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naheim"/>
      <p:regular r:id="rId20"/>
      <p:bold r:id="rId21"/>
    </p:embeddedFont>
    <p:embeddedFont>
      <p:font typeface="Diphylleia"/>
      <p:regular r:id="rId22"/>
    </p:embeddedFont>
    <p:embeddedFont>
      <p:font typeface="Nunito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naheim-regular.fntdata"/><Relationship Id="rId22" Type="http://schemas.openxmlformats.org/officeDocument/2006/relationships/font" Target="fonts/Diphylleia-regular.fntdata"/><Relationship Id="rId21" Type="http://schemas.openxmlformats.org/officeDocument/2006/relationships/font" Target="fonts/Anaheim-bold.fntdata"/><Relationship Id="rId24" Type="http://schemas.openxmlformats.org/officeDocument/2006/relationships/font" Target="fonts/NunitoSans-bold.fntdata"/><Relationship Id="rId23" Type="http://schemas.openxmlformats.org/officeDocument/2006/relationships/font" Target="fonts/Nunito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Sans-boldItalic.fntdata"/><Relationship Id="rId25" Type="http://schemas.openxmlformats.org/officeDocument/2006/relationships/font" Target="fonts/Nunito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2" name="Shape 4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3" name="Google Shape;4513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4" name="Google Shape;4514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2" name="Shape 5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3" name="Google Shape;5483;g3357222b59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4" name="Google Shape;5484;g3357222b59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9" name="Shape 5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0" name="Google Shape;5490;g1ee4908d23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1" name="Google Shape;5491;g1ee4908d23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7" name="Shape 5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8" name="Google Shape;5748;g1ee4908d23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9" name="Google Shape;5749;g1ee4908d23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4" name="Shape 5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5" name="Google Shape;5755;g3357222b59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6" name="Google Shape;5756;g3357222b59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0" name="Shape 5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1" name="Google Shape;5761;g1ee4908d23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2" name="Google Shape;5762;g1ee4908d23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6" name="Shape 5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7" name="Google Shape;5777;g1ee4908d23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8" name="Google Shape;5778;g1ee4908d23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0" name="Shape 4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1" name="Google Shape;4521;g1ee4908d23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2" name="Google Shape;4522;g1ee4908d23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3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" name="Google Shape;4814;g3357222b596_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5" name="Google Shape;4815;g3357222b596_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9" name="Shape 4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0" name="Google Shape;4820;g1ee4908d23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1" name="Google Shape;4821;g1ee4908d23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2" name="Shape 4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Google Shape;4953;g1ee4908d230_0_157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4" name="Google Shape;4954;g1ee4908d230_0_157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9" name="Shape 5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0" name="Google Shape;5170;g3357222b596_4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1" name="Google Shape;5171;g3357222b596_4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6" name="Shape 5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7" name="Google Shape;5177;g3357222b596_5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8" name="Google Shape;5178;g3357222b596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9" name="Shape 5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0" name="Google Shape;5470;g1ee4908d23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1" name="Google Shape;5471;g1ee4908d23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5" name="Shape 5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6" name="Google Shape;5476;g1ee3a4e9b8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7" name="Google Shape;5477;g1ee3a4e9b8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50"/>
            <a:ext cx="9144000" cy="5143500"/>
          </a:xfrm>
          <a:prstGeom prst="ellipse">
            <a:avLst/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-76209" y="-228606"/>
            <a:ext cx="9372518" cy="6210254"/>
            <a:chOff x="-76209" y="-228606"/>
            <a:chExt cx="9372518" cy="6210254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76190" y="3326122"/>
              <a:ext cx="9296398" cy="2036663"/>
              <a:chOff x="-76190" y="3326122"/>
              <a:chExt cx="9296398" cy="2036663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-76190" y="3591663"/>
                <a:ext cx="532539" cy="546628"/>
                <a:chOff x="1229465" y="3123679"/>
                <a:chExt cx="443783" cy="455523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1229465" y="3304909"/>
                  <a:ext cx="302712" cy="274294"/>
                </a:xfrm>
                <a:custGeom>
                  <a:rect b="b" l="l" r="r" t="t"/>
                  <a:pathLst>
                    <a:path extrusionOk="0" h="840" w="927">
                      <a:moveTo>
                        <a:pt x="6" y="840"/>
                      </a:moveTo>
                      <a:cubicBezTo>
                        <a:pt x="7" y="840"/>
                        <a:pt x="8" y="840"/>
                        <a:pt x="9" y="839"/>
                      </a:cubicBezTo>
                      <a:cubicBezTo>
                        <a:pt x="405" y="691"/>
                        <a:pt x="739" y="388"/>
                        <a:pt x="927" y="9"/>
                      </a:cubicBezTo>
                      <a:cubicBezTo>
                        <a:pt x="928" y="5"/>
                        <a:pt x="927" y="1"/>
                        <a:pt x="924" y="0"/>
                      </a:cubicBezTo>
                      <a:cubicBezTo>
                        <a:pt x="921" y="-2"/>
                        <a:pt x="917" y="0"/>
                        <a:pt x="915" y="3"/>
                      </a:cubicBezTo>
                      <a:cubicBezTo>
                        <a:pt x="729" y="379"/>
                        <a:pt x="397" y="680"/>
                        <a:pt x="4" y="827"/>
                      </a:cubicBezTo>
                      <a:cubicBezTo>
                        <a:pt x="1" y="829"/>
                        <a:pt x="-1" y="832"/>
                        <a:pt x="0" y="836"/>
                      </a:cubicBezTo>
                      <a:cubicBezTo>
                        <a:pt x="1" y="838"/>
                        <a:pt x="4" y="840"/>
                        <a:pt x="6" y="8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1535444" y="3247111"/>
                  <a:ext cx="137804" cy="67267"/>
                </a:xfrm>
                <a:custGeom>
                  <a:rect b="b" l="l" r="r" t="t"/>
                  <a:pathLst>
                    <a:path extrusionOk="0" h="206" w="422">
                      <a:moveTo>
                        <a:pt x="205" y="174"/>
                      </a:moveTo>
                      <a:cubicBezTo>
                        <a:pt x="273" y="157"/>
                        <a:pt x="340" y="128"/>
                        <a:pt x="394" y="83"/>
                      </a:cubicBezTo>
                      <a:cubicBezTo>
                        <a:pt x="410" y="69"/>
                        <a:pt x="426" y="50"/>
                        <a:pt x="421" y="29"/>
                      </a:cubicBezTo>
                      <a:cubicBezTo>
                        <a:pt x="418" y="13"/>
                        <a:pt x="401" y="2"/>
                        <a:pt x="385" y="0"/>
                      </a:cubicBezTo>
                      <a:cubicBezTo>
                        <a:pt x="369" y="-2"/>
                        <a:pt x="352" y="2"/>
                        <a:pt x="336" y="7"/>
                      </a:cubicBezTo>
                      <a:cubicBezTo>
                        <a:pt x="274" y="27"/>
                        <a:pt x="214" y="56"/>
                        <a:pt x="158" y="90"/>
                      </a:cubicBezTo>
                      <a:cubicBezTo>
                        <a:pt x="108" y="120"/>
                        <a:pt x="37" y="158"/>
                        <a:pt x="0" y="204"/>
                      </a:cubicBezTo>
                      <a:cubicBezTo>
                        <a:pt x="31" y="210"/>
                        <a:pt x="72" y="198"/>
                        <a:pt x="103" y="194"/>
                      </a:cubicBezTo>
                      <a:cubicBezTo>
                        <a:pt x="138" y="189"/>
                        <a:pt x="172" y="183"/>
                        <a:pt x="205" y="17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26450" lIns="81625" spcFirstLastPara="1" rIns="81625" wrap="square" tIns="264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534464" y="3155680"/>
                  <a:ext cx="128008" cy="158045"/>
                </a:xfrm>
                <a:custGeom>
                  <a:rect b="b" l="l" r="r" t="t"/>
                  <a:pathLst>
                    <a:path extrusionOk="0" h="484" w="392">
                      <a:moveTo>
                        <a:pt x="0" y="484"/>
                      </a:moveTo>
                      <a:cubicBezTo>
                        <a:pt x="86" y="425"/>
                        <a:pt x="173" y="367"/>
                        <a:pt x="259" y="309"/>
                      </a:cubicBezTo>
                      <a:cubicBezTo>
                        <a:pt x="313" y="272"/>
                        <a:pt x="371" y="231"/>
                        <a:pt x="390" y="168"/>
                      </a:cubicBezTo>
                      <a:cubicBezTo>
                        <a:pt x="392" y="161"/>
                        <a:pt x="394" y="151"/>
                        <a:pt x="388" y="146"/>
                      </a:cubicBezTo>
                      <a:cubicBezTo>
                        <a:pt x="384" y="144"/>
                        <a:pt x="380" y="143"/>
                        <a:pt x="375" y="143"/>
                      </a:cubicBezTo>
                      <a:cubicBezTo>
                        <a:pt x="356" y="143"/>
                        <a:pt x="337" y="149"/>
                        <a:pt x="322" y="161"/>
                      </a:cubicBezTo>
                      <a:cubicBezTo>
                        <a:pt x="333" y="130"/>
                        <a:pt x="342" y="96"/>
                        <a:pt x="343" y="64"/>
                      </a:cubicBezTo>
                      <a:cubicBezTo>
                        <a:pt x="344" y="49"/>
                        <a:pt x="343" y="34"/>
                        <a:pt x="336" y="21"/>
                      </a:cubicBezTo>
                      <a:cubicBezTo>
                        <a:pt x="323" y="1"/>
                        <a:pt x="294" y="-5"/>
                        <a:pt x="271" y="3"/>
                      </a:cubicBezTo>
                      <a:cubicBezTo>
                        <a:pt x="249" y="11"/>
                        <a:pt x="231" y="28"/>
                        <a:pt x="215" y="46"/>
                      </a:cubicBezTo>
                      <a:cubicBezTo>
                        <a:pt x="131" y="140"/>
                        <a:pt x="78" y="258"/>
                        <a:pt x="40" y="377"/>
                      </a:cubicBezTo>
                      <a:cubicBezTo>
                        <a:pt x="28" y="414"/>
                        <a:pt x="17" y="449"/>
                        <a:pt x="0" y="48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97564" y="3123679"/>
                  <a:ext cx="80984" cy="189067"/>
                </a:xfrm>
                <a:custGeom>
                  <a:rect b="b" l="l" r="r" t="t"/>
                  <a:pathLst>
                    <a:path extrusionOk="0" h="579" w="248">
                      <a:moveTo>
                        <a:pt x="200" y="333"/>
                      </a:moveTo>
                      <a:cubicBezTo>
                        <a:pt x="230" y="250"/>
                        <a:pt x="255" y="163"/>
                        <a:pt x="247" y="75"/>
                      </a:cubicBezTo>
                      <a:cubicBezTo>
                        <a:pt x="245" y="62"/>
                        <a:pt x="243" y="49"/>
                        <a:pt x="237" y="38"/>
                      </a:cubicBezTo>
                      <a:cubicBezTo>
                        <a:pt x="230" y="27"/>
                        <a:pt x="218" y="18"/>
                        <a:pt x="205" y="19"/>
                      </a:cubicBezTo>
                      <a:cubicBezTo>
                        <a:pt x="192" y="19"/>
                        <a:pt x="181" y="28"/>
                        <a:pt x="172" y="38"/>
                      </a:cubicBezTo>
                      <a:cubicBezTo>
                        <a:pt x="160" y="50"/>
                        <a:pt x="149" y="63"/>
                        <a:pt x="139" y="76"/>
                      </a:cubicBezTo>
                      <a:cubicBezTo>
                        <a:pt x="129" y="51"/>
                        <a:pt x="112" y="29"/>
                        <a:pt x="91" y="12"/>
                      </a:cubicBezTo>
                      <a:cubicBezTo>
                        <a:pt x="84" y="7"/>
                        <a:pt x="77" y="2"/>
                        <a:pt x="69" y="0"/>
                      </a:cubicBezTo>
                      <a:cubicBezTo>
                        <a:pt x="56" y="-2"/>
                        <a:pt x="43" y="3"/>
                        <a:pt x="33" y="11"/>
                      </a:cubicBezTo>
                      <a:cubicBezTo>
                        <a:pt x="5" y="33"/>
                        <a:pt x="0" y="73"/>
                        <a:pt x="0" y="108"/>
                      </a:cubicBezTo>
                      <a:cubicBezTo>
                        <a:pt x="0" y="225"/>
                        <a:pt x="33" y="339"/>
                        <a:pt x="65" y="452"/>
                      </a:cubicBezTo>
                      <a:cubicBezTo>
                        <a:pt x="77" y="491"/>
                        <a:pt x="88" y="549"/>
                        <a:pt x="117" y="579"/>
                      </a:cubicBezTo>
                      <a:cubicBezTo>
                        <a:pt x="145" y="497"/>
                        <a:pt x="170" y="414"/>
                        <a:pt x="200" y="3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442377" y="3184089"/>
                  <a:ext cx="95026" cy="130289"/>
                </a:xfrm>
                <a:custGeom>
                  <a:rect b="b" l="l" r="r" t="t"/>
                  <a:pathLst>
                    <a:path extrusionOk="0" h="399" w="291">
                      <a:moveTo>
                        <a:pt x="99" y="47"/>
                      </a:moveTo>
                      <a:cubicBezTo>
                        <a:pt x="88" y="28"/>
                        <a:pt x="76" y="9"/>
                        <a:pt x="55" y="1"/>
                      </a:cubicBezTo>
                      <a:cubicBezTo>
                        <a:pt x="52" y="0"/>
                        <a:pt x="48" y="-1"/>
                        <a:pt x="45" y="1"/>
                      </a:cubicBezTo>
                      <a:cubicBezTo>
                        <a:pt x="42" y="1"/>
                        <a:pt x="41" y="3"/>
                        <a:pt x="39" y="5"/>
                      </a:cubicBezTo>
                      <a:cubicBezTo>
                        <a:pt x="22" y="25"/>
                        <a:pt x="4" y="46"/>
                        <a:pt x="1" y="73"/>
                      </a:cubicBezTo>
                      <a:cubicBezTo>
                        <a:pt x="-2" y="97"/>
                        <a:pt x="8" y="121"/>
                        <a:pt x="21" y="142"/>
                      </a:cubicBezTo>
                      <a:cubicBezTo>
                        <a:pt x="71" y="232"/>
                        <a:pt x="147" y="304"/>
                        <a:pt x="229" y="365"/>
                      </a:cubicBezTo>
                      <a:cubicBezTo>
                        <a:pt x="240" y="373"/>
                        <a:pt x="272" y="405"/>
                        <a:pt x="286" y="398"/>
                      </a:cubicBezTo>
                      <a:cubicBezTo>
                        <a:pt x="302" y="390"/>
                        <a:pt x="273" y="354"/>
                        <a:pt x="267" y="343"/>
                      </a:cubicBezTo>
                      <a:cubicBezTo>
                        <a:pt x="242" y="295"/>
                        <a:pt x="216" y="249"/>
                        <a:pt x="190" y="202"/>
                      </a:cubicBezTo>
                      <a:cubicBezTo>
                        <a:pt x="160" y="150"/>
                        <a:pt x="130" y="98"/>
                        <a:pt x="99" y="4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506054" y="3280418"/>
                  <a:ext cx="48656" cy="58124"/>
                </a:xfrm>
                <a:custGeom>
                  <a:rect b="b" l="l" r="r" t="t"/>
                  <a:pathLst>
                    <a:path extrusionOk="0" h="178" w="149">
                      <a:moveTo>
                        <a:pt x="23" y="178"/>
                      </a:moveTo>
                      <a:cubicBezTo>
                        <a:pt x="51" y="162"/>
                        <a:pt x="79" y="145"/>
                        <a:pt x="107" y="128"/>
                      </a:cubicBezTo>
                      <a:cubicBezTo>
                        <a:pt x="119" y="120"/>
                        <a:pt x="132" y="112"/>
                        <a:pt x="141" y="100"/>
                      </a:cubicBezTo>
                      <a:cubicBezTo>
                        <a:pt x="148" y="90"/>
                        <a:pt x="153" y="75"/>
                        <a:pt x="144" y="67"/>
                      </a:cubicBezTo>
                      <a:cubicBezTo>
                        <a:pt x="137" y="62"/>
                        <a:pt x="127" y="63"/>
                        <a:pt x="118" y="66"/>
                      </a:cubicBezTo>
                      <a:cubicBezTo>
                        <a:pt x="124" y="55"/>
                        <a:pt x="126" y="40"/>
                        <a:pt x="123" y="27"/>
                      </a:cubicBezTo>
                      <a:cubicBezTo>
                        <a:pt x="122" y="22"/>
                        <a:pt x="120" y="16"/>
                        <a:pt x="117" y="12"/>
                      </a:cubicBezTo>
                      <a:cubicBezTo>
                        <a:pt x="109" y="4"/>
                        <a:pt x="97" y="3"/>
                        <a:pt x="87" y="7"/>
                      </a:cubicBezTo>
                      <a:cubicBezTo>
                        <a:pt x="77" y="10"/>
                        <a:pt x="69" y="18"/>
                        <a:pt x="61" y="26"/>
                      </a:cubicBezTo>
                      <a:cubicBezTo>
                        <a:pt x="58" y="17"/>
                        <a:pt x="51" y="6"/>
                        <a:pt x="43" y="2"/>
                      </a:cubicBezTo>
                      <a:cubicBezTo>
                        <a:pt x="30" y="-5"/>
                        <a:pt x="13" y="4"/>
                        <a:pt x="7" y="17"/>
                      </a:cubicBezTo>
                      <a:cubicBezTo>
                        <a:pt x="0" y="30"/>
                        <a:pt x="0" y="45"/>
                        <a:pt x="1" y="60"/>
                      </a:cubicBezTo>
                      <a:cubicBezTo>
                        <a:pt x="3" y="101"/>
                        <a:pt x="16" y="138"/>
                        <a:pt x="23" y="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7300" lIns="81625" spcFirstLastPara="1" rIns="81625" wrap="square" tIns="173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1293143" y="3377401"/>
                  <a:ext cx="87189" cy="173066"/>
                </a:xfrm>
                <a:custGeom>
                  <a:rect b="b" l="l" r="r" t="t"/>
                  <a:pathLst>
                    <a:path extrusionOk="0" h="530" w="267">
                      <a:moveTo>
                        <a:pt x="6" y="530"/>
                      </a:moveTo>
                      <a:cubicBezTo>
                        <a:pt x="7" y="530"/>
                        <a:pt x="9" y="530"/>
                        <a:pt x="10" y="528"/>
                      </a:cubicBezTo>
                      <a:cubicBezTo>
                        <a:pt x="157" y="395"/>
                        <a:pt x="251" y="205"/>
                        <a:pt x="267" y="7"/>
                      </a:cubicBezTo>
                      <a:cubicBezTo>
                        <a:pt x="267" y="4"/>
                        <a:pt x="265" y="0"/>
                        <a:pt x="261" y="0"/>
                      </a:cubicBezTo>
                      <a:lnTo>
                        <a:pt x="261" y="0"/>
                      </a:lnTo>
                      <a:cubicBezTo>
                        <a:pt x="258" y="0"/>
                        <a:pt x="254" y="3"/>
                        <a:pt x="254" y="6"/>
                      </a:cubicBezTo>
                      <a:cubicBezTo>
                        <a:pt x="238" y="201"/>
                        <a:pt x="146" y="387"/>
                        <a:pt x="2" y="519"/>
                      </a:cubicBezTo>
                      <a:cubicBezTo>
                        <a:pt x="-1" y="521"/>
                        <a:pt x="-1" y="525"/>
                        <a:pt x="1" y="528"/>
                      </a:cubicBezTo>
                      <a:cubicBezTo>
                        <a:pt x="3" y="529"/>
                        <a:pt x="4" y="530"/>
                        <a:pt x="6" y="5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1377393" y="3309154"/>
                  <a:ext cx="108415" cy="81308"/>
                </a:xfrm>
                <a:custGeom>
                  <a:rect b="b" l="l" r="r" t="t"/>
                  <a:pathLst>
                    <a:path extrusionOk="0" h="249" w="332">
                      <a:moveTo>
                        <a:pt x="171" y="184"/>
                      </a:moveTo>
                      <a:cubicBezTo>
                        <a:pt x="226" y="156"/>
                        <a:pt x="278" y="119"/>
                        <a:pt x="316" y="69"/>
                      </a:cubicBezTo>
                      <a:cubicBezTo>
                        <a:pt x="327" y="54"/>
                        <a:pt x="337" y="35"/>
                        <a:pt x="329" y="18"/>
                      </a:cubicBezTo>
                      <a:cubicBezTo>
                        <a:pt x="323" y="5"/>
                        <a:pt x="307" y="-2"/>
                        <a:pt x="292" y="0"/>
                      </a:cubicBezTo>
                      <a:cubicBezTo>
                        <a:pt x="278" y="1"/>
                        <a:pt x="265" y="8"/>
                        <a:pt x="252" y="15"/>
                      </a:cubicBezTo>
                      <a:cubicBezTo>
                        <a:pt x="202" y="44"/>
                        <a:pt x="156" y="80"/>
                        <a:pt x="114" y="121"/>
                      </a:cubicBezTo>
                      <a:cubicBezTo>
                        <a:pt x="76" y="156"/>
                        <a:pt x="23" y="202"/>
                        <a:pt x="0" y="249"/>
                      </a:cubicBezTo>
                      <a:cubicBezTo>
                        <a:pt x="27" y="248"/>
                        <a:pt x="61" y="230"/>
                        <a:pt x="87" y="221"/>
                      </a:cubicBezTo>
                      <a:cubicBezTo>
                        <a:pt x="115" y="210"/>
                        <a:pt x="144" y="198"/>
                        <a:pt x="171" y="18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475" lIns="81625" spcFirstLastPara="1" rIns="81625" wrap="square" tIns="4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1376413" y="3235682"/>
                  <a:ext cx="90128" cy="155106"/>
                </a:xfrm>
                <a:custGeom>
                  <a:rect b="b" l="l" r="r" t="t"/>
                  <a:pathLst>
                    <a:path extrusionOk="0" h="475" w="276">
                      <a:moveTo>
                        <a:pt x="0" y="475"/>
                      </a:moveTo>
                      <a:cubicBezTo>
                        <a:pt x="63" y="408"/>
                        <a:pt x="127" y="341"/>
                        <a:pt x="190" y="274"/>
                      </a:cubicBezTo>
                      <a:cubicBezTo>
                        <a:pt x="229" y="232"/>
                        <a:pt x="271" y="185"/>
                        <a:pt x="276" y="128"/>
                      </a:cubicBezTo>
                      <a:cubicBezTo>
                        <a:pt x="276" y="121"/>
                        <a:pt x="276" y="113"/>
                        <a:pt x="270" y="110"/>
                      </a:cubicBezTo>
                      <a:cubicBezTo>
                        <a:pt x="266" y="108"/>
                        <a:pt x="262" y="108"/>
                        <a:pt x="258" y="109"/>
                      </a:cubicBezTo>
                      <a:cubicBezTo>
                        <a:pt x="242" y="113"/>
                        <a:pt x="226" y="122"/>
                        <a:pt x="215" y="134"/>
                      </a:cubicBezTo>
                      <a:cubicBezTo>
                        <a:pt x="219" y="106"/>
                        <a:pt x="220" y="75"/>
                        <a:pt x="215" y="47"/>
                      </a:cubicBezTo>
                      <a:cubicBezTo>
                        <a:pt x="213" y="34"/>
                        <a:pt x="210" y="21"/>
                        <a:pt x="201" y="12"/>
                      </a:cubicBezTo>
                      <a:cubicBezTo>
                        <a:pt x="186" y="-4"/>
                        <a:pt x="160" y="-3"/>
                        <a:pt x="142" y="8"/>
                      </a:cubicBezTo>
                      <a:cubicBezTo>
                        <a:pt x="124" y="19"/>
                        <a:pt x="112" y="38"/>
                        <a:pt x="102" y="56"/>
                      </a:cubicBezTo>
                      <a:cubicBezTo>
                        <a:pt x="48" y="153"/>
                        <a:pt x="24" y="265"/>
                        <a:pt x="14" y="375"/>
                      </a:cubicBezTo>
                      <a:cubicBezTo>
                        <a:pt x="11" y="409"/>
                        <a:pt x="8" y="441"/>
                        <a:pt x="0" y="47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1313389" y="3226213"/>
                  <a:ext cx="74780" cy="163270"/>
                </a:xfrm>
                <a:custGeom>
                  <a:rect b="b" l="l" r="r" t="t"/>
                  <a:pathLst>
                    <a:path extrusionOk="0" h="500" w="229">
                      <a:moveTo>
                        <a:pt x="220" y="272"/>
                      </a:moveTo>
                      <a:cubicBezTo>
                        <a:pt x="231" y="195"/>
                        <a:pt x="235" y="115"/>
                        <a:pt x="211" y="42"/>
                      </a:cubicBezTo>
                      <a:cubicBezTo>
                        <a:pt x="208" y="31"/>
                        <a:pt x="203" y="20"/>
                        <a:pt x="196" y="11"/>
                      </a:cubicBezTo>
                      <a:cubicBezTo>
                        <a:pt x="188" y="3"/>
                        <a:pt x="176" y="-2"/>
                        <a:pt x="165" y="0"/>
                      </a:cubicBezTo>
                      <a:cubicBezTo>
                        <a:pt x="154" y="3"/>
                        <a:pt x="146" y="14"/>
                        <a:pt x="140" y="23"/>
                      </a:cubicBezTo>
                      <a:cubicBezTo>
                        <a:pt x="132" y="36"/>
                        <a:pt x="125" y="49"/>
                        <a:pt x="119" y="63"/>
                      </a:cubicBezTo>
                      <a:cubicBezTo>
                        <a:pt x="105" y="43"/>
                        <a:pt x="86" y="27"/>
                        <a:pt x="65" y="17"/>
                      </a:cubicBezTo>
                      <a:cubicBezTo>
                        <a:pt x="58" y="13"/>
                        <a:pt x="51" y="11"/>
                        <a:pt x="44" y="11"/>
                      </a:cubicBezTo>
                      <a:cubicBezTo>
                        <a:pt x="32" y="11"/>
                        <a:pt x="22" y="18"/>
                        <a:pt x="15" y="27"/>
                      </a:cubicBezTo>
                      <a:cubicBezTo>
                        <a:pt x="-5" y="51"/>
                        <a:pt x="-2" y="86"/>
                        <a:pt x="5" y="117"/>
                      </a:cubicBezTo>
                      <a:cubicBezTo>
                        <a:pt x="27" y="218"/>
                        <a:pt x="78" y="310"/>
                        <a:pt x="127" y="400"/>
                      </a:cubicBezTo>
                      <a:cubicBezTo>
                        <a:pt x="144" y="432"/>
                        <a:pt x="165" y="480"/>
                        <a:pt x="196" y="500"/>
                      </a:cubicBezTo>
                      <a:cubicBezTo>
                        <a:pt x="204" y="424"/>
                        <a:pt x="210" y="348"/>
                        <a:pt x="220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276815" y="3293480"/>
                  <a:ext cx="101884" cy="97962"/>
                </a:xfrm>
                <a:custGeom>
                  <a:rect b="b" l="l" r="r" t="t"/>
                  <a:pathLst>
                    <a:path extrusionOk="0" h="300" w="312">
                      <a:moveTo>
                        <a:pt x="81" y="31"/>
                      </a:moveTo>
                      <a:cubicBezTo>
                        <a:pt x="68" y="17"/>
                        <a:pt x="53" y="3"/>
                        <a:pt x="34" y="0"/>
                      </a:cubicBezTo>
                      <a:cubicBezTo>
                        <a:pt x="31" y="-1"/>
                        <a:pt x="27" y="-1"/>
                        <a:pt x="25" y="1"/>
                      </a:cubicBezTo>
                      <a:cubicBezTo>
                        <a:pt x="23" y="3"/>
                        <a:pt x="22" y="5"/>
                        <a:pt x="21" y="6"/>
                      </a:cubicBezTo>
                      <a:cubicBezTo>
                        <a:pt x="10" y="27"/>
                        <a:pt x="-2" y="49"/>
                        <a:pt x="1" y="72"/>
                      </a:cubicBezTo>
                      <a:cubicBezTo>
                        <a:pt x="3" y="94"/>
                        <a:pt x="17" y="112"/>
                        <a:pt x="31" y="128"/>
                      </a:cubicBezTo>
                      <a:cubicBezTo>
                        <a:pt x="92" y="196"/>
                        <a:pt x="171" y="243"/>
                        <a:pt x="254" y="280"/>
                      </a:cubicBezTo>
                      <a:cubicBezTo>
                        <a:pt x="264" y="285"/>
                        <a:pt x="299" y="306"/>
                        <a:pt x="309" y="298"/>
                      </a:cubicBezTo>
                      <a:cubicBezTo>
                        <a:pt x="321" y="288"/>
                        <a:pt x="290" y="262"/>
                        <a:pt x="282" y="254"/>
                      </a:cubicBezTo>
                      <a:cubicBezTo>
                        <a:pt x="251" y="218"/>
                        <a:pt x="220" y="182"/>
                        <a:pt x="188" y="147"/>
                      </a:cubicBezTo>
                      <a:cubicBezTo>
                        <a:pt x="153" y="108"/>
                        <a:pt x="117" y="69"/>
                        <a:pt x="81" y="3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1355187" y="3352910"/>
                  <a:ext cx="50289" cy="60410"/>
                </a:xfrm>
                <a:custGeom>
                  <a:rect b="b" l="l" r="r" t="t"/>
                  <a:pathLst>
                    <a:path extrusionOk="0" h="185" w="154">
                      <a:moveTo>
                        <a:pt x="51" y="185"/>
                      </a:moveTo>
                      <a:cubicBezTo>
                        <a:pt x="75" y="164"/>
                        <a:pt x="99" y="141"/>
                        <a:pt x="122" y="119"/>
                      </a:cubicBezTo>
                      <a:cubicBezTo>
                        <a:pt x="133" y="108"/>
                        <a:pt x="144" y="98"/>
                        <a:pt x="150" y="84"/>
                      </a:cubicBezTo>
                      <a:cubicBezTo>
                        <a:pt x="156" y="73"/>
                        <a:pt x="157" y="58"/>
                        <a:pt x="146" y="52"/>
                      </a:cubicBezTo>
                      <a:cubicBezTo>
                        <a:pt x="138" y="48"/>
                        <a:pt x="129" y="51"/>
                        <a:pt x="121" y="56"/>
                      </a:cubicBezTo>
                      <a:cubicBezTo>
                        <a:pt x="125" y="44"/>
                        <a:pt x="123" y="29"/>
                        <a:pt x="118" y="17"/>
                      </a:cubicBezTo>
                      <a:cubicBezTo>
                        <a:pt x="116" y="12"/>
                        <a:pt x="113" y="7"/>
                        <a:pt x="108" y="3"/>
                      </a:cubicBezTo>
                      <a:cubicBezTo>
                        <a:pt x="100" y="-3"/>
                        <a:pt x="87" y="-1"/>
                        <a:pt x="78" y="4"/>
                      </a:cubicBezTo>
                      <a:cubicBezTo>
                        <a:pt x="69" y="10"/>
                        <a:pt x="63" y="19"/>
                        <a:pt x="57" y="28"/>
                      </a:cubicBezTo>
                      <a:cubicBezTo>
                        <a:pt x="52" y="20"/>
                        <a:pt x="43" y="11"/>
                        <a:pt x="34" y="9"/>
                      </a:cubicBezTo>
                      <a:cubicBezTo>
                        <a:pt x="20" y="5"/>
                        <a:pt x="6" y="17"/>
                        <a:pt x="2" y="31"/>
                      </a:cubicBezTo>
                      <a:cubicBezTo>
                        <a:pt x="-2" y="45"/>
                        <a:pt x="1" y="60"/>
                        <a:pt x="5" y="74"/>
                      </a:cubicBezTo>
                      <a:cubicBezTo>
                        <a:pt x="15" y="114"/>
                        <a:pt x="36" y="147"/>
                        <a:pt x="51" y="1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9600" lIns="81625" spcFirstLastPara="1" rIns="81625" wrap="square" tIns="196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1370209" y="3440423"/>
                  <a:ext cx="173072" cy="61063"/>
                </a:xfrm>
                <a:custGeom>
                  <a:rect b="b" l="l" r="r" t="t"/>
                  <a:pathLst>
                    <a:path extrusionOk="0" h="187" w="530">
                      <a:moveTo>
                        <a:pt x="6" y="187"/>
                      </a:moveTo>
                      <a:cubicBezTo>
                        <a:pt x="6" y="187"/>
                        <a:pt x="7" y="187"/>
                        <a:pt x="8" y="187"/>
                      </a:cubicBezTo>
                      <a:cubicBezTo>
                        <a:pt x="189" y="155"/>
                        <a:pt x="363" y="96"/>
                        <a:pt x="527" y="12"/>
                      </a:cubicBezTo>
                      <a:cubicBezTo>
                        <a:pt x="530" y="10"/>
                        <a:pt x="531" y="6"/>
                        <a:pt x="529" y="3"/>
                      </a:cubicBezTo>
                      <a:cubicBezTo>
                        <a:pt x="528" y="0"/>
                        <a:pt x="524" y="-1"/>
                        <a:pt x="521" y="0"/>
                      </a:cubicBezTo>
                      <a:cubicBezTo>
                        <a:pt x="358" y="84"/>
                        <a:pt x="185" y="143"/>
                        <a:pt x="5" y="175"/>
                      </a:cubicBezTo>
                      <a:cubicBezTo>
                        <a:pt x="2" y="175"/>
                        <a:pt x="-1" y="179"/>
                        <a:pt x="0" y="182"/>
                      </a:cubicBezTo>
                      <a:cubicBezTo>
                        <a:pt x="1" y="185"/>
                        <a:pt x="3" y="187"/>
                        <a:pt x="6" y="1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0225" lIns="81625" spcFirstLastPara="1" rIns="81625" wrap="square" tIns="20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1528913" y="3385564"/>
                  <a:ext cx="88822" cy="73145"/>
                </a:xfrm>
                <a:custGeom>
                  <a:rect b="b" l="l" r="r" t="t"/>
                  <a:pathLst>
                    <a:path extrusionOk="0" h="224" w="272">
                      <a:moveTo>
                        <a:pt x="0" y="192"/>
                      </a:moveTo>
                      <a:cubicBezTo>
                        <a:pt x="51" y="222"/>
                        <a:pt x="113" y="231"/>
                        <a:pt x="171" y="218"/>
                      </a:cubicBezTo>
                      <a:cubicBezTo>
                        <a:pt x="188" y="213"/>
                        <a:pt x="206" y="207"/>
                        <a:pt x="217" y="193"/>
                      </a:cubicBezTo>
                      <a:cubicBezTo>
                        <a:pt x="228" y="179"/>
                        <a:pt x="229" y="156"/>
                        <a:pt x="215" y="145"/>
                      </a:cubicBezTo>
                      <a:cubicBezTo>
                        <a:pt x="238" y="128"/>
                        <a:pt x="261" y="105"/>
                        <a:pt x="269" y="78"/>
                      </a:cubicBezTo>
                      <a:cubicBezTo>
                        <a:pt x="277" y="52"/>
                        <a:pt x="269" y="18"/>
                        <a:pt x="244" y="5"/>
                      </a:cubicBezTo>
                      <a:cubicBezTo>
                        <a:pt x="221" y="-6"/>
                        <a:pt x="194" y="2"/>
                        <a:pt x="172" y="13"/>
                      </a:cubicBezTo>
                      <a:cubicBezTo>
                        <a:pt x="99" y="49"/>
                        <a:pt x="48" y="125"/>
                        <a:pt x="0" y="1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2325" lIns="81625" spcFirstLastPara="1" rIns="81625" wrap="square" tIns="323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1519769" y="3429647"/>
                  <a:ext cx="28736" cy="28082"/>
                </a:xfrm>
                <a:custGeom>
                  <a:rect b="b" l="l" r="r" t="t"/>
                  <a:pathLst>
                    <a:path extrusionOk="0" h="86" w="88">
                      <a:moveTo>
                        <a:pt x="0" y="74"/>
                      </a:moveTo>
                      <a:cubicBezTo>
                        <a:pt x="14" y="76"/>
                        <a:pt x="28" y="82"/>
                        <a:pt x="42" y="84"/>
                      </a:cubicBezTo>
                      <a:cubicBezTo>
                        <a:pt x="56" y="87"/>
                        <a:pt x="72" y="85"/>
                        <a:pt x="82" y="76"/>
                      </a:cubicBezTo>
                      <a:cubicBezTo>
                        <a:pt x="84" y="74"/>
                        <a:pt x="86" y="71"/>
                        <a:pt x="87" y="68"/>
                      </a:cubicBezTo>
                      <a:cubicBezTo>
                        <a:pt x="90" y="60"/>
                        <a:pt x="83" y="51"/>
                        <a:pt x="77" y="44"/>
                      </a:cubicBezTo>
                      <a:cubicBezTo>
                        <a:pt x="82" y="37"/>
                        <a:pt x="86" y="31"/>
                        <a:pt x="87" y="22"/>
                      </a:cubicBezTo>
                      <a:cubicBezTo>
                        <a:pt x="89" y="13"/>
                        <a:pt x="85" y="3"/>
                        <a:pt x="76" y="0"/>
                      </a:cubicBezTo>
                      <a:cubicBezTo>
                        <a:pt x="73" y="-1"/>
                        <a:pt x="69" y="-1"/>
                        <a:pt x="65" y="0"/>
                      </a:cubicBezTo>
                      <a:cubicBezTo>
                        <a:pt x="54" y="2"/>
                        <a:pt x="45" y="10"/>
                        <a:pt x="38" y="18"/>
                      </a:cubicBezTo>
                      <a:cubicBezTo>
                        <a:pt x="24" y="34"/>
                        <a:pt x="11" y="55"/>
                        <a:pt x="0" y="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2285989" y="4623317"/>
                <a:ext cx="617573" cy="596393"/>
                <a:chOff x="2773073" y="4122891"/>
                <a:chExt cx="514645" cy="496994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2773073" y="4240772"/>
                  <a:ext cx="392840" cy="379113"/>
                </a:xfrm>
                <a:custGeom>
                  <a:rect b="b" l="l" r="r" t="t"/>
                  <a:pathLst>
                    <a:path extrusionOk="0" h="1161" w="1203">
                      <a:moveTo>
                        <a:pt x="2" y="1159"/>
                      </a:moveTo>
                      <a:cubicBezTo>
                        <a:pt x="0" y="1157"/>
                        <a:pt x="-1" y="1154"/>
                        <a:pt x="1" y="1151"/>
                      </a:cubicBezTo>
                      <a:cubicBezTo>
                        <a:pt x="264" y="749"/>
                        <a:pt x="643" y="384"/>
                        <a:pt x="1193" y="1"/>
                      </a:cubicBezTo>
                      <a:cubicBezTo>
                        <a:pt x="1196" y="-1"/>
                        <a:pt x="1200" y="0"/>
                        <a:pt x="1202" y="3"/>
                      </a:cubicBezTo>
                      <a:cubicBezTo>
                        <a:pt x="1204" y="6"/>
                        <a:pt x="1203" y="10"/>
                        <a:pt x="1200" y="12"/>
                      </a:cubicBezTo>
                      <a:cubicBezTo>
                        <a:pt x="652" y="394"/>
                        <a:pt x="274" y="758"/>
                        <a:pt x="12" y="1158"/>
                      </a:cubicBezTo>
                      <a:cubicBezTo>
                        <a:pt x="10" y="1161"/>
                        <a:pt x="6" y="1162"/>
                        <a:pt x="3" y="1160"/>
                      </a:cubicBezTo>
                      <a:cubicBezTo>
                        <a:pt x="3" y="1160"/>
                        <a:pt x="2" y="1160"/>
                        <a:pt x="2" y="11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3237428" y="4125177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0" y="156"/>
                        <a:pt x="149" y="103"/>
                        <a:pt x="119" y="35"/>
                      </a:cubicBezTo>
                      <a:cubicBezTo>
                        <a:pt x="86" y="-37"/>
                        <a:pt x="-29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3216203" y="4196036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0" y="156"/>
                        <a:pt x="149" y="103"/>
                        <a:pt x="119" y="35"/>
                      </a:cubicBezTo>
                      <a:cubicBezTo>
                        <a:pt x="86" y="-37"/>
                        <a:pt x="-29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3186813" y="4228363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1" y="156"/>
                        <a:pt x="150" y="103"/>
                        <a:pt x="119" y="35"/>
                      </a:cubicBezTo>
                      <a:cubicBezTo>
                        <a:pt x="87" y="-37"/>
                        <a:pt x="-28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3148280" y="4253833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0" y="156"/>
                        <a:pt x="149" y="103"/>
                        <a:pt x="119" y="35"/>
                      </a:cubicBezTo>
                      <a:cubicBezTo>
                        <a:pt x="86" y="-37"/>
                        <a:pt x="-29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3247225" y="4166647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1" y="156"/>
                        <a:pt x="149" y="103"/>
                        <a:pt x="119" y="35"/>
                      </a:cubicBezTo>
                      <a:cubicBezTo>
                        <a:pt x="87" y="-37"/>
                        <a:pt x="-28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3160362" y="4156851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0" y="156"/>
                        <a:pt x="149" y="102"/>
                        <a:pt x="119" y="35"/>
                      </a:cubicBezTo>
                      <a:cubicBezTo>
                        <a:pt x="86" y="-37"/>
                        <a:pt x="-29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3125421" y="4176117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1" y="156"/>
                        <a:pt x="149" y="103"/>
                        <a:pt x="119" y="35"/>
                      </a:cubicBezTo>
                      <a:cubicBezTo>
                        <a:pt x="87" y="-37"/>
                        <a:pt x="-28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3100277" y="4213996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1" y="156"/>
                        <a:pt x="150" y="102"/>
                        <a:pt x="119" y="35"/>
                      </a:cubicBezTo>
                      <a:cubicBezTo>
                        <a:pt x="87" y="-37"/>
                        <a:pt x="-28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3192364" y="4122891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0" y="156"/>
                        <a:pt x="149" y="102"/>
                        <a:pt x="119" y="35"/>
                      </a:cubicBezTo>
                      <a:cubicBezTo>
                        <a:pt x="86" y="-37"/>
                        <a:pt x="-29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3202814" y="4158484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1" y="156"/>
                        <a:pt x="150" y="103"/>
                        <a:pt x="119" y="35"/>
                      </a:cubicBezTo>
                      <a:cubicBezTo>
                        <a:pt x="87" y="-37"/>
                        <a:pt x="-28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3177996" y="4187219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0" y="156"/>
                        <a:pt x="149" y="102"/>
                        <a:pt x="119" y="35"/>
                      </a:cubicBezTo>
                      <a:cubicBezTo>
                        <a:pt x="86" y="-37"/>
                        <a:pt x="-29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3143382" y="4214322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0" y="156"/>
                        <a:pt x="149" y="103"/>
                        <a:pt x="119" y="35"/>
                      </a:cubicBezTo>
                      <a:cubicBezTo>
                        <a:pt x="86" y="-37"/>
                        <a:pt x="-29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3102236" y="4253507"/>
                  <a:ext cx="40492" cy="38858"/>
                </a:xfrm>
                <a:custGeom>
                  <a:rect b="b" l="l" r="r" t="t"/>
                  <a:pathLst>
                    <a:path extrusionOk="0" h="119" w="124">
                      <a:moveTo>
                        <a:pt x="7" y="86"/>
                      </a:moveTo>
                      <a:cubicBezTo>
                        <a:pt x="41" y="156"/>
                        <a:pt x="150" y="102"/>
                        <a:pt x="119" y="35"/>
                      </a:cubicBezTo>
                      <a:cubicBezTo>
                        <a:pt x="87" y="-37"/>
                        <a:pt x="-28" y="12"/>
                        <a:pt x="7" y="8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3" name="Google Shape;43;p2"/>
              <p:cNvGrpSpPr/>
              <p:nvPr/>
            </p:nvGrpSpPr>
            <p:grpSpPr>
              <a:xfrm>
                <a:off x="-8" y="4183323"/>
                <a:ext cx="674002" cy="1179462"/>
                <a:chOff x="1171992" y="3704594"/>
                <a:chExt cx="561668" cy="982885"/>
              </a:xfrm>
            </p:grpSpPr>
            <p:sp>
              <p:nvSpPr>
                <p:cNvPr id="44" name="Google Shape;44;p2"/>
                <p:cNvSpPr/>
                <p:nvPr/>
              </p:nvSpPr>
              <p:spPr>
                <a:xfrm>
                  <a:off x="1258855" y="3838475"/>
                  <a:ext cx="332101" cy="849004"/>
                </a:xfrm>
                <a:custGeom>
                  <a:rect b="b" l="l" r="r" t="t"/>
                  <a:pathLst>
                    <a:path extrusionOk="0" h="2600" w="1017">
                      <a:moveTo>
                        <a:pt x="868" y="1462"/>
                      </a:moveTo>
                      <a:cubicBezTo>
                        <a:pt x="811" y="1486"/>
                        <a:pt x="757" y="1519"/>
                        <a:pt x="706" y="1553"/>
                      </a:cubicBezTo>
                      <a:cubicBezTo>
                        <a:pt x="587" y="1630"/>
                        <a:pt x="479" y="1724"/>
                        <a:pt x="387" y="1833"/>
                      </a:cubicBezTo>
                      <a:cubicBezTo>
                        <a:pt x="343" y="1885"/>
                        <a:pt x="304" y="1941"/>
                        <a:pt x="269" y="2000"/>
                      </a:cubicBezTo>
                      <a:cubicBezTo>
                        <a:pt x="279" y="1970"/>
                        <a:pt x="288" y="1940"/>
                        <a:pt x="298" y="1910"/>
                      </a:cubicBezTo>
                      <a:cubicBezTo>
                        <a:pt x="300" y="1910"/>
                        <a:pt x="301" y="1908"/>
                        <a:pt x="302" y="1905"/>
                      </a:cubicBezTo>
                      <a:cubicBezTo>
                        <a:pt x="304" y="1896"/>
                        <a:pt x="306" y="1887"/>
                        <a:pt x="307" y="1877"/>
                      </a:cubicBezTo>
                      <a:cubicBezTo>
                        <a:pt x="323" y="1827"/>
                        <a:pt x="337" y="1776"/>
                        <a:pt x="351" y="1725"/>
                      </a:cubicBezTo>
                      <a:cubicBezTo>
                        <a:pt x="355" y="1729"/>
                        <a:pt x="362" y="1729"/>
                        <a:pt x="365" y="1722"/>
                      </a:cubicBezTo>
                      <a:cubicBezTo>
                        <a:pt x="507" y="1354"/>
                        <a:pt x="694" y="986"/>
                        <a:pt x="961" y="692"/>
                      </a:cubicBezTo>
                      <a:cubicBezTo>
                        <a:pt x="979" y="673"/>
                        <a:pt x="999" y="655"/>
                        <a:pt x="1015" y="635"/>
                      </a:cubicBezTo>
                      <a:cubicBezTo>
                        <a:pt x="1022" y="626"/>
                        <a:pt x="1007" y="616"/>
                        <a:pt x="1000" y="625"/>
                      </a:cubicBezTo>
                      <a:cubicBezTo>
                        <a:pt x="989" y="639"/>
                        <a:pt x="969" y="657"/>
                        <a:pt x="956" y="672"/>
                      </a:cubicBezTo>
                      <a:cubicBezTo>
                        <a:pt x="920" y="711"/>
                        <a:pt x="886" y="752"/>
                        <a:pt x="853" y="793"/>
                      </a:cubicBezTo>
                      <a:cubicBezTo>
                        <a:pt x="733" y="946"/>
                        <a:pt x="630" y="1113"/>
                        <a:pt x="541" y="1286"/>
                      </a:cubicBezTo>
                      <a:cubicBezTo>
                        <a:pt x="473" y="1416"/>
                        <a:pt x="414" y="1550"/>
                        <a:pt x="361" y="1686"/>
                      </a:cubicBezTo>
                      <a:cubicBezTo>
                        <a:pt x="400" y="1532"/>
                        <a:pt x="432" y="1376"/>
                        <a:pt x="457" y="1220"/>
                      </a:cubicBezTo>
                      <a:cubicBezTo>
                        <a:pt x="512" y="881"/>
                        <a:pt x="538" y="537"/>
                        <a:pt x="533" y="194"/>
                      </a:cubicBezTo>
                      <a:cubicBezTo>
                        <a:pt x="532" y="132"/>
                        <a:pt x="530" y="69"/>
                        <a:pt x="526" y="7"/>
                      </a:cubicBezTo>
                      <a:cubicBezTo>
                        <a:pt x="525" y="-5"/>
                        <a:pt x="508" y="-1"/>
                        <a:pt x="508" y="10"/>
                      </a:cubicBezTo>
                      <a:cubicBezTo>
                        <a:pt x="522" y="189"/>
                        <a:pt x="518" y="375"/>
                        <a:pt x="509" y="556"/>
                      </a:cubicBezTo>
                      <a:cubicBezTo>
                        <a:pt x="489" y="965"/>
                        <a:pt x="429" y="1373"/>
                        <a:pt x="320" y="1768"/>
                      </a:cubicBezTo>
                      <a:cubicBezTo>
                        <a:pt x="328" y="1633"/>
                        <a:pt x="307" y="1495"/>
                        <a:pt x="274" y="1364"/>
                      </a:cubicBezTo>
                      <a:cubicBezTo>
                        <a:pt x="239" y="1222"/>
                        <a:pt x="189" y="1082"/>
                        <a:pt x="128" y="948"/>
                      </a:cubicBezTo>
                      <a:cubicBezTo>
                        <a:pt x="115" y="921"/>
                        <a:pt x="103" y="893"/>
                        <a:pt x="89" y="867"/>
                      </a:cubicBezTo>
                      <a:cubicBezTo>
                        <a:pt x="83" y="857"/>
                        <a:pt x="68" y="864"/>
                        <a:pt x="73" y="874"/>
                      </a:cubicBezTo>
                      <a:cubicBezTo>
                        <a:pt x="110" y="944"/>
                        <a:pt x="141" y="1018"/>
                        <a:pt x="169" y="1091"/>
                      </a:cubicBezTo>
                      <a:cubicBezTo>
                        <a:pt x="231" y="1251"/>
                        <a:pt x="279" y="1417"/>
                        <a:pt x="297" y="1588"/>
                      </a:cubicBezTo>
                      <a:cubicBezTo>
                        <a:pt x="308" y="1682"/>
                        <a:pt x="308" y="1779"/>
                        <a:pt x="291" y="1872"/>
                      </a:cubicBezTo>
                      <a:cubicBezTo>
                        <a:pt x="217" y="2119"/>
                        <a:pt x="122" y="2359"/>
                        <a:pt x="1" y="2586"/>
                      </a:cubicBezTo>
                      <a:cubicBezTo>
                        <a:pt x="-4" y="2596"/>
                        <a:pt x="10" y="2606"/>
                        <a:pt x="16" y="2596"/>
                      </a:cubicBezTo>
                      <a:cubicBezTo>
                        <a:pt x="101" y="2435"/>
                        <a:pt x="174" y="2267"/>
                        <a:pt x="236" y="2095"/>
                      </a:cubicBezTo>
                      <a:cubicBezTo>
                        <a:pt x="236" y="2095"/>
                        <a:pt x="237" y="2095"/>
                        <a:pt x="237" y="2094"/>
                      </a:cubicBezTo>
                      <a:cubicBezTo>
                        <a:pt x="360" y="1842"/>
                        <a:pt x="574" y="1636"/>
                        <a:pt x="822" y="1504"/>
                      </a:cubicBezTo>
                      <a:cubicBezTo>
                        <a:pt x="839" y="1495"/>
                        <a:pt x="857" y="1486"/>
                        <a:pt x="876" y="1478"/>
                      </a:cubicBezTo>
                      <a:cubicBezTo>
                        <a:pt x="886" y="1473"/>
                        <a:pt x="879" y="1458"/>
                        <a:pt x="868" y="14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1599121" y="3902477"/>
                  <a:ext cx="23838" cy="104493"/>
                </a:xfrm>
                <a:custGeom>
                  <a:rect b="b" l="l" r="r" t="t"/>
                  <a:pathLst>
                    <a:path extrusionOk="0" h="320" w="73">
                      <a:moveTo>
                        <a:pt x="61" y="6"/>
                      </a:moveTo>
                      <a:cubicBezTo>
                        <a:pt x="61" y="41"/>
                        <a:pt x="57" y="76"/>
                        <a:pt x="53" y="110"/>
                      </a:cubicBezTo>
                      <a:cubicBezTo>
                        <a:pt x="44" y="179"/>
                        <a:pt x="29" y="248"/>
                        <a:pt x="1" y="311"/>
                      </a:cubicBezTo>
                      <a:cubicBezTo>
                        <a:pt x="-2" y="318"/>
                        <a:pt x="8" y="323"/>
                        <a:pt x="11" y="316"/>
                      </a:cubicBezTo>
                      <a:cubicBezTo>
                        <a:pt x="40" y="252"/>
                        <a:pt x="55" y="182"/>
                        <a:pt x="64" y="112"/>
                      </a:cubicBezTo>
                      <a:cubicBezTo>
                        <a:pt x="69" y="77"/>
                        <a:pt x="72" y="41"/>
                        <a:pt x="73" y="5"/>
                      </a:cubicBezTo>
                      <a:cubicBezTo>
                        <a:pt x="73" y="-2"/>
                        <a:pt x="61" y="-2"/>
                        <a:pt x="61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1613489" y="3937416"/>
                  <a:ext cx="66943" cy="75757"/>
                </a:xfrm>
                <a:custGeom>
                  <a:rect b="b" l="l" r="r" t="t"/>
                  <a:pathLst>
                    <a:path extrusionOk="0" h="232" w="205">
                      <a:moveTo>
                        <a:pt x="195" y="2"/>
                      </a:moveTo>
                      <a:cubicBezTo>
                        <a:pt x="139" y="66"/>
                        <a:pt x="82" y="131"/>
                        <a:pt x="26" y="195"/>
                      </a:cubicBezTo>
                      <a:cubicBezTo>
                        <a:pt x="18" y="204"/>
                        <a:pt x="9" y="213"/>
                        <a:pt x="1" y="222"/>
                      </a:cubicBezTo>
                      <a:cubicBezTo>
                        <a:pt x="-3" y="228"/>
                        <a:pt x="5" y="236"/>
                        <a:pt x="10" y="230"/>
                      </a:cubicBezTo>
                      <a:cubicBezTo>
                        <a:pt x="67" y="166"/>
                        <a:pt x="124" y="101"/>
                        <a:pt x="180" y="37"/>
                      </a:cubicBezTo>
                      <a:cubicBezTo>
                        <a:pt x="188" y="28"/>
                        <a:pt x="196" y="19"/>
                        <a:pt x="204" y="9"/>
                      </a:cubicBezTo>
                      <a:cubicBezTo>
                        <a:pt x="209" y="4"/>
                        <a:pt x="200" y="-4"/>
                        <a:pt x="195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34925" lIns="81625" spcFirstLastPara="1" rIns="81625" wrap="square" tIns="34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1620347" y="3989010"/>
                  <a:ext cx="100904" cy="36246"/>
                </a:xfrm>
                <a:custGeom>
                  <a:rect b="b" l="l" r="r" t="t"/>
                  <a:pathLst>
                    <a:path extrusionOk="0" h="111" w="309">
                      <a:moveTo>
                        <a:pt x="304" y="11"/>
                      </a:moveTo>
                      <a:cubicBezTo>
                        <a:pt x="269" y="16"/>
                        <a:pt x="235" y="24"/>
                        <a:pt x="202" y="33"/>
                      </a:cubicBezTo>
                      <a:cubicBezTo>
                        <a:pt x="135" y="51"/>
                        <a:pt x="68" y="74"/>
                        <a:pt x="9" y="110"/>
                      </a:cubicBezTo>
                      <a:cubicBezTo>
                        <a:pt x="3" y="114"/>
                        <a:pt x="-4" y="105"/>
                        <a:pt x="3" y="101"/>
                      </a:cubicBezTo>
                      <a:cubicBezTo>
                        <a:pt x="63" y="64"/>
                        <a:pt x="130" y="40"/>
                        <a:pt x="198" y="22"/>
                      </a:cubicBezTo>
                      <a:cubicBezTo>
                        <a:pt x="233" y="13"/>
                        <a:pt x="268" y="5"/>
                        <a:pt x="303" y="0"/>
                      </a:cubicBezTo>
                      <a:cubicBezTo>
                        <a:pt x="311" y="-1"/>
                        <a:pt x="311" y="10"/>
                        <a:pt x="304" y="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1586386" y="3924681"/>
                  <a:ext cx="112333" cy="114942"/>
                </a:xfrm>
                <a:custGeom>
                  <a:rect b="b" l="l" r="r" t="t"/>
                  <a:pathLst>
                    <a:path extrusionOk="0" h="352" w="344">
                      <a:moveTo>
                        <a:pt x="344" y="280"/>
                      </a:moveTo>
                      <a:cubicBezTo>
                        <a:pt x="345" y="245"/>
                        <a:pt x="174" y="273"/>
                        <a:pt x="174" y="273"/>
                      </a:cubicBezTo>
                      <a:cubicBezTo>
                        <a:pt x="174" y="273"/>
                        <a:pt x="359" y="194"/>
                        <a:pt x="341" y="146"/>
                      </a:cubicBezTo>
                      <a:cubicBezTo>
                        <a:pt x="323" y="99"/>
                        <a:pt x="127" y="222"/>
                        <a:pt x="127" y="222"/>
                      </a:cubicBezTo>
                      <a:cubicBezTo>
                        <a:pt x="127" y="222"/>
                        <a:pt x="224" y="12"/>
                        <a:pt x="175" y="0"/>
                      </a:cubicBezTo>
                      <a:cubicBezTo>
                        <a:pt x="125" y="-11"/>
                        <a:pt x="70" y="182"/>
                        <a:pt x="70" y="182"/>
                      </a:cubicBezTo>
                      <a:cubicBezTo>
                        <a:pt x="70" y="182"/>
                        <a:pt x="76" y="9"/>
                        <a:pt x="42" y="14"/>
                      </a:cubicBezTo>
                      <a:cubicBezTo>
                        <a:pt x="7" y="20"/>
                        <a:pt x="0" y="254"/>
                        <a:pt x="0" y="254"/>
                      </a:cubicBezTo>
                      <a:lnTo>
                        <a:pt x="55" y="303"/>
                      </a:lnTo>
                      <a:lnTo>
                        <a:pt x="111" y="352"/>
                      </a:lnTo>
                      <a:cubicBezTo>
                        <a:pt x="111" y="352"/>
                        <a:pt x="343" y="315"/>
                        <a:pt x="344" y="28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1609571" y="3890721"/>
                  <a:ext cx="23512" cy="23184"/>
                </a:xfrm>
                <a:custGeom>
                  <a:rect b="b" l="l" r="r" t="t"/>
                  <a:pathLst>
                    <a:path extrusionOk="0" h="71" w="72">
                      <a:moveTo>
                        <a:pt x="63" y="59"/>
                      </a:moveTo>
                      <a:cubicBezTo>
                        <a:pt x="50" y="74"/>
                        <a:pt x="27" y="75"/>
                        <a:pt x="12" y="62"/>
                      </a:cubicBezTo>
                      <a:cubicBezTo>
                        <a:pt x="-2" y="49"/>
                        <a:pt x="-4" y="26"/>
                        <a:pt x="9" y="12"/>
                      </a:cubicBezTo>
                      <a:cubicBezTo>
                        <a:pt x="22" y="-3"/>
                        <a:pt x="45" y="-5"/>
                        <a:pt x="60" y="8"/>
                      </a:cubicBezTo>
                      <a:cubicBezTo>
                        <a:pt x="75" y="21"/>
                        <a:pt x="76" y="44"/>
                        <a:pt x="63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1609571" y="3898558"/>
                  <a:ext cx="23512" cy="15347"/>
                </a:xfrm>
                <a:custGeom>
                  <a:rect b="b" l="l" r="r" t="t"/>
                  <a:pathLst>
                    <a:path extrusionOk="0" h="47" w="72">
                      <a:moveTo>
                        <a:pt x="70" y="1"/>
                      </a:moveTo>
                      <a:cubicBezTo>
                        <a:pt x="69" y="6"/>
                        <a:pt x="67" y="10"/>
                        <a:pt x="64" y="13"/>
                      </a:cubicBezTo>
                      <a:cubicBezTo>
                        <a:pt x="50" y="28"/>
                        <a:pt x="28" y="30"/>
                        <a:pt x="13" y="17"/>
                      </a:cubicBezTo>
                      <a:cubicBezTo>
                        <a:pt x="8" y="12"/>
                        <a:pt x="4" y="6"/>
                        <a:pt x="2" y="0"/>
                      </a:cubicBezTo>
                      <a:cubicBezTo>
                        <a:pt x="-2" y="13"/>
                        <a:pt x="1" y="28"/>
                        <a:pt x="12" y="38"/>
                      </a:cubicBezTo>
                      <a:cubicBezTo>
                        <a:pt x="27" y="51"/>
                        <a:pt x="50" y="50"/>
                        <a:pt x="63" y="35"/>
                      </a:cubicBezTo>
                      <a:cubicBezTo>
                        <a:pt x="71" y="25"/>
                        <a:pt x="74" y="13"/>
                        <a:pt x="70" y="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1667370" y="3925987"/>
                  <a:ext cx="23185" cy="23511"/>
                </a:xfrm>
                <a:custGeom>
                  <a:rect b="b" l="l" r="r" t="t"/>
                  <a:pathLst>
                    <a:path extrusionOk="0" h="72" w="71">
                      <a:moveTo>
                        <a:pt x="63" y="59"/>
                      </a:moveTo>
                      <a:cubicBezTo>
                        <a:pt x="50" y="74"/>
                        <a:pt x="27" y="76"/>
                        <a:pt x="12" y="63"/>
                      </a:cubicBezTo>
                      <a:cubicBezTo>
                        <a:pt x="-3" y="49"/>
                        <a:pt x="-4" y="27"/>
                        <a:pt x="9" y="12"/>
                      </a:cubicBezTo>
                      <a:cubicBezTo>
                        <a:pt x="22" y="-3"/>
                        <a:pt x="44" y="-4"/>
                        <a:pt x="59" y="9"/>
                      </a:cubicBezTo>
                      <a:cubicBezTo>
                        <a:pt x="74" y="22"/>
                        <a:pt x="76" y="44"/>
                        <a:pt x="63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1667370" y="3933824"/>
                  <a:ext cx="23185" cy="15674"/>
                </a:xfrm>
                <a:custGeom>
                  <a:rect b="b" l="l" r="r" t="t"/>
                  <a:pathLst>
                    <a:path extrusionOk="0" h="48" w="71">
                      <a:moveTo>
                        <a:pt x="70" y="2"/>
                      </a:moveTo>
                      <a:cubicBezTo>
                        <a:pt x="69" y="6"/>
                        <a:pt x="66" y="10"/>
                        <a:pt x="63" y="14"/>
                      </a:cubicBezTo>
                      <a:cubicBezTo>
                        <a:pt x="50" y="29"/>
                        <a:pt x="27" y="30"/>
                        <a:pt x="13" y="17"/>
                      </a:cubicBezTo>
                      <a:cubicBezTo>
                        <a:pt x="7" y="12"/>
                        <a:pt x="4" y="6"/>
                        <a:pt x="2" y="0"/>
                      </a:cubicBezTo>
                      <a:cubicBezTo>
                        <a:pt x="-3" y="13"/>
                        <a:pt x="1" y="29"/>
                        <a:pt x="12" y="38"/>
                      </a:cubicBezTo>
                      <a:cubicBezTo>
                        <a:pt x="27" y="52"/>
                        <a:pt x="50" y="50"/>
                        <a:pt x="63" y="35"/>
                      </a:cubicBezTo>
                      <a:cubicBezTo>
                        <a:pt x="71" y="26"/>
                        <a:pt x="73" y="13"/>
                        <a:pt x="70" y="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1710149" y="3979213"/>
                  <a:ext cx="23512" cy="23184"/>
                </a:xfrm>
                <a:custGeom>
                  <a:rect b="b" l="l" r="r" t="t"/>
                  <a:pathLst>
                    <a:path extrusionOk="0" h="71" w="72">
                      <a:moveTo>
                        <a:pt x="63" y="59"/>
                      </a:moveTo>
                      <a:cubicBezTo>
                        <a:pt x="50" y="74"/>
                        <a:pt x="27" y="75"/>
                        <a:pt x="13" y="62"/>
                      </a:cubicBezTo>
                      <a:cubicBezTo>
                        <a:pt x="-2" y="49"/>
                        <a:pt x="-4" y="26"/>
                        <a:pt x="9" y="11"/>
                      </a:cubicBezTo>
                      <a:cubicBezTo>
                        <a:pt x="22" y="-3"/>
                        <a:pt x="45" y="-5"/>
                        <a:pt x="60" y="8"/>
                      </a:cubicBezTo>
                      <a:cubicBezTo>
                        <a:pt x="75" y="21"/>
                        <a:pt x="76" y="44"/>
                        <a:pt x="63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1710149" y="3987050"/>
                  <a:ext cx="23512" cy="15347"/>
                </a:xfrm>
                <a:custGeom>
                  <a:rect b="b" l="l" r="r" t="t"/>
                  <a:pathLst>
                    <a:path extrusionOk="0" h="47" w="72">
                      <a:moveTo>
                        <a:pt x="71" y="1"/>
                      </a:moveTo>
                      <a:cubicBezTo>
                        <a:pt x="69" y="6"/>
                        <a:pt x="67" y="10"/>
                        <a:pt x="64" y="13"/>
                      </a:cubicBezTo>
                      <a:cubicBezTo>
                        <a:pt x="51" y="28"/>
                        <a:pt x="28" y="30"/>
                        <a:pt x="13" y="17"/>
                      </a:cubicBezTo>
                      <a:cubicBezTo>
                        <a:pt x="8" y="12"/>
                        <a:pt x="4" y="6"/>
                        <a:pt x="2" y="0"/>
                      </a:cubicBezTo>
                      <a:cubicBezTo>
                        <a:pt x="-2" y="13"/>
                        <a:pt x="1" y="28"/>
                        <a:pt x="13" y="38"/>
                      </a:cubicBezTo>
                      <a:cubicBezTo>
                        <a:pt x="27" y="51"/>
                        <a:pt x="50" y="50"/>
                        <a:pt x="63" y="35"/>
                      </a:cubicBezTo>
                      <a:cubicBezTo>
                        <a:pt x="72" y="25"/>
                        <a:pt x="74" y="13"/>
                        <a:pt x="71" y="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1560915" y="4007622"/>
                  <a:ext cx="61065" cy="65635"/>
                </a:xfrm>
                <a:custGeom>
                  <a:rect b="b" l="l" r="r" t="t"/>
                  <a:pathLst>
                    <a:path extrusionOk="0" h="201" w="187">
                      <a:moveTo>
                        <a:pt x="78" y="0"/>
                      </a:moveTo>
                      <a:cubicBezTo>
                        <a:pt x="78" y="0"/>
                        <a:pt x="-47" y="128"/>
                        <a:pt x="20" y="187"/>
                      </a:cubicBezTo>
                      <a:cubicBezTo>
                        <a:pt x="87" y="245"/>
                        <a:pt x="187" y="97"/>
                        <a:pt x="187" y="97"/>
                      </a:cubicBezTo>
                      <a:cubicBezTo>
                        <a:pt x="187" y="97"/>
                        <a:pt x="194" y="-7"/>
                        <a:pt x="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24800" lIns="81625" spcFirstLastPara="1" rIns="81625" wrap="square" tIns="248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1560915" y="4021990"/>
                  <a:ext cx="61065" cy="51267"/>
                </a:xfrm>
                <a:custGeom>
                  <a:rect b="b" l="l" r="r" t="t"/>
                  <a:pathLst>
                    <a:path extrusionOk="0" h="157" w="187">
                      <a:moveTo>
                        <a:pt x="187" y="53"/>
                      </a:moveTo>
                      <a:cubicBezTo>
                        <a:pt x="187" y="53"/>
                        <a:pt x="189" y="26"/>
                        <a:pt x="175" y="0"/>
                      </a:cubicBezTo>
                      <a:cubicBezTo>
                        <a:pt x="175" y="3"/>
                        <a:pt x="175" y="4"/>
                        <a:pt x="175" y="4"/>
                      </a:cubicBezTo>
                      <a:cubicBezTo>
                        <a:pt x="175" y="4"/>
                        <a:pt x="74" y="153"/>
                        <a:pt x="8" y="94"/>
                      </a:cubicBezTo>
                      <a:cubicBezTo>
                        <a:pt x="5" y="91"/>
                        <a:pt x="3" y="89"/>
                        <a:pt x="1" y="86"/>
                      </a:cubicBezTo>
                      <a:cubicBezTo>
                        <a:pt x="-2" y="107"/>
                        <a:pt x="2" y="127"/>
                        <a:pt x="20" y="143"/>
                      </a:cubicBezTo>
                      <a:cubicBezTo>
                        <a:pt x="87" y="201"/>
                        <a:pt x="187" y="53"/>
                        <a:pt x="187" y="5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10425" lIns="81625" spcFirstLastPara="1" rIns="81625" wrap="square" tIns="10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1360412" y="3726472"/>
                  <a:ext cx="53881" cy="93390"/>
                </a:xfrm>
                <a:custGeom>
                  <a:rect b="b" l="l" r="r" t="t"/>
                  <a:pathLst>
                    <a:path extrusionOk="0" h="286" w="165">
                      <a:moveTo>
                        <a:pt x="1" y="10"/>
                      </a:moveTo>
                      <a:cubicBezTo>
                        <a:pt x="24" y="37"/>
                        <a:pt x="44" y="66"/>
                        <a:pt x="63" y="95"/>
                      </a:cubicBezTo>
                      <a:cubicBezTo>
                        <a:pt x="100" y="153"/>
                        <a:pt x="134" y="215"/>
                        <a:pt x="154" y="282"/>
                      </a:cubicBezTo>
                      <a:cubicBezTo>
                        <a:pt x="156" y="289"/>
                        <a:pt x="167" y="286"/>
                        <a:pt x="165" y="279"/>
                      </a:cubicBezTo>
                      <a:cubicBezTo>
                        <a:pt x="145" y="211"/>
                        <a:pt x="111" y="148"/>
                        <a:pt x="73" y="89"/>
                      </a:cubicBezTo>
                      <a:cubicBezTo>
                        <a:pt x="53" y="59"/>
                        <a:pt x="33" y="30"/>
                        <a:pt x="10" y="2"/>
                      </a:cubicBezTo>
                      <a:cubicBezTo>
                        <a:pt x="5" y="-4"/>
                        <a:pt x="-3" y="4"/>
                        <a:pt x="1" y="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1425722" y="3715696"/>
                  <a:ext cx="4898" cy="99921"/>
                </a:xfrm>
                <a:custGeom>
                  <a:rect b="b" l="l" r="r" t="t"/>
                  <a:pathLst>
                    <a:path extrusionOk="0" h="306" w="15">
                      <a:moveTo>
                        <a:pt x="4" y="6"/>
                      </a:moveTo>
                      <a:cubicBezTo>
                        <a:pt x="3" y="91"/>
                        <a:pt x="1" y="177"/>
                        <a:pt x="0" y="263"/>
                      </a:cubicBezTo>
                      <a:cubicBezTo>
                        <a:pt x="0" y="275"/>
                        <a:pt x="0" y="287"/>
                        <a:pt x="0" y="300"/>
                      </a:cubicBezTo>
                      <a:cubicBezTo>
                        <a:pt x="0" y="307"/>
                        <a:pt x="11" y="307"/>
                        <a:pt x="11" y="300"/>
                      </a:cubicBezTo>
                      <a:cubicBezTo>
                        <a:pt x="13" y="214"/>
                        <a:pt x="14" y="128"/>
                        <a:pt x="15" y="42"/>
                      </a:cubicBezTo>
                      <a:cubicBezTo>
                        <a:pt x="15" y="30"/>
                        <a:pt x="15" y="18"/>
                        <a:pt x="15" y="6"/>
                      </a:cubicBezTo>
                      <a:cubicBezTo>
                        <a:pt x="16" y="-2"/>
                        <a:pt x="4" y="-2"/>
                        <a:pt x="4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1438785" y="3728431"/>
                  <a:ext cx="56167" cy="91758"/>
                </a:xfrm>
                <a:custGeom>
                  <a:rect b="b" l="l" r="r" t="t"/>
                  <a:pathLst>
                    <a:path extrusionOk="0" h="281" w="172">
                      <a:moveTo>
                        <a:pt x="171" y="10"/>
                      </a:moveTo>
                      <a:cubicBezTo>
                        <a:pt x="148" y="36"/>
                        <a:pt x="127" y="65"/>
                        <a:pt x="108" y="93"/>
                      </a:cubicBezTo>
                      <a:cubicBezTo>
                        <a:pt x="68" y="150"/>
                        <a:pt x="33" y="211"/>
                        <a:pt x="11" y="277"/>
                      </a:cubicBezTo>
                      <a:cubicBezTo>
                        <a:pt x="9" y="284"/>
                        <a:pt x="-2" y="281"/>
                        <a:pt x="0" y="274"/>
                      </a:cubicBezTo>
                      <a:cubicBezTo>
                        <a:pt x="22" y="207"/>
                        <a:pt x="58" y="145"/>
                        <a:pt x="98" y="87"/>
                      </a:cubicBezTo>
                      <a:cubicBezTo>
                        <a:pt x="118" y="58"/>
                        <a:pt x="139" y="29"/>
                        <a:pt x="163" y="2"/>
                      </a:cubicBezTo>
                      <a:cubicBezTo>
                        <a:pt x="168" y="-4"/>
                        <a:pt x="176" y="4"/>
                        <a:pt x="171" y="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361718" y="3729084"/>
                  <a:ext cx="132906" cy="101227"/>
                </a:xfrm>
                <a:custGeom>
                  <a:rect b="b" l="l" r="r" t="t"/>
                  <a:pathLst>
                    <a:path extrusionOk="0" h="310" w="407">
                      <a:moveTo>
                        <a:pt x="405" y="104"/>
                      </a:moveTo>
                      <a:cubicBezTo>
                        <a:pt x="383" y="77"/>
                        <a:pt x="271" y="209"/>
                        <a:pt x="271" y="209"/>
                      </a:cubicBezTo>
                      <a:cubicBezTo>
                        <a:pt x="271" y="209"/>
                        <a:pt x="360" y="29"/>
                        <a:pt x="316" y="4"/>
                      </a:cubicBezTo>
                      <a:cubicBezTo>
                        <a:pt x="272" y="-20"/>
                        <a:pt x="202" y="201"/>
                        <a:pt x="202" y="201"/>
                      </a:cubicBezTo>
                      <a:cubicBezTo>
                        <a:pt x="202" y="201"/>
                        <a:pt x="139" y="-22"/>
                        <a:pt x="94" y="1"/>
                      </a:cubicBezTo>
                      <a:cubicBezTo>
                        <a:pt x="50" y="24"/>
                        <a:pt x="133" y="207"/>
                        <a:pt x="133" y="207"/>
                      </a:cubicBezTo>
                      <a:cubicBezTo>
                        <a:pt x="133" y="207"/>
                        <a:pt x="25" y="72"/>
                        <a:pt x="2" y="98"/>
                      </a:cubicBezTo>
                      <a:cubicBezTo>
                        <a:pt x="-20" y="125"/>
                        <a:pt x="127" y="308"/>
                        <a:pt x="127" y="308"/>
                      </a:cubicBezTo>
                      <a:lnTo>
                        <a:pt x="201" y="309"/>
                      </a:lnTo>
                      <a:lnTo>
                        <a:pt x="275" y="310"/>
                      </a:lnTo>
                      <a:cubicBezTo>
                        <a:pt x="275" y="310"/>
                        <a:pt x="427" y="132"/>
                        <a:pt x="405" y="10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1349636" y="3715043"/>
                  <a:ext cx="23185" cy="23511"/>
                </a:xfrm>
                <a:custGeom>
                  <a:rect b="b" l="l" r="r" t="t"/>
                  <a:pathLst>
                    <a:path extrusionOk="0" h="72" w="71">
                      <a:moveTo>
                        <a:pt x="71" y="36"/>
                      </a:moveTo>
                      <a:cubicBezTo>
                        <a:pt x="71" y="56"/>
                        <a:pt x="55" y="72"/>
                        <a:pt x="35" y="72"/>
                      </a:cubicBezTo>
                      <a:cubicBezTo>
                        <a:pt x="15" y="71"/>
                        <a:pt x="-1" y="55"/>
                        <a:pt x="0" y="35"/>
                      </a:cubicBezTo>
                      <a:cubicBezTo>
                        <a:pt x="0" y="15"/>
                        <a:pt x="16" y="0"/>
                        <a:pt x="36" y="0"/>
                      </a:cubicBezTo>
                      <a:cubicBezTo>
                        <a:pt x="56" y="0"/>
                        <a:pt x="72" y="17"/>
                        <a:pt x="7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1350289" y="3717002"/>
                  <a:ext cx="22532" cy="21552"/>
                </a:xfrm>
                <a:custGeom>
                  <a:rect b="b" l="l" r="r" t="t"/>
                  <a:pathLst>
                    <a:path extrusionOk="0" h="66" w="69">
                      <a:moveTo>
                        <a:pt x="53" y="0"/>
                      </a:moveTo>
                      <a:cubicBezTo>
                        <a:pt x="55" y="4"/>
                        <a:pt x="56" y="9"/>
                        <a:pt x="56" y="14"/>
                      </a:cubicBezTo>
                      <a:cubicBezTo>
                        <a:pt x="55" y="33"/>
                        <a:pt x="39" y="49"/>
                        <a:pt x="19" y="49"/>
                      </a:cubicBezTo>
                      <a:cubicBezTo>
                        <a:pt x="12" y="49"/>
                        <a:pt x="6" y="47"/>
                        <a:pt x="0" y="43"/>
                      </a:cubicBezTo>
                      <a:cubicBezTo>
                        <a:pt x="5" y="56"/>
                        <a:pt x="18" y="65"/>
                        <a:pt x="33" y="66"/>
                      </a:cubicBezTo>
                      <a:cubicBezTo>
                        <a:pt x="53" y="66"/>
                        <a:pt x="69" y="50"/>
                        <a:pt x="69" y="30"/>
                      </a:cubicBezTo>
                      <a:cubicBezTo>
                        <a:pt x="69" y="18"/>
                        <a:pt x="63" y="6"/>
                        <a:pt x="5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1416252" y="3704594"/>
                  <a:ext cx="23512" cy="23184"/>
                </a:xfrm>
                <a:custGeom>
                  <a:rect b="b" l="l" r="r" t="t"/>
                  <a:pathLst>
                    <a:path extrusionOk="0" h="71" w="72">
                      <a:moveTo>
                        <a:pt x="72" y="36"/>
                      </a:moveTo>
                      <a:cubicBezTo>
                        <a:pt x="72" y="56"/>
                        <a:pt x="55" y="72"/>
                        <a:pt x="36" y="71"/>
                      </a:cubicBezTo>
                      <a:cubicBezTo>
                        <a:pt x="16" y="71"/>
                        <a:pt x="0" y="55"/>
                        <a:pt x="0" y="35"/>
                      </a:cubicBezTo>
                      <a:cubicBezTo>
                        <a:pt x="1" y="15"/>
                        <a:pt x="17" y="-1"/>
                        <a:pt x="37" y="0"/>
                      </a:cubicBezTo>
                      <a:cubicBezTo>
                        <a:pt x="56" y="0"/>
                        <a:pt x="72" y="16"/>
                        <a:pt x="7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1417232" y="3706553"/>
                  <a:ext cx="22532" cy="21225"/>
                </a:xfrm>
                <a:custGeom>
                  <a:rect b="b" l="l" r="r" t="t"/>
                  <a:pathLst>
                    <a:path extrusionOk="0" h="65" w="69">
                      <a:moveTo>
                        <a:pt x="53" y="0"/>
                      </a:moveTo>
                      <a:cubicBezTo>
                        <a:pt x="55" y="4"/>
                        <a:pt x="55" y="8"/>
                        <a:pt x="55" y="13"/>
                      </a:cubicBezTo>
                      <a:cubicBezTo>
                        <a:pt x="55" y="33"/>
                        <a:pt x="39" y="49"/>
                        <a:pt x="19" y="49"/>
                      </a:cubicBezTo>
                      <a:cubicBezTo>
                        <a:pt x="12" y="49"/>
                        <a:pt x="5" y="46"/>
                        <a:pt x="0" y="43"/>
                      </a:cubicBezTo>
                      <a:cubicBezTo>
                        <a:pt x="5" y="56"/>
                        <a:pt x="18" y="65"/>
                        <a:pt x="33" y="65"/>
                      </a:cubicBezTo>
                      <a:cubicBezTo>
                        <a:pt x="52" y="66"/>
                        <a:pt x="69" y="50"/>
                        <a:pt x="69" y="30"/>
                      </a:cubicBezTo>
                      <a:cubicBezTo>
                        <a:pt x="69" y="17"/>
                        <a:pt x="63" y="6"/>
                        <a:pt x="5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1483522" y="3717002"/>
                  <a:ext cx="23512" cy="23184"/>
                </a:xfrm>
                <a:custGeom>
                  <a:rect b="b" l="l" r="r" t="t"/>
                  <a:pathLst>
                    <a:path extrusionOk="0" h="71" w="72">
                      <a:moveTo>
                        <a:pt x="72" y="36"/>
                      </a:moveTo>
                      <a:cubicBezTo>
                        <a:pt x="71" y="56"/>
                        <a:pt x="55" y="72"/>
                        <a:pt x="35" y="71"/>
                      </a:cubicBezTo>
                      <a:cubicBezTo>
                        <a:pt x="15" y="71"/>
                        <a:pt x="0" y="55"/>
                        <a:pt x="0" y="35"/>
                      </a:cubicBezTo>
                      <a:cubicBezTo>
                        <a:pt x="0" y="15"/>
                        <a:pt x="16" y="-1"/>
                        <a:pt x="36" y="0"/>
                      </a:cubicBezTo>
                      <a:cubicBezTo>
                        <a:pt x="56" y="0"/>
                        <a:pt x="72" y="16"/>
                        <a:pt x="7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84175" y="3718961"/>
                  <a:ext cx="22858" cy="21225"/>
                </a:xfrm>
                <a:custGeom>
                  <a:rect b="b" l="l" r="r" t="t"/>
                  <a:pathLst>
                    <a:path extrusionOk="0" h="65" w="70">
                      <a:moveTo>
                        <a:pt x="54" y="0"/>
                      </a:moveTo>
                      <a:cubicBezTo>
                        <a:pt x="55" y="4"/>
                        <a:pt x="56" y="9"/>
                        <a:pt x="56" y="13"/>
                      </a:cubicBezTo>
                      <a:cubicBezTo>
                        <a:pt x="56" y="33"/>
                        <a:pt x="39" y="49"/>
                        <a:pt x="20" y="49"/>
                      </a:cubicBezTo>
                      <a:cubicBezTo>
                        <a:pt x="13" y="49"/>
                        <a:pt x="6" y="46"/>
                        <a:pt x="0" y="43"/>
                      </a:cubicBezTo>
                      <a:cubicBezTo>
                        <a:pt x="6" y="56"/>
                        <a:pt x="18" y="65"/>
                        <a:pt x="33" y="65"/>
                      </a:cubicBezTo>
                      <a:cubicBezTo>
                        <a:pt x="53" y="66"/>
                        <a:pt x="69" y="50"/>
                        <a:pt x="70" y="30"/>
                      </a:cubicBezTo>
                      <a:cubicBezTo>
                        <a:pt x="70" y="17"/>
                        <a:pt x="63" y="6"/>
                        <a:pt x="5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1402864" y="3818229"/>
                  <a:ext cx="48656" cy="69880"/>
                </a:xfrm>
                <a:custGeom>
                  <a:rect b="b" l="l" r="r" t="t"/>
                  <a:pathLst>
                    <a:path extrusionOk="0" h="214" w="149">
                      <a:moveTo>
                        <a:pt x="1" y="35"/>
                      </a:moveTo>
                      <a:cubicBezTo>
                        <a:pt x="1" y="35"/>
                        <a:pt x="-11" y="213"/>
                        <a:pt x="77" y="214"/>
                      </a:cubicBezTo>
                      <a:cubicBezTo>
                        <a:pt x="166" y="216"/>
                        <a:pt x="147" y="37"/>
                        <a:pt x="147" y="37"/>
                      </a:cubicBezTo>
                      <a:cubicBezTo>
                        <a:pt x="147" y="37"/>
                        <a:pt x="84" y="-46"/>
                        <a:pt x="1" y="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29050" lIns="81625" spcFirstLastPara="1" rIns="81625" wrap="square" tIns="290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1411681" y="3819862"/>
                  <a:ext cx="39839" cy="68247"/>
                </a:xfrm>
                <a:custGeom>
                  <a:rect b="b" l="l" r="r" t="t"/>
                  <a:pathLst>
                    <a:path extrusionOk="0" h="209" w="122">
                      <a:moveTo>
                        <a:pt x="120" y="32"/>
                      </a:moveTo>
                      <a:cubicBezTo>
                        <a:pt x="120" y="32"/>
                        <a:pt x="103" y="11"/>
                        <a:pt x="76" y="0"/>
                      </a:cubicBezTo>
                      <a:cubicBezTo>
                        <a:pt x="78" y="2"/>
                        <a:pt x="79" y="3"/>
                        <a:pt x="79" y="3"/>
                      </a:cubicBezTo>
                      <a:cubicBezTo>
                        <a:pt x="79" y="3"/>
                        <a:pt x="99" y="181"/>
                        <a:pt x="10" y="180"/>
                      </a:cubicBezTo>
                      <a:cubicBezTo>
                        <a:pt x="6" y="180"/>
                        <a:pt x="3" y="179"/>
                        <a:pt x="0" y="179"/>
                      </a:cubicBezTo>
                      <a:cubicBezTo>
                        <a:pt x="11" y="197"/>
                        <a:pt x="27" y="209"/>
                        <a:pt x="50" y="209"/>
                      </a:cubicBezTo>
                      <a:cubicBezTo>
                        <a:pt x="139" y="211"/>
                        <a:pt x="120" y="32"/>
                        <a:pt x="120" y="3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7425" lIns="81625" spcFirstLastPara="1" rIns="81625" wrap="square" tIns="27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525321" y="4213996"/>
                  <a:ext cx="53228" cy="93717"/>
                </a:xfrm>
                <a:custGeom>
                  <a:rect b="b" l="l" r="r" t="t"/>
                  <a:pathLst>
                    <a:path extrusionOk="0" h="287" w="163">
                      <a:moveTo>
                        <a:pt x="152" y="4"/>
                      </a:moveTo>
                      <a:cubicBezTo>
                        <a:pt x="141" y="37"/>
                        <a:pt x="127" y="69"/>
                        <a:pt x="112" y="101"/>
                      </a:cubicBezTo>
                      <a:cubicBezTo>
                        <a:pt x="83" y="163"/>
                        <a:pt x="48" y="225"/>
                        <a:pt x="2" y="277"/>
                      </a:cubicBezTo>
                      <a:cubicBezTo>
                        <a:pt x="-3" y="282"/>
                        <a:pt x="6" y="290"/>
                        <a:pt x="11" y="285"/>
                      </a:cubicBezTo>
                      <a:cubicBezTo>
                        <a:pt x="57" y="232"/>
                        <a:pt x="93" y="170"/>
                        <a:pt x="123" y="106"/>
                      </a:cubicBezTo>
                      <a:cubicBezTo>
                        <a:pt x="138" y="74"/>
                        <a:pt x="152" y="41"/>
                        <a:pt x="163" y="7"/>
                      </a:cubicBezTo>
                      <a:cubicBezTo>
                        <a:pt x="166" y="-1"/>
                        <a:pt x="154" y="-3"/>
                        <a:pt x="152" y="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1537076" y="4264609"/>
                  <a:ext cx="85883" cy="53553"/>
                </a:xfrm>
                <a:custGeom>
                  <a:rect b="b" l="l" r="r" t="t"/>
                  <a:pathLst>
                    <a:path extrusionOk="0" h="164" w="263">
                      <a:moveTo>
                        <a:pt x="255" y="1"/>
                      </a:moveTo>
                      <a:cubicBezTo>
                        <a:pt x="181" y="45"/>
                        <a:pt x="108" y="89"/>
                        <a:pt x="35" y="134"/>
                      </a:cubicBezTo>
                      <a:cubicBezTo>
                        <a:pt x="24" y="140"/>
                        <a:pt x="14" y="146"/>
                        <a:pt x="3" y="153"/>
                      </a:cubicBezTo>
                      <a:cubicBezTo>
                        <a:pt x="-3" y="156"/>
                        <a:pt x="3" y="166"/>
                        <a:pt x="9" y="163"/>
                      </a:cubicBezTo>
                      <a:cubicBezTo>
                        <a:pt x="83" y="118"/>
                        <a:pt x="156" y="74"/>
                        <a:pt x="230" y="29"/>
                      </a:cubicBezTo>
                      <a:cubicBezTo>
                        <a:pt x="240" y="23"/>
                        <a:pt x="251" y="17"/>
                        <a:pt x="261" y="11"/>
                      </a:cubicBezTo>
                      <a:cubicBezTo>
                        <a:pt x="267" y="7"/>
                        <a:pt x="261" y="-3"/>
                        <a:pt x="2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12725" lIns="81625" spcFirstLastPara="1" rIns="81625" wrap="square" tIns="127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1540015" y="4322407"/>
                  <a:ext cx="106455" cy="9143"/>
                </a:xfrm>
                <a:custGeom>
                  <a:rect b="b" l="l" r="r" t="t"/>
                  <a:pathLst>
                    <a:path extrusionOk="0" h="28" w="326">
                      <a:moveTo>
                        <a:pt x="319" y="23"/>
                      </a:moveTo>
                      <a:cubicBezTo>
                        <a:pt x="284" y="17"/>
                        <a:pt x="249" y="14"/>
                        <a:pt x="215" y="13"/>
                      </a:cubicBezTo>
                      <a:cubicBezTo>
                        <a:pt x="146" y="9"/>
                        <a:pt x="75" y="11"/>
                        <a:pt x="8" y="28"/>
                      </a:cubicBezTo>
                      <a:cubicBezTo>
                        <a:pt x="0" y="30"/>
                        <a:pt x="-3" y="19"/>
                        <a:pt x="5" y="17"/>
                      </a:cubicBezTo>
                      <a:cubicBezTo>
                        <a:pt x="73" y="0"/>
                        <a:pt x="144" y="-2"/>
                        <a:pt x="215" y="1"/>
                      </a:cubicBezTo>
                      <a:cubicBezTo>
                        <a:pt x="250" y="3"/>
                        <a:pt x="286" y="5"/>
                        <a:pt x="322" y="11"/>
                      </a:cubicBezTo>
                      <a:cubicBezTo>
                        <a:pt x="329" y="12"/>
                        <a:pt x="326" y="24"/>
                        <a:pt x="319" y="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1512259" y="4233261"/>
                  <a:ext cx="117231" cy="117228"/>
                </a:xfrm>
                <a:custGeom>
                  <a:rect b="b" l="l" r="r" t="t"/>
                  <a:pathLst>
                    <a:path extrusionOk="0" h="359" w="359">
                      <a:moveTo>
                        <a:pt x="321" y="345"/>
                      </a:moveTo>
                      <a:cubicBezTo>
                        <a:pt x="333" y="312"/>
                        <a:pt x="161" y="287"/>
                        <a:pt x="161" y="287"/>
                      </a:cubicBezTo>
                      <a:cubicBezTo>
                        <a:pt x="161" y="287"/>
                        <a:pt x="361" y="267"/>
                        <a:pt x="359" y="216"/>
                      </a:cubicBezTo>
                      <a:cubicBezTo>
                        <a:pt x="356" y="166"/>
                        <a:pt x="131" y="224"/>
                        <a:pt x="131" y="224"/>
                      </a:cubicBezTo>
                      <a:cubicBezTo>
                        <a:pt x="131" y="224"/>
                        <a:pt x="287" y="52"/>
                        <a:pt x="244" y="27"/>
                      </a:cubicBezTo>
                      <a:cubicBezTo>
                        <a:pt x="201" y="1"/>
                        <a:pt x="90" y="168"/>
                        <a:pt x="90" y="168"/>
                      </a:cubicBezTo>
                      <a:cubicBezTo>
                        <a:pt x="90" y="168"/>
                        <a:pt x="148" y="5"/>
                        <a:pt x="113" y="0"/>
                      </a:cubicBezTo>
                      <a:cubicBezTo>
                        <a:pt x="78" y="-5"/>
                        <a:pt x="0" y="216"/>
                        <a:pt x="0" y="216"/>
                      </a:cubicBezTo>
                      <a:lnTo>
                        <a:pt x="39" y="280"/>
                      </a:lnTo>
                      <a:lnTo>
                        <a:pt x="77" y="343"/>
                      </a:lnTo>
                      <a:cubicBezTo>
                        <a:pt x="77" y="343"/>
                        <a:pt x="309" y="378"/>
                        <a:pt x="321" y="3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1566139" y="4202240"/>
                  <a:ext cx="23185" cy="23511"/>
                </a:xfrm>
                <a:custGeom>
                  <a:rect b="b" l="l" r="r" t="t"/>
                  <a:pathLst>
                    <a:path extrusionOk="0" h="72" w="71">
                      <a:moveTo>
                        <a:pt x="54" y="66"/>
                      </a:moveTo>
                      <a:cubicBezTo>
                        <a:pt x="37" y="77"/>
                        <a:pt x="15" y="71"/>
                        <a:pt x="5" y="54"/>
                      </a:cubicBezTo>
                      <a:cubicBezTo>
                        <a:pt x="-5" y="37"/>
                        <a:pt x="0" y="15"/>
                        <a:pt x="17" y="5"/>
                      </a:cubicBezTo>
                      <a:cubicBezTo>
                        <a:pt x="34" y="-5"/>
                        <a:pt x="56" y="0"/>
                        <a:pt x="66" y="17"/>
                      </a:cubicBezTo>
                      <a:cubicBezTo>
                        <a:pt x="76" y="34"/>
                        <a:pt x="71" y="56"/>
                        <a:pt x="54" y="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1565813" y="4206812"/>
                  <a:ext cx="23512" cy="18939"/>
                </a:xfrm>
                <a:custGeom>
                  <a:rect b="b" l="l" r="r" t="t"/>
                  <a:pathLst>
                    <a:path extrusionOk="0" h="58" w="72">
                      <a:moveTo>
                        <a:pt x="72" y="23"/>
                      </a:moveTo>
                      <a:cubicBezTo>
                        <a:pt x="70" y="26"/>
                        <a:pt x="66" y="30"/>
                        <a:pt x="62" y="32"/>
                      </a:cubicBezTo>
                      <a:cubicBezTo>
                        <a:pt x="45" y="42"/>
                        <a:pt x="23" y="37"/>
                        <a:pt x="13" y="20"/>
                      </a:cubicBezTo>
                      <a:cubicBezTo>
                        <a:pt x="9" y="14"/>
                        <a:pt x="7" y="7"/>
                        <a:pt x="8" y="0"/>
                      </a:cubicBezTo>
                      <a:cubicBezTo>
                        <a:pt x="-1" y="12"/>
                        <a:pt x="-2" y="27"/>
                        <a:pt x="6" y="40"/>
                      </a:cubicBezTo>
                      <a:cubicBezTo>
                        <a:pt x="16" y="57"/>
                        <a:pt x="38" y="63"/>
                        <a:pt x="55" y="52"/>
                      </a:cubicBezTo>
                      <a:cubicBezTo>
                        <a:pt x="66" y="46"/>
                        <a:pt x="72" y="34"/>
                        <a:pt x="72" y="2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1610224" y="4253180"/>
                  <a:ext cx="23512" cy="23511"/>
                </a:xfrm>
                <a:custGeom>
                  <a:rect b="b" l="l" r="r" t="t"/>
                  <a:pathLst>
                    <a:path extrusionOk="0" h="72" w="72">
                      <a:moveTo>
                        <a:pt x="55" y="67"/>
                      </a:moveTo>
                      <a:cubicBezTo>
                        <a:pt x="38" y="77"/>
                        <a:pt x="16" y="72"/>
                        <a:pt x="6" y="55"/>
                      </a:cubicBezTo>
                      <a:cubicBezTo>
                        <a:pt x="-5" y="38"/>
                        <a:pt x="1" y="16"/>
                        <a:pt x="18" y="5"/>
                      </a:cubicBezTo>
                      <a:cubicBezTo>
                        <a:pt x="35" y="-5"/>
                        <a:pt x="57" y="1"/>
                        <a:pt x="67" y="18"/>
                      </a:cubicBezTo>
                      <a:cubicBezTo>
                        <a:pt x="77" y="35"/>
                        <a:pt x="72" y="57"/>
                        <a:pt x="55" y="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1610224" y="4258078"/>
                  <a:ext cx="23512" cy="18613"/>
                </a:xfrm>
                <a:custGeom>
                  <a:rect b="b" l="l" r="r" t="t"/>
                  <a:pathLst>
                    <a:path extrusionOk="0" h="57" w="72">
                      <a:moveTo>
                        <a:pt x="72" y="22"/>
                      </a:moveTo>
                      <a:cubicBezTo>
                        <a:pt x="69" y="26"/>
                        <a:pt x="66" y="29"/>
                        <a:pt x="62" y="32"/>
                      </a:cubicBezTo>
                      <a:cubicBezTo>
                        <a:pt x="45" y="42"/>
                        <a:pt x="23" y="36"/>
                        <a:pt x="12" y="19"/>
                      </a:cubicBezTo>
                      <a:cubicBezTo>
                        <a:pt x="9" y="13"/>
                        <a:pt x="7" y="7"/>
                        <a:pt x="7" y="0"/>
                      </a:cubicBezTo>
                      <a:cubicBezTo>
                        <a:pt x="-1" y="11"/>
                        <a:pt x="-2" y="27"/>
                        <a:pt x="5" y="40"/>
                      </a:cubicBezTo>
                      <a:cubicBezTo>
                        <a:pt x="16" y="57"/>
                        <a:pt x="38" y="62"/>
                        <a:pt x="55" y="52"/>
                      </a:cubicBezTo>
                      <a:cubicBezTo>
                        <a:pt x="66" y="45"/>
                        <a:pt x="72" y="34"/>
                        <a:pt x="72" y="2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1635368" y="4316856"/>
                  <a:ext cx="23185" cy="23511"/>
                </a:xfrm>
                <a:custGeom>
                  <a:rect b="b" l="l" r="r" t="t"/>
                  <a:pathLst>
                    <a:path extrusionOk="0" h="72" w="71">
                      <a:moveTo>
                        <a:pt x="54" y="67"/>
                      </a:moveTo>
                      <a:cubicBezTo>
                        <a:pt x="37" y="77"/>
                        <a:pt x="15" y="71"/>
                        <a:pt x="5" y="54"/>
                      </a:cubicBezTo>
                      <a:cubicBezTo>
                        <a:pt x="-5" y="37"/>
                        <a:pt x="0" y="15"/>
                        <a:pt x="17" y="5"/>
                      </a:cubicBezTo>
                      <a:cubicBezTo>
                        <a:pt x="34" y="-5"/>
                        <a:pt x="56" y="0"/>
                        <a:pt x="66" y="17"/>
                      </a:cubicBezTo>
                      <a:cubicBezTo>
                        <a:pt x="77" y="34"/>
                        <a:pt x="71" y="56"/>
                        <a:pt x="54" y="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1635042" y="4321754"/>
                  <a:ext cx="23512" cy="18613"/>
                </a:xfrm>
                <a:custGeom>
                  <a:rect b="b" l="l" r="r" t="t"/>
                  <a:pathLst>
                    <a:path extrusionOk="0" h="57" w="72">
                      <a:moveTo>
                        <a:pt x="72" y="22"/>
                      </a:moveTo>
                      <a:cubicBezTo>
                        <a:pt x="70" y="26"/>
                        <a:pt x="66" y="29"/>
                        <a:pt x="62" y="31"/>
                      </a:cubicBezTo>
                      <a:cubicBezTo>
                        <a:pt x="45" y="42"/>
                        <a:pt x="23" y="36"/>
                        <a:pt x="13" y="19"/>
                      </a:cubicBezTo>
                      <a:cubicBezTo>
                        <a:pt x="9" y="13"/>
                        <a:pt x="8" y="6"/>
                        <a:pt x="8" y="0"/>
                      </a:cubicBezTo>
                      <a:cubicBezTo>
                        <a:pt x="-1" y="11"/>
                        <a:pt x="-2" y="27"/>
                        <a:pt x="6" y="39"/>
                      </a:cubicBezTo>
                      <a:cubicBezTo>
                        <a:pt x="16" y="56"/>
                        <a:pt x="38" y="62"/>
                        <a:pt x="55" y="52"/>
                      </a:cubicBezTo>
                      <a:cubicBezTo>
                        <a:pt x="66" y="45"/>
                        <a:pt x="72" y="34"/>
                        <a:pt x="72" y="2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473072" y="4303794"/>
                  <a:ext cx="65963" cy="61063"/>
                </a:xfrm>
                <a:custGeom>
                  <a:rect b="b" l="l" r="r" t="t"/>
                  <a:pathLst>
                    <a:path extrusionOk="0" h="187" w="202">
                      <a:moveTo>
                        <a:pt x="120" y="0"/>
                      </a:moveTo>
                      <a:cubicBezTo>
                        <a:pt x="120" y="0"/>
                        <a:pt x="-37" y="84"/>
                        <a:pt x="9" y="160"/>
                      </a:cubicBezTo>
                      <a:cubicBezTo>
                        <a:pt x="55" y="236"/>
                        <a:pt x="196" y="125"/>
                        <a:pt x="196" y="125"/>
                      </a:cubicBezTo>
                      <a:cubicBezTo>
                        <a:pt x="196" y="125"/>
                        <a:pt x="234" y="28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20225" lIns="81625" spcFirstLastPara="1" rIns="81625" wrap="square" tIns="202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473399" y="4327305"/>
                  <a:ext cx="65637" cy="37552"/>
                </a:xfrm>
                <a:custGeom>
                  <a:rect b="b" l="l" r="r" t="t"/>
                  <a:pathLst>
                    <a:path extrusionOk="0" h="115" w="201">
                      <a:moveTo>
                        <a:pt x="195" y="53"/>
                      </a:moveTo>
                      <a:cubicBezTo>
                        <a:pt x="195" y="53"/>
                        <a:pt x="205" y="28"/>
                        <a:pt x="199" y="0"/>
                      </a:cubicBezTo>
                      <a:cubicBezTo>
                        <a:pt x="199" y="2"/>
                        <a:pt x="198" y="3"/>
                        <a:pt x="198" y="3"/>
                      </a:cubicBezTo>
                      <a:cubicBezTo>
                        <a:pt x="198" y="3"/>
                        <a:pt x="57" y="114"/>
                        <a:pt x="11" y="38"/>
                      </a:cubicBezTo>
                      <a:cubicBezTo>
                        <a:pt x="10" y="35"/>
                        <a:pt x="9" y="32"/>
                        <a:pt x="7" y="29"/>
                      </a:cubicBezTo>
                      <a:cubicBezTo>
                        <a:pt x="-2" y="48"/>
                        <a:pt x="-4" y="69"/>
                        <a:pt x="8" y="88"/>
                      </a:cubicBezTo>
                      <a:cubicBezTo>
                        <a:pt x="54" y="164"/>
                        <a:pt x="195" y="53"/>
                        <a:pt x="195" y="5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1183421" y="4038644"/>
                  <a:ext cx="82291" cy="69880"/>
                </a:xfrm>
                <a:custGeom>
                  <a:rect b="b" l="l" r="r" t="t"/>
                  <a:pathLst>
                    <a:path extrusionOk="0" h="214" w="252">
                      <a:moveTo>
                        <a:pt x="3" y="11"/>
                      </a:moveTo>
                      <a:cubicBezTo>
                        <a:pt x="33" y="29"/>
                        <a:pt x="62" y="49"/>
                        <a:pt x="90" y="69"/>
                      </a:cubicBezTo>
                      <a:cubicBezTo>
                        <a:pt x="146" y="110"/>
                        <a:pt x="199" y="156"/>
                        <a:pt x="242" y="211"/>
                      </a:cubicBezTo>
                      <a:cubicBezTo>
                        <a:pt x="246" y="217"/>
                        <a:pt x="256" y="211"/>
                        <a:pt x="251" y="205"/>
                      </a:cubicBezTo>
                      <a:cubicBezTo>
                        <a:pt x="208" y="149"/>
                        <a:pt x="154" y="102"/>
                        <a:pt x="98" y="60"/>
                      </a:cubicBezTo>
                      <a:cubicBezTo>
                        <a:pt x="69" y="39"/>
                        <a:pt x="39" y="19"/>
                        <a:pt x="8" y="1"/>
                      </a:cubicBezTo>
                      <a:cubicBezTo>
                        <a:pt x="2" y="-3"/>
                        <a:pt x="-3" y="8"/>
                        <a:pt x="3" y="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29050" lIns="81625" spcFirstLastPara="1" rIns="81625" wrap="square" tIns="290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1241874" y="4005337"/>
                  <a:ext cx="36247" cy="93717"/>
                </a:xfrm>
                <a:custGeom>
                  <a:rect b="b" l="l" r="r" t="t"/>
                  <a:pathLst>
                    <a:path extrusionOk="0" h="287" w="111">
                      <a:moveTo>
                        <a:pt x="0" y="7"/>
                      </a:moveTo>
                      <a:cubicBezTo>
                        <a:pt x="29" y="87"/>
                        <a:pt x="59" y="168"/>
                        <a:pt x="88" y="249"/>
                      </a:cubicBezTo>
                      <a:cubicBezTo>
                        <a:pt x="92" y="260"/>
                        <a:pt x="96" y="272"/>
                        <a:pt x="100" y="283"/>
                      </a:cubicBezTo>
                      <a:cubicBezTo>
                        <a:pt x="103" y="290"/>
                        <a:pt x="114" y="286"/>
                        <a:pt x="111" y="279"/>
                      </a:cubicBezTo>
                      <a:cubicBezTo>
                        <a:pt x="82" y="198"/>
                        <a:pt x="53" y="118"/>
                        <a:pt x="24" y="37"/>
                      </a:cubicBezTo>
                      <a:cubicBezTo>
                        <a:pt x="19" y="26"/>
                        <a:pt x="15" y="14"/>
                        <a:pt x="11" y="3"/>
                      </a:cubicBezTo>
                      <a:cubicBezTo>
                        <a:pt x="9" y="-4"/>
                        <a:pt x="-2" y="0"/>
                        <a:pt x="0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1288244" y="3994234"/>
                  <a:ext cx="21879" cy="104819"/>
                </a:xfrm>
                <a:custGeom>
                  <a:rect b="b" l="l" r="r" t="t"/>
                  <a:pathLst>
                    <a:path extrusionOk="0" h="321" w="67">
                      <a:moveTo>
                        <a:pt x="67" y="8"/>
                      </a:moveTo>
                      <a:cubicBezTo>
                        <a:pt x="55" y="41"/>
                        <a:pt x="46" y="75"/>
                        <a:pt x="37" y="108"/>
                      </a:cubicBezTo>
                      <a:cubicBezTo>
                        <a:pt x="21" y="175"/>
                        <a:pt x="9" y="245"/>
                        <a:pt x="12" y="314"/>
                      </a:cubicBezTo>
                      <a:cubicBezTo>
                        <a:pt x="12" y="322"/>
                        <a:pt x="1" y="323"/>
                        <a:pt x="1" y="315"/>
                      </a:cubicBezTo>
                      <a:cubicBezTo>
                        <a:pt x="-3" y="245"/>
                        <a:pt x="9" y="174"/>
                        <a:pt x="26" y="106"/>
                      </a:cubicBezTo>
                      <a:cubicBezTo>
                        <a:pt x="35" y="71"/>
                        <a:pt x="44" y="37"/>
                        <a:pt x="57" y="3"/>
                      </a:cubicBezTo>
                      <a:cubicBezTo>
                        <a:pt x="60" y="-4"/>
                        <a:pt x="70" y="1"/>
                        <a:pt x="67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1196810" y="4006316"/>
                  <a:ext cx="126048" cy="114616"/>
                </a:xfrm>
                <a:custGeom>
                  <a:rect b="b" l="l" r="r" t="t"/>
                  <a:pathLst>
                    <a:path extrusionOk="0" h="351" w="386">
                      <a:moveTo>
                        <a:pt x="379" y="62"/>
                      </a:moveTo>
                      <a:cubicBezTo>
                        <a:pt x="349" y="44"/>
                        <a:pt x="292" y="207"/>
                        <a:pt x="292" y="207"/>
                      </a:cubicBezTo>
                      <a:cubicBezTo>
                        <a:pt x="292" y="207"/>
                        <a:pt x="311" y="7"/>
                        <a:pt x="261" y="0"/>
                      </a:cubicBezTo>
                      <a:cubicBezTo>
                        <a:pt x="211" y="-7"/>
                        <a:pt x="224" y="224"/>
                        <a:pt x="224" y="224"/>
                      </a:cubicBezTo>
                      <a:cubicBezTo>
                        <a:pt x="224" y="224"/>
                        <a:pt x="86" y="38"/>
                        <a:pt x="53" y="75"/>
                      </a:cubicBezTo>
                      <a:cubicBezTo>
                        <a:pt x="19" y="113"/>
                        <a:pt x="161" y="254"/>
                        <a:pt x="161" y="254"/>
                      </a:cubicBezTo>
                      <a:cubicBezTo>
                        <a:pt x="161" y="254"/>
                        <a:pt x="13" y="166"/>
                        <a:pt x="1" y="199"/>
                      </a:cubicBezTo>
                      <a:cubicBezTo>
                        <a:pt x="-11" y="232"/>
                        <a:pt x="191" y="351"/>
                        <a:pt x="191" y="351"/>
                      </a:cubicBezTo>
                      <a:lnTo>
                        <a:pt x="261" y="326"/>
                      </a:lnTo>
                      <a:lnTo>
                        <a:pt x="331" y="301"/>
                      </a:lnTo>
                      <a:cubicBezTo>
                        <a:pt x="331" y="301"/>
                        <a:pt x="410" y="80"/>
                        <a:pt x="379" y="6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1171992" y="4027541"/>
                  <a:ext cx="23185" cy="23511"/>
                </a:xfrm>
                <a:custGeom>
                  <a:rect b="b" l="l" r="r" t="t"/>
                  <a:pathLst>
                    <a:path extrusionOk="0" h="72" w="71">
                      <a:moveTo>
                        <a:pt x="69" y="24"/>
                      </a:moveTo>
                      <a:cubicBezTo>
                        <a:pt x="76" y="43"/>
                        <a:pt x="67" y="63"/>
                        <a:pt x="48" y="70"/>
                      </a:cubicBezTo>
                      <a:cubicBezTo>
                        <a:pt x="29" y="77"/>
                        <a:pt x="9" y="67"/>
                        <a:pt x="2" y="48"/>
                      </a:cubicBezTo>
                      <a:cubicBezTo>
                        <a:pt x="-5" y="30"/>
                        <a:pt x="5" y="9"/>
                        <a:pt x="24" y="2"/>
                      </a:cubicBezTo>
                      <a:cubicBezTo>
                        <a:pt x="42" y="-4"/>
                        <a:pt x="63" y="5"/>
                        <a:pt x="69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1174931" y="4027868"/>
                  <a:ext cx="20246" cy="23184"/>
                </a:xfrm>
                <a:custGeom>
                  <a:rect b="b" l="l" r="r" t="t"/>
                  <a:pathLst>
                    <a:path extrusionOk="0" h="71" w="62">
                      <a:moveTo>
                        <a:pt x="35" y="0"/>
                      </a:moveTo>
                      <a:cubicBezTo>
                        <a:pt x="38" y="4"/>
                        <a:pt x="40" y="8"/>
                        <a:pt x="42" y="12"/>
                      </a:cubicBezTo>
                      <a:cubicBezTo>
                        <a:pt x="49" y="31"/>
                        <a:pt x="39" y="51"/>
                        <a:pt x="20" y="58"/>
                      </a:cubicBezTo>
                      <a:cubicBezTo>
                        <a:pt x="14" y="61"/>
                        <a:pt x="7" y="61"/>
                        <a:pt x="0" y="59"/>
                      </a:cubicBezTo>
                      <a:cubicBezTo>
                        <a:pt x="10" y="70"/>
                        <a:pt x="25" y="74"/>
                        <a:pt x="39" y="69"/>
                      </a:cubicBezTo>
                      <a:cubicBezTo>
                        <a:pt x="58" y="62"/>
                        <a:pt x="67" y="42"/>
                        <a:pt x="60" y="23"/>
                      </a:cubicBezTo>
                      <a:cubicBezTo>
                        <a:pt x="56" y="11"/>
                        <a:pt x="46" y="3"/>
                        <a:pt x="35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1230771" y="3994234"/>
                  <a:ext cx="23185" cy="23184"/>
                </a:xfrm>
                <a:custGeom>
                  <a:rect b="b" l="l" r="r" t="t"/>
                  <a:pathLst>
                    <a:path extrusionOk="0" h="71" w="71">
                      <a:moveTo>
                        <a:pt x="69" y="23"/>
                      </a:moveTo>
                      <a:cubicBezTo>
                        <a:pt x="76" y="42"/>
                        <a:pt x="67" y="63"/>
                        <a:pt x="48" y="69"/>
                      </a:cubicBezTo>
                      <a:cubicBezTo>
                        <a:pt x="29" y="76"/>
                        <a:pt x="9" y="66"/>
                        <a:pt x="2" y="48"/>
                      </a:cubicBezTo>
                      <a:cubicBezTo>
                        <a:pt x="-5" y="29"/>
                        <a:pt x="5" y="9"/>
                        <a:pt x="24" y="2"/>
                      </a:cubicBezTo>
                      <a:cubicBezTo>
                        <a:pt x="42" y="-5"/>
                        <a:pt x="63" y="5"/>
                        <a:pt x="69" y="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1233710" y="3994561"/>
                  <a:ext cx="20246" cy="22858"/>
                </a:xfrm>
                <a:custGeom>
                  <a:rect b="b" l="l" r="r" t="t"/>
                  <a:pathLst>
                    <a:path extrusionOk="0" h="70" w="62">
                      <a:moveTo>
                        <a:pt x="35" y="0"/>
                      </a:moveTo>
                      <a:cubicBezTo>
                        <a:pt x="38" y="3"/>
                        <a:pt x="40" y="7"/>
                        <a:pt x="42" y="12"/>
                      </a:cubicBezTo>
                      <a:cubicBezTo>
                        <a:pt x="49" y="30"/>
                        <a:pt x="39" y="51"/>
                        <a:pt x="20" y="58"/>
                      </a:cubicBezTo>
                      <a:cubicBezTo>
                        <a:pt x="14" y="60"/>
                        <a:pt x="7" y="60"/>
                        <a:pt x="0" y="59"/>
                      </a:cubicBezTo>
                      <a:cubicBezTo>
                        <a:pt x="10" y="69"/>
                        <a:pt x="25" y="73"/>
                        <a:pt x="39" y="68"/>
                      </a:cubicBezTo>
                      <a:cubicBezTo>
                        <a:pt x="58" y="62"/>
                        <a:pt x="67" y="41"/>
                        <a:pt x="60" y="22"/>
                      </a:cubicBezTo>
                      <a:cubicBezTo>
                        <a:pt x="56" y="11"/>
                        <a:pt x="46" y="2"/>
                        <a:pt x="35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1298041" y="3982152"/>
                  <a:ext cx="23185" cy="23184"/>
                </a:xfrm>
                <a:custGeom>
                  <a:rect b="b" l="l" r="r" t="t"/>
                  <a:pathLst>
                    <a:path extrusionOk="0" h="71" w="71">
                      <a:moveTo>
                        <a:pt x="69" y="24"/>
                      </a:moveTo>
                      <a:cubicBezTo>
                        <a:pt x="76" y="42"/>
                        <a:pt x="66" y="63"/>
                        <a:pt x="48" y="69"/>
                      </a:cubicBezTo>
                      <a:cubicBezTo>
                        <a:pt x="29" y="76"/>
                        <a:pt x="9" y="67"/>
                        <a:pt x="2" y="48"/>
                      </a:cubicBezTo>
                      <a:cubicBezTo>
                        <a:pt x="-5" y="29"/>
                        <a:pt x="5" y="9"/>
                        <a:pt x="23" y="2"/>
                      </a:cubicBezTo>
                      <a:cubicBezTo>
                        <a:pt x="42" y="-5"/>
                        <a:pt x="63" y="5"/>
                        <a:pt x="69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1300980" y="3982479"/>
                  <a:ext cx="20246" cy="22858"/>
                </a:xfrm>
                <a:custGeom>
                  <a:rect b="b" l="l" r="r" t="t"/>
                  <a:pathLst>
                    <a:path extrusionOk="0" h="70" w="62">
                      <a:moveTo>
                        <a:pt x="35" y="0"/>
                      </a:moveTo>
                      <a:cubicBezTo>
                        <a:pt x="38" y="3"/>
                        <a:pt x="40" y="7"/>
                        <a:pt x="42" y="12"/>
                      </a:cubicBezTo>
                      <a:cubicBezTo>
                        <a:pt x="49" y="30"/>
                        <a:pt x="39" y="51"/>
                        <a:pt x="20" y="58"/>
                      </a:cubicBezTo>
                      <a:cubicBezTo>
                        <a:pt x="14" y="60"/>
                        <a:pt x="7" y="60"/>
                        <a:pt x="0" y="59"/>
                      </a:cubicBezTo>
                      <a:cubicBezTo>
                        <a:pt x="10" y="69"/>
                        <a:pt x="25" y="73"/>
                        <a:pt x="39" y="68"/>
                      </a:cubicBezTo>
                      <a:cubicBezTo>
                        <a:pt x="57" y="62"/>
                        <a:pt x="67" y="41"/>
                        <a:pt x="60" y="23"/>
                      </a:cubicBezTo>
                      <a:cubicBezTo>
                        <a:pt x="56" y="11"/>
                        <a:pt x="46" y="2"/>
                        <a:pt x="35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1259181" y="4099707"/>
                  <a:ext cx="56493" cy="68247"/>
                </a:xfrm>
                <a:custGeom>
                  <a:rect b="b" l="l" r="r" t="t"/>
                  <a:pathLst>
                    <a:path extrusionOk="0" h="209" w="173">
                      <a:moveTo>
                        <a:pt x="0" y="65"/>
                      </a:moveTo>
                      <a:cubicBezTo>
                        <a:pt x="0" y="65"/>
                        <a:pt x="52" y="236"/>
                        <a:pt x="135" y="205"/>
                      </a:cubicBezTo>
                      <a:cubicBezTo>
                        <a:pt x="219" y="175"/>
                        <a:pt x="138" y="15"/>
                        <a:pt x="138" y="15"/>
                      </a:cubicBezTo>
                      <a:cubicBezTo>
                        <a:pt x="138" y="15"/>
                        <a:pt x="50" y="-41"/>
                        <a:pt x="0" y="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27425" lIns="81625" spcFirstLastPara="1" rIns="81625" wrap="square" tIns="27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1284326" y="4100033"/>
                  <a:ext cx="31349" cy="67920"/>
                </a:xfrm>
                <a:custGeom>
                  <a:rect b="b" l="l" r="r" t="t"/>
                  <a:pathLst>
                    <a:path extrusionOk="0" h="208" w="96">
                      <a:moveTo>
                        <a:pt x="61" y="14"/>
                      </a:moveTo>
                      <a:cubicBezTo>
                        <a:pt x="61" y="14"/>
                        <a:pt x="38" y="0"/>
                        <a:pt x="9" y="0"/>
                      </a:cubicBezTo>
                      <a:cubicBezTo>
                        <a:pt x="11" y="1"/>
                        <a:pt x="12" y="2"/>
                        <a:pt x="12" y="2"/>
                      </a:cubicBezTo>
                      <a:cubicBezTo>
                        <a:pt x="12" y="2"/>
                        <a:pt x="93" y="161"/>
                        <a:pt x="10" y="192"/>
                      </a:cubicBezTo>
                      <a:cubicBezTo>
                        <a:pt x="6" y="193"/>
                        <a:pt x="3" y="193"/>
                        <a:pt x="0" y="194"/>
                      </a:cubicBezTo>
                      <a:cubicBezTo>
                        <a:pt x="17" y="206"/>
                        <a:pt x="37" y="212"/>
                        <a:pt x="58" y="204"/>
                      </a:cubicBezTo>
                      <a:cubicBezTo>
                        <a:pt x="142" y="174"/>
                        <a:pt x="61" y="14"/>
                        <a:pt x="61" y="14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7100" lIns="81625" spcFirstLastPara="1" rIns="81625" wrap="square" tIns="271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1427029" y="3926314"/>
                  <a:ext cx="103190" cy="130616"/>
                </a:xfrm>
                <a:custGeom>
                  <a:rect b="b" l="l" r="r" t="t"/>
                  <a:pathLst>
                    <a:path extrusionOk="0" h="400" w="316">
                      <a:moveTo>
                        <a:pt x="5" y="400"/>
                      </a:moveTo>
                      <a:cubicBezTo>
                        <a:pt x="5" y="400"/>
                        <a:pt x="-66" y="155"/>
                        <a:pt x="316" y="0"/>
                      </a:cubicBezTo>
                      <a:cubicBezTo>
                        <a:pt x="316" y="0"/>
                        <a:pt x="270" y="286"/>
                        <a:pt x="5" y="4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1427355" y="3926314"/>
                  <a:ext cx="102863" cy="130616"/>
                </a:xfrm>
                <a:custGeom>
                  <a:rect b="b" l="l" r="r" t="t"/>
                  <a:pathLst>
                    <a:path extrusionOk="0" h="400" w="315">
                      <a:moveTo>
                        <a:pt x="281" y="15"/>
                      </a:moveTo>
                      <a:cubicBezTo>
                        <a:pt x="261" y="89"/>
                        <a:pt x="194" y="278"/>
                        <a:pt x="0" y="374"/>
                      </a:cubicBezTo>
                      <a:cubicBezTo>
                        <a:pt x="2" y="390"/>
                        <a:pt x="4" y="400"/>
                        <a:pt x="4" y="400"/>
                      </a:cubicBezTo>
                      <a:cubicBezTo>
                        <a:pt x="269" y="286"/>
                        <a:pt x="315" y="0"/>
                        <a:pt x="315" y="0"/>
                      </a:cubicBezTo>
                      <a:cubicBezTo>
                        <a:pt x="303" y="5"/>
                        <a:pt x="292" y="10"/>
                        <a:pt x="281" y="15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1350289" y="4060522"/>
                  <a:ext cx="69882" cy="154127"/>
                </a:xfrm>
                <a:custGeom>
                  <a:rect b="b" l="l" r="r" t="t"/>
                  <a:pathLst>
                    <a:path extrusionOk="0" h="472" w="214">
                      <a:moveTo>
                        <a:pt x="184" y="472"/>
                      </a:moveTo>
                      <a:cubicBezTo>
                        <a:pt x="184" y="472"/>
                        <a:pt x="323" y="259"/>
                        <a:pt x="3" y="0"/>
                      </a:cubicBezTo>
                      <a:cubicBezTo>
                        <a:pt x="3" y="0"/>
                        <a:pt x="-36" y="287"/>
                        <a:pt x="184" y="4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1350289" y="4060522"/>
                  <a:ext cx="64004" cy="154127"/>
                </a:xfrm>
                <a:custGeom>
                  <a:rect b="b" l="l" r="r" t="t"/>
                  <a:pathLst>
                    <a:path extrusionOk="0" h="472" w="196">
                      <a:moveTo>
                        <a:pt x="31" y="24"/>
                      </a:moveTo>
                      <a:cubicBezTo>
                        <a:pt x="28" y="100"/>
                        <a:pt x="38" y="301"/>
                        <a:pt x="196" y="448"/>
                      </a:cubicBezTo>
                      <a:cubicBezTo>
                        <a:pt x="190" y="464"/>
                        <a:pt x="184" y="472"/>
                        <a:pt x="184" y="472"/>
                      </a:cubicBezTo>
                      <a:cubicBezTo>
                        <a:pt x="-36" y="287"/>
                        <a:pt x="3" y="0"/>
                        <a:pt x="3" y="0"/>
                      </a:cubicBezTo>
                      <a:cubicBezTo>
                        <a:pt x="12" y="8"/>
                        <a:pt x="22" y="16"/>
                        <a:pt x="31" y="24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1463929" y="4139871"/>
                  <a:ext cx="151193" cy="68573"/>
                </a:xfrm>
                <a:custGeom>
                  <a:rect b="b" l="l" r="r" t="t"/>
                  <a:pathLst>
                    <a:path extrusionOk="0" h="210" w="463">
                      <a:moveTo>
                        <a:pt x="0" y="208"/>
                      </a:moveTo>
                      <a:cubicBezTo>
                        <a:pt x="0" y="208"/>
                        <a:pt x="53" y="-41"/>
                        <a:pt x="463" y="5"/>
                      </a:cubicBezTo>
                      <a:cubicBezTo>
                        <a:pt x="463" y="5"/>
                        <a:pt x="286" y="233"/>
                        <a:pt x="0" y="2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27750" lIns="81625" spcFirstLastPara="1" rIns="81625" wrap="square" tIns="277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1463929" y="4140198"/>
                  <a:ext cx="151193" cy="68247"/>
                </a:xfrm>
                <a:custGeom>
                  <a:rect b="b" l="l" r="r" t="t"/>
                  <a:pathLst>
                    <a:path extrusionOk="0" h="209" w="463">
                      <a:moveTo>
                        <a:pt x="427" y="0"/>
                      </a:moveTo>
                      <a:cubicBezTo>
                        <a:pt x="374" y="56"/>
                        <a:pt x="225" y="190"/>
                        <a:pt x="9" y="181"/>
                      </a:cubicBezTo>
                      <a:cubicBezTo>
                        <a:pt x="2" y="197"/>
                        <a:pt x="0" y="207"/>
                        <a:pt x="0" y="207"/>
                      </a:cubicBezTo>
                      <a:cubicBezTo>
                        <a:pt x="286" y="232"/>
                        <a:pt x="463" y="4"/>
                        <a:pt x="463" y="4"/>
                      </a:cubicBezTo>
                      <a:cubicBezTo>
                        <a:pt x="451" y="2"/>
                        <a:pt x="438" y="1"/>
                        <a:pt x="427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7425" lIns="81625" spcFirstLastPara="1" rIns="81625" wrap="square" tIns="27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1286938" y="4299875"/>
                  <a:ext cx="74127" cy="151515"/>
                </a:xfrm>
                <a:custGeom>
                  <a:rect b="b" l="l" r="r" t="t"/>
                  <a:pathLst>
                    <a:path extrusionOk="0" h="464" w="227">
                      <a:moveTo>
                        <a:pt x="202" y="464"/>
                      </a:moveTo>
                      <a:cubicBezTo>
                        <a:pt x="202" y="464"/>
                        <a:pt x="332" y="245"/>
                        <a:pt x="1" y="0"/>
                      </a:cubicBezTo>
                      <a:cubicBezTo>
                        <a:pt x="1" y="0"/>
                        <a:pt x="-26" y="288"/>
                        <a:pt x="202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1286938" y="4299875"/>
                  <a:ext cx="69555" cy="151515"/>
                </a:xfrm>
                <a:custGeom>
                  <a:rect b="b" l="l" r="r" t="t"/>
                  <a:pathLst>
                    <a:path extrusionOk="0" h="464" w="213">
                      <a:moveTo>
                        <a:pt x="30" y="23"/>
                      </a:moveTo>
                      <a:cubicBezTo>
                        <a:pt x="30" y="99"/>
                        <a:pt x="48" y="299"/>
                        <a:pt x="213" y="440"/>
                      </a:cubicBezTo>
                      <a:cubicBezTo>
                        <a:pt x="207" y="456"/>
                        <a:pt x="202" y="464"/>
                        <a:pt x="202" y="464"/>
                      </a:cubicBezTo>
                      <a:cubicBezTo>
                        <a:pt x="-26" y="288"/>
                        <a:pt x="1" y="0"/>
                        <a:pt x="1" y="0"/>
                      </a:cubicBezTo>
                      <a:cubicBezTo>
                        <a:pt x="11" y="8"/>
                        <a:pt x="21" y="15"/>
                        <a:pt x="30" y="2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1" name="Google Shape;101;p2"/>
                <p:cNvSpPr/>
                <p:nvPr/>
              </p:nvSpPr>
              <p:spPr>
                <a:xfrm>
                  <a:off x="1366617" y="4339387"/>
                  <a:ext cx="90781" cy="71839"/>
                </a:xfrm>
                <a:custGeom>
                  <a:rect b="b" l="l" r="r" t="t"/>
                  <a:pathLst>
                    <a:path extrusionOk="0" h="220" w="278">
                      <a:moveTo>
                        <a:pt x="0" y="220"/>
                      </a:moveTo>
                      <a:cubicBezTo>
                        <a:pt x="0" y="220"/>
                        <a:pt x="-8" y="42"/>
                        <a:pt x="278" y="0"/>
                      </a:cubicBezTo>
                      <a:cubicBezTo>
                        <a:pt x="278" y="0"/>
                        <a:pt x="199" y="187"/>
                        <a:pt x="0" y="2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31025" lIns="81625" spcFirstLastPara="1" rIns="81625" wrap="square" tIns="310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2" name="Google Shape;102;p2"/>
                <p:cNvSpPr/>
                <p:nvPr/>
              </p:nvSpPr>
              <p:spPr>
                <a:xfrm>
                  <a:off x="1366617" y="4339387"/>
                  <a:ext cx="90781" cy="71839"/>
                </a:xfrm>
                <a:custGeom>
                  <a:rect b="b" l="l" r="r" t="t"/>
                  <a:pathLst>
                    <a:path extrusionOk="0" h="220" w="278">
                      <a:moveTo>
                        <a:pt x="253" y="4"/>
                      </a:moveTo>
                      <a:cubicBezTo>
                        <a:pt x="227" y="51"/>
                        <a:pt x="150" y="169"/>
                        <a:pt x="2" y="202"/>
                      </a:cubicBezTo>
                      <a:cubicBezTo>
                        <a:pt x="0" y="213"/>
                        <a:pt x="0" y="220"/>
                        <a:pt x="0" y="220"/>
                      </a:cubicBezTo>
                      <a:cubicBezTo>
                        <a:pt x="199" y="187"/>
                        <a:pt x="278" y="0"/>
                        <a:pt x="278" y="0"/>
                      </a:cubicBezTo>
                      <a:cubicBezTo>
                        <a:pt x="269" y="1"/>
                        <a:pt x="261" y="3"/>
                        <a:pt x="253" y="4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1025" lIns="81625" spcFirstLastPara="1" rIns="81625" wrap="square" tIns="310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1325471" y="4465758"/>
                  <a:ext cx="164581" cy="76410"/>
                </a:xfrm>
                <a:custGeom>
                  <a:rect b="b" l="l" r="r" t="t"/>
                  <a:pathLst>
                    <a:path extrusionOk="0" h="234" w="504">
                      <a:moveTo>
                        <a:pt x="0" y="232"/>
                      </a:moveTo>
                      <a:cubicBezTo>
                        <a:pt x="0" y="232"/>
                        <a:pt x="58" y="-46"/>
                        <a:pt x="504" y="6"/>
                      </a:cubicBezTo>
                      <a:cubicBezTo>
                        <a:pt x="504" y="6"/>
                        <a:pt x="312" y="261"/>
                        <a:pt x="0" y="2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35575" lIns="81625" spcFirstLastPara="1" rIns="81625" wrap="square" tIns="355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325471" y="4466411"/>
                  <a:ext cx="164581" cy="75757"/>
                </a:xfrm>
                <a:custGeom>
                  <a:rect b="b" l="l" r="r" t="t"/>
                  <a:pathLst>
                    <a:path extrusionOk="0" h="232" w="504">
                      <a:moveTo>
                        <a:pt x="464" y="0"/>
                      </a:moveTo>
                      <a:cubicBezTo>
                        <a:pt x="408" y="62"/>
                        <a:pt x="245" y="212"/>
                        <a:pt x="10" y="202"/>
                      </a:cubicBezTo>
                      <a:cubicBezTo>
                        <a:pt x="3" y="219"/>
                        <a:pt x="0" y="230"/>
                        <a:pt x="0" y="230"/>
                      </a:cubicBezTo>
                      <a:cubicBezTo>
                        <a:pt x="312" y="259"/>
                        <a:pt x="504" y="4"/>
                        <a:pt x="504" y="4"/>
                      </a:cubicBezTo>
                      <a:cubicBezTo>
                        <a:pt x="491" y="2"/>
                        <a:pt x="477" y="1"/>
                        <a:pt x="46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4925" lIns="81625" spcFirstLastPara="1" rIns="81625" wrap="square" tIns="349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  <p:grpSp>
            <p:nvGrpSpPr>
              <p:cNvPr id="105" name="Google Shape;105;p2"/>
              <p:cNvGrpSpPr/>
              <p:nvPr/>
            </p:nvGrpSpPr>
            <p:grpSpPr>
              <a:xfrm>
                <a:off x="2895588" y="4769896"/>
                <a:ext cx="302908" cy="297412"/>
                <a:chOff x="3121176" y="4309998"/>
                <a:chExt cx="252424" cy="247844"/>
              </a:xfrm>
            </p:grpSpPr>
            <p:sp>
              <p:nvSpPr>
                <p:cNvPr id="106" name="Google Shape;106;p2"/>
                <p:cNvSpPr/>
                <p:nvPr/>
              </p:nvSpPr>
              <p:spPr>
                <a:xfrm>
                  <a:off x="3221427" y="4309998"/>
                  <a:ext cx="107761" cy="106125"/>
                </a:xfrm>
                <a:custGeom>
                  <a:rect b="b" l="l" r="r" t="t"/>
                  <a:pathLst>
                    <a:path extrusionOk="0" h="325" w="330">
                      <a:moveTo>
                        <a:pt x="130" y="325"/>
                      </a:moveTo>
                      <a:cubicBezTo>
                        <a:pt x="130" y="325"/>
                        <a:pt x="340" y="244"/>
                        <a:pt x="330" y="174"/>
                      </a:cubicBezTo>
                      <a:cubicBezTo>
                        <a:pt x="320" y="104"/>
                        <a:pt x="254" y="119"/>
                        <a:pt x="254" y="119"/>
                      </a:cubicBezTo>
                      <a:cubicBezTo>
                        <a:pt x="254" y="119"/>
                        <a:pt x="285" y="70"/>
                        <a:pt x="229" y="18"/>
                      </a:cubicBezTo>
                      <a:cubicBezTo>
                        <a:pt x="172" y="-35"/>
                        <a:pt x="109" y="40"/>
                        <a:pt x="112" y="68"/>
                      </a:cubicBezTo>
                      <a:cubicBezTo>
                        <a:pt x="112" y="68"/>
                        <a:pt x="77" y="24"/>
                        <a:pt x="31" y="53"/>
                      </a:cubicBezTo>
                      <a:cubicBezTo>
                        <a:pt x="-16" y="82"/>
                        <a:pt x="-17" y="170"/>
                        <a:pt x="80" y="313"/>
                      </a:cubicBezTo>
                      <a:lnTo>
                        <a:pt x="130" y="32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3221754" y="4324366"/>
                  <a:ext cx="36247" cy="19592"/>
                </a:xfrm>
                <a:custGeom>
                  <a:rect b="b" l="l" r="r" t="t"/>
                  <a:pathLst>
                    <a:path extrusionOk="0" h="60" w="111">
                      <a:moveTo>
                        <a:pt x="26" y="26"/>
                      </a:moveTo>
                      <a:cubicBezTo>
                        <a:pt x="73" y="-3"/>
                        <a:pt x="107" y="41"/>
                        <a:pt x="107" y="41"/>
                      </a:cubicBezTo>
                      <a:cubicBezTo>
                        <a:pt x="106" y="36"/>
                        <a:pt x="108" y="30"/>
                        <a:pt x="111" y="23"/>
                      </a:cubicBezTo>
                      <a:cubicBezTo>
                        <a:pt x="108" y="20"/>
                        <a:pt x="74" y="-18"/>
                        <a:pt x="30" y="9"/>
                      </a:cubicBezTo>
                      <a:cubicBezTo>
                        <a:pt x="14" y="19"/>
                        <a:pt x="3" y="36"/>
                        <a:pt x="0" y="60"/>
                      </a:cubicBezTo>
                      <a:cubicBezTo>
                        <a:pt x="5" y="45"/>
                        <a:pt x="14" y="34"/>
                        <a:pt x="26" y="2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3303065" y="4348203"/>
                  <a:ext cx="26124" cy="25797"/>
                </a:xfrm>
                <a:custGeom>
                  <a:rect b="b" l="l" r="r" t="t"/>
                  <a:pathLst>
                    <a:path extrusionOk="0" h="79" w="80">
                      <a:moveTo>
                        <a:pt x="7" y="1"/>
                      </a:moveTo>
                      <a:cubicBezTo>
                        <a:pt x="4" y="12"/>
                        <a:pt x="0" y="19"/>
                        <a:pt x="0" y="19"/>
                      </a:cubicBezTo>
                      <a:cubicBezTo>
                        <a:pt x="0" y="19"/>
                        <a:pt x="66" y="4"/>
                        <a:pt x="76" y="74"/>
                      </a:cubicBezTo>
                      <a:cubicBezTo>
                        <a:pt x="76" y="76"/>
                        <a:pt x="76" y="78"/>
                        <a:pt x="76" y="79"/>
                      </a:cubicBezTo>
                      <a:cubicBezTo>
                        <a:pt x="79" y="72"/>
                        <a:pt x="81" y="65"/>
                        <a:pt x="80" y="57"/>
                      </a:cubicBezTo>
                      <a:cubicBezTo>
                        <a:pt x="71" y="-4"/>
                        <a:pt x="19" y="-1"/>
                        <a:pt x="7" y="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3258001" y="4309998"/>
                  <a:ext cx="48982" cy="35919"/>
                </a:xfrm>
                <a:custGeom>
                  <a:rect b="b" l="l" r="r" t="t"/>
                  <a:pathLst>
                    <a:path extrusionOk="0" h="110" w="150">
                      <a:moveTo>
                        <a:pt x="113" y="35"/>
                      </a:moveTo>
                      <a:cubicBezTo>
                        <a:pt x="144" y="63"/>
                        <a:pt x="148" y="91"/>
                        <a:pt x="146" y="110"/>
                      </a:cubicBezTo>
                      <a:cubicBezTo>
                        <a:pt x="152" y="93"/>
                        <a:pt x="159" y="56"/>
                        <a:pt x="117" y="18"/>
                      </a:cubicBezTo>
                      <a:cubicBezTo>
                        <a:pt x="60" y="-34"/>
                        <a:pt x="-2" y="39"/>
                        <a:pt x="0" y="67"/>
                      </a:cubicBezTo>
                      <a:cubicBezTo>
                        <a:pt x="14" y="35"/>
                        <a:pt x="66" y="-9"/>
                        <a:pt x="113" y="3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3229918" y="4343958"/>
                  <a:ext cx="78045" cy="77063"/>
                </a:xfrm>
                <a:custGeom>
                  <a:rect b="b" l="l" r="r" t="t"/>
                  <a:pathLst>
                    <a:path extrusionOk="0" h="236" w="239">
                      <a:moveTo>
                        <a:pt x="94" y="236"/>
                      </a:moveTo>
                      <a:cubicBezTo>
                        <a:pt x="94" y="236"/>
                        <a:pt x="247" y="177"/>
                        <a:pt x="239" y="126"/>
                      </a:cubicBezTo>
                      <a:cubicBezTo>
                        <a:pt x="232" y="76"/>
                        <a:pt x="185" y="86"/>
                        <a:pt x="185" y="86"/>
                      </a:cubicBezTo>
                      <a:cubicBezTo>
                        <a:pt x="185" y="86"/>
                        <a:pt x="207" y="51"/>
                        <a:pt x="166" y="13"/>
                      </a:cubicBezTo>
                      <a:cubicBezTo>
                        <a:pt x="125" y="-25"/>
                        <a:pt x="79" y="29"/>
                        <a:pt x="82" y="49"/>
                      </a:cubicBezTo>
                      <a:cubicBezTo>
                        <a:pt x="82" y="49"/>
                        <a:pt x="57" y="18"/>
                        <a:pt x="23" y="39"/>
                      </a:cubicBezTo>
                      <a:cubicBezTo>
                        <a:pt x="-11" y="60"/>
                        <a:pt x="-12" y="123"/>
                        <a:pt x="58" y="227"/>
                      </a:cubicBezTo>
                      <a:lnTo>
                        <a:pt x="94" y="23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6250" lIns="81625" spcFirstLastPara="1" rIns="81625" wrap="square" tIns="36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3257348" y="4368449"/>
                  <a:ext cx="31349" cy="45063"/>
                </a:xfrm>
                <a:custGeom>
                  <a:rect b="b" l="l" r="r" t="t"/>
                  <a:pathLst>
                    <a:path extrusionOk="0" h="138" w="96">
                      <a:moveTo>
                        <a:pt x="82" y="3"/>
                      </a:moveTo>
                      <a:cubicBezTo>
                        <a:pt x="84" y="1"/>
                        <a:pt x="87" y="0"/>
                        <a:pt x="90" y="0"/>
                      </a:cubicBezTo>
                      <a:cubicBezTo>
                        <a:pt x="94" y="2"/>
                        <a:pt x="97" y="6"/>
                        <a:pt x="96" y="11"/>
                      </a:cubicBezTo>
                      <a:cubicBezTo>
                        <a:pt x="95" y="14"/>
                        <a:pt x="73" y="98"/>
                        <a:pt x="13" y="137"/>
                      </a:cubicBezTo>
                      <a:cubicBezTo>
                        <a:pt x="9" y="139"/>
                        <a:pt x="4" y="138"/>
                        <a:pt x="2" y="134"/>
                      </a:cubicBezTo>
                      <a:cubicBezTo>
                        <a:pt x="-1" y="130"/>
                        <a:pt x="0" y="125"/>
                        <a:pt x="4" y="123"/>
                      </a:cubicBezTo>
                      <a:cubicBezTo>
                        <a:pt x="58" y="88"/>
                        <a:pt x="79" y="7"/>
                        <a:pt x="80" y="6"/>
                      </a:cubicBezTo>
                      <a:cubicBezTo>
                        <a:pt x="80" y="5"/>
                        <a:pt x="81" y="4"/>
                        <a:pt x="82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4250" lIns="81625" spcFirstLastPara="1" rIns="81625" wrap="square" tIns="42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3255389" y="4380857"/>
                  <a:ext cx="14042" cy="30042"/>
                </a:xfrm>
                <a:custGeom>
                  <a:rect b="b" l="l" r="r" t="t"/>
                  <a:pathLst>
                    <a:path extrusionOk="0" h="92" w="43">
                      <a:moveTo>
                        <a:pt x="29" y="2"/>
                      </a:moveTo>
                      <a:cubicBezTo>
                        <a:pt x="31" y="0"/>
                        <a:pt x="33" y="-1"/>
                        <a:pt x="36" y="0"/>
                      </a:cubicBezTo>
                      <a:cubicBezTo>
                        <a:pt x="41" y="1"/>
                        <a:pt x="44" y="5"/>
                        <a:pt x="43" y="10"/>
                      </a:cubicBezTo>
                      <a:cubicBezTo>
                        <a:pt x="41" y="16"/>
                        <a:pt x="28" y="71"/>
                        <a:pt x="15" y="89"/>
                      </a:cubicBezTo>
                      <a:cubicBezTo>
                        <a:pt x="12" y="92"/>
                        <a:pt x="6" y="93"/>
                        <a:pt x="3" y="90"/>
                      </a:cubicBezTo>
                      <a:cubicBezTo>
                        <a:pt x="-1" y="88"/>
                        <a:pt x="-1" y="82"/>
                        <a:pt x="1" y="79"/>
                      </a:cubicBezTo>
                      <a:cubicBezTo>
                        <a:pt x="11" y="66"/>
                        <a:pt x="23" y="22"/>
                        <a:pt x="26" y="6"/>
                      </a:cubicBezTo>
                      <a:cubicBezTo>
                        <a:pt x="27" y="4"/>
                        <a:pt x="27" y="3"/>
                        <a:pt x="29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3249511" y="4367469"/>
                  <a:ext cx="8164" cy="44083"/>
                </a:xfrm>
                <a:custGeom>
                  <a:rect b="b" l="l" r="r" t="t"/>
                  <a:pathLst>
                    <a:path extrusionOk="0" h="135" w="25">
                      <a:moveTo>
                        <a:pt x="12" y="2"/>
                      </a:moveTo>
                      <a:cubicBezTo>
                        <a:pt x="13" y="0"/>
                        <a:pt x="16" y="-1"/>
                        <a:pt x="19" y="0"/>
                      </a:cubicBezTo>
                      <a:cubicBezTo>
                        <a:pt x="24" y="1"/>
                        <a:pt x="26" y="5"/>
                        <a:pt x="25" y="10"/>
                      </a:cubicBezTo>
                      <a:cubicBezTo>
                        <a:pt x="20" y="33"/>
                        <a:pt x="9" y="97"/>
                        <a:pt x="23" y="122"/>
                      </a:cubicBezTo>
                      <a:cubicBezTo>
                        <a:pt x="25" y="126"/>
                        <a:pt x="24" y="131"/>
                        <a:pt x="20" y="133"/>
                      </a:cubicBezTo>
                      <a:cubicBezTo>
                        <a:pt x="16" y="136"/>
                        <a:pt x="11" y="134"/>
                        <a:pt x="9" y="130"/>
                      </a:cubicBezTo>
                      <a:cubicBezTo>
                        <a:pt x="-11" y="95"/>
                        <a:pt x="8" y="10"/>
                        <a:pt x="9" y="6"/>
                      </a:cubicBezTo>
                      <a:cubicBezTo>
                        <a:pt x="10" y="4"/>
                        <a:pt x="10" y="3"/>
                        <a:pt x="12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3275" lIns="81625" spcFirstLastPara="1" rIns="81625" wrap="square" tIns="3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3212937" y="4459227"/>
                  <a:ext cx="101884" cy="98615"/>
                </a:xfrm>
                <a:custGeom>
                  <a:rect b="b" l="l" r="r" t="t"/>
                  <a:pathLst>
                    <a:path extrusionOk="0" h="302" w="312">
                      <a:moveTo>
                        <a:pt x="167" y="0"/>
                      </a:moveTo>
                      <a:cubicBezTo>
                        <a:pt x="167" y="0"/>
                        <a:pt x="285" y="66"/>
                        <a:pt x="306" y="143"/>
                      </a:cubicBezTo>
                      <a:cubicBezTo>
                        <a:pt x="327" y="220"/>
                        <a:pt x="291" y="260"/>
                        <a:pt x="242" y="222"/>
                      </a:cubicBezTo>
                      <a:cubicBezTo>
                        <a:pt x="242" y="222"/>
                        <a:pt x="249" y="287"/>
                        <a:pt x="191" y="300"/>
                      </a:cubicBezTo>
                      <a:cubicBezTo>
                        <a:pt x="133" y="314"/>
                        <a:pt x="115" y="243"/>
                        <a:pt x="115" y="243"/>
                      </a:cubicBezTo>
                      <a:cubicBezTo>
                        <a:pt x="115" y="243"/>
                        <a:pt x="109" y="319"/>
                        <a:pt x="32" y="296"/>
                      </a:cubicBezTo>
                      <a:cubicBezTo>
                        <a:pt x="-46" y="274"/>
                        <a:pt x="40" y="44"/>
                        <a:pt x="63" y="21"/>
                      </a:cubicBez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3212937" y="4513432"/>
                  <a:ext cx="101884" cy="44409"/>
                </a:xfrm>
                <a:custGeom>
                  <a:rect b="b" l="l" r="r" t="t"/>
                  <a:pathLst>
                    <a:path extrusionOk="0" h="136" w="312">
                      <a:moveTo>
                        <a:pt x="241" y="39"/>
                      </a:moveTo>
                      <a:cubicBezTo>
                        <a:pt x="241" y="39"/>
                        <a:pt x="248" y="104"/>
                        <a:pt x="190" y="117"/>
                      </a:cubicBezTo>
                      <a:cubicBezTo>
                        <a:pt x="132" y="131"/>
                        <a:pt x="113" y="60"/>
                        <a:pt x="113" y="60"/>
                      </a:cubicBezTo>
                      <a:cubicBezTo>
                        <a:pt x="113" y="60"/>
                        <a:pt x="109" y="136"/>
                        <a:pt x="31" y="113"/>
                      </a:cubicBezTo>
                      <a:cubicBezTo>
                        <a:pt x="13" y="108"/>
                        <a:pt x="4" y="92"/>
                        <a:pt x="0" y="69"/>
                      </a:cubicBezTo>
                      <a:cubicBezTo>
                        <a:pt x="1" y="100"/>
                        <a:pt x="10" y="124"/>
                        <a:pt x="32" y="130"/>
                      </a:cubicBezTo>
                      <a:cubicBezTo>
                        <a:pt x="110" y="153"/>
                        <a:pt x="115" y="77"/>
                        <a:pt x="115" y="77"/>
                      </a:cubicBezTo>
                      <a:cubicBezTo>
                        <a:pt x="115" y="77"/>
                        <a:pt x="133" y="148"/>
                        <a:pt x="191" y="134"/>
                      </a:cubicBezTo>
                      <a:cubicBezTo>
                        <a:pt x="249" y="121"/>
                        <a:pt x="242" y="56"/>
                        <a:pt x="242" y="56"/>
                      </a:cubicBezTo>
                      <a:cubicBezTo>
                        <a:pt x="286" y="90"/>
                        <a:pt x="319" y="61"/>
                        <a:pt x="311" y="0"/>
                      </a:cubicBezTo>
                      <a:cubicBezTo>
                        <a:pt x="311" y="49"/>
                        <a:pt x="280" y="69"/>
                        <a:pt x="241" y="3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575" lIns="81625" spcFirstLastPara="1" rIns="81625" wrap="square" tIns="35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3224366" y="4458247"/>
                  <a:ext cx="72821" cy="70859"/>
                </a:xfrm>
                <a:custGeom>
                  <a:rect b="b" l="l" r="r" t="t"/>
                  <a:pathLst>
                    <a:path extrusionOk="0" h="217" w="223">
                      <a:moveTo>
                        <a:pt x="119" y="0"/>
                      </a:moveTo>
                      <a:cubicBezTo>
                        <a:pt x="119" y="0"/>
                        <a:pt x="204" y="48"/>
                        <a:pt x="219" y="103"/>
                      </a:cubicBezTo>
                      <a:cubicBezTo>
                        <a:pt x="234" y="158"/>
                        <a:pt x="209" y="187"/>
                        <a:pt x="174" y="160"/>
                      </a:cubicBezTo>
                      <a:cubicBezTo>
                        <a:pt x="174" y="160"/>
                        <a:pt x="179" y="207"/>
                        <a:pt x="137" y="216"/>
                      </a:cubicBezTo>
                      <a:cubicBezTo>
                        <a:pt x="95" y="226"/>
                        <a:pt x="82" y="175"/>
                        <a:pt x="82" y="175"/>
                      </a:cubicBezTo>
                      <a:cubicBezTo>
                        <a:pt x="82" y="175"/>
                        <a:pt x="79" y="229"/>
                        <a:pt x="23" y="213"/>
                      </a:cubicBezTo>
                      <a:cubicBezTo>
                        <a:pt x="-33" y="197"/>
                        <a:pt x="28" y="32"/>
                        <a:pt x="45" y="15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0025" lIns="81625" spcFirstLastPara="1" rIns="81625" wrap="square" tIns="300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3251797" y="4458247"/>
                  <a:ext cx="24165" cy="55838"/>
                </a:xfrm>
                <a:custGeom>
                  <a:rect b="b" l="l" r="r" t="t"/>
                  <a:pathLst>
                    <a:path extrusionOk="0" h="171" w="74">
                      <a:moveTo>
                        <a:pt x="3" y="2"/>
                      </a:moveTo>
                      <a:cubicBezTo>
                        <a:pt x="6" y="-1"/>
                        <a:pt x="12" y="-1"/>
                        <a:pt x="15" y="2"/>
                      </a:cubicBezTo>
                      <a:cubicBezTo>
                        <a:pt x="46" y="34"/>
                        <a:pt x="73" y="156"/>
                        <a:pt x="74" y="161"/>
                      </a:cubicBezTo>
                      <a:cubicBezTo>
                        <a:pt x="75" y="165"/>
                        <a:pt x="72" y="170"/>
                        <a:pt x="67" y="171"/>
                      </a:cubicBezTo>
                      <a:cubicBezTo>
                        <a:pt x="63" y="172"/>
                        <a:pt x="58" y="169"/>
                        <a:pt x="57" y="164"/>
                      </a:cubicBezTo>
                      <a:cubicBezTo>
                        <a:pt x="50" y="130"/>
                        <a:pt x="26" y="37"/>
                        <a:pt x="3" y="14"/>
                      </a:cubicBezTo>
                      <a:cubicBezTo>
                        <a:pt x="0" y="11"/>
                        <a:pt x="0" y="6"/>
                        <a:pt x="3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15000" lIns="81625" spcFirstLastPara="1" rIns="81625" wrap="square" tIns="150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3235469" y="4460533"/>
                  <a:ext cx="16001" cy="62696"/>
                </a:xfrm>
                <a:custGeom>
                  <a:rect b="b" l="l" r="r" t="t"/>
                  <a:pathLst>
                    <a:path extrusionOk="0" h="192" w="49">
                      <a:moveTo>
                        <a:pt x="35" y="2"/>
                      </a:moveTo>
                      <a:cubicBezTo>
                        <a:pt x="38" y="-1"/>
                        <a:pt x="42" y="-1"/>
                        <a:pt x="45" y="1"/>
                      </a:cubicBezTo>
                      <a:cubicBezTo>
                        <a:pt x="49" y="3"/>
                        <a:pt x="51" y="8"/>
                        <a:pt x="48" y="12"/>
                      </a:cubicBezTo>
                      <a:cubicBezTo>
                        <a:pt x="24" y="57"/>
                        <a:pt x="16" y="183"/>
                        <a:pt x="16" y="184"/>
                      </a:cubicBezTo>
                      <a:cubicBezTo>
                        <a:pt x="16" y="188"/>
                        <a:pt x="12" y="192"/>
                        <a:pt x="7" y="192"/>
                      </a:cubicBezTo>
                      <a:cubicBezTo>
                        <a:pt x="3" y="191"/>
                        <a:pt x="-1" y="187"/>
                        <a:pt x="0" y="183"/>
                      </a:cubicBezTo>
                      <a:cubicBezTo>
                        <a:pt x="0" y="178"/>
                        <a:pt x="8" y="53"/>
                        <a:pt x="34" y="4"/>
                      </a:cubicBezTo>
                      <a:cubicBezTo>
                        <a:pt x="34" y="3"/>
                        <a:pt x="35" y="3"/>
                        <a:pt x="35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850" lIns="81625" spcFirstLastPara="1" rIns="81625" wrap="square" tIns="218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3246898" y="4459880"/>
                  <a:ext cx="9797" cy="50614"/>
                </a:xfrm>
                <a:custGeom>
                  <a:rect b="b" l="l" r="r" t="t"/>
                  <a:pathLst>
                    <a:path extrusionOk="0" h="155" w="30">
                      <a:moveTo>
                        <a:pt x="10" y="3"/>
                      </a:moveTo>
                      <a:cubicBezTo>
                        <a:pt x="11" y="2"/>
                        <a:pt x="12" y="1"/>
                        <a:pt x="13" y="1"/>
                      </a:cubicBezTo>
                      <a:cubicBezTo>
                        <a:pt x="18" y="-1"/>
                        <a:pt x="22" y="2"/>
                        <a:pt x="24" y="6"/>
                      </a:cubicBezTo>
                      <a:cubicBezTo>
                        <a:pt x="42" y="59"/>
                        <a:pt x="18" y="145"/>
                        <a:pt x="17" y="149"/>
                      </a:cubicBezTo>
                      <a:cubicBezTo>
                        <a:pt x="16" y="153"/>
                        <a:pt x="12" y="156"/>
                        <a:pt x="7" y="155"/>
                      </a:cubicBezTo>
                      <a:cubicBezTo>
                        <a:pt x="3" y="153"/>
                        <a:pt x="0" y="149"/>
                        <a:pt x="1" y="144"/>
                      </a:cubicBezTo>
                      <a:cubicBezTo>
                        <a:pt x="2" y="143"/>
                        <a:pt x="25" y="59"/>
                        <a:pt x="8" y="11"/>
                      </a:cubicBezTo>
                      <a:cubicBezTo>
                        <a:pt x="7" y="8"/>
                        <a:pt x="8" y="5"/>
                        <a:pt x="10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9800" lIns="81625" spcFirstLastPara="1" rIns="81625" wrap="square" tIns="98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3264532" y="4380857"/>
                  <a:ext cx="109068" cy="111024"/>
                </a:xfrm>
                <a:custGeom>
                  <a:rect b="b" l="l" r="r" t="t"/>
                  <a:pathLst>
                    <a:path extrusionOk="0" h="340" w="334">
                      <a:moveTo>
                        <a:pt x="2" y="242"/>
                      </a:moveTo>
                      <a:cubicBezTo>
                        <a:pt x="2" y="242"/>
                        <a:pt x="169" y="354"/>
                        <a:pt x="232" y="338"/>
                      </a:cubicBezTo>
                      <a:cubicBezTo>
                        <a:pt x="294" y="322"/>
                        <a:pt x="309" y="271"/>
                        <a:pt x="269" y="232"/>
                      </a:cubicBezTo>
                      <a:cubicBezTo>
                        <a:pt x="269" y="232"/>
                        <a:pt x="342" y="220"/>
                        <a:pt x="333" y="156"/>
                      </a:cubicBezTo>
                      <a:cubicBezTo>
                        <a:pt x="323" y="92"/>
                        <a:pt x="265" y="102"/>
                        <a:pt x="265" y="102"/>
                      </a:cubicBezTo>
                      <a:cubicBezTo>
                        <a:pt x="265" y="102"/>
                        <a:pt x="304" y="67"/>
                        <a:pt x="258" y="15"/>
                      </a:cubicBezTo>
                      <a:cubicBezTo>
                        <a:pt x="213" y="-37"/>
                        <a:pt x="51" y="59"/>
                        <a:pt x="0" y="125"/>
                      </a:cubicBezTo>
                      <a:lnTo>
                        <a:pt x="2" y="24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3264532" y="4380857"/>
                  <a:ext cx="109068" cy="111024"/>
                </a:xfrm>
                <a:custGeom>
                  <a:rect b="b" l="l" r="r" t="t"/>
                  <a:pathLst>
                    <a:path extrusionOk="0" h="340" w="334">
                      <a:moveTo>
                        <a:pt x="2" y="242"/>
                      </a:moveTo>
                      <a:cubicBezTo>
                        <a:pt x="2" y="242"/>
                        <a:pt x="169" y="354"/>
                        <a:pt x="232" y="338"/>
                      </a:cubicBezTo>
                      <a:cubicBezTo>
                        <a:pt x="294" y="322"/>
                        <a:pt x="309" y="271"/>
                        <a:pt x="269" y="232"/>
                      </a:cubicBezTo>
                      <a:cubicBezTo>
                        <a:pt x="269" y="232"/>
                        <a:pt x="342" y="220"/>
                        <a:pt x="333" y="156"/>
                      </a:cubicBezTo>
                      <a:cubicBezTo>
                        <a:pt x="323" y="92"/>
                        <a:pt x="265" y="102"/>
                        <a:pt x="265" y="102"/>
                      </a:cubicBezTo>
                      <a:cubicBezTo>
                        <a:pt x="265" y="102"/>
                        <a:pt x="304" y="67"/>
                        <a:pt x="258" y="15"/>
                      </a:cubicBezTo>
                      <a:cubicBezTo>
                        <a:pt x="213" y="-37"/>
                        <a:pt x="51" y="59"/>
                        <a:pt x="0" y="125"/>
                      </a:cubicBezTo>
                      <a:lnTo>
                        <a:pt x="2" y="24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3333108" y="4414164"/>
                  <a:ext cx="40166" cy="77717"/>
                </a:xfrm>
                <a:custGeom>
                  <a:rect b="b" l="l" r="r" t="t"/>
                  <a:pathLst>
                    <a:path extrusionOk="0" h="238" w="123">
                      <a:moveTo>
                        <a:pt x="56" y="0"/>
                      </a:moveTo>
                      <a:cubicBezTo>
                        <a:pt x="74" y="2"/>
                        <a:pt x="101" y="12"/>
                        <a:pt x="107" y="54"/>
                      </a:cubicBezTo>
                      <a:cubicBezTo>
                        <a:pt x="116" y="118"/>
                        <a:pt x="44" y="130"/>
                        <a:pt x="44" y="130"/>
                      </a:cubicBezTo>
                      <a:cubicBezTo>
                        <a:pt x="83" y="169"/>
                        <a:pt x="69" y="220"/>
                        <a:pt x="6" y="236"/>
                      </a:cubicBezTo>
                      <a:cubicBezTo>
                        <a:pt x="4" y="237"/>
                        <a:pt x="2" y="237"/>
                        <a:pt x="0" y="237"/>
                      </a:cubicBezTo>
                      <a:cubicBezTo>
                        <a:pt x="8" y="238"/>
                        <a:pt x="15" y="238"/>
                        <a:pt x="22" y="236"/>
                      </a:cubicBezTo>
                      <a:cubicBezTo>
                        <a:pt x="84" y="220"/>
                        <a:pt x="99" y="169"/>
                        <a:pt x="59" y="130"/>
                      </a:cubicBezTo>
                      <a:cubicBezTo>
                        <a:pt x="59" y="130"/>
                        <a:pt x="132" y="118"/>
                        <a:pt x="123" y="54"/>
                      </a:cubicBezTo>
                      <a:cubicBezTo>
                        <a:pt x="114" y="-4"/>
                        <a:pt x="66" y="-1"/>
                        <a:pt x="56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6900" lIns="81625" spcFirstLastPara="1" rIns="81625" wrap="square" tIns="36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3333434" y="4381184"/>
                  <a:ext cx="22532" cy="32981"/>
                </a:xfrm>
                <a:custGeom>
                  <a:rect b="b" l="l" r="r" t="t"/>
                  <a:pathLst>
                    <a:path extrusionOk="0" h="101" w="69">
                      <a:moveTo>
                        <a:pt x="32" y="14"/>
                      </a:moveTo>
                      <a:cubicBezTo>
                        <a:pt x="78" y="66"/>
                        <a:pt x="38" y="101"/>
                        <a:pt x="38" y="101"/>
                      </a:cubicBezTo>
                      <a:cubicBezTo>
                        <a:pt x="38" y="101"/>
                        <a:pt x="45" y="100"/>
                        <a:pt x="54" y="101"/>
                      </a:cubicBezTo>
                      <a:cubicBezTo>
                        <a:pt x="58" y="97"/>
                        <a:pt x="91" y="63"/>
                        <a:pt x="47" y="14"/>
                      </a:cubicBezTo>
                      <a:cubicBezTo>
                        <a:pt x="37" y="2"/>
                        <a:pt x="20" y="-2"/>
                        <a:pt x="0" y="0"/>
                      </a:cubicBezTo>
                      <a:cubicBezTo>
                        <a:pt x="13" y="1"/>
                        <a:pt x="24" y="5"/>
                        <a:pt x="32" y="1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3258981" y="4396531"/>
                  <a:ext cx="78372" cy="79676"/>
                </a:xfrm>
                <a:custGeom>
                  <a:rect b="b" l="l" r="r" t="t"/>
                  <a:pathLst>
                    <a:path extrusionOk="0" h="244" w="240">
                      <a:moveTo>
                        <a:pt x="2" y="174"/>
                      </a:moveTo>
                      <a:cubicBezTo>
                        <a:pt x="2" y="174"/>
                        <a:pt x="122" y="255"/>
                        <a:pt x="167" y="243"/>
                      </a:cubicBezTo>
                      <a:cubicBezTo>
                        <a:pt x="212" y="231"/>
                        <a:pt x="223" y="195"/>
                        <a:pt x="194" y="167"/>
                      </a:cubicBezTo>
                      <a:cubicBezTo>
                        <a:pt x="194" y="167"/>
                        <a:pt x="246" y="158"/>
                        <a:pt x="240" y="112"/>
                      </a:cubicBezTo>
                      <a:cubicBezTo>
                        <a:pt x="233" y="65"/>
                        <a:pt x="191" y="73"/>
                        <a:pt x="191" y="73"/>
                      </a:cubicBezTo>
                      <a:cubicBezTo>
                        <a:pt x="191" y="73"/>
                        <a:pt x="219" y="47"/>
                        <a:pt x="186" y="10"/>
                      </a:cubicBezTo>
                      <a:cubicBezTo>
                        <a:pt x="153" y="-27"/>
                        <a:pt x="37" y="42"/>
                        <a:pt x="0" y="89"/>
                      </a:cubicBezTo>
                      <a:lnTo>
                        <a:pt x="2" y="17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8850" lIns="81625" spcFirstLastPara="1" rIns="81625" wrap="square" tIns="388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3121176" y="4425267"/>
                  <a:ext cx="116578" cy="103187"/>
                </a:xfrm>
                <a:custGeom>
                  <a:rect b="b" l="l" r="r" t="t"/>
                  <a:pathLst>
                    <a:path extrusionOk="0" h="316" w="357">
                      <a:moveTo>
                        <a:pt x="357" y="114"/>
                      </a:moveTo>
                      <a:cubicBezTo>
                        <a:pt x="357" y="114"/>
                        <a:pt x="291" y="291"/>
                        <a:pt x="198" y="313"/>
                      </a:cubicBezTo>
                      <a:cubicBezTo>
                        <a:pt x="105" y="334"/>
                        <a:pt x="110" y="249"/>
                        <a:pt x="110" y="249"/>
                      </a:cubicBezTo>
                      <a:cubicBezTo>
                        <a:pt x="110" y="249"/>
                        <a:pt x="46" y="277"/>
                        <a:pt x="20" y="227"/>
                      </a:cubicBezTo>
                      <a:cubicBezTo>
                        <a:pt x="-6" y="178"/>
                        <a:pt x="46" y="141"/>
                        <a:pt x="46" y="141"/>
                      </a:cubicBezTo>
                      <a:cubicBezTo>
                        <a:pt x="46" y="141"/>
                        <a:pt x="-23" y="119"/>
                        <a:pt x="9" y="60"/>
                      </a:cubicBezTo>
                      <a:cubicBezTo>
                        <a:pt x="41" y="1"/>
                        <a:pt x="219" y="-22"/>
                        <a:pt x="304" y="25"/>
                      </a:cubicBezTo>
                      <a:lnTo>
                        <a:pt x="357" y="11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3121176" y="4432124"/>
                  <a:ext cx="73147" cy="96329"/>
                </a:xfrm>
                <a:custGeom>
                  <a:rect b="b" l="l" r="r" t="t"/>
                  <a:pathLst>
                    <a:path extrusionOk="0" h="295" w="224">
                      <a:moveTo>
                        <a:pt x="110" y="228"/>
                      </a:moveTo>
                      <a:cubicBezTo>
                        <a:pt x="110" y="228"/>
                        <a:pt x="105" y="313"/>
                        <a:pt x="198" y="292"/>
                      </a:cubicBezTo>
                      <a:cubicBezTo>
                        <a:pt x="207" y="290"/>
                        <a:pt x="215" y="286"/>
                        <a:pt x="224" y="282"/>
                      </a:cubicBezTo>
                      <a:cubicBezTo>
                        <a:pt x="220" y="283"/>
                        <a:pt x="216" y="284"/>
                        <a:pt x="212" y="285"/>
                      </a:cubicBezTo>
                      <a:cubicBezTo>
                        <a:pt x="119" y="307"/>
                        <a:pt x="124" y="221"/>
                        <a:pt x="124" y="221"/>
                      </a:cubicBezTo>
                      <a:cubicBezTo>
                        <a:pt x="124" y="221"/>
                        <a:pt x="60" y="250"/>
                        <a:pt x="34" y="200"/>
                      </a:cubicBezTo>
                      <a:cubicBezTo>
                        <a:pt x="8" y="150"/>
                        <a:pt x="60" y="114"/>
                        <a:pt x="60" y="114"/>
                      </a:cubicBezTo>
                      <a:cubicBezTo>
                        <a:pt x="60" y="114"/>
                        <a:pt x="-9" y="91"/>
                        <a:pt x="23" y="32"/>
                      </a:cubicBezTo>
                      <a:cubicBezTo>
                        <a:pt x="30" y="20"/>
                        <a:pt x="43" y="9"/>
                        <a:pt x="61" y="0"/>
                      </a:cubicBezTo>
                      <a:cubicBezTo>
                        <a:pt x="36" y="10"/>
                        <a:pt x="17" y="23"/>
                        <a:pt x="9" y="39"/>
                      </a:cubicBezTo>
                      <a:cubicBezTo>
                        <a:pt x="-23" y="98"/>
                        <a:pt x="46" y="120"/>
                        <a:pt x="46" y="120"/>
                      </a:cubicBezTo>
                      <a:cubicBezTo>
                        <a:pt x="46" y="120"/>
                        <a:pt x="-6" y="157"/>
                        <a:pt x="20" y="206"/>
                      </a:cubicBezTo>
                      <a:cubicBezTo>
                        <a:pt x="46" y="256"/>
                        <a:pt x="110" y="228"/>
                        <a:pt x="110" y="22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3155138" y="4427879"/>
                  <a:ext cx="82617" cy="73471"/>
                </a:xfrm>
                <a:custGeom>
                  <a:rect b="b" l="l" r="r" t="t"/>
                  <a:pathLst>
                    <a:path extrusionOk="0" h="225" w="253">
                      <a:moveTo>
                        <a:pt x="253" y="81"/>
                      </a:moveTo>
                      <a:cubicBezTo>
                        <a:pt x="253" y="81"/>
                        <a:pt x="206" y="207"/>
                        <a:pt x="140" y="222"/>
                      </a:cubicBezTo>
                      <a:cubicBezTo>
                        <a:pt x="74" y="237"/>
                        <a:pt x="78" y="177"/>
                        <a:pt x="78" y="177"/>
                      </a:cubicBezTo>
                      <a:cubicBezTo>
                        <a:pt x="78" y="177"/>
                        <a:pt x="32" y="197"/>
                        <a:pt x="13" y="161"/>
                      </a:cubicBezTo>
                      <a:cubicBezTo>
                        <a:pt x="-5" y="126"/>
                        <a:pt x="32" y="100"/>
                        <a:pt x="32" y="100"/>
                      </a:cubicBezTo>
                      <a:cubicBezTo>
                        <a:pt x="32" y="100"/>
                        <a:pt x="-17" y="84"/>
                        <a:pt x="6" y="42"/>
                      </a:cubicBezTo>
                      <a:cubicBezTo>
                        <a:pt x="29" y="1"/>
                        <a:pt x="155" y="-16"/>
                        <a:pt x="215" y="18"/>
                      </a:cubicBezTo>
                      <a:lnTo>
                        <a:pt x="253" y="8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2650" lIns="81625" spcFirstLastPara="1" rIns="81625" wrap="square" tIns="326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3134891" y="4334489"/>
                  <a:ext cx="112660" cy="100901"/>
                </a:xfrm>
                <a:custGeom>
                  <a:rect b="b" l="l" r="r" t="t"/>
                  <a:pathLst>
                    <a:path extrusionOk="0" h="309" w="345">
                      <a:moveTo>
                        <a:pt x="345" y="238"/>
                      </a:moveTo>
                      <a:cubicBezTo>
                        <a:pt x="345" y="238"/>
                        <a:pt x="301" y="24"/>
                        <a:pt x="214" y="3"/>
                      </a:cubicBezTo>
                      <a:cubicBezTo>
                        <a:pt x="126" y="-18"/>
                        <a:pt x="139" y="73"/>
                        <a:pt x="139" y="73"/>
                      </a:cubicBezTo>
                      <a:cubicBezTo>
                        <a:pt x="139" y="73"/>
                        <a:pt x="95" y="35"/>
                        <a:pt x="59" y="68"/>
                      </a:cubicBezTo>
                      <a:cubicBezTo>
                        <a:pt x="23" y="102"/>
                        <a:pt x="57" y="148"/>
                        <a:pt x="57" y="148"/>
                      </a:cubicBezTo>
                      <a:cubicBezTo>
                        <a:pt x="57" y="148"/>
                        <a:pt x="-13" y="135"/>
                        <a:pt x="2" y="200"/>
                      </a:cubicBezTo>
                      <a:cubicBezTo>
                        <a:pt x="16" y="266"/>
                        <a:pt x="258" y="309"/>
                        <a:pt x="258" y="309"/>
                      </a:cubicBezTo>
                      <a:lnTo>
                        <a:pt x="345" y="23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3134891" y="4334489"/>
                  <a:ext cx="101231" cy="72818"/>
                </a:xfrm>
                <a:custGeom>
                  <a:rect b="b" l="l" r="r" t="t"/>
                  <a:pathLst>
                    <a:path extrusionOk="0" h="223" w="310">
                      <a:moveTo>
                        <a:pt x="14" y="215"/>
                      </a:moveTo>
                      <a:cubicBezTo>
                        <a:pt x="-1" y="150"/>
                        <a:pt x="67" y="164"/>
                        <a:pt x="67" y="164"/>
                      </a:cubicBezTo>
                      <a:cubicBezTo>
                        <a:pt x="67" y="164"/>
                        <a:pt x="34" y="118"/>
                        <a:pt x="69" y="85"/>
                      </a:cubicBezTo>
                      <a:cubicBezTo>
                        <a:pt x="104" y="52"/>
                        <a:pt x="148" y="89"/>
                        <a:pt x="148" y="89"/>
                      </a:cubicBezTo>
                      <a:cubicBezTo>
                        <a:pt x="148" y="89"/>
                        <a:pt x="135" y="-1"/>
                        <a:pt x="222" y="20"/>
                      </a:cubicBezTo>
                      <a:cubicBezTo>
                        <a:pt x="259" y="29"/>
                        <a:pt x="289" y="75"/>
                        <a:pt x="310" y="123"/>
                      </a:cubicBezTo>
                      <a:cubicBezTo>
                        <a:pt x="288" y="68"/>
                        <a:pt x="256" y="13"/>
                        <a:pt x="214" y="3"/>
                      </a:cubicBezTo>
                      <a:cubicBezTo>
                        <a:pt x="126" y="-18"/>
                        <a:pt x="139" y="73"/>
                        <a:pt x="139" y="73"/>
                      </a:cubicBezTo>
                      <a:cubicBezTo>
                        <a:pt x="139" y="73"/>
                        <a:pt x="95" y="35"/>
                        <a:pt x="59" y="68"/>
                      </a:cubicBezTo>
                      <a:cubicBezTo>
                        <a:pt x="24" y="102"/>
                        <a:pt x="57" y="148"/>
                        <a:pt x="57" y="148"/>
                      </a:cubicBezTo>
                      <a:cubicBezTo>
                        <a:pt x="57" y="148"/>
                        <a:pt x="-12" y="135"/>
                        <a:pt x="2" y="200"/>
                      </a:cubicBezTo>
                      <a:cubicBezTo>
                        <a:pt x="4" y="208"/>
                        <a:pt x="9" y="216"/>
                        <a:pt x="17" y="223"/>
                      </a:cubicBezTo>
                      <a:cubicBezTo>
                        <a:pt x="15" y="221"/>
                        <a:pt x="14" y="218"/>
                        <a:pt x="14" y="21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2000" lIns="81625" spcFirstLastPara="1" rIns="81625" wrap="square" tIns="320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3168853" y="4362245"/>
                  <a:ext cx="75106" cy="67267"/>
                </a:xfrm>
                <a:custGeom>
                  <a:rect b="b" l="l" r="r" t="t"/>
                  <a:pathLst>
                    <a:path extrusionOk="0" h="206" w="230">
                      <a:moveTo>
                        <a:pt x="230" y="159"/>
                      </a:moveTo>
                      <a:cubicBezTo>
                        <a:pt x="230" y="159"/>
                        <a:pt x="201" y="16"/>
                        <a:pt x="142" y="2"/>
                      </a:cubicBezTo>
                      <a:cubicBezTo>
                        <a:pt x="84" y="-12"/>
                        <a:pt x="93" y="49"/>
                        <a:pt x="93" y="49"/>
                      </a:cubicBezTo>
                      <a:cubicBezTo>
                        <a:pt x="93" y="49"/>
                        <a:pt x="63" y="23"/>
                        <a:pt x="39" y="46"/>
                      </a:cubicBezTo>
                      <a:cubicBezTo>
                        <a:pt x="16" y="68"/>
                        <a:pt x="38" y="99"/>
                        <a:pt x="38" y="99"/>
                      </a:cubicBezTo>
                      <a:cubicBezTo>
                        <a:pt x="38" y="99"/>
                        <a:pt x="-8" y="90"/>
                        <a:pt x="2" y="134"/>
                      </a:cubicBezTo>
                      <a:cubicBezTo>
                        <a:pt x="11" y="177"/>
                        <a:pt x="172" y="206"/>
                        <a:pt x="172" y="206"/>
                      </a:cubicBezTo>
                      <a:lnTo>
                        <a:pt x="230" y="15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26450" lIns="81625" spcFirstLastPara="1" rIns="81625" wrap="square" tIns="264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3265512" y="4442247"/>
                  <a:ext cx="52901" cy="19592"/>
                </a:xfrm>
                <a:custGeom>
                  <a:rect b="b" l="l" r="r" t="t"/>
                  <a:pathLst>
                    <a:path extrusionOk="0" h="60" w="162">
                      <a:moveTo>
                        <a:pt x="3" y="3"/>
                      </a:moveTo>
                      <a:cubicBezTo>
                        <a:pt x="6" y="0"/>
                        <a:pt x="10" y="-1"/>
                        <a:pt x="14" y="2"/>
                      </a:cubicBezTo>
                      <a:cubicBezTo>
                        <a:pt x="72" y="45"/>
                        <a:pt x="152" y="43"/>
                        <a:pt x="153" y="43"/>
                      </a:cubicBezTo>
                      <a:cubicBezTo>
                        <a:pt x="158" y="43"/>
                        <a:pt x="161" y="47"/>
                        <a:pt x="162" y="51"/>
                      </a:cubicBezTo>
                      <a:cubicBezTo>
                        <a:pt x="162" y="56"/>
                        <a:pt x="158" y="60"/>
                        <a:pt x="153" y="60"/>
                      </a:cubicBezTo>
                      <a:cubicBezTo>
                        <a:pt x="150" y="60"/>
                        <a:pt x="67" y="62"/>
                        <a:pt x="4" y="15"/>
                      </a:cubicBezTo>
                      <a:cubicBezTo>
                        <a:pt x="0" y="13"/>
                        <a:pt x="-1" y="7"/>
                        <a:pt x="2" y="4"/>
                      </a:cubicBezTo>
                      <a:cubicBezTo>
                        <a:pt x="2" y="3"/>
                        <a:pt x="3" y="3"/>
                        <a:pt x="3" y="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3271063" y="4436696"/>
                  <a:ext cx="55513" cy="9470"/>
                </a:xfrm>
                <a:custGeom>
                  <a:rect b="b" l="l" r="r" t="t"/>
                  <a:pathLst>
                    <a:path extrusionOk="0" h="29" w="170">
                      <a:moveTo>
                        <a:pt x="3" y="2"/>
                      </a:moveTo>
                      <a:cubicBezTo>
                        <a:pt x="5" y="0"/>
                        <a:pt x="9" y="-1"/>
                        <a:pt x="12" y="0"/>
                      </a:cubicBezTo>
                      <a:cubicBezTo>
                        <a:pt x="69" y="21"/>
                        <a:pt x="160" y="9"/>
                        <a:pt x="161" y="9"/>
                      </a:cubicBezTo>
                      <a:cubicBezTo>
                        <a:pt x="166" y="8"/>
                        <a:pt x="170" y="11"/>
                        <a:pt x="170" y="16"/>
                      </a:cubicBezTo>
                      <a:cubicBezTo>
                        <a:pt x="171" y="21"/>
                        <a:pt x="168" y="25"/>
                        <a:pt x="163" y="25"/>
                      </a:cubicBezTo>
                      <a:cubicBezTo>
                        <a:pt x="159" y="26"/>
                        <a:pt x="68" y="38"/>
                        <a:pt x="6" y="16"/>
                      </a:cubicBezTo>
                      <a:cubicBezTo>
                        <a:pt x="2" y="14"/>
                        <a:pt x="0" y="9"/>
                        <a:pt x="1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3273022" y="4416450"/>
                  <a:ext cx="49962" cy="12735"/>
                </a:xfrm>
                <a:custGeom>
                  <a:rect b="b" l="l" r="r" t="t"/>
                  <a:pathLst>
                    <a:path extrusionOk="0" h="39" w="153">
                      <a:moveTo>
                        <a:pt x="3" y="25"/>
                      </a:moveTo>
                      <a:cubicBezTo>
                        <a:pt x="3" y="24"/>
                        <a:pt x="4" y="24"/>
                        <a:pt x="5" y="23"/>
                      </a:cubicBezTo>
                      <a:cubicBezTo>
                        <a:pt x="72" y="-10"/>
                        <a:pt x="143" y="1"/>
                        <a:pt x="146" y="2"/>
                      </a:cubicBezTo>
                      <a:cubicBezTo>
                        <a:pt x="150" y="3"/>
                        <a:pt x="153" y="7"/>
                        <a:pt x="153" y="11"/>
                      </a:cubicBezTo>
                      <a:cubicBezTo>
                        <a:pt x="152" y="16"/>
                        <a:pt x="148" y="19"/>
                        <a:pt x="143" y="18"/>
                      </a:cubicBezTo>
                      <a:cubicBezTo>
                        <a:pt x="142" y="18"/>
                        <a:pt x="75" y="7"/>
                        <a:pt x="12" y="38"/>
                      </a:cubicBezTo>
                      <a:cubicBezTo>
                        <a:pt x="8" y="40"/>
                        <a:pt x="3" y="39"/>
                        <a:pt x="1" y="35"/>
                      </a:cubicBezTo>
                      <a:cubicBezTo>
                        <a:pt x="0" y="31"/>
                        <a:pt x="0" y="27"/>
                        <a:pt x="3" y="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3202487" y="4380857"/>
                  <a:ext cx="38859" cy="43103"/>
                </a:xfrm>
                <a:custGeom>
                  <a:rect b="b" l="l" r="r" t="t"/>
                  <a:pathLst>
                    <a:path extrusionOk="0" h="132" w="119">
                      <a:moveTo>
                        <a:pt x="3" y="2"/>
                      </a:moveTo>
                      <a:cubicBezTo>
                        <a:pt x="6" y="0"/>
                        <a:pt x="10" y="-1"/>
                        <a:pt x="13" y="1"/>
                      </a:cubicBezTo>
                      <a:cubicBezTo>
                        <a:pt x="74" y="33"/>
                        <a:pt x="117" y="117"/>
                        <a:pt x="119" y="120"/>
                      </a:cubicBezTo>
                      <a:cubicBezTo>
                        <a:pt x="121" y="124"/>
                        <a:pt x="119" y="129"/>
                        <a:pt x="115" y="131"/>
                      </a:cubicBezTo>
                      <a:cubicBezTo>
                        <a:pt x="111" y="133"/>
                        <a:pt x="106" y="132"/>
                        <a:pt x="104" y="128"/>
                      </a:cubicBezTo>
                      <a:cubicBezTo>
                        <a:pt x="104" y="127"/>
                        <a:pt x="62" y="45"/>
                        <a:pt x="5" y="15"/>
                      </a:cubicBezTo>
                      <a:cubicBezTo>
                        <a:pt x="1" y="13"/>
                        <a:pt x="-1" y="8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275" lIns="81625" spcFirstLastPara="1" rIns="81625" wrap="square" tIns="2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3182894" y="4400776"/>
                  <a:ext cx="48983" cy="31021"/>
                </a:xfrm>
                <a:custGeom>
                  <a:rect b="b" l="l" r="r" t="t"/>
                  <a:pathLst>
                    <a:path extrusionOk="0" h="95" w="150">
                      <a:moveTo>
                        <a:pt x="3" y="2"/>
                      </a:moveTo>
                      <a:cubicBezTo>
                        <a:pt x="6" y="-1"/>
                        <a:pt x="11" y="-1"/>
                        <a:pt x="15" y="2"/>
                      </a:cubicBezTo>
                      <a:cubicBezTo>
                        <a:pt x="63" y="50"/>
                        <a:pt x="144" y="78"/>
                        <a:pt x="145" y="79"/>
                      </a:cubicBezTo>
                      <a:cubicBezTo>
                        <a:pt x="149" y="80"/>
                        <a:pt x="152" y="85"/>
                        <a:pt x="150" y="89"/>
                      </a:cubicBezTo>
                      <a:cubicBezTo>
                        <a:pt x="149" y="93"/>
                        <a:pt x="144" y="96"/>
                        <a:pt x="139" y="94"/>
                      </a:cubicBezTo>
                      <a:cubicBezTo>
                        <a:pt x="136" y="93"/>
                        <a:pt x="54" y="65"/>
                        <a:pt x="3" y="14"/>
                      </a:cubicBezTo>
                      <a:cubicBezTo>
                        <a:pt x="0" y="11"/>
                        <a:pt x="0" y="6"/>
                        <a:pt x="3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3202161" y="4396858"/>
                  <a:ext cx="30696" cy="29062"/>
                </a:xfrm>
                <a:custGeom>
                  <a:rect b="b" l="l" r="r" t="t"/>
                  <a:pathLst>
                    <a:path extrusionOk="0" h="89" w="94">
                      <a:moveTo>
                        <a:pt x="2" y="2"/>
                      </a:moveTo>
                      <a:cubicBezTo>
                        <a:pt x="3" y="2"/>
                        <a:pt x="3" y="2"/>
                        <a:pt x="4" y="1"/>
                      </a:cubicBezTo>
                      <a:cubicBezTo>
                        <a:pt x="8" y="-1"/>
                        <a:pt x="13" y="0"/>
                        <a:pt x="15" y="4"/>
                      </a:cubicBezTo>
                      <a:cubicBezTo>
                        <a:pt x="40" y="45"/>
                        <a:pt x="89" y="73"/>
                        <a:pt x="90" y="74"/>
                      </a:cubicBezTo>
                      <a:cubicBezTo>
                        <a:pt x="94" y="76"/>
                        <a:pt x="95" y="81"/>
                        <a:pt x="93" y="85"/>
                      </a:cubicBezTo>
                      <a:cubicBezTo>
                        <a:pt x="91" y="89"/>
                        <a:pt x="85" y="90"/>
                        <a:pt x="81" y="88"/>
                      </a:cubicBezTo>
                      <a:cubicBezTo>
                        <a:pt x="79" y="87"/>
                        <a:pt x="28" y="57"/>
                        <a:pt x="1" y="13"/>
                      </a:cubicBezTo>
                      <a:cubicBezTo>
                        <a:pt x="-1" y="9"/>
                        <a:pt x="0" y="5"/>
                        <a:pt x="2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3174404" y="4439961"/>
                  <a:ext cx="51595" cy="25797"/>
                </a:xfrm>
                <a:custGeom>
                  <a:rect b="b" l="l" r="r" t="t"/>
                  <a:pathLst>
                    <a:path extrusionOk="0" h="79" w="158">
                      <a:moveTo>
                        <a:pt x="9" y="57"/>
                      </a:moveTo>
                      <a:cubicBezTo>
                        <a:pt x="57" y="10"/>
                        <a:pt x="145" y="0"/>
                        <a:pt x="149" y="0"/>
                      </a:cubicBezTo>
                      <a:cubicBezTo>
                        <a:pt x="154" y="0"/>
                        <a:pt x="158" y="3"/>
                        <a:pt x="158" y="8"/>
                      </a:cubicBezTo>
                      <a:cubicBezTo>
                        <a:pt x="159" y="12"/>
                        <a:pt x="155" y="16"/>
                        <a:pt x="151" y="17"/>
                      </a:cubicBezTo>
                      <a:cubicBezTo>
                        <a:pt x="150" y="17"/>
                        <a:pt x="55" y="27"/>
                        <a:pt x="15" y="76"/>
                      </a:cubicBezTo>
                      <a:cubicBezTo>
                        <a:pt x="12" y="79"/>
                        <a:pt x="7" y="80"/>
                        <a:pt x="3" y="77"/>
                      </a:cubicBezTo>
                      <a:cubicBezTo>
                        <a:pt x="0" y="74"/>
                        <a:pt x="-1" y="69"/>
                        <a:pt x="2" y="65"/>
                      </a:cubicBezTo>
                      <a:cubicBezTo>
                        <a:pt x="4" y="62"/>
                        <a:pt x="7" y="60"/>
                        <a:pt x="9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3185833" y="4452696"/>
                  <a:ext cx="41472" cy="37879"/>
                </a:xfrm>
                <a:custGeom>
                  <a:rect b="b" l="l" r="r" t="t"/>
                  <a:pathLst>
                    <a:path extrusionOk="0" h="116" w="127">
                      <a:moveTo>
                        <a:pt x="3" y="102"/>
                      </a:moveTo>
                      <a:cubicBezTo>
                        <a:pt x="3" y="101"/>
                        <a:pt x="4" y="100"/>
                        <a:pt x="6" y="100"/>
                      </a:cubicBezTo>
                      <a:cubicBezTo>
                        <a:pt x="76" y="76"/>
                        <a:pt x="111" y="6"/>
                        <a:pt x="111" y="5"/>
                      </a:cubicBezTo>
                      <a:cubicBezTo>
                        <a:pt x="114" y="1"/>
                        <a:pt x="119" y="-1"/>
                        <a:pt x="123" y="1"/>
                      </a:cubicBezTo>
                      <a:cubicBezTo>
                        <a:pt x="127" y="3"/>
                        <a:pt x="128" y="8"/>
                        <a:pt x="126" y="13"/>
                      </a:cubicBezTo>
                      <a:cubicBezTo>
                        <a:pt x="125" y="16"/>
                        <a:pt x="88" y="89"/>
                        <a:pt x="11" y="116"/>
                      </a:cubicBezTo>
                      <a:cubicBezTo>
                        <a:pt x="7" y="117"/>
                        <a:pt x="2" y="115"/>
                        <a:pt x="1" y="110"/>
                      </a:cubicBezTo>
                      <a:cubicBezTo>
                        <a:pt x="-1" y="107"/>
                        <a:pt x="0" y="104"/>
                        <a:pt x="3" y="1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3191711" y="4449757"/>
                  <a:ext cx="30696" cy="22858"/>
                </a:xfrm>
                <a:custGeom>
                  <a:rect b="b" l="l" r="r" t="t"/>
                  <a:pathLst>
                    <a:path extrusionOk="0" h="70" w="94">
                      <a:moveTo>
                        <a:pt x="10" y="47"/>
                      </a:moveTo>
                      <a:cubicBezTo>
                        <a:pt x="42" y="15"/>
                        <a:pt x="82" y="1"/>
                        <a:pt x="84" y="1"/>
                      </a:cubicBezTo>
                      <a:cubicBezTo>
                        <a:pt x="88" y="-1"/>
                        <a:pt x="93" y="1"/>
                        <a:pt x="94" y="6"/>
                      </a:cubicBezTo>
                      <a:cubicBezTo>
                        <a:pt x="96" y="10"/>
                        <a:pt x="93" y="15"/>
                        <a:pt x="89" y="16"/>
                      </a:cubicBezTo>
                      <a:cubicBezTo>
                        <a:pt x="88" y="17"/>
                        <a:pt x="44" y="32"/>
                        <a:pt x="14" y="67"/>
                      </a:cubicBezTo>
                      <a:cubicBezTo>
                        <a:pt x="11" y="70"/>
                        <a:pt x="6" y="71"/>
                        <a:pt x="3" y="68"/>
                      </a:cubicBezTo>
                      <a:cubicBezTo>
                        <a:pt x="-1" y="65"/>
                        <a:pt x="-1" y="59"/>
                        <a:pt x="2" y="56"/>
                      </a:cubicBezTo>
                      <a:cubicBezTo>
                        <a:pt x="4" y="53"/>
                        <a:pt x="7" y="50"/>
                        <a:pt x="10" y="4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3209345" y="4401756"/>
                  <a:ext cx="80331" cy="77063"/>
                </a:xfrm>
                <a:custGeom>
                  <a:rect b="b" l="l" r="r" t="t"/>
                  <a:pathLst>
                    <a:path extrusionOk="0" h="236" w="246">
                      <a:moveTo>
                        <a:pt x="189" y="62"/>
                      </a:moveTo>
                      <a:cubicBezTo>
                        <a:pt x="189" y="62"/>
                        <a:pt x="222" y="44"/>
                        <a:pt x="242" y="83"/>
                      </a:cubicBezTo>
                      <a:cubicBezTo>
                        <a:pt x="261" y="121"/>
                        <a:pt x="214" y="146"/>
                        <a:pt x="208" y="143"/>
                      </a:cubicBezTo>
                      <a:cubicBezTo>
                        <a:pt x="208" y="143"/>
                        <a:pt x="235" y="172"/>
                        <a:pt x="212" y="200"/>
                      </a:cubicBezTo>
                      <a:cubicBezTo>
                        <a:pt x="188" y="228"/>
                        <a:pt x="160" y="219"/>
                        <a:pt x="148" y="200"/>
                      </a:cubicBezTo>
                      <a:cubicBezTo>
                        <a:pt x="148" y="200"/>
                        <a:pt x="131" y="243"/>
                        <a:pt x="96" y="235"/>
                      </a:cubicBezTo>
                      <a:cubicBezTo>
                        <a:pt x="61" y="228"/>
                        <a:pt x="54" y="187"/>
                        <a:pt x="54" y="187"/>
                      </a:cubicBezTo>
                      <a:cubicBezTo>
                        <a:pt x="54" y="187"/>
                        <a:pt x="21" y="196"/>
                        <a:pt x="9" y="168"/>
                      </a:cubicBezTo>
                      <a:cubicBezTo>
                        <a:pt x="-2" y="141"/>
                        <a:pt x="16" y="126"/>
                        <a:pt x="16" y="126"/>
                      </a:cubicBezTo>
                      <a:cubicBezTo>
                        <a:pt x="16" y="126"/>
                        <a:pt x="-5" y="115"/>
                        <a:pt x="1" y="82"/>
                      </a:cubicBezTo>
                      <a:cubicBezTo>
                        <a:pt x="7" y="49"/>
                        <a:pt x="47" y="53"/>
                        <a:pt x="47" y="53"/>
                      </a:cubicBezTo>
                      <a:cubicBezTo>
                        <a:pt x="47" y="53"/>
                        <a:pt x="38" y="17"/>
                        <a:pt x="67" y="3"/>
                      </a:cubicBezTo>
                      <a:cubicBezTo>
                        <a:pt x="95" y="-11"/>
                        <a:pt x="112" y="22"/>
                        <a:pt x="112" y="22"/>
                      </a:cubicBezTo>
                      <a:cubicBezTo>
                        <a:pt x="112" y="22"/>
                        <a:pt x="138" y="-12"/>
                        <a:pt x="169" y="12"/>
                      </a:cubicBezTo>
                      <a:cubicBezTo>
                        <a:pt x="200" y="37"/>
                        <a:pt x="189" y="62"/>
                        <a:pt x="189" y="6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6250" lIns="81625" spcFirstLastPara="1" rIns="81625" wrap="square" tIns="36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3222407" y="4414817"/>
                  <a:ext cx="50289" cy="48654"/>
                </a:xfrm>
                <a:custGeom>
                  <a:rect b="b" l="l" r="r" t="t"/>
                  <a:pathLst>
                    <a:path extrusionOk="0" h="149" w="154">
                      <a:moveTo>
                        <a:pt x="33" y="21"/>
                      </a:moveTo>
                      <a:cubicBezTo>
                        <a:pt x="33" y="21"/>
                        <a:pt x="89" y="-28"/>
                        <a:pt x="136" y="23"/>
                      </a:cubicBezTo>
                      <a:cubicBezTo>
                        <a:pt x="184" y="74"/>
                        <a:pt x="132" y="158"/>
                        <a:pt x="72" y="148"/>
                      </a:cubicBezTo>
                      <a:cubicBezTo>
                        <a:pt x="12" y="138"/>
                        <a:pt x="-32" y="78"/>
                        <a:pt x="33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7825" lIns="81625" spcFirstLastPara="1" rIns="81625" wrap="square" tIns="7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3222734" y="4414817"/>
                  <a:ext cx="49962" cy="33960"/>
                </a:xfrm>
                <a:custGeom>
                  <a:rect b="b" l="l" r="r" t="t"/>
                  <a:pathLst>
                    <a:path extrusionOk="0" h="104" w="153">
                      <a:moveTo>
                        <a:pt x="37" y="55"/>
                      </a:moveTo>
                      <a:cubicBezTo>
                        <a:pt x="37" y="55"/>
                        <a:pt x="93" y="6"/>
                        <a:pt x="140" y="57"/>
                      </a:cubicBezTo>
                      <a:cubicBezTo>
                        <a:pt x="146" y="63"/>
                        <a:pt x="150" y="70"/>
                        <a:pt x="153" y="77"/>
                      </a:cubicBezTo>
                      <a:cubicBezTo>
                        <a:pt x="155" y="59"/>
                        <a:pt x="150" y="39"/>
                        <a:pt x="135" y="23"/>
                      </a:cubicBezTo>
                      <a:cubicBezTo>
                        <a:pt x="88" y="-28"/>
                        <a:pt x="32" y="21"/>
                        <a:pt x="32" y="21"/>
                      </a:cubicBezTo>
                      <a:cubicBezTo>
                        <a:pt x="-2" y="50"/>
                        <a:pt x="-6" y="81"/>
                        <a:pt x="6" y="104"/>
                      </a:cubicBezTo>
                      <a:cubicBezTo>
                        <a:pt x="8" y="88"/>
                        <a:pt x="18" y="71"/>
                        <a:pt x="37" y="5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3251470" y="4444206"/>
                  <a:ext cx="11429" cy="11755"/>
                </a:xfrm>
                <a:custGeom>
                  <a:rect b="b" l="l" r="r" t="t"/>
                  <a:pathLst>
                    <a:path extrusionOk="0" h="36" w="35">
                      <a:moveTo>
                        <a:pt x="4" y="32"/>
                      </a:moveTo>
                      <a:cubicBezTo>
                        <a:pt x="-2" y="27"/>
                        <a:pt x="0" y="16"/>
                        <a:pt x="8" y="8"/>
                      </a:cubicBezTo>
                      <a:cubicBezTo>
                        <a:pt x="16" y="0"/>
                        <a:pt x="27" y="-2"/>
                        <a:pt x="32" y="3"/>
                      </a:cubicBezTo>
                      <a:cubicBezTo>
                        <a:pt x="38" y="9"/>
                        <a:pt x="36" y="20"/>
                        <a:pt x="28" y="28"/>
                      </a:cubicBezTo>
                      <a:cubicBezTo>
                        <a:pt x="20" y="36"/>
                        <a:pt x="9" y="38"/>
                        <a:pt x="4" y="3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3236775" y="4420695"/>
                  <a:ext cx="11429" cy="11429"/>
                </a:xfrm>
                <a:custGeom>
                  <a:rect b="b" l="l" r="r" t="t"/>
                  <a:pathLst>
                    <a:path extrusionOk="0" h="35" w="35">
                      <a:moveTo>
                        <a:pt x="4" y="32"/>
                      </a:moveTo>
                      <a:cubicBezTo>
                        <a:pt x="-2" y="26"/>
                        <a:pt x="0" y="15"/>
                        <a:pt x="8" y="7"/>
                      </a:cubicBezTo>
                      <a:cubicBezTo>
                        <a:pt x="16" y="-1"/>
                        <a:pt x="27" y="-3"/>
                        <a:pt x="32" y="3"/>
                      </a:cubicBezTo>
                      <a:cubicBezTo>
                        <a:pt x="38" y="9"/>
                        <a:pt x="36" y="19"/>
                        <a:pt x="28" y="27"/>
                      </a:cubicBezTo>
                      <a:cubicBezTo>
                        <a:pt x="20" y="35"/>
                        <a:pt x="9" y="37"/>
                        <a:pt x="4" y="3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3225346" y="4432777"/>
                  <a:ext cx="9470" cy="13062"/>
                </a:xfrm>
                <a:custGeom>
                  <a:rect b="b" l="l" r="r" t="t"/>
                  <a:pathLst>
                    <a:path extrusionOk="0" h="40" w="29">
                      <a:moveTo>
                        <a:pt x="11" y="40"/>
                      </a:moveTo>
                      <a:cubicBezTo>
                        <a:pt x="3" y="39"/>
                        <a:pt x="-2" y="28"/>
                        <a:pt x="1" y="17"/>
                      </a:cubicBezTo>
                      <a:cubicBezTo>
                        <a:pt x="3" y="6"/>
                        <a:pt x="10" y="-1"/>
                        <a:pt x="18" y="0"/>
                      </a:cubicBezTo>
                      <a:cubicBezTo>
                        <a:pt x="25" y="2"/>
                        <a:pt x="31" y="12"/>
                        <a:pt x="28" y="23"/>
                      </a:cubicBezTo>
                      <a:cubicBezTo>
                        <a:pt x="26" y="34"/>
                        <a:pt x="18" y="42"/>
                        <a:pt x="11" y="4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3248531" y="4430818"/>
                  <a:ext cx="8490" cy="9796"/>
                </a:xfrm>
                <a:custGeom>
                  <a:rect b="b" l="l" r="r" t="t"/>
                  <a:pathLst>
                    <a:path extrusionOk="0" h="30" w="26">
                      <a:moveTo>
                        <a:pt x="6" y="29"/>
                      </a:moveTo>
                      <a:cubicBezTo>
                        <a:pt x="0" y="26"/>
                        <a:pt x="-1" y="18"/>
                        <a:pt x="4" y="10"/>
                      </a:cubicBezTo>
                      <a:cubicBezTo>
                        <a:pt x="8" y="2"/>
                        <a:pt x="16" y="-2"/>
                        <a:pt x="22" y="1"/>
                      </a:cubicBezTo>
                      <a:cubicBezTo>
                        <a:pt x="27" y="4"/>
                        <a:pt x="27" y="13"/>
                        <a:pt x="23" y="21"/>
                      </a:cubicBezTo>
                      <a:cubicBezTo>
                        <a:pt x="18" y="29"/>
                        <a:pt x="11" y="32"/>
                        <a:pt x="6" y="2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3238735" y="4446492"/>
                  <a:ext cx="9797" cy="8164"/>
                </a:xfrm>
                <a:custGeom>
                  <a:rect b="b" l="l" r="r" t="t"/>
                  <a:pathLst>
                    <a:path extrusionOk="0" h="25" w="30">
                      <a:moveTo>
                        <a:pt x="2" y="21"/>
                      </a:moveTo>
                      <a:cubicBezTo>
                        <a:pt x="-2" y="15"/>
                        <a:pt x="2" y="7"/>
                        <a:pt x="10" y="3"/>
                      </a:cubicBezTo>
                      <a:cubicBezTo>
                        <a:pt x="18" y="-2"/>
                        <a:pt x="26" y="-1"/>
                        <a:pt x="29" y="4"/>
                      </a:cubicBezTo>
                      <a:cubicBezTo>
                        <a:pt x="33" y="10"/>
                        <a:pt x="28" y="18"/>
                        <a:pt x="21" y="22"/>
                      </a:cubicBezTo>
                      <a:cubicBezTo>
                        <a:pt x="13" y="27"/>
                        <a:pt x="5" y="26"/>
                        <a:pt x="2" y="2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3259634" y="4428859"/>
                  <a:ext cx="5878" cy="7837"/>
                </a:xfrm>
                <a:custGeom>
                  <a:rect b="b" l="l" r="r" t="t"/>
                  <a:pathLst>
                    <a:path extrusionOk="0" h="24" w="18">
                      <a:moveTo>
                        <a:pt x="7" y="24"/>
                      </a:moveTo>
                      <a:cubicBezTo>
                        <a:pt x="2" y="23"/>
                        <a:pt x="0" y="17"/>
                        <a:pt x="1" y="10"/>
                      </a:cubicBezTo>
                      <a:cubicBezTo>
                        <a:pt x="2" y="4"/>
                        <a:pt x="7" y="-1"/>
                        <a:pt x="12" y="0"/>
                      </a:cubicBezTo>
                      <a:cubicBezTo>
                        <a:pt x="16" y="1"/>
                        <a:pt x="19" y="7"/>
                        <a:pt x="18" y="13"/>
                      </a:cubicBezTo>
                      <a:cubicBezTo>
                        <a:pt x="16" y="20"/>
                        <a:pt x="12" y="25"/>
                        <a:pt x="7" y="2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3238735" y="4435389"/>
                  <a:ext cx="6531" cy="7184"/>
                </a:xfrm>
                <a:custGeom>
                  <a:rect b="b" l="l" r="r" t="t"/>
                  <a:pathLst>
                    <a:path extrusionOk="0" h="22" w="20">
                      <a:moveTo>
                        <a:pt x="3" y="20"/>
                      </a:moveTo>
                      <a:cubicBezTo>
                        <a:pt x="-1" y="17"/>
                        <a:pt x="0" y="10"/>
                        <a:pt x="4" y="5"/>
                      </a:cubicBezTo>
                      <a:cubicBezTo>
                        <a:pt x="8" y="0"/>
                        <a:pt x="14" y="-2"/>
                        <a:pt x="18" y="1"/>
                      </a:cubicBezTo>
                      <a:cubicBezTo>
                        <a:pt x="21" y="4"/>
                        <a:pt x="22" y="10"/>
                        <a:pt x="17" y="15"/>
                      </a:cubicBezTo>
                      <a:cubicBezTo>
                        <a:pt x="13" y="21"/>
                        <a:pt x="7" y="23"/>
                        <a:pt x="3" y="2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3231877" y="4447471"/>
                  <a:ext cx="4245" cy="4572"/>
                </a:xfrm>
                <a:custGeom>
                  <a:rect b="b" l="l" r="r" t="t"/>
                  <a:pathLst>
                    <a:path extrusionOk="0" h="14" w="13">
                      <a:moveTo>
                        <a:pt x="2" y="13"/>
                      </a:moveTo>
                      <a:cubicBezTo>
                        <a:pt x="-1" y="11"/>
                        <a:pt x="0" y="7"/>
                        <a:pt x="2" y="3"/>
                      </a:cubicBezTo>
                      <a:cubicBezTo>
                        <a:pt x="5" y="0"/>
                        <a:pt x="8" y="-1"/>
                        <a:pt x="11" y="1"/>
                      </a:cubicBezTo>
                      <a:cubicBezTo>
                        <a:pt x="13" y="3"/>
                        <a:pt x="13" y="7"/>
                        <a:pt x="11" y="10"/>
                      </a:cubicBezTo>
                      <a:cubicBezTo>
                        <a:pt x="8" y="13"/>
                        <a:pt x="4" y="15"/>
                        <a:pt x="2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3254409" y="4421022"/>
                  <a:ext cx="4245" cy="4572"/>
                </a:xfrm>
                <a:custGeom>
                  <a:rect b="b" l="l" r="r" t="t"/>
                  <a:pathLst>
                    <a:path extrusionOk="0" h="14" w="13">
                      <a:moveTo>
                        <a:pt x="2" y="13"/>
                      </a:moveTo>
                      <a:cubicBezTo>
                        <a:pt x="0" y="11"/>
                        <a:pt x="-1" y="7"/>
                        <a:pt x="2" y="3"/>
                      </a:cubicBezTo>
                      <a:cubicBezTo>
                        <a:pt x="4" y="0"/>
                        <a:pt x="9" y="-1"/>
                        <a:pt x="11" y="1"/>
                      </a:cubicBezTo>
                      <a:cubicBezTo>
                        <a:pt x="14" y="3"/>
                        <a:pt x="14" y="7"/>
                        <a:pt x="11" y="10"/>
                      </a:cubicBezTo>
                      <a:cubicBezTo>
                        <a:pt x="8" y="14"/>
                        <a:pt x="4" y="15"/>
                        <a:pt x="2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3265185" y="4438981"/>
                  <a:ext cx="4245" cy="4572"/>
                </a:xfrm>
                <a:custGeom>
                  <a:rect b="b" l="l" r="r" t="t"/>
                  <a:pathLst>
                    <a:path extrusionOk="0" h="14" w="13">
                      <a:moveTo>
                        <a:pt x="2" y="13"/>
                      </a:moveTo>
                      <a:cubicBezTo>
                        <a:pt x="0" y="11"/>
                        <a:pt x="0" y="7"/>
                        <a:pt x="3" y="4"/>
                      </a:cubicBezTo>
                      <a:cubicBezTo>
                        <a:pt x="5" y="1"/>
                        <a:pt x="9" y="-1"/>
                        <a:pt x="12" y="1"/>
                      </a:cubicBezTo>
                      <a:cubicBezTo>
                        <a:pt x="14" y="3"/>
                        <a:pt x="14" y="7"/>
                        <a:pt x="11" y="11"/>
                      </a:cubicBezTo>
                      <a:cubicBezTo>
                        <a:pt x="9" y="14"/>
                        <a:pt x="4" y="15"/>
                        <a:pt x="2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8494481" y="3326122"/>
                <a:ext cx="725726" cy="674370"/>
                <a:chOff x="7175962" y="2794854"/>
                <a:chExt cx="604772" cy="561975"/>
              </a:xfrm>
            </p:grpSpPr>
            <p:sp>
              <p:nvSpPr>
                <p:cNvPr id="154" name="Google Shape;154;p2"/>
                <p:cNvSpPr/>
                <p:nvPr/>
              </p:nvSpPr>
              <p:spPr>
                <a:xfrm>
                  <a:off x="7504146" y="3133149"/>
                  <a:ext cx="276588" cy="223680"/>
                </a:xfrm>
                <a:custGeom>
                  <a:rect b="b" l="l" r="r" t="t"/>
                  <a:pathLst>
                    <a:path extrusionOk="0" h="685" w="847">
                      <a:moveTo>
                        <a:pt x="842" y="660"/>
                      </a:moveTo>
                      <a:cubicBezTo>
                        <a:pt x="830" y="682"/>
                        <a:pt x="802" y="691"/>
                        <a:pt x="780" y="679"/>
                      </a:cubicBezTo>
                      <a:cubicBezTo>
                        <a:pt x="526" y="544"/>
                        <a:pt x="36" y="98"/>
                        <a:pt x="15" y="79"/>
                      </a:cubicBezTo>
                      <a:cubicBezTo>
                        <a:pt x="-4" y="62"/>
                        <a:pt x="-5" y="33"/>
                        <a:pt x="12" y="14"/>
                      </a:cubicBezTo>
                      <a:cubicBezTo>
                        <a:pt x="29" y="-4"/>
                        <a:pt x="58" y="-6"/>
                        <a:pt x="77" y="11"/>
                      </a:cubicBezTo>
                      <a:cubicBezTo>
                        <a:pt x="82" y="16"/>
                        <a:pt x="579" y="469"/>
                        <a:pt x="823" y="598"/>
                      </a:cubicBezTo>
                      <a:cubicBezTo>
                        <a:pt x="845" y="610"/>
                        <a:pt x="854" y="637"/>
                        <a:pt x="842" y="66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7368301" y="2823916"/>
                  <a:ext cx="184174" cy="301396"/>
                </a:xfrm>
                <a:custGeom>
                  <a:rect b="b" l="l" r="r" t="t"/>
                  <a:pathLst>
                    <a:path extrusionOk="0" h="923" w="564">
                      <a:moveTo>
                        <a:pt x="2" y="0"/>
                      </a:moveTo>
                      <a:cubicBezTo>
                        <a:pt x="2" y="0"/>
                        <a:pt x="643" y="335"/>
                        <a:pt x="556" y="923"/>
                      </a:cubicBezTo>
                      <a:cubicBezTo>
                        <a:pt x="556" y="923"/>
                        <a:pt x="-42" y="703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7368301" y="2823916"/>
                  <a:ext cx="184174" cy="301396"/>
                </a:xfrm>
                <a:custGeom>
                  <a:rect b="b" l="l" r="r" t="t"/>
                  <a:pathLst>
                    <a:path extrusionOk="0" h="923" w="564">
                      <a:moveTo>
                        <a:pt x="2" y="0"/>
                      </a:moveTo>
                      <a:cubicBezTo>
                        <a:pt x="-1" y="42"/>
                        <a:pt x="-1" y="83"/>
                        <a:pt x="1" y="122"/>
                      </a:cubicBezTo>
                      <a:cubicBezTo>
                        <a:pt x="164" y="236"/>
                        <a:pt x="521" y="497"/>
                        <a:pt x="519" y="876"/>
                      </a:cubicBezTo>
                      <a:cubicBezTo>
                        <a:pt x="577" y="910"/>
                        <a:pt x="556" y="923"/>
                        <a:pt x="556" y="923"/>
                      </a:cubicBezTo>
                      <a:cubicBezTo>
                        <a:pt x="643" y="335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7211556" y="2957797"/>
                  <a:ext cx="266138" cy="229558"/>
                </a:xfrm>
                <a:custGeom>
                  <a:rect b="b" l="l" r="r" t="t"/>
                  <a:pathLst>
                    <a:path extrusionOk="0" h="703" w="815">
                      <a:moveTo>
                        <a:pt x="0" y="0"/>
                      </a:moveTo>
                      <a:cubicBezTo>
                        <a:pt x="0" y="0"/>
                        <a:pt x="714" y="117"/>
                        <a:pt x="815" y="703"/>
                      </a:cubicBezTo>
                      <a:cubicBezTo>
                        <a:pt x="815" y="703"/>
                        <a:pt x="179" y="68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7211556" y="2957797"/>
                  <a:ext cx="255362" cy="188740"/>
                </a:xfrm>
                <a:custGeom>
                  <a:rect b="b" l="l" r="r" t="t"/>
                  <a:pathLst>
                    <a:path extrusionOk="0" h="578" w="782">
                      <a:moveTo>
                        <a:pt x="45" y="100"/>
                      </a:moveTo>
                      <a:cubicBezTo>
                        <a:pt x="45" y="100"/>
                        <a:pt x="568" y="186"/>
                        <a:pt x="782" y="578"/>
                      </a:cubicBezTo>
                      <a:cubicBezTo>
                        <a:pt x="610" y="100"/>
                        <a:pt x="0" y="0"/>
                        <a:pt x="0" y="0"/>
                      </a:cubicBezTo>
                      <a:cubicBezTo>
                        <a:pt x="22" y="83"/>
                        <a:pt x="51" y="157"/>
                        <a:pt x="84" y="222"/>
                      </a:cubicBezTo>
                      <a:cubicBezTo>
                        <a:pt x="70" y="184"/>
                        <a:pt x="57" y="143"/>
                        <a:pt x="45" y="10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7175962" y="3065882"/>
                  <a:ext cx="322958" cy="155433"/>
                </a:xfrm>
                <a:custGeom>
                  <a:rect b="b" l="l" r="r" t="t"/>
                  <a:pathLst>
                    <a:path extrusionOk="0" h="476" w="989">
                      <a:moveTo>
                        <a:pt x="0" y="21"/>
                      </a:moveTo>
                      <a:cubicBezTo>
                        <a:pt x="0" y="21"/>
                        <a:pt x="417" y="611"/>
                        <a:pt x="989" y="447"/>
                      </a:cubicBezTo>
                      <a:cubicBezTo>
                        <a:pt x="989" y="447"/>
                        <a:pt x="691" y="-117"/>
                        <a:pt x="0" y="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7175962" y="3065882"/>
                  <a:ext cx="322958" cy="146290"/>
                </a:xfrm>
                <a:custGeom>
                  <a:rect b="b" l="l" r="r" t="t"/>
                  <a:pathLst>
                    <a:path extrusionOk="0" h="448" w="989">
                      <a:moveTo>
                        <a:pt x="0" y="21"/>
                      </a:moveTo>
                      <a:cubicBezTo>
                        <a:pt x="0" y="21"/>
                        <a:pt x="13" y="40"/>
                        <a:pt x="38" y="69"/>
                      </a:cubicBezTo>
                      <a:cubicBezTo>
                        <a:pt x="595" y="-36"/>
                        <a:pt x="894" y="314"/>
                        <a:pt x="985" y="448"/>
                      </a:cubicBezTo>
                      <a:cubicBezTo>
                        <a:pt x="986" y="447"/>
                        <a:pt x="988" y="447"/>
                        <a:pt x="989" y="447"/>
                      </a:cubicBezTo>
                      <a:cubicBezTo>
                        <a:pt x="989" y="447"/>
                        <a:pt x="691" y="-117"/>
                        <a:pt x="0" y="2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7458102" y="2794854"/>
                  <a:ext cx="145968" cy="330458"/>
                </a:xfrm>
                <a:custGeom>
                  <a:rect b="b" l="l" r="r" t="t"/>
                  <a:pathLst>
                    <a:path extrusionOk="0" h="1012" w="447">
                      <a:moveTo>
                        <a:pt x="35" y="0"/>
                      </a:moveTo>
                      <a:cubicBezTo>
                        <a:pt x="35" y="0"/>
                        <a:pt x="602" y="451"/>
                        <a:pt x="405" y="1012"/>
                      </a:cubicBezTo>
                      <a:cubicBezTo>
                        <a:pt x="405" y="1012"/>
                        <a:pt x="-141" y="683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7466593" y="2794854"/>
                  <a:ext cx="137478" cy="330458"/>
                </a:xfrm>
                <a:custGeom>
                  <a:rect b="b" l="l" r="r" t="t"/>
                  <a:pathLst>
                    <a:path extrusionOk="0" h="1012" w="421">
                      <a:moveTo>
                        <a:pt x="9" y="0"/>
                      </a:moveTo>
                      <a:cubicBezTo>
                        <a:pt x="6" y="14"/>
                        <a:pt x="3" y="27"/>
                        <a:pt x="0" y="41"/>
                      </a:cubicBezTo>
                      <a:cubicBezTo>
                        <a:pt x="76" y="105"/>
                        <a:pt x="517" y="508"/>
                        <a:pt x="370" y="1006"/>
                      </a:cubicBezTo>
                      <a:cubicBezTo>
                        <a:pt x="376" y="1010"/>
                        <a:pt x="379" y="1012"/>
                        <a:pt x="379" y="1012"/>
                      </a:cubicBezTo>
                      <a:cubicBezTo>
                        <a:pt x="576" y="451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7284051" y="2886285"/>
                  <a:ext cx="235116" cy="261559"/>
                </a:xfrm>
                <a:custGeom>
                  <a:rect b="b" l="l" r="r" t="t"/>
                  <a:pathLst>
                    <a:path extrusionOk="0" h="801" w="720">
                      <a:moveTo>
                        <a:pt x="0" y="0"/>
                      </a:moveTo>
                      <a:cubicBezTo>
                        <a:pt x="0" y="0"/>
                        <a:pt x="693" y="207"/>
                        <a:pt x="720" y="801"/>
                      </a:cubicBezTo>
                      <a:cubicBezTo>
                        <a:pt x="720" y="801"/>
                        <a:pt x="91" y="69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7284051" y="2886285"/>
                  <a:ext cx="235116" cy="261559"/>
                </a:xfrm>
                <a:custGeom>
                  <a:rect b="b" l="l" r="r" t="t"/>
                  <a:pathLst>
                    <a:path extrusionOk="0" h="801" w="720">
                      <a:moveTo>
                        <a:pt x="0" y="0"/>
                      </a:moveTo>
                      <a:cubicBezTo>
                        <a:pt x="3" y="19"/>
                        <a:pt x="6" y="37"/>
                        <a:pt x="9" y="55"/>
                      </a:cubicBezTo>
                      <a:cubicBezTo>
                        <a:pt x="86" y="81"/>
                        <a:pt x="656" y="284"/>
                        <a:pt x="716" y="800"/>
                      </a:cubicBezTo>
                      <a:cubicBezTo>
                        <a:pt x="718" y="801"/>
                        <a:pt x="720" y="801"/>
                        <a:pt x="720" y="801"/>
                      </a:cubicBezTo>
                      <a:cubicBezTo>
                        <a:pt x="693" y="20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7409446" y="3036167"/>
                  <a:ext cx="217809" cy="206047"/>
                </a:xfrm>
                <a:custGeom>
                  <a:rect b="b" l="l" r="r" t="t"/>
                  <a:pathLst>
                    <a:path extrusionOk="0" h="631" w="667">
                      <a:moveTo>
                        <a:pt x="0" y="570"/>
                      </a:moveTo>
                      <a:cubicBezTo>
                        <a:pt x="0" y="570"/>
                        <a:pt x="124" y="85"/>
                        <a:pt x="603" y="0"/>
                      </a:cubicBezTo>
                      <a:cubicBezTo>
                        <a:pt x="603" y="0"/>
                        <a:pt x="791" y="291"/>
                        <a:pt x="521" y="531"/>
                      </a:cubicBezTo>
                      <a:cubicBezTo>
                        <a:pt x="298" y="729"/>
                        <a:pt x="0" y="570"/>
                        <a:pt x="0" y="57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7409446" y="3036167"/>
                  <a:ext cx="217809" cy="206047"/>
                </a:xfrm>
                <a:custGeom>
                  <a:rect b="b" l="l" r="r" t="t"/>
                  <a:pathLst>
                    <a:path extrusionOk="0" h="631" w="667">
                      <a:moveTo>
                        <a:pt x="570" y="7"/>
                      </a:moveTo>
                      <a:cubicBezTo>
                        <a:pt x="610" y="98"/>
                        <a:pt x="671" y="310"/>
                        <a:pt x="465" y="493"/>
                      </a:cubicBezTo>
                      <a:cubicBezTo>
                        <a:pt x="303" y="637"/>
                        <a:pt x="102" y="593"/>
                        <a:pt x="3" y="558"/>
                      </a:cubicBezTo>
                      <a:cubicBezTo>
                        <a:pt x="1" y="566"/>
                        <a:pt x="0" y="570"/>
                        <a:pt x="0" y="570"/>
                      </a:cubicBezTo>
                      <a:cubicBezTo>
                        <a:pt x="0" y="570"/>
                        <a:pt x="298" y="729"/>
                        <a:pt x="521" y="531"/>
                      </a:cubicBezTo>
                      <a:cubicBezTo>
                        <a:pt x="791" y="291"/>
                        <a:pt x="603" y="0"/>
                        <a:pt x="603" y="0"/>
                      </a:cubicBezTo>
                      <a:cubicBezTo>
                        <a:pt x="591" y="2"/>
                        <a:pt x="580" y="5"/>
                        <a:pt x="570" y="7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7" name="Google Shape;167;p2"/>
            <p:cNvGrpSpPr/>
            <p:nvPr/>
          </p:nvGrpSpPr>
          <p:grpSpPr>
            <a:xfrm>
              <a:off x="6358737" y="4354217"/>
              <a:ext cx="577602" cy="1018021"/>
              <a:chOff x="5662071" y="3822474"/>
              <a:chExt cx="481335" cy="848351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5662071" y="3822474"/>
                <a:ext cx="175684" cy="163597"/>
              </a:xfrm>
              <a:custGeom>
                <a:rect b="b" l="l" r="r" t="t"/>
                <a:pathLst>
                  <a:path extrusionOk="0" h="501" w="538">
                    <a:moveTo>
                      <a:pt x="531" y="439"/>
                    </a:moveTo>
                    <a:cubicBezTo>
                      <a:pt x="531" y="439"/>
                      <a:pt x="508" y="484"/>
                      <a:pt x="449" y="497"/>
                    </a:cubicBezTo>
                    <a:cubicBezTo>
                      <a:pt x="391" y="510"/>
                      <a:pt x="190" y="494"/>
                      <a:pt x="77" y="433"/>
                    </a:cubicBezTo>
                    <a:cubicBezTo>
                      <a:pt x="-36" y="373"/>
                      <a:pt x="-26" y="266"/>
                      <a:pt x="116" y="281"/>
                    </a:cubicBezTo>
                    <a:cubicBezTo>
                      <a:pt x="116" y="281"/>
                      <a:pt x="40" y="208"/>
                      <a:pt x="80" y="139"/>
                    </a:cubicBezTo>
                    <a:cubicBezTo>
                      <a:pt x="121" y="70"/>
                      <a:pt x="218" y="123"/>
                      <a:pt x="218" y="123"/>
                    </a:cubicBezTo>
                    <a:cubicBezTo>
                      <a:pt x="218" y="123"/>
                      <a:pt x="187" y="20"/>
                      <a:pt x="270" y="1"/>
                    </a:cubicBezTo>
                    <a:cubicBezTo>
                      <a:pt x="353" y="-17"/>
                      <a:pt x="519" y="238"/>
                      <a:pt x="532" y="332"/>
                    </a:cubicBezTo>
                    <a:cubicBezTo>
                      <a:pt x="546" y="427"/>
                      <a:pt x="531" y="439"/>
                      <a:pt x="531" y="4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5662071" y="3868190"/>
                <a:ext cx="175684" cy="117881"/>
              </a:xfrm>
              <a:custGeom>
                <a:rect b="b" l="l" r="r" t="t"/>
                <a:pathLst>
                  <a:path extrusionOk="0" h="361" w="538">
                    <a:moveTo>
                      <a:pt x="446" y="54"/>
                    </a:moveTo>
                    <a:cubicBezTo>
                      <a:pt x="449" y="86"/>
                      <a:pt x="449" y="119"/>
                      <a:pt x="439" y="150"/>
                    </a:cubicBezTo>
                    <a:cubicBezTo>
                      <a:pt x="433" y="171"/>
                      <a:pt x="421" y="182"/>
                      <a:pt x="405" y="197"/>
                    </a:cubicBezTo>
                    <a:cubicBezTo>
                      <a:pt x="395" y="206"/>
                      <a:pt x="393" y="221"/>
                      <a:pt x="385" y="233"/>
                    </a:cubicBezTo>
                    <a:cubicBezTo>
                      <a:pt x="368" y="260"/>
                      <a:pt x="337" y="278"/>
                      <a:pt x="307" y="257"/>
                    </a:cubicBezTo>
                    <a:cubicBezTo>
                      <a:pt x="305" y="255"/>
                      <a:pt x="303" y="253"/>
                      <a:pt x="301" y="252"/>
                    </a:cubicBezTo>
                    <a:cubicBezTo>
                      <a:pt x="298" y="257"/>
                      <a:pt x="298" y="255"/>
                      <a:pt x="299" y="253"/>
                    </a:cubicBezTo>
                    <a:cubicBezTo>
                      <a:pt x="298" y="253"/>
                      <a:pt x="298" y="253"/>
                      <a:pt x="297" y="254"/>
                    </a:cubicBezTo>
                    <a:cubicBezTo>
                      <a:pt x="287" y="264"/>
                      <a:pt x="272" y="271"/>
                      <a:pt x="259" y="276"/>
                    </a:cubicBezTo>
                    <a:cubicBezTo>
                      <a:pt x="228" y="287"/>
                      <a:pt x="199" y="283"/>
                      <a:pt x="178" y="257"/>
                    </a:cubicBezTo>
                    <a:cubicBezTo>
                      <a:pt x="173" y="250"/>
                      <a:pt x="163" y="237"/>
                      <a:pt x="157" y="226"/>
                    </a:cubicBezTo>
                    <a:cubicBezTo>
                      <a:pt x="143" y="231"/>
                      <a:pt x="131" y="237"/>
                      <a:pt x="117" y="239"/>
                    </a:cubicBezTo>
                    <a:cubicBezTo>
                      <a:pt x="101" y="242"/>
                      <a:pt x="85" y="241"/>
                      <a:pt x="69" y="237"/>
                    </a:cubicBezTo>
                    <a:cubicBezTo>
                      <a:pt x="43" y="231"/>
                      <a:pt x="20" y="218"/>
                      <a:pt x="0" y="201"/>
                    </a:cubicBezTo>
                    <a:cubicBezTo>
                      <a:pt x="1" y="231"/>
                      <a:pt x="27" y="267"/>
                      <a:pt x="77" y="293"/>
                    </a:cubicBezTo>
                    <a:cubicBezTo>
                      <a:pt x="190" y="354"/>
                      <a:pt x="390" y="370"/>
                      <a:pt x="449" y="357"/>
                    </a:cubicBezTo>
                    <a:cubicBezTo>
                      <a:pt x="507" y="344"/>
                      <a:pt x="531" y="299"/>
                      <a:pt x="531" y="299"/>
                    </a:cubicBezTo>
                    <a:cubicBezTo>
                      <a:pt x="531" y="299"/>
                      <a:pt x="546" y="287"/>
                      <a:pt x="532" y="192"/>
                    </a:cubicBezTo>
                    <a:cubicBezTo>
                      <a:pt x="526" y="149"/>
                      <a:pt x="487" y="70"/>
                      <a:pt x="439" y="0"/>
                    </a:cubicBezTo>
                    <a:cubicBezTo>
                      <a:pt x="442" y="18"/>
                      <a:pt x="445" y="36"/>
                      <a:pt x="446" y="54"/>
                    </a:cubicBezTo>
                    <a:close/>
                  </a:path>
                </a:pathLst>
              </a:custGeom>
              <a:solidFill>
                <a:srgbClr val="CF82B8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740117" y="3904436"/>
                <a:ext cx="90781" cy="65308"/>
              </a:xfrm>
              <a:custGeom>
                <a:rect b="b" l="l" r="r" t="t"/>
                <a:pathLst>
                  <a:path extrusionOk="0" h="200" w="278">
                    <a:moveTo>
                      <a:pt x="7" y="0"/>
                    </a:moveTo>
                    <a:cubicBezTo>
                      <a:pt x="2" y="-3"/>
                      <a:pt x="-3" y="4"/>
                      <a:pt x="2" y="7"/>
                    </a:cubicBezTo>
                    <a:cubicBezTo>
                      <a:pt x="44" y="32"/>
                      <a:pt x="83" y="61"/>
                      <a:pt x="122" y="90"/>
                    </a:cubicBezTo>
                    <a:cubicBezTo>
                      <a:pt x="164" y="119"/>
                      <a:pt x="205" y="149"/>
                      <a:pt x="245" y="180"/>
                    </a:cubicBezTo>
                    <a:cubicBezTo>
                      <a:pt x="254" y="186"/>
                      <a:pt x="263" y="193"/>
                      <a:pt x="272" y="199"/>
                    </a:cubicBezTo>
                    <a:cubicBezTo>
                      <a:pt x="276" y="203"/>
                      <a:pt x="281" y="195"/>
                      <a:pt x="276" y="192"/>
                    </a:cubicBezTo>
                    <a:cubicBezTo>
                      <a:pt x="208" y="140"/>
                      <a:pt x="139" y="89"/>
                      <a:pt x="69" y="41"/>
                    </a:cubicBezTo>
                    <a:cubicBezTo>
                      <a:pt x="49" y="26"/>
                      <a:pt x="28" y="12"/>
                      <a:pt x="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4500" lIns="81625" spcFirstLastPara="1" rIns="81625" wrap="square" tIns="24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778976" y="3864925"/>
                <a:ext cx="55187" cy="100574"/>
              </a:xfrm>
              <a:custGeom>
                <a:rect b="b" l="l" r="r" t="t"/>
                <a:pathLst>
                  <a:path extrusionOk="0" h="308" w="169">
                    <a:moveTo>
                      <a:pt x="1" y="8"/>
                    </a:moveTo>
                    <a:cubicBezTo>
                      <a:pt x="55" y="60"/>
                      <a:pt x="95" y="124"/>
                      <a:pt x="125" y="192"/>
                    </a:cubicBezTo>
                    <a:cubicBezTo>
                      <a:pt x="139" y="223"/>
                      <a:pt x="151" y="256"/>
                      <a:pt x="159" y="289"/>
                    </a:cubicBezTo>
                    <a:cubicBezTo>
                      <a:pt x="147" y="273"/>
                      <a:pt x="135" y="256"/>
                      <a:pt x="122" y="240"/>
                    </a:cubicBezTo>
                    <a:cubicBezTo>
                      <a:pt x="92" y="202"/>
                      <a:pt x="61" y="164"/>
                      <a:pt x="25" y="132"/>
                    </a:cubicBezTo>
                    <a:cubicBezTo>
                      <a:pt x="20" y="128"/>
                      <a:pt x="14" y="134"/>
                      <a:pt x="18" y="138"/>
                    </a:cubicBezTo>
                    <a:cubicBezTo>
                      <a:pt x="53" y="170"/>
                      <a:pt x="85" y="207"/>
                      <a:pt x="114" y="244"/>
                    </a:cubicBezTo>
                    <a:cubicBezTo>
                      <a:pt x="130" y="264"/>
                      <a:pt x="145" y="285"/>
                      <a:pt x="160" y="306"/>
                    </a:cubicBezTo>
                    <a:cubicBezTo>
                      <a:pt x="163" y="310"/>
                      <a:pt x="171" y="306"/>
                      <a:pt x="168" y="301"/>
                    </a:cubicBezTo>
                    <a:cubicBezTo>
                      <a:pt x="166" y="298"/>
                      <a:pt x="164" y="296"/>
                      <a:pt x="162" y="293"/>
                    </a:cubicBezTo>
                    <a:cubicBezTo>
                      <a:pt x="165" y="294"/>
                      <a:pt x="169" y="292"/>
                      <a:pt x="168" y="288"/>
                    </a:cubicBezTo>
                    <a:cubicBezTo>
                      <a:pt x="160" y="254"/>
                      <a:pt x="147" y="220"/>
                      <a:pt x="133" y="187"/>
                    </a:cubicBezTo>
                    <a:cubicBezTo>
                      <a:pt x="102" y="119"/>
                      <a:pt x="62" y="54"/>
                      <a:pt x="7" y="1"/>
                    </a:cubicBezTo>
                    <a:cubicBezTo>
                      <a:pt x="3" y="-3"/>
                      <a:pt x="-3" y="4"/>
                      <a:pt x="1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5717258" y="3945253"/>
                <a:ext cx="113966" cy="31021"/>
              </a:xfrm>
              <a:custGeom>
                <a:rect b="b" l="l" r="r" t="t"/>
                <a:pathLst>
                  <a:path extrusionOk="0" h="95" w="349">
                    <a:moveTo>
                      <a:pt x="120" y="8"/>
                    </a:moveTo>
                    <a:cubicBezTo>
                      <a:pt x="187" y="39"/>
                      <a:pt x="258" y="62"/>
                      <a:pt x="330" y="83"/>
                    </a:cubicBezTo>
                    <a:cubicBezTo>
                      <a:pt x="221" y="91"/>
                      <a:pt x="102" y="72"/>
                      <a:pt x="6" y="22"/>
                    </a:cubicBezTo>
                    <a:cubicBezTo>
                      <a:pt x="1" y="19"/>
                      <a:pt x="-3" y="27"/>
                      <a:pt x="2" y="30"/>
                    </a:cubicBezTo>
                    <a:cubicBezTo>
                      <a:pt x="101" y="82"/>
                      <a:pt x="224" y="102"/>
                      <a:pt x="335" y="92"/>
                    </a:cubicBezTo>
                    <a:cubicBezTo>
                      <a:pt x="339" y="92"/>
                      <a:pt x="340" y="89"/>
                      <a:pt x="340" y="86"/>
                    </a:cubicBezTo>
                    <a:cubicBezTo>
                      <a:pt x="341" y="86"/>
                      <a:pt x="341" y="87"/>
                      <a:pt x="342" y="87"/>
                    </a:cubicBezTo>
                    <a:cubicBezTo>
                      <a:pt x="348" y="89"/>
                      <a:pt x="351" y="80"/>
                      <a:pt x="345" y="78"/>
                    </a:cubicBezTo>
                    <a:cubicBezTo>
                      <a:pt x="270" y="57"/>
                      <a:pt x="195" y="33"/>
                      <a:pt x="124" y="0"/>
                    </a:cubicBezTo>
                    <a:cubicBezTo>
                      <a:pt x="119" y="-2"/>
                      <a:pt x="114" y="6"/>
                      <a:pt x="120" y="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5788120" y="3919457"/>
                <a:ext cx="54860" cy="73145"/>
              </a:xfrm>
              <a:custGeom>
                <a:rect b="b" l="l" r="r" t="t"/>
                <a:pathLst>
                  <a:path extrusionOk="0" h="224" w="168">
                    <a:moveTo>
                      <a:pt x="145" y="176"/>
                    </a:moveTo>
                    <a:cubicBezTo>
                      <a:pt x="147" y="176"/>
                      <a:pt x="88" y="233"/>
                      <a:pt x="26" y="222"/>
                    </a:cubicBezTo>
                    <a:cubicBezTo>
                      <a:pt x="-36" y="211"/>
                      <a:pt x="19" y="157"/>
                      <a:pt x="106" y="155"/>
                    </a:cubicBezTo>
                    <a:cubicBezTo>
                      <a:pt x="106" y="155"/>
                      <a:pt x="72" y="71"/>
                      <a:pt x="105" y="22"/>
                    </a:cubicBezTo>
                    <a:cubicBezTo>
                      <a:pt x="138" y="-28"/>
                      <a:pt x="162" y="17"/>
                      <a:pt x="166" y="46"/>
                    </a:cubicBezTo>
                    <a:cubicBezTo>
                      <a:pt x="176" y="108"/>
                      <a:pt x="145" y="176"/>
                      <a:pt x="145" y="1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2325" lIns="81625" spcFirstLastPara="1" rIns="81625" wrap="square" tIns="32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5831224" y="3972030"/>
                <a:ext cx="312182" cy="698796"/>
              </a:xfrm>
              <a:custGeom>
                <a:rect b="b" l="l" r="r" t="t"/>
                <a:pathLst>
                  <a:path extrusionOk="0" h="2140" w="956">
                    <a:moveTo>
                      <a:pt x="9" y="0"/>
                    </a:moveTo>
                    <a:lnTo>
                      <a:pt x="0" y="19"/>
                    </a:lnTo>
                    <a:cubicBezTo>
                      <a:pt x="2" y="20"/>
                      <a:pt x="216" y="132"/>
                      <a:pt x="438" y="448"/>
                    </a:cubicBezTo>
                    <a:cubicBezTo>
                      <a:pt x="642" y="739"/>
                      <a:pt x="894" y="1270"/>
                      <a:pt x="935" y="2140"/>
                    </a:cubicBezTo>
                    <a:lnTo>
                      <a:pt x="956" y="2139"/>
                    </a:lnTo>
                    <a:cubicBezTo>
                      <a:pt x="915" y="1263"/>
                      <a:pt x="660" y="728"/>
                      <a:pt x="454" y="434"/>
                    </a:cubicBezTo>
                    <a:cubicBezTo>
                      <a:pt x="230" y="115"/>
                      <a:pt x="11" y="2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5934415" y="3899538"/>
                <a:ext cx="76086" cy="202455"/>
              </a:xfrm>
              <a:custGeom>
                <a:rect b="b" l="l" r="r" t="t"/>
                <a:pathLst>
                  <a:path extrusionOk="0" h="620" w="233">
                    <a:moveTo>
                      <a:pt x="131" y="0"/>
                    </a:moveTo>
                    <a:cubicBezTo>
                      <a:pt x="131" y="0"/>
                      <a:pt x="380" y="346"/>
                      <a:pt x="99" y="620"/>
                    </a:cubicBezTo>
                    <a:cubicBezTo>
                      <a:pt x="99" y="620"/>
                      <a:pt x="-144" y="309"/>
                      <a:pt x="1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965764" y="3899538"/>
                <a:ext cx="12409" cy="202455"/>
              </a:xfrm>
              <a:custGeom>
                <a:rect b="b" l="l" r="r" t="t"/>
                <a:pathLst>
                  <a:path extrusionOk="0" h="620" w="38">
                    <a:moveTo>
                      <a:pt x="0" y="613"/>
                    </a:moveTo>
                    <a:cubicBezTo>
                      <a:pt x="2" y="618"/>
                      <a:pt x="3" y="620"/>
                      <a:pt x="3" y="620"/>
                    </a:cubicBezTo>
                    <a:cubicBezTo>
                      <a:pt x="5" y="618"/>
                      <a:pt x="6" y="615"/>
                      <a:pt x="8" y="613"/>
                    </a:cubicBezTo>
                    <a:lnTo>
                      <a:pt x="38" y="3"/>
                    </a:lnTo>
                    <a:cubicBezTo>
                      <a:pt x="36" y="1"/>
                      <a:pt x="35" y="0"/>
                      <a:pt x="35" y="0"/>
                    </a:cubicBezTo>
                    <a:cubicBezTo>
                      <a:pt x="34" y="2"/>
                      <a:pt x="32" y="5"/>
                      <a:pt x="30" y="7"/>
                    </a:cubicBezTo>
                    <a:lnTo>
                      <a:pt x="0" y="6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760363" y="4016766"/>
                <a:ext cx="147601" cy="45389"/>
              </a:xfrm>
              <a:custGeom>
                <a:rect b="b" l="l" r="r" t="t"/>
                <a:pathLst>
                  <a:path extrusionOk="0" h="139" w="452">
                    <a:moveTo>
                      <a:pt x="0" y="89"/>
                    </a:moveTo>
                    <a:cubicBezTo>
                      <a:pt x="0" y="89"/>
                      <a:pt x="161" y="-81"/>
                      <a:pt x="452" y="49"/>
                    </a:cubicBezTo>
                    <a:cubicBezTo>
                      <a:pt x="452" y="49"/>
                      <a:pt x="212" y="220"/>
                      <a:pt x="0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550" lIns="81625" spcFirstLastPara="1" rIns="81625" wrap="square" tIns="4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5760363" y="4031786"/>
                <a:ext cx="147601" cy="15347"/>
              </a:xfrm>
              <a:custGeom>
                <a:rect b="b" l="l" r="r" t="t"/>
                <a:pathLst>
                  <a:path extrusionOk="0" h="47" w="452">
                    <a:moveTo>
                      <a:pt x="448" y="6"/>
                    </a:moveTo>
                    <a:cubicBezTo>
                      <a:pt x="451" y="4"/>
                      <a:pt x="452" y="3"/>
                      <a:pt x="452" y="3"/>
                    </a:cubicBezTo>
                    <a:cubicBezTo>
                      <a:pt x="450" y="2"/>
                      <a:pt x="449" y="1"/>
                      <a:pt x="447" y="0"/>
                    </a:cubicBezTo>
                    <a:lnTo>
                      <a:pt x="2" y="41"/>
                    </a:lnTo>
                    <a:cubicBezTo>
                      <a:pt x="1" y="42"/>
                      <a:pt x="0" y="43"/>
                      <a:pt x="0" y="43"/>
                    </a:cubicBezTo>
                    <a:cubicBezTo>
                      <a:pt x="2" y="44"/>
                      <a:pt x="4" y="45"/>
                      <a:pt x="6" y="47"/>
                    </a:cubicBezTo>
                    <a:lnTo>
                      <a:pt x="448" y="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5257134" y="4234738"/>
              <a:ext cx="1142667" cy="985106"/>
              <a:chOff x="5077871" y="3904762"/>
              <a:chExt cx="952223" cy="820921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5608190" y="4037338"/>
                <a:ext cx="115599" cy="239680"/>
              </a:xfrm>
              <a:custGeom>
                <a:rect b="b" l="l" r="r" t="t"/>
                <a:pathLst>
                  <a:path extrusionOk="0" h="734" w="354">
                    <a:moveTo>
                      <a:pt x="241" y="734"/>
                    </a:moveTo>
                    <a:cubicBezTo>
                      <a:pt x="241" y="734"/>
                      <a:pt x="-206" y="179"/>
                      <a:pt x="117" y="21"/>
                    </a:cubicBezTo>
                    <a:cubicBezTo>
                      <a:pt x="439" y="-138"/>
                      <a:pt x="382" y="638"/>
                      <a:pt x="241" y="7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5077871" y="3924355"/>
                <a:ext cx="231524" cy="153147"/>
              </a:xfrm>
              <a:custGeom>
                <a:rect b="b" l="l" r="r" t="t"/>
                <a:pathLst>
                  <a:path extrusionOk="0" h="469" w="709">
                    <a:moveTo>
                      <a:pt x="709" y="387"/>
                    </a:moveTo>
                    <a:cubicBezTo>
                      <a:pt x="709" y="387"/>
                      <a:pt x="348" y="565"/>
                      <a:pt x="180" y="395"/>
                    </a:cubicBezTo>
                    <a:cubicBezTo>
                      <a:pt x="12" y="226"/>
                      <a:pt x="-54" y="48"/>
                      <a:pt x="49" y="24"/>
                    </a:cubicBezTo>
                    <a:cubicBezTo>
                      <a:pt x="153" y="0"/>
                      <a:pt x="617" y="-98"/>
                      <a:pt x="709" y="3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5141548" y="3958968"/>
                <a:ext cx="167847" cy="110697"/>
              </a:xfrm>
              <a:custGeom>
                <a:rect b="b" l="l" r="r" t="t"/>
                <a:pathLst>
                  <a:path extrusionOk="0" h="339" w="514">
                    <a:moveTo>
                      <a:pt x="514" y="280"/>
                    </a:moveTo>
                    <a:cubicBezTo>
                      <a:pt x="514" y="280"/>
                      <a:pt x="252" y="409"/>
                      <a:pt x="130" y="286"/>
                    </a:cubicBezTo>
                    <a:cubicBezTo>
                      <a:pt x="8" y="163"/>
                      <a:pt x="-40" y="34"/>
                      <a:pt x="35" y="17"/>
                    </a:cubicBezTo>
                    <a:cubicBezTo>
                      <a:pt x="111" y="0"/>
                      <a:pt x="447" y="-71"/>
                      <a:pt x="514" y="28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189878" y="3998153"/>
                <a:ext cx="781434" cy="727531"/>
              </a:xfrm>
              <a:custGeom>
                <a:rect b="b" l="l" r="r" t="t"/>
                <a:pathLst>
                  <a:path extrusionOk="0" h="2228" w="2393">
                    <a:moveTo>
                      <a:pt x="2383" y="2227"/>
                    </a:moveTo>
                    <a:cubicBezTo>
                      <a:pt x="2381" y="2226"/>
                      <a:pt x="2380" y="2224"/>
                      <a:pt x="2380" y="2222"/>
                    </a:cubicBezTo>
                    <a:cubicBezTo>
                      <a:pt x="2305" y="1500"/>
                      <a:pt x="1664" y="937"/>
                      <a:pt x="1138" y="593"/>
                    </a:cubicBezTo>
                    <a:cubicBezTo>
                      <a:pt x="569" y="219"/>
                      <a:pt x="10" y="14"/>
                      <a:pt x="4" y="12"/>
                    </a:cubicBezTo>
                    <a:cubicBezTo>
                      <a:pt x="1" y="11"/>
                      <a:pt x="-1" y="8"/>
                      <a:pt x="0" y="4"/>
                    </a:cubicBezTo>
                    <a:cubicBezTo>
                      <a:pt x="1" y="1"/>
                      <a:pt x="5" y="-2"/>
                      <a:pt x="8" y="0"/>
                    </a:cubicBezTo>
                    <a:cubicBezTo>
                      <a:pt x="14" y="2"/>
                      <a:pt x="575" y="207"/>
                      <a:pt x="1146" y="582"/>
                    </a:cubicBezTo>
                    <a:cubicBezTo>
                      <a:pt x="1481" y="802"/>
                      <a:pt x="1755" y="1036"/>
                      <a:pt x="1958" y="1279"/>
                    </a:cubicBezTo>
                    <a:cubicBezTo>
                      <a:pt x="2213" y="1582"/>
                      <a:pt x="2360" y="1899"/>
                      <a:pt x="2393" y="2220"/>
                    </a:cubicBezTo>
                    <a:cubicBezTo>
                      <a:pt x="2393" y="2224"/>
                      <a:pt x="2391" y="2227"/>
                      <a:pt x="2387" y="2228"/>
                    </a:cubicBezTo>
                    <a:cubicBezTo>
                      <a:pt x="2386" y="2228"/>
                      <a:pt x="2384" y="2228"/>
                      <a:pt x="2383" y="22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259107" y="4127136"/>
                <a:ext cx="243933" cy="114616"/>
              </a:xfrm>
              <a:custGeom>
                <a:rect b="b" l="l" r="r" t="t"/>
                <a:pathLst>
                  <a:path extrusionOk="0" h="351" w="747">
                    <a:moveTo>
                      <a:pt x="747" y="79"/>
                    </a:moveTo>
                    <a:cubicBezTo>
                      <a:pt x="747" y="79"/>
                      <a:pt x="330" y="529"/>
                      <a:pt x="73" y="271"/>
                    </a:cubicBezTo>
                    <a:cubicBezTo>
                      <a:pt x="-185" y="13"/>
                      <a:pt x="284" y="-83"/>
                      <a:pt x="747" y="7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356092" y="4137259"/>
                <a:ext cx="146947" cy="69226"/>
              </a:xfrm>
              <a:custGeom>
                <a:rect b="b" l="l" r="r" t="t"/>
                <a:pathLst>
                  <a:path extrusionOk="0" h="212" w="450">
                    <a:moveTo>
                      <a:pt x="450" y="48"/>
                    </a:moveTo>
                    <a:cubicBezTo>
                      <a:pt x="450" y="48"/>
                      <a:pt x="198" y="319"/>
                      <a:pt x="44" y="164"/>
                    </a:cubicBezTo>
                    <a:cubicBezTo>
                      <a:pt x="-111" y="8"/>
                      <a:pt x="171" y="-50"/>
                      <a:pt x="450" y="4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8400" lIns="81625" spcFirstLastPara="1" rIns="81625" wrap="square" tIns="28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398544" y="4151300"/>
                <a:ext cx="106455" cy="26123"/>
              </a:xfrm>
              <a:custGeom>
                <a:rect b="b" l="l" r="r" t="t"/>
                <a:pathLst>
                  <a:path extrusionOk="0" h="80" w="326">
                    <a:moveTo>
                      <a:pt x="3" y="79"/>
                    </a:moveTo>
                    <a:cubicBezTo>
                      <a:pt x="2" y="78"/>
                      <a:pt x="1" y="77"/>
                      <a:pt x="0" y="75"/>
                    </a:cubicBezTo>
                    <a:cubicBezTo>
                      <a:pt x="-1" y="72"/>
                      <a:pt x="1" y="68"/>
                      <a:pt x="4" y="67"/>
                    </a:cubicBezTo>
                    <a:cubicBezTo>
                      <a:pt x="14" y="64"/>
                      <a:pt x="230" y="-4"/>
                      <a:pt x="320" y="0"/>
                    </a:cubicBezTo>
                    <a:cubicBezTo>
                      <a:pt x="324" y="0"/>
                      <a:pt x="326" y="3"/>
                      <a:pt x="326" y="6"/>
                    </a:cubicBezTo>
                    <a:cubicBezTo>
                      <a:pt x="326" y="10"/>
                      <a:pt x="323" y="13"/>
                      <a:pt x="319" y="13"/>
                    </a:cubicBezTo>
                    <a:cubicBezTo>
                      <a:pt x="232" y="9"/>
                      <a:pt x="11" y="79"/>
                      <a:pt x="8" y="80"/>
                    </a:cubicBezTo>
                    <a:cubicBezTo>
                      <a:pt x="7" y="80"/>
                      <a:pt x="5" y="80"/>
                      <a:pt x="3" y="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392666" y="3904762"/>
                <a:ext cx="123436" cy="239680"/>
              </a:xfrm>
              <a:custGeom>
                <a:rect b="b" l="l" r="r" t="t"/>
                <a:pathLst>
                  <a:path extrusionOk="0" h="734" w="378">
                    <a:moveTo>
                      <a:pt x="296" y="734"/>
                    </a:moveTo>
                    <a:cubicBezTo>
                      <a:pt x="296" y="734"/>
                      <a:pt x="-159" y="139"/>
                      <a:pt x="59" y="22"/>
                    </a:cubicBezTo>
                    <a:cubicBezTo>
                      <a:pt x="278" y="-94"/>
                      <a:pt x="503" y="261"/>
                      <a:pt x="296" y="7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5418790" y="3969417"/>
                <a:ext cx="90128" cy="175025"/>
              </a:xfrm>
              <a:custGeom>
                <a:rect b="b" l="l" r="r" t="t"/>
                <a:pathLst>
                  <a:path extrusionOk="0" h="536" w="276">
                    <a:moveTo>
                      <a:pt x="216" y="536"/>
                    </a:moveTo>
                    <a:cubicBezTo>
                      <a:pt x="216" y="536"/>
                      <a:pt x="-117" y="101"/>
                      <a:pt x="43" y="16"/>
                    </a:cubicBezTo>
                    <a:cubicBezTo>
                      <a:pt x="203" y="-69"/>
                      <a:pt x="367" y="190"/>
                      <a:pt x="216" y="53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460915" y="4021990"/>
                <a:ext cx="30369" cy="123432"/>
              </a:xfrm>
              <a:custGeom>
                <a:rect b="b" l="l" r="r" t="t"/>
                <a:pathLst>
                  <a:path extrusionOk="0" h="378" w="93">
                    <a:moveTo>
                      <a:pt x="82" y="377"/>
                    </a:moveTo>
                    <a:cubicBezTo>
                      <a:pt x="81" y="376"/>
                      <a:pt x="79" y="374"/>
                      <a:pt x="79" y="372"/>
                    </a:cubicBezTo>
                    <a:cubicBezTo>
                      <a:pt x="60" y="250"/>
                      <a:pt x="1" y="11"/>
                      <a:pt x="0" y="8"/>
                    </a:cubicBezTo>
                    <a:cubicBezTo>
                      <a:pt x="0" y="5"/>
                      <a:pt x="2" y="1"/>
                      <a:pt x="5" y="0"/>
                    </a:cubicBezTo>
                    <a:cubicBezTo>
                      <a:pt x="9" y="-1"/>
                      <a:pt x="12" y="2"/>
                      <a:pt x="13" y="5"/>
                    </a:cubicBezTo>
                    <a:cubicBezTo>
                      <a:pt x="14" y="8"/>
                      <a:pt x="73" y="247"/>
                      <a:pt x="92" y="370"/>
                    </a:cubicBezTo>
                    <a:cubicBezTo>
                      <a:pt x="93" y="374"/>
                      <a:pt x="90" y="377"/>
                      <a:pt x="87" y="378"/>
                    </a:cubicBezTo>
                    <a:cubicBezTo>
                      <a:pt x="85" y="378"/>
                      <a:pt x="84" y="378"/>
                      <a:pt x="82" y="3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5476590" y="4256446"/>
                <a:ext cx="218789" cy="112983"/>
              </a:xfrm>
              <a:custGeom>
                <a:rect b="b" l="l" r="r" t="t"/>
                <a:pathLst>
                  <a:path extrusionOk="0" h="346" w="670">
                    <a:moveTo>
                      <a:pt x="670" y="109"/>
                    </a:moveTo>
                    <a:cubicBezTo>
                      <a:pt x="670" y="109"/>
                      <a:pt x="266" y="460"/>
                      <a:pt x="70" y="308"/>
                    </a:cubicBezTo>
                    <a:cubicBezTo>
                      <a:pt x="-127" y="156"/>
                      <a:pt x="96" y="-171"/>
                      <a:pt x="670" y="1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5552350" y="4268854"/>
                <a:ext cx="143029" cy="73798"/>
              </a:xfrm>
              <a:custGeom>
                <a:rect b="b" l="l" r="r" t="t"/>
                <a:pathLst>
                  <a:path extrusionOk="0" h="226" w="438">
                    <a:moveTo>
                      <a:pt x="438" y="71"/>
                    </a:moveTo>
                    <a:cubicBezTo>
                      <a:pt x="438" y="71"/>
                      <a:pt x="174" y="301"/>
                      <a:pt x="46" y="201"/>
                    </a:cubicBezTo>
                    <a:cubicBezTo>
                      <a:pt x="-83" y="102"/>
                      <a:pt x="63" y="-112"/>
                      <a:pt x="438" y="7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2975" lIns="81625" spcFirstLastPara="1" rIns="81625" wrap="square" tIns="329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5598067" y="4289426"/>
                <a:ext cx="103516" cy="16327"/>
              </a:xfrm>
              <a:custGeom>
                <a:rect b="b" l="l" r="r" t="t"/>
                <a:pathLst>
                  <a:path extrusionOk="0" h="50" w="317">
                    <a:moveTo>
                      <a:pt x="4" y="49"/>
                    </a:moveTo>
                    <a:cubicBezTo>
                      <a:pt x="2" y="48"/>
                      <a:pt x="1" y="46"/>
                      <a:pt x="0" y="44"/>
                    </a:cubicBezTo>
                    <a:cubicBezTo>
                      <a:pt x="0" y="40"/>
                      <a:pt x="3" y="37"/>
                      <a:pt x="6" y="36"/>
                    </a:cubicBezTo>
                    <a:lnTo>
                      <a:pt x="309" y="0"/>
                    </a:lnTo>
                    <a:cubicBezTo>
                      <a:pt x="313" y="-1"/>
                      <a:pt x="316" y="2"/>
                      <a:pt x="317" y="6"/>
                    </a:cubicBezTo>
                    <a:cubicBezTo>
                      <a:pt x="317" y="9"/>
                      <a:pt x="314" y="13"/>
                      <a:pt x="311" y="13"/>
                    </a:cubicBezTo>
                    <a:lnTo>
                      <a:pt x="8" y="49"/>
                    </a:lnTo>
                    <a:cubicBezTo>
                      <a:pt x="6" y="50"/>
                      <a:pt x="5" y="49"/>
                      <a:pt x="4" y="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5642151" y="4130401"/>
                <a:ext cx="72168" cy="148249"/>
              </a:xfrm>
              <a:custGeom>
                <a:rect b="b" l="l" r="r" t="t"/>
                <a:pathLst>
                  <a:path extrusionOk="0" h="454" w="221">
                    <a:moveTo>
                      <a:pt x="138" y="454"/>
                    </a:moveTo>
                    <a:cubicBezTo>
                      <a:pt x="138" y="454"/>
                      <a:pt x="-125" y="111"/>
                      <a:pt x="73" y="14"/>
                    </a:cubicBezTo>
                    <a:cubicBezTo>
                      <a:pt x="271" y="-84"/>
                      <a:pt x="245" y="343"/>
                      <a:pt x="138" y="454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5665663" y="4174484"/>
                <a:ext cx="25471" cy="109064"/>
              </a:xfrm>
              <a:custGeom>
                <a:rect b="b" l="l" r="r" t="t"/>
                <a:pathLst>
                  <a:path extrusionOk="0" h="334" w="78">
                    <a:moveTo>
                      <a:pt x="68" y="333"/>
                    </a:moveTo>
                    <a:cubicBezTo>
                      <a:pt x="67" y="332"/>
                      <a:pt x="66" y="331"/>
                      <a:pt x="65" y="330"/>
                    </a:cubicBezTo>
                    <a:cubicBezTo>
                      <a:pt x="22" y="239"/>
                      <a:pt x="1" y="17"/>
                      <a:pt x="0" y="7"/>
                    </a:cubicBezTo>
                    <a:cubicBezTo>
                      <a:pt x="0" y="4"/>
                      <a:pt x="2" y="0"/>
                      <a:pt x="6" y="0"/>
                    </a:cubicBezTo>
                    <a:cubicBezTo>
                      <a:pt x="10" y="0"/>
                      <a:pt x="13" y="2"/>
                      <a:pt x="13" y="6"/>
                    </a:cubicBezTo>
                    <a:cubicBezTo>
                      <a:pt x="14" y="8"/>
                      <a:pt x="35" y="235"/>
                      <a:pt x="77" y="324"/>
                    </a:cubicBezTo>
                    <a:cubicBezTo>
                      <a:pt x="79" y="328"/>
                      <a:pt x="78" y="332"/>
                      <a:pt x="74" y="333"/>
                    </a:cubicBezTo>
                    <a:cubicBezTo>
                      <a:pt x="72" y="334"/>
                      <a:pt x="70" y="334"/>
                      <a:pt x="68" y="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5625171" y="4381510"/>
                <a:ext cx="225973" cy="120493"/>
              </a:xfrm>
              <a:custGeom>
                <a:rect b="b" l="l" r="r" t="t"/>
                <a:pathLst>
                  <a:path extrusionOk="0" h="369" w="692">
                    <a:moveTo>
                      <a:pt x="692" y="209"/>
                    </a:moveTo>
                    <a:cubicBezTo>
                      <a:pt x="692" y="209"/>
                      <a:pt x="111" y="547"/>
                      <a:pt x="11" y="241"/>
                    </a:cubicBezTo>
                    <a:cubicBezTo>
                      <a:pt x="-90" y="-65"/>
                      <a:pt x="486" y="-85"/>
                      <a:pt x="692" y="20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700604" y="4405348"/>
                <a:ext cx="149233" cy="79676"/>
              </a:xfrm>
              <a:custGeom>
                <a:rect b="b" l="l" r="r" t="t"/>
                <a:pathLst>
                  <a:path extrusionOk="0" h="244" w="457">
                    <a:moveTo>
                      <a:pt x="457" y="138"/>
                    </a:moveTo>
                    <a:cubicBezTo>
                      <a:pt x="457" y="138"/>
                      <a:pt x="74" y="362"/>
                      <a:pt x="7" y="159"/>
                    </a:cubicBezTo>
                    <a:cubicBezTo>
                      <a:pt x="-59" y="-43"/>
                      <a:pt x="321" y="-55"/>
                      <a:pt x="457" y="13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8850" lIns="81625" spcFirstLastPara="1" rIns="81625" wrap="square" tIns="388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737504" y="4433757"/>
                <a:ext cx="116578" cy="17307"/>
              </a:xfrm>
              <a:custGeom>
                <a:rect b="b" l="l" r="r" t="t"/>
                <a:pathLst>
                  <a:path extrusionOk="0" h="53" w="357">
                    <a:moveTo>
                      <a:pt x="3" y="12"/>
                    </a:moveTo>
                    <a:cubicBezTo>
                      <a:pt x="1" y="11"/>
                      <a:pt x="0" y="9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8" y="0"/>
                      <a:pt x="289" y="4"/>
                      <a:pt x="353" y="40"/>
                    </a:cubicBezTo>
                    <a:cubicBezTo>
                      <a:pt x="356" y="42"/>
                      <a:pt x="358" y="46"/>
                      <a:pt x="356" y="49"/>
                    </a:cubicBezTo>
                    <a:cubicBezTo>
                      <a:pt x="354" y="52"/>
                      <a:pt x="350" y="53"/>
                      <a:pt x="347" y="52"/>
                    </a:cubicBezTo>
                    <a:cubicBezTo>
                      <a:pt x="286" y="18"/>
                      <a:pt x="9" y="13"/>
                      <a:pt x="7" y="13"/>
                    </a:cubicBezTo>
                    <a:cubicBezTo>
                      <a:pt x="6" y="13"/>
                      <a:pt x="4" y="13"/>
                      <a:pt x="3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5824693" y="4247303"/>
                <a:ext cx="101557" cy="194291"/>
              </a:xfrm>
              <a:custGeom>
                <a:rect b="b" l="l" r="r" t="t"/>
                <a:pathLst>
                  <a:path extrusionOk="0" h="595" w="311">
                    <a:moveTo>
                      <a:pt x="75" y="595"/>
                    </a:moveTo>
                    <a:cubicBezTo>
                      <a:pt x="75" y="595"/>
                      <a:pt x="361" y="355"/>
                      <a:pt x="303" y="105"/>
                    </a:cubicBezTo>
                    <a:cubicBezTo>
                      <a:pt x="245" y="-145"/>
                      <a:pt x="-167" y="64"/>
                      <a:pt x="75" y="59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5831551" y="4300855"/>
                <a:ext cx="73800" cy="140739"/>
              </a:xfrm>
              <a:custGeom>
                <a:rect b="b" l="l" r="r" t="t"/>
                <a:pathLst>
                  <a:path extrusionOk="0" h="431" w="226">
                    <a:moveTo>
                      <a:pt x="55" y="431"/>
                    </a:moveTo>
                    <a:cubicBezTo>
                      <a:pt x="55" y="431"/>
                      <a:pt x="262" y="258"/>
                      <a:pt x="220" y="76"/>
                    </a:cubicBezTo>
                    <a:cubicBezTo>
                      <a:pt x="178" y="-105"/>
                      <a:pt x="-121" y="47"/>
                      <a:pt x="55" y="43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847879" y="4338407"/>
                <a:ext cx="25144" cy="107105"/>
              </a:xfrm>
              <a:custGeom>
                <a:rect b="b" l="l" r="r" t="t"/>
                <a:pathLst>
                  <a:path extrusionOk="0" h="328" w="77">
                    <a:moveTo>
                      <a:pt x="4" y="327"/>
                    </a:moveTo>
                    <a:cubicBezTo>
                      <a:pt x="2" y="326"/>
                      <a:pt x="0" y="324"/>
                      <a:pt x="0" y="321"/>
                    </a:cubicBezTo>
                    <a:cubicBezTo>
                      <a:pt x="4" y="190"/>
                      <a:pt x="63" y="6"/>
                      <a:pt x="64" y="4"/>
                    </a:cubicBezTo>
                    <a:cubicBezTo>
                      <a:pt x="65" y="1"/>
                      <a:pt x="69" y="-1"/>
                      <a:pt x="72" y="0"/>
                    </a:cubicBezTo>
                    <a:cubicBezTo>
                      <a:pt x="76" y="1"/>
                      <a:pt x="78" y="5"/>
                      <a:pt x="76" y="8"/>
                    </a:cubicBezTo>
                    <a:cubicBezTo>
                      <a:pt x="76" y="10"/>
                      <a:pt x="17" y="193"/>
                      <a:pt x="14" y="322"/>
                    </a:cubicBezTo>
                    <a:cubicBezTo>
                      <a:pt x="13" y="325"/>
                      <a:pt x="10" y="328"/>
                      <a:pt x="7" y="328"/>
                    </a:cubicBezTo>
                    <a:cubicBezTo>
                      <a:pt x="6" y="328"/>
                      <a:pt x="4" y="328"/>
                      <a:pt x="4" y="3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5731626" y="4529433"/>
                <a:ext cx="205400" cy="124085"/>
              </a:xfrm>
              <a:custGeom>
                <a:rect b="b" l="l" r="r" t="t"/>
                <a:pathLst>
                  <a:path extrusionOk="0" h="380" w="629">
                    <a:moveTo>
                      <a:pt x="629" y="222"/>
                    </a:moveTo>
                    <a:cubicBezTo>
                      <a:pt x="629" y="222"/>
                      <a:pt x="323" y="478"/>
                      <a:pt x="99" y="338"/>
                    </a:cubicBezTo>
                    <a:cubicBezTo>
                      <a:pt x="-124" y="198"/>
                      <a:pt x="65" y="-67"/>
                      <a:pt x="300" y="16"/>
                    </a:cubicBezTo>
                    <a:cubicBezTo>
                      <a:pt x="423" y="60"/>
                      <a:pt x="629" y="222"/>
                      <a:pt x="629" y="2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5794324" y="4551964"/>
                <a:ext cx="142049" cy="85553"/>
              </a:xfrm>
              <a:custGeom>
                <a:rect b="b" l="l" r="r" t="t"/>
                <a:pathLst>
                  <a:path extrusionOk="0" h="262" w="435">
                    <a:moveTo>
                      <a:pt x="435" y="153"/>
                    </a:moveTo>
                    <a:cubicBezTo>
                      <a:pt x="435" y="153"/>
                      <a:pt x="224" y="330"/>
                      <a:pt x="69" y="233"/>
                    </a:cubicBezTo>
                    <a:cubicBezTo>
                      <a:pt x="-86" y="137"/>
                      <a:pt x="45" y="-47"/>
                      <a:pt x="208" y="11"/>
                    </a:cubicBezTo>
                    <a:cubicBezTo>
                      <a:pt x="293" y="41"/>
                      <a:pt x="435" y="153"/>
                      <a:pt x="435" y="15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5830245" y="4587557"/>
                <a:ext cx="110700" cy="16980"/>
              </a:xfrm>
              <a:custGeom>
                <a:rect b="b" l="l" r="r" t="t"/>
                <a:pathLst>
                  <a:path extrusionOk="0" h="52" w="339">
                    <a:moveTo>
                      <a:pt x="3" y="12"/>
                    </a:moveTo>
                    <a:cubicBezTo>
                      <a:pt x="1" y="11"/>
                      <a:pt x="0" y="8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18" y="1"/>
                      <a:pt x="285" y="24"/>
                      <a:pt x="334" y="39"/>
                    </a:cubicBezTo>
                    <a:cubicBezTo>
                      <a:pt x="338" y="40"/>
                      <a:pt x="340" y="44"/>
                      <a:pt x="338" y="48"/>
                    </a:cubicBezTo>
                    <a:cubicBezTo>
                      <a:pt x="337" y="51"/>
                      <a:pt x="334" y="53"/>
                      <a:pt x="330" y="52"/>
                    </a:cubicBezTo>
                    <a:cubicBezTo>
                      <a:pt x="282" y="37"/>
                      <a:pt x="9" y="13"/>
                      <a:pt x="6" y="13"/>
                    </a:cubicBezTo>
                    <a:cubicBezTo>
                      <a:pt x="5" y="13"/>
                      <a:pt x="4" y="13"/>
                      <a:pt x="3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5936374" y="4429512"/>
                <a:ext cx="93720" cy="183189"/>
              </a:xfrm>
              <a:custGeom>
                <a:rect b="b" l="l" r="r" t="t"/>
                <a:pathLst>
                  <a:path extrusionOk="0" h="561" w="287">
                    <a:moveTo>
                      <a:pt x="40" y="561"/>
                    </a:moveTo>
                    <a:cubicBezTo>
                      <a:pt x="40" y="561"/>
                      <a:pt x="356" y="272"/>
                      <a:pt x="272" y="64"/>
                    </a:cubicBezTo>
                    <a:cubicBezTo>
                      <a:pt x="188" y="-144"/>
                      <a:pt x="-106" y="188"/>
                      <a:pt x="40" y="5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5938986" y="4475880"/>
                <a:ext cx="69555" cy="135514"/>
              </a:xfrm>
              <a:custGeom>
                <a:rect b="b" l="l" r="r" t="t"/>
                <a:pathLst>
                  <a:path extrusionOk="0" h="415" w="213">
                    <a:moveTo>
                      <a:pt x="30" y="415"/>
                    </a:moveTo>
                    <a:cubicBezTo>
                      <a:pt x="30" y="415"/>
                      <a:pt x="264" y="201"/>
                      <a:pt x="202" y="47"/>
                    </a:cubicBezTo>
                    <a:cubicBezTo>
                      <a:pt x="140" y="-107"/>
                      <a:pt x="-79" y="139"/>
                      <a:pt x="30" y="41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944864" y="4512779"/>
                <a:ext cx="35921" cy="109717"/>
              </a:xfrm>
              <a:custGeom>
                <a:rect b="b" l="l" r="r" t="t"/>
                <a:pathLst>
                  <a:path extrusionOk="0" h="336" w="110">
                    <a:moveTo>
                      <a:pt x="3" y="335"/>
                    </a:moveTo>
                    <a:cubicBezTo>
                      <a:pt x="1" y="334"/>
                      <a:pt x="-1" y="331"/>
                      <a:pt x="0" y="328"/>
                    </a:cubicBezTo>
                    <a:cubicBezTo>
                      <a:pt x="28" y="174"/>
                      <a:pt x="96" y="6"/>
                      <a:pt x="97" y="4"/>
                    </a:cubicBezTo>
                    <a:cubicBezTo>
                      <a:pt x="98" y="1"/>
                      <a:pt x="102" y="-1"/>
                      <a:pt x="105" y="0"/>
                    </a:cubicBezTo>
                    <a:cubicBezTo>
                      <a:pt x="109" y="2"/>
                      <a:pt x="110" y="6"/>
                      <a:pt x="109" y="9"/>
                    </a:cubicBezTo>
                    <a:cubicBezTo>
                      <a:pt x="108" y="11"/>
                      <a:pt x="41" y="178"/>
                      <a:pt x="13" y="330"/>
                    </a:cubicBezTo>
                    <a:cubicBezTo>
                      <a:pt x="12" y="334"/>
                      <a:pt x="9" y="336"/>
                      <a:pt x="5" y="336"/>
                    </a:cubicBezTo>
                    <a:cubicBezTo>
                      <a:pt x="4" y="336"/>
                      <a:pt x="4" y="335"/>
                      <a:pt x="3" y="3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085055" y="3980846"/>
                <a:ext cx="224340" cy="96656"/>
              </a:xfrm>
              <a:custGeom>
                <a:rect b="b" l="l" r="r" t="t"/>
                <a:pathLst>
                  <a:path extrusionOk="0" h="296" w="687">
                    <a:moveTo>
                      <a:pt x="525" y="114"/>
                    </a:moveTo>
                    <a:cubicBezTo>
                      <a:pt x="447" y="175"/>
                      <a:pt x="345" y="176"/>
                      <a:pt x="253" y="149"/>
                    </a:cubicBezTo>
                    <a:cubicBezTo>
                      <a:pt x="156" y="121"/>
                      <a:pt x="83" y="60"/>
                      <a:pt x="0" y="6"/>
                    </a:cubicBezTo>
                    <a:cubicBezTo>
                      <a:pt x="29" y="71"/>
                      <a:pt x="83" y="147"/>
                      <a:pt x="158" y="222"/>
                    </a:cubicBezTo>
                    <a:cubicBezTo>
                      <a:pt x="326" y="392"/>
                      <a:pt x="687" y="214"/>
                      <a:pt x="687" y="214"/>
                    </a:cubicBezTo>
                    <a:cubicBezTo>
                      <a:pt x="670" y="124"/>
                      <a:pt x="640" y="54"/>
                      <a:pt x="602" y="0"/>
                    </a:cubicBezTo>
                    <a:cubicBezTo>
                      <a:pt x="593" y="41"/>
                      <a:pt x="569" y="80"/>
                      <a:pt x="525" y="114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5269230" y="4132034"/>
                <a:ext cx="233810" cy="109717"/>
              </a:xfrm>
              <a:custGeom>
                <a:rect b="b" l="l" r="r" t="t"/>
                <a:pathLst>
                  <a:path extrusionOk="0" h="336" w="716">
                    <a:moveTo>
                      <a:pt x="463" y="0"/>
                    </a:moveTo>
                    <a:cubicBezTo>
                      <a:pt x="471" y="78"/>
                      <a:pt x="443" y="154"/>
                      <a:pt x="372" y="196"/>
                    </a:cubicBezTo>
                    <a:cubicBezTo>
                      <a:pt x="323" y="224"/>
                      <a:pt x="273" y="230"/>
                      <a:pt x="219" y="233"/>
                    </a:cubicBezTo>
                    <a:cubicBezTo>
                      <a:pt x="142" y="239"/>
                      <a:pt x="70" y="231"/>
                      <a:pt x="0" y="207"/>
                    </a:cubicBezTo>
                    <a:cubicBezTo>
                      <a:pt x="11" y="223"/>
                      <a:pt x="25" y="239"/>
                      <a:pt x="42" y="256"/>
                    </a:cubicBezTo>
                    <a:cubicBezTo>
                      <a:pt x="299" y="514"/>
                      <a:pt x="716" y="64"/>
                      <a:pt x="716" y="64"/>
                    </a:cubicBezTo>
                    <a:cubicBezTo>
                      <a:pt x="630" y="34"/>
                      <a:pt x="544" y="13"/>
                      <a:pt x="463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5449486" y="3906069"/>
                <a:ext cx="66616" cy="238374"/>
              </a:xfrm>
              <a:custGeom>
                <a:rect b="b" l="l" r="r" t="t"/>
                <a:pathLst>
                  <a:path extrusionOk="0" h="730" w="204">
                    <a:moveTo>
                      <a:pt x="100" y="540"/>
                    </a:moveTo>
                    <a:cubicBezTo>
                      <a:pt x="87" y="571"/>
                      <a:pt x="67" y="599"/>
                      <a:pt x="43" y="619"/>
                    </a:cubicBezTo>
                    <a:cubicBezTo>
                      <a:pt x="88" y="685"/>
                      <a:pt x="122" y="730"/>
                      <a:pt x="122" y="730"/>
                    </a:cubicBezTo>
                    <a:cubicBezTo>
                      <a:pt x="292" y="341"/>
                      <a:pt x="170" y="33"/>
                      <a:pt x="0" y="0"/>
                    </a:cubicBezTo>
                    <a:cubicBezTo>
                      <a:pt x="122" y="144"/>
                      <a:pt x="174" y="373"/>
                      <a:pt x="100" y="54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5477896" y="4264936"/>
                <a:ext cx="217482" cy="104493"/>
              </a:xfrm>
              <a:custGeom>
                <a:rect b="b" l="l" r="r" t="t"/>
                <a:pathLst>
                  <a:path extrusionOk="0" h="320" w="666">
                    <a:moveTo>
                      <a:pt x="415" y="118"/>
                    </a:moveTo>
                    <a:cubicBezTo>
                      <a:pt x="379" y="179"/>
                      <a:pt x="317" y="220"/>
                      <a:pt x="249" y="238"/>
                    </a:cubicBezTo>
                    <a:cubicBezTo>
                      <a:pt x="160" y="261"/>
                      <a:pt x="67" y="240"/>
                      <a:pt x="0" y="187"/>
                    </a:cubicBezTo>
                    <a:cubicBezTo>
                      <a:pt x="8" y="221"/>
                      <a:pt x="30" y="255"/>
                      <a:pt x="66" y="282"/>
                    </a:cubicBezTo>
                    <a:cubicBezTo>
                      <a:pt x="262" y="434"/>
                      <a:pt x="666" y="83"/>
                      <a:pt x="666" y="83"/>
                    </a:cubicBezTo>
                    <a:cubicBezTo>
                      <a:pt x="587" y="45"/>
                      <a:pt x="514" y="18"/>
                      <a:pt x="448" y="0"/>
                    </a:cubicBezTo>
                    <a:cubicBezTo>
                      <a:pt x="448" y="40"/>
                      <a:pt x="438" y="80"/>
                      <a:pt x="415" y="118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5661091" y="4037664"/>
                <a:ext cx="62698" cy="239354"/>
              </a:xfrm>
              <a:custGeom>
                <a:rect b="b" l="l" r="r" t="t"/>
                <a:pathLst>
                  <a:path extrusionOk="0" h="733" w="192">
                    <a:moveTo>
                      <a:pt x="23" y="0"/>
                    </a:moveTo>
                    <a:cubicBezTo>
                      <a:pt x="95" y="78"/>
                      <a:pt x="113" y="208"/>
                      <a:pt x="105" y="318"/>
                    </a:cubicBezTo>
                    <a:cubicBezTo>
                      <a:pt x="98" y="417"/>
                      <a:pt x="74" y="551"/>
                      <a:pt x="0" y="622"/>
                    </a:cubicBezTo>
                    <a:cubicBezTo>
                      <a:pt x="44" y="689"/>
                      <a:pt x="79" y="733"/>
                      <a:pt x="79" y="733"/>
                    </a:cubicBezTo>
                    <a:cubicBezTo>
                      <a:pt x="209" y="645"/>
                      <a:pt x="268" y="-22"/>
                      <a:pt x="23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624844" y="4405021"/>
                <a:ext cx="226299" cy="96982"/>
              </a:xfrm>
              <a:custGeom>
                <a:rect b="b" l="l" r="r" t="t"/>
                <a:pathLst>
                  <a:path extrusionOk="0" h="297" w="693">
                    <a:moveTo>
                      <a:pt x="289" y="214"/>
                    </a:moveTo>
                    <a:cubicBezTo>
                      <a:pt x="182" y="217"/>
                      <a:pt x="78" y="150"/>
                      <a:pt x="2" y="77"/>
                    </a:cubicBezTo>
                    <a:cubicBezTo>
                      <a:pt x="-2" y="104"/>
                      <a:pt x="0" y="134"/>
                      <a:pt x="12" y="169"/>
                    </a:cubicBezTo>
                    <a:cubicBezTo>
                      <a:pt x="112" y="475"/>
                      <a:pt x="693" y="137"/>
                      <a:pt x="693" y="137"/>
                    </a:cubicBezTo>
                    <a:cubicBezTo>
                      <a:pt x="652" y="79"/>
                      <a:pt x="598" y="34"/>
                      <a:pt x="537" y="0"/>
                    </a:cubicBezTo>
                    <a:cubicBezTo>
                      <a:pt x="532" y="123"/>
                      <a:pt x="413" y="211"/>
                      <a:pt x="289" y="214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831551" y="4250568"/>
                <a:ext cx="94700" cy="191026"/>
              </a:xfrm>
              <a:custGeom>
                <a:rect b="b" l="l" r="r" t="t"/>
                <a:pathLst>
                  <a:path extrusionOk="0" h="585" w="290">
                    <a:moveTo>
                      <a:pt x="177" y="258"/>
                    </a:moveTo>
                    <a:cubicBezTo>
                      <a:pt x="151" y="323"/>
                      <a:pt x="115" y="383"/>
                      <a:pt x="51" y="416"/>
                    </a:cubicBezTo>
                    <a:cubicBezTo>
                      <a:pt x="34" y="425"/>
                      <a:pt x="17" y="430"/>
                      <a:pt x="0" y="433"/>
                    </a:cubicBezTo>
                    <a:cubicBezTo>
                      <a:pt x="12" y="480"/>
                      <a:pt x="30" y="531"/>
                      <a:pt x="54" y="585"/>
                    </a:cubicBezTo>
                    <a:cubicBezTo>
                      <a:pt x="54" y="585"/>
                      <a:pt x="340" y="345"/>
                      <a:pt x="282" y="95"/>
                    </a:cubicBezTo>
                    <a:cubicBezTo>
                      <a:pt x="271" y="46"/>
                      <a:pt x="245" y="14"/>
                      <a:pt x="214" y="0"/>
                    </a:cubicBezTo>
                    <a:cubicBezTo>
                      <a:pt x="227" y="86"/>
                      <a:pt x="206" y="184"/>
                      <a:pt x="177" y="258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31953" y="4571557"/>
                <a:ext cx="205073" cy="81962"/>
              </a:xfrm>
              <a:custGeom>
                <a:rect b="b" l="l" r="r" t="t"/>
                <a:pathLst>
                  <a:path extrusionOk="0" h="251" w="628">
                    <a:moveTo>
                      <a:pt x="365" y="150"/>
                    </a:moveTo>
                    <a:cubicBezTo>
                      <a:pt x="313" y="178"/>
                      <a:pt x="247" y="190"/>
                      <a:pt x="189" y="173"/>
                    </a:cubicBezTo>
                    <a:cubicBezTo>
                      <a:pt x="134" y="157"/>
                      <a:pt x="96" y="122"/>
                      <a:pt x="49" y="91"/>
                    </a:cubicBezTo>
                    <a:cubicBezTo>
                      <a:pt x="28" y="77"/>
                      <a:pt x="12" y="59"/>
                      <a:pt x="0" y="40"/>
                    </a:cubicBezTo>
                    <a:cubicBezTo>
                      <a:pt x="-6" y="98"/>
                      <a:pt x="21" y="161"/>
                      <a:pt x="98" y="209"/>
                    </a:cubicBezTo>
                    <a:cubicBezTo>
                      <a:pt x="322" y="349"/>
                      <a:pt x="628" y="93"/>
                      <a:pt x="628" y="93"/>
                    </a:cubicBezTo>
                    <a:cubicBezTo>
                      <a:pt x="628" y="93"/>
                      <a:pt x="572" y="49"/>
                      <a:pt x="501" y="0"/>
                    </a:cubicBezTo>
                    <a:cubicBezTo>
                      <a:pt x="469" y="61"/>
                      <a:pt x="426" y="116"/>
                      <a:pt x="365" y="15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5938333" y="4432777"/>
                <a:ext cx="91761" cy="179924"/>
              </a:xfrm>
              <a:custGeom>
                <a:rect b="b" l="l" r="r" t="t"/>
                <a:pathLst>
                  <a:path extrusionOk="0" h="551" w="281">
                    <a:moveTo>
                      <a:pt x="171" y="265"/>
                    </a:moveTo>
                    <a:cubicBezTo>
                      <a:pt x="141" y="317"/>
                      <a:pt x="104" y="373"/>
                      <a:pt x="51" y="403"/>
                    </a:cubicBezTo>
                    <a:cubicBezTo>
                      <a:pt x="34" y="413"/>
                      <a:pt x="17" y="420"/>
                      <a:pt x="0" y="424"/>
                    </a:cubicBezTo>
                    <a:cubicBezTo>
                      <a:pt x="6" y="465"/>
                      <a:pt x="17" y="508"/>
                      <a:pt x="34" y="551"/>
                    </a:cubicBezTo>
                    <a:cubicBezTo>
                      <a:pt x="34" y="551"/>
                      <a:pt x="350" y="262"/>
                      <a:pt x="266" y="54"/>
                    </a:cubicBezTo>
                    <a:cubicBezTo>
                      <a:pt x="256" y="28"/>
                      <a:pt x="242" y="10"/>
                      <a:pt x="226" y="0"/>
                    </a:cubicBezTo>
                    <a:cubicBezTo>
                      <a:pt x="242" y="91"/>
                      <a:pt x="222" y="179"/>
                      <a:pt x="171" y="26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216" name="Google Shape;216;p2"/>
            <p:cNvGrpSpPr/>
            <p:nvPr/>
          </p:nvGrpSpPr>
          <p:grpSpPr>
            <a:xfrm>
              <a:off x="3332938" y="4117533"/>
              <a:ext cx="2478124" cy="1407125"/>
              <a:chOff x="3502915" y="3716675"/>
              <a:chExt cx="2065103" cy="1172604"/>
            </a:xfrm>
          </p:grpSpPr>
          <p:sp>
            <p:nvSpPr>
              <p:cNvPr id="217" name="Google Shape;217;p2"/>
              <p:cNvSpPr/>
              <p:nvPr/>
            </p:nvSpPr>
            <p:spPr>
              <a:xfrm>
                <a:off x="3782769" y="4013174"/>
                <a:ext cx="1785249" cy="659611"/>
              </a:xfrm>
              <a:custGeom>
                <a:rect b="b" l="l" r="r" t="t"/>
                <a:pathLst>
                  <a:path extrusionOk="0" h="2020" w="5467">
                    <a:moveTo>
                      <a:pt x="3040" y="264"/>
                    </a:moveTo>
                    <a:cubicBezTo>
                      <a:pt x="3094" y="382"/>
                      <a:pt x="3166" y="493"/>
                      <a:pt x="3239" y="600"/>
                    </a:cubicBezTo>
                    <a:cubicBezTo>
                      <a:pt x="3408" y="844"/>
                      <a:pt x="3610" y="1066"/>
                      <a:pt x="3842" y="1251"/>
                    </a:cubicBezTo>
                    <a:cubicBezTo>
                      <a:pt x="3954" y="1341"/>
                      <a:pt x="4073" y="1420"/>
                      <a:pt x="4197" y="1490"/>
                    </a:cubicBezTo>
                    <a:cubicBezTo>
                      <a:pt x="4134" y="1471"/>
                      <a:pt x="4072" y="1452"/>
                      <a:pt x="4009" y="1434"/>
                    </a:cubicBezTo>
                    <a:cubicBezTo>
                      <a:pt x="4007" y="1430"/>
                      <a:pt x="4003" y="1427"/>
                      <a:pt x="3997" y="1425"/>
                    </a:cubicBezTo>
                    <a:cubicBezTo>
                      <a:pt x="3978" y="1422"/>
                      <a:pt x="3959" y="1419"/>
                      <a:pt x="3939" y="1415"/>
                    </a:cubicBezTo>
                    <a:cubicBezTo>
                      <a:pt x="3833" y="1386"/>
                      <a:pt x="3726" y="1359"/>
                      <a:pt x="3619" y="1334"/>
                    </a:cubicBezTo>
                    <a:cubicBezTo>
                      <a:pt x="3626" y="1325"/>
                      <a:pt x="3626" y="1308"/>
                      <a:pt x="3612" y="1303"/>
                    </a:cubicBezTo>
                    <a:cubicBezTo>
                      <a:pt x="2833" y="1027"/>
                      <a:pt x="2056" y="655"/>
                      <a:pt x="1425" y="111"/>
                    </a:cubicBezTo>
                    <a:cubicBezTo>
                      <a:pt x="1384" y="76"/>
                      <a:pt x="1346" y="35"/>
                      <a:pt x="1303" y="3"/>
                    </a:cubicBezTo>
                    <a:cubicBezTo>
                      <a:pt x="1284" y="-11"/>
                      <a:pt x="1264" y="19"/>
                      <a:pt x="1283" y="33"/>
                    </a:cubicBezTo>
                    <a:cubicBezTo>
                      <a:pt x="1312" y="55"/>
                      <a:pt x="1352" y="96"/>
                      <a:pt x="1385" y="124"/>
                    </a:cubicBezTo>
                    <a:cubicBezTo>
                      <a:pt x="1468" y="197"/>
                      <a:pt x="1554" y="266"/>
                      <a:pt x="1643" y="332"/>
                    </a:cubicBezTo>
                    <a:cubicBezTo>
                      <a:pt x="1970" y="576"/>
                      <a:pt x="2325" y="781"/>
                      <a:pt x="2690" y="959"/>
                    </a:cubicBezTo>
                    <a:cubicBezTo>
                      <a:pt x="2966" y="1093"/>
                      <a:pt x="3249" y="1210"/>
                      <a:pt x="3536" y="1314"/>
                    </a:cubicBezTo>
                    <a:cubicBezTo>
                      <a:pt x="3212" y="1240"/>
                      <a:pt x="2884" y="1182"/>
                      <a:pt x="2555" y="1137"/>
                    </a:cubicBezTo>
                    <a:cubicBezTo>
                      <a:pt x="1845" y="1041"/>
                      <a:pt x="1124" y="1005"/>
                      <a:pt x="407" y="1034"/>
                    </a:cubicBezTo>
                    <a:cubicBezTo>
                      <a:pt x="276" y="1039"/>
                      <a:pt x="145" y="1046"/>
                      <a:pt x="15" y="1059"/>
                    </a:cubicBezTo>
                    <a:cubicBezTo>
                      <a:pt x="-9" y="1061"/>
                      <a:pt x="0" y="1097"/>
                      <a:pt x="23" y="1095"/>
                    </a:cubicBezTo>
                    <a:cubicBezTo>
                      <a:pt x="397" y="1056"/>
                      <a:pt x="786" y="1056"/>
                      <a:pt x="1164" y="1065"/>
                    </a:cubicBezTo>
                    <a:cubicBezTo>
                      <a:pt x="2021" y="1085"/>
                      <a:pt x="2878" y="1187"/>
                      <a:pt x="3711" y="1394"/>
                    </a:cubicBezTo>
                    <a:cubicBezTo>
                      <a:pt x="3427" y="1385"/>
                      <a:pt x="3140" y="1437"/>
                      <a:pt x="2868" y="1512"/>
                    </a:cubicBezTo>
                    <a:cubicBezTo>
                      <a:pt x="2571" y="1594"/>
                      <a:pt x="2283" y="1707"/>
                      <a:pt x="2006" y="1841"/>
                    </a:cubicBezTo>
                    <a:cubicBezTo>
                      <a:pt x="1950" y="1868"/>
                      <a:pt x="1893" y="1897"/>
                      <a:pt x="1838" y="1927"/>
                    </a:cubicBezTo>
                    <a:cubicBezTo>
                      <a:pt x="1817" y="1939"/>
                      <a:pt x="1834" y="1971"/>
                      <a:pt x="1855" y="1960"/>
                    </a:cubicBezTo>
                    <a:cubicBezTo>
                      <a:pt x="1999" y="1879"/>
                      <a:pt x="2151" y="1811"/>
                      <a:pt x="2304" y="1747"/>
                    </a:cubicBezTo>
                    <a:cubicBezTo>
                      <a:pt x="2632" y="1610"/>
                      <a:pt x="2979" y="1500"/>
                      <a:pt x="3334" y="1452"/>
                    </a:cubicBezTo>
                    <a:cubicBezTo>
                      <a:pt x="3531" y="1426"/>
                      <a:pt x="3733" y="1420"/>
                      <a:pt x="3930" y="1451"/>
                    </a:cubicBezTo>
                    <a:cubicBezTo>
                      <a:pt x="4449" y="1593"/>
                      <a:pt x="4956" y="1778"/>
                      <a:pt x="5439" y="2018"/>
                    </a:cubicBezTo>
                    <a:cubicBezTo>
                      <a:pt x="5459" y="2029"/>
                      <a:pt x="5479" y="1998"/>
                      <a:pt x="5458" y="1988"/>
                    </a:cubicBezTo>
                    <a:cubicBezTo>
                      <a:pt x="5116" y="1817"/>
                      <a:pt x="4761" y="1673"/>
                      <a:pt x="4399" y="1554"/>
                    </a:cubicBezTo>
                    <a:cubicBezTo>
                      <a:pt x="4398" y="1553"/>
                      <a:pt x="4397" y="1552"/>
                      <a:pt x="4396" y="1552"/>
                    </a:cubicBezTo>
                    <a:cubicBezTo>
                      <a:pt x="3863" y="1307"/>
                      <a:pt x="3419" y="870"/>
                      <a:pt x="3132" y="360"/>
                    </a:cubicBezTo>
                    <a:cubicBezTo>
                      <a:pt x="3111" y="323"/>
                      <a:pt x="3090" y="286"/>
                      <a:pt x="3073" y="248"/>
                    </a:cubicBezTo>
                    <a:cubicBezTo>
                      <a:pt x="3063" y="226"/>
                      <a:pt x="3030" y="243"/>
                      <a:pt x="3040" y="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906532" y="3953090"/>
                <a:ext cx="219442" cy="44083"/>
              </a:xfrm>
              <a:custGeom>
                <a:rect b="b" l="l" r="r" t="t"/>
                <a:pathLst>
                  <a:path extrusionOk="0" h="135" w="672">
                    <a:moveTo>
                      <a:pt x="13" y="24"/>
                    </a:moveTo>
                    <a:cubicBezTo>
                      <a:pt x="86" y="24"/>
                      <a:pt x="160" y="29"/>
                      <a:pt x="232" y="37"/>
                    </a:cubicBezTo>
                    <a:cubicBezTo>
                      <a:pt x="376" y="52"/>
                      <a:pt x="521" y="79"/>
                      <a:pt x="655" y="134"/>
                    </a:cubicBezTo>
                    <a:cubicBezTo>
                      <a:pt x="670" y="140"/>
                      <a:pt x="680" y="118"/>
                      <a:pt x="665" y="112"/>
                    </a:cubicBezTo>
                    <a:cubicBezTo>
                      <a:pt x="529" y="56"/>
                      <a:pt x="382" y="28"/>
                      <a:pt x="236" y="13"/>
                    </a:cubicBezTo>
                    <a:cubicBezTo>
                      <a:pt x="162" y="5"/>
                      <a:pt x="86" y="0"/>
                      <a:pt x="11" y="0"/>
                    </a:cubicBezTo>
                    <a:cubicBezTo>
                      <a:pt x="-4" y="0"/>
                      <a:pt x="-2" y="24"/>
                      <a:pt x="13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976414" y="3830311"/>
                <a:ext cx="162295" cy="136820"/>
              </a:xfrm>
              <a:custGeom>
                <a:rect b="b" l="l" r="r" t="t"/>
                <a:pathLst>
                  <a:path extrusionOk="0" h="419" w="497">
                    <a:moveTo>
                      <a:pt x="5" y="22"/>
                    </a:moveTo>
                    <a:cubicBezTo>
                      <a:pt x="143" y="137"/>
                      <a:pt x="281" y="252"/>
                      <a:pt x="419" y="367"/>
                    </a:cubicBezTo>
                    <a:cubicBezTo>
                      <a:pt x="438" y="383"/>
                      <a:pt x="458" y="400"/>
                      <a:pt x="477" y="416"/>
                    </a:cubicBezTo>
                    <a:cubicBezTo>
                      <a:pt x="489" y="426"/>
                      <a:pt x="505" y="407"/>
                      <a:pt x="493" y="397"/>
                    </a:cubicBezTo>
                    <a:cubicBezTo>
                      <a:pt x="355" y="282"/>
                      <a:pt x="217" y="167"/>
                      <a:pt x="79" y="52"/>
                    </a:cubicBezTo>
                    <a:cubicBezTo>
                      <a:pt x="60" y="36"/>
                      <a:pt x="40" y="19"/>
                      <a:pt x="21" y="3"/>
                    </a:cubicBezTo>
                    <a:cubicBezTo>
                      <a:pt x="9" y="-7"/>
                      <a:pt x="-7" y="12"/>
                      <a:pt x="5" y="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4082216" y="3742799"/>
                <a:ext cx="81311" cy="209312"/>
              </a:xfrm>
              <a:custGeom>
                <a:rect b="b" l="l" r="r" t="t"/>
                <a:pathLst>
                  <a:path extrusionOk="0" h="641" w="249">
                    <a:moveTo>
                      <a:pt x="25" y="10"/>
                    </a:moveTo>
                    <a:cubicBezTo>
                      <a:pt x="37" y="82"/>
                      <a:pt x="56" y="153"/>
                      <a:pt x="76" y="223"/>
                    </a:cubicBezTo>
                    <a:cubicBezTo>
                      <a:pt x="117" y="362"/>
                      <a:pt x="169" y="500"/>
                      <a:pt x="248" y="622"/>
                    </a:cubicBezTo>
                    <a:cubicBezTo>
                      <a:pt x="256" y="635"/>
                      <a:pt x="236" y="649"/>
                      <a:pt x="228" y="636"/>
                    </a:cubicBezTo>
                    <a:cubicBezTo>
                      <a:pt x="148" y="512"/>
                      <a:pt x="94" y="372"/>
                      <a:pt x="53" y="231"/>
                    </a:cubicBezTo>
                    <a:cubicBezTo>
                      <a:pt x="32" y="159"/>
                      <a:pt x="13" y="86"/>
                      <a:pt x="1" y="12"/>
                    </a:cubicBezTo>
                    <a:cubicBezTo>
                      <a:pt x="-2" y="-3"/>
                      <a:pt x="22" y="-5"/>
                      <a:pt x="25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951922" y="3788514"/>
                <a:ext cx="241974" cy="235762"/>
              </a:xfrm>
              <a:custGeom>
                <a:rect b="b" l="l" r="r" t="t"/>
                <a:pathLst>
                  <a:path extrusionOk="0" h="722" w="741">
                    <a:moveTo>
                      <a:pt x="577" y="0"/>
                    </a:moveTo>
                    <a:cubicBezTo>
                      <a:pt x="504" y="0"/>
                      <a:pt x="572" y="356"/>
                      <a:pt x="572" y="356"/>
                    </a:cubicBezTo>
                    <a:cubicBezTo>
                      <a:pt x="572" y="356"/>
                      <a:pt x="396" y="-26"/>
                      <a:pt x="298" y="14"/>
                    </a:cubicBezTo>
                    <a:cubicBezTo>
                      <a:pt x="200" y="53"/>
                      <a:pt x="468" y="458"/>
                      <a:pt x="468" y="458"/>
                    </a:cubicBezTo>
                    <a:cubicBezTo>
                      <a:pt x="468" y="458"/>
                      <a:pt x="22" y="266"/>
                      <a:pt x="1" y="369"/>
                    </a:cubicBezTo>
                    <a:cubicBezTo>
                      <a:pt x="-21" y="473"/>
                      <a:pt x="386" y="578"/>
                      <a:pt x="386" y="578"/>
                    </a:cubicBezTo>
                    <a:cubicBezTo>
                      <a:pt x="386" y="578"/>
                      <a:pt x="24" y="575"/>
                      <a:pt x="38" y="647"/>
                    </a:cubicBezTo>
                    <a:cubicBezTo>
                      <a:pt x="51" y="719"/>
                      <a:pt x="542" y="722"/>
                      <a:pt x="542" y="722"/>
                    </a:cubicBezTo>
                    <a:lnTo>
                      <a:pt x="642" y="603"/>
                    </a:lnTo>
                    <a:lnTo>
                      <a:pt x="741" y="484"/>
                    </a:lnTo>
                    <a:cubicBezTo>
                      <a:pt x="741" y="484"/>
                      <a:pt x="650" y="1"/>
                      <a:pt x="5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881714" y="3931865"/>
                <a:ext cx="48982" cy="49308"/>
              </a:xfrm>
              <a:custGeom>
                <a:rect b="b" l="l" r="r" t="t"/>
                <a:pathLst>
                  <a:path extrusionOk="0" h="151" w="150">
                    <a:moveTo>
                      <a:pt x="123" y="18"/>
                    </a:moveTo>
                    <a:cubicBezTo>
                      <a:pt x="155" y="44"/>
                      <a:pt x="159" y="92"/>
                      <a:pt x="133" y="123"/>
                    </a:cubicBezTo>
                    <a:cubicBezTo>
                      <a:pt x="106" y="155"/>
                      <a:pt x="59" y="160"/>
                      <a:pt x="27" y="133"/>
                    </a:cubicBezTo>
                    <a:cubicBezTo>
                      <a:pt x="-5" y="106"/>
                      <a:pt x="-9" y="59"/>
                      <a:pt x="18" y="27"/>
                    </a:cubicBezTo>
                    <a:cubicBezTo>
                      <a:pt x="44" y="-5"/>
                      <a:pt x="92" y="-9"/>
                      <a:pt x="123" y="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899021" y="3932192"/>
                <a:ext cx="31675" cy="48981"/>
              </a:xfrm>
              <a:custGeom>
                <a:rect b="b" l="l" r="r" t="t"/>
                <a:pathLst>
                  <a:path extrusionOk="0" h="150" w="97">
                    <a:moveTo>
                      <a:pt x="0" y="3"/>
                    </a:moveTo>
                    <a:cubicBezTo>
                      <a:pt x="9" y="6"/>
                      <a:pt x="18" y="10"/>
                      <a:pt x="26" y="17"/>
                    </a:cubicBezTo>
                    <a:cubicBezTo>
                      <a:pt x="57" y="43"/>
                      <a:pt x="62" y="91"/>
                      <a:pt x="35" y="122"/>
                    </a:cubicBezTo>
                    <a:cubicBezTo>
                      <a:pt x="25" y="134"/>
                      <a:pt x="13" y="142"/>
                      <a:pt x="0" y="146"/>
                    </a:cubicBezTo>
                    <a:cubicBezTo>
                      <a:pt x="28" y="155"/>
                      <a:pt x="60" y="147"/>
                      <a:pt x="80" y="122"/>
                    </a:cubicBezTo>
                    <a:cubicBezTo>
                      <a:pt x="106" y="91"/>
                      <a:pt x="102" y="43"/>
                      <a:pt x="70" y="17"/>
                    </a:cubicBezTo>
                    <a:cubicBezTo>
                      <a:pt x="50" y="0"/>
                      <a:pt x="24" y="-4"/>
                      <a:pt x="0" y="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952575" y="3809413"/>
                <a:ext cx="48982" cy="48981"/>
              </a:xfrm>
              <a:custGeom>
                <a:rect b="b" l="l" r="r" t="t"/>
                <a:pathLst>
                  <a:path extrusionOk="0" h="150" w="150">
                    <a:moveTo>
                      <a:pt x="124" y="18"/>
                    </a:moveTo>
                    <a:cubicBezTo>
                      <a:pt x="155" y="44"/>
                      <a:pt x="160" y="91"/>
                      <a:pt x="133" y="123"/>
                    </a:cubicBezTo>
                    <a:cubicBezTo>
                      <a:pt x="107" y="155"/>
                      <a:pt x="59" y="159"/>
                      <a:pt x="27" y="133"/>
                    </a:cubicBezTo>
                    <a:cubicBezTo>
                      <a:pt x="-4" y="106"/>
                      <a:pt x="-9" y="59"/>
                      <a:pt x="18" y="27"/>
                    </a:cubicBezTo>
                    <a:cubicBezTo>
                      <a:pt x="44" y="-5"/>
                      <a:pt x="92" y="-9"/>
                      <a:pt x="124" y="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969883" y="3809739"/>
                <a:ext cx="31675" cy="48654"/>
              </a:xfrm>
              <a:custGeom>
                <a:rect b="b" l="l" r="r" t="t"/>
                <a:pathLst>
                  <a:path extrusionOk="0" h="149" w="97">
                    <a:moveTo>
                      <a:pt x="0" y="3"/>
                    </a:moveTo>
                    <a:cubicBezTo>
                      <a:pt x="9" y="5"/>
                      <a:pt x="18" y="10"/>
                      <a:pt x="26" y="17"/>
                    </a:cubicBezTo>
                    <a:cubicBezTo>
                      <a:pt x="58" y="43"/>
                      <a:pt x="62" y="90"/>
                      <a:pt x="35" y="122"/>
                    </a:cubicBezTo>
                    <a:cubicBezTo>
                      <a:pt x="26" y="134"/>
                      <a:pt x="13" y="141"/>
                      <a:pt x="0" y="146"/>
                    </a:cubicBezTo>
                    <a:cubicBezTo>
                      <a:pt x="28" y="154"/>
                      <a:pt x="60" y="146"/>
                      <a:pt x="80" y="122"/>
                    </a:cubicBezTo>
                    <a:cubicBezTo>
                      <a:pt x="107" y="90"/>
                      <a:pt x="102" y="43"/>
                      <a:pt x="71" y="17"/>
                    </a:cubicBezTo>
                    <a:cubicBezTo>
                      <a:pt x="50" y="0"/>
                      <a:pt x="24" y="-5"/>
                      <a:pt x="0" y="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7825" lIns="81625" spcFirstLastPara="1" rIns="81625" wrap="square" tIns="7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061317" y="3716675"/>
                <a:ext cx="48982" cy="48981"/>
              </a:xfrm>
              <a:custGeom>
                <a:rect b="b" l="l" r="r" t="t"/>
                <a:pathLst>
                  <a:path extrusionOk="0" h="150" w="150">
                    <a:moveTo>
                      <a:pt x="124" y="18"/>
                    </a:moveTo>
                    <a:cubicBezTo>
                      <a:pt x="155" y="44"/>
                      <a:pt x="160" y="91"/>
                      <a:pt x="133" y="123"/>
                    </a:cubicBezTo>
                    <a:cubicBezTo>
                      <a:pt x="107" y="155"/>
                      <a:pt x="59" y="159"/>
                      <a:pt x="27" y="133"/>
                    </a:cubicBezTo>
                    <a:cubicBezTo>
                      <a:pt x="-4" y="106"/>
                      <a:pt x="-9" y="59"/>
                      <a:pt x="18" y="27"/>
                    </a:cubicBezTo>
                    <a:cubicBezTo>
                      <a:pt x="45" y="-5"/>
                      <a:pt x="92" y="-9"/>
                      <a:pt x="124" y="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4078624" y="3717002"/>
                <a:ext cx="31675" cy="48981"/>
              </a:xfrm>
              <a:custGeom>
                <a:rect b="b" l="l" r="r" t="t"/>
                <a:pathLst>
                  <a:path extrusionOk="0" h="150" w="97">
                    <a:moveTo>
                      <a:pt x="0" y="3"/>
                    </a:moveTo>
                    <a:cubicBezTo>
                      <a:pt x="9" y="6"/>
                      <a:pt x="18" y="10"/>
                      <a:pt x="26" y="17"/>
                    </a:cubicBezTo>
                    <a:cubicBezTo>
                      <a:pt x="58" y="43"/>
                      <a:pt x="62" y="90"/>
                      <a:pt x="35" y="122"/>
                    </a:cubicBezTo>
                    <a:cubicBezTo>
                      <a:pt x="26" y="134"/>
                      <a:pt x="13" y="142"/>
                      <a:pt x="0" y="146"/>
                    </a:cubicBezTo>
                    <a:cubicBezTo>
                      <a:pt x="28" y="155"/>
                      <a:pt x="60" y="146"/>
                      <a:pt x="80" y="122"/>
                    </a:cubicBezTo>
                    <a:cubicBezTo>
                      <a:pt x="107" y="90"/>
                      <a:pt x="102" y="43"/>
                      <a:pt x="71" y="17"/>
                    </a:cubicBezTo>
                    <a:cubicBezTo>
                      <a:pt x="50" y="0"/>
                      <a:pt x="24" y="-5"/>
                      <a:pt x="0" y="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128260" y="3947539"/>
                <a:ext cx="137478" cy="127351"/>
              </a:xfrm>
              <a:custGeom>
                <a:rect b="b" l="l" r="r" t="t"/>
                <a:pathLst>
                  <a:path extrusionOk="0" h="390" w="421">
                    <a:moveTo>
                      <a:pt x="2" y="235"/>
                    </a:moveTo>
                    <a:cubicBezTo>
                      <a:pt x="2" y="235"/>
                      <a:pt x="275" y="489"/>
                      <a:pt x="395" y="346"/>
                    </a:cubicBezTo>
                    <a:cubicBezTo>
                      <a:pt x="514" y="203"/>
                      <a:pt x="198" y="0"/>
                      <a:pt x="198" y="0"/>
                    </a:cubicBezTo>
                    <a:cubicBezTo>
                      <a:pt x="198" y="0"/>
                      <a:pt x="-20" y="-9"/>
                      <a:pt x="2" y="2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157323" y="3947539"/>
                <a:ext cx="108415" cy="127024"/>
              </a:xfrm>
              <a:custGeom>
                <a:rect b="b" l="l" r="r" t="t"/>
                <a:pathLst>
                  <a:path extrusionOk="0" h="389" w="332">
                    <a:moveTo>
                      <a:pt x="109" y="0"/>
                    </a:moveTo>
                    <a:cubicBezTo>
                      <a:pt x="109" y="0"/>
                      <a:pt x="53" y="-2"/>
                      <a:pt x="0" y="28"/>
                    </a:cubicBezTo>
                    <a:cubicBezTo>
                      <a:pt x="5" y="28"/>
                      <a:pt x="8" y="28"/>
                      <a:pt x="8" y="28"/>
                    </a:cubicBezTo>
                    <a:cubicBezTo>
                      <a:pt x="8" y="28"/>
                      <a:pt x="324" y="231"/>
                      <a:pt x="204" y="374"/>
                    </a:cubicBezTo>
                    <a:cubicBezTo>
                      <a:pt x="200" y="380"/>
                      <a:pt x="194" y="384"/>
                      <a:pt x="189" y="388"/>
                    </a:cubicBezTo>
                    <a:cubicBezTo>
                      <a:pt x="233" y="393"/>
                      <a:pt x="275" y="383"/>
                      <a:pt x="306" y="346"/>
                    </a:cubicBezTo>
                    <a:cubicBezTo>
                      <a:pt x="425" y="203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552550" y="4393919"/>
                <a:ext cx="192338" cy="117554"/>
              </a:xfrm>
              <a:custGeom>
                <a:rect b="b" l="l" r="r" t="t"/>
                <a:pathLst>
                  <a:path extrusionOk="0" h="360" w="589">
                    <a:moveTo>
                      <a:pt x="21" y="357"/>
                    </a:moveTo>
                    <a:cubicBezTo>
                      <a:pt x="76" y="309"/>
                      <a:pt x="135" y="266"/>
                      <a:pt x="195" y="225"/>
                    </a:cubicBezTo>
                    <a:cubicBezTo>
                      <a:pt x="315" y="143"/>
                      <a:pt x="443" y="69"/>
                      <a:pt x="581" y="24"/>
                    </a:cubicBezTo>
                    <a:cubicBezTo>
                      <a:pt x="596" y="19"/>
                      <a:pt x="589" y="-4"/>
                      <a:pt x="574" y="1"/>
                    </a:cubicBezTo>
                    <a:cubicBezTo>
                      <a:pt x="434" y="46"/>
                      <a:pt x="304" y="121"/>
                      <a:pt x="183" y="204"/>
                    </a:cubicBezTo>
                    <a:cubicBezTo>
                      <a:pt x="121" y="246"/>
                      <a:pt x="60" y="291"/>
                      <a:pt x="4" y="340"/>
                    </a:cubicBezTo>
                    <a:cubicBezTo>
                      <a:pt x="-8" y="350"/>
                      <a:pt x="9" y="367"/>
                      <a:pt x="21" y="35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526426" y="4362571"/>
                <a:ext cx="208339" cy="10449"/>
              </a:xfrm>
              <a:custGeom>
                <a:rect b="b" l="l" r="r" t="t"/>
                <a:pathLst>
                  <a:path extrusionOk="0" h="32" w="638">
                    <a:moveTo>
                      <a:pt x="12" y="32"/>
                    </a:moveTo>
                    <a:cubicBezTo>
                      <a:pt x="191" y="30"/>
                      <a:pt x="371" y="28"/>
                      <a:pt x="551" y="26"/>
                    </a:cubicBezTo>
                    <a:cubicBezTo>
                      <a:pt x="576" y="25"/>
                      <a:pt x="601" y="25"/>
                      <a:pt x="627" y="25"/>
                    </a:cubicBezTo>
                    <a:cubicBezTo>
                      <a:pt x="642" y="25"/>
                      <a:pt x="642" y="0"/>
                      <a:pt x="627" y="0"/>
                    </a:cubicBezTo>
                    <a:cubicBezTo>
                      <a:pt x="447" y="2"/>
                      <a:pt x="267" y="4"/>
                      <a:pt x="88" y="7"/>
                    </a:cubicBezTo>
                    <a:cubicBezTo>
                      <a:pt x="62" y="7"/>
                      <a:pt x="37" y="7"/>
                      <a:pt x="12" y="7"/>
                    </a:cubicBezTo>
                    <a:cubicBezTo>
                      <a:pt x="-4" y="8"/>
                      <a:pt x="-4" y="32"/>
                      <a:pt x="12" y="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549285" y="4229669"/>
                <a:ext cx="194624" cy="113636"/>
              </a:xfrm>
              <a:custGeom>
                <a:rect b="b" l="l" r="r" t="t"/>
                <a:pathLst>
                  <a:path extrusionOk="0" h="348" w="596">
                    <a:moveTo>
                      <a:pt x="22" y="3"/>
                    </a:moveTo>
                    <a:cubicBezTo>
                      <a:pt x="78" y="49"/>
                      <a:pt x="138" y="91"/>
                      <a:pt x="199" y="131"/>
                    </a:cubicBezTo>
                    <a:cubicBezTo>
                      <a:pt x="320" y="210"/>
                      <a:pt x="449" y="281"/>
                      <a:pt x="588" y="323"/>
                    </a:cubicBezTo>
                    <a:cubicBezTo>
                      <a:pt x="603" y="328"/>
                      <a:pt x="597" y="351"/>
                      <a:pt x="582" y="347"/>
                    </a:cubicBezTo>
                    <a:cubicBezTo>
                      <a:pt x="441" y="304"/>
                      <a:pt x="310" y="233"/>
                      <a:pt x="187" y="152"/>
                    </a:cubicBezTo>
                    <a:cubicBezTo>
                      <a:pt x="124" y="111"/>
                      <a:pt x="62" y="68"/>
                      <a:pt x="5" y="20"/>
                    </a:cubicBezTo>
                    <a:cubicBezTo>
                      <a:pt x="-8" y="10"/>
                      <a:pt x="10" y="-7"/>
                      <a:pt x="22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554183" y="4228690"/>
                <a:ext cx="212257" cy="278212"/>
              </a:xfrm>
              <a:custGeom>
                <a:rect b="b" l="l" r="r" t="t"/>
                <a:pathLst>
                  <a:path extrusionOk="0" h="852" w="650">
                    <a:moveTo>
                      <a:pt x="208" y="5"/>
                    </a:moveTo>
                    <a:cubicBezTo>
                      <a:pt x="152" y="52"/>
                      <a:pt x="435" y="279"/>
                      <a:pt x="435" y="279"/>
                    </a:cubicBezTo>
                    <a:cubicBezTo>
                      <a:pt x="435" y="279"/>
                      <a:pt x="53" y="103"/>
                      <a:pt x="4" y="197"/>
                    </a:cubicBezTo>
                    <a:cubicBezTo>
                      <a:pt x="-45" y="291"/>
                      <a:pt x="422" y="424"/>
                      <a:pt x="422" y="424"/>
                    </a:cubicBezTo>
                    <a:cubicBezTo>
                      <a:pt x="422" y="424"/>
                      <a:pt x="-42" y="568"/>
                      <a:pt x="9" y="660"/>
                    </a:cubicBezTo>
                    <a:cubicBezTo>
                      <a:pt x="60" y="753"/>
                      <a:pt x="438" y="569"/>
                      <a:pt x="438" y="569"/>
                    </a:cubicBezTo>
                    <a:cubicBezTo>
                      <a:pt x="438" y="569"/>
                      <a:pt x="160" y="802"/>
                      <a:pt x="217" y="847"/>
                    </a:cubicBezTo>
                    <a:cubicBezTo>
                      <a:pt x="274" y="893"/>
                      <a:pt x="650" y="577"/>
                      <a:pt x="650" y="577"/>
                    </a:cubicBezTo>
                    <a:lnTo>
                      <a:pt x="648" y="421"/>
                    </a:lnTo>
                    <a:lnTo>
                      <a:pt x="646" y="266"/>
                    </a:lnTo>
                    <a:cubicBezTo>
                      <a:pt x="646" y="266"/>
                      <a:pt x="264" y="-42"/>
                      <a:pt x="208" y="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528386" y="4485677"/>
                <a:ext cx="48982" cy="48981"/>
              </a:xfrm>
              <a:custGeom>
                <a:rect b="b" l="l" r="r" t="t"/>
                <a:pathLst>
                  <a:path extrusionOk="0" h="150" w="150">
                    <a:moveTo>
                      <a:pt x="75" y="0"/>
                    </a:moveTo>
                    <a:cubicBezTo>
                      <a:pt x="116" y="-1"/>
                      <a:pt x="150" y="32"/>
                      <a:pt x="150" y="74"/>
                    </a:cubicBezTo>
                    <a:cubicBezTo>
                      <a:pt x="151" y="115"/>
                      <a:pt x="118" y="149"/>
                      <a:pt x="76" y="150"/>
                    </a:cubicBezTo>
                    <a:cubicBezTo>
                      <a:pt x="35" y="150"/>
                      <a:pt x="1" y="117"/>
                      <a:pt x="0" y="76"/>
                    </a:cubicBezTo>
                    <a:cubicBezTo>
                      <a:pt x="0" y="34"/>
                      <a:pt x="33" y="0"/>
                      <a:pt x="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532304" y="4485677"/>
                <a:ext cx="45064" cy="47022"/>
              </a:xfrm>
              <a:custGeom>
                <a:rect b="b" l="l" r="r" t="t"/>
                <a:pathLst>
                  <a:path extrusionOk="0" h="144" w="138">
                    <a:moveTo>
                      <a:pt x="0" y="35"/>
                    </a:moveTo>
                    <a:cubicBezTo>
                      <a:pt x="9" y="31"/>
                      <a:pt x="18" y="29"/>
                      <a:pt x="28" y="29"/>
                    </a:cubicBezTo>
                    <a:cubicBezTo>
                      <a:pt x="70" y="28"/>
                      <a:pt x="104" y="62"/>
                      <a:pt x="104" y="103"/>
                    </a:cubicBezTo>
                    <a:cubicBezTo>
                      <a:pt x="105" y="118"/>
                      <a:pt x="100" y="132"/>
                      <a:pt x="93" y="144"/>
                    </a:cubicBezTo>
                    <a:cubicBezTo>
                      <a:pt x="120" y="132"/>
                      <a:pt x="139" y="105"/>
                      <a:pt x="138" y="74"/>
                    </a:cubicBezTo>
                    <a:cubicBezTo>
                      <a:pt x="138" y="32"/>
                      <a:pt x="104" y="-1"/>
                      <a:pt x="63" y="0"/>
                    </a:cubicBezTo>
                    <a:cubicBezTo>
                      <a:pt x="36" y="0"/>
                      <a:pt x="13" y="14"/>
                      <a:pt x="0" y="3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502915" y="4346244"/>
                <a:ext cx="48982" cy="48981"/>
              </a:xfrm>
              <a:custGeom>
                <a:rect b="b" l="l" r="r" t="t"/>
                <a:pathLst>
                  <a:path extrusionOk="0" h="150" w="150">
                    <a:moveTo>
                      <a:pt x="74" y="0"/>
                    </a:moveTo>
                    <a:cubicBezTo>
                      <a:pt x="115" y="0"/>
                      <a:pt x="149" y="33"/>
                      <a:pt x="150" y="74"/>
                    </a:cubicBezTo>
                    <a:cubicBezTo>
                      <a:pt x="150" y="116"/>
                      <a:pt x="117" y="150"/>
                      <a:pt x="76" y="150"/>
                    </a:cubicBezTo>
                    <a:cubicBezTo>
                      <a:pt x="34" y="151"/>
                      <a:pt x="0" y="118"/>
                      <a:pt x="0" y="76"/>
                    </a:cubicBezTo>
                    <a:cubicBezTo>
                      <a:pt x="-1" y="35"/>
                      <a:pt x="33" y="1"/>
                      <a:pt x="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506507" y="4346244"/>
                <a:ext cx="45390" cy="47022"/>
              </a:xfrm>
              <a:custGeom>
                <a:rect b="b" l="l" r="r" t="t"/>
                <a:pathLst>
                  <a:path extrusionOk="0" h="144" w="139">
                    <a:moveTo>
                      <a:pt x="0" y="35"/>
                    </a:moveTo>
                    <a:cubicBezTo>
                      <a:pt x="9" y="32"/>
                      <a:pt x="19" y="29"/>
                      <a:pt x="29" y="29"/>
                    </a:cubicBezTo>
                    <a:cubicBezTo>
                      <a:pt x="70" y="29"/>
                      <a:pt x="104" y="62"/>
                      <a:pt x="105" y="104"/>
                    </a:cubicBezTo>
                    <a:cubicBezTo>
                      <a:pt x="105" y="119"/>
                      <a:pt x="101" y="132"/>
                      <a:pt x="93" y="144"/>
                    </a:cubicBezTo>
                    <a:cubicBezTo>
                      <a:pt x="120" y="133"/>
                      <a:pt x="139" y="106"/>
                      <a:pt x="139" y="74"/>
                    </a:cubicBezTo>
                    <a:cubicBezTo>
                      <a:pt x="138" y="33"/>
                      <a:pt x="104" y="0"/>
                      <a:pt x="63" y="0"/>
                    </a:cubicBezTo>
                    <a:cubicBezTo>
                      <a:pt x="37" y="1"/>
                      <a:pt x="14" y="15"/>
                      <a:pt x="0" y="3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525447" y="4205179"/>
                <a:ext cx="48982" cy="48981"/>
              </a:xfrm>
              <a:custGeom>
                <a:rect b="b" l="l" r="r" t="t"/>
                <a:pathLst>
                  <a:path extrusionOk="0" h="150" w="150">
                    <a:moveTo>
                      <a:pt x="74" y="0"/>
                    </a:moveTo>
                    <a:cubicBezTo>
                      <a:pt x="115" y="0"/>
                      <a:pt x="149" y="33"/>
                      <a:pt x="150" y="74"/>
                    </a:cubicBezTo>
                    <a:cubicBezTo>
                      <a:pt x="150" y="116"/>
                      <a:pt x="117" y="150"/>
                      <a:pt x="76" y="150"/>
                    </a:cubicBezTo>
                    <a:cubicBezTo>
                      <a:pt x="34" y="150"/>
                      <a:pt x="0" y="117"/>
                      <a:pt x="0" y="76"/>
                    </a:cubicBezTo>
                    <a:cubicBezTo>
                      <a:pt x="-1" y="34"/>
                      <a:pt x="32" y="0"/>
                      <a:pt x="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529039" y="4205179"/>
                <a:ext cx="45390" cy="47022"/>
              </a:xfrm>
              <a:custGeom>
                <a:rect b="b" l="l" r="r" t="t"/>
                <a:pathLst>
                  <a:path extrusionOk="0" h="144" w="139">
                    <a:moveTo>
                      <a:pt x="0" y="35"/>
                    </a:moveTo>
                    <a:cubicBezTo>
                      <a:pt x="9" y="31"/>
                      <a:pt x="19" y="29"/>
                      <a:pt x="29" y="29"/>
                    </a:cubicBezTo>
                    <a:cubicBezTo>
                      <a:pt x="70" y="29"/>
                      <a:pt x="104" y="62"/>
                      <a:pt x="105" y="103"/>
                    </a:cubicBezTo>
                    <a:cubicBezTo>
                      <a:pt x="105" y="118"/>
                      <a:pt x="100" y="132"/>
                      <a:pt x="93" y="144"/>
                    </a:cubicBezTo>
                    <a:cubicBezTo>
                      <a:pt x="120" y="132"/>
                      <a:pt x="139" y="106"/>
                      <a:pt x="139" y="74"/>
                    </a:cubicBezTo>
                    <a:cubicBezTo>
                      <a:pt x="138" y="33"/>
                      <a:pt x="104" y="0"/>
                      <a:pt x="63" y="0"/>
                    </a:cubicBezTo>
                    <a:cubicBezTo>
                      <a:pt x="36" y="0"/>
                      <a:pt x="13" y="14"/>
                      <a:pt x="0" y="3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740644" y="4315223"/>
                <a:ext cx="146621" cy="101880"/>
              </a:xfrm>
              <a:custGeom>
                <a:rect b="b" l="l" r="r" t="t"/>
                <a:pathLst>
                  <a:path extrusionOk="0" h="312" w="449">
                    <a:moveTo>
                      <a:pt x="79" y="312"/>
                    </a:moveTo>
                    <a:cubicBezTo>
                      <a:pt x="79" y="312"/>
                      <a:pt x="451" y="327"/>
                      <a:pt x="449" y="141"/>
                    </a:cubicBezTo>
                    <a:cubicBezTo>
                      <a:pt x="447" y="-45"/>
                      <a:pt x="75" y="6"/>
                      <a:pt x="75" y="6"/>
                    </a:cubicBezTo>
                    <a:cubicBezTo>
                      <a:pt x="75" y="6"/>
                      <a:pt x="-96" y="141"/>
                      <a:pt x="79" y="3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743909" y="4315223"/>
                <a:ext cx="143355" cy="81308"/>
              </a:xfrm>
              <a:custGeom>
                <a:rect b="b" l="l" r="r" t="t"/>
                <a:pathLst>
                  <a:path extrusionOk="0" h="249" w="439">
                    <a:moveTo>
                      <a:pt x="65" y="6"/>
                    </a:moveTo>
                    <a:cubicBezTo>
                      <a:pt x="65" y="6"/>
                      <a:pt x="21" y="41"/>
                      <a:pt x="0" y="98"/>
                    </a:cubicBezTo>
                    <a:cubicBezTo>
                      <a:pt x="4" y="95"/>
                      <a:pt x="6" y="93"/>
                      <a:pt x="6" y="93"/>
                    </a:cubicBezTo>
                    <a:cubicBezTo>
                      <a:pt x="6" y="93"/>
                      <a:pt x="378" y="42"/>
                      <a:pt x="380" y="228"/>
                    </a:cubicBezTo>
                    <a:cubicBezTo>
                      <a:pt x="380" y="236"/>
                      <a:pt x="379" y="242"/>
                      <a:pt x="378" y="249"/>
                    </a:cubicBezTo>
                    <a:cubicBezTo>
                      <a:pt x="415" y="224"/>
                      <a:pt x="440" y="190"/>
                      <a:pt x="439" y="141"/>
                    </a:cubicBezTo>
                    <a:cubicBezTo>
                      <a:pt x="437" y="-45"/>
                      <a:pt x="65" y="6"/>
                      <a:pt x="65" y="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475" lIns="81625" spcFirstLastPara="1" rIns="81625" wrap="square" tIns="404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560614" y="4029174"/>
                <a:ext cx="198542" cy="106125"/>
              </a:xfrm>
              <a:custGeom>
                <a:rect b="b" l="l" r="r" t="t"/>
                <a:pathLst>
                  <a:path extrusionOk="0" h="325" w="608">
                    <a:moveTo>
                      <a:pt x="9" y="23"/>
                    </a:moveTo>
                    <a:cubicBezTo>
                      <a:pt x="78" y="45"/>
                      <a:pt x="146" y="72"/>
                      <a:pt x="213" y="101"/>
                    </a:cubicBezTo>
                    <a:cubicBezTo>
                      <a:pt x="345" y="159"/>
                      <a:pt x="476" y="229"/>
                      <a:pt x="587" y="322"/>
                    </a:cubicBezTo>
                    <a:cubicBezTo>
                      <a:pt x="599" y="332"/>
                      <a:pt x="615" y="314"/>
                      <a:pt x="603" y="304"/>
                    </a:cubicBezTo>
                    <a:cubicBezTo>
                      <a:pt x="490" y="209"/>
                      <a:pt x="358" y="138"/>
                      <a:pt x="224" y="80"/>
                    </a:cubicBezTo>
                    <a:cubicBezTo>
                      <a:pt x="155" y="50"/>
                      <a:pt x="85" y="22"/>
                      <a:pt x="15" y="0"/>
                    </a:cubicBezTo>
                    <a:cubicBezTo>
                      <a:pt x="-1" y="-5"/>
                      <a:pt x="-6" y="19"/>
                      <a:pt x="9" y="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64131" y="3933171"/>
                <a:ext cx="116252" cy="177311"/>
              </a:xfrm>
              <a:custGeom>
                <a:rect b="b" l="l" r="r" t="t"/>
                <a:pathLst>
                  <a:path extrusionOk="0" h="543" w="356">
                    <a:moveTo>
                      <a:pt x="1" y="19"/>
                    </a:moveTo>
                    <a:cubicBezTo>
                      <a:pt x="98" y="170"/>
                      <a:pt x="195" y="321"/>
                      <a:pt x="292" y="473"/>
                    </a:cubicBezTo>
                    <a:cubicBezTo>
                      <a:pt x="305" y="494"/>
                      <a:pt x="319" y="515"/>
                      <a:pt x="333" y="537"/>
                    </a:cubicBezTo>
                    <a:cubicBezTo>
                      <a:pt x="341" y="550"/>
                      <a:pt x="362" y="537"/>
                      <a:pt x="353" y="524"/>
                    </a:cubicBezTo>
                    <a:cubicBezTo>
                      <a:pt x="257" y="372"/>
                      <a:pt x="160" y="221"/>
                      <a:pt x="63" y="70"/>
                    </a:cubicBezTo>
                    <a:cubicBezTo>
                      <a:pt x="49" y="48"/>
                      <a:pt x="36" y="27"/>
                      <a:pt x="22" y="5"/>
                    </a:cubicBezTo>
                    <a:cubicBezTo>
                      <a:pt x="14" y="-8"/>
                      <a:pt x="-7" y="5"/>
                      <a:pt x="1" y="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86261" y="3881252"/>
                <a:ext cx="22532" cy="222374"/>
              </a:xfrm>
              <a:custGeom>
                <a:rect b="b" l="l" r="r" t="t"/>
                <a:pathLst>
                  <a:path extrusionOk="0" h="681" w="69">
                    <a:moveTo>
                      <a:pt x="40" y="15"/>
                    </a:moveTo>
                    <a:cubicBezTo>
                      <a:pt x="30" y="87"/>
                      <a:pt x="26" y="160"/>
                      <a:pt x="24" y="233"/>
                    </a:cubicBezTo>
                    <a:cubicBezTo>
                      <a:pt x="21" y="378"/>
                      <a:pt x="30" y="525"/>
                      <a:pt x="68" y="665"/>
                    </a:cubicBezTo>
                    <a:cubicBezTo>
                      <a:pt x="72" y="680"/>
                      <a:pt x="48" y="688"/>
                      <a:pt x="44" y="672"/>
                    </a:cubicBezTo>
                    <a:cubicBezTo>
                      <a:pt x="6" y="530"/>
                      <a:pt x="-3" y="381"/>
                      <a:pt x="0" y="234"/>
                    </a:cubicBezTo>
                    <a:cubicBezTo>
                      <a:pt x="2" y="159"/>
                      <a:pt x="6" y="84"/>
                      <a:pt x="16" y="9"/>
                    </a:cubicBezTo>
                    <a:cubicBezTo>
                      <a:pt x="18" y="-6"/>
                      <a:pt x="42" y="-1"/>
                      <a:pt x="40" y="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602412" y="3918477"/>
                <a:ext cx="242953" cy="244252"/>
              </a:xfrm>
              <a:custGeom>
                <a:rect b="b" l="l" r="r" t="t"/>
                <a:pathLst>
                  <a:path extrusionOk="0" h="748" w="744">
                    <a:moveTo>
                      <a:pt x="710" y="71"/>
                    </a:moveTo>
                    <a:cubicBezTo>
                      <a:pt x="640" y="49"/>
                      <a:pt x="597" y="409"/>
                      <a:pt x="597" y="409"/>
                    </a:cubicBezTo>
                    <a:cubicBezTo>
                      <a:pt x="597" y="409"/>
                      <a:pt x="544" y="-9"/>
                      <a:pt x="439" y="0"/>
                    </a:cubicBezTo>
                    <a:cubicBezTo>
                      <a:pt x="334" y="8"/>
                      <a:pt x="467" y="474"/>
                      <a:pt x="467" y="474"/>
                    </a:cubicBezTo>
                    <a:cubicBezTo>
                      <a:pt x="467" y="474"/>
                      <a:pt x="101" y="157"/>
                      <a:pt x="49" y="249"/>
                    </a:cubicBezTo>
                    <a:cubicBezTo>
                      <a:pt x="-2" y="341"/>
                      <a:pt x="353" y="565"/>
                      <a:pt x="353" y="565"/>
                    </a:cubicBezTo>
                    <a:cubicBezTo>
                      <a:pt x="353" y="565"/>
                      <a:pt x="9" y="452"/>
                      <a:pt x="0" y="525"/>
                    </a:cubicBezTo>
                    <a:cubicBezTo>
                      <a:pt x="-9" y="597"/>
                      <a:pt x="458" y="748"/>
                      <a:pt x="458" y="748"/>
                    </a:cubicBezTo>
                    <a:lnTo>
                      <a:pt x="589" y="665"/>
                    </a:lnTo>
                    <a:lnTo>
                      <a:pt x="720" y="581"/>
                    </a:lnTo>
                    <a:cubicBezTo>
                      <a:pt x="720" y="581"/>
                      <a:pt x="779" y="94"/>
                      <a:pt x="710" y="7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535796" y="4006643"/>
                <a:ext cx="49309" cy="48981"/>
              </a:xfrm>
              <a:custGeom>
                <a:rect b="b" l="l" r="r" t="t"/>
                <a:pathLst>
                  <a:path extrusionOk="0" h="150" w="151">
                    <a:moveTo>
                      <a:pt x="138" y="34"/>
                    </a:moveTo>
                    <a:cubicBezTo>
                      <a:pt x="161" y="69"/>
                      <a:pt x="150" y="116"/>
                      <a:pt x="116" y="138"/>
                    </a:cubicBezTo>
                    <a:cubicBezTo>
                      <a:pt x="81" y="160"/>
                      <a:pt x="35" y="150"/>
                      <a:pt x="13" y="115"/>
                    </a:cubicBezTo>
                    <a:cubicBezTo>
                      <a:pt x="-10" y="80"/>
                      <a:pt x="1" y="34"/>
                      <a:pt x="36" y="12"/>
                    </a:cubicBezTo>
                    <a:cubicBezTo>
                      <a:pt x="70" y="-11"/>
                      <a:pt x="117" y="0"/>
                      <a:pt x="138" y="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546572" y="4006643"/>
                <a:ext cx="38533" cy="48981"/>
              </a:xfrm>
              <a:custGeom>
                <a:rect b="b" l="l" r="r" t="t"/>
                <a:pathLst>
                  <a:path extrusionOk="0" h="150" w="118">
                    <a:moveTo>
                      <a:pt x="43" y="0"/>
                    </a:moveTo>
                    <a:cubicBezTo>
                      <a:pt x="51" y="5"/>
                      <a:pt x="58" y="12"/>
                      <a:pt x="63" y="21"/>
                    </a:cubicBezTo>
                    <a:cubicBezTo>
                      <a:pt x="86" y="56"/>
                      <a:pt x="76" y="102"/>
                      <a:pt x="41" y="125"/>
                    </a:cubicBezTo>
                    <a:cubicBezTo>
                      <a:pt x="28" y="133"/>
                      <a:pt x="14" y="136"/>
                      <a:pt x="0" y="136"/>
                    </a:cubicBezTo>
                    <a:cubicBezTo>
                      <a:pt x="24" y="153"/>
                      <a:pt x="57" y="155"/>
                      <a:pt x="83" y="138"/>
                    </a:cubicBezTo>
                    <a:cubicBezTo>
                      <a:pt x="117" y="116"/>
                      <a:pt x="128" y="69"/>
                      <a:pt x="105" y="34"/>
                    </a:cubicBezTo>
                    <a:cubicBezTo>
                      <a:pt x="92" y="12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640619" y="3911293"/>
                <a:ext cx="48982" cy="48981"/>
              </a:xfrm>
              <a:custGeom>
                <a:rect b="b" l="l" r="r" t="t"/>
                <a:pathLst>
                  <a:path extrusionOk="0" h="150" w="150">
                    <a:moveTo>
                      <a:pt x="137" y="34"/>
                    </a:moveTo>
                    <a:cubicBezTo>
                      <a:pt x="160" y="69"/>
                      <a:pt x="150" y="115"/>
                      <a:pt x="115" y="138"/>
                    </a:cubicBezTo>
                    <a:cubicBezTo>
                      <a:pt x="80" y="160"/>
                      <a:pt x="33" y="150"/>
                      <a:pt x="11" y="115"/>
                    </a:cubicBezTo>
                    <a:cubicBezTo>
                      <a:pt x="-11" y="80"/>
                      <a:pt x="-1" y="34"/>
                      <a:pt x="34" y="11"/>
                    </a:cubicBezTo>
                    <a:cubicBezTo>
                      <a:pt x="69" y="-11"/>
                      <a:pt x="115" y="-1"/>
                      <a:pt x="137" y="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650742" y="3911293"/>
                <a:ext cx="38859" cy="48981"/>
              </a:xfrm>
              <a:custGeom>
                <a:rect b="b" l="l" r="r" t="t"/>
                <a:pathLst>
                  <a:path extrusionOk="0" h="150" w="119">
                    <a:moveTo>
                      <a:pt x="44" y="0"/>
                    </a:moveTo>
                    <a:cubicBezTo>
                      <a:pt x="51" y="5"/>
                      <a:pt x="58" y="12"/>
                      <a:pt x="64" y="21"/>
                    </a:cubicBezTo>
                    <a:cubicBezTo>
                      <a:pt x="86" y="56"/>
                      <a:pt x="76" y="102"/>
                      <a:pt x="41" y="124"/>
                    </a:cubicBezTo>
                    <a:cubicBezTo>
                      <a:pt x="28" y="132"/>
                      <a:pt x="14" y="136"/>
                      <a:pt x="0" y="136"/>
                    </a:cubicBezTo>
                    <a:cubicBezTo>
                      <a:pt x="24" y="153"/>
                      <a:pt x="57" y="155"/>
                      <a:pt x="84" y="138"/>
                    </a:cubicBezTo>
                    <a:cubicBezTo>
                      <a:pt x="119" y="115"/>
                      <a:pt x="129" y="69"/>
                      <a:pt x="106" y="34"/>
                    </a:cubicBezTo>
                    <a:cubicBezTo>
                      <a:pt x="92" y="12"/>
                      <a:pt x="68" y="0"/>
                      <a:pt x="44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4772219" y="3855781"/>
                <a:ext cx="48982" cy="48981"/>
              </a:xfrm>
              <a:custGeom>
                <a:rect b="b" l="l" r="r" t="t"/>
                <a:pathLst>
                  <a:path extrusionOk="0" h="150" w="150">
                    <a:moveTo>
                      <a:pt x="138" y="34"/>
                    </a:moveTo>
                    <a:cubicBezTo>
                      <a:pt x="160" y="69"/>
                      <a:pt x="150" y="115"/>
                      <a:pt x="115" y="138"/>
                    </a:cubicBezTo>
                    <a:cubicBezTo>
                      <a:pt x="80" y="160"/>
                      <a:pt x="34" y="150"/>
                      <a:pt x="11" y="115"/>
                    </a:cubicBezTo>
                    <a:cubicBezTo>
                      <a:pt x="-11" y="80"/>
                      <a:pt x="-1" y="33"/>
                      <a:pt x="34" y="11"/>
                    </a:cubicBezTo>
                    <a:cubicBezTo>
                      <a:pt x="69" y="-11"/>
                      <a:pt x="115" y="-1"/>
                      <a:pt x="138" y="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4782342" y="3855455"/>
                <a:ext cx="38859" cy="49308"/>
              </a:xfrm>
              <a:custGeom>
                <a:rect b="b" l="l" r="r" t="t"/>
                <a:pathLst>
                  <a:path extrusionOk="0" h="151" w="119">
                    <a:moveTo>
                      <a:pt x="44" y="0"/>
                    </a:moveTo>
                    <a:cubicBezTo>
                      <a:pt x="52" y="6"/>
                      <a:pt x="58" y="13"/>
                      <a:pt x="64" y="21"/>
                    </a:cubicBezTo>
                    <a:cubicBezTo>
                      <a:pt x="86" y="56"/>
                      <a:pt x="76" y="103"/>
                      <a:pt x="41" y="125"/>
                    </a:cubicBezTo>
                    <a:cubicBezTo>
                      <a:pt x="29" y="133"/>
                      <a:pt x="14" y="137"/>
                      <a:pt x="0" y="137"/>
                    </a:cubicBezTo>
                    <a:cubicBezTo>
                      <a:pt x="25" y="154"/>
                      <a:pt x="58" y="155"/>
                      <a:pt x="84" y="139"/>
                    </a:cubicBezTo>
                    <a:cubicBezTo>
                      <a:pt x="119" y="116"/>
                      <a:pt x="129" y="70"/>
                      <a:pt x="107" y="35"/>
                    </a:cubicBezTo>
                    <a:cubicBezTo>
                      <a:pt x="92" y="13"/>
                      <a:pt x="68" y="1"/>
                      <a:pt x="44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4752299" y="4105584"/>
                <a:ext cx="128661" cy="136820"/>
              </a:xfrm>
              <a:custGeom>
                <a:rect b="b" l="l" r="r" t="t"/>
                <a:pathLst>
                  <a:path extrusionOk="0" h="419" w="394">
                    <a:moveTo>
                      <a:pt x="0" y="175"/>
                    </a:moveTo>
                    <a:cubicBezTo>
                      <a:pt x="0" y="175"/>
                      <a:pt x="183" y="500"/>
                      <a:pt x="340" y="400"/>
                    </a:cubicBezTo>
                    <a:cubicBezTo>
                      <a:pt x="497" y="299"/>
                      <a:pt x="257" y="11"/>
                      <a:pt x="257" y="11"/>
                    </a:cubicBezTo>
                    <a:cubicBezTo>
                      <a:pt x="257" y="11"/>
                      <a:pt x="52" y="-63"/>
                      <a:pt x="0" y="1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4799323" y="4105911"/>
                <a:ext cx="81638" cy="136494"/>
              </a:xfrm>
              <a:custGeom>
                <a:rect b="b" l="l" r="r" t="t"/>
                <a:pathLst>
                  <a:path extrusionOk="0" h="418" w="250">
                    <a:moveTo>
                      <a:pt x="113" y="10"/>
                    </a:moveTo>
                    <a:cubicBezTo>
                      <a:pt x="113" y="10"/>
                      <a:pt x="60" y="-9"/>
                      <a:pt x="0" y="4"/>
                    </a:cubicBezTo>
                    <a:cubicBezTo>
                      <a:pt x="5" y="5"/>
                      <a:pt x="8" y="6"/>
                      <a:pt x="8" y="6"/>
                    </a:cubicBezTo>
                    <a:cubicBezTo>
                      <a:pt x="8" y="6"/>
                      <a:pt x="248" y="295"/>
                      <a:pt x="91" y="395"/>
                    </a:cubicBezTo>
                    <a:cubicBezTo>
                      <a:pt x="85" y="399"/>
                      <a:pt x="79" y="401"/>
                      <a:pt x="72" y="404"/>
                    </a:cubicBezTo>
                    <a:cubicBezTo>
                      <a:pt x="113" y="422"/>
                      <a:pt x="155" y="425"/>
                      <a:pt x="196" y="399"/>
                    </a:cubicBezTo>
                    <a:cubicBezTo>
                      <a:pt x="353" y="298"/>
                      <a:pt x="113" y="10"/>
                      <a:pt x="113" y="1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4214796" y="4689437"/>
                <a:ext cx="141723" cy="175679"/>
              </a:xfrm>
              <a:custGeom>
                <a:rect b="b" l="l" r="r" t="t"/>
                <a:pathLst>
                  <a:path extrusionOk="0" h="538" w="434">
                    <a:moveTo>
                      <a:pt x="24" y="531"/>
                    </a:moveTo>
                    <a:cubicBezTo>
                      <a:pt x="59" y="467"/>
                      <a:pt x="99" y="406"/>
                      <a:pt x="141" y="346"/>
                    </a:cubicBezTo>
                    <a:cubicBezTo>
                      <a:pt x="223" y="227"/>
                      <a:pt x="317" y="113"/>
                      <a:pt x="430" y="22"/>
                    </a:cubicBezTo>
                    <a:cubicBezTo>
                      <a:pt x="442" y="12"/>
                      <a:pt x="428" y="-7"/>
                      <a:pt x="416" y="2"/>
                    </a:cubicBezTo>
                    <a:cubicBezTo>
                      <a:pt x="301" y="95"/>
                      <a:pt x="205" y="210"/>
                      <a:pt x="122" y="331"/>
                    </a:cubicBezTo>
                    <a:cubicBezTo>
                      <a:pt x="79" y="392"/>
                      <a:pt x="38" y="456"/>
                      <a:pt x="2" y="521"/>
                    </a:cubicBezTo>
                    <a:cubicBezTo>
                      <a:pt x="-5" y="535"/>
                      <a:pt x="17" y="545"/>
                      <a:pt x="24" y="5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4141322" y="4663641"/>
                <a:ext cx="194950" cy="81308"/>
              </a:xfrm>
              <a:custGeom>
                <a:rect b="b" l="l" r="r" t="t"/>
                <a:pathLst>
                  <a:path extrusionOk="0" h="249" w="597">
                    <a:moveTo>
                      <a:pt x="17" y="248"/>
                    </a:moveTo>
                    <a:cubicBezTo>
                      <a:pt x="184" y="182"/>
                      <a:pt x="352" y="117"/>
                      <a:pt x="519" y="52"/>
                    </a:cubicBezTo>
                    <a:cubicBezTo>
                      <a:pt x="543" y="42"/>
                      <a:pt x="566" y="33"/>
                      <a:pt x="590" y="24"/>
                    </a:cubicBezTo>
                    <a:cubicBezTo>
                      <a:pt x="604" y="18"/>
                      <a:pt x="596" y="-5"/>
                      <a:pt x="581" y="1"/>
                    </a:cubicBezTo>
                    <a:cubicBezTo>
                      <a:pt x="414" y="67"/>
                      <a:pt x="246" y="132"/>
                      <a:pt x="79" y="197"/>
                    </a:cubicBezTo>
                    <a:cubicBezTo>
                      <a:pt x="55" y="206"/>
                      <a:pt x="32" y="216"/>
                      <a:pt x="8" y="225"/>
                    </a:cubicBezTo>
                    <a:cubicBezTo>
                      <a:pt x="-7" y="231"/>
                      <a:pt x="2" y="253"/>
                      <a:pt x="17" y="2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475" lIns="81625" spcFirstLastPara="1" rIns="81625" wrap="square" tIns="404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4115198" y="4601925"/>
                <a:ext cx="220095" cy="41471"/>
              </a:xfrm>
              <a:custGeom>
                <a:rect b="b" l="l" r="r" t="t"/>
                <a:pathLst>
                  <a:path extrusionOk="0" h="127" w="674">
                    <a:moveTo>
                      <a:pt x="18" y="1"/>
                    </a:moveTo>
                    <a:cubicBezTo>
                      <a:pt x="86" y="24"/>
                      <a:pt x="158" y="42"/>
                      <a:pt x="229" y="58"/>
                    </a:cubicBezTo>
                    <a:cubicBezTo>
                      <a:pt x="370" y="90"/>
                      <a:pt x="516" y="110"/>
                      <a:pt x="661" y="100"/>
                    </a:cubicBezTo>
                    <a:cubicBezTo>
                      <a:pt x="677" y="99"/>
                      <a:pt x="679" y="123"/>
                      <a:pt x="663" y="124"/>
                    </a:cubicBezTo>
                    <a:cubicBezTo>
                      <a:pt x="516" y="135"/>
                      <a:pt x="368" y="114"/>
                      <a:pt x="225" y="82"/>
                    </a:cubicBezTo>
                    <a:cubicBezTo>
                      <a:pt x="152" y="66"/>
                      <a:pt x="79" y="47"/>
                      <a:pt x="8" y="23"/>
                    </a:cubicBezTo>
                    <a:cubicBezTo>
                      <a:pt x="-7" y="18"/>
                      <a:pt x="3" y="-4"/>
                      <a:pt x="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625" lIns="81625" spcFirstLastPara="1" rIns="81625" wrap="square" tIns="6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4141975" y="4573516"/>
                <a:ext cx="241320" cy="261885"/>
              </a:xfrm>
              <a:custGeom>
                <a:rect b="b" l="l" r="r" t="t"/>
                <a:pathLst>
                  <a:path extrusionOk="0" h="802" w="739">
                    <a:moveTo>
                      <a:pt x="124" y="16"/>
                    </a:moveTo>
                    <a:cubicBezTo>
                      <a:pt x="88" y="80"/>
                      <a:pt x="433" y="192"/>
                      <a:pt x="433" y="192"/>
                    </a:cubicBezTo>
                    <a:cubicBezTo>
                      <a:pt x="433" y="192"/>
                      <a:pt x="13" y="163"/>
                      <a:pt x="1" y="268"/>
                    </a:cubicBezTo>
                    <a:cubicBezTo>
                      <a:pt x="-12" y="372"/>
                      <a:pt x="472" y="332"/>
                      <a:pt x="472" y="332"/>
                    </a:cubicBezTo>
                    <a:cubicBezTo>
                      <a:pt x="472" y="332"/>
                      <a:pt x="89" y="630"/>
                      <a:pt x="169" y="699"/>
                    </a:cubicBezTo>
                    <a:cubicBezTo>
                      <a:pt x="249" y="768"/>
                      <a:pt x="538" y="462"/>
                      <a:pt x="538" y="462"/>
                    </a:cubicBezTo>
                    <a:cubicBezTo>
                      <a:pt x="538" y="462"/>
                      <a:pt x="361" y="778"/>
                      <a:pt x="430" y="801"/>
                    </a:cubicBezTo>
                    <a:cubicBezTo>
                      <a:pt x="500" y="823"/>
                      <a:pt x="739" y="394"/>
                      <a:pt x="739" y="394"/>
                    </a:cubicBezTo>
                    <a:lnTo>
                      <a:pt x="683" y="250"/>
                    </a:lnTo>
                    <a:lnTo>
                      <a:pt x="626" y="105"/>
                    </a:lnTo>
                    <a:cubicBezTo>
                      <a:pt x="626" y="105"/>
                      <a:pt x="159" y="-48"/>
                      <a:pt x="124" y="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4191938" y="4840299"/>
                <a:ext cx="48982" cy="48981"/>
              </a:xfrm>
              <a:custGeom>
                <a:rect b="b" l="l" r="r" t="t"/>
                <a:pathLst>
                  <a:path extrusionOk="0" h="150" w="150">
                    <a:moveTo>
                      <a:pt x="48" y="5"/>
                    </a:moveTo>
                    <a:cubicBezTo>
                      <a:pt x="87" y="-10"/>
                      <a:pt x="130" y="10"/>
                      <a:pt x="145" y="48"/>
                    </a:cubicBezTo>
                    <a:cubicBezTo>
                      <a:pt x="160" y="87"/>
                      <a:pt x="141" y="130"/>
                      <a:pt x="103" y="145"/>
                    </a:cubicBezTo>
                    <a:cubicBezTo>
                      <a:pt x="64" y="160"/>
                      <a:pt x="21" y="141"/>
                      <a:pt x="6" y="102"/>
                    </a:cubicBezTo>
                    <a:cubicBezTo>
                      <a:pt x="-10" y="64"/>
                      <a:pt x="10" y="20"/>
                      <a:pt x="48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4192591" y="4840299"/>
                <a:ext cx="48329" cy="42124"/>
              </a:xfrm>
              <a:custGeom>
                <a:rect b="b" l="l" r="r" t="t"/>
                <a:pathLst>
                  <a:path extrusionOk="0" h="129" w="148">
                    <a:moveTo>
                      <a:pt x="0" y="60"/>
                    </a:moveTo>
                    <a:cubicBezTo>
                      <a:pt x="7" y="53"/>
                      <a:pt x="15" y="48"/>
                      <a:pt x="25" y="44"/>
                    </a:cubicBezTo>
                    <a:cubicBezTo>
                      <a:pt x="63" y="29"/>
                      <a:pt x="107" y="48"/>
                      <a:pt x="122" y="87"/>
                    </a:cubicBezTo>
                    <a:cubicBezTo>
                      <a:pt x="127" y="101"/>
                      <a:pt x="128" y="115"/>
                      <a:pt x="125" y="129"/>
                    </a:cubicBezTo>
                    <a:cubicBezTo>
                      <a:pt x="147" y="109"/>
                      <a:pt x="155" y="77"/>
                      <a:pt x="143" y="48"/>
                    </a:cubicBezTo>
                    <a:cubicBezTo>
                      <a:pt x="128" y="9"/>
                      <a:pt x="85" y="-10"/>
                      <a:pt x="46" y="5"/>
                    </a:cubicBezTo>
                    <a:cubicBezTo>
                      <a:pt x="21" y="15"/>
                      <a:pt x="5" y="36"/>
                      <a:pt x="0" y="6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1300" lIns="81625" spcFirstLastPara="1" rIns="81625" wrap="square" tIns="13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4118463" y="4719153"/>
                <a:ext cx="49309" cy="48981"/>
              </a:xfrm>
              <a:custGeom>
                <a:rect b="b" l="l" r="r" t="t"/>
                <a:pathLst>
                  <a:path extrusionOk="0" h="150" w="151">
                    <a:moveTo>
                      <a:pt x="49" y="5"/>
                    </a:moveTo>
                    <a:cubicBezTo>
                      <a:pt x="88" y="-10"/>
                      <a:pt x="131" y="9"/>
                      <a:pt x="146" y="47"/>
                    </a:cubicBezTo>
                    <a:cubicBezTo>
                      <a:pt x="161" y="86"/>
                      <a:pt x="142" y="130"/>
                      <a:pt x="104" y="145"/>
                    </a:cubicBezTo>
                    <a:cubicBezTo>
                      <a:pt x="65" y="160"/>
                      <a:pt x="21" y="141"/>
                      <a:pt x="6" y="102"/>
                    </a:cubicBezTo>
                    <a:cubicBezTo>
                      <a:pt x="-9" y="63"/>
                      <a:pt x="10" y="20"/>
                      <a:pt x="49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4119443" y="4719153"/>
                <a:ext cx="48329" cy="42124"/>
              </a:xfrm>
              <a:custGeom>
                <a:rect b="b" l="l" r="r" t="t"/>
                <a:pathLst>
                  <a:path extrusionOk="0" h="129" w="148">
                    <a:moveTo>
                      <a:pt x="0" y="60"/>
                    </a:moveTo>
                    <a:cubicBezTo>
                      <a:pt x="7" y="53"/>
                      <a:pt x="15" y="48"/>
                      <a:pt x="24" y="44"/>
                    </a:cubicBezTo>
                    <a:cubicBezTo>
                      <a:pt x="63" y="29"/>
                      <a:pt x="107" y="48"/>
                      <a:pt x="122" y="87"/>
                    </a:cubicBezTo>
                    <a:cubicBezTo>
                      <a:pt x="127" y="101"/>
                      <a:pt x="128" y="115"/>
                      <a:pt x="125" y="129"/>
                    </a:cubicBezTo>
                    <a:cubicBezTo>
                      <a:pt x="146" y="109"/>
                      <a:pt x="155" y="77"/>
                      <a:pt x="143" y="47"/>
                    </a:cubicBezTo>
                    <a:cubicBezTo>
                      <a:pt x="128" y="9"/>
                      <a:pt x="85" y="-10"/>
                      <a:pt x="46" y="5"/>
                    </a:cubicBezTo>
                    <a:cubicBezTo>
                      <a:pt x="21" y="14"/>
                      <a:pt x="5" y="36"/>
                      <a:pt x="0" y="6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1300" lIns="81625" spcFirstLastPara="1" rIns="81625" wrap="square" tIns="13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4089727" y="4579067"/>
                <a:ext cx="49309" cy="48981"/>
              </a:xfrm>
              <a:custGeom>
                <a:rect b="b" l="l" r="r" t="t"/>
                <a:pathLst>
                  <a:path extrusionOk="0" h="150" w="151">
                    <a:moveTo>
                      <a:pt x="49" y="5"/>
                    </a:moveTo>
                    <a:cubicBezTo>
                      <a:pt x="87" y="-10"/>
                      <a:pt x="131" y="10"/>
                      <a:pt x="146" y="48"/>
                    </a:cubicBezTo>
                    <a:cubicBezTo>
                      <a:pt x="161" y="87"/>
                      <a:pt x="142" y="130"/>
                      <a:pt x="103" y="145"/>
                    </a:cubicBezTo>
                    <a:cubicBezTo>
                      <a:pt x="65" y="160"/>
                      <a:pt x="21" y="141"/>
                      <a:pt x="6" y="102"/>
                    </a:cubicBezTo>
                    <a:cubicBezTo>
                      <a:pt x="-9" y="64"/>
                      <a:pt x="10" y="20"/>
                      <a:pt x="49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4090707" y="4579067"/>
                <a:ext cx="48003" cy="42124"/>
              </a:xfrm>
              <a:custGeom>
                <a:rect b="b" l="l" r="r" t="t"/>
                <a:pathLst>
                  <a:path extrusionOk="0" h="129" w="147">
                    <a:moveTo>
                      <a:pt x="0" y="60"/>
                    </a:moveTo>
                    <a:cubicBezTo>
                      <a:pt x="6" y="54"/>
                      <a:pt x="15" y="48"/>
                      <a:pt x="24" y="44"/>
                    </a:cubicBezTo>
                    <a:cubicBezTo>
                      <a:pt x="63" y="29"/>
                      <a:pt x="106" y="48"/>
                      <a:pt x="121" y="87"/>
                    </a:cubicBezTo>
                    <a:cubicBezTo>
                      <a:pt x="127" y="101"/>
                      <a:pt x="128" y="116"/>
                      <a:pt x="125" y="129"/>
                    </a:cubicBezTo>
                    <a:cubicBezTo>
                      <a:pt x="146" y="109"/>
                      <a:pt x="154" y="77"/>
                      <a:pt x="143" y="48"/>
                    </a:cubicBezTo>
                    <a:cubicBezTo>
                      <a:pt x="128" y="9"/>
                      <a:pt x="84" y="-10"/>
                      <a:pt x="46" y="5"/>
                    </a:cubicBezTo>
                    <a:cubicBezTo>
                      <a:pt x="21" y="15"/>
                      <a:pt x="5" y="36"/>
                      <a:pt x="0" y="6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1300" lIns="81625" spcFirstLastPara="1" rIns="81625" wrap="square" tIns="13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4337579" y="4582985"/>
                <a:ext cx="141723" cy="119187"/>
              </a:xfrm>
              <a:custGeom>
                <a:rect b="b" l="l" r="r" t="t"/>
                <a:pathLst>
                  <a:path extrusionOk="0" h="365" w="434">
                    <a:moveTo>
                      <a:pt x="140" y="365"/>
                    </a:moveTo>
                    <a:cubicBezTo>
                      <a:pt x="140" y="365"/>
                      <a:pt x="494" y="249"/>
                      <a:pt x="426" y="75"/>
                    </a:cubicBezTo>
                    <a:cubicBezTo>
                      <a:pt x="359" y="-98"/>
                      <a:pt x="29" y="81"/>
                      <a:pt x="29" y="81"/>
                    </a:cubicBezTo>
                    <a:cubicBezTo>
                      <a:pt x="29" y="81"/>
                      <a:pt x="-84" y="267"/>
                      <a:pt x="140" y="3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4337906" y="4582985"/>
                <a:ext cx="141396" cy="64655"/>
              </a:xfrm>
              <a:custGeom>
                <a:rect b="b" l="l" r="r" t="t"/>
                <a:pathLst>
                  <a:path extrusionOk="0" h="198" w="433">
                    <a:moveTo>
                      <a:pt x="28" y="81"/>
                    </a:moveTo>
                    <a:cubicBezTo>
                      <a:pt x="28" y="81"/>
                      <a:pt x="-1" y="129"/>
                      <a:pt x="0" y="190"/>
                    </a:cubicBezTo>
                    <a:cubicBezTo>
                      <a:pt x="2" y="185"/>
                      <a:pt x="3" y="183"/>
                      <a:pt x="3" y="183"/>
                    </a:cubicBezTo>
                    <a:cubicBezTo>
                      <a:pt x="3" y="183"/>
                      <a:pt x="333" y="4"/>
                      <a:pt x="401" y="177"/>
                    </a:cubicBezTo>
                    <a:cubicBezTo>
                      <a:pt x="404" y="184"/>
                      <a:pt x="405" y="191"/>
                      <a:pt x="406" y="198"/>
                    </a:cubicBezTo>
                    <a:cubicBezTo>
                      <a:pt x="432" y="161"/>
                      <a:pt x="443" y="120"/>
                      <a:pt x="425" y="75"/>
                    </a:cubicBezTo>
                    <a:cubicBezTo>
                      <a:pt x="358" y="-98"/>
                      <a:pt x="28" y="81"/>
                      <a:pt x="28" y="8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3825" lIns="81625" spcFirstLastPara="1" rIns="81625" wrap="square" tIns="23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3961719" y="4146075"/>
                <a:ext cx="278547" cy="209639"/>
              </a:xfrm>
              <a:custGeom>
                <a:rect b="b" l="l" r="r" t="t"/>
                <a:pathLst>
                  <a:path extrusionOk="0" h="642" w="853">
                    <a:moveTo>
                      <a:pt x="853" y="628"/>
                    </a:moveTo>
                    <a:cubicBezTo>
                      <a:pt x="853" y="628"/>
                      <a:pt x="345" y="791"/>
                      <a:pt x="0" y="0"/>
                    </a:cubicBezTo>
                    <a:cubicBezTo>
                      <a:pt x="0" y="0"/>
                      <a:pt x="600" y="81"/>
                      <a:pt x="853" y="6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3961719" y="4146075"/>
                <a:ext cx="278547" cy="208333"/>
              </a:xfrm>
              <a:custGeom>
                <a:rect b="b" l="l" r="r" t="t"/>
                <a:pathLst>
                  <a:path extrusionOk="0" h="638" w="853">
                    <a:moveTo>
                      <a:pt x="32" y="70"/>
                    </a:moveTo>
                    <a:cubicBezTo>
                      <a:pt x="188" y="107"/>
                      <a:pt x="588" y="237"/>
                      <a:pt x="798" y="638"/>
                    </a:cubicBezTo>
                    <a:cubicBezTo>
                      <a:pt x="833" y="634"/>
                      <a:pt x="853" y="628"/>
                      <a:pt x="853" y="628"/>
                    </a:cubicBezTo>
                    <a:cubicBezTo>
                      <a:pt x="600" y="81"/>
                      <a:pt x="0" y="0"/>
                      <a:pt x="0" y="0"/>
                    </a:cubicBezTo>
                    <a:cubicBezTo>
                      <a:pt x="11" y="24"/>
                      <a:pt x="22" y="47"/>
                      <a:pt x="32" y="7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4252023" y="4362571"/>
                <a:ext cx="319366" cy="151515"/>
              </a:xfrm>
              <a:custGeom>
                <a:rect b="b" l="l" r="r" t="t"/>
                <a:pathLst>
                  <a:path extrusionOk="0" h="464" w="978">
                    <a:moveTo>
                      <a:pt x="978" y="56"/>
                    </a:moveTo>
                    <a:cubicBezTo>
                      <a:pt x="978" y="56"/>
                      <a:pt x="524" y="-223"/>
                      <a:pt x="0" y="461"/>
                    </a:cubicBezTo>
                    <a:cubicBezTo>
                      <a:pt x="0" y="461"/>
                      <a:pt x="601" y="526"/>
                      <a:pt x="978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4252023" y="4373347"/>
                <a:ext cx="319366" cy="140739"/>
              </a:xfrm>
              <a:custGeom>
                <a:rect b="b" l="l" r="r" t="t"/>
                <a:pathLst>
                  <a:path extrusionOk="0" h="431" w="978">
                    <a:moveTo>
                      <a:pt x="47" y="368"/>
                    </a:moveTo>
                    <a:cubicBezTo>
                      <a:pt x="207" y="370"/>
                      <a:pt x="627" y="339"/>
                      <a:pt x="927" y="0"/>
                    </a:cubicBezTo>
                    <a:cubicBezTo>
                      <a:pt x="960" y="12"/>
                      <a:pt x="978" y="23"/>
                      <a:pt x="978" y="23"/>
                    </a:cubicBezTo>
                    <a:cubicBezTo>
                      <a:pt x="601" y="493"/>
                      <a:pt x="0" y="428"/>
                      <a:pt x="0" y="428"/>
                    </a:cubicBezTo>
                    <a:cubicBezTo>
                      <a:pt x="16" y="408"/>
                      <a:pt x="32" y="388"/>
                      <a:pt x="47" y="36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4404196" y="3956682"/>
                <a:ext cx="150213" cy="312825"/>
              </a:xfrm>
              <a:custGeom>
                <a:rect b="b" l="l" r="r" t="t"/>
                <a:pathLst>
                  <a:path extrusionOk="0" h="958" w="460">
                    <a:moveTo>
                      <a:pt x="458" y="958"/>
                    </a:moveTo>
                    <a:cubicBezTo>
                      <a:pt x="458" y="958"/>
                      <a:pt x="-66" y="859"/>
                      <a:pt x="8" y="0"/>
                    </a:cubicBezTo>
                    <a:cubicBezTo>
                      <a:pt x="8" y="0"/>
                      <a:pt x="497" y="357"/>
                      <a:pt x="458" y="9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4405175" y="3956682"/>
                <a:ext cx="149233" cy="312825"/>
              </a:xfrm>
              <a:custGeom>
                <a:rect b="b" l="l" r="r" t="t"/>
                <a:pathLst>
                  <a:path extrusionOk="0" h="958" w="457">
                    <a:moveTo>
                      <a:pt x="0" y="77"/>
                    </a:moveTo>
                    <a:cubicBezTo>
                      <a:pt x="119" y="183"/>
                      <a:pt x="408" y="489"/>
                      <a:pt x="402" y="941"/>
                    </a:cubicBezTo>
                    <a:cubicBezTo>
                      <a:pt x="434" y="954"/>
                      <a:pt x="455" y="958"/>
                      <a:pt x="455" y="958"/>
                    </a:cubicBezTo>
                    <a:cubicBezTo>
                      <a:pt x="494" y="357"/>
                      <a:pt x="5" y="0"/>
                      <a:pt x="5" y="0"/>
                    </a:cubicBezTo>
                    <a:cubicBezTo>
                      <a:pt x="3" y="26"/>
                      <a:pt x="1" y="52"/>
                      <a:pt x="0" y="77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4755891" y="4473268"/>
                <a:ext cx="313488" cy="161311"/>
              </a:xfrm>
              <a:custGeom>
                <a:rect b="b" l="l" r="r" t="t"/>
                <a:pathLst>
                  <a:path extrusionOk="0" h="494" w="960">
                    <a:moveTo>
                      <a:pt x="960" y="47"/>
                    </a:moveTo>
                    <a:cubicBezTo>
                      <a:pt x="960" y="47"/>
                      <a:pt x="495" y="-213"/>
                      <a:pt x="0" y="493"/>
                    </a:cubicBezTo>
                    <a:cubicBezTo>
                      <a:pt x="0" y="493"/>
                      <a:pt x="604" y="533"/>
                      <a:pt x="960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4755891" y="4481758"/>
                <a:ext cx="313488" cy="152821"/>
              </a:xfrm>
              <a:custGeom>
                <a:rect b="b" l="l" r="r" t="t"/>
                <a:pathLst>
                  <a:path extrusionOk="0" h="468" w="960">
                    <a:moveTo>
                      <a:pt x="45" y="405"/>
                    </a:moveTo>
                    <a:cubicBezTo>
                      <a:pt x="205" y="400"/>
                      <a:pt x="622" y="351"/>
                      <a:pt x="908" y="0"/>
                    </a:cubicBezTo>
                    <a:cubicBezTo>
                      <a:pt x="942" y="11"/>
                      <a:pt x="960" y="21"/>
                      <a:pt x="960" y="21"/>
                    </a:cubicBezTo>
                    <a:cubicBezTo>
                      <a:pt x="604" y="507"/>
                      <a:pt x="0" y="467"/>
                      <a:pt x="0" y="467"/>
                    </a:cubicBezTo>
                    <a:cubicBezTo>
                      <a:pt x="15" y="445"/>
                      <a:pt x="30" y="425"/>
                      <a:pt x="45" y="40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4829365" y="4276038"/>
                <a:ext cx="155438" cy="186128"/>
              </a:xfrm>
              <a:custGeom>
                <a:rect b="b" l="l" r="r" t="t"/>
                <a:pathLst>
                  <a:path extrusionOk="0" h="570" w="476">
                    <a:moveTo>
                      <a:pt x="476" y="570"/>
                    </a:moveTo>
                    <a:cubicBezTo>
                      <a:pt x="476" y="570"/>
                      <a:pt x="103" y="596"/>
                      <a:pt x="0" y="0"/>
                    </a:cubicBezTo>
                    <a:cubicBezTo>
                      <a:pt x="0" y="0"/>
                      <a:pt x="395" y="155"/>
                      <a:pt x="476" y="5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4829365" y="4276038"/>
                <a:ext cx="155438" cy="186128"/>
              </a:xfrm>
              <a:custGeom>
                <a:rect b="b" l="l" r="r" t="t"/>
                <a:pathLst>
                  <a:path extrusionOk="0" h="570" w="476">
                    <a:moveTo>
                      <a:pt x="10" y="53"/>
                    </a:moveTo>
                    <a:cubicBezTo>
                      <a:pt x="110" y="104"/>
                      <a:pt x="360" y="259"/>
                      <a:pt x="436" y="567"/>
                    </a:cubicBezTo>
                    <a:cubicBezTo>
                      <a:pt x="461" y="570"/>
                      <a:pt x="476" y="570"/>
                      <a:pt x="476" y="570"/>
                    </a:cubicBezTo>
                    <a:cubicBezTo>
                      <a:pt x="395" y="155"/>
                      <a:pt x="0" y="0"/>
                      <a:pt x="0" y="0"/>
                    </a:cubicBezTo>
                    <a:cubicBezTo>
                      <a:pt x="3" y="18"/>
                      <a:pt x="6" y="36"/>
                      <a:pt x="10" y="5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5093219" y="4200607"/>
                <a:ext cx="166867" cy="340255"/>
              </a:xfrm>
              <a:custGeom>
                <a:rect b="b" l="l" r="r" t="t"/>
                <a:pathLst>
                  <a:path extrusionOk="0" h="1042" w="511">
                    <a:moveTo>
                      <a:pt x="508" y="1042"/>
                    </a:moveTo>
                    <a:cubicBezTo>
                      <a:pt x="508" y="1042"/>
                      <a:pt x="-77" y="936"/>
                      <a:pt x="8" y="0"/>
                    </a:cubicBezTo>
                    <a:cubicBezTo>
                      <a:pt x="8" y="0"/>
                      <a:pt x="553" y="388"/>
                      <a:pt x="508" y="1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5093872" y="4200934"/>
                <a:ext cx="166214" cy="339928"/>
              </a:xfrm>
              <a:custGeom>
                <a:rect b="b" l="l" r="r" t="t"/>
                <a:pathLst>
                  <a:path extrusionOk="0" h="1041" w="509">
                    <a:moveTo>
                      <a:pt x="0" y="83"/>
                    </a:moveTo>
                    <a:cubicBezTo>
                      <a:pt x="133" y="198"/>
                      <a:pt x="455" y="530"/>
                      <a:pt x="446" y="1023"/>
                    </a:cubicBezTo>
                    <a:cubicBezTo>
                      <a:pt x="483" y="1037"/>
                      <a:pt x="506" y="1041"/>
                      <a:pt x="506" y="1041"/>
                    </a:cubicBezTo>
                    <a:cubicBezTo>
                      <a:pt x="551" y="387"/>
                      <a:pt x="6" y="0"/>
                      <a:pt x="6" y="0"/>
                    </a:cubicBezTo>
                    <a:cubicBezTo>
                      <a:pt x="4" y="28"/>
                      <a:pt x="2" y="56"/>
                      <a:pt x="0" y="8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278" name="Google Shape;278;p2"/>
            <p:cNvGrpSpPr/>
            <p:nvPr/>
          </p:nvGrpSpPr>
          <p:grpSpPr>
            <a:xfrm>
              <a:off x="-76209" y="1692821"/>
              <a:ext cx="1342516" cy="1910259"/>
              <a:chOff x="1071741" y="1717926"/>
              <a:chExt cx="1118763" cy="1591882"/>
            </a:xfrm>
          </p:grpSpPr>
          <p:sp>
            <p:nvSpPr>
              <p:cNvPr id="279" name="Google Shape;279;p2"/>
              <p:cNvSpPr/>
              <p:nvPr/>
            </p:nvSpPr>
            <p:spPr>
              <a:xfrm>
                <a:off x="1508993" y="1717926"/>
                <a:ext cx="230218" cy="574384"/>
              </a:xfrm>
              <a:custGeom>
                <a:rect b="b" l="l" r="r" t="t"/>
                <a:pathLst>
                  <a:path extrusionOk="0" h="1759" w="705">
                    <a:moveTo>
                      <a:pt x="664" y="1759"/>
                    </a:moveTo>
                    <a:cubicBezTo>
                      <a:pt x="664" y="1759"/>
                      <a:pt x="-245" y="1240"/>
                      <a:pt x="65" y="0"/>
                    </a:cubicBezTo>
                    <a:cubicBezTo>
                      <a:pt x="65" y="0"/>
                      <a:pt x="898" y="746"/>
                      <a:pt x="664" y="17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520096" y="1717926"/>
                <a:ext cx="219115" cy="574384"/>
              </a:xfrm>
              <a:custGeom>
                <a:rect b="b" l="l" r="r" t="t"/>
                <a:pathLst>
                  <a:path extrusionOk="0" h="1759" w="671">
                    <a:moveTo>
                      <a:pt x="31" y="0"/>
                    </a:moveTo>
                    <a:cubicBezTo>
                      <a:pt x="19" y="48"/>
                      <a:pt x="9" y="95"/>
                      <a:pt x="0" y="141"/>
                    </a:cubicBezTo>
                    <a:cubicBezTo>
                      <a:pt x="89" y="225"/>
                      <a:pt x="739" y="873"/>
                      <a:pt x="616" y="1750"/>
                    </a:cubicBezTo>
                    <a:cubicBezTo>
                      <a:pt x="625" y="1756"/>
                      <a:pt x="630" y="1759"/>
                      <a:pt x="630" y="1759"/>
                    </a:cubicBezTo>
                    <a:cubicBezTo>
                      <a:pt x="864" y="746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1910978" y="2000383"/>
                <a:ext cx="279527" cy="636753"/>
              </a:xfrm>
              <a:custGeom>
                <a:rect b="b" l="l" r="r" t="t"/>
                <a:pathLst>
                  <a:path extrusionOk="0" h="1950" w="856">
                    <a:moveTo>
                      <a:pt x="28" y="1950"/>
                    </a:moveTo>
                    <a:cubicBezTo>
                      <a:pt x="28" y="1950"/>
                      <a:pt x="1085" y="1420"/>
                      <a:pt x="811" y="0"/>
                    </a:cubicBezTo>
                    <a:cubicBezTo>
                      <a:pt x="811" y="0"/>
                      <a:pt x="-176" y="793"/>
                      <a:pt x="28" y="1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1910978" y="2000383"/>
                <a:ext cx="273322" cy="636753"/>
              </a:xfrm>
              <a:custGeom>
                <a:rect b="b" l="l" r="r" t="t"/>
                <a:pathLst>
                  <a:path extrusionOk="0" h="1950" w="837">
                    <a:moveTo>
                      <a:pt x="811" y="0"/>
                    </a:moveTo>
                    <a:cubicBezTo>
                      <a:pt x="822" y="55"/>
                      <a:pt x="830" y="109"/>
                      <a:pt x="837" y="161"/>
                    </a:cubicBezTo>
                    <a:cubicBezTo>
                      <a:pt x="732" y="250"/>
                      <a:pt x="-42" y="944"/>
                      <a:pt x="44" y="1941"/>
                    </a:cubicBezTo>
                    <a:cubicBezTo>
                      <a:pt x="34" y="1947"/>
                      <a:pt x="28" y="1950"/>
                      <a:pt x="28" y="1950"/>
                    </a:cubicBezTo>
                    <a:cubicBezTo>
                      <a:pt x="-176" y="793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071741" y="2525458"/>
                <a:ext cx="604117" cy="329805"/>
              </a:xfrm>
              <a:custGeom>
                <a:rect b="b" l="l" r="r" t="t"/>
                <a:pathLst>
                  <a:path extrusionOk="0" h="1010" w="1850">
                    <a:moveTo>
                      <a:pt x="1850" y="1006"/>
                    </a:moveTo>
                    <a:cubicBezTo>
                      <a:pt x="1850" y="1006"/>
                      <a:pt x="1442" y="-104"/>
                      <a:pt x="0" y="8"/>
                    </a:cubicBezTo>
                    <a:cubicBezTo>
                      <a:pt x="0" y="8"/>
                      <a:pt x="677" y="1077"/>
                      <a:pt x="1850" y="10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71741" y="2525458"/>
                <a:ext cx="604117" cy="329805"/>
              </a:xfrm>
              <a:custGeom>
                <a:rect b="b" l="l" r="r" t="t"/>
                <a:pathLst>
                  <a:path extrusionOk="0" h="1010" w="1850">
                    <a:moveTo>
                      <a:pt x="0" y="8"/>
                    </a:moveTo>
                    <a:cubicBezTo>
                      <a:pt x="56" y="4"/>
                      <a:pt x="110" y="1"/>
                      <a:pt x="163" y="0"/>
                    </a:cubicBezTo>
                    <a:cubicBezTo>
                      <a:pt x="240" y="115"/>
                      <a:pt x="842" y="961"/>
                      <a:pt x="1843" y="988"/>
                    </a:cubicBezTo>
                    <a:cubicBezTo>
                      <a:pt x="1848" y="999"/>
                      <a:pt x="1850" y="1006"/>
                      <a:pt x="1850" y="1006"/>
                    </a:cubicBezTo>
                    <a:cubicBezTo>
                      <a:pt x="677" y="1077"/>
                      <a:pt x="0" y="8"/>
                      <a:pt x="0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1823462" y="2666850"/>
                <a:ext cx="227279" cy="465646"/>
              </a:xfrm>
              <a:custGeom>
                <a:rect b="b" l="l" r="r" t="t"/>
                <a:pathLst>
                  <a:path extrusionOk="0" h="1426" w="696">
                    <a:moveTo>
                      <a:pt x="10" y="1426"/>
                    </a:moveTo>
                    <a:cubicBezTo>
                      <a:pt x="10" y="1426"/>
                      <a:pt x="824" y="1074"/>
                      <a:pt x="679" y="0"/>
                    </a:cubicBezTo>
                    <a:cubicBezTo>
                      <a:pt x="679" y="0"/>
                      <a:pt x="-93" y="551"/>
                      <a:pt x="10" y="14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823462" y="2666850"/>
                <a:ext cx="225973" cy="465646"/>
              </a:xfrm>
              <a:custGeom>
                <a:rect b="b" l="l" r="r" t="t"/>
                <a:pathLst>
                  <a:path extrusionOk="0" h="1426" w="692">
                    <a:moveTo>
                      <a:pt x="679" y="0"/>
                    </a:moveTo>
                    <a:cubicBezTo>
                      <a:pt x="685" y="42"/>
                      <a:pt x="689" y="82"/>
                      <a:pt x="692" y="122"/>
                    </a:cubicBezTo>
                    <a:cubicBezTo>
                      <a:pt x="609" y="184"/>
                      <a:pt x="1" y="670"/>
                      <a:pt x="22" y="1420"/>
                    </a:cubicBezTo>
                    <a:cubicBezTo>
                      <a:pt x="14" y="1424"/>
                      <a:pt x="10" y="1426"/>
                      <a:pt x="10" y="1426"/>
                    </a:cubicBezTo>
                    <a:cubicBezTo>
                      <a:pt x="-93" y="551"/>
                      <a:pt x="679" y="0"/>
                      <a:pt x="679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1302286" y="1850827"/>
                <a:ext cx="836621" cy="1458981"/>
              </a:xfrm>
              <a:custGeom>
                <a:rect b="b" l="l" r="r" t="t"/>
                <a:pathLst>
                  <a:path extrusionOk="0" h="4468" w="2562">
                    <a:moveTo>
                      <a:pt x="736" y="24"/>
                    </a:moveTo>
                    <a:cubicBezTo>
                      <a:pt x="966" y="445"/>
                      <a:pt x="1149" y="892"/>
                      <a:pt x="1276" y="1355"/>
                    </a:cubicBezTo>
                    <a:cubicBezTo>
                      <a:pt x="1374" y="1714"/>
                      <a:pt x="1438" y="2083"/>
                      <a:pt x="1467" y="2453"/>
                    </a:cubicBezTo>
                    <a:cubicBezTo>
                      <a:pt x="1373" y="2222"/>
                      <a:pt x="1183" y="2032"/>
                      <a:pt x="997" y="1875"/>
                    </a:cubicBezTo>
                    <a:cubicBezTo>
                      <a:pt x="797" y="1707"/>
                      <a:pt x="577" y="1562"/>
                      <a:pt x="349" y="1435"/>
                    </a:cubicBezTo>
                    <a:cubicBezTo>
                      <a:pt x="302" y="1408"/>
                      <a:pt x="254" y="1383"/>
                      <a:pt x="206" y="1359"/>
                    </a:cubicBezTo>
                    <a:cubicBezTo>
                      <a:pt x="189" y="1351"/>
                      <a:pt x="177" y="1377"/>
                      <a:pt x="194" y="1385"/>
                    </a:cubicBezTo>
                    <a:cubicBezTo>
                      <a:pt x="327" y="1450"/>
                      <a:pt x="456" y="1527"/>
                      <a:pt x="580" y="1607"/>
                    </a:cubicBezTo>
                    <a:cubicBezTo>
                      <a:pt x="825" y="1764"/>
                      <a:pt x="1065" y="1944"/>
                      <a:pt x="1252" y="2168"/>
                    </a:cubicBezTo>
                    <a:cubicBezTo>
                      <a:pt x="1351" y="2285"/>
                      <a:pt x="1437" y="2418"/>
                      <a:pt x="1476" y="2569"/>
                    </a:cubicBezTo>
                    <a:cubicBezTo>
                      <a:pt x="1484" y="2705"/>
                      <a:pt x="1488" y="2841"/>
                      <a:pt x="1487" y="2977"/>
                    </a:cubicBezTo>
                    <a:lnTo>
                      <a:pt x="1487" y="2977"/>
                    </a:lnTo>
                    <a:cubicBezTo>
                      <a:pt x="1485" y="3144"/>
                      <a:pt x="1477" y="3311"/>
                      <a:pt x="1461" y="3477"/>
                    </a:cubicBezTo>
                    <a:cubicBezTo>
                      <a:pt x="1342" y="3197"/>
                      <a:pt x="1115" y="2973"/>
                      <a:pt x="872" y="2795"/>
                    </a:cubicBezTo>
                    <a:cubicBezTo>
                      <a:pt x="655" y="2636"/>
                      <a:pt x="417" y="2506"/>
                      <a:pt x="171" y="2400"/>
                    </a:cubicBezTo>
                    <a:cubicBezTo>
                      <a:pt x="122" y="2379"/>
                      <a:pt x="71" y="2358"/>
                      <a:pt x="20" y="2340"/>
                    </a:cubicBezTo>
                    <a:cubicBezTo>
                      <a:pt x="3" y="2334"/>
                      <a:pt x="-9" y="2360"/>
                      <a:pt x="8" y="2366"/>
                    </a:cubicBezTo>
                    <a:cubicBezTo>
                      <a:pt x="149" y="2416"/>
                      <a:pt x="285" y="2480"/>
                      <a:pt x="417" y="2549"/>
                    </a:cubicBezTo>
                    <a:cubicBezTo>
                      <a:pt x="689" y="2690"/>
                      <a:pt x="951" y="2863"/>
                      <a:pt x="1163" y="3086"/>
                    </a:cubicBezTo>
                    <a:cubicBezTo>
                      <a:pt x="1287" y="3218"/>
                      <a:pt x="1393" y="3369"/>
                      <a:pt x="1455" y="3541"/>
                    </a:cubicBezTo>
                    <a:cubicBezTo>
                      <a:pt x="1433" y="3751"/>
                      <a:pt x="1400" y="3960"/>
                      <a:pt x="1352" y="4166"/>
                    </a:cubicBezTo>
                    <a:cubicBezTo>
                      <a:pt x="1337" y="4231"/>
                      <a:pt x="1321" y="4296"/>
                      <a:pt x="1303" y="4360"/>
                    </a:cubicBezTo>
                    <a:cubicBezTo>
                      <a:pt x="1294" y="4390"/>
                      <a:pt x="1284" y="4413"/>
                      <a:pt x="1277" y="4443"/>
                    </a:cubicBezTo>
                    <a:cubicBezTo>
                      <a:pt x="1277" y="4444"/>
                      <a:pt x="1276" y="4445"/>
                      <a:pt x="1276" y="4447"/>
                    </a:cubicBezTo>
                    <a:cubicBezTo>
                      <a:pt x="1270" y="4464"/>
                      <a:pt x="1296" y="4476"/>
                      <a:pt x="1302" y="4459"/>
                    </a:cubicBezTo>
                    <a:cubicBezTo>
                      <a:pt x="1328" y="4384"/>
                      <a:pt x="1348" y="4307"/>
                      <a:pt x="1367" y="4230"/>
                    </a:cubicBezTo>
                    <a:cubicBezTo>
                      <a:pt x="1370" y="4216"/>
                      <a:pt x="1373" y="4202"/>
                      <a:pt x="1377" y="4188"/>
                    </a:cubicBezTo>
                    <a:cubicBezTo>
                      <a:pt x="1568" y="4023"/>
                      <a:pt x="1718" y="3816"/>
                      <a:pt x="1845" y="3600"/>
                    </a:cubicBezTo>
                    <a:cubicBezTo>
                      <a:pt x="1945" y="3430"/>
                      <a:pt x="2030" y="3252"/>
                      <a:pt x="2104" y="3069"/>
                    </a:cubicBezTo>
                    <a:cubicBezTo>
                      <a:pt x="2119" y="3030"/>
                      <a:pt x="2132" y="2990"/>
                      <a:pt x="2149" y="2951"/>
                    </a:cubicBezTo>
                    <a:cubicBezTo>
                      <a:pt x="2157" y="2934"/>
                      <a:pt x="2131" y="2922"/>
                      <a:pt x="2123" y="2939"/>
                    </a:cubicBezTo>
                    <a:cubicBezTo>
                      <a:pt x="2110" y="2969"/>
                      <a:pt x="2100" y="3000"/>
                      <a:pt x="2088" y="3030"/>
                    </a:cubicBezTo>
                    <a:cubicBezTo>
                      <a:pt x="2060" y="3102"/>
                      <a:pt x="2029" y="3174"/>
                      <a:pt x="1997" y="3244"/>
                    </a:cubicBezTo>
                    <a:cubicBezTo>
                      <a:pt x="1900" y="3455"/>
                      <a:pt x="1787" y="3660"/>
                      <a:pt x="1649" y="3847"/>
                    </a:cubicBezTo>
                    <a:cubicBezTo>
                      <a:pt x="1571" y="3952"/>
                      <a:pt x="1485" y="4052"/>
                      <a:pt x="1388" y="4140"/>
                    </a:cubicBezTo>
                    <a:cubicBezTo>
                      <a:pt x="1428" y="3963"/>
                      <a:pt x="1457" y="3783"/>
                      <a:pt x="1478" y="3603"/>
                    </a:cubicBezTo>
                    <a:cubicBezTo>
                      <a:pt x="1480" y="3582"/>
                      <a:pt x="1482" y="3562"/>
                      <a:pt x="1484" y="3542"/>
                    </a:cubicBezTo>
                    <a:cubicBezTo>
                      <a:pt x="1484" y="3541"/>
                      <a:pt x="1484" y="3540"/>
                      <a:pt x="1484" y="3538"/>
                    </a:cubicBezTo>
                    <a:cubicBezTo>
                      <a:pt x="1504" y="3353"/>
                      <a:pt x="1514" y="3168"/>
                      <a:pt x="1516" y="2982"/>
                    </a:cubicBezTo>
                    <a:cubicBezTo>
                      <a:pt x="1783" y="2686"/>
                      <a:pt x="1973" y="2321"/>
                      <a:pt x="2138" y="1962"/>
                    </a:cubicBezTo>
                    <a:cubicBezTo>
                      <a:pt x="2277" y="1658"/>
                      <a:pt x="2397" y="1344"/>
                      <a:pt x="2502" y="1027"/>
                    </a:cubicBezTo>
                    <a:cubicBezTo>
                      <a:pt x="2523" y="964"/>
                      <a:pt x="2543" y="901"/>
                      <a:pt x="2562" y="837"/>
                    </a:cubicBezTo>
                    <a:cubicBezTo>
                      <a:pt x="2567" y="819"/>
                      <a:pt x="2539" y="815"/>
                      <a:pt x="2534" y="832"/>
                    </a:cubicBezTo>
                    <a:cubicBezTo>
                      <a:pt x="2481" y="1013"/>
                      <a:pt x="2418" y="1190"/>
                      <a:pt x="2352" y="1366"/>
                    </a:cubicBezTo>
                    <a:cubicBezTo>
                      <a:pt x="2216" y="1732"/>
                      <a:pt x="2060" y="2093"/>
                      <a:pt x="1866" y="2431"/>
                    </a:cubicBezTo>
                    <a:cubicBezTo>
                      <a:pt x="1765" y="2609"/>
                      <a:pt x="1651" y="2783"/>
                      <a:pt x="1516" y="2937"/>
                    </a:cubicBezTo>
                    <a:cubicBezTo>
                      <a:pt x="1516" y="2846"/>
                      <a:pt x="1514" y="2755"/>
                      <a:pt x="1510" y="2663"/>
                    </a:cubicBezTo>
                    <a:cubicBezTo>
                      <a:pt x="1498" y="2395"/>
                      <a:pt x="1468" y="2129"/>
                      <a:pt x="1420" y="1865"/>
                    </a:cubicBezTo>
                    <a:cubicBezTo>
                      <a:pt x="1421" y="1863"/>
                      <a:pt x="1423" y="1862"/>
                      <a:pt x="1424" y="1860"/>
                    </a:cubicBezTo>
                    <a:cubicBezTo>
                      <a:pt x="1632" y="1457"/>
                      <a:pt x="1753" y="1006"/>
                      <a:pt x="1818" y="559"/>
                    </a:cubicBezTo>
                    <a:cubicBezTo>
                      <a:pt x="1823" y="525"/>
                      <a:pt x="1828" y="491"/>
                      <a:pt x="1832" y="456"/>
                    </a:cubicBezTo>
                    <a:cubicBezTo>
                      <a:pt x="1834" y="438"/>
                      <a:pt x="1805" y="433"/>
                      <a:pt x="1803" y="451"/>
                    </a:cubicBezTo>
                    <a:cubicBezTo>
                      <a:pt x="1793" y="550"/>
                      <a:pt x="1776" y="648"/>
                      <a:pt x="1758" y="745"/>
                    </a:cubicBezTo>
                    <a:cubicBezTo>
                      <a:pt x="1715" y="975"/>
                      <a:pt x="1657" y="1202"/>
                      <a:pt x="1579" y="1422"/>
                    </a:cubicBezTo>
                    <a:cubicBezTo>
                      <a:pt x="1532" y="1558"/>
                      <a:pt x="1476" y="1691"/>
                      <a:pt x="1412" y="1819"/>
                    </a:cubicBezTo>
                    <a:cubicBezTo>
                      <a:pt x="1391" y="1710"/>
                      <a:pt x="1368" y="1602"/>
                      <a:pt x="1342" y="1495"/>
                    </a:cubicBezTo>
                    <a:cubicBezTo>
                      <a:pt x="1229" y="1035"/>
                      <a:pt x="1061" y="589"/>
                      <a:pt x="845" y="168"/>
                    </a:cubicBezTo>
                    <a:cubicBezTo>
                      <a:pt x="818" y="114"/>
                      <a:pt x="789" y="60"/>
                      <a:pt x="760" y="7"/>
                    </a:cubicBezTo>
                    <a:cubicBezTo>
                      <a:pt x="751" y="-9"/>
                      <a:pt x="728" y="8"/>
                      <a:pt x="73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1259834" y="2299819"/>
                <a:ext cx="110047" cy="108411"/>
              </a:xfrm>
              <a:custGeom>
                <a:rect b="b" l="l" r="r" t="t"/>
                <a:pathLst>
                  <a:path extrusionOk="0" h="332" w="337">
                    <a:moveTo>
                      <a:pt x="337" y="0"/>
                    </a:moveTo>
                    <a:cubicBezTo>
                      <a:pt x="337" y="0"/>
                      <a:pt x="92" y="403"/>
                      <a:pt x="11" y="321"/>
                    </a:cubicBezTo>
                    <a:cubicBezTo>
                      <a:pt x="-70" y="238"/>
                      <a:pt x="337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1369882" y="2191735"/>
                <a:ext cx="110374" cy="108085"/>
              </a:xfrm>
              <a:custGeom>
                <a:rect b="b" l="l" r="r" t="t"/>
                <a:pathLst>
                  <a:path extrusionOk="0" h="331" w="338">
                    <a:moveTo>
                      <a:pt x="0" y="331"/>
                    </a:moveTo>
                    <a:cubicBezTo>
                      <a:pt x="0" y="331"/>
                      <a:pt x="246" y="-71"/>
                      <a:pt x="327" y="11"/>
                    </a:cubicBezTo>
                    <a:cubicBezTo>
                      <a:pt x="408" y="94"/>
                      <a:pt x="0" y="331"/>
                      <a:pt x="0" y="3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1261794" y="2189776"/>
                <a:ext cx="108088" cy="110044"/>
              </a:xfrm>
              <a:custGeom>
                <a:rect b="b" l="l" r="r" t="t"/>
                <a:pathLst>
                  <a:path extrusionOk="0" h="337" w="331">
                    <a:moveTo>
                      <a:pt x="331" y="337"/>
                    </a:moveTo>
                    <a:cubicBezTo>
                      <a:pt x="331" y="337"/>
                      <a:pt x="-71" y="92"/>
                      <a:pt x="11" y="11"/>
                    </a:cubicBezTo>
                    <a:cubicBezTo>
                      <a:pt x="94" y="-70"/>
                      <a:pt x="331" y="337"/>
                      <a:pt x="331" y="3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369882" y="2299819"/>
                <a:ext cx="108415" cy="110044"/>
              </a:xfrm>
              <a:custGeom>
                <a:rect b="b" l="l" r="r" t="t"/>
                <a:pathLst>
                  <a:path extrusionOk="0" h="337" w="332">
                    <a:moveTo>
                      <a:pt x="0" y="0"/>
                    </a:moveTo>
                    <a:cubicBezTo>
                      <a:pt x="0" y="0"/>
                      <a:pt x="403" y="246"/>
                      <a:pt x="321" y="327"/>
                    </a:cubicBezTo>
                    <a:cubicBezTo>
                      <a:pt x="238" y="4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1220648" y="2281860"/>
                <a:ext cx="149233" cy="33634"/>
              </a:xfrm>
              <a:custGeom>
                <a:rect b="b" l="l" r="r" t="t"/>
                <a:pathLst>
                  <a:path extrusionOk="0" h="103" w="457">
                    <a:moveTo>
                      <a:pt x="457" y="55"/>
                    </a:moveTo>
                    <a:cubicBezTo>
                      <a:pt x="457" y="55"/>
                      <a:pt x="-1" y="167"/>
                      <a:pt x="0" y="51"/>
                    </a:cubicBezTo>
                    <a:cubicBezTo>
                      <a:pt x="1" y="-65"/>
                      <a:pt x="457" y="55"/>
                      <a:pt x="457" y="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1369882" y="2284146"/>
                <a:ext cx="149560" cy="33634"/>
              </a:xfrm>
              <a:custGeom>
                <a:rect b="b" l="l" r="r" t="t"/>
                <a:pathLst>
                  <a:path extrusionOk="0" h="103" w="458">
                    <a:moveTo>
                      <a:pt x="0" y="48"/>
                    </a:moveTo>
                    <a:cubicBezTo>
                      <a:pt x="0" y="48"/>
                      <a:pt x="459" y="-63"/>
                      <a:pt x="458" y="53"/>
                    </a:cubicBezTo>
                    <a:cubicBezTo>
                      <a:pt x="457" y="169"/>
                      <a:pt x="0" y="48"/>
                      <a:pt x="0" y="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1354208" y="2150591"/>
                <a:ext cx="33635" cy="149229"/>
              </a:xfrm>
              <a:custGeom>
                <a:rect b="b" l="l" r="r" t="t"/>
                <a:pathLst>
                  <a:path extrusionOk="0" h="457" w="103">
                    <a:moveTo>
                      <a:pt x="48" y="457"/>
                    </a:moveTo>
                    <a:cubicBezTo>
                      <a:pt x="48" y="457"/>
                      <a:pt x="-63" y="-1"/>
                      <a:pt x="53" y="0"/>
                    </a:cubicBezTo>
                    <a:cubicBezTo>
                      <a:pt x="169" y="1"/>
                      <a:pt x="48" y="457"/>
                      <a:pt x="48" y="4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1351922" y="2299819"/>
                <a:ext cx="33961" cy="149555"/>
              </a:xfrm>
              <a:custGeom>
                <a:rect b="b" l="l" r="r" t="t"/>
                <a:pathLst>
                  <a:path extrusionOk="0" h="458" w="104">
                    <a:moveTo>
                      <a:pt x="55" y="0"/>
                    </a:moveTo>
                    <a:cubicBezTo>
                      <a:pt x="55" y="0"/>
                      <a:pt x="167" y="459"/>
                      <a:pt x="51" y="458"/>
                    </a:cubicBezTo>
                    <a:cubicBezTo>
                      <a:pt x="-65" y="457"/>
                      <a:pt x="55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1300000" y="2299819"/>
                <a:ext cx="69882" cy="136820"/>
              </a:xfrm>
              <a:custGeom>
                <a:rect b="b" l="l" r="r" t="t"/>
                <a:pathLst>
                  <a:path extrusionOk="0" h="419" w="214">
                    <a:moveTo>
                      <a:pt x="214" y="0"/>
                    </a:moveTo>
                    <a:cubicBezTo>
                      <a:pt x="214" y="0"/>
                      <a:pt x="128" y="464"/>
                      <a:pt x="23" y="416"/>
                    </a:cubicBezTo>
                    <a:cubicBezTo>
                      <a:pt x="-83" y="367"/>
                      <a:pt x="214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369882" y="2162999"/>
                <a:ext cx="70208" cy="136820"/>
              </a:xfrm>
              <a:custGeom>
                <a:rect b="b" l="l" r="r" t="t"/>
                <a:pathLst>
                  <a:path extrusionOk="0" h="419" w="215">
                    <a:moveTo>
                      <a:pt x="0" y="419"/>
                    </a:moveTo>
                    <a:cubicBezTo>
                      <a:pt x="0" y="419"/>
                      <a:pt x="87" y="-44"/>
                      <a:pt x="192" y="4"/>
                    </a:cubicBezTo>
                    <a:cubicBezTo>
                      <a:pt x="298" y="53"/>
                      <a:pt x="0" y="419"/>
                      <a:pt x="0" y="4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233057" y="2229940"/>
                <a:ext cx="136824" cy="69880"/>
              </a:xfrm>
              <a:custGeom>
                <a:rect b="b" l="l" r="r" t="t"/>
                <a:pathLst>
                  <a:path extrusionOk="0" h="214" w="419">
                    <a:moveTo>
                      <a:pt x="419" y="214"/>
                    </a:moveTo>
                    <a:cubicBezTo>
                      <a:pt x="419" y="214"/>
                      <a:pt x="-44" y="128"/>
                      <a:pt x="4" y="23"/>
                    </a:cubicBezTo>
                    <a:cubicBezTo>
                      <a:pt x="53" y="-83"/>
                      <a:pt x="419" y="214"/>
                      <a:pt x="419" y="2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29050" lIns="81625" spcFirstLastPara="1" rIns="81625" wrap="square" tIns="290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1369882" y="2299819"/>
                <a:ext cx="136824" cy="69880"/>
              </a:xfrm>
              <a:custGeom>
                <a:rect b="b" l="l" r="r" t="t"/>
                <a:pathLst>
                  <a:path extrusionOk="0" h="214" w="419">
                    <a:moveTo>
                      <a:pt x="0" y="0"/>
                    </a:moveTo>
                    <a:cubicBezTo>
                      <a:pt x="0" y="0"/>
                      <a:pt x="464" y="87"/>
                      <a:pt x="416" y="192"/>
                    </a:cubicBezTo>
                    <a:cubicBezTo>
                      <a:pt x="367" y="29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29050" lIns="81625" spcFirstLastPara="1" rIns="81625" wrap="square" tIns="290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1229139" y="2299819"/>
                <a:ext cx="140743" cy="60083"/>
              </a:xfrm>
              <a:custGeom>
                <a:rect b="b" l="l" r="r" t="t"/>
                <a:pathLst>
                  <a:path extrusionOk="0" h="184" w="431">
                    <a:moveTo>
                      <a:pt x="431" y="0"/>
                    </a:moveTo>
                    <a:cubicBezTo>
                      <a:pt x="431" y="0"/>
                      <a:pt x="42" y="267"/>
                      <a:pt x="2" y="158"/>
                    </a:cubicBezTo>
                    <a:cubicBezTo>
                      <a:pt x="-38" y="50"/>
                      <a:pt x="431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9250" lIns="81625" spcFirstLastPara="1" rIns="81625" wrap="square" tIns="192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1369882" y="2240063"/>
                <a:ext cx="141070" cy="59757"/>
              </a:xfrm>
              <a:custGeom>
                <a:rect b="b" l="l" r="r" t="t"/>
                <a:pathLst>
                  <a:path extrusionOk="0" h="183" w="432">
                    <a:moveTo>
                      <a:pt x="0" y="183"/>
                    </a:moveTo>
                    <a:cubicBezTo>
                      <a:pt x="0" y="183"/>
                      <a:pt x="390" y="-83"/>
                      <a:pt x="430" y="26"/>
                    </a:cubicBezTo>
                    <a:cubicBezTo>
                      <a:pt x="470" y="134"/>
                      <a:pt x="0" y="183"/>
                      <a:pt x="0" y="1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8925" lIns="81625" spcFirstLastPara="1" rIns="81625" wrap="square" tIns="18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1310123" y="2158754"/>
                <a:ext cx="59759" cy="141065"/>
              </a:xfrm>
              <a:custGeom>
                <a:rect b="b" l="l" r="r" t="t"/>
                <a:pathLst>
                  <a:path extrusionOk="0" h="432" w="183">
                    <a:moveTo>
                      <a:pt x="183" y="432"/>
                    </a:moveTo>
                    <a:cubicBezTo>
                      <a:pt x="183" y="432"/>
                      <a:pt x="-83" y="43"/>
                      <a:pt x="26" y="3"/>
                    </a:cubicBezTo>
                    <a:cubicBezTo>
                      <a:pt x="134" y="-37"/>
                      <a:pt x="183" y="432"/>
                      <a:pt x="183" y="4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369882" y="2299819"/>
                <a:ext cx="60085" cy="141065"/>
              </a:xfrm>
              <a:custGeom>
                <a:rect b="b" l="l" r="r" t="t"/>
                <a:pathLst>
                  <a:path extrusionOk="0" h="432" w="184">
                    <a:moveTo>
                      <a:pt x="0" y="0"/>
                    </a:moveTo>
                    <a:cubicBezTo>
                      <a:pt x="0" y="0"/>
                      <a:pt x="267" y="390"/>
                      <a:pt x="158" y="430"/>
                    </a:cubicBezTo>
                    <a:cubicBezTo>
                      <a:pt x="50" y="47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317307" y="2246920"/>
                <a:ext cx="105476" cy="105472"/>
              </a:xfrm>
              <a:custGeom>
                <a:rect b="b" l="l" r="r" t="t"/>
                <a:pathLst>
                  <a:path extrusionOk="0" h="323" w="323">
                    <a:moveTo>
                      <a:pt x="15" y="95"/>
                    </a:moveTo>
                    <a:cubicBezTo>
                      <a:pt x="52" y="14"/>
                      <a:pt x="148" y="-22"/>
                      <a:pt x="229" y="16"/>
                    </a:cubicBezTo>
                    <a:cubicBezTo>
                      <a:pt x="310" y="53"/>
                      <a:pt x="346" y="149"/>
                      <a:pt x="308" y="230"/>
                    </a:cubicBezTo>
                    <a:cubicBezTo>
                      <a:pt x="271" y="311"/>
                      <a:pt x="175" y="346"/>
                      <a:pt x="94" y="309"/>
                    </a:cubicBezTo>
                    <a:cubicBezTo>
                      <a:pt x="13" y="271"/>
                      <a:pt x="-23" y="176"/>
                      <a:pt x="15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792766" y="2006913"/>
                <a:ext cx="110047" cy="108085"/>
              </a:xfrm>
              <a:custGeom>
                <a:rect b="b" l="l" r="r" t="t"/>
                <a:pathLst>
                  <a:path extrusionOk="0" h="331" w="337">
                    <a:moveTo>
                      <a:pt x="337" y="0"/>
                    </a:moveTo>
                    <a:cubicBezTo>
                      <a:pt x="337" y="0"/>
                      <a:pt x="92" y="402"/>
                      <a:pt x="11" y="320"/>
                    </a:cubicBezTo>
                    <a:cubicBezTo>
                      <a:pt x="-70" y="237"/>
                      <a:pt x="337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902814" y="1898502"/>
                <a:ext cx="110047" cy="108411"/>
              </a:xfrm>
              <a:custGeom>
                <a:rect b="b" l="l" r="r" t="t"/>
                <a:pathLst>
                  <a:path extrusionOk="0" h="332" w="337">
                    <a:moveTo>
                      <a:pt x="0" y="332"/>
                    </a:moveTo>
                    <a:cubicBezTo>
                      <a:pt x="0" y="332"/>
                      <a:pt x="246" y="-71"/>
                      <a:pt x="327" y="11"/>
                    </a:cubicBezTo>
                    <a:cubicBezTo>
                      <a:pt x="408" y="94"/>
                      <a:pt x="0" y="332"/>
                      <a:pt x="0" y="3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794725" y="1896543"/>
                <a:ext cx="108088" cy="110371"/>
              </a:xfrm>
              <a:custGeom>
                <a:rect b="b" l="l" r="r" t="t"/>
                <a:pathLst>
                  <a:path extrusionOk="0" h="338" w="331">
                    <a:moveTo>
                      <a:pt x="331" y="338"/>
                    </a:moveTo>
                    <a:cubicBezTo>
                      <a:pt x="331" y="338"/>
                      <a:pt x="-72" y="92"/>
                      <a:pt x="11" y="11"/>
                    </a:cubicBezTo>
                    <a:cubicBezTo>
                      <a:pt x="94" y="-70"/>
                      <a:pt x="331" y="338"/>
                      <a:pt x="331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902814" y="2006913"/>
                <a:ext cx="108415" cy="109717"/>
              </a:xfrm>
              <a:custGeom>
                <a:rect b="b" l="l" r="r" t="t"/>
                <a:pathLst>
                  <a:path extrusionOk="0" h="336" w="332">
                    <a:moveTo>
                      <a:pt x="0" y="0"/>
                    </a:moveTo>
                    <a:cubicBezTo>
                      <a:pt x="0" y="0"/>
                      <a:pt x="403" y="245"/>
                      <a:pt x="321" y="326"/>
                    </a:cubicBezTo>
                    <a:cubicBezTo>
                      <a:pt x="238" y="4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753580" y="1988627"/>
                <a:ext cx="149233" cy="33634"/>
              </a:xfrm>
              <a:custGeom>
                <a:rect b="b" l="l" r="r" t="t"/>
                <a:pathLst>
                  <a:path extrusionOk="0" h="103" w="457">
                    <a:moveTo>
                      <a:pt x="457" y="56"/>
                    </a:moveTo>
                    <a:cubicBezTo>
                      <a:pt x="457" y="56"/>
                      <a:pt x="-1" y="167"/>
                      <a:pt x="0" y="51"/>
                    </a:cubicBezTo>
                    <a:cubicBezTo>
                      <a:pt x="1" y="-65"/>
                      <a:pt x="457" y="56"/>
                      <a:pt x="457" y="5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902814" y="1990913"/>
                <a:ext cx="149560" cy="33634"/>
              </a:xfrm>
              <a:custGeom>
                <a:rect b="b" l="l" r="r" t="t"/>
                <a:pathLst>
                  <a:path extrusionOk="0" h="103" w="458">
                    <a:moveTo>
                      <a:pt x="0" y="49"/>
                    </a:moveTo>
                    <a:cubicBezTo>
                      <a:pt x="0" y="49"/>
                      <a:pt x="459" y="-63"/>
                      <a:pt x="458" y="53"/>
                    </a:cubicBezTo>
                    <a:cubicBezTo>
                      <a:pt x="457" y="169"/>
                      <a:pt x="0" y="49"/>
                      <a:pt x="0" y="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1887139" y="1857358"/>
                <a:ext cx="33635" cy="149555"/>
              </a:xfrm>
              <a:custGeom>
                <a:rect b="b" l="l" r="r" t="t"/>
                <a:pathLst>
                  <a:path extrusionOk="0" h="458" w="103">
                    <a:moveTo>
                      <a:pt x="48" y="458"/>
                    </a:moveTo>
                    <a:cubicBezTo>
                      <a:pt x="48" y="458"/>
                      <a:pt x="-63" y="-1"/>
                      <a:pt x="53" y="0"/>
                    </a:cubicBezTo>
                    <a:cubicBezTo>
                      <a:pt x="169" y="1"/>
                      <a:pt x="48" y="458"/>
                      <a:pt x="48" y="4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884853" y="2006913"/>
                <a:ext cx="33635" cy="149229"/>
              </a:xfrm>
              <a:custGeom>
                <a:rect b="b" l="l" r="r" t="t"/>
                <a:pathLst>
                  <a:path extrusionOk="0" h="457" w="103">
                    <a:moveTo>
                      <a:pt x="55" y="0"/>
                    </a:moveTo>
                    <a:cubicBezTo>
                      <a:pt x="55" y="0"/>
                      <a:pt x="167" y="458"/>
                      <a:pt x="51" y="457"/>
                    </a:cubicBezTo>
                    <a:cubicBezTo>
                      <a:pt x="-65" y="456"/>
                      <a:pt x="55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832932" y="2006913"/>
                <a:ext cx="69882" cy="136494"/>
              </a:xfrm>
              <a:custGeom>
                <a:rect b="b" l="l" r="r" t="t"/>
                <a:pathLst>
                  <a:path extrusionOk="0" h="418" w="214">
                    <a:moveTo>
                      <a:pt x="214" y="0"/>
                    </a:moveTo>
                    <a:cubicBezTo>
                      <a:pt x="214" y="0"/>
                      <a:pt x="128" y="463"/>
                      <a:pt x="23" y="415"/>
                    </a:cubicBezTo>
                    <a:cubicBezTo>
                      <a:pt x="-83" y="366"/>
                      <a:pt x="214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1902814" y="1869767"/>
                <a:ext cx="69882" cy="137147"/>
              </a:xfrm>
              <a:custGeom>
                <a:rect b="b" l="l" r="r" t="t"/>
                <a:pathLst>
                  <a:path extrusionOk="0" h="420" w="214">
                    <a:moveTo>
                      <a:pt x="0" y="420"/>
                    </a:moveTo>
                    <a:cubicBezTo>
                      <a:pt x="0" y="420"/>
                      <a:pt x="87" y="-45"/>
                      <a:pt x="192" y="4"/>
                    </a:cubicBezTo>
                    <a:cubicBezTo>
                      <a:pt x="297" y="52"/>
                      <a:pt x="0" y="420"/>
                      <a:pt x="0" y="4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765989" y="1936707"/>
                <a:ext cx="136824" cy="70206"/>
              </a:xfrm>
              <a:custGeom>
                <a:rect b="b" l="l" r="r" t="t"/>
                <a:pathLst>
                  <a:path extrusionOk="0" h="215" w="419">
                    <a:moveTo>
                      <a:pt x="419" y="215"/>
                    </a:moveTo>
                    <a:cubicBezTo>
                      <a:pt x="419" y="215"/>
                      <a:pt x="-44" y="128"/>
                      <a:pt x="4" y="23"/>
                    </a:cubicBezTo>
                    <a:cubicBezTo>
                      <a:pt x="53" y="-83"/>
                      <a:pt x="419" y="215"/>
                      <a:pt x="419" y="2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29400" lIns="81625" spcFirstLastPara="1" rIns="81625" wrap="square" tIns="29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902814" y="2006913"/>
                <a:ext cx="136498" cy="69553"/>
              </a:xfrm>
              <a:custGeom>
                <a:rect b="b" l="l" r="r" t="t"/>
                <a:pathLst>
                  <a:path extrusionOk="0" h="213" w="418">
                    <a:moveTo>
                      <a:pt x="0" y="0"/>
                    </a:moveTo>
                    <a:cubicBezTo>
                      <a:pt x="0" y="0"/>
                      <a:pt x="464" y="86"/>
                      <a:pt x="415" y="191"/>
                    </a:cubicBezTo>
                    <a:cubicBezTo>
                      <a:pt x="367" y="29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28725" lIns="81625" spcFirstLastPara="1" rIns="81625" wrap="square" tIns="287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761744" y="2006913"/>
                <a:ext cx="141070" cy="59757"/>
              </a:xfrm>
              <a:custGeom>
                <a:rect b="b" l="l" r="r" t="t"/>
                <a:pathLst>
                  <a:path extrusionOk="0" h="183" w="432">
                    <a:moveTo>
                      <a:pt x="432" y="0"/>
                    </a:moveTo>
                    <a:cubicBezTo>
                      <a:pt x="432" y="0"/>
                      <a:pt x="43" y="265"/>
                      <a:pt x="3" y="157"/>
                    </a:cubicBezTo>
                    <a:cubicBezTo>
                      <a:pt x="-37" y="48"/>
                      <a:pt x="432" y="0"/>
                      <a:pt x="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8925" lIns="81625" spcFirstLastPara="1" rIns="81625" wrap="square" tIns="18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902814" y="1946503"/>
                <a:ext cx="141070" cy="60410"/>
              </a:xfrm>
              <a:custGeom>
                <a:rect b="b" l="l" r="r" t="t"/>
                <a:pathLst>
                  <a:path extrusionOk="0" h="185" w="432">
                    <a:moveTo>
                      <a:pt x="0" y="185"/>
                    </a:moveTo>
                    <a:cubicBezTo>
                      <a:pt x="0" y="185"/>
                      <a:pt x="390" y="-82"/>
                      <a:pt x="430" y="27"/>
                    </a:cubicBezTo>
                    <a:cubicBezTo>
                      <a:pt x="470" y="135"/>
                      <a:pt x="0" y="185"/>
                      <a:pt x="0" y="1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9600" lIns="81625" spcFirstLastPara="1" rIns="81625" wrap="square" tIns="196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842728" y="1865522"/>
                <a:ext cx="60085" cy="141392"/>
              </a:xfrm>
              <a:custGeom>
                <a:rect b="b" l="l" r="r" t="t"/>
                <a:pathLst>
                  <a:path extrusionOk="0" h="433" w="184">
                    <a:moveTo>
                      <a:pt x="184" y="433"/>
                    </a:moveTo>
                    <a:cubicBezTo>
                      <a:pt x="184" y="433"/>
                      <a:pt x="-82" y="43"/>
                      <a:pt x="26" y="3"/>
                    </a:cubicBezTo>
                    <a:cubicBezTo>
                      <a:pt x="135" y="-37"/>
                      <a:pt x="184" y="433"/>
                      <a:pt x="184" y="4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902814" y="2006913"/>
                <a:ext cx="60085" cy="140739"/>
              </a:xfrm>
              <a:custGeom>
                <a:rect b="b" l="l" r="r" t="t"/>
                <a:pathLst>
                  <a:path extrusionOk="0" h="431" w="184">
                    <a:moveTo>
                      <a:pt x="0" y="0"/>
                    </a:moveTo>
                    <a:cubicBezTo>
                      <a:pt x="0" y="0"/>
                      <a:pt x="267" y="389"/>
                      <a:pt x="158" y="429"/>
                    </a:cubicBezTo>
                    <a:cubicBezTo>
                      <a:pt x="49" y="4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850239" y="1953687"/>
                <a:ext cx="105476" cy="105799"/>
              </a:xfrm>
              <a:custGeom>
                <a:rect b="b" l="l" r="r" t="t"/>
                <a:pathLst>
                  <a:path extrusionOk="0" h="324" w="323">
                    <a:moveTo>
                      <a:pt x="15" y="95"/>
                    </a:moveTo>
                    <a:cubicBezTo>
                      <a:pt x="52" y="14"/>
                      <a:pt x="148" y="-22"/>
                      <a:pt x="229" y="16"/>
                    </a:cubicBezTo>
                    <a:cubicBezTo>
                      <a:pt x="310" y="53"/>
                      <a:pt x="346" y="149"/>
                      <a:pt x="308" y="230"/>
                    </a:cubicBezTo>
                    <a:cubicBezTo>
                      <a:pt x="271" y="311"/>
                      <a:pt x="175" y="347"/>
                      <a:pt x="94" y="309"/>
                    </a:cubicBezTo>
                    <a:cubicBezTo>
                      <a:pt x="13" y="272"/>
                      <a:pt x="-23" y="176"/>
                      <a:pt x="15" y="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556996" y="2928082"/>
                <a:ext cx="110374" cy="108411"/>
              </a:xfrm>
              <a:custGeom>
                <a:rect b="b" l="l" r="r" t="t"/>
                <a:pathLst>
                  <a:path extrusionOk="0" h="332" w="338">
                    <a:moveTo>
                      <a:pt x="338" y="0"/>
                    </a:moveTo>
                    <a:cubicBezTo>
                      <a:pt x="338" y="0"/>
                      <a:pt x="92" y="403"/>
                      <a:pt x="11" y="320"/>
                    </a:cubicBezTo>
                    <a:cubicBezTo>
                      <a:pt x="-70" y="238"/>
                      <a:pt x="338" y="0"/>
                      <a:pt x="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1667370" y="2819997"/>
                <a:ext cx="110047" cy="108085"/>
              </a:xfrm>
              <a:custGeom>
                <a:rect b="b" l="l" r="r" t="t"/>
                <a:pathLst>
                  <a:path extrusionOk="0" h="331" w="337">
                    <a:moveTo>
                      <a:pt x="0" y="331"/>
                    </a:moveTo>
                    <a:cubicBezTo>
                      <a:pt x="0" y="331"/>
                      <a:pt x="245" y="-72"/>
                      <a:pt x="326" y="11"/>
                    </a:cubicBezTo>
                    <a:cubicBezTo>
                      <a:pt x="407" y="94"/>
                      <a:pt x="0" y="331"/>
                      <a:pt x="0" y="3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1559282" y="2818365"/>
                <a:ext cx="108088" cy="109717"/>
              </a:xfrm>
              <a:custGeom>
                <a:rect b="b" l="l" r="r" t="t"/>
                <a:pathLst>
                  <a:path extrusionOk="0" h="336" w="331">
                    <a:moveTo>
                      <a:pt x="331" y="336"/>
                    </a:moveTo>
                    <a:cubicBezTo>
                      <a:pt x="331" y="336"/>
                      <a:pt x="-72" y="91"/>
                      <a:pt x="11" y="10"/>
                    </a:cubicBezTo>
                    <a:cubicBezTo>
                      <a:pt x="93" y="-71"/>
                      <a:pt x="331" y="336"/>
                      <a:pt x="331" y="3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1667370" y="2928082"/>
                <a:ext cx="108088" cy="110371"/>
              </a:xfrm>
              <a:custGeom>
                <a:rect b="b" l="l" r="r" t="t"/>
                <a:pathLst>
                  <a:path extrusionOk="0" h="338" w="331">
                    <a:moveTo>
                      <a:pt x="0" y="0"/>
                    </a:moveTo>
                    <a:cubicBezTo>
                      <a:pt x="0" y="0"/>
                      <a:pt x="403" y="246"/>
                      <a:pt x="320" y="327"/>
                    </a:cubicBezTo>
                    <a:cubicBezTo>
                      <a:pt x="237" y="40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517810" y="2910449"/>
                <a:ext cx="149560" cy="33634"/>
              </a:xfrm>
              <a:custGeom>
                <a:rect b="b" l="l" r="r" t="t"/>
                <a:pathLst>
                  <a:path extrusionOk="0" h="103" w="458">
                    <a:moveTo>
                      <a:pt x="458" y="54"/>
                    </a:moveTo>
                    <a:cubicBezTo>
                      <a:pt x="458" y="54"/>
                      <a:pt x="-1" y="166"/>
                      <a:pt x="0" y="50"/>
                    </a:cubicBezTo>
                    <a:cubicBezTo>
                      <a:pt x="2" y="-66"/>
                      <a:pt x="458" y="54"/>
                      <a:pt x="458" y="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667370" y="2912735"/>
                <a:ext cx="149233" cy="33634"/>
              </a:xfrm>
              <a:custGeom>
                <a:rect b="b" l="l" r="r" t="t"/>
                <a:pathLst>
                  <a:path extrusionOk="0" h="103" w="457">
                    <a:moveTo>
                      <a:pt x="0" y="47"/>
                    </a:moveTo>
                    <a:cubicBezTo>
                      <a:pt x="0" y="47"/>
                      <a:pt x="458" y="-64"/>
                      <a:pt x="457" y="52"/>
                    </a:cubicBezTo>
                    <a:cubicBezTo>
                      <a:pt x="456" y="168"/>
                      <a:pt x="0" y="47"/>
                      <a:pt x="0" y="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651369" y="2778853"/>
                <a:ext cx="33635" cy="149229"/>
              </a:xfrm>
              <a:custGeom>
                <a:rect b="b" l="l" r="r" t="t"/>
                <a:pathLst>
                  <a:path extrusionOk="0" h="457" w="103">
                    <a:moveTo>
                      <a:pt x="49" y="457"/>
                    </a:moveTo>
                    <a:cubicBezTo>
                      <a:pt x="49" y="457"/>
                      <a:pt x="-63" y="-1"/>
                      <a:pt x="53" y="0"/>
                    </a:cubicBezTo>
                    <a:cubicBezTo>
                      <a:pt x="169" y="1"/>
                      <a:pt x="49" y="457"/>
                      <a:pt x="49" y="4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1649410" y="2928082"/>
                <a:ext cx="33635" cy="149555"/>
              </a:xfrm>
              <a:custGeom>
                <a:rect b="b" l="l" r="r" t="t"/>
                <a:pathLst>
                  <a:path extrusionOk="0" h="458" w="103">
                    <a:moveTo>
                      <a:pt x="55" y="0"/>
                    </a:moveTo>
                    <a:cubicBezTo>
                      <a:pt x="55" y="0"/>
                      <a:pt x="166" y="459"/>
                      <a:pt x="50" y="458"/>
                    </a:cubicBezTo>
                    <a:cubicBezTo>
                      <a:pt x="-66" y="456"/>
                      <a:pt x="55" y="0"/>
                      <a:pt x="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597162" y="2928082"/>
                <a:ext cx="70208" cy="136820"/>
              </a:xfrm>
              <a:custGeom>
                <a:rect b="b" l="l" r="r" t="t"/>
                <a:pathLst>
                  <a:path extrusionOk="0" h="419" w="215">
                    <a:moveTo>
                      <a:pt x="215" y="0"/>
                    </a:moveTo>
                    <a:cubicBezTo>
                      <a:pt x="215" y="0"/>
                      <a:pt x="128" y="464"/>
                      <a:pt x="23" y="415"/>
                    </a:cubicBezTo>
                    <a:cubicBezTo>
                      <a:pt x="-82" y="367"/>
                      <a:pt x="215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667370" y="2791588"/>
                <a:ext cx="69882" cy="136494"/>
              </a:xfrm>
              <a:custGeom>
                <a:rect b="b" l="l" r="r" t="t"/>
                <a:pathLst>
                  <a:path extrusionOk="0" h="418" w="214">
                    <a:moveTo>
                      <a:pt x="0" y="418"/>
                    </a:moveTo>
                    <a:cubicBezTo>
                      <a:pt x="0" y="418"/>
                      <a:pt x="86" y="-46"/>
                      <a:pt x="192" y="3"/>
                    </a:cubicBezTo>
                    <a:cubicBezTo>
                      <a:pt x="297" y="52"/>
                      <a:pt x="0" y="418"/>
                      <a:pt x="0" y="4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530545" y="2858202"/>
                <a:ext cx="136824" cy="69880"/>
              </a:xfrm>
              <a:custGeom>
                <a:rect b="b" l="l" r="r" t="t"/>
                <a:pathLst>
                  <a:path extrusionOk="0" h="214" w="419">
                    <a:moveTo>
                      <a:pt x="419" y="214"/>
                    </a:moveTo>
                    <a:cubicBezTo>
                      <a:pt x="419" y="214"/>
                      <a:pt x="-45" y="128"/>
                      <a:pt x="4" y="22"/>
                    </a:cubicBezTo>
                    <a:cubicBezTo>
                      <a:pt x="52" y="-83"/>
                      <a:pt x="419" y="214"/>
                      <a:pt x="419" y="21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29050" lIns="81625" spcFirstLastPara="1" rIns="81625" wrap="square" tIns="290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667370" y="2928082"/>
                <a:ext cx="136498" cy="70206"/>
              </a:xfrm>
              <a:custGeom>
                <a:rect b="b" l="l" r="r" t="t"/>
                <a:pathLst>
                  <a:path extrusionOk="0" h="215" w="418">
                    <a:moveTo>
                      <a:pt x="0" y="0"/>
                    </a:moveTo>
                    <a:cubicBezTo>
                      <a:pt x="0" y="0"/>
                      <a:pt x="463" y="87"/>
                      <a:pt x="415" y="192"/>
                    </a:cubicBezTo>
                    <a:cubicBezTo>
                      <a:pt x="366" y="29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29400" lIns="81625" spcFirstLastPara="1" rIns="81625" wrap="square" tIns="294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525974" y="2928082"/>
                <a:ext cx="141396" cy="60410"/>
              </a:xfrm>
              <a:custGeom>
                <a:rect b="b" l="l" r="r" t="t"/>
                <a:pathLst>
                  <a:path extrusionOk="0" h="185" w="433">
                    <a:moveTo>
                      <a:pt x="433" y="0"/>
                    </a:moveTo>
                    <a:cubicBezTo>
                      <a:pt x="433" y="0"/>
                      <a:pt x="43" y="267"/>
                      <a:pt x="3" y="158"/>
                    </a:cubicBezTo>
                    <a:cubicBezTo>
                      <a:pt x="-37" y="49"/>
                      <a:pt x="433" y="0"/>
                      <a:pt x="4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9600" lIns="81625" spcFirstLastPara="1" rIns="81625" wrap="square" tIns="196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1667370" y="2868325"/>
                <a:ext cx="140743" cy="59757"/>
              </a:xfrm>
              <a:custGeom>
                <a:rect b="b" l="l" r="r" t="t"/>
                <a:pathLst>
                  <a:path extrusionOk="0" h="183" w="431">
                    <a:moveTo>
                      <a:pt x="0" y="183"/>
                    </a:moveTo>
                    <a:cubicBezTo>
                      <a:pt x="0" y="183"/>
                      <a:pt x="389" y="-83"/>
                      <a:pt x="429" y="25"/>
                    </a:cubicBezTo>
                    <a:cubicBezTo>
                      <a:pt x="469" y="134"/>
                      <a:pt x="0" y="183"/>
                      <a:pt x="0" y="18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18925" lIns="81625" spcFirstLastPara="1" rIns="81625" wrap="square" tIns="18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1607285" y="2787343"/>
                <a:ext cx="60085" cy="140739"/>
              </a:xfrm>
              <a:custGeom>
                <a:rect b="b" l="l" r="r" t="t"/>
                <a:pathLst>
                  <a:path extrusionOk="0" h="431" w="184">
                    <a:moveTo>
                      <a:pt x="184" y="431"/>
                    </a:moveTo>
                    <a:cubicBezTo>
                      <a:pt x="184" y="431"/>
                      <a:pt x="-83" y="42"/>
                      <a:pt x="26" y="2"/>
                    </a:cubicBezTo>
                    <a:cubicBezTo>
                      <a:pt x="135" y="-38"/>
                      <a:pt x="184" y="431"/>
                      <a:pt x="184" y="4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1667370" y="2928082"/>
                <a:ext cx="60085" cy="141065"/>
              </a:xfrm>
              <a:custGeom>
                <a:rect b="b" l="l" r="r" t="t"/>
                <a:pathLst>
                  <a:path extrusionOk="0" h="432" w="184">
                    <a:moveTo>
                      <a:pt x="0" y="0"/>
                    </a:moveTo>
                    <a:cubicBezTo>
                      <a:pt x="0" y="0"/>
                      <a:pt x="266" y="389"/>
                      <a:pt x="158" y="429"/>
                    </a:cubicBezTo>
                    <a:cubicBezTo>
                      <a:pt x="49" y="4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1614469" y="2875509"/>
                <a:ext cx="105476" cy="105472"/>
              </a:xfrm>
              <a:custGeom>
                <a:rect b="b" l="l" r="r" t="t"/>
                <a:pathLst>
                  <a:path extrusionOk="0" h="323" w="323">
                    <a:moveTo>
                      <a:pt x="15" y="93"/>
                    </a:moveTo>
                    <a:cubicBezTo>
                      <a:pt x="52" y="12"/>
                      <a:pt x="148" y="-23"/>
                      <a:pt x="229" y="15"/>
                    </a:cubicBezTo>
                    <a:cubicBezTo>
                      <a:pt x="310" y="52"/>
                      <a:pt x="346" y="148"/>
                      <a:pt x="308" y="229"/>
                    </a:cubicBezTo>
                    <a:cubicBezTo>
                      <a:pt x="271" y="310"/>
                      <a:pt x="175" y="346"/>
                      <a:pt x="94" y="308"/>
                    </a:cubicBezTo>
                    <a:cubicBezTo>
                      <a:pt x="13" y="271"/>
                      <a:pt x="-22" y="174"/>
                      <a:pt x="15" y="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2"/>
            <p:cNvGrpSpPr/>
            <p:nvPr/>
          </p:nvGrpSpPr>
          <p:grpSpPr>
            <a:xfrm>
              <a:off x="7923150" y="1673439"/>
              <a:ext cx="1297058" cy="1796623"/>
              <a:chOff x="6788019" y="1581432"/>
              <a:chExt cx="1080882" cy="1497186"/>
            </a:xfrm>
          </p:grpSpPr>
          <p:sp>
            <p:nvSpPr>
              <p:cNvPr id="340" name="Google Shape;340;p2"/>
              <p:cNvSpPr/>
              <p:nvPr/>
            </p:nvSpPr>
            <p:spPr>
              <a:xfrm>
                <a:off x="7123387" y="1581432"/>
                <a:ext cx="190052" cy="526056"/>
              </a:xfrm>
              <a:custGeom>
                <a:rect b="b" l="l" r="r" t="t"/>
                <a:pathLst>
                  <a:path extrusionOk="0" h="1611" w="582">
                    <a:moveTo>
                      <a:pt x="494" y="1611"/>
                    </a:moveTo>
                    <a:cubicBezTo>
                      <a:pt x="494" y="1611"/>
                      <a:pt x="519" y="1267"/>
                      <a:pt x="561" y="923"/>
                    </a:cubicBezTo>
                    <a:cubicBezTo>
                      <a:pt x="603" y="579"/>
                      <a:pt x="602" y="89"/>
                      <a:pt x="342" y="12"/>
                    </a:cubicBezTo>
                    <a:cubicBezTo>
                      <a:pt x="82" y="-66"/>
                      <a:pt x="-52" y="252"/>
                      <a:pt x="19" y="644"/>
                    </a:cubicBezTo>
                    <a:cubicBezTo>
                      <a:pt x="90" y="1036"/>
                      <a:pt x="494" y="1611"/>
                      <a:pt x="494" y="16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7123387" y="1581432"/>
                <a:ext cx="163275" cy="526056"/>
              </a:xfrm>
              <a:custGeom>
                <a:rect b="b" l="l" r="r" t="t"/>
                <a:pathLst>
                  <a:path extrusionOk="0" h="1611" w="500">
                    <a:moveTo>
                      <a:pt x="342" y="12"/>
                    </a:moveTo>
                    <a:cubicBezTo>
                      <a:pt x="389" y="26"/>
                      <a:pt x="428" y="53"/>
                      <a:pt x="459" y="91"/>
                    </a:cubicBezTo>
                    <a:cubicBezTo>
                      <a:pt x="455" y="90"/>
                      <a:pt x="451" y="88"/>
                      <a:pt x="447" y="87"/>
                    </a:cubicBezTo>
                    <a:cubicBezTo>
                      <a:pt x="188" y="10"/>
                      <a:pt x="53" y="327"/>
                      <a:pt x="124" y="719"/>
                    </a:cubicBezTo>
                    <a:cubicBezTo>
                      <a:pt x="172" y="986"/>
                      <a:pt x="375" y="1338"/>
                      <a:pt x="500" y="1536"/>
                    </a:cubicBezTo>
                    <a:cubicBezTo>
                      <a:pt x="496" y="1583"/>
                      <a:pt x="494" y="1611"/>
                      <a:pt x="494" y="1611"/>
                    </a:cubicBezTo>
                    <a:cubicBezTo>
                      <a:pt x="494" y="1611"/>
                      <a:pt x="90" y="1036"/>
                      <a:pt x="19" y="644"/>
                    </a:cubicBezTo>
                    <a:cubicBezTo>
                      <a:pt x="-52" y="252"/>
                      <a:pt x="82" y="-66"/>
                      <a:pt x="342" y="12"/>
                    </a:cubicBezTo>
                    <a:close/>
                  </a:path>
                </a:pathLst>
              </a:custGeom>
              <a:solidFill>
                <a:srgbClr val="C1CCA3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7464307" y="1866501"/>
                <a:ext cx="233157" cy="508749"/>
              </a:xfrm>
              <a:custGeom>
                <a:rect b="b" l="l" r="r" t="t"/>
                <a:pathLst>
                  <a:path extrusionOk="0" h="1558" w="714">
                    <a:moveTo>
                      <a:pt x="35" y="1558"/>
                    </a:moveTo>
                    <a:cubicBezTo>
                      <a:pt x="35" y="1558"/>
                      <a:pt x="216" y="1264"/>
                      <a:pt x="412" y="978"/>
                    </a:cubicBezTo>
                    <a:cubicBezTo>
                      <a:pt x="609" y="693"/>
                      <a:pt x="834" y="257"/>
                      <a:pt x="639" y="69"/>
                    </a:cubicBezTo>
                    <a:cubicBezTo>
                      <a:pt x="444" y="-120"/>
                      <a:pt x="178" y="100"/>
                      <a:pt x="60" y="480"/>
                    </a:cubicBezTo>
                    <a:cubicBezTo>
                      <a:pt x="-58" y="861"/>
                      <a:pt x="35" y="1558"/>
                      <a:pt x="35" y="15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7464307" y="1866501"/>
                <a:ext cx="230544" cy="508749"/>
              </a:xfrm>
              <a:custGeom>
                <a:rect b="b" l="l" r="r" t="t"/>
                <a:pathLst>
                  <a:path extrusionOk="0" h="1558" w="706">
                    <a:moveTo>
                      <a:pt x="639" y="69"/>
                    </a:moveTo>
                    <a:cubicBezTo>
                      <a:pt x="674" y="103"/>
                      <a:pt x="696" y="145"/>
                      <a:pt x="706" y="193"/>
                    </a:cubicBezTo>
                    <a:cubicBezTo>
                      <a:pt x="703" y="190"/>
                      <a:pt x="701" y="187"/>
                      <a:pt x="698" y="184"/>
                    </a:cubicBezTo>
                    <a:cubicBezTo>
                      <a:pt x="503" y="-4"/>
                      <a:pt x="237" y="215"/>
                      <a:pt x="119" y="596"/>
                    </a:cubicBezTo>
                    <a:cubicBezTo>
                      <a:pt x="38" y="855"/>
                      <a:pt x="56" y="1261"/>
                      <a:pt x="75" y="1493"/>
                    </a:cubicBezTo>
                    <a:cubicBezTo>
                      <a:pt x="50" y="1534"/>
                      <a:pt x="35" y="1558"/>
                      <a:pt x="35" y="1558"/>
                    </a:cubicBezTo>
                    <a:cubicBezTo>
                      <a:pt x="35" y="1558"/>
                      <a:pt x="-58" y="861"/>
                      <a:pt x="60" y="480"/>
                    </a:cubicBezTo>
                    <a:cubicBezTo>
                      <a:pt x="178" y="100"/>
                      <a:pt x="444" y="-120"/>
                      <a:pt x="639" y="69"/>
                    </a:cubicBezTo>
                    <a:close/>
                  </a:path>
                </a:pathLst>
              </a:custGeom>
              <a:solidFill>
                <a:srgbClr val="C1CCA3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6788019" y="2084303"/>
                <a:ext cx="499621" cy="246864"/>
              </a:xfrm>
              <a:custGeom>
                <a:rect b="b" l="l" r="r" t="t"/>
                <a:pathLst>
                  <a:path extrusionOk="0" h="756" w="1530">
                    <a:moveTo>
                      <a:pt x="1530" y="756"/>
                    </a:moveTo>
                    <a:cubicBezTo>
                      <a:pt x="1530" y="756"/>
                      <a:pt x="1188" y="706"/>
                      <a:pt x="843" y="673"/>
                    </a:cubicBezTo>
                    <a:cubicBezTo>
                      <a:pt x="498" y="640"/>
                      <a:pt x="20" y="533"/>
                      <a:pt x="1" y="262"/>
                    </a:cubicBezTo>
                    <a:cubicBezTo>
                      <a:pt x="-19" y="-8"/>
                      <a:pt x="320" y="-71"/>
                      <a:pt x="688" y="83"/>
                    </a:cubicBezTo>
                    <a:cubicBezTo>
                      <a:pt x="1055" y="237"/>
                      <a:pt x="1530" y="756"/>
                      <a:pt x="1530" y="7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6788019" y="2084303"/>
                <a:ext cx="499621" cy="246864"/>
              </a:xfrm>
              <a:custGeom>
                <a:rect b="b" l="l" r="r" t="t"/>
                <a:pathLst>
                  <a:path extrusionOk="0" h="756" w="1530">
                    <a:moveTo>
                      <a:pt x="1" y="262"/>
                    </a:moveTo>
                    <a:cubicBezTo>
                      <a:pt x="4" y="311"/>
                      <a:pt x="23" y="355"/>
                      <a:pt x="53" y="393"/>
                    </a:cubicBezTo>
                    <a:cubicBezTo>
                      <a:pt x="53" y="389"/>
                      <a:pt x="52" y="385"/>
                      <a:pt x="51" y="381"/>
                    </a:cubicBezTo>
                    <a:cubicBezTo>
                      <a:pt x="32" y="111"/>
                      <a:pt x="371" y="48"/>
                      <a:pt x="739" y="202"/>
                    </a:cubicBezTo>
                    <a:cubicBezTo>
                      <a:pt x="989" y="307"/>
                      <a:pt x="1289" y="581"/>
                      <a:pt x="1455" y="745"/>
                    </a:cubicBezTo>
                    <a:cubicBezTo>
                      <a:pt x="1502" y="752"/>
                      <a:pt x="1530" y="756"/>
                      <a:pt x="1530" y="756"/>
                    </a:cubicBezTo>
                    <a:cubicBezTo>
                      <a:pt x="1530" y="756"/>
                      <a:pt x="1055" y="237"/>
                      <a:pt x="688" y="83"/>
                    </a:cubicBezTo>
                    <a:cubicBezTo>
                      <a:pt x="320" y="-71"/>
                      <a:pt x="-19" y="-8"/>
                      <a:pt x="1" y="262"/>
                    </a:cubicBezTo>
                    <a:close/>
                  </a:path>
                </a:pathLst>
              </a:custGeom>
              <a:solidFill>
                <a:srgbClr val="C1CCA3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7048281" y="2514683"/>
                <a:ext cx="491784" cy="264171"/>
              </a:xfrm>
              <a:custGeom>
                <a:rect b="b" l="l" r="r" t="t"/>
                <a:pathLst>
                  <a:path extrusionOk="0" h="809" w="1506">
                    <a:moveTo>
                      <a:pt x="1506" y="809"/>
                    </a:moveTo>
                    <a:cubicBezTo>
                      <a:pt x="1506" y="809"/>
                      <a:pt x="1167" y="744"/>
                      <a:pt x="823" y="695"/>
                    </a:cubicBezTo>
                    <a:cubicBezTo>
                      <a:pt x="480" y="647"/>
                      <a:pt x="7" y="519"/>
                      <a:pt x="0" y="248"/>
                    </a:cubicBezTo>
                    <a:cubicBezTo>
                      <a:pt x="-7" y="-22"/>
                      <a:pt x="334" y="-71"/>
                      <a:pt x="694" y="100"/>
                    </a:cubicBezTo>
                    <a:cubicBezTo>
                      <a:pt x="1055" y="270"/>
                      <a:pt x="1506" y="809"/>
                      <a:pt x="1506" y="8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7048281" y="2514683"/>
                <a:ext cx="491784" cy="264171"/>
              </a:xfrm>
              <a:custGeom>
                <a:rect b="b" l="l" r="r" t="t"/>
                <a:pathLst>
                  <a:path extrusionOk="0" h="809" w="1506">
                    <a:moveTo>
                      <a:pt x="0" y="248"/>
                    </a:moveTo>
                    <a:cubicBezTo>
                      <a:pt x="1" y="297"/>
                      <a:pt x="18" y="341"/>
                      <a:pt x="46" y="381"/>
                    </a:cubicBezTo>
                    <a:cubicBezTo>
                      <a:pt x="46" y="377"/>
                      <a:pt x="45" y="373"/>
                      <a:pt x="45" y="369"/>
                    </a:cubicBezTo>
                    <a:cubicBezTo>
                      <a:pt x="38" y="99"/>
                      <a:pt x="380" y="51"/>
                      <a:pt x="740" y="220"/>
                    </a:cubicBezTo>
                    <a:cubicBezTo>
                      <a:pt x="985" y="336"/>
                      <a:pt x="1273" y="624"/>
                      <a:pt x="1431" y="795"/>
                    </a:cubicBezTo>
                    <a:cubicBezTo>
                      <a:pt x="1478" y="804"/>
                      <a:pt x="1506" y="809"/>
                      <a:pt x="1506" y="809"/>
                    </a:cubicBezTo>
                    <a:cubicBezTo>
                      <a:pt x="1506" y="809"/>
                      <a:pt x="1055" y="270"/>
                      <a:pt x="695" y="100"/>
                    </a:cubicBezTo>
                    <a:cubicBezTo>
                      <a:pt x="334" y="-70"/>
                      <a:pt x="-7" y="-22"/>
                      <a:pt x="0" y="248"/>
                    </a:cubicBezTo>
                    <a:close/>
                  </a:path>
                </a:pathLst>
              </a:custGeom>
              <a:solidFill>
                <a:srgbClr val="C1CCA3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7653707" y="2390271"/>
                <a:ext cx="168500" cy="454870"/>
              </a:xfrm>
              <a:custGeom>
                <a:rect b="b" l="l" r="r" t="t"/>
                <a:pathLst>
                  <a:path extrusionOk="0" h="1393" w="516">
                    <a:moveTo>
                      <a:pt x="199" y="1393"/>
                    </a:moveTo>
                    <a:cubicBezTo>
                      <a:pt x="199" y="1393"/>
                      <a:pt x="290" y="1111"/>
                      <a:pt x="396" y="834"/>
                    </a:cubicBezTo>
                    <a:cubicBezTo>
                      <a:pt x="501" y="556"/>
                      <a:pt x="601" y="148"/>
                      <a:pt x="400" y="31"/>
                    </a:cubicBezTo>
                    <a:cubicBezTo>
                      <a:pt x="200" y="-87"/>
                      <a:pt x="22" y="151"/>
                      <a:pt x="1" y="491"/>
                    </a:cubicBezTo>
                    <a:cubicBezTo>
                      <a:pt x="-20" y="831"/>
                      <a:pt x="199" y="1393"/>
                      <a:pt x="199" y="1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653707" y="2390271"/>
                <a:ext cx="157071" cy="454870"/>
              </a:xfrm>
              <a:custGeom>
                <a:rect b="b" l="l" r="r" t="t"/>
                <a:pathLst>
                  <a:path extrusionOk="0" h="1393" w="481">
                    <a:moveTo>
                      <a:pt x="400" y="31"/>
                    </a:moveTo>
                    <a:cubicBezTo>
                      <a:pt x="436" y="53"/>
                      <a:pt x="462" y="83"/>
                      <a:pt x="481" y="121"/>
                    </a:cubicBezTo>
                    <a:cubicBezTo>
                      <a:pt x="478" y="119"/>
                      <a:pt x="475" y="117"/>
                      <a:pt x="472" y="115"/>
                    </a:cubicBezTo>
                    <a:cubicBezTo>
                      <a:pt x="271" y="-2"/>
                      <a:pt x="94" y="235"/>
                      <a:pt x="73" y="575"/>
                    </a:cubicBezTo>
                    <a:cubicBezTo>
                      <a:pt x="59" y="807"/>
                      <a:pt x="156" y="1141"/>
                      <a:pt x="219" y="1331"/>
                    </a:cubicBezTo>
                    <a:cubicBezTo>
                      <a:pt x="206" y="1370"/>
                      <a:pt x="199" y="1393"/>
                      <a:pt x="199" y="1393"/>
                    </a:cubicBezTo>
                    <a:cubicBezTo>
                      <a:pt x="199" y="1393"/>
                      <a:pt x="-20" y="831"/>
                      <a:pt x="1" y="491"/>
                    </a:cubicBezTo>
                    <a:cubicBezTo>
                      <a:pt x="22" y="151"/>
                      <a:pt x="199" y="-86"/>
                      <a:pt x="400" y="31"/>
                    </a:cubicBezTo>
                    <a:close/>
                  </a:path>
                </a:pathLst>
              </a:custGeom>
              <a:solidFill>
                <a:srgbClr val="C1CCA3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206985" y="1691149"/>
                <a:ext cx="661917" cy="1387468"/>
              </a:xfrm>
              <a:custGeom>
                <a:rect b="b" l="l" r="r" t="t"/>
                <a:pathLst>
                  <a:path extrusionOk="0" h="4249" w="2027">
                    <a:moveTo>
                      <a:pt x="2006" y="4246"/>
                    </a:moveTo>
                    <a:cubicBezTo>
                      <a:pt x="1990" y="4235"/>
                      <a:pt x="1975" y="4223"/>
                      <a:pt x="1959" y="4211"/>
                    </a:cubicBezTo>
                    <a:cubicBezTo>
                      <a:pt x="1915" y="4177"/>
                      <a:pt x="1872" y="4140"/>
                      <a:pt x="1831" y="4103"/>
                    </a:cubicBezTo>
                    <a:cubicBezTo>
                      <a:pt x="1764" y="4045"/>
                      <a:pt x="1700" y="3983"/>
                      <a:pt x="1638" y="3920"/>
                    </a:cubicBezTo>
                    <a:cubicBezTo>
                      <a:pt x="1555" y="3835"/>
                      <a:pt x="1475" y="3747"/>
                      <a:pt x="1399" y="3656"/>
                    </a:cubicBezTo>
                    <a:cubicBezTo>
                      <a:pt x="1305" y="3545"/>
                      <a:pt x="1217" y="3429"/>
                      <a:pt x="1133" y="3310"/>
                    </a:cubicBezTo>
                    <a:cubicBezTo>
                      <a:pt x="1035" y="3171"/>
                      <a:pt x="943" y="3027"/>
                      <a:pt x="858" y="2878"/>
                    </a:cubicBezTo>
                    <a:cubicBezTo>
                      <a:pt x="761" y="2710"/>
                      <a:pt x="672" y="2538"/>
                      <a:pt x="592" y="2360"/>
                    </a:cubicBezTo>
                    <a:cubicBezTo>
                      <a:pt x="501" y="2160"/>
                      <a:pt x="421" y="1955"/>
                      <a:pt x="351" y="1746"/>
                    </a:cubicBezTo>
                    <a:cubicBezTo>
                      <a:pt x="273" y="1514"/>
                      <a:pt x="209" y="1278"/>
                      <a:pt x="156" y="1040"/>
                    </a:cubicBezTo>
                    <a:cubicBezTo>
                      <a:pt x="96" y="772"/>
                      <a:pt x="52" y="502"/>
                      <a:pt x="21" y="229"/>
                    </a:cubicBezTo>
                    <a:cubicBezTo>
                      <a:pt x="13" y="158"/>
                      <a:pt x="6" y="86"/>
                      <a:pt x="0" y="14"/>
                    </a:cubicBezTo>
                    <a:cubicBezTo>
                      <a:pt x="-2" y="-2"/>
                      <a:pt x="23" y="-5"/>
                      <a:pt x="24" y="11"/>
                    </a:cubicBezTo>
                    <a:cubicBezTo>
                      <a:pt x="49" y="290"/>
                      <a:pt x="87" y="568"/>
                      <a:pt x="140" y="843"/>
                    </a:cubicBezTo>
                    <a:cubicBezTo>
                      <a:pt x="188" y="1091"/>
                      <a:pt x="249" y="1336"/>
                      <a:pt x="323" y="1578"/>
                    </a:cubicBezTo>
                    <a:cubicBezTo>
                      <a:pt x="389" y="1793"/>
                      <a:pt x="466" y="2005"/>
                      <a:pt x="554" y="2212"/>
                    </a:cubicBezTo>
                    <a:cubicBezTo>
                      <a:pt x="632" y="2396"/>
                      <a:pt x="719" y="2577"/>
                      <a:pt x="815" y="2751"/>
                    </a:cubicBezTo>
                    <a:cubicBezTo>
                      <a:pt x="899" y="2906"/>
                      <a:pt x="991" y="3057"/>
                      <a:pt x="1090" y="3203"/>
                    </a:cubicBezTo>
                    <a:cubicBezTo>
                      <a:pt x="1174" y="3328"/>
                      <a:pt x="1263" y="3450"/>
                      <a:pt x="1358" y="3567"/>
                    </a:cubicBezTo>
                    <a:cubicBezTo>
                      <a:pt x="1436" y="3664"/>
                      <a:pt x="1518" y="3758"/>
                      <a:pt x="1603" y="3848"/>
                    </a:cubicBezTo>
                    <a:cubicBezTo>
                      <a:pt x="1669" y="3917"/>
                      <a:pt x="1736" y="3984"/>
                      <a:pt x="1807" y="4048"/>
                    </a:cubicBezTo>
                    <a:cubicBezTo>
                      <a:pt x="1854" y="4091"/>
                      <a:pt x="1902" y="4133"/>
                      <a:pt x="1951" y="4173"/>
                    </a:cubicBezTo>
                    <a:cubicBezTo>
                      <a:pt x="1973" y="4190"/>
                      <a:pt x="1999" y="4206"/>
                      <a:pt x="2019" y="4225"/>
                    </a:cubicBezTo>
                    <a:cubicBezTo>
                      <a:pt x="2020" y="4226"/>
                      <a:pt x="2021" y="4226"/>
                      <a:pt x="2022" y="4227"/>
                    </a:cubicBezTo>
                    <a:cubicBezTo>
                      <a:pt x="2035" y="4236"/>
                      <a:pt x="2019" y="4255"/>
                      <a:pt x="2006" y="42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7466593" y="2084956"/>
                <a:ext cx="107435" cy="529974"/>
              </a:xfrm>
              <a:custGeom>
                <a:rect b="b" l="l" r="r" t="t"/>
                <a:pathLst>
                  <a:path extrusionOk="0" h="1623" w="329">
                    <a:moveTo>
                      <a:pt x="328" y="18"/>
                    </a:moveTo>
                    <a:cubicBezTo>
                      <a:pt x="276" y="120"/>
                      <a:pt x="235" y="229"/>
                      <a:pt x="197" y="338"/>
                    </a:cubicBezTo>
                    <a:cubicBezTo>
                      <a:pt x="112" y="584"/>
                      <a:pt x="52" y="840"/>
                      <a:pt x="32" y="1100"/>
                    </a:cubicBezTo>
                    <a:cubicBezTo>
                      <a:pt x="19" y="1270"/>
                      <a:pt x="24" y="1442"/>
                      <a:pt x="54" y="1609"/>
                    </a:cubicBezTo>
                    <a:cubicBezTo>
                      <a:pt x="57" y="1625"/>
                      <a:pt x="32" y="1628"/>
                      <a:pt x="29" y="1612"/>
                    </a:cubicBezTo>
                    <a:cubicBezTo>
                      <a:pt x="-23" y="1323"/>
                      <a:pt x="-1" y="1023"/>
                      <a:pt x="60" y="735"/>
                    </a:cubicBezTo>
                    <a:cubicBezTo>
                      <a:pt x="105" y="525"/>
                      <a:pt x="170" y="318"/>
                      <a:pt x="254" y="120"/>
                    </a:cubicBezTo>
                    <a:cubicBezTo>
                      <a:pt x="270" y="82"/>
                      <a:pt x="287" y="44"/>
                      <a:pt x="305" y="7"/>
                    </a:cubicBezTo>
                    <a:cubicBezTo>
                      <a:pt x="312" y="-7"/>
                      <a:pt x="335" y="3"/>
                      <a:pt x="328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6873902" y="2172469"/>
                <a:ext cx="520194" cy="259599"/>
              </a:xfrm>
              <a:custGeom>
                <a:rect b="b" l="l" r="r" t="t"/>
                <a:pathLst>
                  <a:path extrusionOk="0" h="795" w="1593">
                    <a:moveTo>
                      <a:pt x="10" y="1"/>
                    </a:moveTo>
                    <a:cubicBezTo>
                      <a:pt x="129" y="-1"/>
                      <a:pt x="251" y="19"/>
                      <a:pt x="366" y="43"/>
                    </a:cubicBezTo>
                    <a:cubicBezTo>
                      <a:pt x="640" y="101"/>
                      <a:pt x="903" y="209"/>
                      <a:pt x="1136" y="364"/>
                    </a:cubicBezTo>
                    <a:cubicBezTo>
                      <a:pt x="1307" y="478"/>
                      <a:pt x="1459" y="617"/>
                      <a:pt x="1590" y="776"/>
                    </a:cubicBezTo>
                    <a:cubicBezTo>
                      <a:pt x="1600" y="788"/>
                      <a:pt x="1580" y="803"/>
                      <a:pt x="1569" y="790"/>
                    </a:cubicBezTo>
                    <a:cubicBezTo>
                      <a:pt x="1353" y="528"/>
                      <a:pt x="1075" y="322"/>
                      <a:pt x="761" y="191"/>
                    </a:cubicBezTo>
                    <a:cubicBezTo>
                      <a:pt x="560" y="108"/>
                      <a:pt x="346" y="52"/>
                      <a:pt x="130" y="32"/>
                    </a:cubicBezTo>
                    <a:cubicBezTo>
                      <a:pt x="91" y="28"/>
                      <a:pt x="50" y="25"/>
                      <a:pt x="13" y="25"/>
                    </a:cubicBezTo>
                    <a:cubicBezTo>
                      <a:pt x="-3" y="26"/>
                      <a:pt x="-6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7149838" y="2616563"/>
                <a:ext cx="530317" cy="281151"/>
              </a:xfrm>
              <a:custGeom>
                <a:rect b="b" l="l" r="r" t="t"/>
                <a:pathLst>
                  <a:path extrusionOk="0" h="861" w="1624">
                    <a:moveTo>
                      <a:pt x="13" y="0"/>
                    </a:moveTo>
                    <a:cubicBezTo>
                      <a:pt x="133" y="15"/>
                      <a:pt x="252" y="48"/>
                      <a:pt x="367" y="83"/>
                    </a:cubicBezTo>
                    <a:cubicBezTo>
                      <a:pt x="641" y="166"/>
                      <a:pt x="905" y="287"/>
                      <a:pt x="1145" y="444"/>
                    </a:cubicBezTo>
                    <a:cubicBezTo>
                      <a:pt x="1318" y="556"/>
                      <a:pt x="1478" y="688"/>
                      <a:pt x="1620" y="838"/>
                    </a:cubicBezTo>
                    <a:cubicBezTo>
                      <a:pt x="1631" y="849"/>
                      <a:pt x="1615" y="869"/>
                      <a:pt x="1604" y="857"/>
                    </a:cubicBezTo>
                    <a:cubicBezTo>
                      <a:pt x="1367" y="607"/>
                      <a:pt x="1080" y="409"/>
                      <a:pt x="769" y="263"/>
                    </a:cubicBezTo>
                    <a:cubicBezTo>
                      <a:pt x="565" y="168"/>
                      <a:pt x="350" y="93"/>
                      <a:pt x="129" y="46"/>
                    </a:cubicBezTo>
                    <a:cubicBezTo>
                      <a:pt x="90" y="38"/>
                      <a:pt x="50" y="30"/>
                      <a:pt x="10" y="24"/>
                    </a:cubicBezTo>
                    <a:cubicBezTo>
                      <a:pt x="-6" y="22"/>
                      <a:pt x="-2" y="-2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7712812" y="2602848"/>
                <a:ext cx="91434" cy="422543"/>
              </a:xfrm>
              <a:custGeom>
                <a:rect b="b" l="l" r="r" t="t"/>
                <a:pathLst>
                  <a:path extrusionOk="0" h="1294" w="280">
                    <a:moveTo>
                      <a:pt x="114" y="17"/>
                    </a:moveTo>
                    <a:cubicBezTo>
                      <a:pt x="80" y="105"/>
                      <a:pt x="60" y="200"/>
                      <a:pt x="45" y="292"/>
                    </a:cubicBezTo>
                    <a:cubicBezTo>
                      <a:pt x="13" y="495"/>
                      <a:pt x="17" y="707"/>
                      <a:pt x="77" y="904"/>
                    </a:cubicBezTo>
                    <a:cubicBezTo>
                      <a:pt x="118" y="1040"/>
                      <a:pt x="186" y="1166"/>
                      <a:pt x="277" y="1274"/>
                    </a:cubicBezTo>
                    <a:cubicBezTo>
                      <a:pt x="287" y="1286"/>
                      <a:pt x="267" y="1301"/>
                      <a:pt x="257" y="1289"/>
                    </a:cubicBezTo>
                    <a:cubicBezTo>
                      <a:pt x="99" y="1102"/>
                      <a:pt x="17" y="867"/>
                      <a:pt x="3" y="624"/>
                    </a:cubicBezTo>
                    <a:cubicBezTo>
                      <a:pt x="-8" y="450"/>
                      <a:pt x="13" y="274"/>
                      <a:pt x="60" y="106"/>
                    </a:cubicBezTo>
                    <a:cubicBezTo>
                      <a:pt x="69" y="72"/>
                      <a:pt x="78" y="39"/>
                      <a:pt x="91" y="6"/>
                    </a:cubicBezTo>
                    <a:cubicBezTo>
                      <a:pt x="97" y="-8"/>
                      <a:pt x="120" y="2"/>
                      <a:pt x="114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"/>
            <p:cNvGrpSpPr/>
            <p:nvPr/>
          </p:nvGrpSpPr>
          <p:grpSpPr>
            <a:xfrm>
              <a:off x="3172339" y="-228598"/>
              <a:ext cx="2189721" cy="1270370"/>
              <a:chOff x="3400704" y="173066"/>
              <a:chExt cx="1824768" cy="1058642"/>
            </a:xfrm>
          </p:grpSpPr>
          <p:sp>
            <p:nvSpPr>
              <p:cNvPr id="356" name="Google Shape;356;p2"/>
              <p:cNvSpPr/>
              <p:nvPr/>
            </p:nvSpPr>
            <p:spPr>
              <a:xfrm>
                <a:off x="3400704" y="264497"/>
                <a:ext cx="1573318" cy="693244"/>
              </a:xfrm>
              <a:custGeom>
                <a:rect b="b" l="l" r="r" t="t"/>
                <a:pathLst>
                  <a:path extrusionOk="0" h="2123" w="4818">
                    <a:moveTo>
                      <a:pt x="2039" y="1753"/>
                    </a:moveTo>
                    <a:cubicBezTo>
                      <a:pt x="1999" y="1644"/>
                      <a:pt x="1944" y="1539"/>
                      <a:pt x="1886" y="1439"/>
                    </a:cubicBezTo>
                    <a:cubicBezTo>
                      <a:pt x="1754" y="1207"/>
                      <a:pt x="1590" y="994"/>
                      <a:pt x="1397" y="810"/>
                    </a:cubicBezTo>
                    <a:cubicBezTo>
                      <a:pt x="1304" y="721"/>
                      <a:pt x="1203" y="642"/>
                      <a:pt x="1097" y="570"/>
                    </a:cubicBezTo>
                    <a:cubicBezTo>
                      <a:pt x="1152" y="592"/>
                      <a:pt x="1207" y="613"/>
                      <a:pt x="1262" y="634"/>
                    </a:cubicBezTo>
                    <a:cubicBezTo>
                      <a:pt x="1263" y="638"/>
                      <a:pt x="1266" y="641"/>
                      <a:pt x="1271" y="643"/>
                    </a:cubicBezTo>
                    <a:cubicBezTo>
                      <a:pt x="1288" y="647"/>
                      <a:pt x="1305" y="652"/>
                      <a:pt x="1322" y="656"/>
                    </a:cubicBezTo>
                    <a:cubicBezTo>
                      <a:pt x="1415" y="690"/>
                      <a:pt x="1509" y="722"/>
                      <a:pt x="1603" y="753"/>
                    </a:cubicBezTo>
                    <a:cubicBezTo>
                      <a:pt x="1595" y="761"/>
                      <a:pt x="1594" y="775"/>
                      <a:pt x="1607" y="781"/>
                    </a:cubicBezTo>
                    <a:cubicBezTo>
                      <a:pt x="2282" y="1087"/>
                      <a:pt x="2950" y="1479"/>
                      <a:pt x="3472" y="2013"/>
                    </a:cubicBezTo>
                    <a:cubicBezTo>
                      <a:pt x="3506" y="2048"/>
                      <a:pt x="3537" y="2087"/>
                      <a:pt x="3573" y="2119"/>
                    </a:cubicBezTo>
                    <a:cubicBezTo>
                      <a:pt x="3589" y="2133"/>
                      <a:pt x="3609" y="2107"/>
                      <a:pt x="3593" y="2093"/>
                    </a:cubicBezTo>
                    <a:cubicBezTo>
                      <a:pt x="3569" y="2072"/>
                      <a:pt x="3536" y="2032"/>
                      <a:pt x="3509" y="2005"/>
                    </a:cubicBezTo>
                    <a:cubicBezTo>
                      <a:pt x="3440" y="1933"/>
                      <a:pt x="3368" y="1865"/>
                      <a:pt x="3294" y="1799"/>
                    </a:cubicBezTo>
                    <a:cubicBezTo>
                      <a:pt x="3021" y="1556"/>
                      <a:pt x="2719" y="1345"/>
                      <a:pt x="2405" y="1158"/>
                    </a:cubicBezTo>
                    <a:cubicBezTo>
                      <a:pt x="2168" y="1018"/>
                      <a:pt x="1924" y="892"/>
                      <a:pt x="1675" y="777"/>
                    </a:cubicBezTo>
                    <a:cubicBezTo>
                      <a:pt x="1959" y="868"/>
                      <a:pt x="2248" y="945"/>
                      <a:pt x="2539" y="1010"/>
                    </a:cubicBezTo>
                    <a:cubicBezTo>
                      <a:pt x="3167" y="1150"/>
                      <a:pt x="3809" y="1237"/>
                      <a:pt x="4452" y="1265"/>
                    </a:cubicBezTo>
                    <a:cubicBezTo>
                      <a:pt x="4569" y="1270"/>
                      <a:pt x="4687" y="1275"/>
                      <a:pt x="4804" y="1273"/>
                    </a:cubicBezTo>
                    <a:cubicBezTo>
                      <a:pt x="4825" y="1272"/>
                      <a:pt x="4821" y="1240"/>
                      <a:pt x="4800" y="1240"/>
                    </a:cubicBezTo>
                    <a:cubicBezTo>
                      <a:pt x="4463" y="1246"/>
                      <a:pt x="4114" y="1217"/>
                      <a:pt x="3777" y="1180"/>
                    </a:cubicBezTo>
                    <a:cubicBezTo>
                      <a:pt x="3013" y="1097"/>
                      <a:pt x="2254" y="940"/>
                      <a:pt x="1525" y="692"/>
                    </a:cubicBezTo>
                    <a:cubicBezTo>
                      <a:pt x="1778" y="722"/>
                      <a:pt x="2039" y="697"/>
                      <a:pt x="2288" y="651"/>
                    </a:cubicBezTo>
                    <a:cubicBezTo>
                      <a:pt x="2559" y="600"/>
                      <a:pt x="2826" y="521"/>
                      <a:pt x="3084" y="422"/>
                    </a:cubicBezTo>
                    <a:cubicBezTo>
                      <a:pt x="3137" y="402"/>
                      <a:pt x="3190" y="381"/>
                      <a:pt x="3241" y="358"/>
                    </a:cubicBezTo>
                    <a:cubicBezTo>
                      <a:pt x="3260" y="349"/>
                      <a:pt x="3248" y="319"/>
                      <a:pt x="3229" y="327"/>
                    </a:cubicBezTo>
                    <a:cubicBezTo>
                      <a:pt x="3093" y="389"/>
                      <a:pt x="2952" y="438"/>
                      <a:pt x="2811" y="483"/>
                    </a:cubicBezTo>
                    <a:cubicBezTo>
                      <a:pt x="2506" y="581"/>
                      <a:pt x="2188" y="653"/>
                      <a:pt x="1867" y="669"/>
                    </a:cubicBezTo>
                    <a:cubicBezTo>
                      <a:pt x="1688" y="678"/>
                      <a:pt x="1507" y="667"/>
                      <a:pt x="1334" y="625"/>
                    </a:cubicBezTo>
                    <a:cubicBezTo>
                      <a:pt x="880" y="459"/>
                      <a:pt x="440" y="254"/>
                      <a:pt x="27" y="3"/>
                    </a:cubicBezTo>
                    <a:cubicBezTo>
                      <a:pt x="10" y="-8"/>
                      <a:pt x="-11" y="18"/>
                      <a:pt x="7" y="29"/>
                    </a:cubicBezTo>
                    <a:cubicBezTo>
                      <a:pt x="301" y="207"/>
                      <a:pt x="607" y="363"/>
                      <a:pt x="922" y="497"/>
                    </a:cubicBezTo>
                    <a:cubicBezTo>
                      <a:pt x="923" y="498"/>
                      <a:pt x="923" y="499"/>
                      <a:pt x="924" y="499"/>
                    </a:cubicBezTo>
                    <a:cubicBezTo>
                      <a:pt x="1383" y="759"/>
                      <a:pt x="1746" y="1183"/>
                      <a:pt x="1964" y="1661"/>
                    </a:cubicBezTo>
                    <a:cubicBezTo>
                      <a:pt x="1980" y="1695"/>
                      <a:pt x="1996" y="1730"/>
                      <a:pt x="2009" y="1766"/>
                    </a:cubicBezTo>
                    <a:cubicBezTo>
                      <a:pt x="2016" y="1786"/>
                      <a:pt x="2046" y="1773"/>
                      <a:pt x="2039" y="17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639313" y="977987"/>
                <a:ext cx="193318" cy="55838"/>
              </a:xfrm>
              <a:custGeom>
                <a:rect b="b" l="l" r="r" t="t"/>
                <a:pathLst>
                  <a:path extrusionOk="0" h="171" w="592">
                    <a:moveTo>
                      <a:pt x="581" y="149"/>
                    </a:moveTo>
                    <a:cubicBezTo>
                      <a:pt x="516" y="144"/>
                      <a:pt x="451" y="133"/>
                      <a:pt x="387" y="121"/>
                    </a:cubicBezTo>
                    <a:cubicBezTo>
                      <a:pt x="259" y="96"/>
                      <a:pt x="131" y="61"/>
                      <a:pt x="16" y="2"/>
                    </a:cubicBezTo>
                    <a:cubicBezTo>
                      <a:pt x="3" y="-5"/>
                      <a:pt x="-8" y="14"/>
                      <a:pt x="5" y="21"/>
                    </a:cubicBezTo>
                    <a:cubicBezTo>
                      <a:pt x="122" y="81"/>
                      <a:pt x="252" y="117"/>
                      <a:pt x="381" y="142"/>
                    </a:cubicBezTo>
                    <a:cubicBezTo>
                      <a:pt x="447" y="155"/>
                      <a:pt x="514" y="165"/>
                      <a:pt x="581" y="171"/>
                    </a:cubicBezTo>
                    <a:cubicBezTo>
                      <a:pt x="595" y="172"/>
                      <a:pt x="595" y="150"/>
                      <a:pt x="581" y="14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15000" lIns="81625" spcFirstLastPara="1" rIns="81625" wrap="square" tIns="1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625597" y="1004110"/>
                <a:ext cx="135192" cy="133881"/>
              </a:xfrm>
              <a:custGeom>
                <a:rect b="b" l="l" r="r" t="t"/>
                <a:pathLst>
                  <a:path extrusionOk="0" h="410" w="414">
                    <a:moveTo>
                      <a:pt x="410" y="391"/>
                    </a:moveTo>
                    <a:cubicBezTo>
                      <a:pt x="296" y="278"/>
                      <a:pt x="181" y="165"/>
                      <a:pt x="67" y="51"/>
                    </a:cubicBezTo>
                    <a:cubicBezTo>
                      <a:pt x="51" y="35"/>
                      <a:pt x="34" y="19"/>
                      <a:pt x="18" y="3"/>
                    </a:cubicBezTo>
                    <a:cubicBezTo>
                      <a:pt x="8" y="-7"/>
                      <a:pt x="-7" y="9"/>
                      <a:pt x="3" y="19"/>
                    </a:cubicBezTo>
                    <a:cubicBezTo>
                      <a:pt x="117" y="132"/>
                      <a:pt x="232" y="246"/>
                      <a:pt x="346" y="359"/>
                    </a:cubicBezTo>
                    <a:cubicBezTo>
                      <a:pt x="363" y="375"/>
                      <a:pt x="379" y="391"/>
                      <a:pt x="395" y="407"/>
                    </a:cubicBezTo>
                    <a:cubicBezTo>
                      <a:pt x="405" y="417"/>
                      <a:pt x="420" y="401"/>
                      <a:pt x="410" y="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602086" y="1015539"/>
                <a:ext cx="57799" cy="192659"/>
              </a:xfrm>
              <a:custGeom>
                <a:rect b="b" l="l" r="r" t="t"/>
                <a:pathLst>
                  <a:path extrusionOk="0" h="590" w="177">
                    <a:moveTo>
                      <a:pt x="154" y="580"/>
                    </a:moveTo>
                    <a:cubicBezTo>
                      <a:pt x="148" y="515"/>
                      <a:pt x="137" y="450"/>
                      <a:pt x="124" y="386"/>
                    </a:cubicBezTo>
                    <a:cubicBezTo>
                      <a:pt x="98" y="259"/>
                      <a:pt x="62" y="132"/>
                      <a:pt x="1" y="17"/>
                    </a:cubicBezTo>
                    <a:cubicBezTo>
                      <a:pt x="-6" y="4"/>
                      <a:pt x="13" y="-7"/>
                      <a:pt x="20" y="6"/>
                    </a:cubicBezTo>
                    <a:cubicBezTo>
                      <a:pt x="82" y="123"/>
                      <a:pt x="119" y="252"/>
                      <a:pt x="145" y="381"/>
                    </a:cubicBezTo>
                    <a:cubicBezTo>
                      <a:pt x="159" y="447"/>
                      <a:pt x="170" y="513"/>
                      <a:pt x="176" y="580"/>
                    </a:cubicBezTo>
                    <a:cubicBezTo>
                      <a:pt x="177" y="594"/>
                      <a:pt x="155" y="594"/>
                      <a:pt x="154" y="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575309" y="953496"/>
                <a:ext cx="213564" cy="213231"/>
              </a:xfrm>
              <a:custGeom>
                <a:rect b="b" l="l" r="r" t="t"/>
                <a:pathLst>
                  <a:path extrusionOk="0" h="653" w="654">
                    <a:moveTo>
                      <a:pt x="109" y="642"/>
                    </a:moveTo>
                    <a:cubicBezTo>
                      <a:pt x="174" y="648"/>
                      <a:pt x="140" y="325"/>
                      <a:pt x="140" y="325"/>
                    </a:cubicBezTo>
                    <a:cubicBezTo>
                      <a:pt x="140" y="325"/>
                      <a:pt x="269" y="679"/>
                      <a:pt x="360" y="652"/>
                    </a:cubicBezTo>
                    <a:cubicBezTo>
                      <a:pt x="450" y="624"/>
                      <a:pt x="241" y="242"/>
                      <a:pt x="241" y="242"/>
                    </a:cubicBezTo>
                    <a:cubicBezTo>
                      <a:pt x="241" y="242"/>
                      <a:pt x="625" y="447"/>
                      <a:pt x="652" y="356"/>
                    </a:cubicBezTo>
                    <a:cubicBezTo>
                      <a:pt x="679" y="265"/>
                      <a:pt x="323" y="140"/>
                      <a:pt x="323" y="140"/>
                    </a:cubicBezTo>
                    <a:cubicBezTo>
                      <a:pt x="323" y="140"/>
                      <a:pt x="647" y="171"/>
                      <a:pt x="640" y="105"/>
                    </a:cubicBezTo>
                    <a:cubicBezTo>
                      <a:pt x="634" y="40"/>
                      <a:pt x="195" y="0"/>
                      <a:pt x="195" y="0"/>
                    </a:cubicBezTo>
                    <a:lnTo>
                      <a:pt x="97" y="99"/>
                    </a:lnTo>
                    <a:lnTo>
                      <a:pt x="0" y="198"/>
                    </a:lnTo>
                    <a:cubicBezTo>
                      <a:pt x="0" y="198"/>
                      <a:pt x="43" y="636"/>
                      <a:pt x="109" y="6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811079" y="1008681"/>
                <a:ext cx="43758" cy="44083"/>
              </a:xfrm>
              <a:custGeom>
                <a:rect b="b" l="l" r="r" t="t"/>
                <a:pathLst>
                  <a:path extrusionOk="0" h="135" w="134">
                    <a:moveTo>
                      <a:pt x="19" y="116"/>
                    </a:moveTo>
                    <a:cubicBezTo>
                      <a:pt x="-7" y="90"/>
                      <a:pt x="-7" y="47"/>
                      <a:pt x="19" y="21"/>
                    </a:cubicBezTo>
                    <a:cubicBezTo>
                      <a:pt x="45" y="-6"/>
                      <a:pt x="88" y="-6"/>
                      <a:pt x="114" y="20"/>
                    </a:cubicBezTo>
                    <a:cubicBezTo>
                      <a:pt x="140" y="47"/>
                      <a:pt x="141" y="89"/>
                      <a:pt x="114" y="116"/>
                    </a:cubicBezTo>
                    <a:cubicBezTo>
                      <a:pt x="88" y="142"/>
                      <a:pt x="46" y="142"/>
                      <a:pt x="19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811079" y="1009008"/>
                <a:ext cx="30043" cy="43756"/>
              </a:xfrm>
              <a:custGeom>
                <a:rect b="b" l="l" r="r" t="t"/>
                <a:pathLst>
                  <a:path extrusionOk="0" h="134" w="92">
                    <a:moveTo>
                      <a:pt x="81" y="133"/>
                    </a:moveTo>
                    <a:cubicBezTo>
                      <a:pt x="73" y="130"/>
                      <a:pt x="66" y="125"/>
                      <a:pt x="59" y="118"/>
                    </a:cubicBezTo>
                    <a:cubicBezTo>
                      <a:pt x="33" y="92"/>
                      <a:pt x="33" y="50"/>
                      <a:pt x="59" y="23"/>
                    </a:cubicBezTo>
                    <a:cubicBezTo>
                      <a:pt x="68" y="14"/>
                      <a:pt x="80" y="8"/>
                      <a:pt x="92" y="5"/>
                    </a:cubicBezTo>
                    <a:cubicBezTo>
                      <a:pt x="68" y="-5"/>
                      <a:pt x="39" y="0"/>
                      <a:pt x="19" y="20"/>
                    </a:cubicBezTo>
                    <a:cubicBezTo>
                      <a:pt x="-7" y="46"/>
                      <a:pt x="-7" y="89"/>
                      <a:pt x="19" y="115"/>
                    </a:cubicBezTo>
                    <a:cubicBezTo>
                      <a:pt x="36" y="132"/>
                      <a:pt x="60" y="138"/>
                      <a:pt x="81" y="13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925" lIns="81625" spcFirstLastPara="1" rIns="81625" wrap="square" tIns="2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738258" y="1112847"/>
                <a:ext cx="44084" cy="44083"/>
              </a:xfrm>
              <a:custGeom>
                <a:rect b="b" l="l" r="r" t="t"/>
                <a:pathLst>
                  <a:path extrusionOk="0" h="135" w="135">
                    <a:moveTo>
                      <a:pt x="20" y="116"/>
                    </a:moveTo>
                    <a:cubicBezTo>
                      <a:pt x="-7" y="90"/>
                      <a:pt x="-7" y="47"/>
                      <a:pt x="19" y="21"/>
                    </a:cubicBezTo>
                    <a:cubicBezTo>
                      <a:pt x="45" y="-6"/>
                      <a:pt x="88" y="-6"/>
                      <a:pt x="114" y="20"/>
                    </a:cubicBezTo>
                    <a:cubicBezTo>
                      <a:pt x="141" y="47"/>
                      <a:pt x="141" y="89"/>
                      <a:pt x="115" y="116"/>
                    </a:cubicBezTo>
                    <a:cubicBezTo>
                      <a:pt x="89" y="142"/>
                      <a:pt x="46" y="142"/>
                      <a:pt x="20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738258" y="1113174"/>
                <a:ext cx="30043" cy="43756"/>
              </a:xfrm>
              <a:custGeom>
                <a:rect b="b" l="l" r="r" t="t"/>
                <a:pathLst>
                  <a:path extrusionOk="0" h="134" w="92">
                    <a:moveTo>
                      <a:pt x="81" y="133"/>
                    </a:moveTo>
                    <a:cubicBezTo>
                      <a:pt x="74" y="130"/>
                      <a:pt x="66" y="125"/>
                      <a:pt x="60" y="119"/>
                    </a:cubicBezTo>
                    <a:cubicBezTo>
                      <a:pt x="33" y="92"/>
                      <a:pt x="33" y="50"/>
                      <a:pt x="59" y="23"/>
                    </a:cubicBezTo>
                    <a:cubicBezTo>
                      <a:pt x="69" y="14"/>
                      <a:pt x="80" y="8"/>
                      <a:pt x="92" y="5"/>
                    </a:cubicBezTo>
                    <a:cubicBezTo>
                      <a:pt x="68" y="-5"/>
                      <a:pt x="39" y="0"/>
                      <a:pt x="19" y="20"/>
                    </a:cubicBezTo>
                    <a:cubicBezTo>
                      <a:pt x="-7" y="46"/>
                      <a:pt x="-7" y="89"/>
                      <a:pt x="20" y="115"/>
                    </a:cubicBezTo>
                    <a:cubicBezTo>
                      <a:pt x="36" y="132"/>
                      <a:pt x="60" y="138"/>
                      <a:pt x="81" y="13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925" lIns="81625" spcFirstLastPara="1" rIns="81625" wrap="square" tIns="2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634088" y="1187625"/>
                <a:ext cx="43758" cy="44083"/>
              </a:xfrm>
              <a:custGeom>
                <a:rect b="b" l="l" r="r" t="t"/>
                <a:pathLst>
                  <a:path extrusionOk="0" h="135" w="134">
                    <a:moveTo>
                      <a:pt x="19" y="116"/>
                    </a:moveTo>
                    <a:cubicBezTo>
                      <a:pt x="-7" y="90"/>
                      <a:pt x="-8" y="47"/>
                      <a:pt x="19" y="21"/>
                    </a:cubicBezTo>
                    <a:cubicBezTo>
                      <a:pt x="45" y="-6"/>
                      <a:pt x="87" y="-6"/>
                      <a:pt x="114" y="20"/>
                    </a:cubicBezTo>
                    <a:cubicBezTo>
                      <a:pt x="140" y="46"/>
                      <a:pt x="141" y="89"/>
                      <a:pt x="114" y="115"/>
                    </a:cubicBezTo>
                    <a:cubicBezTo>
                      <a:pt x="88" y="142"/>
                      <a:pt x="46" y="142"/>
                      <a:pt x="19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634088" y="1187952"/>
                <a:ext cx="30043" cy="43756"/>
              </a:xfrm>
              <a:custGeom>
                <a:rect b="b" l="l" r="r" t="t"/>
                <a:pathLst>
                  <a:path extrusionOk="0" h="134" w="92">
                    <a:moveTo>
                      <a:pt x="81" y="133"/>
                    </a:moveTo>
                    <a:cubicBezTo>
                      <a:pt x="73" y="129"/>
                      <a:pt x="66" y="125"/>
                      <a:pt x="59" y="118"/>
                    </a:cubicBezTo>
                    <a:cubicBezTo>
                      <a:pt x="33" y="92"/>
                      <a:pt x="33" y="49"/>
                      <a:pt x="59" y="23"/>
                    </a:cubicBezTo>
                    <a:cubicBezTo>
                      <a:pt x="68" y="13"/>
                      <a:pt x="80" y="7"/>
                      <a:pt x="92" y="5"/>
                    </a:cubicBezTo>
                    <a:cubicBezTo>
                      <a:pt x="68" y="-5"/>
                      <a:pt x="38" y="0"/>
                      <a:pt x="19" y="20"/>
                    </a:cubicBezTo>
                    <a:cubicBezTo>
                      <a:pt x="-7" y="46"/>
                      <a:pt x="-7" y="89"/>
                      <a:pt x="19" y="115"/>
                    </a:cubicBezTo>
                    <a:cubicBezTo>
                      <a:pt x="36" y="131"/>
                      <a:pt x="59" y="137"/>
                      <a:pt x="81" y="13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925" lIns="81625" spcFirstLastPara="1" rIns="81625" wrap="square" tIns="29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517509" y="900923"/>
                <a:ext cx="121477" cy="116575"/>
              </a:xfrm>
              <a:custGeom>
                <a:rect b="b" l="l" r="r" t="t"/>
                <a:pathLst>
                  <a:path extrusionOk="0" h="357" w="372">
                    <a:moveTo>
                      <a:pt x="372" y="161"/>
                    </a:moveTo>
                    <a:cubicBezTo>
                      <a:pt x="372" y="161"/>
                      <a:pt x="148" y="-87"/>
                      <a:pt x="30" y="32"/>
                    </a:cubicBezTo>
                    <a:cubicBezTo>
                      <a:pt x="-87" y="151"/>
                      <a:pt x="180" y="356"/>
                      <a:pt x="180" y="356"/>
                    </a:cubicBezTo>
                    <a:cubicBezTo>
                      <a:pt x="180" y="356"/>
                      <a:pt x="373" y="380"/>
                      <a:pt x="372" y="1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517509" y="900923"/>
                <a:ext cx="90781" cy="116575"/>
              </a:xfrm>
              <a:custGeom>
                <a:rect b="b" l="l" r="r" t="t"/>
                <a:pathLst>
                  <a:path extrusionOk="0" h="357" w="278">
                    <a:moveTo>
                      <a:pt x="180" y="356"/>
                    </a:moveTo>
                    <a:cubicBezTo>
                      <a:pt x="180" y="356"/>
                      <a:pt x="229" y="362"/>
                      <a:pt x="278" y="339"/>
                    </a:cubicBezTo>
                    <a:cubicBezTo>
                      <a:pt x="274" y="339"/>
                      <a:pt x="271" y="339"/>
                      <a:pt x="271" y="339"/>
                    </a:cubicBezTo>
                    <a:cubicBezTo>
                      <a:pt x="271" y="339"/>
                      <a:pt x="5" y="133"/>
                      <a:pt x="123" y="14"/>
                    </a:cubicBezTo>
                    <a:cubicBezTo>
                      <a:pt x="128" y="10"/>
                      <a:pt x="133" y="7"/>
                      <a:pt x="138" y="3"/>
                    </a:cubicBezTo>
                    <a:cubicBezTo>
                      <a:pt x="98" y="-5"/>
                      <a:pt x="61" y="1"/>
                      <a:pt x="30" y="32"/>
                    </a:cubicBezTo>
                    <a:cubicBezTo>
                      <a:pt x="-87" y="151"/>
                      <a:pt x="180" y="356"/>
                      <a:pt x="180" y="35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5010928" y="560995"/>
                <a:ext cx="180256" cy="91431"/>
              </a:xfrm>
              <a:custGeom>
                <a:rect b="b" l="l" r="r" t="t"/>
                <a:pathLst>
                  <a:path extrusionOk="0" h="280" w="552">
                    <a:moveTo>
                      <a:pt x="533" y="3"/>
                    </a:moveTo>
                    <a:cubicBezTo>
                      <a:pt x="480" y="41"/>
                      <a:pt x="424" y="76"/>
                      <a:pt x="367" y="108"/>
                    </a:cubicBezTo>
                    <a:cubicBezTo>
                      <a:pt x="254" y="172"/>
                      <a:pt x="135" y="228"/>
                      <a:pt x="8" y="258"/>
                    </a:cubicBezTo>
                    <a:cubicBezTo>
                      <a:pt x="-6" y="261"/>
                      <a:pt x="-2" y="283"/>
                      <a:pt x="12" y="280"/>
                    </a:cubicBezTo>
                    <a:cubicBezTo>
                      <a:pt x="141" y="249"/>
                      <a:pt x="262" y="193"/>
                      <a:pt x="377" y="127"/>
                    </a:cubicBezTo>
                    <a:cubicBezTo>
                      <a:pt x="435" y="94"/>
                      <a:pt x="493" y="59"/>
                      <a:pt x="547" y="19"/>
                    </a:cubicBezTo>
                    <a:cubicBezTo>
                      <a:pt x="559" y="11"/>
                      <a:pt x="545" y="-6"/>
                      <a:pt x="533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5017459" y="673978"/>
                <a:ext cx="186460" cy="20245"/>
              </a:xfrm>
              <a:custGeom>
                <a:rect b="b" l="l" r="r" t="t"/>
                <a:pathLst>
                  <a:path extrusionOk="0" h="62" w="571">
                    <a:moveTo>
                      <a:pt x="561" y="40"/>
                    </a:moveTo>
                    <a:cubicBezTo>
                      <a:pt x="400" y="28"/>
                      <a:pt x="240" y="17"/>
                      <a:pt x="79" y="5"/>
                    </a:cubicBezTo>
                    <a:cubicBezTo>
                      <a:pt x="56" y="3"/>
                      <a:pt x="33" y="1"/>
                      <a:pt x="11" y="0"/>
                    </a:cubicBezTo>
                    <a:cubicBezTo>
                      <a:pt x="-3" y="-1"/>
                      <a:pt x="-5" y="21"/>
                      <a:pt x="9" y="22"/>
                    </a:cubicBezTo>
                    <a:cubicBezTo>
                      <a:pt x="170" y="33"/>
                      <a:pt x="331" y="45"/>
                      <a:pt x="491" y="57"/>
                    </a:cubicBezTo>
                    <a:cubicBezTo>
                      <a:pt x="514" y="59"/>
                      <a:pt x="537" y="60"/>
                      <a:pt x="560" y="62"/>
                    </a:cubicBezTo>
                    <a:cubicBezTo>
                      <a:pt x="574" y="63"/>
                      <a:pt x="575" y="41"/>
                      <a:pt x="561" y="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5007009" y="697815"/>
                <a:ext cx="166214" cy="115595"/>
              </a:xfrm>
              <a:custGeom>
                <a:rect b="b" l="l" r="r" t="t"/>
                <a:pathLst>
                  <a:path extrusionOk="0" h="354" w="509">
                    <a:moveTo>
                      <a:pt x="489" y="351"/>
                    </a:moveTo>
                    <a:cubicBezTo>
                      <a:pt x="442" y="305"/>
                      <a:pt x="391" y="263"/>
                      <a:pt x="340" y="223"/>
                    </a:cubicBezTo>
                    <a:cubicBezTo>
                      <a:pt x="238" y="143"/>
                      <a:pt x="127" y="70"/>
                      <a:pt x="6" y="22"/>
                    </a:cubicBezTo>
                    <a:cubicBezTo>
                      <a:pt x="-7" y="16"/>
                      <a:pt x="0" y="-4"/>
                      <a:pt x="14" y="1"/>
                    </a:cubicBezTo>
                    <a:cubicBezTo>
                      <a:pt x="137" y="50"/>
                      <a:pt x="249" y="124"/>
                      <a:pt x="352" y="205"/>
                    </a:cubicBezTo>
                    <a:cubicBezTo>
                      <a:pt x="405" y="246"/>
                      <a:pt x="457" y="290"/>
                      <a:pt x="505" y="337"/>
                    </a:cubicBezTo>
                    <a:cubicBezTo>
                      <a:pt x="515" y="347"/>
                      <a:pt x="499" y="361"/>
                      <a:pt x="489" y="3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986110" y="559689"/>
                <a:ext cx="196910" cy="248823"/>
              </a:xfrm>
              <a:custGeom>
                <a:rect b="b" l="l" r="r" t="t"/>
                <a:pathLst>
                  <a:path extrusionOk="0" h="762" w="603">
                    <a:moveTo>
                      <a:pt x="373" y="759"/>
                    </a:moveTo>
                    <a:cubicBezTo>
                      <a:pt x="426" y="721"/>
                      <a:pt x="191" y="497"/>
                      <a:pt x="191" y="497"/>
                    </a:cubicBezTo>
                    <a:cubicBezTo>
                      <a:pt x="191" y="497"/>
                      <a:pt x="519" y="683"/>
                      <a:pt x="570" y="603"/>
                    </a:cubicBezTo>
                    <a:cubicBezTo>
                      <a:pt x="620" y="523"/>
                      <a:pt x="213" y="369"/>
                      <a:pt x="213" y="369"/>
                    </a:cubicBezTo>
                    <a:cubicBezTo>
                      <a:pt x="213" y="369"/>
                      <a:pt x="639" y="275"/>
                      <a:pt x="600" y="189"/>
                    </a:cubicBezTo>
                    <a:cubicBezTo>
                      <a:pt x="562" y="102"/>
                      <a:pt x="210" y="238"/>
                      <a:pt x="210" y="238"/>
                    </a:cubicBezTo>
                    <a:cubicBezTo>
                      <a:pt x="210" y="238"/>
                      <a:pt x="476" y="51"/>
                      <a:pt x="428" y="5"/>
                    </a:cubicBezTo>
                    <a:cubicBezTo>
                      <a:pt x="381" y="-40"/>
                      <a:pt x="21" y="215"/>
                      <a:pt x="21" y="215"/>
                    </a:cubicBezTo>
                    <a:lnTo>
                      <a:pt x="11" y="354"/>
                    </a:lnTo>
                    <a:lnTo>
                      <a:pt x="0" y="493"/>
                    </a:lnTo>
                    <a:cubicBezTo>
                      <a:pt x="0" y="493"/>
                      <a:pt x="319" y="797"/>
                      <a:pt x="373" y="7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5168979" y="540750"/>
                <a:ext cx="44084" cy="44083"/>
              </a:xfrm>
              <a:custGeom>
                <a:rect b="b" l="l" r="r" t="t"/>
                <a:pathLst>
                  <a:path extrusionOk="0" h="135" w="135">
                    <a:moveTo>
                      <a:pt x="62" y="135"/>
                    </a:moveTo>
                    <a:cubicBezTo>
                      <a:pt x="25" y="132"/>
                      <a:pt x="-3" y="100"/>
                      <a:pt x="0" y="63"/>
                    </a:cubicBezTo>
                    <a:cubicBezTo>
                      <a:pt x="2" y="26"/>
                      <a:pt x="35" y="-2"/>
                      <a:pt x="72" y="0"/>
                    </a:cubicBezTo>
                    <a:cubicBezTo>
                      <a:pt x="109" y="3"/>
                      <a:pt x="137" y="35"/>
                      <a:pt x="134" y="72"/>
                    </a:cubicBezTo>
                    <a:cubicBezTo>
                      <a:pt x="131" y="110"/>
                      <a:pt x="99" y="137"/>
                      <a:pt x="62" y="1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5168979" y="542056"/>
                <a:ext cx="39186" cy="42777"/>
              </a:xfrm>
              <a:custGeom>
                <a:rect b="b" l="l" r="r" t="t"/>
                <a:pathLst>
                  <a:path extrusionOk="0" h="131" w="120">
                    <a:moveTo>
                      <a:pt x="120" y="104"/>
                    </a:moveTo>
                    <a:cubicBezTo>
                      <a:pt x="112" y="107"/>
                      <a:pt x="104" y="108"/>
                      <a:pt x="95" y="107"/>
                    </a:cubicBezTo>
                    <a:cubicBezTo>
                      <a:pt x="57" y="105"/>
                      <a:pt x="30" y="72"/>
                      <a:pt x="32" y="35"/>
                    </a:cubicBezTo>
                    <a:cubicBezTo>
                      <a:pt x="33" y="22"/>
                      <a:pt x="38" y="10"/>
                      <a:pt x="46" y="0"/>
                    </a:cubicBezTo>
                    <a:cubicBezTo>
                      <a:pt x="21" y="8"/>
                      <a:pt x="2" y="31"/>
                      <a:pt x="0" y="59"/>
                    </a:cubicBezTo>
                    <a:cubicBezTo>
                      <a:pt x="-3" y="96"/>
                      <a:pt x="25" y="128"/>
                      <a:pt x="62" y="131"/>
                    </a:cubicBezTo>
                    <a:cubicBezTo>
                      <a:pt x="86" y="132"/>
                      <a:pt x="107" y="122"/>
                      <a:pt x="120" y="10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1950" lIns="81625" spcFirstLastPara="1" rIns="81625" wrap="square" tIns="1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5181061" y="667447"/>
                <a:ext cx="44411" cy="43756"/>
              </a:xfrm>
              <a:custGeom>
                <a:rect b="b" l="l" r="r" t="t"/>
                <a:pathLst>
                  <a:path extrusionOk="0" h="134" w="136">
                    <a:moveTo>
                      <a:pt x="63" y="134"/>
                    </a:moveTo>
                    <a:cubicBezTo>
                      <a:pt x="26" y="131"/>
                      <a:pt x="-2" y="99"/>
                      <a:pt x="0" y="62"/>
                    </a:cubicBezTo>
                    <a:cubicBezTo>
                      <a:pt x="3" y="25"/>
                      <a:pt x="36" y="-3"/>
                      <a:pt x="73" y="0"/>
                    </a:cubicBezTo>
                    <a:cubicBezTo>
                      <a:pt x="110" y="2"/>
                      <a:pt x="137" y="35"/>
                      <a:pt x="135" y="72"/>
                    </a:cubicBezTo>
                    <a:cubicBezTo>
                      <a:pt x="132" y="109"/>
                      <a:pt x="100" y="137"/>
                      <a:pt x="63" y="1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2925" lIns="81625" spcFirstLastPara="1" rIns="81625" wrap="square" tIns="2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5181061" y="668427"/>
                <a:ext cx="39513" cy="42777"/>
              </a:xfrm>
              <a:custGeom>
                <a:rect b="b" l="l" r="r" t="t"/>
                <a:pathLst>
                  <a:path extrusionOk="0" h="131" w="121">
                    <a:moveTo>
                      <a:pt x="121" y="104"/>
                    </a:moveTo>
                    <a:cubicBezTo>
                      <a:pt x="113" y="107"/>
                      <a:pt x="104" y="108"/>
                      <a:pt x="95" y="107"/>
                    </a:cubicBezTo>
                    <a:cubicBezTo>
                      <a:pt x="58" y="105"/>
                      <a:pt x="30" y="72"/>
                      <a:pt x="33" y="35"/>
                    </a:cubicBezTo>
                    <a:cubicBezTo>
                      <a:pt x="34" y="22"/>
                      <a:pt x="39" y="10"/>
                      <a:pt x="47" y="0"/>
                    </a:cubicBezTo>
                    <a:cubicBezTo>
                      <a:pt x="22" y="8"/>
                      <a:pt x="3" y="31"/>
                      <a:pt x="0" y="59"/>
                    </a:cubicBezTo>
                    <a:cubicBezTo>
                      <a:pt x="-2" y="96"/>
                      <a:pt x="26" y="128"/>
                      <a:pt x="63" y="131"/>
                    </a:cubicBezTo>
                    <a:cubicBezTo>
                      <a:pt x="86" y="133"/>
                      <a:pt x="108" y="122"/>
                      <a:pt x="121" y="10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1950" lIns="81625" spcFirstLastPara="1" rIns="81625" wrap="square" tIns="1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5150365" y="791859"/>
                <a:ext cx="44084" cy="43756"/>
              </a:xfrm>
              <a:custGeom>
                <a:rect b="b" l="l" r="r" t="t"/>
                <a:pathLst>
                  <a:path extrusionOk="0" h="134" w="135">
                    <a:moveTo>
                      <a:pt x="62" y="134"/>
                    </a:moveTo>
                    <a:cubicBezTo>
                      <a:pt x="25" y="131"/>
                      <a:pt x="-3" y="99"/>
                      <a:pt x="0" y="62"/>
                    </a:cubicBezTo>
                    <a:cubicBezTo>
                      <a:pt x="3" y="25"/>
                      <a:pt x="35" y="-3"/>
                      <a:pt x="72" y="0"/>
                    </a:cubicBezTo>
                    <a:cubicBezTo>
                      <a:pt x="109" y="3"/>
                      <a:pt x="137" y="35"/>
                      <a:pt x="134" y="72"/>
                    </a:cubicBezTo>
                    <a:cubicBezTo>
                      <a:pt x="132" y="109"/>
                      <a:pt x="99" y="137"/>
                      <a:pt x="62" y="1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2925" lIns="81625" spcFirstLastPara="1" rIns="81625" wrap="square" tIns="2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5150365" y="792839"/>
                <a:ext cx="39513" cy="42777"/>
              </a:xfrm>
              <a:custGeom>
                <a:rect b="b" l="l" r="r" t="t"/>
                <a:pathLst>
                  <a:path extrusionOk="0" h="131" w="121">
                    <a:moveTo>
                      <a:pt x="121" y="105"/>
                    </a:moveTo>
                    <a:cubicBezTo>
                      <a:pt x="113" y="107"/>
                      <a:pt x="104" y="108"/>
                      <a:pt x="95" y="108"/>
                    </a:cubicBezTo>
                    <a:cubicBezTo>
                      <a:pt x="58" y="105"/>
                      <a:pt x="30" y="73"/>
                      <a:pt x="33" y="36"/>
                    </a:cubicBezTo>
                    <a:cubicBezTo>
                      <a:pt x="34" y="22"/>
                      <a:pt x="39" y="10"/>
                      <a:pt x="46" y="0"/>
                    </a:cubicBezTo>
                    <a:cubicBezTo>
                      <a:pt x="21" y="8"/>
                      <a:pt x="2" y="31"/>
                      <a:pt x="0" y="59"/>
                    </a:cubicBezTo>
                    <a:cubicBezTo>
                      <a:pt x="-3" y="96"/>
                      <a:pt x="25" y="128"/>
                      <a:pt x="62" y="131"/>
                    </a:cubicBezTo>
                    <a:cubicBezTo>
                      <a:pt x="86" y="133"/>
                      <a:pt x="108" y="122"/>
                      <a:pt x="121" y="10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1950" lIns="81625" spcFirstLastPara="1" rIns="81625" wrap="square" tIns="1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880634" y="628262"/>
                <a:ext cx="131600" cy="90778"/>
              </a:xfrm>
              <a:custGeom>
                <a:rect b="b" l="l" r="r" t="t"/>
                <a:pathLst>
                  <a:path extrusionOk="0" h="278" w="403">
                    <a:moveTo>
                      <a:pt x="344" y="5"/>
                    </a:moveTo>
                    <a:cubicBezTo>
                      <a:pt x="344" y="5"/>
                      <a:pt x="12" y="-38"/>
                      <a:pt x="0" y="129"/>
                    </a:cubicBezTo>
                    <a:cubicBezTo>
                      <a:pt x="-13" y="296"/>
                      <a:pt x="324" y="278"/>
                      <a:pt x="324" y="278"/>
                    </a:cubicBezTo>
                    <a:cubicBezTo>
                      <a:pt x="324" y="278"/>
                      <a:pt x="487" y="171"/>
                      <a:pt x="344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880634" y="640344"/>
                <a:ext cx="127028" cy="78696"/>
              </a:xfrm>
              <a:custGeom>
                <a:rect b="b" l="l" r="r" t="t"/>
                <a:pathLst>
                  <a:path extrusionOk="0" h="241" w="389">
                    <a:moveTo>
                      <a:pt x="324" y="241"/>
                    </a:moveTo>
                    <a:cubicBezTo>
                      <a:pt x="324" y="241"/>
                      <a:pt x="366" y="213"/>
                      <a:pt x="389" y="164"/>
                    </a:cubicBezTo>
                    <a:cubicBezTo>
                      <a:pt x="385" y="167"/>
                      <a:pt x="383" y="168"/>
                      <a:pt x="383" y="168"/>
                    </a:cubicBezTo>
                    <a:cubicBezTo>
                      <a:pt x="383" y="168"/>
                      <a:pt x="47" y="185"/>
                      <a:pt x="59" y="19"/>
                    </a:cubicBezTo>
                    <a:cubicBezTo>
                      <a:pt x="59" y="12"/>
                      <a:pt x="61" y="6"/>
                      <a:pt x="63" y="0"/>
                    </a:cubicBezTo>
                    <a:cubicBezTo>
                      <a:pt x="28" y="20"/>
                      <a:pt x="3" y="49"/>
                      <a:pt x="0" y="92"/>
                    </a:cubicBezTo>
                    <a:cubicBezTo>
                      <a:pt x="-13" y="259"/>
                      <a:pt x="324" y="241"/>
                      <a:pt x="324" y="24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7875" lIns="81625" spcFirstLastPara="1" rIns="81625" wrap="square" tIns="37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083523" y="806553"/>
                <a:ext cx="170133" cy="109717"/>
              </a:xfrm>
              <a:custGeom>
                <a:rect b="b" l="l" r="r" t="t"/>
                <a:pathLst>
                  <a:path extrusionOk="0" h="336" w="521">
                    <a:moveTo>
                      <a:pt x="514" y="314"/>
                    </a:moveTo>
                    <a:cubicBezTo>
                      <a:pt x="454" y="290"/>
                      <a:pt x="395" y="260"/>
                      <a:pt x="337" y="229"/>
                    </a:cubicBezTo>
                    <a:cubicBezTo>
                      <a:pt x="223" y="167"/>
                      <a:pt x="112" y="95"/>
                      <a:pt x="20" y="3"/>
                    </a:cubicBezTo>
                    <a:cubicBezTo>
                      <a:pt x="10" y="-6"/>
                      <a:pt x="-6" y="8"/>
                      <a:pt x="4" y="18"/>
                    </a:cubicBezTo>
                    <a:cubicBezTo>
                      <a:pt x="97" y="112"/>
                      <a:pt x="210" y="185"/>
                      <a:pt x="326" y="248"/>
                    </a:cubicBezTo>
                    <a:cubicBezTo>
                      <a:pt x="385" y="280"/>
                      <a:pt x="446" y="310"/>
                      <a:pt x="508" y="335"/>
                    </a:cubicBezTo>
                    <a:cubicBezTo>
                      <a:pt x="521" y="341"/>
                      <a:pt x="527" y="320"/>
                      <a:pt x="514" y="3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062623" y="827125"/>
                <a:ext cx="91107" cy="166862"/>
              </a:xfrm>
              <a:custGeom>
                <a:rect b="b" l="l" r="r" t="t"/>
                <a:pathLst>
                  <a:path extrusionOk="0" h="511" w="279">
                    <a:moveTo>
                      <a:pt x="278" y="495"/>
                    </a:moveTo>
                    <a:cubicBezTo>
                      <a:pt x="203" y="352"/>
                      <a:pt x="128" y="210"/>
                      <a:pt x="53" y="67"/>
                    </a:cubicBezTo>
                    <a:cubicBezTo>
                      <a:pt x="43" y="47"/>
                      <a:pt x="32" y="27"/>
                      <a:pt x="21" y="6"/>
                    </a:cubicBezTo>
                    <a:cubicBezTo>
                      <a:pt x="15" y="-6"/>
                      <a:pt x="-4" y="4"/>
                      <a:pt x="2" y="17"/>
                    </a:cubicBezTo>
                    <a:cubicBezTo>
                      <a:pt x="77" y="159"/>
                      <a:pt x="152" y="302"/>
                      <a:pt x="227" y="445"/>
                    </a:cubicBezTo>
                    <a:cubicBezTo>
                      <a:pt x="238" y="465"/>
                      <a:pt x="248" y="485"/>
                      <a:pt x="259" y="505"/>
                    </a:cubicBezTo>
                    <a:cubicBezTo>
                      <a:pt x="265" y="518"/>
                      <a:pt x="285" y="507"/>
                      <a:pt x="278" y="4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028662" y="831370"/>
                <a:ext cx="20899" cy="199189"/>
              </a:xfrm>
              <a:custGeom>
                <a:rect b="b" l="l" r="r" t="t"/>
                <a:pathLst>
                  <a:path extrusionOk="0" h="610" w="64">
                    <a:moveTo>
                      <a:pt x="1" y="596"/>
                    </a:moveTo>
                    <a:cubicBezTo>
                      <a:pt x="16" y="533"/>
                      <a:pt x="25" y="467"/>
                      <a:pt x="32" y="402"/>
                    </a:cubicBezTo>
                    <a:cubicBezTo>
                      <a:pt x="45" y="273"/>
                      <a:pt x="49" y="141"/>
                      <a:pt x="26" y="13"/>
                    </a:cubicBezTo>
                    <a:cubicBezTo>
                      <a:pt x="23" y="-1"/>
                      <a:pt x="45" y="-6"/>
                      <a:pt x="47" y="8"/>
                    </a:cubicBezTo>
                    <a:cubicBezTo>
                      <a:pt x="71" y="138"/>
                      <a:pt x="67" y="272"/>
                      <a:pt x="53" y="403"/>
                    </a:cubicBezTo>
                    <a:cubicBezTo>
                      <a:pt x="46" y="470"/>
                      <a:pt x="37" y="537"/>
                      <a:pt x="22" y="603"/>
                    </a:cubicBezTo>
                    <a:cubicBezTo>
                      <a:pt x="19" y="617"/>
                      <a:pt x="-2" y="610"/>
                      <a:pt x="1" y="59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3995027" y="782063"/>
                <a:ext cx="225646" cy="219108"/>
              </a:xfrm>
              <a:custGeom>
                <a:rect b="b" l="l" r="r" t="t"/>
                <a:pathLst>
                  <a:path extrusionOk="0" h="671" w="691">
                    <a:moveTo>
                      <a:pt x="22" y="587"/>
                    </a:moveTo>
                    <a:cubicBezTo>
                      <a:pt x="82" y="612"/>
                      <a:pt x="148" y="294"/>
                      <a:pt x="148" y="294"/>
                    </a:cubicBezTo>
                    <a:cubicBezTo>
                      <a:pt x="148" y="294"/>
                      <a:pt x="164" y="671"/>
                      <a:pt x="258" y="671"/>
                    </a:cubicBezTo>
                    <a:cubicBezTo>
                      <a:pt x="353" y="672"/>
                      <a:pt x="269" y="245"/>
                      <a:pt x="269" y="245"/>
                    </a:cubicBezTo>
                    <a:cubicBezTo>
                      <a:pt x="269" y="245"/>
                      <a:pt x="573" y="556"/>
                      <a:pt x="626" y="478"/>
                    </a:cubicBezTo>
                    <a:cubicBezTo>
                      <a:pt x="679" y="399"/>
                      <a:pt x="378" y="173"/>
                      <a:pt x="378" y="173"/>
                    </a:cubicBezTo>
                    <a:cubicBezTo>
                      <a:pt x="378" y="173"/>
                      <a:pt x="677" y="299"/>
                      <a:pt x="691" y="235"/>
                    </a:cubicBezTo>
                    <a:cubicBezTo>
                      <a:pt x="704" y="171"/>
                      <a:pt x="298" y="0"/>
                      <a:pt x="298" y="0"/>
                    </a:cubicBezTo>
                    <a:lnTo>
                      <a:pt x="174" y="65"/>
                    </a:lnTo>
                    <a:lnTo>
                      <a:pt x="51" y="130"/>
                    </a:lnTo>
                    <a:cubicBezTo>
                      <a:pt x="51" y="130"/>
                      <a:pt x="-39" y="561"/>
                      <a:pt x="22" y="58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4231450" y="892433"/>
                <a:ext cx="44084" cy="44083"/>
              </a:xfrm>
              <a:custGeom>
                <a:rect b="b" l="l" r="r" t="t"/>
                <a:pathLst>
                  <a:path extrusionOk="0" h="135" w="135">
                    <a:moveTo>
                      <a:pt x="9" y="99"/>
                    </a:moveTo>
                    <a:cubicBezTo>
                      <a:pt x="-9" y="66"/>
                      <a:pt x="4" y="25"/>
                      <a:pt x="37" y="8"/>
                    </a:cubicBezTo>
                    <a:cubicBezTo>
                      <a:pt x="70" y="-9"/>
                      <a:pt x="111" y="3"/>
                      <a:pt x="128" y="36"/>
                    </a:cubicBezTo>
                    <a:cubicBezTo>
                      <a:pt x="145" y="68"/>
                      <a:pt x="133" y="110"/>
                      <a:pt x="100" y="127"/>
                    </a:cubicBezTo>
                    <a:cubicBezTo>
                      <a:pt x="67" y="145"/>
                      <a:pt x="26" y="132"/>
                      <a:pt x="9" y="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4231450" y="892433"/>
                <a:ext cx="36247" cy="44083"/>
              </a:xfrm>
              <a:custGeom>
                <a:rect b="b" l="l" r="r" t="t"/>
                <a:pathLst>
                  <a:path extrusionOk="0" h="135" w="111">
                    <a:moveTo>
                      <a:pt x="62" y="135"/>
                    </a:moveTo>
                    <a:cubicBezTo>
                      <a:pt x="56" y="129"/>
                      <a:pt x="50" y="122"/>
                      <a:pt x="46" y="114"/>
                    </a:cubicBezTo>
                    <a:cubicBezTo>
                      <a:pt x="29" y="82"/>
                      <a:pt x="41" y="41"/>
                      <a:pt x="74" y="24"/>
                    </a:cubicBezTo>
                    <a:cubicBezTo>
                      <a:pt x="86" y="17"/>
                      <a:pt x="99" y="15"/>
                      <a:pt x="111" y="16"/>
                    </a:cubicBezTo>
                    <a:cubicBezTo>
                      <a:pt x="91" y="-1"/>
                      <a:pt x="62" y="-5"/>
                      <a:pt x="37" y="8"/>
                    </a:cubicBezTo>
                    <a:cubicBezTo>
                      <a:pt x="4" y="25"/>
                      <a:pt x="-9" y="66"/>
                      <a:pt x="9" y="99"/>
                    </a:cubicBezTo>
                    <a:cubicBezTo>
                      <a:pt x="20" y="120"/>
                      <a:pt x="40" y="133"/>
                      <a:pt x="62" y="13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4130872" y="969823"/>
                <a:ext cx="44084" cy="44083"/>
              </a:xfrm>
              <a:custGeom>
                <a:rect b="b" l="l" r="r" t="t"/>
                <a:pathLst>
                  <a:path extrusionOk="0" h="135" w="135">
                    <a:moveTo>
                      <a:pt x="8" y="99"/>
                    </a:moveTo>
                    <a:cubicBezTo>
                      <a:pt x="-9" y="66"/>
                      <a:pt x="3" y="25"/>
                      <a:pt x="36" y="8"/>
                    </a:cubicBezTo>
                    <a:cubicBezTo>
                      <a:pt x="69" y="-9"/>
                      <a:pt x="110" y="4"/>
                      <a:pt x="127" y="36"/>
                    </a:cubicBezTo>
                    <a:cubicBezTo>
                      <a:pt x="145" y="69"/>
                      <a:pt x="132" y="110"/>
                      <a:pt x="99" y="127"/>
                    </a:cubicBezTo>
                    <a:cubicBezTo>
                      <a:pt x="66" y="145"/>
                      <a:pt x="25" y="132"/>
                      <a:pt x="8" y="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4130872" y="969823"/>
                <a:ext cx="36247" cy="44083"/>
              </a:xfrm>
              <a:custGeom>
                <a:rect b="b" l="l" r="r" t="t"/>
                <a:pathLst>
                  <a:path extrusionOk="0" h="135" w="111">
                    <a:moveTo>
                      <a:pt x="62" y="135"/>
                    </a:moveTo>
                    <a:cubicBezTo>
                      <a:pt x="55" y="129"/>
                      <a:pt x="50" y="122"/>
                      <a:pt x="45" y="114"/>
                    </a:cubicBezTo>
                    <a:cubicBezTo>
                      <a:pt x="28" y="82"/>
                      <a:pt x="41" y="41"/>
                      <a:pt x="74" y="24"/>
                    </a:cubicBezTo>
                    <a:cubicBezTo>
                      <a:pt x="86" y="17"/>
                      <a:pt x="98" y="15"/>
                      <a:pt x="111" y="16"/>
                    </a:cubicBezTo>
                    <a:cubicBezTo>
                      <a:pt x="91" y="-1"/>
                      <a:pt x="61" y="-5"/>
                      <a:pt x="36" y="8"/>
                    </a:cubicBezTo>
                    <a:cubicBezTo>
                      <a:pt x="3" y="25"/>
                      <a:pt x="-9" y="66"/>
                      <a:pt x="8" y="99"/>
                    </a:cubicBezTo>
                    <a:cubicBezTo>
                      <a:pt x="19" y="120"/>
                      <a:pt x="40" y="133"/>
                      <a:pt x="62" y="13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4008742" y="1009661"/>
                <a:ext cx="44084" cy="43756"/>
              </a:xfrm>
              <a:custGeom>
                <a:rect b="b" l="l" r="r" t="t"/>
                <a:pathLst>
                  <a:path extrusionOk="0" h="134" w="135">
                    <a:moveTo>
                      <a:pt x="9" y="99"/>
                    </a:moveTo>
                    <a:cubicBezTo>
                      <a:pt x="-9" y="66"/>
                      <a:pt x="4" y="25"/>
                      <a:pt x="37" y="8"/>
                    </a:cubicBezTo>
                    <a:cubicBezTo>
                      <a:pt x="70" y="-10"/>
                      <a:pt x="111" y="3"/>
                      <a:pt x="128" y="36"/>
                    </a:cubicBezTo>
                    <a:cubicBezTo>
                      <a:pt x="145" y="69"/>
                      <a:pt x="133" y="110"/>
                      <a:pt x="100" y="127"/>
                    </a:cubicBezTo>
                    <a:cubicBezTo>
                      <a:pt x="67" y="144"/>
                      <a:pt x="26" y="132"/>
                      <a:pt x="9" y="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2925" lIns="81625" spcFirstLastPara="1" rIns="81625" wrap="square" tIns="2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4008742" y="1009661"/>
                <a:ext cx="36247" cy="43756"/>
              </a:xfrm>
              <a:custGeom>
                <a:rect b="b" l="l" r="r" t="t"/>
                <a:pathLst>
                  <a:path extrusionOk="0" h="134" w="111">
                    <a:moveTo>
                      <a:pt x="62" y="134"/>
                    </a:moveTo>
                    <a:cubicBezTo>
                      <a:pt x="56" y="129"/>
                      <a:pt x="50" y="122"/>
                      <a:pt x="46" y="114"/>
                    </a:cubicBezTo>
                    <a:cubicBezTo>
                      <a:pt x="29" y="81"/>
                      <a:pt x="41" y="40"/>
                      <a:pt x="74" y="23"/>
                    </a:cubicBezTo>
                    <a:cubicBezTo>
                      <a:pt x="86" y="17"/>
                      <a:pt x="99" y="15"/>
                      <a:pt x="111" y="16"/>
                    </a:cubicBezTo>
                    <a:cubicBezTo>
                      <a:pt x="91" y="-1"/>
                      <a:pt x="62" y="-5"/>
                      <a:pt x="37" y="8"/>
                    </a:cubicBezTo>
                    <a:cubicBezTo>
                      <a:pt x="4" y="25"/>
                      <a:pt x="-9" y="66"/>
                      <a:pt x="9" y="99"/>
                    </a:cubicBezTo>
                    <a:cubicBezTo>
                      <a:pt x="20" y="120"/>
                      <a:pt x="40" y="132"/>
                      <a:pt x="62" y="13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925" lIns="81625" spcFirstLastPara="1" rIns="81625" wrap="square" tIns="2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3980006" y="704020"/>
                <a:ext cx="112333" cy="125065"/>
              </a:xfrm>
              <a:custGeom>
                <a:rect b="b" l="l" r="r" t="t"/>
                <a:pathLst>
                  <a:path extrusionOk="0" h="383" w="344">
                    <a:moveTo>
                      <a:pt x="344" y="239"/>
                    </a:moveTo>
                    <a:cubicBezTo>
                      <a:pt x="344" y="239"/>
                      <a:pt x="204" y="-65"/>
                      <a:pt x="56" y="13"/>
                    </a:cubicBezTo>
                    <a:cubicBezTo>
                      <a:pt x="-92" y="91"/>
                      <a:pt x="101" y="367"/>
                      <a:pt x="101" y="367"/>
                    </a:cubicBezTo>
                    <a:cubicBezTo>
                      <a:pt x="101" y="367"/>
                      <a:pt x="278" y="449"/>
                      <a:pt x="344" y="2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3980006" y="704020"/>
                <a:ext cx="65637" cy="124738"/>
              </a:xfrm>
              <a:custGeom>
                <a:rect b="b" l="l" r="r" t="t"/>
                <a:pathLst>
                  <a:path extrusionOk="0" h="382" w="201">
                    <a:moveTo>
                      <a:pt x="101" y="367"/>
                    </a:moveTo>
                    <a:cubicBezTo>
                      <a:pt x="101" y="367"/>
                      <a:pt x="147" y="388"/>
                      <a:pt x="201" y="381"/>
                    </a:cubicBezTo>
                    <a:cubicBezTo>
                      <a:pt x="197" y="379"/>
                      <a:pt x="194" y="378"/>
                      <a:pt x="194" y="378"/>
                    </a:cubicBezTo>
                    <a:cubicBezTo>
                      <a:pt x="194" y="378"/>
                      <a:pt x="2" y="102"/>
                      <a:pt x="150" y="24"/>
                    </a:cubicBezTo>
                    <a:cubicBezTo>
                      <a:pt x="156" y="21"/>
                      <a:pt x="161" y="20"/>
                      <a:pt x="167" y="18"/>
                    </a:cubicBezTo>
                    <a:cubicBezTo>
                      <a:pt x="132" y="-1"/>
                      <a:pt x="94" y="-7"/>
                      <a:pt x="56" y="13"/>
                    </a:cubicBezTo>
                    <a:cubicBezTo>
                      <a:pt x="-92" y="91"/>
                      <a:pt x="101" y="367"/>
                      <a:pt x="101" y="367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4486160" y="194944"/>
                <a:ext cx="139437" cy="146943"/>
              </a:xfrm>
              <a:custGeom>
                <a:rect b="b" l="l" r="r" t="t"/>
                <a:pathLst>
                  <a:path extrusionOk="0" h="450" w="427">
                    <a:moveTo>
                      <a:pt x="406" y="5"/>
                    </a:moveTo>
                    <a:cubicBezTo>
                      <a:pt x="370" y="59"/>
                      <a:pt x="330" y="111"/>
                      <a:pt x="288" y="161"/>
                    </a:cubicBezTo>
                    <a:cubicBezTo>
                      <a:pt x="206" y="261"/>
                      <a:pt x="114" y="356"/>
                      <a:pt x="5" y="429"/>
                    </a:cubicBezTo>
                    <a:cubicBezTo>
                      <a:pt x="-6" y="437"/>
                      <a:pt x="5" y="456"/>
                      <a:pt x="17" y="448"/>
                    </a:cubicBezTo>
                    <a:cubicBezTo>
                      <a:pt x="127" y="374"/>
                      <a:pt x="221" y="278"/>
                      <a:pt x="304" y="176"/>
                    </a:cubicBezTo>
                    <a:cubicBezTo>
                      <a:pt x="347" y="125"/>
                      <a:pt x="388" y="71"/>
                      <a:pt x="425" y="15"/>
                    </a:cubicBezTo>
                    <a:cubicBezTo>
                      <a:pt x="433" y="3"/>
                      <a:pt x="414" y="-7"/>
                      <a:pt x="406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4502488" y="307600"/>
                <a:ext cx="179603" cy="58451"/>
              </a:xfrm>
              <a:custGeom>
                <a:rect b="b" l="l" r="r" t="t"/>
                <a:pathLst>
                  <a:path extrusionOk="0" h="179" w="550">
                    <a:moveTo>
                      <a:pt x="536" y="1"/>
                    </a:moveTo>
                    <a:cubicBezTo>
                      <a:pt x="382" y="47"/>
                      <a:pt x="228" y="93"/>
                      <a:pt x="74" y="139"/>
                    </a:cubicBezTo>
                    <a:cubicBezTo>
                      <a:pt x="52" y="145"/>
                      <a:pt x="30" y="151"/>
                      <a:pt x="8" y="158"/>
                    </a:cubicBezTo>
                    <a:cubicBezTo>
                      <a:pt x="-6" y="162"/>
                      <a:pt x="1" y="183"/>
                      <a:pt x="14" y="179"/>
                    </a:cubicBezTo>
                    <a:cubicBezTo>
                      <a:pt x="169" y="133"/>
                      <a:pt x="322" y="87"/>
                      <a:pt x="477" y="42"/>
                    </a:cubicBezTo>
                    <a:cubicBezTo>
                      <a:pt x="499" y="35"/>
                      <a:pt x="521" y="29"/>
                      <a:pt x="542" y="22"/>
                    </a:cubicBezTo>
                    <a:cubicBezTo>
                      <a:pt x="556" y="18"/>
                      <a:pt x="550" y="-3"/>
                      <a:pt x="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17625" lIns="81625" spcFirstLastPara="1" rIns="81625" wrap="square" tIns="17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4501181" y="385317"/>
                <a:ext cx="194297" cy="52246"/>
              </a:xfrm>
              <a:custGeom>
                <a:rect b="b" l="l" r="r" t="t"/>
                <a:pathLst>
                  <a:path extrusionOk="0" h="160" w="595">
                    <a:moveTo>
                      <a:pt x="578" y="159"/>
                    </a:moveTo>
                    <a:cubicBezTo>
                      <a:pt x="518" y="133"/>
                      <a:pt x="456" y="111"/>
                      <a:pt x="394" y="92"/>
                    </a:cubicBezTo>
                    <a:cubicBezTo>
                      <a:pt x="270" y="53"/>
                      <a:pt x="142" y="24"/>
                      <a:pt x="11" y="21"/>
                    </a:cubicBezTo>
                    <a:cubicBezTo>
                      <a:pt x="-3" y="21"/>
                      <a:pt x="-3" y="-1"/>
                      <a:pt x="11" y="0"/>
                    </a:cubicBezTo>
                    <a:cubicBezTo>
                      <a:pt x="143" y="2"/>
                      <a:pt x="273" y="31"/>
                      <a:pt x="399" y="70"/>
                    </a:cubicBezTo>
                    <a:cubicBezTo>
                      <a:pt x="463" y="91"/>
                      <a:pt x="527" y="113"/>
                      <a:pt x="589" y="140"/>
                    </a:cubicBezTo>
                    <a:cubicBezTo>
                      <a:pt x="601" y="146"/>
                      <a:pt x="591" y="165"/>
                      <a:pt x="578" y="1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11425" lIns="81625" spcFirstLastPara="1" rIns="81625" wrap="square" tIns="1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4463302" y="216496"/>
                <a:ext cx="212584" cy="240333"/>
              </a:xfrm>
              <a:custGeom>
                <a:rect b="b" l="l" r="r" t="t"/>
                <a:pathLst>
                  <a:path extrusionOk="0" h="736" w="651">
                    <a:moveTo>
                      <a:pt x="521" y="726"/>
                    </a:moveTo>
                    <a:cubicBezTo>
                      <a:pt x="557" y="672"/>
                      <a:pt x="259" y="545"/>
                      <a:pt x="259" y="545"/>
                    </a:cubicBezTo>
                    <a:cubicBezTo>
                      <a:pt x="259" y="545"/>
                      <a:pt x="630" y="603"/>
                      <a:pt x="650" y="511"/>
                    </a:cubicBezTo>
                    <a:cubicBezTo>
                      <a:pt x="669" y="418"/>
                      <a:pt x="234" y="417"/>
                      <a:pt x="234" y="417"/>
                    </a:cubicBezTo>
                    <a:cubicBezTo>
                      <a:pt x="234" y="417"/>
                      <a:pt x="598" y="179"/>
                      <a:pt x="532" y="112"/>
                    </a:cubicBezTo>
                    <a:cubicBezTo>
                      <a:pt x="465" y="44"/>
                      <a:pt x="185" y="296"/>
                      <a:pt x="185" y="296"/>
                    </a:cubicBezTo>
                    <a:cubicBezTo>
                      <a:pt x="185" y="296"/>
                      <a:pt x="367" y="27"/>
                      <a:pt x="307" y="1"/>
                    </a:cubicBezTo>
                    <a:cubicBezTo>
                      <a:pt x="247" y="-24"/>
                      <a:pt x="0" y="341"/>
                      <a:pt x="0" y="341"/>
                    </a:cubicBezTo>
                    <a:lnTo>
                      <a:pt x="40" y="474"/>
                    </a:lnTo>
                    <a:lnTo>
                      <a:pt x="79" y="608"/>
                    </a:lnTo>
                    <a:cubicBezTo>
                      <a:pt x="79" y="608"/>
                      <a:pt x="484" y="780"/>
                      <a:pt x="521" y="7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4602739" y="173066"/>
                <a:ext cx="43758" cy="44083"/>
              </a:xfrm>
              <a:custGeom>
                <a:rect b="b" l="l" r="r" t="t"/>
                <a:pathLst>
                  <a:path extrusionOk="0" h="135" w="134">
                    <a:moveTo>
                      <a:pt x="85" y="132"/>
                    </a:moveTo>
                    <a:cubicBezTo>
                      <a:pt x="50" y="143"/>
                      <a:pt x="12" y="123"/>
                      <a:pt x="2" y="87"/>
                    </a:cubicBezTo>
                    <a:cubicBezTo>
                      <a:pt x="-9" y="51"/>
                      <a:pt x="12" y="14"/>
                      <a:pt x="47" y="3"/>
                    </a:cubicBezTo>
                    <a:cubicBezTo>
                      <a:pt x="83" y="-7"/>
                      <a:pt x="120" y="13"/>
                      <a:pt x="131" y="49"/>
                    </a:cubicBezTo>
                    <a:cubicBezTo>
                      <a:pt x="141" y="84"/>
                      <a:pt x="121" y="122"/>
                      <a:pt x="85" y="1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4602739" y="178291"/>
                <a:ext cx="42778" cy="38858"/>
              </a:xfrm>
              <a:custGeom>
                <a:rect b="b" l="l" r="r" t="t"/>
                <a:pathLst>
                  <a:path extrusionOk="0" h="119" w="131">
                    <a:moveTo>
                      <a:pt x="131" y="71"/>
                    </a:moveTo>
                    <a:cubicBezTo>
                      <a:pt x="124" y="76"/>
                      <a:pt x="116" y="80"/>
                      <a:pt x="108" y="83"/>
                    </a:cubicBezTo>
                    <a:cubicBezTo>
                      <a:pt x="72" y="94"/>
                      <a:pt x="35" y="73"/>
                      <a:pt x="24" y="37"/>
                    </a:cubicBezTo>
                    <a:cubicBezTo>
                      <a:pt x="20" y="25"/>
                      <a:pt x="21" y="12"/>
                      <a:pt x="24" y="0"/>
                    </a:cubicBezTo>
                    <a:cubicBezTo>
                      <a:pt x="4" y="16"/>
                      <a:pt x="-6" y="44"/>
                      <a:pt x="2" y="71"/>
                    </a:cubicBezTo>
                    <a:cubicBezTo>
                      <a:pt x="12" y="107"/>
                      <a:pt x="50" y="127"/>
                      <a:pt x="85" y="116"/>
                    </a:cubicBezTo>
                    <a:cubicBezTo>
                      <a:pt x="108" y="110"/>
                      <a:pt x="125" y="92"/>
                      <a:pt x="131" y="7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4658906" y="287028"/>
                <a:ext cx="43758" cy="44083"/>
              </a:xfrm>
              <a:custGeom>
                <a:rect b="b" l="l" r="r" t="t"/>
                <a:pathLst>
                  <a:path extrusionOk="0" h="135" w="134">
                    <a:moveTo>
                      <a:pt x="86" y="132"/>
                    </a:moveTo>
                    <a:cubicBezTo>
                      <a:pt x="50" y="143"/>
                      <a:pt x="13" y="123"/>
                      <a:pt x="2" y="87"/>
                    </a:cubicBezTo>
                    <a:cubicBezTo>
                      <a:pt x="-9" y="51"/>
                      <a:pt x="12" y="14"/>
                      <a:pt x="47" y="3"/>
                    </a:cubicBezTo>
                    <a:cubicBezTo>
                      <a:pt x="83" y="-7"/>
                      <a:pt x="121" y="13"/>
                      <a:pt x="131" y="49"/>
                    </a:cubicBezTo>
                    <a:cubicBezTo>
                      <a:pt x="142" y="84"/>
                      <a:pt x="121" y="122"/>
                      <a:pt x="86" y="1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4658906" y="291927"/>
                <a:ext cx="42778" cy="39185"/>
              </a:xfrm>
              <a:custGeom>
                <a:rect b="b" l="l" r="r" t="t"/>
                <a:pathLst>
                  <a:path extrusionOk="0" h="120" w="131">
                    <a:moveTo>
                      <a:pt x="131" y="72"/>
                    </a:moveTo>
                    <a:cubicBezTo>
                      <a:pt x="124" y="77"/>
                      <a:pt x="117" y="81"/>
                      <a:pt x="108" y="84"/>
                    </a:cubicBezTo>
                    <a:cubicBezTo>
                      <a:pt x="72" y="94"/>
                      <a:pt x="35" y="74"/>
                      <a:pt x="24" y="38"/>
                    </a:cubicBezTo>
                    <a:cubicBezTo>
                      <a:pt x="20" y="25"/>
                      <a:pt x="21" y="12"/>
                      <a:pt x="24" y="0"/>
                    </a:cubicBezTo>
                    <a:cubicBezTo>
                      <a:pt x="4" y="17"/>
                      <a:pt x="-6" y="45"/>
                      <a:pt x="2" y="72"/>
                    </a:cubicBezTo>
                    <a:cubicBezTo>
                      <a:pt x="13" y="108"/>
                      <a:pt x="50" y="128"/>
                      <a:pt x="86" y="117"/>
                    </a:cubicBezTo>
                    <a:cubicBezTo>
                      <a:pt x="108" y="111"/>
                      <a:pt x="125" y="93"/>
                      <a:pt x="131" y="72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4673927" y="414379"/>
                <a:ext cx="43758" cy="44083"/>
              </a:xfrm>
              <a:custGeom>
                <a:rect b="b" l="l" r="r" t="t"/>
                <a:pathLst>
                  <a:path extrusionOk="0" h="135" w="134">
                    <a:moveTo>
                      <a:pt x="86" y="132"/>
                    </a:moveTo>
                    <a:cubicBezTo>
                      <a:pt x="50" y="143"/>
                      <a:pt x="13" y="123"/>
                      <a:pt x="2" y="87"/>
                    </a:cubicBezTo>
                    <a:cubicBezTo>
                      <a:pt x="-8" y="51"/>
                      <a:pt x="12" y="14"/>
                      <a:pt x="48" y="3"/>
                    </a:cubicBezTo>
                    <a:cubicBezTo>
                      <a:pt x="83" y="-7"/>
                      <a:pt x="121" y="13"/>
                      <a:pt x="131" y="49"/>
                    </a:cubicBezTo>
                    <a:cubicBezTo>
                      <a:pt x="142" y="84"/>
                      <a:pt x="122" y="122"/>
                      <a:pt x="86" y="1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75" lIns="81625" spcFirstLastPara="1" rIns="81625" wrap="square" tIns="3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4673927" y="419277"/>
                <a:ext cx="42778" cy="39185"/>
              </a:xfrm>
              <a:custGeom>
                <a:rect b="b" l="l" r="r" t="t"/>
                <a:pathLst>
                  <a:path extrusionOk="0" h="120" w="131">
                    <a:moveTo>
                      <a:pt x="131" y="72"/>
                    </a:moveTo>
                    <a:cubicBezTo>
                      <a:pt x="125" y="77"/>
                      <a:pt x="117" y="81"/>
                      <a:pt x="108" y="84"/>
                    </a:cubicBezTo>
                    <a:cubicBezTo>
                      <a:pt x="73" y="94"/>
                      <a:pt x="35" y="74"/>
                      <a:pt x="25" y="38"/>
                    </a:cubicBezTo>
                    <a:cubicBezTo>
                      <a:pt x="21" y="26"/>
                      <a:pt x="21" y="12"/>
                      <a:pt x="25" y="0"/>
                    </a:cubicBezTo>
                    <a:cubicBezTo>
                      <a:pt x="4" y="17"/>
                      <a:pt x="-6" y="45"/>
                      <a:pt x="2" y="72"/>
                    </a:cubicBezTo>
                    <a:cubicBezTo>
                      <a:pt x="13" y="108"/>
                      <a:pt x="50" y="128"/>
                      <a:pt x="86" y="117"/>
                    </a:cubicBezTo>
                    <a:cubicBezTo>
                      <a:pt x="109" y="111"/>
                      <a:pt x="125" y="93"/>
                      <a:pt x="131" y="72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4370888" y="327846"/>
                <a:ext cx="128987" cy="103187"/>
              </a:xfrm>
              <a:custGeom>
                <a:rect b="b" l="l" r="r" t="t"/>
                <a:pathLst>
                  <a:path extrusionOk="0" h="316" w="395">
                    <a:moveTo>
                      <a:pt x="283" y="0"/>
                    </a:moveTo>
                    <a:cubicBezTo>
                      <a:pt x="283" y="0"/>
                      <a:pt x="-42" y="78"/>
                      <a:pt x="5" y="238"/>
                    </a:cubicBezTo>
                    <a:cubicBezTo>
                      <a:pt x="52" y="398"/>
                      <a:pt x="361" y="263"/>
                      <a:pt x="361" y="263"/>
                    </a:cubicBezTo>
                    <a:cubicBezTo>
                      <a:pt x="361" y="263"/>
                      <a:pt x="476" y="105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4370888" y="370296"/>
                <a:ext cx="128661" cy="60736"/>
              </a:xfrm>
              <a:custGeom>
                <a:rect b="b" l="l" r="r" t="t"/>
                <a:pathLst>
                  <a:path extrusionOk="0" h="186" w="394">
                    <a:moveTo>
                      <a:pt x="361" y="133"/>
                    </a:moveTo>
                    <a:cubicBezTo>
                      <a:pt x="361" y="133"/>
                      <a:pt x="391" y="92"/>
                      <a:pt x="394" y="37"/>
                    </a:cubicBezTo>
                    <a:cubicBezTo>
                      <a:pt x="392" y="41"/>
                      <a:pt x="390" y="44"/>
                      <a:pt x="390" y="44"/>
                    </a:cubicBezTo>
                    <a:cubicBezTo>
                      <a:pt x="390" y="44"/>
                      <a:pt x="82" y="178"/>
                      <a:pt x="34" y="18"/>
                    </a:cubicBezTo>
                    <a:cubicBezTo>
                      <a:pt x="33" y="12"/>
                      <a:pt x="32" y="6"/>
                      <a:pt x="31" y="0"/>
                    </a:cubicBezTo>
                    <a:cubicBezTo>
                      <a:pt x="6" y="30"/>
                      <a:pt x="-7" y="66"/>
                      <a:pt x="5" y="108"/>
                    </a:cubicBezTo>
                    <a:cubicBezTo>
                      <a:pt x="52" y="268"/>
                      <a:pt x="361" y="133"/>
                      <a:pt x="361" y="13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19900" lIns="81625" spcFirstLastPara="1" rIns="81625" wrap="square" tIns="19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4564532" y="650794"/>
                <a:ext cx="233157" cy="206373"/>
              </a:xfrm>
              <a:custGeom>
                <a:rect b="b" l="l" r="r" t="t"/>
                <a:pathLst>
                  <a:path extrusionOk="0" h="632" w="714">
                    <a:moveTo>
                      <a:pt x="0" y="6"/>
                    </a:moveTo>
                    <a:cubicBezTo>
                      <a:pt x="0" y="6"/>
                      <a:pt x="465" y="-101"/>
                      <a:pt x="714" y="632"/>
                    </a:cubicBezTo>
                    <a:cubicBezTo>
                      <a:pt x="714" y="632"/>
                      <a:pt x="184" y="514"/>
                      <a:pt x="0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4564532" y="651120"/>
                <a:ext cx="233157" cy="206047"/>
              </a:xfrm>
              <a:custGeom>
                <a:rect b="b" l="l" r="r" t="t"/>
                <a:pathLst>
                  <a:path extrusionOk="0" h="631" w="714">
                    <a:moveTo>
                      <a:pt x="690" y="566"/>
                    </a:moveTo>
                    <a:cubicBezTo>
                      <a:pt x="554" y="522"/>
                      <a:pt x="207" y="374"/>
                      <a:pt x="49" y="0"/>
                    </a:cubicBezTo>
                    <a:cubicBezTo>
                      <a:pt x="19" y="1"/>
                      <a:pt x="0" y="5"/>
                      <a:pt x="0" y="5"/>
                    </a:cubicBezTo>
                    <a:cubicBezTo>
                      <a:pt x="184" y="513"/>
                      <a:pt x="714" y="631"/>
                      <a:pt x="714" y="631"/>
                    </a:cubicBezTo>
                    <a:cubicBezTo>
                      <a:pt x="706" y="609"/>
                      <a:pt x="698" y="587"/>
                      <a:pt x="690" y="56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4270636" y="502545"/>
                <a:ext cx="295854" cy="121473"/>
              </a:xfrm>
              <a:custGeom>
                <a:rect b="b" l="l" r="r" t="t"/>
                <a:pathLst>
                  <a:path extrusionOk="0" h="372" w="906">
                    <a:moveTo>
                      <a:pt x="0" y="301"/>
                    </a:moveTo>
                    <a:cubicBezTo>
                      <a:pt x="0" y="301"/>
                      <a:pt x="385" y="586"/>
                      <a:pt x="906" y="13"/>
                    </a:cubicBezTo>
                    <a:cubicBezTo>
                      <a:pt x="906" y="13"/>
                      <a:pt x="373" y="-91"/>
                      <a:pt x="0" y="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4270636" y="502545"/>
                <a:ext cx="295854" cy="106452"/>
              </a:xfrm>
              <a:custGeom>
                <a:rect b="b" l="l" r="r" t="t"/>
                <a:pathLst>
                  <a:path extrusionOk="0" h="326" w="906">
                    <a:moveTo>
                      <a:pt x="858" y="63"/>
                    </a:moveTo>
                    <a:cubicBezTo>
                      <a:pt x="716" y="50"/>
                      <a:pt x="338" y="46"/>
                      <a:pt x="44" y="326"/>
                    </a:cubicBezTo>
                    <a:cubicBezTo>
                      <a:pt x="16" y="312"/>
                      <a:pt x="0" y="301"/>
                      <a:pt x="0" y="301"/>
                    </a:cubicBezTo>
                    <a:cubicBezTo>
                      <a:pt x="373" y="-91"/>
                      <a:pt x="906" y="13"/>
                      <a:pt x="906" y="13"/>
                    </a:cubicBezTo>
                    <a:cubicBezTo>
                      <a:pt x="890" y="31"/>
                      <a:pt x="874" y="47"/>
                      <a:pt x="858" y="6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4274228" y="701734"/>
                <a:ext cx="118864" cy="290947"/>
              </a:xfrm>
              <a:custGeom>
                <a:rect b="b" l="l" r="r" t="t"/>
                <a:pathLst>
                  <a:path extrusionOk="0" h="891" w="364">
                    <a:moveTo>
                      <a:pt x="11" y="0"/>
                    </a:moveTo>
                    <a:cubicBezTo>
                      <a:pt x="11" y="0"/>
                      <a:pt x="472" y="128"/>
                      <a:pt x="341" y="891"/>
                    </a:cubicBezTo>
                    <a:cubicBezTo>
                      <a:pt x="341" y="891"/>
                      <a:pt x="-69" y="535"/>
                      <a:pt x="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4274228" y="701734"/>
                <a:ext cx="114619" cy="290947"/>
              </a:xfrm>
              <a:custGeom>
                <a:rect b="b" l="l" r="r" t="t"/>
                <a:pathLst>
                  <a:path extrusionOk="0" h="891" w="351">
                    <a:moveTo>
                      <a:pt x="351" y="823"/>
                    </a:moveTo>
                    <a:cubicBezTo>
                      <a:pt x="253" y="719"/>
                      <a:pt x="18" y="424"/>
                      <a:pt x="58" y="20"/>
                    </a:cubicBezTo>
                    <a:cubicBezTo>
                      <a:pt x="30" y="5"/>
                      <a:pt x="11" y="0"/>
                      <a:pt x="11" y="0"/>
                    </a:cubicBezTo>
                    <a:cubicBezTo>
                      <a:pt x="-69" y="535"/>
                      <a:pt x="341" y="891"/>
                      <a:pt x="341" y="891"/>
                    </a:cubicBezTo>
                    <a:cubicBezTo>
                      <a:pt x="345" y="868"/>
                      <a:pt x="348" y="845"/>
                      <a:pt x="351" y="82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3833384" y="358214"/>
                <a:ext cx="291283" cy="128330"/>
              </a:xfrm>
              <a:custGeom>
                <a:rect b="b" l="l" r="r" t="t"/>
                <a:pathLst>
                  <a:path extrusionOk="0" h="393" w="892">
                    <a:moveTo>
                      <a:pt x="0" y="332"/>
                    </a:moveTo>
                    <a:cubicBezTo>
                      <a:pt x="0" y="332"/>
                      <a:pt x="396" y="601"/>
                      <a:pt x="892" y="7"/>
                    </a:cubicBezTo>
                    <a:cubicBezTo>
                      <a:pt x="892" y="7"/>
                      <a:pt x="355" y="-75"/>
                      <a:pt x="0" y="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3833384" y="358214"/>
                <a:ext cx="291283" cy="115922"/>
              </a:xfrm>
              <a:custGeom>
                <a:rect b="b" l="l" r="r" t="t"/>
                <a:pathLst>
                  <a:path extrusionOk="0" h="355" w="892">
                    <a:moveTo>
                      <a:pt x="847" y="59"/>
                    </a:moveTo>
                    <a:cubicBezTo>
                      <a:pt x="704" y="51"/>
                      <a:pt x="327" y="63"/>
                      <a:pt x="44" y="355"/>
                    </a:cubicBezTo>
                    <a:cubicBezTo>
                      <a:pt x="15" y="343"/>
                      <a:pt x="0" y="332"/>
                      <a:pt x="0" y="332"/>
                    </a:cubicBezTo>
                    <a:cubicBezTo>
                      <a:pt x="355" y="-75"/>
                      <a:pt x="892" y="7"/>
                      <a:pt x="892" y="7"/>
                    </a:cubicBezTo>
                    <a:cubicBezTo>
                      <a:pt x="877" y="25"/>
                      <a:pt x="862" y="42"/>
                      <a:pt x="847" y="5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3907185" y="496994"/>
                <a:ext cx="124742" cy="178291"/>
              </a:xfrm>
              <a:custGeom>
                <a:rect b="b" l="l" r="r" t="t"/>
                <a:pathLst>
                  <a:path extrusionOk="0" h="546" w="382">
                    <a:moveTo>
                      <a:pt x="0" y="0"/>
                    </a:moveTo>
                    <a:cubicBezTo>
                      <a:pt x="0" y="0"/>
                      <a:pt x="335" y="5"/>
                      <a:pt x="382" y="546"/>
                    </a:cubicBezTo>
                    <a:cubicBezTo>
                      <a:pt x="382" y="546"/>
                      <a:pt x="40" y="37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3907185" y="496994"/>
                <a:ext cx="124742" cy="178291"/>
              </a:xfrm>
              <a:custGeom>
                <a:rect b="b" l="l" r="r" t="t"/>
                <a:pathLst>
                  <a:path extrusionOk="0" h="546" w="382">
                    <a:moveTo>
                      <a:pt x="377" y="498"/>
                    </a:moveTo>
                    <a:cubicBezTo>
                      <a:pt x="291" y="444"/>
                      <a:pt x="79" y="286"/>
                      <a:pt x="35" y="5"/>
                    </a:cubicBezTo>
                    <a:cubicBezTo>
                      <a:pt x="13" y="0"/>
                      <a:pt x="0" y="0"/>
                      <a:pt x="0" y="0"/>
                    </a:cubicBezTo>
                    <a:cubicBezTo>
                      <a:pt x="40" y="377"/>
                      <a:pt x="382" y="546"/>
                      <a:pt x="382" y="546"/>
                    </a:cubicBezTo>
                    <a:cubicBezTo>
                      <a:pt x="380" y="529"/>
                      <a:pt x="378" y="513"/>
                      <a:pt x="377" y="49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3663578" y="405562"/>
                <a:ext cx="132579" cy="316744"/>
              </a:xfrm>
              <a:custGeom>
                <a:rect b="b" l="l" r="r" t="t"/>
                <a:pathLst>
                  <a:path extrusionOk="0" h="970" w="406">
                    <a:moveTo>
                      <a:pt x="12" y="0"/>
                    </a:moveTo>
                    <a:cubicBezTo>
                      <a:pt x="12" y="0"/>
                      <a:pt x="527" y="139"/>
                      <a:pt x="380" y="970"/>
                    </a:cubicBezTo>
                    <a:cubicBezTo>
                      <a:pt x="380" y="970"/>
                      <a:pt x="-77" y="582"/>
                      <a:pt x="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3663578" y="405562"/>
                <a:ext cx="128008" cy="316744"/>
              </a:xfrm>
              <a:custGeom>
                <a:rect b="b" l="l" r="r" t="t"/>
                <a:pathLst>
                  <a:path extrusionOk="0" h="970" w="392">
                    <a:moveTo>
                      <a:pt x="392" y="895"/>
                    </a:moveTo>
                    <a:cubicBezTo>
                      <a:pt x="282" y="782"/>
                      <a:pt x="19" y="461"/>
                      <a:pt x="64" y="21"/>
                    </a:cubicBezTo>
                    <a:cubicBezTo>
                      <a:pt x="33" y="6"/>
                      <a:pt x="12" y="0"/>
                      <a:pt x="12" y="0"/>
                    </a:cubicBezTo>
                    <a:cubicBezTo>
                      <a:pt x="-77" y="582"/>
                      <a:pt x="380" y="970"/>
                      <a:pt x="380" y="970"/>
                    </a:cubicBezTo>
                    <a:cubicBezTo>
                      <a:pt x="385" y="944"/>
                      <a:pt x="388" y="919"/>
                      <a:pt x="392" y="89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417" name="Google Shape;417;p2"/>
            <p:cNvGrpSpPr/>
            <p:nvPr/>
          </p:nvGrpSpPr>
          <p:grpSpPr>
            <a:xfrm>
              <a:off x="2133596" y="-152260"/>
              <a:ext cx="327596" cy="974525"/>
              <a:chOff x="2953329" y="240660"/>
              <a:chExt cx="272996" cy="812104"/>
            </a:xfrm>
          </p:grpSpPr>
          <p:sp>
            <p:nvSpPr>
              <p:cNvPr id="418" name="Google Shape;418;p2"/>
              <p:cNvSpPr/>
              <p:nvPr/>
            </p:nvSpPr>
            <p:spPr>
              <a:xfrm>
                <a:off x="3081663" y="901903"/>
                <a:ext cx="144662" cy="150861"/>
              </a:xfrm>
              <a:custGeom>
                <a:rect b="b" l="l" r="r" t="t"/>
                <a:pathLst>
                  <a:path extrusionOk="0" h="462" w="443">
                    <a:moveTo>
                      <a:pt x="38" y="24"/>
                    </a:moveTo>
                    <a:cubicBezTo>
                      <a:pt x="38" y="24"/>
                      <a:pt x="71" y="-6"/>
                      <a:pt x="123" y="2"/>
                    </a:cubicBezTo>
                    <a:cubicBezTo>
                      <a:pt x="174" y="10"/>
                      <a:pt x="332" y="84"/>
                      <a:pt x="406" y="169"/>
                    </a:cubicBezTo>
                    <a:cubicBezTo>
                      <a:pt x="479" y="253"/>
                      <a:pt x="438" y="337"/>
                      <a:pt x="327" y="281"/>
                    </a:cubicBezTo>
                    <a:cubicBezTo>
                      <a:pt x="327" y="281"/>
                      <a:pt x="365" y="364"/>
                      <a:pt x="311" y="408"/>
                    </a:cubicBezTo>
                    <a:cubicBezTo>
                      <a:pt x="256" y="451"/>
                      <a:pt x="194" y="378"/>
                      <a:pt x="194" y="378"/>
                    </a:cubicBezTo>
                    <a:cubicBezTo>
                      <a:pt x="194" y="378"/>
                      <a:pt x="187" y="472"/>
                      <a:pt x="114" y="461"/>
                    </a:cubicBezTo>
                    <a:cubicBezTo>
                      <a:pt x="41" y="450"/>
                      <a:pt x="-14" y="191"/>
                      <a:pt x="4" y="110"/>
                    </a:cubicBezTo>
                    <a:cubicBezTo>
                      <a:pt x="22" y="29"/>
                      <a:pt x="38" y="24"/>
                      <a:pt x="3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3002965" y="240660"/>
                <a:ext cx="98292" cy="664182"/>
              </a:xfrm>
              <a:custGeom>
                <a:rect b="b" l="l" r="r" t="t"/>
                <a:pathLst>
                  <a:path extrusionOk="0" h="2034" w="301">
                    <a:moveTo>
                      <a:pt x="288" y="2034"/>
                    </a:moveTo>
                    <a:lnTo>
                      <a:pt x="301" y="2022"/>
                    </a:lnTo>
                    <a:cubicBezTo>
                      <a:pt x="300" y="2020"/>
                      <a:pt x="160" y="1863"/>
                      <a:pt x="78" y="1537"/>
                    </a:cubicBezTo>
                    <a:cubicBezTo>
                      <a:pt x="2" y="1237"/>
                      <a:pt x="-39" y="727"/>
                      <a:pt x="198" y="6"/>
                    </a:cubicBezTo>
                    <a:lnTo>
                      <a:pt x="181" y="0"/>
                    </a:lnTo>
                    <a:cubicBezTo>
                      <a:pt x="-58" y="726"/>
                      <a:pt x="-16" y="1240"/>
                      <a:pt x="61" y="1543"/>
                    </a:cubicBezTo>
                    <a:cubicBezTo>
                      <a:pt x="144" y="1873"/>
                      <a:pt x="286" y="2032"/>
                      <a:pt x="288" y="20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2953329" y="757899"/>
                <a:ext cx="80984" cy="161637"/>
              </a:xfrm>
              <a:custGeom>
                <a:rect b="b" l="l" r="r" t="t"/>
                <a:pathLst>
                  <a:path extrusionOk="0" h="495" w="248">
                    <a:moveTo>
                      <a:pt x="14" y="495"/>
                    </a:moveTo>
                    <a:cubicBezTo>
                      <a:pt x="14" y="495"/>
                      <a:pt x="-80" y="136"/>
                      <a:pt x="233" y="0"/>
                    </a:cubicBezTo>
                    <a:cubicBezTo>
                      <a:pt x="233" y="0"/>
                      <a:pt x="335" y="329"/>
                      <a:pt x="14" y="4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2957574" y="757899"/>
                <a:ext cx="71841" cy="161637"/>
              </a:xfrm>
              <a:custGeom>
                <a:rect b="b" l="l" r="r" t="t"/>
                <a:pathLst>
                  <a:path extrusionOk="0" h="495" w="220">
                    <a:moveTo>
                      <a:pt x="220" y="7"/>
                    </a:moveTo>
                    <a:cubicBezTo>
                      <a:pt x="220" y="3"/>
                      <a:pt x="220" y="0"/>
                      <a:pt x="220" y="0"/>
                    </a:cubicBezTo>
                    <a:cubicBezTo>
                      <a:pt x="218" y="2"/>
                      <a:pt x="216" y="4"/>
                      <a:pt x="214" y="5"/>
                    </a:cubicBezTo>
                    <a:lnTo>
                      <a:pt x="0" y="492"/>
                    </a:lnTo>
                    <a:cubicBezTo>
                      <a:pt x="1" y="494"/>
                      <a:pt x="1" y="495"/>
                      <a:pt x="1" y="495"/>
                    </a:cubicBezTo>
                    <a:cubicBezTo>
                      <a:pt x="4" y="494"/>
                      <a:pt x="6" y="492"/>
                      <a:pt x="8" y="491"/>
                    </a:cubicBezTo>
                    <a:lnTo>
                      <a:pt x="220" y="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3055539" y="828758"/>
                <a:ext cx="124416" cy="45389"/>
              </a:xfrm>
              <a:custGeom>
                <a:rect b="b" l="l" r="r" t="t"/>
                <a:pathLst>
                  <a:path extrusionOk="0" h="139" w="381">
                    <a:moveTo>
                      <a:pt x="381" y="119"/>
                    </a:moveTo>
                    <a:cubicBezTo>
                      <a:pt x="381" y="119"/>
                      <a:pt x="197" y="208"/>
                      <a:pt x="0" y="12"/>
                    </a:cubicBezTo>
                    <a:cubicBezTo>
                      <a:pt x="0" y="12"/>
                      <a:pt x="249" y="-53"/>
                      <a:pt x="381" y="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550" lIns="81625" spcFirstLastPara="1" rIns="81625" wrap="square" tIns="4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3055539" y="832350"/>
                <a:ext cx="124416" cy="35919"/>
              </a:xfrm>
              <a:custGeom>
                <a:rect b="b" l="l" r="r" t="t"/>
                <a:pathLst>
                  <a:path extrusionOk="0" h="110" w="381">
                    <a:moveTo>
                      <a:pt x="5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2" y="2"/>
                      <a:pt x="3" y="3"/>
                      <a:pt x="4" y="5"/>
                    </a:cubicBezTo>
                    <a:lnTo>
                      <a:pt x="379" y="110"/>
                    </a:lnTo>
                    <a:cubicBezTo>
                      <a:pt x="380" y="109"/>
                      <a:pt x="381" y="108"/>
                      <a:pt x="381" y="108"/>
                    </a:cubicBezTo>
                    <a:cubicBezTo>
                      <a:pt x="380" y="107"/>
                      <a:pt x="379" y="106"/>
                      <a:pt x="377" y="10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3081663" y="901903"/>
                <a:ext cx="144335" cy="96329"/>
              </a:xfrm>
              <a:custGeom>
                <a:rect b="b" l="l" r="r" t="t"/>
                <a:pathLst>
                  <a:path extrusionOk="0" h="295" w="442">
                    <a:moveTo>
                      <a:pt x="31" y="249"/>
                    </a:moveTo>
                    <a:cubicBezTo>
                      <a:pt x="38" y="222"/>
                      <a:pt x="48" y="196"/>
                      <a:pt x="66" y="174"/>
                    </a:cubicBezTo>
                    <a:cubicBezTo>
                      <a:pt x="78" y="158"/>
                      <a:pt x="91" y="153"/>
                      <a:pt x="109" y="146"/>
                    </a:cubicBezTo>
                    <a:cubicBezTo>
                      <a:pt x="120" y="141"/>
                      <a:pt x="126" y="130"/>
                      <a:pt x="136" y="123"/>
                    </a:cubicBezTo>
                    <a:cubicBezTo>
                      <a:pt x="159" y="106"/>
                      <a:pt x="190" y="101"/>
                      <a:pt x="207" y="127"/>
                    </a:cubicBezTo>
                    <a:cubicBezTo>
                      <a:pt x="208" y="129"/>
                      <a:pt x="209" y="131"/>
                      <a:pt x="210" y="133"/>
                    </a:cubicBezTo>
                    <a:cubicBezTo>
                      <a:pt x="214" y="130"/>
                      <a:pt x="214" y="131"/>
                      <a:pt x="213" y="134"/>
                    </a:cubicBezTo>
                    <a:cubicBezTo>
                      <a:pt x="213" y="133"/>
                      <a:pt x="213" y="133"/>
                      <a:pt x="214" y="133"/>
                    </a:cubicBezTo>
                    <a:cubicBezTo>
                      <a:pt x="226" y="128"/>
                      <a:pt x="240" y="127"/>
                      <a:pt x="252" y="127"/>
                    </a:cubicBezTo>
                    <a:cubicBezTo>
                      <a:pt x="280" y="127"/>
                      <a:pt x="303" y="140"/>
                      <a:pt x="312" y="168"/>
                    </a:cubicBezTo>
                    <a:cubicBezTo>
                      <a:pt x="314" y="175"/>
                      <a:pt x="318" y="188"/>
                      <a:pt x="320" y="199"/>
                    </a:cubicBezTo>
                    <a:cubicBezTo>
                      <a:pt x="332" y="200"/>
                      <a:pt x="344" y="198"/>
                      <a:pt x="356" y="201"/>
                    </a:cubicBezTo>
                    <a:cubicBezTo>
                      <a:pt x="370" y="203"/>
                      <a:pt x="383" y="210"/>
                      <a:pt x="395" y="217"/>
                    </a:cubicBezTo>
                    <a:cubicBezTo>
                      <a:pt x="414" y="230"/>
                      <a:pt x="429" y="248"/>
                      <a:pt x="440" y="268"/>
                    </a:cubicBezTo>
                    <a:cubicBezTo>
                      <a:pt x="448" y="243"/>
                      <a:pt x="438" y="206"/>
                      <a:pt x="406" y="169"/>
                    </a:cubicBezTo>
                    <a:cubicBezTo>
                      <a:pt x="332" y="85"/>
                      <a:pt x="174" y="10"/>
                      <a:pt x="123" y="2"/>
                    </a:cubicBezTo>
                    <a:cubicBezTo>
                      <a:pt x="71" y="-6"/>
                      <a:pt x="38" y="24"/>
                      <a:pt x="38" y="24"/>
                    </a:cubicBezTo>
                    <a:cubicBezTo>
                      <a:pt x="38" y="24"/>
                      <a:pt x="22" y="29"/>
                      <a:pt x="4" y="110"/>
                    </a:cubicBezTo>
                    <a:cubicBezTo>
                      <a:pt x="-5" y="148"/>
                      <a:pt x="3" y="224"/>
                      <a:pt x="20" y="295"/>
                    </a:cubicBezTo>
                    <a:cubicBezTo>
                      <a:pt x="23" y="280"/>
                      <a:pt x="26" y="264"/>
                      <a:pt x="31" y="249"/>
                    </a:cubicBezTo>
                    <a:close/>
                  </a:path>
                </a:pathLst>
              </a:custGeom>
              <a:solidFill>
                <a:srgbClr val="CF82B8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3098318" y="908107"/>
                <a:ext cx="54534" cy="80655"/>
              </a:xfrm>
              <a:custGeom>
                <a:rect b="b" l="l" r="r" t="t"/>
                <a:pathLst>
                  <a:path extrusionOk="0" h="247" w="167">
                    <a:moveTo>
                      <a:pt x="160" y="246"/>
                    </a:moveTo>
                    <a:cubicBezTo>
                      <a:pt x="163" y="250"/>
                      <a:pt x="170" y="245"/>
                      <a:pt x="166" y="241"/>
                    </a:cubicBezTo>
                    <a:cubicBezTo>
                      <a:pt x="140" y="208"/>
                      <a:pt x="117" y="173"/>
                      <a:pt x="94" y="137"/>
                    </a:cubicBezTo>
                    <a:cubicBezTo>
                      <a:pt x="70" y="100"/>
                      <a:pt x="46" y="63"/>
                      <a:pt x="22" y="26"/>
                    </a:cubicBezTo>
                    <a:cubicBezTo>
                      <a:pt x="17" y="18"/>
                      <a:pt x="12" y="10"/>
                      <a:pt x="7" y="2"/>
                    </a:cubicBezTo>
                    <a:cubicBezTo>
                      <a:pt x="4" y="-3"/>
                      <a:pt x="-2" y="2"/>
                      <a:pt x="1" y="7"/>
                    </a:cubicBezTo>
                    <a:cubicBezTo>
                      <a:pt x="40" y="70"/>
                      <a:pt x="81" y="132"/>
                      <a:pt x="123" y="194"/>
                    </a:cubicBezTo>
                    <a:cubicBezTo>
                      <a:pt x="135" y="212"/>
                      <a:pt x="147" y="229"/>
                      <a:pt x="160" y="2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39825" lIns="81625" spcFirstLastPara="1" rIns="81625" wrap="square" tIns="39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3091787" y="911046"/>
                <a:ext cx="26124" cy="97635"/>
              </a:xfrm>
              <a:custGeom>
                <a:rect b="b" l="l" r="r" t="t"/>
                <a:pathLst>
                  <a:path extrusionOk="0" h="299" w="80">
                    <a:moveTo>
                      <a:pt x="53" y="294"/>
                    </a:moveTo>
                    <a:cubicBezTo>
                      <a:pt x="26" y="235"/>
                      <a:pt x="13" y="171"/>
                      <a:pt x="10" y="106"/>
                    </a:cubicBezTo>
                    <a:cubicBezTo>
                      <a:pt x="8" y="76"/>
                      <a:pt x="8" y="46"/>
                      <a:pt x="12" y="16"/>
                    </a:cubicBezTo>
                    <a:cubicBezTo>
                      <a:pt x="16" y="33"/>
                      <a:pt x="21" y="51"/>
                      <a:pt x="27" y="68"/>
                    </a:cubicBezTo>
                    <a:cubicBezTo>
                      <a:pt x="39" y="108"/>
                      <a:pt x="53" y="148"/>
                      <a:pt x="73" y="186"/>
                    </a:cubicBezTo>
                    <a:cubicBezTo>
                      <a:pt x="75" y="190"/>
                      <a:pt x="82" y="187"/>
                      <a:pt x="80" y="183"/>
                    </a:cubicBezTo>
                    <a:cubicBezTo>
                      <a:pt x="61" y="146"/>
                      <a:pt x="47" y="106"/>
                      <a:pt x="35" y="67"/>
                    </a:cubicBezTo>
                    <a:cubicBezTo>
                      <a:pt x="28" y="45"/>
                      <a:pt x="22" y="24"/>
                      <a:pt x="16" y="3"/>
                    </a:cubicBezTo>
                    <a:cubicBezTo>
                      <a:pt x="15" y="-2"/>
                      <a:pt x="7" y="-1"/>
                      <a:pt x="9" y="4"/>
                    </a:cubicBezTo>
                    <a:cubicBezTo>
                      <a:pt x="9" y="6"/>
                      <a:pt x="10" y="9"/>
                      <a:pt x="11" y="12"/>
                    </a:cubicBezTo>
                    <a:cubicBezTo>
                      <a:pt x="9" y="10"/>
                      <a:pt x="4" y="10"/>
                      <a:pt x="4" y="14"/>
                    </a:cubicBezTo>
                    <a:cubicBezTo>
                      <a:pt x="0" y="45"/>
                      <a:pt x="0" y="76"/>
                      <a:pt x="2" y="107"/>
                    </a:cubicBezTo>
                    <a:cubicBezTo>
                      <a:pt x="5" y="172"/>
                      <a:pt x="18" y="238"/>
                      <a:pt x="46" y="297"/>
                    </a:cubicBezTo>
                    <a:cubicBezTo>
                      <a:pt x="48" y="302"/>
                      <a:pt x="56" y="299"/>
                      <a:pt x="53" y="2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3099297" y="904515"/>
                <a:ext cx="87189" cy="52573"/>
              </a:xfrm>
              <a:custGeom>
                <a:rect b="b" l="l" r="r" t="t"/>
                <a:pathLst>
                  <a:path extrusionOk="0" h="161" w="267">
                    <a:moveTo>
                      <a:pt x="164" y="136"/>
                    </a:moveTo>
                    <a:cubicBezTo>
                      <a:pt x="119" y="89"/>
                      <a:pt x="68" y="48"/>
                      <a:pt x="16" y="9"/>
                    </a:cubicBezTo>
                    <a:cubicBezTo>
                      <a:pt x="107" y="36"/>
                      <a:pt x="198" y="89"/>
                      <a:pt x="260" y="160"/>
                    </a:cubicBezTo>
                    <a:cubicBezTo>
                      <a:pt x="264" y="163"/>
                      <a:pt x="270" y="158"/>
                      <a:pt x="267" y="155"/>
                    </a:cubicBezTo>
                    <a:cubicBezTo>
                      <a:pt x="202" y="82"/>
                      <a:pt x="108" y="27"/>
                      <a:pt x="14" y="0"/>
                    </a:cubicBezTo>
                    <a:cubicBezTo>
                      <a:pt x="12" y="0"/>
                      <a:pt x="10" y="2"/>
                      <a:pt x="9" y="4"/>
                    </a:cubicBezTo>
                    <a:cubicBezTo>
                      <a:pt x="9" y="3"/>
                      <a:pt x="8" y="3"/>
                      <a:pt x="7" y="2"/>
                    </a:cubicBezTo>
                    <a:cubicBezTo>
                      <a:pt x="3" y="-1"/>
                      <a:pt x="-2" y="6"/>
                      <a:pt x="2" y="9"/>
                    </a:cubicBezTo>
                    <a:cubicBezTo>
                      <a:pt x="57" y="49"/>
                      <a:pt x="110" y="92"/>
                      <a:pt x="158" y="140"/>
                    </a:cubicBezTo>
                    <a:cubicBezTo>
                      <a:pt x="161" y="144"/>
                      <a:pt x="168" y="139"/>
                      <a:pt x="164" y="1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11750" lIns="81625" spcFirstLastPara="1" rIns="81625" wrap="square" tIns="11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3078071" y="896352"/>
                <a:ext cx="60738" cy="52573"/>
              </a:xfrm>
              <a:custGeom>
                <a:rect b="b" l="l" r="r" t="t"/>
                <a:pathLst>
                  <a:path extrusionOk="0" h="161" w="186">
                    <a:moveTo>
                      <a:pt x="60" y="13"/>
                    </a:moveTo>
                    <a:cubicBezTo>
                      <a:pt x="57" y="12"/>
                      <a:pt x="123" y="-16"/>
                      <a:pt x="170" y="13"/>
                    </a:cubicBezTo>
                    <a:cubicBezTo>
                      <a:pt x="217" y="41"/>
                      <a:pt x="156" y="68"/>
                      <a:pt x="84" y="42"/>
                    </a:cubicBezTo>
                    <a:cubicBezTo>
                      <a:pt x="84" y="42"/>
                      <a:pt x="86" y="121"/>
                      <a:pt x="44" y="151"/>
                    </a:cubicBezTo>
                    <a:cubicBezTo>
                      <a:pt x="2" y="181"/>
                      <a:pt x="-4" y="138"/>
                      <a:pt x="2" y="112"/>
                    </a:cubicBezTo>
                    <a:cubicBezTo>
                      <a:pt x="13" y="59"/>
                      <a:pt x="60" y="13"/>
                      <a:pt x="60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1750" lIns="81625" spcFirstLastPara="1" rIns="81625" wrap="square" tIns="11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9" name="Google Shape;429;p2"/>
            <p:cNvGrpSpPr/>
            <p:nvPr/>
          </p:nvGrpSpPr>
          <p:grpSpPr>
            <a:xfrm>
              <a:off x="2514595" y="-152400"/>
              <a:ext cx="744144" cy="1100700"/>
              <a:chOff x="3089827" y="249803"/>
              <a:chExt cx="620120" cy="917250"/>
            </a:xfrm>
          </p:grpSpPr>
          <p:sp>
            <p:nvSpPr>
              <p:cNvPr id="430" name="Google Shape;430;p2"/>
              <p:cNvSpPr/>
              <p:nvPr/>
            </p:nvSpPr>
            <p:spPr>
              <a:xfrm>
                <a:off x="3545366" y="1003130"/>
                <a:ext cx="164581" cy="163923"/>
              </a:xfrm>
              <a:custGeom>
                <a:rect b="b" l="l" r="r" t="t"/>
                <a:pathLst>
                  <a:path extrusionOk="0" h="502" w="504">
                    <a:moveTo>
                      <a:pt x="10" y="2"/>
                    </a:moveTo>
                    <a:cubicBezTo>
                      <a:pt x="10" y="2"/>
                      <a:pt x="358" y="-31"/>
                      <a:pt x="443" y="159"/>
                    </a:cubicBezTo>
                    <a:cubicBezTo>
                      <a:pt x="527" y="349"/>
                      <a:pt x="525" y="515"/>
                      <a:pt x="434" y="502"/>
                    </a:cubicBezTo>
                    <a:cubicBezTo>
                      <a:pt x="342" y="489"/>
                      <a:pt x="-66" y="425"/>
                      <a:pt x="1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3546346" y="1003130"/>
                <a:ext cx="118864" cy="119187"/>
              </a:xfrm>
              <a:custGeom>
                <a:rect b="b" l="l" r="r" t="t"/>
                <a:pathLst>
                  <a:path extrusionOk="0" h="365" w="364">
                    <a:moveTo>
                      <a:pt x="7" y="2"/>
                    </a:moveTo>
                    <a:cubicBezTo>
                      <a:pt x="7" y="2"/>
                      <a:pt x="258" y="-22"/>
                      <a:pt x="320" y="116"/>
                    </a:cubicBezTo>
                    <a:cubicBezTo>
                      <a:pt x="381" y="253"/>
                      <a:pt x="380" y="374"/>
                      <a:pt x="314" y="365"/>
                    </a:cubicBezTo>
                    <a:cubicBezTo>
                      <a:pt x="247" y="356"/>
                      <a:pt x="-48" y="309"/>
                      <a:pt x="7" y="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3204447" y="249803"/>
                <a:ext cx="425821" cy="833330"/>
              </a:xfrm>
              <a:custGeom>
                <a:rect b="b" l="l" r="r" t="t"/>
                <a:pathLst>
                  <a:path extrusionOk="0" h="2552" w="1304">
                    <a:moveTo>
                      <a:pt x="53" y="2"/>
                    </a:moveTo>
                    <a:cubicBezTo>
                      <a:pt x="54" y="3"/>
                      <a:pt x="54" y="5"/>
                      <a:pt x="54" y="7"/>
                    </a:cubicBezTo>
                    <a:cubicBezTo>
                      <a:pt x="-109" y="618"/>
                      <a:pt x="238" y="1274"/>
                      <a:pt x="559" y="1718"/>
                    </a:cubicBezTo>
                    <a:cubicBezTo>
                      <a:pt x="906" y="2198"/>
                      <a:pt x="1298" y="2539"/>
                      <a:pt x="1302" y="2542"/>
                    </a:cubicBezTo>
                    <a:cubicBezTo>
                      <a:pt x="1304" y="2544"/>
                      <a:pt x="1305" y="2547"/>
                      <a:pt x="1303" y="2550"/>
                    </a:cubicBezTo>
                    <a:cubicBezTo>
                      <a:pt x="1300" y="2552"/>
                      <a:pt x="1297" y="2553"/>
                      <a:pt x="1294" y="2551"/>
                    </a:cubicBezTo>
                    <a:cubicBezTo>
                      <a:pt x="1290" y="2547"/>
                      <a:pt x="898" y="2206"/>
                      <a:pt x="550" y="1725"/>
                    </a:cubicBezTo>
                    <a:cubicBezTo>
                      <a:pt x="345" y="1441"/>
                      <a:pt x="195" y="1166"/>
                      <a:pt x="104" y="905"/>
                    </a:cubicBezTo>
                    <a:cubicBezTo>
                      <a:pt x="-9" y="579"/>
                      <a:pt x="-30" y="276"/>
                      <a:pt x="43" y="4"/>
                    </a:cubicBezTo>
                    <a:cubicBezTo>
                      <a:pt x="44" y="1"/>
                      <a:pt x="47" y="-1"/>
                      <a:pt x="50" y="0"/>
                    </a:cubicBezTo>
                    <a:cubicBezTo>
                      <a:pt x="51" y="0"/>
                      <a:pt x="52" y="1"/>
                      <a:pt x="5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3422583" y="830717"/>
                <a:ext cx="206380" cy="108411"/>
              </a:xfrm>
              <a:custGeom>
                <a:rect b="b" l="l" r="r" t="t"/>
                <a:pathLst>
                  <a:path extrusionOk="0" h="332" w="632">
                    <a:moveTo>
                      <a:pt x="0" y="91"/>
                    </a:moveTo>
                    <a:cubicBezTo>
                      <a:pt x="0" y="91"/>
                      <a:pt x="479" y="-145"/>
                      <a:pt x="608" y="144"/>
                    </a:cubicBezTo>
                    <a:cubicBezTo>
                      <a:pt x="738" y="434"/>
                      <a:pt x="326" y="367"/>
                      <a:pt x="0" y="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3422583" y="842473"/>
                <a:ext cx="124416" cy="65308"/>
              </a:xfrm>
              <a:custGeom>
                <a:rect b="b" l="l" r="r" t="t"/>
                <a:pathLst>
                  <a:path extrusionOk="0" h="200" w="381">
                    <a:moveTo>
                      <a:pt x="0" y="55"/>
                    </a:moveTo>
                    <a:cubicBezTo>
                      <a:pt x="0" y="55"/>
                      <a:pt x="289" y="-87"/>
                      <a:pt x="367" y="87"/>
                    </a:cubicBezTo>
                    <a:cubicBezTo>
                      <a:pt x="444" y="261"/>
                      <a:pt x="197" y="221"/>
                      <a:pt x="0" y="5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4500" lIns="81625" spcFirstLastPara="1" rIns="81625" wrap="square" tIns="24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3420624" y="858146"/>
                <a:ext cx="94046" cy="17960"/>
              </a:xfrm>
              <a:custGeom>
                <a:rect b="b" l="l" r="r" t="t"/>
                <a:pathLst>
                  <a:path extrusionOk="0" h="55" w="288">
                    <a:moveTo>
                      <a:pt x="287" y="45"/>
                    </a:moveTo>
                    <a:cubicBezTo>
                      <a:pt x="288" y="46"/>
                      <a:pt x="288" y="48"/>
                      <a:pt x="288" y="49"/>
                    </a:cubicBezTo>
                    <a:cubicBezTo>
                      <a:pt x="288" y="52"/>
                      <a:pt x="285" y="55"/>
                      <a:pt x="282" y="55"/>
                    </a:cubicBezTo>
                    <a:cubicBezTo>
                      <a:pt x="274" y="54"/>
                      <a:pt x="76" y="42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79" y="31"/>
                      <a:pt x="281" y="43"/>
                      <a:pt x="283" y="43"/>
                    </a:cubicBezTo>
                    <a:cubicBezTo>
                      <a:pt x="284" y="43"/>
                      <a:pt x="286" y="44"/>
                      <a:pt x="287" y="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3361518" y="871861"/>
                <a:ext cx="94046" cy="213231"/>
              </a:xfrm>
              <a:custGeom>
                <a:rect b="b" l="l" r="r" t="t"/>
                <a:pathLst>
                  <a:path extrusionOk="0" h="653" w="288">
                    <a:moveTo>
                      <a:pt x="213" y="0"/>
                    </a:moveTo>
                    <a:cubicBezTo>
                      <a:pt x="213" y="0"/>
                      <a:pt x="399" y="625"/>
                      <a:pt x="185" y="652"/>
                    </a:cubicBezTo>
                    <a:cubicBezTo>
                      <a:pt x="-29" y="679"/>
                      <a:pt x="-103" y="32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3380131" y="871861"/>
                <a:ext cx="68902" cy="155760"/>
              </a:xfrm>
              <a:custGeom>
                <a:rect b="b" l="l" r="r" t="t"/>
                <a:pathLst>
                  <a:path extrusionOk="0" h="477" w="211">
                    <a:moveTo>
                      <a:pt x="156" y="0"/>
                    </a:moveTo>
                    <a:cubicBezTo>
                      <a:pt x="156" y="0"/>
                      <a:pt x="292" y="456"/>
                      <a:pt x="136" y="476"/>
                    </a:cubicBezTo>
                    <a:cubicBezTo>
                      <a:pt x="-21" y="496"/>
                      <a:pt x="-74" y="234"/>
                      <a:pt x="156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3413113" y="870882"/>
                <a:ext cx="19920" cy="108738"/>
              </a:xfrm>
              <a:custGeom>
                <a:rect b="b" l="l" r="r" t="t"/>
                <a:pathLst>
                  <a:path extrusionOk="0" h="333" w="61">
                    <a:moveTo>
                      <a:pt x="59" y="2"/>
                    </a:moveTo>
                    <a:cubicBezTo>
                      <a:pt x="61" y="4"/>
                      <a:pt x="61" y="5"/>
                      <a:pt x="61" y="7"/>
                    </a:cubicBezTo>
                    <a:cubicBezTo>
                      <a:pt x="38" y="112"/>
                      <a:pt x="12" y="325"/>
                      <a:pt x="12" y="328"/>
                    </a:cubicBezTo>
                    <a:cubicBezTo>
                      <a:pt x="11" y="331"/>
                      <a:pt x="9" y="333"/>
                      <a:pt x="5" y="333"/>
                    </a:cubicBezTo>
                    <a:cubicBezTo>
                      <a:pt x="2" y="332"/>
                      <a:pt x="0" y="329"/>
                      <a:pt x="0" y="326"/>
                    </a:cubicBezTo>
                    <a:cubicBezTo>
                      <a:pt x="1" y="324"/>
                      <a:pt x="27" y="111"/>
                      <a:pt x="49" y="5"/>
                    </a:cubicBezTo>
                    <a:cubicBezTo>
                      <a:pt x="50" y="2"/>
                      <a:pt x="53" y="0"/>
                      <a:pt x="56" y="0"/>
                    </a:cubicBezTo>
                    <a:cubicBezTo>
                      <a:pt x="58" y="1"/>
                      <a:pt x="59" y="1"/>
                      <a:pt x="59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3309270" y="666468"/>
                <a:ext cx="187766" cy="98615"/>
              </a:xfrm>
              <a:custGeom>
                <a:rect b="b" l="l" r="r" t="t"/>
                <a:pathLst>
                  <a:path extrusionOk="0" h="302" w="575">
                    <a:moveTo>
                      <a:pt x="0" y="64"/>
                    </a:moveTo>
                    <a:cubicBezTo>
                      <a:pt x="0" y="64"/>
                      <a:pt x="437" y="-96"/>
                      <a:pt x="550" y="89"/>
                    </a:cubicBezTo>
                    <a:cubicBezTo>
                      <a:pt x="663" y="274"/>
                      <a:pt x="380" y="470"/>
                      <a:pt x="0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3309270" y="673652"/>
                <a:ext cx="122456" cy="64655"/>
              </a:xfrm>
              <a:custGeom>
                <a:rect b="b" l="l" r="r" t="t"/>
                <a:pathLst>
                  <a:path extrusionOk="0" h="198" w="375">
                    <a:moveTo>
                      <a:pt x="0" y="42"/>
                    </a:moveTo>
                    <a:cubicBezTo>
                      <a:pt x="0" y="42"/>
                      <a:pt x="286" y="-62"/>
                      <a:pt x="359" y="58"/>
                    </a:cubicBezTo>
                    <a:cubicBezTo>
                      <a:pt x="433" y="179"/>
                      <a:pt x="248" y="308"/>
                      <a:pt x="0" y="4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3825" lIns="81625" spcFirstLastPara="1" rIns="81625" wrap="square" tIns="23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3303718" y="685080"/>
                <a:ext cx="88168" cy="24490"/>
              </a:xfrm>
              <a:custGeom>
                <a:rect b="b" l="l" r="r" t="t"/>
                <a:pathLst>
                  <a:path extrusionOk="0" h="75" w="270">
                    <a:moveTo>
                      <a:pt x="269" y="66"/>
                    </a:moveTo>
                    <a:cubicBezTo>
                      <a:pt x="270" y="67"/>
                      <a:pt x="270" y="69"/>
                      <a:pt x="270" y="71"/>
                    </a:cubicBezTo>
                    <a:cubicBezTo>
                      <a:pt x="269" y="74"/>
                      <a:pt x="266" y="76"/>
                      <a:pt x="263" y="75"/>
                    </a:cubicBezTo>
                    <a:lnTo>
                      <a:pt x="5" y="11"/>
                    </a:lnTo>
                    <a:cubicBezTo>
                      <a:pt x="2" y="10"/>
                      <a:pt x="0" y="7"/>
                      <a:pt x="1" y="4"/>
                    </a:cubicBezTo>
                    <a:cubicBezTo>
                      <a:pt x="2" y="1"/>
                      <a:pt x="5" y="-1"/>
                      <a:pt x="8" y="0"/>
                    </a:cubicBezTo>
                    <a:lnTo>
                      <a:pt x="266" y="64"/>
                    </a:lnTo>
                    <a:cubicBezTo>
                      <a:pt x="267" y="64"/>
                      <a:pt x="268" y="65"/>
                      <a:pt x="269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3226652" y="702387"/>
                <a:ext cx="103843" cy="202455"/>
              </a:xfrm>
              <a:custGeom>
                <a:rect b="b" l="l" r="r" t="t"/>
                <a:pathLst>
                  <a:path extrusionOk="0" h="620" w="318">
                    <a:moveTo>
                      <a:pt x="260" y="0"/>
                    </a:moveTo>
                    <a:cubicBezTo>
                      <a:pt x="260" y="0"/>
                      <a:pt x="451" y="590"/>
                      <a:pt x="139" y="619"/>
                    </a:cubicBezTo>
                    <a:cubicBezTo>
                      <a:pt x="-172" y="648"/>
                      <a:pt x="115" y="35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3254736" y="701081"/>
                <a:ext cx="66616" cy="123759"/>
              </a:xfrm>
              <a:custGeom>
                <a:rect b="b" l="l" r="r" t="t"/>
                <a:pathLst>
                  <a:path extrusionOk="0" h="379" w="204">
                    <a:moveTo>
                      <a:pt x="174" y="0"/>
                    </a:moveTo>
                    <a:cubicBezTo>
                      <a:pt x="174" y="0"/>
                      <a:pt x="282" y="361"/>
                      <a:pt x="91" y="378"/>
                    </a:cubicBezTo>
                    <a:cubicBezTo>
                      <a:pt x="-101" y="396"/>
                      <a:pt x="53" y="57"/>
                      <a:pt x="174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3293595" y="696509"/>
                <a:ext cx="19266" cy="95350"/>
              </a:xfrm>
              <a:custGeom>
                <a:rect b="b" l="l" r="r" t="t"/>
                <a:pathLst>
                  <a:path extrusionOk="0" h="292" w="59">
                    <a:moveTo>
                      <a:pt x="58" y="2"/>
                    </a:moveTo>
                    <a:cubicBezTo>
                      <a:pt x="59" y="3"/>
                      <a:pt x="59" y="4"/>
                      <a:pt x="59" y="5"/>
                    </a:cubicBezTo>
                    <a:cubicBezTo>
                      <a:pt x="67" y="93"/>
                      <a:pt x="14" y="280"/>
                      <a:pt x="12" y="288"/>
                    </a:cubicBezTo>
                    <a:cubicBezTo>
                      <a:pt x="11" y="291"/>
                      <a:pt x="8" y="293"/>
                      <a:pt x="5" y="292"/>
                    </a:cubicBezTo>
                    <a:cubicBezTo>
                      <a:pt x="2" y="291"/>
                      <a:pt x="0" y="288"/>
                      <a:pt x="1" y="285"/>
                    </a:cubicBezTo>
                    <a:cubicBezTo>
                      <a:pt x="2" y="283"/>
                      <a:pt x="55" y="92"/>
                      <a:pt x="48" y="6"/>
                    </a:cubicBezTo>
                    <a:cubicBezTo>
                      <a:pt x="47" y="3"/>
                      <a:pt x="50" y="0"/>
                      <a:pt x="53" y="0"/>
                    </a:cubicBezTo>
                    <a:cubicBezTo>
                      <a:pt x="55" y="0"/>
                      <a:pt x="57" y="1"/>
                      <a:pt x="58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3231224" y="505810"/>
                <a:ext cx="184501" cy="112983"/>
              </a:xfrm>
              <a:custGeom>
                <a:rect b="b" l="l" r="r" t="t"/>
                <a:pathLst>
                  <a:path extrusionOk="0" h="346" w="565">
                    <a:moveTo>
                      <a:pt x="0" y="16"/>
                    </a:moveTo>
                    <a:cubicBezTo>
                      <a:pt x="0" y="16"/>
                      <a:pt x="578" y="-79"/>
                      <a:pt x="565" y="201"/>
                    </a:cubicBezTo>
                    <a:cubicBezTo>
                      <a:pt x="552" y="482"/>
                      <a:pt x="77" y="319"/>
                      <a:pt x="0" y="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3232530" y="507116"/>
                <a:ext cx="121803" cy="74778"/>
              </a:xfrm>
              <a:custGeom>
                <a:rect b="b" l="l" r="r" t="t"/>
                <a:pathLst>
                  <a:path extrusionOk="0" h="229" w="373">
                    <a:moveTo>
                      <a:pt x="0" y="11"/>
                    </a:moveTo>
                    <a:cubicBezTo>
                      <a:pt x="0" y="11"/>
                      <a:pt x="382" y="-53"/>
                      <a:pt x="373" y="133"/>
                    </a:cubicBezTo>
                    <a:cubicBezTo>
                      <a:pt x="364" y="318"/>
                      <a:pt x="51" y="211"/>
                      <a:pt x="0" y="1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3950" lIns="81625" spcFirstLastPara="1" rIns="81625" wrap="square" tIns="33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3228612" y="509729"/>
                <a:ext cx="90781" cy="48981"/>
              </a:xfrm>
              <a:custGeom>
                <a:rect b="b" l="l" r="r" t="t"/>
                <a:pathLst>
                  <a:path extrusionOk="0" h="150" w="278">
                    <a:moveTo>
                      <a:pt x="277" y="141"/>
                    </a:moveTo>
                    <a:cubicBezTo>
                      <a:pt x="279" y="142"/>
                      <a:pt x="279" y="144"/>
                      <a:pt x="278" y="146"/>
                    </a:cubicBezTo>
                    <a:cubicBezTo>
                      <a:pt x="277" y="149"/>
                      <a:pt x="274" y="151"/>
                      <a:pt x="271" y="150"/>
                    </a:cubicBezTo>
                    <a:cubicBezTo>
                      <a:pt x="261" y="146"/>
                      <a:pt x="42" y="58"/>
                      <a:pt x="1" y="10"/>
                    </a:cubicBezTo>
                    <a:cubicBezTo>
                      <a:pt x="-1" y="7"/>
                      <a:pt x="0" y="3"/>
                      <a:pt x="2" y="1"/>
                    </a:cubicBezTo>
                    <a:cubicBezTo>
                      <a:pt x="4" y="-1"/>
                      <a:pt x="8" y="0"/>
                      <a:pt x="10" y="2"/>
                    </a:cubicBezTo>
                    <a:cubicBezTo>
                      <a:pt x="49" y="49"/>
                      <a:pt x="273" y="138"/>
                      <a:pt x="275" y="139"/>
                    </a:cubicBezTo>
                    <a:cubicBezTo>
                      <a:pt x="276" y="139"/>
                      <a:pt x="277" y="140"/>
                      <a:pt x="277" y="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3119543" y="518219"/>
                <a:ext cx="111354" cy="148576"/>
              </a:xfrm>
              <a:custGeom>
                <a:rect b="b" l="l" r="r" t="t"/>
                <a:pathLst>
                  <a:path extrusionOk="0" h="455" w="341">
                    <a:moveTo>
                      <a:pt x="339" y="0"/>
                    </a:moveTo>
                    <a:cubicBezTo>
                      <a:pt x="339" y="0"/>
                      <a:pt x="32" y="106"/>
                      <a:pt x="2" y="328"/>
                    </a:cubicBezTo>
                    <a:cubicBezTo>
                      <a:pt x="-29" y="549"/>
                      <a:pt x="372" y="507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3149586" y="518219"/>
                <a:ext cx="80984" cy="107432"/>
              </a:xfrm>
              <a:custGeom>
                <a:rect b="b" l="l" r="r" t="t"/>
                <a:pathLst>
                  <a:path extrusionOk="0" h="329" w="248">
                    <a:moveTo>
                      <a:pt x="247" y="0"/>
                    </a:moveTo>
                    <a:cubicBezTo>
                      <a:pt x="247" y="0"/>
                      <a:pt x="25" y="77"/>
                      <a:pt x="2" y="237"/>
                    </a:cubicBezTo>
                    <a:cubicBezTo>
                      <a:pt x="-20" y="397"/>
                      <a:pt x="271" y="367"/>
                      <a:pt x="247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3179629" y="514627"/>
                <a:ext cx="52248" cy="80982"/>
              </a:xfrm>
              <a:custGeom>
                <a:rect b="b" l="l" r="r" t="t"/>
                <a:pathLst>
                  <a:path extrusionOk="0" h="248" w="160">
                    <a:moveTo>
                      <a:pt x="159" y="2"/>
                    </a:moveTo>
                    <a:cubicBezTo>
                      <a:pt x="161" y="4"/>
                      <a:pt x="161" y="6"/>
                      <a:pt x="160" y="8"/>
                    </a:cubicBezTo>
                    <a:cubicBezTo>
                      <a:pt x="117" y="113"/>
                      <a:pt x="11" y="245"/>
                      <a:pt x="10" y="246"/>
                    </a:cubicBezTo>
                    <a:cubicBezTo>
                      <a:pt x="8" y="249"/>
                      <a:pt x="5" y="249"/>
                      <a:pt x="2" y="247"/>
                    </a:cubicBezTo>
                    <a:cubicBezTo>
                      <a:pt x="0" y="245"/>
                      <a:pt x="-1" y="241"/>
                      <a:pt x="1" y="239"/>
                    </a:cubicBezTo>
                    <a:cubicBezTo>
                      <a:pt x="2" y="238"/>
                      <a:pt x="107" y="107"/>
                      <a:pt x="149" y="4"/>
                    </a:cubicBezTo>
                    <a:cubicBezTo>
                      <a:pt x="151" y="1"/>
                      <a:pt x="154" y="-1"/>
                      <a:pt x="157" y="0"/>
                    </a:cubicBezTo>
                    <a:cubicBezTo>
                      <a:pt x="158" y="1"/>
                      <a:pt x="159" y="1"/>
                      <a:pt x="159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150" lIns="81625" spcFirstLastPara="1" rIns="81625" wrap="square" tIns="40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3208692" y="349071"/>
                <a:ext cx="166214" cy="116901"/>
              </a:xfrm>
              <a:custGeom>
                <a:rect b="b" l="l" r="r" t="t"/>
                <a:pathLst>
                  <a:path extrusionOk="0" h="358" w="509">
                    <a:moveTo>
                      <a:pt x="0" y="35"/>
                    </a:moveTo>
                    <a:cubicBezTo>
                      <a:pt x="0" y="35"/>
                      <a:pt x="328" y="-79"/>
                      <a:pt x="467" y="105"/>
                    </a:cubicBezTo>
                    <a:cubicBezTo>
                      <a:pt x="606" y="288"/>
                      <a:pt x="369" y="445"/>
                      <a:pt x="204" y="304"/>
                    </a:cubicBezTo>
                    <a:cubicBezTo>
                      <a:pt x="117" y="231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3209018" y="352989"/>
                <a:ext cx="114946" cy="80655"/>
              </a:xfrm>
              <a:custGeom>
                <a:rect b="b" l="l" r="r" t="t"/>
                <a:pathLst>
                  <a:path extrusionOk="0" h="247" w="352">
                    <a:moveTo>
                      <a:pt x="0" y="24"/>
                    </a:moveTo>
                    <a:cubicBezTo>
                      <a:pt x="0" y="24"/>
                      <a:pt x="227" y="-55"/>
                      <a:pt x="323" y="72"/>
                    </a:cubicBezTo>
                    <a:cubicBezTo>
                      <a:pt x="419" y="198"/>
                      <a:pt x="256" y="307"/>
                      <a:pt x="141" y="210"/>
                    </a:cubicBezTo>
                    <a:cubicBezTo>
                      <a:pt x="81" y="159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9825" lIns="81625" spcFirstLastPara="1" rIns="81625" wrap="square" tIns="39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3205426" y="357888"/>
                <a:ext cx="86209" cy="47022"/>
              </a:xfrm>
              <a:custGeom>
                <a:rect b="b" l="l" r="r" t="t"/>
                <a:pathLst>
                  <a:path extrusionOk="0" h="144" w="264">
                    <a:moveTo>
                      <a:pt x="264" y="134"/>
                    </a:moveTo>
                    <a:cubicBezTo>
                      <a:pt x="265" y="136"/>
                      <a:pt x="265" y="138"/>
                      <a:pt x="264" y="141"/>
                    </a:cubicBezTo>
                    <a:cubicBezTo>
                      <a:pt x="263" y="143"/>
                      <a:pt x="259" y="145"/>
                      <a:pt x="257" y="143"/>
                    </a:cubicBezTo>
                    <a:cubicBezTo>
                      <a:pt x="248" y="139"/>
                      <a:pt x="38" y="38"/>
                      <a:pt x="3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4" y="-1"/>
                      <a:pt x="7" y="-1"/>
                      <a:pt x="10" y="1"/>
                    </a:cubicBezTo>
                    <a:cubicBezTo>
                      <a:pt x="44" y="28"/>
                      <a:pt x="259" y="132"/>
                      <a:pt x="262" y="133"/>
                    </a:cubicBezTo>
                    <a:cubicBezTo>
                      <a:pt x="262" y="133"/>
                      <a:pt x="263" y="134"/>
                      <a:pt x="264" y="1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3089827" y="347765"/>
                <a:ext cx="112007" cy="134861"/>
              </a:xfrm>
              <a:custGeom>
                <a:rect b="b" l="l" r="r" t="t"/>
                <a:pathLst>
                  <a:path extrusionOk="0" h="413" w="343">
                    <a:moveTo>
                      <a:pt x="343" y="0"/>
                    </a:moveTo>
                    <a:cubicBezTo>
                      <a:pt x="343" y="0"/>
                      <a:pt x="-4" y="137"/>
                      <a:pt x="0" y="333"/>
                    </a:cubicBezTo>
                    <a:cubicBezTo>
                      <a:pt x="4" y="528"/>
                      <a:pt x="347" y="350"/>
                      <a:pt x="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3118890" y="349071"/>
                <a:ext cx="83270" cy="99921"/>
              </a:xfrm>
              <a:custGeom>
                <a:rect b="b" l="l" r="r" t="t"/>
                <a:pathLst>
                  <a:path extrusionOk="0" h="306" w="255">
                    <a:moveTo>
                      <a:pt x="255" y="0"/>
                    </a:moveTo>
                    <a:cubicBezTo>
                      <a:pt x="255" y="0"/>
                      <a:pt x="-2" y="101"/>
                      <a:pt x="0" y="246"/>
                    </a:cubicBezTo>
                    <a:cubicBezTo>
                      <a:pt x="3" y="391"/>
                      <a:pt x="257" y="259"/>
                      <a:pt x="255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3145994" y="340581"/>
                <a:ext cx="62044" cy="79676"/>
              </a:xfrm>
              <a:custGeom>
                <a:rect b="b" l="l" r="r" t="t"/>
                <a:pathLst>
                  <a:path extrusionOk="0" h="244" w="190">
                    <a:moveTo>
                      <a:pt x="189" y="2"/>
                    </a:moveTo>
                    <a:cubicBezTo>
                      <a:pt x="191" y="4"/>
                      <a:pt x="191" y="7"/>
                      <a:pt x="190" y="9"/>
                    </a:cubicBezTo>
                    <a:cubicBezTo>
                      <a:pt x="119" y="125"/>
                      <a:pt x="11" y="241"/>
                      <a:pt x="10" y="243"/>
                    </a:cubicBezTo>
                    <a:cubicBezTo>
                      <a:pt x="8" y="245"/>
                      <a:pt x="4" y="245"/>
                      <a:pt x="2" y="243"/>
                    </a:cubicBezTo>
                    <a:cubicBezTo>
                      <a:pt x="0" y="241"/>
                      <a:pt x="0" y="237"/>
                      <a:pt x="2" y="235"/>
                    </a:cubicBezTo>
                    <a:cubicBezTo>
                      <a:pt x="3" y="234"/>
                      <a:pt x="109" y="118"/>
                      <a:pt x="180" y="3"/>
                    </a:cubicBezTo>
                    <a:cubicBezTo>
                      <a:pt x="181" y="0"/>
                      <a:pt x="185" y="-1"/>
                      <a:pt x="188" y="1"/>
                    </a:cubicBezTo>
                    <a:lnTo>
                      <a:pt x="189" y="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8850" lIns="81625" spcFirstLastPara="1" rIns="81625" wrap="square" tIns="38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3545366" y="1003130"/>
                <a:ext cx="164581" cy="125391"/>
              </a:xfrm>
              <a:custGeom>
                <a:rect b="b" l="l" r="r" t="t"/>
                <a:pathLst>
                  <a:path extrusionOk="0" h="384" w="504">
                    <a:moveTo>
                      <a:pt x="110" y="133"/>
                    </a:moveTo>
                    <a:cubicBezTo>
                      <a:pt x="193" y="108"/>
                      <a:pt x="276" y="139"/>
                      <a:pt x="342" y="189"/>
                    </a:cubicBezTo>
                    <a:cubicBezTo>
                      <a:pt x="413" y="242"/>
                      <a:pt x="453" y="315"/>
                      <a:pt x="504" y="384"/>
                    </a:cubicBezTo>
                    <a:cubicBezTo>
                      <a:pt x="500" y="322"/>
                      <a:pt x="480" y="243"/>
                      <a:pt x="443" y="159"/>
                    </a:cubicBezTo>
                    <a:cubicBezTo>
                      <a:pt x="358" y="-31"/>
                      <a:pt x="10" y="2"/>
                      <a:pt x="10" y="2"/>
                    </a:cubicBezTo>
                    <a:cubicBezTo>
                      <a:pt x="-4" y="80"/>
                      <a:pt x="-2" y="146"/>
                      <a:pt x="13" y="202"/>
                    </a:cubicBezTo>
                    <a:cubicBezTo>
                      <a:pt x="33" y="172"/>
                      <a:pt x="64" y="148"/>
                      <a:pt x="110" y="133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3422583" y="830717"/>
                <a:ext cx="204747" cy="72492"/>
              </a:xfrm>
              <a:custGeom>
                <a:rect b="b" l="l" r="r" t="t"/>
                <a:pathLst>
                  <a:path extrusionOk="0" h="222" w="627">
                    <a:moveTo>
                      <a:pt x="186" y="222"/>
                    </a:moveTo>
                    <a:cubicBezTo>
                      <a:pt x="204" y="156"/>
                      <a:pt x="250" y="102"/>
                      <a:pt x="321" y="90"/>
                    </a:cubicBezTo>
                    <a:cubicBezTo>
                      <a:pt x="369" y="83"/>
                      <a:pt x="412" y="94"/>
                      <a:pt x="457" y="108"/>
                    </a:cubicBezTo>
                    <a:cubicBezTo>
                      <a:pt x="522" y="127"/>
                      <a:pt x="578" y="156"/>
                      <a:pt x="627" y="196"/>
                    </a:cubicBezTo>
                    <a:cubicBezTo>
                      <a:pt x="623" y="180"/>
                      <a:pt x="617" y="163"/>
                      <a:pt x="608" y="144"/>
                    </a:cubicBezTo>
                    <a:cubicBezTo>
                      <a:pt x="479" y="-145"/>
                      <a:pt x="0" y="91"/>
                      <a:pt x="0" y="91"/>
                    </a:cubicBezTo>
                    <a:cubicBezTo>
                      <a:pt x="61" y="142"/>
                      <a:pt x="124" y="186"/>
                      <a:pt x="186" y="222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31650" lIns="81625" spcFirstLastPara="1" rIns="81625" wrap="square" tIns="316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3361518" y="871535"/>
                <a:ext cx="79352" cy="206373"/>
              </a:xfrm>
              <a:custGeom>
                <a:rect b="b" l="l" r="r" t="t"/>
                <a:pathLst>
                  <a:path extrusionOk="0" h="632" w="243">
                    <a:moveTo>
                      <a:pt x="172" y="161"/>
                    </a:moveTo>
                    <a:cubicBezTo>
                      <a:pt x="193" y="140"/>
                      <a:pt x="217" y="124"/>
                      <a:pt x="243" y="116"/>
                    </a:cubicBezTo>
                    <a:cubicBezTo>
                      <a:pt x="227" y="47"/>
                      <a:pt x="213" y="0"/>
                      <a:pt x="213" y="0"/>
                    </a:cubicBezTo>
                    <a:cubicBezTo>
                      <a:pt x="-46" y="264"/>
                      <a:pt x="-42" y="553"/>
                      <a:pt x="86" y="632"/>
                    </a:cubicBezTo>
                    <a:cubicBezTo>
                      <a:pt x="31" y="478"/>
                      <a:pt x="60" y="275"/>
                      <a:pt x="172" y="16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3309270" y="666468"/>
                <a:ext cx="187766" cy="65308"/>
              </a:xfrm>
              <a:custGeom>
                <a:rect b="b" l="l" r="r" t="t"/>
                <a:pathLst>
                  <a:path extrusionOk="0" h="200" w="575">
                    <a:moveTo>
                      <a:pt x="215" y="114"/>
                    </a:moveTo>
                    <a:cubicBezTo>
                      <a:pt x="263" y="76"/>
                      <a:pt x="327" y="61"/>
                      <a:pt x="387" y="68"/>
                    </a:cubicBezTo>
                    <a:cubicBezTo>
                      <a:pt x="467" y="77"/>
                      <a:pt x="536" y="123"/>
                      <a:pt x="574" y="187"/>
                    </a:cubicBezTo>
                    <a:cubicBezTo>
                      <a:pt x="578" y="156"/>
                      <a:pt x="571" y="122"/>
                      <a:pt x="550" y="89"/>
                    </a:cubicBezTo>
                    <a:cubicBezTo>
                      <a:pt x="437" y="-96"/>
                      <a:pt x="0" y="64"/>
                      <a:pt x="0" y="64"/>
                    </a:cubicBezTo>
                    <a:cubicBezTo>
                      <a:pt x="52" y="121"/>
                      <a:pt x="103" y="165"/>
                      <a:pt x="151" y="200"/>
                    </a:cubicBezTo>
                    <a:cubicBezTo>
                      <a:pt x="164" y="167"/>
                      <a:pt x="184" y="138"/>
                      <a:pt x="215" y="114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24500" lIns="81625" spcFirstLastPara="1" rIns="81625" wrap="square" tIns="24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3226652" y="702387"/>
                <a:ext cx="94700" cy="200822"/>
              </a:xfrm>
              <a:custGeom>
                <a:rect b="b" l="l" r="r" t="t"/>
                <a:pathLst>
                  <a:path extrusionOk="0" h="615" w="290">
                    <a:moveTo>
                      <a:pt x="78" y="615"/>
                    </a:moveTo>
                    <a:cubicBezTo>
                      <a:pt x="44" y="528"/>
                      <a:pt x="69" y="417"/>
                      <a:pt x="110" y="330"/>
                    </a:cubicBezTo>
                    <a:cubicBezTo>
                      <a:pt x="146" y="251"/>
                      <a:pt x="207" y="150"/>
                      <a:pt x="290" y="115"/>
                    </a:cubicBezTo>
                    <a:cubicBezTo>
                      <a:pt x="275" y="47"/>
                      <a:pt x="260" y="0"/>
                      <a:pt x="260" y="0"/>
                    </a:cubicBezTo>
                    <a:cubicBezTo>
                      <a:pt x="126" y="32"/>
                      <a:pt x="-128" y="556"/>
                      <a:pt x="78" y="61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3231224" y="505810"/>
                <a:ext cx="184501" cy="91105"/>
              </a:xfrm>
              <a:custGeom>
                <a:rect b="b" l="l" r="r" t="t"/>
                <a:pathLst>
                  <a:path extrusionOk="0" h="279" w="565">
                    <a:moveTo>
                      <a:pt x="353" y="78"/>
                    </a:moveTo>
                    <a:cubicBezTo>
                      <a:pt x="441" y="109"/>
                      <a:pt x="505" y="196"/>
                      <a:pt x="544" y="279"/>
                    </a:cubicBezTo>
                    <a:cubicBezTo>
                      <a:pt x="556" y="258"/>
                      <a:pt x="563" y="233"/>
                      <a:pt x="565" y="201"/>
                    </a:cubicBezTo>
                    <a:cubicBezTo>
                      <a:pt x="578" y="-79"/>
                      <a:pt x="0" y="16"/>
                      <a:pt x="0" y="16"/>
                    </a:cubicBezTo>
                    <a:cubicBezTo>
                      <a:pt x="15" y="75"/>
                      <a:pt x="46" y="129"/>
                      <a:pt x="85" y="175"/>
                    </a:cubicBezTo>
                    <a:cubicBezTo>
                      <a:pt x="127" y="77"/>
                      <a:pt x="251" y="43"/>
                      <a:pt x="353" y="78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3119543" y="518219"/>
                <a:ext cx="111027" cy="139433"/>
              </a:xfrm>
              <a:custGeom>
                <a:rect b="b" l="l" r="r" t="t"/>
                <a:pathLst>
                  <a:path extrusionOk="0" h="427" w="340">
                    <a:moveTo>
                      <a:pt x="138" y="228"/>
                    </a:moveTo>
                    <a:cubicBezTo>
                      <a:pt x="180" y="183"/>
                      <a:pt x="227" y="146"/>
                      <a:pt x="290" y="138"/>
                    </a:cubicBezTo>
                    <a:cubicBezTo>
                      <a:pt x="306" y="136"/>
                      <a:pt x="321" y="138"/>
                      <a:pt x="336" y="140"/>
                    </a:cubicBezTo>
                    <a:cubicBezTo>
                      <a:pt x="341" y="98"/>
                      <a:pt x="342" y="52"/>
                      <a:pt x="339" y="0"/>
                    </a:cubicBezTo>
                    <a:cubicBezTo>
                      <a:pt x="339" y="0"/>
                      <a:pt x="32" y="106"/>
                      <a:pt x="2" y="328"/>
                    </a:cubicBezTo>
                    <a:cubicBezTo>
                      <a:pt x="-4" y="372"/>
                      <a:pt x="7" y="405"/>
                      <a:pt x="28" y="427"/>
                    </a:cubicBezTo>
                    <a:cubicBezTo>
                      <a:pt x="44" y="352"/>
                      <a:pt x="91" y="279"/>
                      <a:pt x="138" y="228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3208692" y="349071"/>
                <a:ext cx="165887" cy="89145"/>
              </a:xfrm>
              <a:custGeom>
                <a:rect b="b" l="l" r="r" t="t"/>
                <a:pathLst>
                  <a:path extrusionOk="0" h="273" w="508">
                    <a:moveTo>
                      <a:pt x="232" y="70"/>
                    </a:moveTo>
                    <a:cubicBezTo>
                      <a:pt x="283" y="63"/>
                      <a:pt x="340" y="74"/>
                      <a:pt x="382" y="106"/>
                    </a:cubicBezTo>
                    <a:cubicBezTo>
                      <a:pt x="422" y="136"/>
                      <a:pt x="442" y="177"/>
                      <a:pt x="470" y="216"/>
                    </a:cubicBezTo>
                    <a:cubicBezTo>
                      <a:pt x="483" y="234"/>
                      <a:pt x="491" y="254"/>
                      <a:pt x="494" y="273"/>
                    </a:cubicBezTo>
                    <a:cubicBezTo>
                      <a:pt x="517" y="227"/>
                      <a:pt x="515" y="168"/>
                      <a:pt x="467" y="105"/>
                    </a:cubicBezTo>
                    <a:cubicBezTo>
                      <a:pt x="328" y="-79"/>
                      <a:pt x="0" y="35"/>
                      <a:pt x="0" y="35"/>
                    </a:cubicBezTo>
                    <a:cubicBezTo>
                      <a:pt x="0" y="35"/>
                      <a:pt x="32" y="88"/>
                      <a:pt x="74" y="150"/>
                    </a:cubicBezTo>
                    <a:cubicBezTo>
                      <a:pt x="120" y="111"/>
                      <a:pt x="171" y="79"/>
                      <a:pt x="232" y="7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3089827" y="347765"/>
                <a:ext cx="112007" cy="127024"/>
              </a:xfrm>
              <a:custGeom>
                <a:rect b="b" l="l" r="r" t="t"/>
                <a:pathLst>
                  <a:path extrusionOk="0" h="389" w="343">
                    <a:moveTo>
                      <a:pt x="143" y="190"/>
                    </a:moveTo>
                    <a:cubicBezTo>
                      <a:pt x="183" y="158"/>
                      <a:pt x="231" y="124"/>
                      <a:pt x="283" y="116"/>
                    </a:cubicBezTo>
                    <a:cubicBezTo>
                      <a:pt x="300" y="113"/>
                      <a:pt x="316" y="113"/>
                      <a:pt x="331" y="115"/>
                    </a:cubicBezTo>
                    <a:cubicBezTo>
                      <a:pt x="339" y="79"/>
                      <a:pt x="344" y="41"/>
                      <a:pt x="343" y="0"/>
                    </a:cubicBezTo>
                    <a:cubicBezTo>
                      <a:pt x="343" y="0"/>
                      <a:pt x="-4" y="137"/>
                      <a:pt x="0" y="333"/>
                    </a:cubicBezTo>
                    <a:cubicBezTo>
                      <a:pt x="1" y="357"/>
                      <a:pt x="7" y="376"/>
                      <a:pt x="16" y="389"/>
                    </a:cubicBezTo>
                    <a:cubicBezTo>
                      <a:pt x="31" y="310"/>
                      <a:pt x="74" y="245"/>
                      <a:pt x="143" y="19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466" name="Google Shape;466;p2"/>
            <p:cNvGrpSpPr/>
            <p:nvPr/>
          </p:nvGrpSpPr>
          <p:grpSpPr>
            <a:xfrm>
              <a:off x="5547088" y="-152400"/>
              <a:ext cx="1082318" cy="856579"/>
              <a:chOff x="5328009" y="23511"/>
              <a:chExt cx="901932" cy="713816"/>
            </a:xfrm>
          </p:grpSpPr>
          <p:sp>
            <p:nvSpPr>
              <p:cNvPr id="467" name="Google Shape;467;p2"/>
              <p:cNvSpPr/>
              <p:nvPr/>
            </p:nvSpPr>
            <p:spPr>
              <a:xfrm>
                <a:off x="5533083" y="23511"/>
                <a:ext cx="696858" cy="533893"/>
              </a:xfrm>
              <a:custGeom>
                <a:rect b="b" l="l" r="r" t="t"/>
                <a:pathLst>
                  <a:path extrusionOk="0" h="1635" w="2134">
                    <a:moveTo>
                      <a:pt x="2131" y="4"/>
                    </a:moveTo>
                    <a:cubicBezTo>
                      <a:pt x="2135" y="8"/>
                      <a:pt x="2135" y="14"/>
                      <a:pt x="2132" y="18"/>
                    </a:cubicBezTo>
                    <a:cubicBezTo>
                      <a:pt x="1637" y="611"/>
                      <a:pt x="965" y="1124"/>
                      <a:pt x="16" y="1634"/>
                    </a:cubicBezTo>
                    <a:cubicBezTo>
                      <a:pt x="10" y="1637"/>
                      <a:pt x="4" y="1635"/>
                      <a:pt x="1" y="1630"/>
                    </a:cubicBezTo>
                    <a:cubicBezTo>
                      <a:pt x="-1" y="1625"/>
                      <a:pt x="0" y="1618"/>
                      <a:pt x="6" y="1616"/>
                    </a:cubicBezTo>
                    <a:cubicBezTo>
                      <a:pt x="953" y="1107"/>
                      <a:pt x="1623" y="595"/>
                      <a:pt x="2115" y="4"/>
                    </a:cubicBezTo>
                    <a:cubicBezTo>
                      <a:pt x="2119" y="0"/>
                      <a:pt x="2126" y="-1"/>
                      <a:pt x="2130" y="3"/>
                    </a:cubicBezTo>
                    <a:cubicBezTo>
                      <a:pt x="2131" y="3"/>
                      <a:pt x="2131" y="4"/>
                      <a:pt x="213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5336173" y="662876"/>
                <a:ext cx="64983" cy="62369"/>
              </a:xfrm>
              <a:custGeom>
                <a:rect b="b" l="l" r="r" t="t"/>
                <a:pathLst>
                  <a:path extrusionOk="0" h="191" w="199">
                    <a:moveTo>
                      <a:pt x="192" y="63"/>
                    </a:moveTo>
                    <a:cubicBezTo>
                      <a:pt x="152" y="-55"/>
                      <a:pt x="-32" y="10"/>
                      <a:pt x="4" y="124"/>
                    </a:cubicBezTo>
                    <a:cubicBezTo>
                      <a:pt x="43" y="245"/>
                      <a:pt x="235" y="188"/>
                      <a:pt x="192" y="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1550" lIns="81625" spcFirstLastPara="1" rIns="81625" wrap="square" tIns="21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5383196" y="553811"/>
                <a:ext cx="64983" cy="62043"/>
              </a:xfrm>
              <a:custGeom>
                <a:rect b="b" l="l" r="r" t="t"/>
                <a:pathLst>
                  <a:path extrusionOk="0" h="190" w="199">
                    <a:moveTo>
                      <a:pt x="192" y="62"/>
                    </a:moveTo>
                    <a:cubicBezTo>
                      <a:pt x="152" y="-56"/>
                      <a:pt x="-32" y="10"/>
                      <a:pt x="4" y="123"/>
                    </a:cubicBezTo>
                    <a:cubicBezTo>
                      <a:pt x="42" y="244"/>
                      <a:pt x="235" y="187"/>
                      <a:pt x="192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1225" lIns="81625" spcFirstLastPara="1" rIns="81625" wrap="square" tIns="2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5435444" y="507116"/>
                <a:ext cx="65310" cy="62369"/>
              </a:xfrm>
              <a:custGeom>
                <a:rect b="b" l="l" r="r" t="t"/>
                <a:pathLst>
                  <a:path extrusionOk="0" h="191" w="200">
                    <a:moveTo>
                      <a:pt x="193" y="63"/>
                    </a:moveTo>
                    <a:cubicBezTo>
                      <a:pt x="152" y="-55"/>
                      <a:pt x="-32" y="10"/>
                      <a:pt x="4" y="124"/>
                    </a:cubicBezTo>
                    <a:cubicBezTo>
                      <a:pt x="43" y="245"/>
                      <a:pt x="236" y="188"/>
                      <a:pt x="193" y="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1550" lIns="81625" spcFirstLastPara="1" rIns="81625" wrap="square" tIns="21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5502061" y="473809"/>
                <a:ext cx="65310" cy="62043"/>
              </a:xfrm>
              <a:custGeom>
                <a:rect b="b" l="l" r="r" t="t"/>
                <a:pathLst>
                  <a:path extrusionOk="0" h="190" w="200">
                    <a:moveTo>
                      <a:pt x="193" y="62"/>
                    </a:moveTo>
                    <a:cubicBezTo>
                      <a:pt x="152" y="-55"/>
                      <a:pt x="-32" y="10"/>
                      <a:pt x="5" y="123"/>
                    </a:cubicBezTo>
                    <a:cubicBezTo>
                      <a:pt x="43" y="244"/>
                      <a:pt x="236" y="187"/>
                      <a:pt x="193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1225" lIns="81625" spcFirstLastPara="1" rIns="81625" wrap="square" tIns="2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5328009" y="594629"/>
                <a:ext cx="64983" cy="62369"/>
              </a:xfrm>
              <a:custGeom>
                <a:rect b="b" l="l" r="r" t="t"/>
                <a:pathLst>
                  <a:path extrusionOk="0" h="191" w="199">
                    <a:moveTo>
                      <a:pt x="192" y="63"/>
                    </a:moveTo>
                    <a:cubicBezTo>
                      <a:pt x="151" y="-55"/>
                      <a:pt x="-32" y="10"/>
                      <a:pt x="4" y="124"/>
                    </a:cubicBezTo>
                    <a:cubicBezTo>
                      <a:pt x="42" y="245"/>
                      <a:pt x="235" y="188"/>
                      <a:pt x="192" y="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21550" lIns="81625" spcFirstLastPara="1" rIns="81625" wrap="square" tIns="21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5465161" y="626630"/>
                <a:ext cx="64983" cy="62043"/>
              </a:xfrm>
              <a:custGeom>
                <a:rect b="b" l="l" r="r" t="t"/>
                <a:pathLst>
                  <a:path extrusionOk="0" h="190" w="199">
                    <a:moveTo>
                      <a:pt x="192" y="63"/>
                    </a:moveTo>
                    <a:cubicBezTo>
                      <a:pt x="151" y="-55"/>
                      <a:pt x="-32" y="10"/>
                      <a:pt x="4" y="124"/>
                    </a:cubicBezTo>
                    <a:cubicBezTo>
                      <a:pt x="42" y="245"/>
                      <a:pt x="235" y="187"/>
                      <a:pt x="192" y="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1225" lIns="81625" spcFirstLastPara="1" rIns="81625" wrap="square" tIns="2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5524266" y="602139"/>
                <a:ext cx="64983" cy="62043"/>
              </a:xfrm>
              <a:custGeom>
                <a:rect b="b" l="l" r="r" t="t"/>
                <a:pathLst>
                  <a:path extrusionOk="0" h="190" w="199">
                    <a:moveTo>
                      <a:pt x="192" y="63"/>
                    </a:moveTo>
                    <a:cubicBezTo>
                      <a:pt x="152" y="-55"/>
                      <a:pt x="-32" y="10"/>
                      <a:pt x="4" y="123"/>
                    </a:cubicBezTo>
                    <a:cubicBezTo>
                      <a:pt x="42" y="245"/>
                      <a:pt x="235" y="187"/>
                      <a:pt x="192" y="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21225" lIns="81625" spcFirstLastPara="1" rIns="81625" wrap="square" tIns="2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5571290" y="546628"/>
                <a:ext cx="64983" cy="62043"/>
              </a:xfrm>
              <a:custGeom>
                <a:rect b="b" l="l" r="r" t="t"/>
                <a:pathLst>
                  <a:path extrusionOk="0" h="190" w="199">
                    <a:moveTo>
                      <a:pt x="192" y="62"/>
                    </a:moveTo>
                    <a:cubicBezTo>
                      <a:pt x="151" y="-56"/>
                      <a:pt x="-32" y="10"/>
                      <a:pt x="4" y="123"/>
                    </a:cubicBezTo>
                    <a:cubicBezTo>
                      <a:pt x="42" y="244"/>
                      <a:pt x="235" y="187"/>
                      <a:pt x="192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1225" lIns="81625" spcFirstLastPara="1" rIns="81625" wrap="square" tIns="2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5407688" y="675284"/>
                <a:ext cx="64983" cy="62043"/>
              </a:xfrm>
              <a:custGeom>
                <a:rect b="b" l="l" r="r" t="t"/>
                <a:pathLst>
                  <a:path extrusionOk="0" h="190" w="199">
                    <a:moveTo>
                      <a:pt x="192" y="62"/>
                    </a:moveTo>
                    <a:cubicBezTo>
                      <a:pt x="151" y="-56"/>
                      <a:pt x="-32" y="10"/>
                      <a:pt x="4" y="123"/>
                    </a:cubicBezTo>
                    <a:cubicBezTo>
                      <a:pt x="42" y="244"/>
                      <a:pt x="235" y="187"/>
                      <a:pt x="192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1225" lIns="81625" spcFirstLastPara="1" rIns="81625" wrap="square" tIns="2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5397238" y="615854"/>
                <a:ext cx="64983" cy="62369"/>
              </a:xfrm>
              <a:custGeom>
                <a:rect b="b" l="l" r="r" t="t"/>
                <a:pathLst>
                  <a:path extrusionOk="0" h="191" w="199">
                    <a:moveTo>
                      <a:pt x="192" y="63"/>
                    </a:moveTo>
                    <a:cubicBezTo>
                      <a:pt x="152" y="-55"/>
                      <a:pt x="-32" y="10"/>
                      <a:pt x="4" y="124"/>
                    </a:cubicBezTo>
                    <a:cubicBezTo>
                      <a:pt x="42" y="245"/>
                      <a:pt x="235" y="188"/>
                      <a:pt x="192" y="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21550" lIns="81625" spcFirstLastPara="1" rIns="81625" wrap="square" tIns="21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5442629" y="575037"/>
                <a:ext cx="64983" cy="62043"/>
              </a:xfrm>
              <a:custGeom>
                <a:rect b="b" l="l" r="r" t="t"/>
                <a:pathLst>
                  <a:path extrusionOk="0" h="190" w="199">
                    <a:moveTo>
                      <a:pt x="192" y="62"/>
                    </a:moveTo>
                    <a:cubicBezTo>
                      <a:pt x="151" y="-56"/>
                      <a:pt x="-33" y="10"/>
                      <a:pt x="4" y="123"/>
                    </a:cubicBezTo>
                    <a:cubicBezTo>
                      <a:pt x="42" y="244"/>
                      <a:pt x="235" y="187"/>
                      <a:pt x="192" y="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1225" lIns="81625" spcFirstLastPara="1" rIns="81625" wrap="square" tIns="2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5502714" y="537811"/>
                <a:ext cx="64983" cy="62369"/>
              </a:xfrm>
              <a:custGeom>
                <a:rect b="b" l="l" r="r" t="t"/>
                <a:pathLst>
                  <a:path extrusionOk="0" h="191" w="199">
                    <a:moveTo>
                      <a:pt x="192" y="63"/>
                    </a:moveTo>
                    <a:cubicBezTo>
                      <a:pt x="151" y="-55"/>
                      <a:pt x="-32" y="10"/>
                      <a:pt x="4" y="124"/>
                    </a:cubicBezTo>
                    <a:cubicBezTo>
                      <a:pt x="42" y="245"/>
                      <a:pt x="235" y="188"/>
                      <a:pt x="192" y="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21550" lIns="81625" spcFirstLastPara="1" rIns="81625" wrap="square" tIns="21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5575535" y="483279"/>
                <a:ext cx="64983" cy="62043"/>
              </a:xfrm>
              <a:custGeom>
                <a:rect b="b" l="l" r="r" t="t"/>
                <a:pathLst>
                  <a:path extrusionOk="0" h="190" w="199">
                    <a:moveTo>
                      <a:pt x="192" y="62"/>
                    </a:moveTo>
                    <a:cubicBezTo>
                      <a:pt x="151" y="-56"/>
                      <a:pt x="-32" y="10"/>
                      <a:pt x="4" y="123"/>
                    </a:cubicBezTo>
                    <a:cubicBezTo>
                      <a:pt x="42" y="244"/>
                      <a:pt x="235" y="187"/>
                      <a:pt x="192" y="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21225" lIns="81625" spcFirstLastPara="1" rIns="81625" wrap="square" tIns="21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20" y="-152247"/>
              <a:ext cx="1887551" cy="1631648"/>
              <a:chOff x="1244813" y="154127"/>
              <a:chExt cx="1691203" cy="1461919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62723" y="447686"/>
                <a:ext cx="1148150" cy="1147788"/>
              </a:xfrm>
              <a:custGeom>
                <a:rect b="b" l="l" r="r" t="t"/>
                <a:pathLst>
                  <a:path extrusionOk="0" h="3515" w="3516">
                    <a:moveTo>
                      <a:pt x="2802" y="3195"/>
                    </a:moveTo>
                    <a:cubicBezTo>
                      <a:pt x="2996" y="3054"/>
                      <a:pt x="2991" y="2717"/>
                      <a:pt x="2791" y="2441"/>
                    </a:cubicBezTo>
                    <a:cubicBezTo>
                      <a:pt x="2762" y="2401"/>
                      <a:pt x="2730" y="2366"/>
                      <a:pt x="2697" y="2334"/>
                    </a:cubicBezTo>
                    <a:cubicBezTo>
                      <a:pt x="2741" y="2348"/>
                      <a:pt x="2787" y="2361"/>
                      <a:pt x="2836" y="2369"/>
                    </a:cubicBezTo>
                    <a:cubicBezTo>
                      <a:pt x="3172" y="2422"/>
                      <a:pt x="3475" y="2273"/>
                      <a:pt x="3512" y="2036"/>
                    </a:cubicBezTo>
                    <a:cubicBezTo>
                      <a:pt x="3550" y="1799"/>
                      <a:pt x="3308" y="1564"/>
                      <a:pt x="2972" y="1511"/>
                    </a:cubicBezTo>
                    <a:cubicBezTo>
                      <a:pt x="2923" y="1503"/>
                      <a:pt x="2876" y="1501"/>
                      <a:pt x="2829" y="1501"/>
                    </a:cubicBezTo>
                    <a:cubicBezTo>
                      <a:pt x="2871" y="1480"/>
                      <a:pt x="2912" y="1457"/>
                      <a:pt x="2952" y="1428"/>
                    </a:cubicBezTo>
                    <a:cubicBezTo>
                      <a:pt x="3227" y="1228"/>
                      <a:pt x="3336" y="908"/>
                      <a:pt x="3195" y="714"/>
                    </a:cubicBezTo>
                    <a:cubicBezTo>
                      <a:pt x="3054" y="520"/>
                      <a:pt x="2717" y="525"/>
                      <a:pt x="2442" y="725"/>
                    </a:cubicBezTo>
                    <a:cubicBezTo>
                      <a:pt x="2402" y="754"/>
                      <a:pt x="2367" y="786"/>
                      <a:pt x="2334" y="819"/>
                    </a:cubicBezTo>
                    <a:cubicBezTo>
                      <a:pt x="2349" y="775"/>
                      <a:pt x="2361" y="729"/>
                      <a:pt x="2369" y="680"/>
                    </a:cubicBezTo>
                    <a:cubicBezTo>
                      <a:pt x="2422" y="344"/>
                      <a:pt x="2273" y="41"/>
                      <a:pt x="2036" y="4"/>
                    </a:cubicBezTo>
                    <a:cubicBezTo>
                      <a:pt x="1800" y="-34"/>
                      <a:pt x="1564" y="208"/>
                      <a:pt x="1511" y="544"/>
                    </a:cubicBezTo>
                    <a:cubicBezTo>
                      <a:pt x="1503" y="593"/>
                      <a:pt x="1501" y="640"/>
                      <a:pt x="1501" y="687"/>
                    </a:cubicBezTo>
                    <a:cubicBezTo>
                      <a:pt x="1481" y="645"/>
                      <a:pt x="1457" y="604"/>
                      <a:pt x="1428" y="564"/>
                    </a:cubicBezTo>
                    <a:cubicBezTo>
                      <a:pt x="1228" y="289"/>
                      <a:pt x="909" y="180"/>
                      <a:pt x="715" y="321"/>
                    </a:cubicBezTo>
                    <a:cubicBezTo>
                      <a:pt x="521" y="462"/>
                      <a:pt x="525" y="799"/>
                      <a:pt x="725" y="1074"/>
                    </a:cubicBezTo>
                    <a:cubicBezTo>
                      <a:pt x="754" y="1114"/>
                      <a:pt x="786" y="1150"/>
                      <a:pt x="819" y="1182"/>
                    </a:cubicBezTo>
                    <a:cubicBezTo>
                      <a:pt x="775" y="1167"/>
                      <a:pt x="729" y="1155"/>
                      <a:pt x="681" y="1147"/>
                    </a:cubicBezTo>
                    <a:cubicBezTo>
                      <a:pt x="345" y="1094"/>
                      <a:pt x="42" y="1243"/>
                      <a:pt x="4" y="1480"/>
                    </a:cubicBezTo>
                    <a:cubicBezTo>
                      <a:pt x="-33" y="1717"/>
                      <a:pt x="209" y="1952"/>
                      <a:pt x="544" y="2005"/>
                    </a:cubicBezTo>
                    <a:cubicBezTo>
                      <a:pt x="593" y="2013"/>
                      <a:pt x="641" y="2015"/>
                      <a:pt x="687" y="2015"/>
                    </a:cubicBezTo>
                    <a:cubicBezTo>
                      <a:pt x="646" y="2035"/>
                      <a:pt x="604" y="2059"/>
                      <a:pt x="564" y="2088"/>
                    </a:cubicBezTo>
                    <a:cubicBezTo>
                      <a:pt x="289" y="2288"/>
                      <a:pt x="180" y="2607"/>
                      <a:pt x="321" y="2801"/>
                    </a:cubicBezTo>
                    <a:cubicBezTo>
                      <a:pt x="462" y="2995"/>
                      <a:pt x="800" y="2991"/>
                      <a:pt x="1075" y="2791"/>
                    </a:cubicBezTo>
                    <a:cubicBezTo>
                      <a:pt x="1115" y="2762"/>
                      <a:pt x="1150" y="2730"/>
                      <a:pt x="1183" y="2697"/>
                    </a:cubicBezTo>
                    <a:cubicBezTo>
                      <a:pt x="1168" y="2741"/>
                      <a:pt x="1155" y="2787"/>
                      <a:pt x="1148" y="2836"/>
                    </a:cubicBezTo>
                    <a:cubicBezTo>
                      <a:pt x="1094" y="3171"/>
                      <a:pt x="1243" y="3474"/>
                      <a:pt x="1480" y="3512"/>
                    </a:cubicBezTo>
                    <a:cubicBezTo>
                      <a:pt x="1717" y="3549"/>
                      <a:pt x="1952" y="3308"/>
                      <a:pt x="2005" y="2972"/>
                    </a:cubicBezTo>
                    <a:cubicBezTo>
                      <a:pt x="2013" y="2923"/>
                      <a:pt x="2015" y="2875"/>
                      <a:pt x="2015" y="2829"/>
                    </a:cubicBezTo>
                    <a:cubicBezTo>
                      <a:pt x="2036" y="2871"/>
                      <a:pt x="2059" y="2912"/>
                      <a:pt x="2088" y="2952"/>
                    </a:cubicBezTo>
                    <a:cubicBezTo>
                      <a:pt x="2288" y="3227"/>
                      <a:pt x="2608" y="3336"/>
                      <a:pt x="2802" y="31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876037" y="560669"/>
                <a:ext cx="921851" cy="922149"/>
              </a:xfrm>
              <a:custGeom>
                <a:rect b="b" l="l" r="r" t="t"/>
                <a:pathLst>
                  <a:path extrusionOk="0" h="2824" w="2823">
                    <a:moveTo>
                      <a:pt x="2629" y="2182"/>
                    </a:moveTo>
                    <a:cubicBezTo>
                      <a:pt x="2733" y="2018"/>
                      <a:pt x="2628" y="1765"/>
                      <a:pt x="2395" y="1617"/>
                    </a:cubicBezTo>
                    <a:cubicBezTo>
                      <a:pt x="2361" y="1596"/>
                      <a:pt x="2326" y="1579"/>
                      <a:pt x="2292" y="1564"/>
                    </a:cubicBezTo>
                    <a:cubicBezTo>
                      <a:pt x="2329" y="1562"/>
                      <a:pt x="2368" y="1558"/>
                      <a:pt x="2407" y="1549"/>
                    </a:cubicBezTo>
                    <a:cubicBezTo>
                      <a:pt x="2676" y="1489"/>
                      <a:pt x="2860" y="1286"/>
                      <a:pt x="2817" y="1096"/>
                    </a:cubicBezTo>
                    <a:cubicBezTo>
                      <a:pt x="2774" y="906"/>
                      <a:pt x="2521" y="801"/>
                      <a:pt x="2252" y="862"/>
                    </a:cubicBezTo>
                    <a:cubicBezTo>
                      <a:pt x="2213" y="871"/>
                      <a:pt x="2177" y="883"/>
                      <a:pt x="2142" y="897"/>
                    </a:cubicBezTo>
                    <a:cubicBezTo>
                      <a:pt x="2167" y="869"/>
                      <a:pt x="2191" y="839"/>
                      <a:pt x="2212" y="805"/>
                    </a:cubicBezTo>
                    <a:cubicBezTo>
                      <a:pt x="2360" y="572"/>
                      <a:pt x="2346" y="299"/>
                      <a:pt x="2182" y="195"/>
                    </a:cubicBezTo>
                    <a:cubicBezTo>
                      <a:pt x="2017" y="90"/>
                      <a:pt x="1764" y="195"/>
                      <a:pt x="1617" y="428"/>
                    </a:cubicBezTo>
                    <a:cubicBezTo>
                      <a:pt x="1595" y="462"/>
                      <a:pt x="1578" y="497"/>
                      <a:pt x="1564" y="532"/>
                    </a:cubicBezTo>
                    <a:cubicBezTo>
                      <a:pt x="1562" y="494"/>
                      <a:pt x="1557" y="455"/>
                      <a:pt x="1549" y="416"/>
                    </a:cubicBezTo>
                    <a:cubicBezTo>
                      <a:pt x="1488" y="147"/>
                      <a:pt x="1285" y="-36"/>
                      <a:pt x="1095" y="6"/>
                    </a:cubicBezTo>
                    <a:cubicBezTo>
                      <a:pt x="905" y="49"/>
                      <a:pt x="801" y="302"/>
                      <a:pt x="861" y="571"/>
                    </a:cubicBezTo>
                    <a:cubicBezTo>
                      <a:pt x="870" y="610"/>
                      <a:pt x="882" y="646"/>
                      <a:pt x="897" y="681"/>
                    </a:cubicBezTo>
                    <a:cubicBezTo>
                      <a:pt x="869" y="656"/>
                      <a:pt x="838" y="632"/>
                      <a:pt x="805" y="611"/>
                    </a:cubicBezTo>
                    <a:cubicBezTo>
                      <a:pt x="571" y="463"/>
                      <a:pt x="298" y="477"/>
                      <a:pt x="194" y="641"/>
                    </a:cubicBezTo>
                    <a:cubicBezTo>
                      <a:pt x="90" y="806"/>
                      <a:pt x="194" y="1059"/>
                      <a:pt x="428" y="1206"/>
                    </a:cubicBezTo>
                    <a:cubicBezTo>
                      <a:pt x="461" y="1228"/>
                      <a:pt x="496" y="1245"/>
                      <a:pt x="531" y="1259"/>
                    </a:cubicBezTo>
                    <a:cubicBezTo>
                      <a:pt x="493" y="1261"/>
                      <a:pt x="455" y="1266"/>
                      <a:pt x="416" y="1274"/>
                    </a:cubicBezTo>
                    <a:cubicBezTo>
                      <a:pt x="147" y="1335"/>
                      <a:pt x="-37" y="1538"/>
                      <a:pt x="6" y="1728"/>
                    </a:cubicBezTo>
                    <a:cubicBezTo>
                      <a:pt x="48" y="1918"/>
                      <a:pt x="301" y="2022"/>
                      <a:pt x="570" y="1962"/>
                    </a:cubicBezTo>
                    <a:cubicBezTo>
                      <a:pt x="609" y="1953"/>
                      <a:pt x="646" y="1941"/>
                      <a:pt x="681" y="1926"/>
                    </a:cubicBezTo>
                    <a:cubicBezTo>
                      <a:pt x="656" y="1955"/>
                      <a:pt x="632" y="1985"/>
                      <a:pt x="610" y="2019"/>
                    </a:cubicBezTo>
                    <a:cubicBezTo>
                      <a:pt x="463" y="2252"/>
                      <a:pt x="476" y="2525"/>
                      <a:pt x="641" y="2629"/>
                    </a:cubicBezTo>
                    <a:cubicBezTo>
                      <a:pt x="805" y="2733"/>
                      <a:pt x="1058" y="2629"/>
                      <a:pt x="1206" y="2395"/>
                    </a:cubicBezTo>
                    <a:cubicBezTo>
                      <a:pt x="1227" y="2362"/>
                      <a:pt x="1244" y="2327"/>
                      <a:pt x="1259" y="2292"/>
                    </a:cubicBezTo>
                    <a:cubicBezTo>
                      <a:pt x="1261" y="2330"/>
                      <a:pt x="1265" y="2368"/>
                      <a:pt x="1274" y="2407"/>
                    </a:cubicBezTo>
                    <a:cubicBezTo>
                      <a:pt x="1334" y="2676"/>
                      <a:pt x="1537" y="2860"/>
                      <a:pt x="1727" y="2818"/>
                    </a:cubicBezTo>
                    <a:cubicBezTo>
                      <a:pt x="1917" y="2775"/>
                      <a:pt x="2022" y="2522"/>
                      <a:pt x="1961" y="2253"/>
                    </a:cubicBezTo>
                    <a:cubicBezTo>
                      <a:pt x="1953" y="2214"/>
                      <a:pt x="1940" y="2177"/>
                      <a:pt x="1926" y="2142"/>
                    </a:cubicBezTo>
                    <a:cubicBezTo>
                      <a:pt x="1954" y="2167"/>
                      <a:pt x="1984" y="2192"/>
                      <a:pt x="2018" y="2213"/>
                    </a:cubicBezTo>
                    <a:cubicBezTo>
                      <a:pt x="2251" y="2360"/>
                      <a:pt x="2524" y="2347"/>
                      <a:pt x="2629" y="2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1987064" y="671692"/>
                <a:ext cx="699797" cy="699775"/>
              </a:xfrm>
              <a:custGeom>
                <a:rect b="b" l="l" r="r" t="t"/>
                <a:pathLst>
                  <a:path extrusionOk="0" h="2143" w="2143">
                    <a:moveTo>
                      <a:pt x="2140" y="1273"/>
                    </a:moveTo>
                    <a:cubicBezTo>
                      <a:pt x="2167" y="1129"/>
                      <a:pt x="2023" y="981"/>
                      <a:pt x="1818" y="942"/>
                    </a:cubicBezTo>
                    <a:cubicBezTo>
                      <a:pt x="1789" y="937"/>
                      <a:pt x="1760" y="934"/>
                      <a:pt x="1731" y="934"/>
                    </a:cubicBezTo>
                    <a:cubicBezTo>
                      <a:pt x="1757" y="922"/>
                      <a:pt x="1783" y="908"/>
                      <a:pt x="1808" y="891"/>
                    </a:cubicBezTo>
                    <a:cubicBezTo>
                      <a:pt x="1980" y="774"/>
                      <a:pt x="2052" y="580"/>
                      <a:pt x="1969" y="459"/>
                    </a:cubicBezTo>
                    <a:cubicBezTo>
                      <a:pt x="1886" y="338"/>
                      <a:pt x="1680" y="334"/>
                      <a:pt x="1508" y="452"/>
                    </a:cubicBezTo>
                    <a:cubicBezTo>
                      <a:pt x="1483" y="469"/>
                      <a:pt x="1461" y="488"/>
                      <a:pt x="1440" y="508"/>
                    </a:cubicBezTo>
                    <a:cubicBezTo>
                      <a:pt x="1450" y="481"/>
                      <a:pt x="1458" y="453"/>
                      <a:pt x="1464" y="423"/>
                    </a:cubicBezTo>
                    <a:cubicBezTo>
                      <a:pt x="1503" y="219"/>
                      <a:pt x="1417" y="31"/>
                      <a:pt x="1273" y="4"/>
                    </a:cubicBezTo>
                    <a:cubicBezTo>
                      <a:pt x="1128" y="-24"/>
                      <a:pt x="980" y="120"/>
                      <a:pt x="942" y="325"/>
                    </a:cubicBezTo>
                    <a:cubicBezTo>
                      <a:pt x="936" y="354"/>
                      <a:pt x="934" y="383"/>
                      <a:pt x="933" y="412"/>
                    </a:cubicBezTo>
                    <a:cubicBezTo>
                      <a:pt x="921" y="386"/>
                      <a:pt x="907" y="360"/>
                      <a:pt x="890" y="335"/>
                    </a:cubicBezTo>
                    <a:cubicBezTo>
                      <a:pt x="773" y="164"/>
                      <a:pt x="580" y="91"/>
                      <a:pt x="458" y="174"/>
                    </a:cubicBezTo>
                    <a:cubicBezTo>
                      <a:pt x="337" y="257"/>
                      <a:pt x="334" y="463"/>
                      <a:pt x="451" y="635"/>
                    </a:cubicBezTo>
                    <a:cubicBezTo>
                      <a:pt x="468" y="660"/>
                      <a:pt x="487" y="682"/>
                      <a:pt x="507" y="703"/>
                    </a:cubicBezTo>
                    <a:cubicBezTo>
                      <a:pt x="480" y="693"/>
                      <a:pt x="452" y="685"/>
                      <a:pt x="423" y="679"/>
                    </a:cubicBezTo>
                    <a:cubicBezTo>
                      <a:pt x="218" y="640"/>
                      <a:pt x="30" y="726"/>
                      <a:pt x="3" y="870"/>
                    </a:cubicBezTo>
                    <a:cubicBezTo>
                      <a:pt x="-24" y="1015"/>
                      <a:pt x="120" y="1163"/>
                      <a:pt x="324" y="1202"/>
                    </a:cubicBezTo>
                    <a:cubicBezTo>
                      <a:pt x="354" y="1207"/>
                      <a:pt x="383" y="1209"/>
                      <a:pt x="411" y="1210"/>
                    </a:cubicBezTo>
                    <a:cubicBezTo>
                      <a:pt x="386" y="1222"/>
                      <a:pt x="360" y="1236"/>
                      <a:pt x="335" y="1253"/>
                    </a:cubicBezTo>
                    <a:cubicBezTo>
                      <a:pt x="163" y="1370"/>
                      <a:pt x="91" y="1564"/>
                      <a:pt x="173" y="1685"/>
                    </a:cubicBezTo>
                    <a:cubicBezTo>
                      <a:pt x="256" y="1806"/>
                      <a:pt x="463" y="1809"/>
                      <a:pt x="635" y="1692"/>
                    </a:cubicBezTo>
                    <a:cubicBezTo>
                      <a:pt x="660" y="1675"/>
                      <a:pt x="682" y="1656"/>
                      <a:pt x="702" y="1636"/>
                    </a:cubicBezTo>
                    <a:cubicBezTo>
                      <a:pt x="693" y="1663"/>
                      <a:pt x="684" y="1691"/>
                      <a:pt x="678" y="1720"/>
                    </a:cubicBezTo>
                    <a:cubicBezTo>
                      <a:pt x="640" y="1925"/>
                      <a:pt x="726" y="2113"/>
                      <a:pt x="870" y="2140"/>
                    </a:cubicBezTo>
                    <a:cubicBezTo>
                      <a:pt x="1014" y="2167"/>
                      <a:pt x="1162" y="2024"/>
                      <a:pt x="1201" y="1819"/>
                    </a:cubicBezTo>
                    <a:cubicBezTo>
                      <a:pt x="1207" y="1789"/>
                      <a:pt x="1209" y="1760"/>
                      <a:pt x="1209" y="1732"/>
                    </a:cubicBezTo>
                    <a:cubicBezTo>
                      <a:pt x="1221" y="1758"/>
                      <a:pt x="1235" y="1783"/>
                      <a:pt x="1252" y="1808"/>
                    </a:cubicBezTo>
                    <a:cubicBezTo>
                      <a:pt x="1369" y="1980"/>
                      <a:pt x="1563" y="2052"/>
                      <a:pt x="1684" y="1970"/>
                    </a:cubicBezTo>
                    <a:cubicBezTo>
                      <a:pt x="1806" y="1887"/>
                      <a:pt x="1809" y="1680"/>
                      <a:pt x="1691" y="1508"/>
                    </a:cubicBezTo>
                    <a:cubicBezTo>
                      <a:pt x="1674" y="1483"/>
                      <a:pt x="1655" y="1461"/>
                      <a:pt x="1636" y="1441"/>
                    </a:cubicBezTo>
                    <a:cubicBezTo>
                      <a:pt x="1662" y="1451"/>
                      <a:pt x="1690" y="1459"/>
                      <a:pt x="1720" y="1465"/>
                    </a:cubicBezTo>
                    <a:cubicBezTo>
                      <a:pt x="1924" y="1503"/>
                      <a:pt x="2112" y="1418"/>
                      <a:pt x="2140" y="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2169933" y="854555"/>
                <a:ext cx="333734" cy="334050"/>
              </a:xfrm>
              <a:custGeom>
                <a:rect b="b" l="l" r="r" t="t"/>
                <a:pathLst>
                  <a:path extrusionOk="0" h="1023" w="1022">
                    <a:moveTo>
                      <a:pt x="997" y="353"/>
                    </a:moveTo>
                    <a:cubicBezTo>
                      <a:pt x="1085" y="621"/>
                      <a:pt x="938" y="910"/>
                      <a:pt x="670" y="998"/>
                    </a:cubicBezTo>
                    <a:cubicBezTo>
                      <a:pt x="402" y="1085"/>
                      <a:pt x="113" y="939"/>
                      <a:pt x="26" y="671"/>
                    </a:cubicBezTo>
                    <a:cubicBezTo>
                      <a:pt x="-62" y="402"/>
                      <a:pt x="84" y="114"/>
                      <a:pt x="352" y="26"/>
                    </a:cubicBezTo>
                    <a:cubicBezTo>
                      <a:pt x="621" y="-62"/>
                      <a:pt x="909" y="85"/>
                      <a:pt x="997" y="3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2206180" y="956108"/>
                <a:ext cx="26777" cy="26776"/>
              </a:xfrm>
              <a:custGeom>
                <a:rect b="b" l="l" r="r" t="t"/>
                <a:pathLst>
                  <a:path extrusionOk="0" h="82" w="82">
                    <a:moveTo>
                      <a:pt x="80" y="28"/>
                    </a:moveTo>
                    <a:cubicBezTo>
                      <a:pt x="87" y="50"/>
                      <a:pt x="75" y="73"/>
                      <a:pt x="54" y="80"/>
                    </a:cubicBezTo>
                    <a:cubicBezTo>
                      <a:pt x="32" y="87"/>
                      <a:pt x="9" y="75"/>
                      <a:pt x="2" y="54"/>
                    </a:cubicBezTo>
                    <a:cubicBezTo>
                      <a:pt x="-5" y="32"/>
                      <a:pt x="7" y="9"/>
                      <a:pt x="28" y="2"/>
                    </a:cubicBezTo>
                    <a:cubicBezTo>
                      <a:pt x="50" y="-5"/>
                      <a:pt x="73" y="6"/>
                      <a:pt x="80" y="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>
                <a:off x="2257448" y="909413"/>
                <a:ext cx="35267" cy="34940"/>
              </a:xfrm>
              <a:custGeom>
                <a:rect b="b" l="l" r="r" t="t"/>
                <a:pathLst>
                  <a:path extrusionOk="0" h="107" w="108">
                    <a:moveTo>
                      <a:pt x="106" y="37"/>
                    </a:moveTo>
                    <a:cubicBezTo>
                      <a:pt x="115" y="66"/>
                      <a:pt x="99" y="96"/>
                      <a:pt x="71" y="105"/>
                    </a:cubicBezTo>
                    <a:cubicBezTo>
                      <a:pt x="43" y="114"/>
                      <a:pt x="13" y="99"/>
                      <a:pt x="3" y="71"/>
                    </a:cubicBezTo>
                    <a:cubicBezTo>
                      <a:pt x="-6" y="43"/>
                      <a:pt x="10" y="12"/>
                      <a:pt x="38" y="3"/>
                    </a:cubicBezTo>
                    <a:cubicBezTo>
                      <a:pt x="66" y="-6"/>
                      <a:pt x="96" y="9"/>
                      <a:pt x="106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2262020" y="978966"/>
                <a:ext cx="34941" cy="35266"/>
              </a:xfrm>
              <a:custGeom>
                <a:rect b="b" l="l" r="r" t="t"/>
                <a:pathLst>
                  <a:path extrusionOk="0" h="108" w="107">
                    <a:moveTo>
                      <a:pt x="105" y="38"/>
                    </a:moveTo>
                    <a:cubicBezTo>
                      <a:pt x="114" y="66"/>
                      <a:pt x="99" y="96"/>
                      <a:pt x="70" y="106"/>
                    </a:cubicBezTo>
                    <a:cubicBezTo>
                      <a:pt x="42" y="115"/>
                      <a:pt x="12" y="99"/>
                      <a:pt x="3" y="71"/>
                    </a:cubicBezTo>
                    <a:cubicBezTo>
                      <a:pt x="-7" y="43"/>
                      <a:pt x="9" y="13"/>
                      <a:pt x="37" y="3"/>
                    </a:cubicBezTo>
                    <a:cubicBezTo>
                      <a:pt x="65" y="-6"/>
                      <a:pt x="96" y="9"/>
                      <a:pt x="105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2198016" y="1018477"/>
                <a:ext cx="35267" cy="34940"/>
              </a:xfrm>
              <a:custGeom>
                <a:rect b="b" l="l" r="r" t="t"/>
                <a:pathLst>
                  <a:path extrusionOk="0" h="107" w="108">
                    <a:moveTo>
                      <a:pt x="106" y="37"/>
                    </a:moveTo>
                    <a:cubicBezTo>
                      <a:pt x="115" y="65"/>
                      <a:pt x="99" y="96"/>
                      <a:pt x="71" y="105"/>
                    </a:cubicBezTo>
                    <a:cubicBezTo>
                      <a:pt x="43" y="114"/>
                      <a:pt x="13" y="99"/>
                      <a:pt x="3" y="71"/>
                    </a:cubicBezTo>
                    <a:cubicBezTo>
                      <a:pt x="-6" y="42"/>
                      <a:pt x="10" y="12"/>
                      <a:pt x="38" y="3"/>
                    </a:cubicBezTo>
                    <a:cubicBezTo>
                      <a:pt x="66" y="-7"/>
                      <a:pt x="96" y="9"/>
                      <a:pt x="106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2316228" y="948598"/>
                <a:ext cx="26777" cy="26776"/>
              </a:xfrm>
              <a:custGeom>
                <a:rect b="b" l="l" r="r" t="t"/>
                <a:pathLst>
                  <a:path extrusionOk="0" h="82" w="82">
                    <a:moveTo>
                      <a:pt x="80" y="28"/>
                    </a:moveTo>
                    <a:cubicBezTo>
                      <a:pt x="87" y="50"/>
                      <a:pt x="75" y="73"/>
                      <a:pt x="54" y="80"/>
                    </a:cubicBezTo>
                    <a:cubicBezTo>
                      <a:pt x="32" y="87"/>
                      <a:pt x="9" y="75"/>
                      <a:pt x="2" y="54"/>
                    </a:cubicBezTo>
                    <a:cubicBezTo>
                      <a:pt x="-5" y="32"/>
                      <a:pt x="6" y="9"/>
                      <a:pt x="28" y="2"/>
                    </a:cubicBezTo>
                    <a:cubicBezTo>
                      <a:pt x="50" y="-5"/>
                      <a:pt x="73" y="6"/>
                      <a:pt x="80" y="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2325698" y="884596"/>
                <a:ext cx="35267" cy="34940"/>
              </a:xfrm>
              <a:custGeom>
                <a:rect b="b" l="l" r="r" t="t"/>
                <a:pathLst>
                  <a:path extrusionOk="0" h="107" w="108">
                    <a:moveTo>
                      <a:pt x="105" y="37"/>
                    </a:moveTo>
                    <a:cubicBezTo>
                      <a:pt x="115" y="65"/>
                      <a:pt x="99" y="96"/>
                      <a:pt x="71" y="105"/>
                    </a:cubicBezTo>
                    <a:cubicBezTo>
                      <a:pt x="43" y="114"/>
                      <a:pt x="12" y="99"/>
                      <a:pt x="3" y="71"/>
                    </a:cubicBezTo>
                    <a:cubicBezTo>
                      <a:pt x="-6" y="42"/>
                      <a:pt x="9" y="12"/>
                      <a:pt x="38" y="3"/>
                    </a:cubicBezTo>
                    <a:cubicBezTo>
                      <a:pt x="66" y="-6"/>
                      <a:pt x="96" y="9"/>
                      <a:pt x="105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2274102" y="1048846"/>
                <a:ext cx="34941" cy="34940"/>
              </a:xfrm>
              <a:custGeom>
                <a:rect b="b" l="l" r="r" t="t"/>
                <a:pathLst>
                  <a:path extrusionOk="0" h="107" w="107">
                    <a:moveTo>
                      <a:pt x="105" y="37"/>
                    </a:moveTo>
                    <a:cubicBezTo>
                      <a:pt x="114" y="65"/>
                      <a:pt x="99" y="96"/>
                      <a:pt x="71" y="105"/>
                    </a:cubicBezTo>
                    <a:cubicBezTo>
                      <a:pt x="43" y="114"/>
                      <a:pt x="12" y="99"/>
                      <a:pt x="3" y="71"/>
                    </a:cubicBezTo>
                    <a:cubicBezTo>
                      <a:pt x="-6" y="42"/>
                      <a:pt x="9" y="12"/>
                      <a:pt x="37" y="3"/>
                    </a:cubicBezTo>
                    <a:cubicBezTo>
                      <a:pt x="66" y="-6"/>
                      <a:pt x="96" y="9"/>
                      <a:pt x="105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2224140" y="1089337"/>
                <a:ext cx="26777" cy="26776"/>
              </a:xfrm>
              <a:custGeom>
                <a:rect b="b" l="l" r="r" t="t"/>
                <a:pathLst>
                  <a:path extrusionOk="0" h="82" w="82">
                    <a:moveTo>
                      <a:pt x="80" y="28"/>
                    </a:moveTo>
                    <a:cubicBezTo>
                      <a:pt x="87" y="50"/>
                      <a:pt x="76" y="73"/>
                      <a:pt x="54" y="80"/>
                    </a:cubicBezTo>
                    <a:cubicBezTo>
                      <a:pt x="32" y="87"/>
                      <a:pt x="9" y="75"/>
                      <a:pt x="2" y="54"/>
                    </a:cubicBezTo>
                    <a:cubicBezTo>
                      <a:pt x="-5" y="32"/>
                      <a:pt x="7" y="9"/>
                      <a:pt x="28" y="2"/>
                    </a:cubicBezTo>
                    <a:cubicBezTo>
                      <a:pt x="50" y="-5"/>
                      <a:pt x="73" y="6"/>
                      <a:pt x="80" y="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2279327" y="1121011"/>
                <a:ext cx="34941" cy="34940"/>
              </a:xfrm>
              <a:custGeom>
                <a:rect b="b" l="l" r="r" t="t"/>
                <a:pathLst>
                  <a:path extrusionOk="0" h="107" w="107">
                    <a:moveTo>
                      <a:pt x="105" y="37"/>
                    </a:moveTo>
                    <a:cubicBezTo>
                      <a:pt x="114" y="65"/>
                      <a:pt x="99" y="96"/>
                      <a:pt x="70" y="105"/>
                    </a:cubicBezTo>
                    <a:cubicBezTo>
                      <a:pt x="42" y="114"/>
                      <a:pt x="12" y="99"/>
                      <a:pt x="3" y="70"/>
                    </a:cubicBezTo>
                    <a:cubicBezTo>
                      <a:pt x="-7" y="42"/>
                      <a:pt x="9" y="12"/>
                      <a:pt x="37" y="3"/>
                    </a:cubicBezTo>
                    <a:cubicBezTo>
                      <a:pt x="65" y="-7"/>
                      <a:pt x="96" y="9"/>
                      <a:pt x="105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2323412" y="1008355"/>
                <a:ext cx="26777" cy="26776"/>
              </a:xfrm>
              <a:custGeom>
                <a:rect b="b" l="l" r="r" t="t"/>
                <a:pathLst>
                  <a:path extrusionOk="0" h="82" w="82">
                    <a:moveTo>
                      <a:pt x="80" y="28"/>
                    </a:moveTo>
                    <a:cubicBezTo>
                      <a:pt x="87" y="50"/>
                      <a:pt x="76" y="73"/>
                      <a:pt x="54" y="80"/>
                    </a:cubicBezTo>
                    <a:cubicBezTo>
                      <a:pt x="32" y="87"/>
                      <a:pt x="9" y="75"/>
                      <a:pt x="2" y="54"/>
                    </a:cubicBezTo>
                    <a:cubicBezTo>
                      <a:pt x="-5" y="32"/>
                      <a:pt x="7" y="9"/>
                      <a:pt x="28" y="2"/>
                    </a:cubicBezTo>
                    <a:cubicBezTo>
                      <a:pt x="50" y="-5"/>
                      <a:pt x="73" y="6"/>
                      <a:pt x="80" y="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347903" y="1076928"/>
                <a:ext cx="26777" cy="27103"/>
              </a:xfrm>
              <a:custGeom>
                <a:rect b="b" l="l" r="r" t="t"/>
                <a:pathLst>
                  <a:path extrusionOk="0" h="83" w="82">
                    <a:moveTo>
                      <a:pt x="80" y="29"/>
                    </a:moveTo>
                    <a:cubicBezTo>
                      <a:pt x="87" y="50"/>
                      <a:pt x="75" y="73"/>
                      <a:pt x="54" y="81"/>
                    </a:cubicBezTo>
                    <a:cubicBezTo>
                      <a:pt x="32" y="88"/>
                      <a:pt x="9" y="76"/>
                      <a:pt x="2" y="54"/>
                    </a:cubicBezTo>
                    <a:cubicBezTo>
                      <a:pt x="-5" y="33"/>
                      <a:pt x="7" y="9"/>
                      <a:pt x="28" y="2"/>
                    </a:cubicBezTo>
                    <a:cubicBezTo>
                      <a:pt x="50" y="-5"/>
                      <a:pt x="73" y="7"/>
                      <a:pt x="80" y="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2361945" y="1132113"/>
                <a:ext cx="26777" cy="26776"/>
              </a:xfrm>
              <a:custGeom>
                <a:rect b="b" l="l" r="r" t="t"/>
                <a:pathLst>
                  <a:path extrusionOk="0" h="82" w="82">
                    <a:moveTo>
                      <a:pt x="80" y="28"/>
                    </a:moveTo>
                    <a:cubicBezTo>
                      <a:pt x="87" y="50"/>
                      <a:pt x="76" y="73"/>
                      <a:pt x="54" y="80"/>
                    </a:cubicBezTo>
                    <a:cubicBezTo>
                      <a:pt x="32" y="87"/>
                      <a:pt x="9" y="75"/>
                      <a:pt x="2" y="54"/>
                    </a:cubicBezTo>
                    <a:cubicBezTo>
                      <a:pt x="-5" y="32"/>
                      <a:pt x="6" y="9"/>
                      <a:pt x="28" y="2"/>
                    </a:cubicBezTo>
                    <a:cubicBezTo>
                      <a:pt x="49" y="-5"/>
                      <a:pt x="73" y="6"/>
                      <a:pt x="80" y="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2411907" y="1091622"/>
                <a:ext cx="35267" cy="34940"/>
              </a:xfrm>
              <a:custGeom>
                <a:rect b="b" l="l" r="r" t="t"/>
                <a:pathLst>
                  <a:path extrusionOk="0" h="107" w="108">
                    <a:moveTo>
                      <a:pt x="105" y="37"/>
                    </a:moveTo>
                    <a:cubicBezTo>
                      <a:pt x="115" y="66"/>
                      <a:pt x="99" y="96"/>
                      <a:pt x="71" y="105"/>
                    </a:cubicBezTo>
                    <a:cubicBezTo>
                      <a:pt x="43" y="114"/>
                      <a:pt x="12" y="99"/>
                      <a:pt x="3" y="71"/>
                    </a:cubicBezTo>
                    <a:cubicBezTo>
                      <a:pt x="-6" y="42"/>
                      <a:pt x="9" y="12"/>
                      <a:pt x="37" y="3"/>
                    </a:cubicBezTo>
                    <a:cubicBezTo>
                      <a:pt x="66" y="-6"/>
                      <a:pt x="96" y="9"/>
                      <a:pt x="105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2386109" y="1026314"/>
                <a:ext cx="35267" cy="34940"/>
              </a:xfrm>
              <a:custGeom>
                <a:rect b="b" l="l" r="r" t="t"/>
                <a:pathLst>
                  <a:path extrusionOk="0" h="107" w="108">
                    <a:moveTo>
                      <a:pt x="106" y="37"/>
                    </a:moveTo>
                    <a:cubicBezTo>
                      <a:pt x="115" y="65"/>
                      <a:pt x="99" y="96"/>
                      <a:pt x="71" y="105"/>
                    </a:cubicBezTo>
                    <a:cubicBezTo>
                      <a:pt x="43" y="114"/>
                      <a:pt x="13" y="99"/>
                      <a:pt x="3" y="71"/>
                    </a:cubicBezTo>
                    <a:cubicBezTo>
                      <a:pt x="-6" y="42"/>
                      <a:pt x="10" y="12"/>
                      <a:pt x="38" y="3"/>
                    </a:cubicBezTo>
                    <a:cubicBezTo>
                      <a:pt x="66" y="-6"/>
                      <a:pt x="96" y="9"/>
                      <a:pt x="106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2369782" y="953823"/>
                <a:ext cx="26777" cy="26776"/>
              </a:xfrm>
              <a:custGeom>
                <a:rect b="b" l="l" r="r" t="t"/>
                <a:pathLst>
                  <a:path extrusionOk="0" h="82" w="82">
                    <a:moveTo>
                      <a:pt x="80" y="28"/>
                    </a:moveTo>
                    <a:cubicBezTo>
                      <a:pt x="87" y="50"/>
                      <a:pt x="75" y="73"/>
                      <a:pt x="54" y="80"/>
                    </a:cubicBezTo>
                    <a:cubicBezTo>
                      <a:pt x="32" y="87"/>
                      <a:pt x="9" y="75"/>
                      <a:pt x="2" y="54"/>
                    </a:cubicBezTo>
                    <a:cubicBezTo>
                      <a:pt x="-5" y="32"/>
                      <a:pt x="7" y="9"/>
                      <a:pt x="28" y="2"/>
                    </a:cubicBezTo>
                    <a:cubicBezTo>
                      <a:pt x="50" y="-5"/>
                      <a:pt x="73" y="7"/>
                      <a:pt x="80" y="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397865" y="907454"/>
                <a:ext cx="26777" cy="26776"/>
              </a:xfrm>
              <a:custGeom>
                <a:rect b="b" l="l" r="r" t="t"/>
                <a:pathLst>
                  <a:path extrusionOk="0" h="82" w="82">
                    <a:moveTo>
                      <a:pt x="80" y="28"/>
                    </a:moveTo>
                    <a:cubicBezTo>
                      <a:pt x="87" y="50"/>
                      <a:pt x="76" y="73"/>
                      <a:pt x="54" y="80"/>
                    </a:cubicBezTo>
                    <a:cubicBezTo>
                      <a:pt x="32" y="87"/>
                      <a:pt x="9" y="75"/>
                      <a:pt x="2" y="54"/>
                    </a:cubicBezTo>
                    <a:cubicBezTo>
                      <a:pt x="-5" y="32"/>
                      <a:pt x="7" y="9"/>
                      <a:pt x="28" y="2"/>
                    </a:cubicBezTo>
                    <a:cubicBezTo>
                      <a:pt x="50" y="-5"/>
                      <a:pt x="73" y="7"/>
                      <a:pt x="80" y="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2422030" y="961986"/>
                <a:ext cx="26777" cy="26776"/>
              </a:xfrm>
              <a:custGeom>
                <a:rect b="b" l="l" r="r" t="t"/>
                <a:pathLst>
                  <a:path extrusionOk="0" h="82" w="82">
                    <a:moveTo>
                      <a:pt x="80" y="28"/>
                    </a:moveTo>
                    <a:cubicBezTo>
                      <a:pt x="87" y="50"/>
                      <a:pt x="76" y="73"/>
                      <a:pt x="54" y="80"/>
                    </a:cubicBezTo>
                    <a:cubicBezTo>
                      <a:pt x="32" y="87"/>
                      <a:pt x="9" y="75"/>
                      <a:pt x="2" y="54"/>
                    </a:cubicBezTo>
                    <a:cubicBezTo>
                      <a:pt x="-5" y="32"/>
                      <a:pt x="7" y="9"/>
                      <a:pt x="28" y="2"/>
                    </a:cubicBezTo>
                    <a:cubicBezTo>
                      <a:pt x="50" y="-5"/>
                      <a:pt x="73" y="6"/>
                      <a:pt x="80" y="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2440644" y="1026968"/>
                <a:ext cx="34941" cy="34940"/>
              </a:xfrm>
              <a:custGeom>
                <a:rect b="b" l="l" r="r" t="t"/>
                <a:pathLst>
                  <a:path extrusionOk="0" h="107" w="107">
                    <a:moveTo>
                      <a:pt x="105" y="37"/>
                    </a:moveTo>
                    <a:cubicBezTo>
                      <a:pt x="114" y="66"/>
                      <a:pt x="99" y="96"/>
                      <a:pt x="70" y="105"/>
                    </a:cubicBezTo>
                    <a:cubicBezTo>
                      <a:pt x="42" y="114"/>
                      <a:pt x="12" y="99"/>
                      <a:pt x="3" y="71"/>
                    </a:cubicBezTo>
                    <a:cubicBezTo>
                      <a:pt x="-7" y="43"/>
                      <a:pt x="9" y="12"/>
                      <a:pt x="37" y="3"/>
                    </a:cubicBezTo>
                    <a:cubicBezTo>
                      <a:pt x="65" y="-6"/>
                      <a:pt x="96" y="9"/>
                      <a:pt x="105" y="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1244813" y="154127"/>
                <a:ext cx="1691202" cy="401644"/>
              </a:xfrm>
              <a:custGeom>
                <a:rect b="b" l="l" r="r" t="t"/>
                <a:pathLst>
                  <a:path extrusionOk="0" h="1230" w="5179">
                    <a:moveTo>
                      <a:pt x="5179" y="1001"/>
                    </a:moveTo>
                    <a:cubicBezTo>
                      <a:pt x="5168" y="993"/>
                      <a:pt x="5157" y="984"/>
                      <a:pt x="5146" y="975"/>
                    </a:cubicBezTo>
                    <a:cubicBezTo>
                      <a:pt x="5128" y="960"/>
                      <a:pt x="5108" y="945"/>
                      <a:pt x="5089" y="931"/>
                    </a:cubicBezTo>
                    <a:cubicBezTo>
                      <a:pt x="4788" y="703"/>
                      <a:pt x="4437" y="532"/>
                      <a:pt x="4062" y="495"/>
                    </a:cubicBezTo>
                    <a:cubicBezTo>
                      <a:pt x="3745" y="463"/>
                      <a:pt x="3427" y="528"/>
                      <a:pt x="3112" y="575"/>
                    </a:cubicBezTo>
                    <a:cubicBezTo>
                      <a:pt x="2575" y="656"/>
                      <a:pt x="2027" y="686"/>
                      <a:pt x="1491" y="607"/>
                    </a:cubicBezTo>
                    <a:cubicBezTo>
                      <a:pt x="954" y="527"/>
                      <a:pt x="428" y="334"/>
                      <a:pt x="0" y="0"/>
                    </a:cubicBezTo>
                    <a:cubicBezTo>
                      <a:pt x="209" y="495"/>
                      <a:pt x="662" y="889"/>
                      <a:pt x="1169" y="1067"/>
                    </a:cubicBezTo>
                    <a:cubicBezTo>
                      <a:pt x="1676" y="1245"/>
                      <a:pt x="2227" y="1257"/>
                      <a:pt x="2760" y="1199"/>
                    </a:cubicBezTo>
                    <a:cubicBezTo>
                      <a:pt x="3294" y="1141"/>
                      <a:pt x="3794" y="1051"/>
                      <a:pt x="4323" y="961"/>
                    </a:cubicBezTo>
                    <a:cubicBezTo>
                      <a:pt x="4610" y="913"/>
                      <a:pt x="4825" y="945"/>
                      <a:pt x="5179" y="10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1250364" y="162290"/>
                <a:ext cx="1674875" cy="330458"/>
              </a:xfrm>
              <a:custGeom>
                <a:rect b="b" l="l" r="r" t="t"/>
                <a:pathLst>
                  <a:path extrusionOk="0" h="1012" w="5129">
                    <a:moveTo>
                      <a:pt x="5129" y="950"/>
                    </a:moveTo>
                    <a:cubicBezTo>
                      <a:pt x="5111" y="935"/>
                      <a:pt x="5091" y="920"/>
                      <a:pt x="5072" y="906"/>
                    </a:cubicBezTo>
                    <a:cubicBezTo>
                      <a:pt x="4758" y="771"/>
                      <a:pt x="4383" y="782"/>
                      <a:pt x="4043" y="816"/>
                    </a:cubicBezTo>
                    <a:cubicBezTo>
                      <a:pt x="3842" y="836"/>
                      <a:pt x="3639" y="862"/>
                      <a:pt x="3442" y="888"/>
                    </a:cubicBezTo>
                    <a:cubicBezTo>
                      <a:pt x="3165" y="924"/>
                      <a:pt x="2878" y="961"/>
                      <a:pt x="2595" y="981"/>
                    </a:cubicBezTo>
                    <a:cubicBezTo>
                      <a:pt x="2018" y="1021"/>
                      <a:pt x="1560" y="980"/>
                      <a:pt x="1155" y="852"/>
                    </a:cubicBezTo>
                    <a:cubicBezTo>
                      <a:pt x="652" y="692"/>
                      <a:pt x="247" y="391"/>
                      <a:pt x="15" y="4"/>
                    </a:cubicBezTo>
                    <a:cubicBezTo>
                      <a:pt x="13" y="0"/>
                      <a:pt x="8" y="-1"/>
                      <a:pt x="4" y="1"/>
                    </a:cubicBezTo>
                    <a:cubicBezTo>
                      <a:pt x="0" y="3"/>
                      <a:pt x="-1" y="8"/>
                      <a:pt x="1" y="12"/>
                    </a:cubicBezTo>
                    <a:cubicBezTo>
                      <a:pt x="235" y="403"/>
                      <a:pt x="643" y="707"/>
                      <a:pt x="1150" y="867"/>
                    </a:cubicBezTo>
                    <a:cubicBezTo>
                      <a:pt x="1557" y="997"/>
                      <a:pt x="2017" y="1038"/>
                      <a:pt x="2596" y="997"/>
                    </a:cubicBezTo>
                    <a:cubicBezTo>
                      <a:pt x="2880" y="977"/>
                      <a:pt x="3166" y="940"/>
                      <a:pt x="3444" y="904"/>
                    </a:cubicBezTo>
                    <a:cubicBezTo>
                      <a:pt x="3641" y="879"/>
                      <a:pt x="3844" y="852"/>
                      <a:pt x="4045" y="832"/>
                    </a:cubicBezTo>
                    <a:cubicBezTo>
                      <a:pt x="4405" y="797"/>
                      <a:pt x="4806" y="786"/>
                      <a:pt x="5129" y="9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1307837" y="198536"/>
                <a:ext cx="1628178" cy="282457"/>
              </a:xfrm>
              <a:custGeom>
                <a:rect b="b" l="l" r="r" t="t"/>
                <a:pathLst>
                  <a:path extrusionOk="0" h="865" w="4986">
                    <a:moveTo>
                      <a:pt x="0" y="0"/>
                    </a:moveTo>
                    <a:cubicBezTo>
                      <a:pt x="132" y="168"/>
                      <a:pt x="257" y="353"/>
                      <a:pt x="413" y="487"/>
                    </a:cubicBezTo>
                    <a:cubicBezTo>
                      <a:pt x="655" y="693"/>
                      <a:pt x="1031" y="703"/>
                      <a:pt x="1338" y="738"/>
                    </a:cubicBezTo>
                    <a:cubicBezTo>
                      <a:pt x="1709" y="780"/>
                      <a:pt x="2117" y="843"/>
                      <a:pt x="2489" y="811"/>
                    </a:cubicBezTo>
                    <a:cubicBezTo>
                      <a:pt x="2760" y="787"/>
                      <a:pt x="2999" y="672"/>
                      <a:pt x="3257" y="597"/>
                    </a:cubicBezTo>
                    <a:cubicBezTo>
                      <a:pt x="3758" y="453"/>
                      <a:pt x="4313" y="552"/>
                      <a:pt x="4749" y="829"/>
                    </a:cubicBezTo>
                    <a:cubicBezTo>
                      <a:pt x="4822" y="839"/>
                      <a:pt x="4900" y="852"/>
                      <a:pt x="4986" y="865"/>
                    </a:cubicBezTo>
                    <a:cubicBezTo>
                      <a:pt x="4975" y="856"/>
                      <a:pt x="4964" y="848"/>
                      <a:pt x="4953" y="839"/>
                    </a:cubicBezTo>
                    <a:cubicBezTo>
                      <a:pt x="4935" y="824"/>
                      <a:pt x="4915" y="809"/>
                      <a:pt x="4896" y="795"/>
                    </a:cubicBezTo>
                    <a:cubicBezTo>
                      <a:pt x="4595" y="567"/>
                      <a:pt x="4244" y="396"/>
                      <a:pt x="3869" y="359"/>
                    </a:cubicBezTo>
                    <a:cubicBezTo>
                      <a:pt x="3552" y="327"/>
                      <a:pt x="3234" y="392"/>
                      <a:pt x="2919" y="439"/>
                    </a:cubicBezTo>
                    <a:cubicBezTo>
                      <a:pt x="2382" y="520"/>
                      <a:pt x="1834" y="550"/>
                      <a:pt x="1298" y="471"/>
                    </a:cubicBezTo>
                    <a:cubicBezTo>
                      <a:pt x="839" y="403"/>
                      <a:pt x="388" y="251"/>
                      <a:pt x="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1256569" y="307927"/>
                <a:ext cx="406555" cy="1308119"/>
              </a:xfrm>
              <a:custGeom>
                <a:rect b="b" l="l" r="r" t="t"/>
                <a:pathLst>
                  <a:path extrusionOk="0" h="4006" w="1245">
                    <a:moveTo>
                      <a:pt x="105" y="0"/>
                    </a:moveTo>
                    <a:cubicBezTo>
                      <a:pt x="102" y="10"/>
                      <a:pt x="98" y="20"/>
                      <a:pt x="95" y="31"/>
                    </a:cubicBezTo>
                    <a:cubicBezTo>
                      <a:pt x="90" y="48"/>
                      <a:pt x="84" y="66"/>
                      <a:pt x="79" y="84"/>
                    </a:cubicBezTo>
                    <a:cubicBezTo>
                      <a:pt x="-4" y="363"/>
                      <a:pt x="-31" y="662"/>
                      <a:pt x="44" y="943"/>
                    </a:cubicBezTo>
                    <a:cubicBezTo>
                      <a:pt x="108" y="1180"/>
                      <a:pt x="241" y="1392"/>
                      <a:pt x="361" y="1606"/>
                    </a:cubicBezTo>
                    <a:cubicBezTo>
                      <a:pt x="565" y="1971"/>
                      <a:pt x="737" y="2357"/>
                      <a:pt x="826" y="2766"/>
                    </a:cubicBezTo>
                    <a:cubicBezTo>
                      <a:pt x="915" y="3174"/>
                      <a:pt x="919" y="3606"/>
                      <a:pt x="795" y="4006"/>
                    </a:cubicBezTo>
                    <a:cubicBezTo>
                      <a:pt x="1094" y="3720"/>
                      <a:pt x="1255" y="3286"/>
                      <a:pt x="1245" y="2873"/>
                    </a:cubicBezTo>
                    <a:cubicBezTo>
                      <a:pt x="1236" y="2459"/>
                      <a:pt x="1094" y="2058"/>
                      <a:pt x="907" y="1689"/>
                    </a:cubicBezTo>
                    <a:cubicBezTo>
                      <a:pt x="719" y="1320"/>
                      <a:pt x="519" y="985"/>
                      <a:pt x="310" y="628"/>
                    </a:cubicBezTo>
                    <a:cubicBezTo>
                      <a:pt x="197" y="434"/>
                      <a:pt x="161" y="270"/>
                      <a:pt x="1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1282040" y="318050"/>
                <a:ext cx="341245" cy="1290813"/>
              </a:xfrm>
              <a:custGeom>
                <a:rect b="b" l="l" r="r" t="t"/>
                <a:pathLst>
                  <a:path extrusionOk="0" h="3953" w="1045">
                    <a:moveTo>
                      <a:pt x="17" y="0"/>
                    </a:moveTo>
                    <a:cubicBezTo>
                      <a:pt x="12" y="17"/>
                      <a:pt x="6" y="35"/>
                      <a:pt x="1" y="53"/>
                    </a:cubicBezTo>
                    <a:cubicBezTo>
                      <a:pt x="-10" y="316"/>
                      <a:pt x="100" y="583"/>
                      <a:pt x="217" y="819"/>
                    </a:cubicBezTo>
                    <a:cubicBezTo>
                      <a:pt x="286" y="958"/>
                      <a:pt x="360" y="1098"/>
                      <a:pt x="432" y="1233"/>
                    </a:cubicBezTo>
                    <a:cubicBezTo>
                      <a:pt x="534" y="1423"/>
                      <a:pt x="639" y="1619"/>
                      <a:pt x="730" y="1818"/>
                    </a:cubicBezTo>
                    <a:cubicBezTo>
                      <a:pt x="916" y="2223"/>
                      <a:pt x="1012" y="2564"/>
                      <a:pt x="1029" y="2891"/>
                    </a:cubicBezTo>
                    <a:cubicBezTo>
                      <a:pt x="1051" y="3297"/>
                      <a:pt x="945" y="3671"/>
                      <a:pt x="728" y="3944"/>
                    </a:cubicBezTo>
                    <a:cubicBezTo>
                      <a:pt x="726" y="3947"/>
                      <a:pt x="727" y="3950"/>
                      <a:pt x="729" y="3952"/>
                    </a:cubicBezTo>
                    <a:cubicBezTo>
                      <a:pt x="732" y="3955"/>
                      <a:pt x="736" y="3954"/>
                      <a:pt x="738" y="3951"/>
                    </a:cubicBezTo>
                    <a:cubicBezTo>
                      <a:pt x="956" y="3676"/>
                      <a:pt x="1064" y="3300"/>
                      <a:pt x="1042" y="2891"/>
                    </a:cubicBezTo>
                    <a:cubicBezTo>
                      <a:pt x="1024" y="2562"/>
                      <a:pt x="929" y="2219"/>
                      <a:pt x="741" y="1813"/>
                    </a:cubicBezTo>
                    <a:cubicBezTo>
                      <a:pt x="650" y="1613"/>
                      <a:pt x="545" y="1417"/>
                      <a:pt x="443" y="1227"/>
                    </a:cubicBezTo>
                    <a:cubicBezTo>
                      <a:pt x="371" y="1092"/>
                      <a:pt x="297" y="953"/>
                      <a:pt x="228" y="813"/>
                    </a:cubicBezTo>
                    <a:cubicBezTo>
                      <a:pt x="104" y="563"/>
                      <a:pt x="-13" y="277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1256569" y="307927"/>
                <a:ext cx="362471" cy="1250648"/>
              </a:xfrm>
              <a:custGeom>
                <a:rect b="b" l="l" r="r" t="t"/>
                <a:pathLst>
                  <a:path extrusionOk="0" h="3830" w="1110">
                    <a:moveTo>
                      <a:pt x="840" y="3830"/>
                    </a:moveTo>
                    <a:cubicBezTo>
                      <a:pt x="925" y="3688"/>
                      <a:pt x="1025" y="3548"/>
                      <a:pt x="1078" y="3399"/>
                    </a:cubicBezTo>
                    <a:cubicBezTo>
                      <a:pt x="1161" y="3169"/>
                      <a:pt x="1066" y="2895"/>
                      <a:pt x="1007" y="2664"/>
                    </a:cubicBezTo>
                    <a:cubicBezTo>
                      <a:pt x="936" y="2385"/>
                      <a:pt x="871" y="2074"/>
                      <a:pt x="746" y="1815"/>
                    </a:cubicBezTo>
                    <a:cubicBezTo>
                      <a:pt x="656" y="1626"/>
                      <a:pt x="507" y="1485"/>
                      <a:pt x="383" y="1319"/>
                    </a:cubicBezTo>
                    <a:cubicBezTo>
                      <a:pt x="143" y="997"/>
                      <a:pt x="62" y="570"/>
                      <a:pt x="144" y="181"/>
                    </a:cubicBezTo>
                    <a:cubicBezTo>
                      <a:pt x="131" y="125"/>
                      <a:pt x="119" y="66"/>
                      <a:pt x="105" y="0"/>
                    </a:cubicBezTo>
                    <a:cubicBezTo>
                      <a:pt x="102" y="10"/>
                      <a:pt x="98" y="20"/>
                      <a:pt x="95" y="31"/>
                    </a:cubicBezTo>
                    <a:cubicBezTo>
                      <a:pt x="90" y="48"/>
                      <a:pt x="84" y="66"/>
                      <a:pt x="79" y="84"/>
                    </a:cubicBezTo>
                    <a:cubicBezTo>
                      <a:pt x="-4" y="363"/>
                      <a:pt x="-31" y="662"/>
                      <a:pt x="44" y="943"/>
                    </a:cubicBezTo>
                    <a:cubicBezTo>
                      <a:pt x="108" y="1180"/>
                      <a:pt x="241" y="1392"/>
                      <a:pt x="361" y="1606"/>
                    </a:cubicBezTo>
                    <a:cubicBezTo>
                      <a:pt x="565" y="1971"/>
                      <a:pt x="737" y="2357"/>
                      <a:pt x="826" y="2766"/>
                    </a:cubicBezTo>
                    <a:cubicBezTo>
                      <a:pt x="902" y="3115"/>
                      <a:pt x="915" y="3481"/>
                      <a:pt x="840" y="38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2"/>
            <p:cNvGrpSpPr/>
            <p:nvPr/>
          </p:nvGrpSpPr>
          <p:grpSpPr>
            <a:xfrm>
              <a:off x="6786822" y="609588"/>
              <a:ext cx="299774" cy="282522"/>
              <a:chOff x="6041850" y="718387"/>
              <a:chExt cx="249811" cy="235435"/>
            </a:xfrm>
          </p:grpSpPr>
          <p:sp>
            <p:nvSpPr>
              <p:cNvPr id="511" name="Google Shape;511;p2"/>
              <p:cNvSpPr/>
              <p:nvPr/>
            </p:nvSpPr>
            <p:spPr>
              <a:xfrm>
                <a:off x="6041850" y="817002"/>
                <a:ext cx="102537" cy="103513"/>
              </a:xfrm>
              <a:custGeom>
                <a:rect b="b" l="l" r="r" t="t"/>
                <a:pathLst>
                  <a:path extrusionOk="0" h="317" w="314">
                    <a:moveTo>
                      <a:pt x="287" y="53"/>
                    </a:moveTo>
                    <a:cubicBezTo>
                      <a:pt x="287" y="53"/>
                      <a:pt x="81" y="-38"/>
                      <a:pt x="39" y="18"/>
                    </a:cubicBezTo>
                    <a:cubicBezTo>
                      <a:pt x="-4" y="75"/>
                      <a:pt x="53" y="111"/>
                      <a:pt x="53" y="111"/>
                    </a:cubicBezTo>
                    <a:cubicBezTo>
                      <a:pt x="53" y="111"/>
                      <a:pt x="-4" y="124"/>
                      <a:pt x="0" y="201"/>
                    </a:cubicBezTo>
                    <a:cubicBezTo>
                      <a:pt x="3" y="278"/>
                      <a:pt x="100" y="270"/>
                      <a:pt x="117" y="248"/>
                    </a:cubicBezTo>
                    <a:cubicBezTo>
                      <a:pt x="117" y="248"/>
                      <a:pt x="111" y="303"/>
                      <a:pt x="165" y="315"/>
                    </a:cubicBezTo>
                    <a:cubicBezTo>
                      <a:pt x="218" y="328"/>
                      <a:pt x="281" y="267"/>
                      <a:pt x="314" y="97"/>
                    </a:cubicBezTo>
                    <a:lnTo>
                      <a:pt x="287" y="5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6080056" y="895045"/>
                <a:ext cx="33961" cy="25470"/>
              </a:xfrm>
              <a:custGeom>
                <a:rect b="b" l="l" r="r" t="t"/>
                <a:pathLst>
                  <a:path extrusionOk="0" h="78" w="104">
                    <a:moveTo>
                      <a:pt x="62" y="67"/>
                    </a:moveTo>
                    <a:cubicBezTo>
                      <a:pt x="9" y="55"/>
                      <a:pt x="15" y="0"/>
                      <a:pt x="15" y="0"/>
                    </a:cubicBezTo>
                    <a:cubicBezTo>
                      <a:pt x="12" y="3"/>
                      <a:pt x="7" y="7"/>
                      <a:pt x="0" y="9"/>
                    </a:cubicBezTo>
                    <a:cubicBezTo>
                      <a:pt x="0" y="14"/>
                      <a:pt x="-4" y="64"/>
                      <a:pt x="48" y="76"/>
                    </a:cubicBezTo>
                    <a:cubicBezTo>
                      <a:pt x="66" y="81"/>
                      <a:pt x="85" y="76"/>
                      <a:pt x="104" y="62"/>
                    </a:cubicBezTo>
                    <a:cubicBezTo>
                      <a:pt x="90" y="69"/>
                      <a:pt x="76" y="70"/>
                      <a:pt x="62" y="6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6049687" y="818635"/>
                <a:ext cx="14368" cy="33960"/>
              </a:xfrm>
              <a:custGeom>
                <a:rect b="b" l="l" r="r" t="t"/>
                <a:pathLst>
                  <a:path extrusionOk="0" h="104" w="44">
                    <a:moveTo>
                      <a:pt x="27" y="104"/>
                    </a:moveTo>
                    <a:cubicBezTo>
                      <a:pt x="36" y="98"/>
                      <a:pt x="44" y="97"/>
                      <a:pt x="44" y="97"/>
                    </a:cubicBezTo>
                    <a:cubicBezTo>
                      <a:pt x="44" y="97"/>
                      <a:pt x="-13" y="61"/>
                      <a:pt x="30" y="4"/>
                    </a:cubicBezTo>
                    <a:cubicBezTo>
                      <a:pt x="31" y="3"/>
                      <a:pt x="32" y="1"/>
                      <a:pt x="33" y="0"/>
                    </a:cubicBezTo>
                    <a:cubicBezTo>
                      <a:pt x="26" y="3"/>
                      <a:pt x="19" y="7"/>
                      <a:pt x="15" y="13"/>
                    </a:cubicBezTo>
                    <a:cubicBezTo>
                      <a:pt x="-22" y="63"/>
                      <a:pt x="17" y="97"/>
                      <a:pt x="27" y="10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6041850" y="854228"/>
                <a:ext cx="38206" cy="48654"/>
              </a:xfrm>
              <a:custGeom>
                <a:rect b="b" l="l" r="r" t="t"/>
                <a:pathLst>
                  <a:path extrusionOk="0" h="149" w="117">
                    <a:moveTo>
                      <a:pt x="14" y="77"/>
                    </a:moveTo>
                    <a:cubicBezTo>
                      <a:pt x="13" y="35"/>
                      <a:pt x="29" y="13"/>
                      <a:pt x="44" y="0"/>
                    </a:cubicBezTo>
                    <a:cubicBezTo>
                      <a:pt x="28" y="8"/>
                      <a:pt x="-3" y="29"/>
                      <a:pt x="0" y="87"/>
                    </a:cubicBezTo>
                    <a:cubicBezTo>
                      <a:pt x="3" y="163"/>
                      <a:pt x="99" y="156"/>
                      <a:pt x="117" y="134"/>
                    </a:cubicBezTo>
                    <a:cubicBezTo>
                      <a:pt x="84" y="147"/>
                      <a:pt x="17" y="141"/>
                      <a:pt x="14" y="7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7825" lIns="81625" spcFirstLastPara="1" rIns="81625" wrap="square" tIns="7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6073199" y="820268"/>
                <a:ext cx="74127" cy="75104"/>
              </a:xfrm>
              <a:custGeom>
                <a:rect b="b" l="l" r="r" t="t"/>
                <a:pathLst>
                  <a:path extrusionOk="0" h="230" w="227">
                    <a:moveTo>
                      <a:pt x="208" y="39"/>
                    </a:moveTo>
                    <a:cubicBezTo>
                      <a:pt x="208" y="39"/>
                      <a:pt x="59" y="-27"/>
                      <a:pt x="28" y="14"/>
                    </a:cubicBezTo>
                    <a:cubicBezTo>
                      <a:pt x="-3" y="55"/>
                      <a:pt x="38" y="81"/>
                      <a:pt x="38" y="81"/>
                    </a:cubicBezTo>
                    <a:cubicBezTo>
                      <a:pt x="38" y="81"/>
                      <a:pt x="-3" y="90"/>
                      <a:pt x="0" y="146"/>
                    </a:cubicBezTo>
                    <a:cubicBezTo>
                      <a:pt x="2" y="202"/>
                      <a:pt x="72" y="196"/>
                      <a:pt x="85" y="180"/>
                    </a:cubicBezTo>
                    <a:cubicBezTo>
                      <a:pt x="85" y="180"/>
                      <a:pt x="80" y="220"/>
                      <a:pt x="119" y="229"/>
                    </a:cubicBezTo>
                    <a:cubicBezTo>
                      <a:pt x="158" y="238"/>
                      <a:pt x="203" y="194"/>
                      <a:pt x="227" y="71"/>
                    </a:cubicBezTo>
                    <a:lnTo>
                      <a:pt x="208" y="3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4275" lIns="81625" spcFirstLastPara="1" rIns="8162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6085608" y="836921"/>
                <a:ext cx="51268" cy="16327"/>
              </a:xfrm>
              <a:custGeom>
                <a:rect b="b" l="l" r="r" t="t"/>
                <a:pathLst>
                  <a:path extrusionOk="0" h="50" w="157">
                    <a:moveTo>
                      <a:pt x="8" y="50"/>
                    </a:moveTo>
                    <a:cubicBezTo>
                      <a:pt x="5" y="50"/>
                      <a:pt x="2" y="48"/>
                      <a:pt x="1" y="46"/>
                    </a:cubicBezTo>
                    <a:cubicBezTo>
                      <a:pt x="-2" y="42"/>
                      <a:pt x="-1" y="37"/>
                      <a:pt x="3" y="34"/>
                    </a:cubicBezTo>
                    <a:cubicBezTo>
                      <a:pt x="7" y="32"/>
                      <a:pt x="81" y="-12"/>
                      <a:pt x="151" y="3"/>
                    </a:cubicBezTo>
                    <a:cubicBezTo>
                      <a:pt x="155" y="4"/>
                      <a:pt x="158" y="8"/>
                      <a:pt x="157" y="13"/>
                    </a:cubicBezTo>
                    <a:cubicBezTo>
                      <a:pt x="156" y="17"/>
                      <a:pt x="152" y="21"/>
                      <a:pt x="147" y="20"/>
                    </a:cubicBezTo>
                    <a:cubicBezTo>
                      <a:pt x="84" y="6"/>
                      <a:pt x="13" y="48"/>
                      <a:pt x="12" y="49"/>
                    </a:cubicBezTo>
                    <a:cubicBezTo>
                      <a:pt x="11" y="49"/>
                      <a:pt x="9" y="50"/>
                      <a:pt x="8" y="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6107813" y="841493"/>
                <a:ext cx="28736" cy="16654"/>
              </a:xfrm>
              <a:custGeom>
                <a:rect b="b" l="l" r="r" t="t"/>
                <a:pathLst>
                  <a:path extrusionOk="0" h="51" w="88">
                    <a:moveTo>
                      <a:pt x="8" y="51"/>
                    </a:moveTo>
                    <a:cubicBezTo>
                      <a:pt x="5" y="51"/>
                      <a:pt x="2" y="50"/>
                      <a:pt x="1" y="47"/>
                    </a:cubicBezTo>
                    <a:cubicBezTo>
                      <a:pt x="-2" y="43"/>
                      <a:pt x="0" y="38"/>
                      <a:pt x="3" y="36"/>
                    </a:cubicBezTo>
                    <a:cubicBezTo>
                      <a:pt x="9" y="33"/>
                      <a:pt x="57" y="3"/>
                      <a:pt x="79" y="0"/>
                    </a:cubicBezTo>
                    <a:cubicBezTo>
                      <a:pt x="83" y="-1"/>
                      <a:pt x="88" y="2"/>
                      <a:pt x="88" y="7"/>
                    </a:cubicBezTo>
                    <a:cubicBezTo>
                      <a:pt x="89" y="11"/>
                      <a:pt x="86" y="15"/>
                      <a:pt x="81" y="16"/>
                    </a:cubicBezTo>
                    <a:cubicBezTo>
                      <a:pt x="66" y="18"/>
                      <a:pt x="26" y="41"/>
                      <a:pt x="12" y="50"/>
                    </a:cubicBezTo>
                    <a:cubicBezTo>
                      <a:pt x="11" y="51"/>
                      <a:pt x="9" y="51"/>
                      <a:pt x="8" y="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6106507" y="843452"/>
                <a:ext cx="32982" cy="32327"/>
              </a:xfrm>
              <a:custGeom>
                <a:rect b="b" l="l" r="r" t="t"/>
                <a:pathLst>
                  <a:path extrusionOk="0" h="99" w="101">
                    <a:moveTo>
                      <a:pt x="8" y="99"/>
                    </a:moveTo>
                    <a:cubicBezTo>
                      <a:pt x="5" y="99"/>
                      <a:pt x="2" y="98"/>
                      <a:pt x="1" y="95"/>
                    </a:cubicBezTo>
                    <a:cubicBezTo>
                      <a:pt x="-2" y="91"/>
                      <a:pt x="-1" y="86"/>
                      <a:pt x="3" y="84"/>
                    </a:cubicBezTo>
                    <a:cubicBezTo>
                      <a:pt x="23" y="71"/>
                      <a:pt x="77" y="33"/>
                      <a:pt x="84" y="6"/>
                    </a:cubicBezTo>
                    <a:cubicBezTo>
                      <a:pt x="86" y="1"/>
                      <a:pt x="90" y="-1"/>
                      <a:pt x="95" y="0"/>
                    </a:cubicBezTo>
                    <a:cubicBezTo>
                      <a:pt x="99" y="1"/>
                      <a:pt x="102" y="6"/>
                      <a:pt x="100" y="10"/>
                    </a:cubicBezTo>
                    <a:cubicBezTo>
                      <a:pt x="89" y="49"/>
                      <a:pt x="15" y="96"/>
                      <a:pt x="12" y="98"/>
                    </a:cubicBezTo>
                    <a:cubicBezTo>
                      <a:pt x="11" y="99"/>
                      <a:pt x="9" y="99"/>
                      <a:pt x="8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6158429" y="718387"/>
                <a:ext cx="106129" cy="101880"/>
              </a:xfrm>
              <a:custGeom>
                <a:rect b="b" l="l" r="r" t="t"/>
                <a:pathLst>
                  <a:path extrusionOk="0" h="312" w="325">
                    <a:moveTo>
                      <a:pt x="15" y="254"/>
                    </a:moveTo>
                    <a:cubicBezTo>
                      <a:pt x="15" y="254"/>
                      <a:pt x="-21" y="124"/>
                      <a:pt x="18" y="55"/>
                    </a:cubicBezTo>
                    <a:cubicBezTo>
                      <a:pt x="57" y="-14"/>
                      <a:pt x="111" y="-18"/>
                      <a:pt x="119" y="44"/>
                    </a:cubicBezTo>
                    <a:cubicBezTo>
                      <a:pt x="119" y="44"/>
                      <a:pt x="160" y="-7"/>
                      <a:pt x="210" y="25"/>
                    </a:cubicBezTo>
                    <a:cubicBezTo>
                      <a:pt x="260" y="56"/>
                      <a:pt x="224" y="119"/>
                      <a:pt x="224" y="119"/>
                    </a:cubicBezTo>
                    <a:cubicBezTo>
                      <a:pt x="224" y="119"/>
                      <a:pt x="281" y="69"/>
                      <a:pt x="320" y="140"/>
                    </a:cubicBezTo>
                    <a:cubicBezTo>
                      <a:pt x="359" y="210"/>
                      <a:pt x="136" y="312"/>
                      <a:pt x="103" y="312"/>
                    </a:cubicBezTo>
                    <a:lnTo>
                      <a:pt x="15" y="2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6168552" y="718387"/>
                <a:ext cx="96006" cy="66941"/>
              </a:xfrm>
              <a:custGeom>
                <a:rect b="b" l="l" r="r" t="t"/>
                <a:pathLst>
                  <a:path extrusionOk="0" h="205" w="294">
                    <a:moveTo>
                      <a:pt x="77" y="57"/>
                    </a:moveTo>
                    <a:cubicBezTo>
                      <a:pt x="77" y="57"/>
                      <a:pt x="118" y="6"/>
                      <a:pt x="168" y="38"/>
                    </a:cubicBezTo>
                    <a:cubicBezTo>
                      <a:pt x="218" y="69"/>
                      <a:pt x="182" y="132"/>
                      <a:pt x="182" y="132"/>
                    </a:cubicBezTo>
                    <a:cubicBezTo>
                      <a:pt x="182" y="132"/>
                      <a:pt x="239" y="82"/>
                      <a:pt x="278" y="152"/>
                    </a:cubicBezTo>
                    <a:cubicBezTo>
                      <a:pt x="287" y="169"/>
                      <a:pt x="282" y="187"/>
                      <a:pt x="268" y="205"/>
                    </a:cubicBezTo>
                    <a:cubicBezTo>
                      <a:pt x="290" y="183"/>
                      <a:pt x="300" y="160"/>
                      <a:pt x="289" y="140"/>
                    </a:cubicBezTo>
                    <a:cubicBezTo>
                      <a:pt x="250" y="69"/>
                      <a:pt x="193" y="119"/>
                      <a:pt x="193" y="119"/>
                    </a:cubicBezTo>
                    <a:cubicBezTo>
                      <a:pt x="193" y="119"/>
                      <a:pt x="229" y="56"/>
                      <a:pt x="179" y="25"/>
                    </a:cubicBezTo>
                    <a:cubicBezTo>
                      <a:pt x="129" y="-7"/>
                      <a:pt x="88" y="44"/>
                      <a:pt x="88" y="44"/>
                    </a:cubicBezTo>
                    <a:cubicBezTo>
                      <a:pt x="81" y="-11"/>
                      <a:pt x="37" y="-14"/>
                      <a:pt x="0" y="35"/>
                    </a:cubicBezTo>
                    <a:cubicBezTo>
                      <a:pt x="35" y="0"/>
                      <a:pt x="70" y="7"/>
                      <a:pt x="77" y="5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6125" lIns="81625" spcFirstLastPara="1" rIns="81625" wrap="square" tIns="261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6162021" y="745164"/>
                <a:ext cx="76413" cy="73472"/>
              </a:xfrm>
              <a:custGeom>
                <a:rect b="b" l="l" r="r" t="t"/>
                <a:pathLst>
                  <a:path extrusionOk="0" h="225" w="234">
                    <a:moveTo>
                      <a:pt x="11" y="183"/>
                    </a:moveTo>
                    <a:cubicBezTo>
                      <a:pt x="11" y="183"/>
                      <a:pt x="-15" y="88"/>
                      <a:pt x="13" y="39"/>
                    </a:cubicBezTo>
                    <a:cubicBezTo>
                      <a:pt x="41" y="-11"/>
                      <a:pt x="80" y="-13"/>
                      <a:pt x="85" y="32"/>
                    </a:cubicBezTo>
                    <a:cubicBezTo>
                      <a:pt x="85" y="32"/>
                      <a:pt x="115" y="-5"/>
                      <a:pt x="151" y="18"/>
                    </a:cubicBezTo>
                    <a:cubicBezTo>
                      <a:pt x="187" y="41"/>
                      <a:pt x="161" y="86"/>
                      <a:pt x="161" y="86"/>
                    </a:cubicBezTo>
                    <a:cubicBezTo>
                      <a:pt x="161" y="86"/>
                      <a:pt x="202" y="50"/>
                      <a:pt x="230" y="101"/>
                    </a:cubicBezTo>
                    <a:cubicBezTo>
                      <a:pt x="258" y="151"/>
                      <a:pt x="98" y="225"/>
                      <a:pt x="74" y="225"/>
                    </a:cubicBezTo>
                    <a:lnTo>
                      <a:pt x="11" y="18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2650" lIns="81625" spcFirstLastPara="1" rIns="81625" wrap="square" tIns="326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6170838" y="757572"/>
                <a:ext cx="28083" cy="54206"/>
              </a:xfrm>
              <a:custGeom>
                <a:rect b="b" l="l" r="r" t="t"/>
                <a:pathLst>
                  <a:path extrusionOk="0" h="166" w="86">
                    <a:moveTo>
                      <a:pt x="8" y="166"/>
                    </a:moveTo>
                    <a:cubicBezTo>
                      <a:pt x="4" y="166"/>
                      <a:pt x="0" y="162"/>
                      <a:pt x="0" y="158"/>
                    </a:cubicBezTo>
                    <a:cubicBezTo>
                      <a:pt x="0" y="113"/>
                      <a:pt x="68" y="8"/>
                      <a:pt x="71" y="4"/>
                    </a:cubicBezTo>
                    <a:cubicBezTo>
                      <a:pt x="73" y="0"/>
                      <a:pt x="78" y="-1"/>
                      <a:pt x="82" y="2"/>
                    </a:cubicBezTo>
                    <a:cubicBezTo>
                      <a:pt x="86" y="4"/>
                      <a:pt x="87" y="9"/>
                      <a:pt x="85" y="13"/>
                    </a:cubicBezTo>
                    <a:cubicBezTo>
                      <a:pt x="66" y="42"/>
                      <a:pt x="17" y="125"/>
                      <a:pt x="17" y="158"/>
                    </a:cubicBezTo>
                    <a:cubicBezTo>
                      <a:pt x="17" y="162"/>
                      <a:pt x="13" y="166"/>
                      <a:pt x="8" y="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13375" lIns="81625" spcFirstLastPara="1" rIns="81625" wrap="square" tIns="133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6176716" y="776185"/>
                <a:ext cx="53554" cy="38205"/>
              </a:xfrm>
              <a:custGeom>
                <a:rect b="b" l="l" r="r" t="t"/>
                <a:pathLst>
                  <a:path extrusionOk="0" h="117" w="164">
                    <a:moveTo>
                      <a:pt x="8" y="117"/>
                    </a:moveTo>
                    <a:cubicBezTo>
                      <a:pt x="4" y="117"/>
                      <a:pt x="1" y="115"/>
                      <a:pt x="0" y="111"/>
                    </a:cubicBezTo>
                    <a:cubicBezTo>
                      <a:pt x="-2" y="107"/>
                      <a:pt x="1" y="102"/>
                      <a:pt x="5" y="101"/>
                    </a:cubicBezTo>
                    <a:cubicBezTo>
                      <a:pt x="55" y="86"/>
                      <a:pt x="149" y="3"/>
                      <a:pt x="150" y="2"/>
                    </a:cubicBezTo>
                    <a:cubicBezTo>
                      <a:pt x="153" y="-1"/>
                      <a:pt x="159" y="-1"/>
                      <a:pt x="162" y="3"/>
                    </a:cubicBezTo>
                    <a:cubicBezTo>
                      <a:pt x="165" y="6"/>
                      <a:pt x="164" y="11"/>
                      <a:pt x="161" y="14"/>
                    </a:cubicBezTo>
                    <a:cubicBezTo>
                      <a:pt x="157" y="18"/>
                      <a:pt x="63" y="101"/>
                      <a:pt x="10" y="117"/>
                    </a:cubicBezTo>
                    <a:cubicBezTo>
                      <a:pt x="9" y="117"/>
                      <a:pt x="9" y="117"/>
                      <a:pt x="8" y="1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>
                <a:off x="6174103" y="776512"/>
                <a:ext cx="38859" cy="35919"/>
              </a:xfrm>
              <a:custGeom>
                <a:rect b="b" l="l" r="r" t="t"/>
                <a:pathLst>
                  <a:path extrusionOk="0" h="110" w="119">
                    <a:moveTo>
                      <a:pt x="8" y="110"/>
                    </a:moveTo>
                    <a:cubicBezTo>
                      <a:pt x="7" y="110"/>
                      <a:pt x="5" y="109"/>
                      <a:pt x="4" y="109"/>
                    </a:cubicBezTo>
                    <a:cubicBezTo>
                      <a:pt x="0" y="107"/>
                      <a:pt x="-2" y="102"/>
                      <a:pt x="0" y="98"/>
                    </a:cubicBezTo>
                    <a:cubicBezTo>
                      <a:pt x="25" y="47"/>
                      <a:pt x="103" y="3"/>
                      <a:pt x="106" y="1"/>
                    </a:cubicBezTo>
                    <a:cubicBezTo>
                      <a:pt x="110" y="-1"/>
                      <a:pt x="115" y="1"/>
                      <a:pt x="117" y="5"/>
                    </a:cubicBezTo>
                    <a:cubicBezTo>
                      <a:pt x="120" y="9"/>
                      <a:pt x="118" y="14"/>
                      <a:pt x="114" y="16"/>
                    </a:cubicBezTo>
                    <a:cubicBezTo>
                      <a:pt x="113" y="16"/>
                      <a:pt x="37" y="59"/>
                      <a:pt x="15" y="105"/>
                    </a:cubicBezTo>
                    <a:cubicBezTo>
                      <a:pt x="14" y="108"/>
                      <a:pt x="11" y="110"/>
                      <a:pt x="8" y="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6053932" y="722306"/>
                <a:ext cx="111680" cy="108085"/>
              </a:xfrm>
              <a:custGeom>
                <a:rect b="b" l="l" r="r" t="t"/>
                <a:pathLst>
                  <a:path extrusionOk="0" h="331" w="342">
                    <a:moveTo>
                      <a:pt x="342" y="245"/>
                    </a:moveTo>
                    <a:cubicBezTo>
                      <a:pt x="342" y="245"/>
                      <a:pt x="303" y="48"/>
                      <a:pt x="247" y="15"/>
                    </a:cubicBezTo>
                    <a:cubicBezTo>
                      <a:pt x="192" y="-18"/>
                      <a:pt x="145" y="8"/>
                      <a:pt x="145" y="63"/>
                    </a:cubicBezTo>
                    <a:cubicBezTo>
                      <a:pt x="145" y="63"/>
                      <a:pt x="86" y="21"/>
                      <a:pt x="47" y="72"/>
                    </a:cubicBezTo>
                    <a:cubicBezTo>
                      <a:pt x="8" y="124"/>
                      <a:pt x="57" y="158"/>
                      <a:pt x="57" y="158"/>
                    </a:cubicBezTo>
                    <a:cubicBezTo>
                      <a:pt x="57" y="158"/>
                      <a:pt x="5" y="156"/>
                      <a:pt x="0" y="225"/>
                    </a:cubicBezTo>
                    <a:cubicBezTo>
                      <a:pt x="-4" y="294"/>
                      <a:pt x="178" y="340"/>
                      <a:pt x="261" y="330"/>
                    </a:cubicBezTo>
                    <a:lnTo>
                      <a:pt x="342" y="24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6064382" y="722306"/>
                <a:ext cx="75433" cy="51593"/>
              </a:xfrm>
              <a:custGeom>
                <a:rect b="b" l="l" r="r" t="t"/>
                <a:pathLst>
                  <a:path extrusionOk="0" h="158" w="231">
                    <a:moveTo>
                      <a:pt x="24" y="158"/>
                    </a:moveTo>
                    <a:cubicBezTo>
                      <a:pt x="12" y="143"/>
                      <a:pt x="1" y="117"/>
                      <a:pt x="26" y="84"/>
                    </a:cubicBezTo>
                    <a:cubicBezTo>
                      <a:pt x="65" y="32"/>
                      <a:pt x="125" y="74"/>
                      <a:pt x="125" y="74"/>
                    </a:cubicBezTo>
                    <a:cubicBezTo>
                      <a:pt x="124" y="19"/>
                      <a:pt x="171" y="-7"/>
                      <a:pt x="226" y="26"/>
                    </a:cubicBezTo>
                    <a:cubicBezTo>
                      <a:pt x="228" y="27"/>
                      <a:pt x="230" y="28"/>
                      <a:pt x="231" y="30"/>
                    </a:cubicBezTo>
                    <a:cubicBezTo>
                      <a:pt x="226" y="23"/>
                      <a:pt x="221" y="18"/>
                      <a:pt x="215" y="15"/>
                    </a:cubicBezTo>
                    <a:cubicBezTo>
                      <a:pt x="160" y="-18"/>
                      <a:pt x="113" y="8"/>
                      <a:pt x="113" y="63"/>
                    </a:cubicBezTo>
                    <a:cubicBezTo>
                      <a:pt x="113" y="63"/>
                      <a:pt x="54" y="21"/>
                      <a:pt x="15" y="72"/>
                    </a:cubicBezTo>
                    <a:cubicBezTo>
                      <a:pt x="-20" y="119"/>
                      <a:pt x="16" y="152"/>
                      <a:pt x="24" y="15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10775" lIns="81625" spcFirstLastPara="1" rIns="81625" wrap="square" tIns="107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6053932" y="773899"/>
                <a:ext cx="22205" cy="35919"/>
              </a:xfrm>
              <a:custGeom>
                <a:rect b="b" l="l" r="r" t="t"/>
                <a:pathLst>
                  <a:path extrusionOk="0" h="110" w="68">
                    <a:moveTo>
                      <a:pt x="11" y="78"/>
                    </a:moveTo>
                    <a:cubicBezTo>
                      <a:pt x="15" y="9"/>
                      <a:pt x="68" y="12"/>
                      <a:pt x="68" y="12"/>
                    </a:cubicBezTo>
                    <a:cubicBezTo>
                      <a:pt x="68" y="12"/>
                      <a:pt x="63" y="8"/>
                      <a:pt x="57" y="0"/>
                    </a:cubicBezTo>
                    <a:cubicBezTo>
                      <a:pt x="51" y="0"/>
                      <a:pt x="4" y="2"/>
                      <a:pt x="0" y="67"/>
                    </a:cubicBezTo>
                    <a:cubicBezTo>
                      <a:pt x="-1" y="83"/>
                      <a:pt x="8" y="97"/>
                      <a:pt x="23" y="110"/>
                    </a:cubicBezTo>
                    <a:cubicBezTo>
                      <a:pt x="15" y="100"/>
                      <a:pt x="10" y="89"/>
                      <a:pt x="11" y="7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6084302" y="753327"/>
                <a:ext cx="80658" cy="78043"/>
              </a:xfrm>
              <a:custGeom>
                <a:rect b="b" l="l" r="r" t="t"/>
                <a:pathLst>
                  <a:path extrusionOk="0" h="239" w="247">
                    <a:moveTo>
                      <a:pt x="247" y="177"/>
                    </a:moveTo>
                    <a:cubicBezTo>
                      <a:pt x="247" y="177"/>
                      <a:pt x="219" y="35"/>
                      <a:pt x="178" y="11"/>
                    </a:cubicBezTo>
                    <a:cubicBezTo>
                      <a:pt x="138" y="-13"/>
                      <a:pt x="105" y="6"/>
                      <a:pt x="105" y="46"/>
                    </a:cubicBezTo>
                    <a:cubicBezTo>
                      <a:pt x="105" y="46"/>
                      <a:pt x="62" y="15"/>
                      <a:pt x="34" y="52"/>
                    </a:cubicBezTo>
                    <a:cubicBezTo>
                      <a:pt x="6" y="90"/>
                      <a:pt x="42" y="114"/>
                      <a:pt x="42" y="114"/>
                    </a:cubicBezTo>
                    <a:cubicBezTo>
                      <a:pt x="42" y="114"/>
                      <a:pt x="3" y="112"/>
                      <a:pt x="0" y="162"/>
                    </a:cubicBezTo>
                    <a:cubicBezTo>
                      <a:pt x="-3" y="212"/>
                      <a:pt x="128" y="245"/>
                      <a:pt x="188" y="238"/>
                    </a:cubicBezTo>
                    <a:lnTo>
                      <a:pt x="247" y="1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7225" lIns="81625" spcFirstLastPara="1" rIns="81625" wrap="square" tIns="37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6178675" y="805247"/>
                <a:ext cx="112986" cy="108411"/>
              </a:xfrm>
              <a:custGeom>
                <a:rect b="b" l="l" r="r" t="t"/>
                <a:pathLst>
                  <a:path extrusionOk="0" h="332" w="346">
                    <a:moveTo>
                      <a:pt x="24" y="45"/>
                    </a:moveTo>
                    <a:cubicBezTo>
                      <a:pt x="24" y="45"/>
                      <a:pt x="198" y="-34"/>
                      <a:pt x="278" y="17"/>
                    </a:cubicBezTo>
                    <a:cubicBezTo>
                      <a:pt x="359" y="67"/>
                      <a:pt x="294" y="124"/>
                      <a:pt x="294" y="124"/>
                    </a:cubicBezTo>
                    <a:cubicBezTo>
                      <a:pt x="294" y="124"/>
                      <a:pt x="360" y="150"/>
                      <a:pt x="343" y="203"/>
                    </a:cubicBezTo>
                    <a:cubicBezTo>
                      <a:pt x="326" y="257"/>
                      <a:pt x="264" y="246"/>
                      <a:pt x="264" y="246"/>
                    </a:cubicBezTo>
                    <a:cubicBezTo>
                      <a:pt x="264" y="246"/>
                      <a:pt x="297" y="311"/>
                      <a:pt x="232" y="330"/>
                    </a:cubicBezTo>
                    <a:cubicBezTo>
                      <a:pt x="168" y="349"/>
                      <a:pt x="26" y="239"/>
                      <a:pt x="0" y="146"/>
                    </a:cubicBezTo>
                    <a:lnTo>
                      <a:pt x="24" y="4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6233862" y="807206"/>
                <a:ext cx="57799" cy="106452"/>
              </a:xfrm>
              <a:custGeom>
                <a:rect b="b" l="l" r="r" t="t"/>
                <a:pathLst>
                  <a:path extrusionOk="0" h="326" w="177">
                    <a:moveTo>
                      <a:pt x="125" y="118"/>
                    </a:moveTo>
                    <a:cubicBezTo>
                      <a:pt x="125" y="118"/>
                      <a:pt x="189" y="62"/>
                      <a:pt x="109" y="11"/>
                    </a:cubicBezTo>
                    <a:cubicBezTo>
                      <a:pt x="101" y="6"/>
                      <a:pt x="92" y="3"/>
                      <a:pt x="83" y="0"/>
                    </a:cubicBezTo>
                    <a:cubicBezTo>
                      <a:pt x="87" y="2"/>
                      <a:pt x="90" y="4"/>
                      <a:pt x="94" y="6"/>
                    </a:cubicBezTo>
                    <a:cubicBezTo>
                      <a:pt x="175" y="56"/>
                      <a:pt x="111" y="113"/>
                      <a:pt x="111" y="113"/>
                    </a:cubicBezTo>
                    <a:cubicBezTo>
                      <a:pt x="111" y="113"/>
                      <a:pt x="176" y="138"/>
                      <a:pt x="160" y="192"/>
                    </a:cubicBezTo>
                    <a:cubicBezTo>
                      <a:pt x="143" y="246"/>
                      <a:pt x="80" y="234"/>
                      <a:pt x="80" y="234"/>
                    </a:cubicBezTo>
                    <a:cubicBezTo>
                      <a:pt x="80" y="234"/>
                      <a:pt x="113" y="299"/>
                      <a:pt x="49" y="318"/>
                    </a:cubicBezTo>
                    <a:cubicBezTo>
                      <a:pt x="35" y="322"/>
                      <a:pt x="18" y="320"/>
                      <a:pt x="0" y="314"/>
                    </a:cubicBezTo>
                    <a:cubicBezTo>
                      <a:pt x="24" y="325"/>
                      <a:pt x="46" y="329"/>
                      <a:pt x="63" y="324"/>
                    </a:cubicBezTo>
                    <a:cubicBezTo>
                      <a:pt x="128" y="305"/>
                      <a:pt x="95" y="240"/>
                      <a:pt x="95" y="240"/>
                    </a:cubicBezTo>
                    <a:cubicBezTo>
                      <a:pt x="95" y="240"/>
                      <a:pt x="157" y="251"/>
                      <a:pt x="174" y="197"/>
                    </a:cubicBezTo>
                    <a:cubicBezTo>
                      <a:pt x="191" y="144"/>
                      <a:pt x="125" y="118"/>
                      <a:pt x="125" y="11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6175083" y="815370"/>
                <a:ext cx="80331" cy="76737"/>
              </a:xfrm>
              <a:custGeom>
                <a:rect b="b" l="l" r="r" t="t"/>
                <a:pathLst>
                  <a:path extrusionOk="0" h="235" w="246">
                    <a:moveTo>
                      <a:pt x="18" y="32"/>
                    </a:moveTo>
                    <a:cubicBezTo>
                      <a:pt x="18" y="32"/>
                      <a:pt x="140" y="-24"/>
                      <a:pt x="198" y="12"/>
                    </a:cubicBezTo>
                    <a:cubicBezTo>
                      <a:pt x="255" y="48"/>
                      <a:pt x="209" y="88"/>
                      <a:pt x="209" y="88"/>
                    </a:cubicBezTo>
                    <a:cubicBezTo>
                      <a:pt x="209" y="88"/>
                      <a:pt x="256" y="106"/>
                      <a:pt x="244" y="144"/>
                    </a:cubicBezTo>
                    <a:cubicBezTo>
                      <a:pt x="232" y="182"/>
                      <a:pt x="188" y="175"/>
                      <a:pt x="188" y="175"/>
                    </a:cubicBezTo>
                    <a:cubicBezTo>
                      <a:pt x="188" y="175"/>
                      <a:pt x="211" y="220"/>
                      <a:pt x="165" y="234"/>
                    </a:cubicBezTo>
                    <a:cubicBezTo>
                      <a:pt x="120" y="247"/>
                      <a:pt x="19" y="170"/>
                      <a:pt x="0" y="103"/>
                    </a:cubicBezTo>
                    <a:lnTo>
                      <a:pt x="18" y="3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5925" lIns="81625" spcFirstLastPara="1" rIns="81625" wrap="square" tIns="35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6116630" y="848677"/>
                <a:ext cx="99924" cy="105146"/>
              </a:xfrm>
              <a:custGeom>
                <a:rect b="b" l="l" r="r" t="t"/>
                <a:pathLst>
                  <a:path extrusionOk="0" h="322" w="306">
                    <a:moveTo>
                      <a:pt x="85" y="0"/>
                    </a:moveTo>
                    <a:cubicBezTo>
                      <a:pt x="85" y="0"/>
                      <a:pt x="-36" y="182"/>
                      <a:pt x="11" y="259"/>
                    </a:cubicBezTo>
                    <a:cubicBezTo>
                      <a:pt x="58" y="336"/>
                      <a:pt x="113" y="262"/>
                      <a:pt x="113" y="262"/>
                    </a:cubicBezTo>
                    <a:cubicBezTo>
                      <a:pt x="113" y="262"/>
                      <a:pt x="118" y="320"/>
                      <a:pt x="167" y="322"/>
                    </a:cubicBezTo>
                    <a:cubicBezTo>
                      <a:pt x="215" y="324"/>
                      <a:pt x="225" y="267"/>
                      <a:pt x="225" y="267"/>
                    </a:cubicBezTo>
                    <a:cubicBezTo>
                      <a:pt x="225" y="267"/>
                      <a:pt x="264" y="325"/>
                      <a:pt x="300" y="269"/>
                    </a:cubicBezTo>
                    <a:cubicBezTo>
                      <a:pt x="336" y="212"/>
                      <a:pt x="196" y="11"/>
                      <a:pt x="196" y="11"/>
                    </a:cubicBez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6116630" y="883290"/>
                <a:ext cx="99924" cy="70533"/>
              </a:xfrm>
              <a:custGeom>
                <a:rect b="b" l="l" r="r" t="t"/>
                <a:pathLst>
                  <a:path extrusionOk="0" h="216" w="306">
                    <a:moveTo>
                      <a:pt x="303" y="144"/>
                    </a:moveTo>
                    <a:cubicBezTo>
                      <a:pt x="267" y="200"/>
                      <a:pt x="228" y="143"/>
                      <a:pt x="228" y="143"/>
                    </a:cubicBezTo>
                    <a:cubicBezTo>
                      <a:pt x="228" y="143"/>
                      <a:pt x="219" y="199"/>
                      <a:pt x="171" y="197"/>
                    </a:cubicBezTo>
                    <a:cubicBezTo>
                      <a:pt x="123" y="195"/>
                      <a:pt x="118" y="138"/>
                      <a:pt x="118" y="138"/>
                    </a:cubicBezTo>
                    <a:cubicBezTo>
                      <a:pt x="118" y="138"/>
                      <a:pt x="64" y="211"/>
                      <a:pt x="18" y="135"/>
                    </a:cubicBezTo>
                    <a:cubicBezTo>
                      <a:pt x="-3" y="102"/>
                      <a:pt x="9" y="49"/>
                      <a:pt x="28" y="0"/>
                    </a:cubicBezTo>
                    <a:cubicBezTo>
                      <a:pt x="5" y="54"/>
                      <a:pt x="-12" y="116"/>
                      <a:pt x="11" y="153"/>
                    </a:cubicBezTo>
                    <a:cubicBezTo>
                      <a:pt x="58" y="230"/>
                      <a:pt x="113" y="156"/>
                      <a:pt x="113" y="156"/>
                    </a:cubicBezTo>
                    <a:cubicBezTo>
                      <a:pt x="113" y="156"/>
                      <a:pt x="118" y="215"/>
                      <a:pt x="167" y="216"/>
                    </a:cubicBezTo>
                    <a:cubicBezTo>
                      <a:pt x="215" y="218"/>
                      <a:pt x="225" y="161"/>
                      <a:pt x="225" y="161"/>
                    </a:cubicBezTo>
                    <a:cubicBezTo>
                      <a:pt x="225" y="161"/>
                      <a:pt x="264" y="219"/>
                      <a:pt x="300" y="163"/>
                    </a:cubicBezTo>
                    <a:cubicBezTo>
                      <a:pt x="305" y="156"/>
                      <a:pt x="306" y="147"/>
                      <a:pt x="306" y="136"/>
                    </a:cubicBezTo>
                    <a:cubicBezTo>
                      <a:pt x="305" y="139"/>
                      <a:pt x="304" y="142"/>
                      <a:pt x="303" y="14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6129692" y="849983"/>
                <a:ext cx="66616" cy="69880"/>
              </a:xfrm>
              <a:custGeom>
                <a:rect b="b" l="l" r="r" t="t"/>
                <a:pathLst>
                  <a:path extrusionOk="0" h="214" w="204">
                    <a:moveTo>
                      <a:pt x="57" y="0"/>
                    </a:moveTo>
                    <a:cubicBezTo>
                      <a:pt x="57" y="0"/>
                      <a:pt x="-24" y="120"/>
                      <a:pt x="7" y="172"/>
                    </a:cubicBezTo>
                    <a:cubicBezTo>
                      <a:pt x="39" y="223"/>
                      <a:pt x="75" y="175"/>
                      <a:pt x="75" y="175"/>
                    </a:cubicBezTo>
                    <a:cubicBezTo>
                      <a:pt x="75" y="175"/>
                      <a:pt x="79" y="213"/>
                      <a:pt x="111" y="214"/>
                    </a:cubicBezTo>
                    <a:cubicBezTo>
                      <a:pt x="144" y="215"/>
                      <a:pt x="150" y="178"/>
                      <a:pt x="150" y="178"/>
                    </a:cubicBezTo>
                    <a:cubicBezTo>
                      <a:pt x="150" y="178"/>
                      <a:pt x="176" y="216"/>
                      <a:pt x="200" y="179"/>
                    </a:cubicBezTo>
                    <a:cubicBezTo>
                      <a:pt x="224" y="141"/>
                      <a:pt x="131" y="7"/>
                      <a:pt x="131" y="7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29050" lIns="81625" spcFirstLastPara="1" rIns="81625" wrap="square" tIns="290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6126753" y="764756"/>
                <a:ext cx="28736" cy="48654"/>
              </a:xfrm>
              <a:custGeom>
                <a:rect b="b" l="l" r="r" t="t"/>
                <a:pathLst>
                  <a:path extrusionOk="0" h="149" w="88">
                    <a:moveTo>
                      <a:pt x="80" y="149"/>
                    </a:moveTo>
                    <a:cubicBezTo>
                      <a:pt x="76" y="149"/>
                      <a:pt x="72" y="146"/>
                      <a:pt x="71" y="142"/>
                    </a:cubicBezTo>
                    <a:cubicBezTo>
                      <a:pt x="60" y="70"/>
                      <a:pt x="3" y="15"/>
                      <a:pt x="2" y="14"/>
                    </a:cubicBezTo>
                    <a:cubicBezTo>
                      <a:pt x="-1" y="11"/>
                      <a:pt x="-1" y="6"/>
                      <a:pt x="2" y="2"/>
                    </a:cubicBezTo>
                    <a:cubicBezTo>
                      <a:pt x="5" y="-1"/>
                      <a:pt x="10" y="-1"/>
                      <a:pt x="13" y="2"/>
                    </a:cubicBezTo>
                    <a:cubicBezTo>
                      <a:pt x="16" y="5"/>
                      <a:pt x="76" y="62"/>
                      <a:pt x="88" y="139"/>
                    </a:cubicBezTo>
                    <a:cubicBezTo>
                      <a:pt x="88" y="144"/>
                      <a:pt x="85" y="148"/>
                      <a:pt x="81" y="149"/>
                    </a:cubicBezTo>
                    <a:cubicBezTo>
                      <a:pt x="80" y="149"/>
                      <a:pt x="80" y="149"/>
                      <a:pt x="80" y="14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7825" lIns="81625" spcFirstLastPara="1" rIns="81625" wrap="square" tIns="7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6108793" y="770634"/>
                <a:ext cx="38533" cy="42777"/>
              </a:xfrm>
              <a:custGeom>
                <a:rect b="b" l="l" r="r" t="t"/>
                <a:pathLst>
                  <a:path extrusionOk="0" h="131" w="118">
                    <a:moveTo>
                      <a:pt x="110" y="131"/>
                    </a:moveTo>
                    <a:cubicBezTo>
                      <a:pt x="107" y="131"/>
                      <a:pt x="104" y="129"/>
                      <a:pt x="102" y="126"/>
                    </a:cubicBezTo>
                    <a:cubicBezTo>
                      <a:pt x="76" y="71"/>
                      <a:pt x="4" y="15"/>
                      <a:pt x="3" y="15"/>
                    </a:cubicBezTo>
                    <a:cubicBezTo>
                      <a:pt x="-1" y="12"/>
                      <a:pt x="-1" y="7"/>
                      <a:pt x="1" y="3"/>
                    </a:cubicBezTo>
                    <a:cubicBezTo>
                      <a:pt x="4" y="-1"/>
                      <a:pt x="9" y="-1"/>
                      <a:pt x="13" y="1"/>
                    </a:cubicBezTo>
                    <a:cubicBezTo>
                      <a:pt x="16" y="4"/>
                      <a:pt x="90" y="60"/>
                      <a:pt x="117" y="119"/>
                    </a:cubicBezTo>
                    <a:cubicBezTo>
                      <a:pt x="119" y="124"/>
                      <a:pt x="117" y="129"/>
                      <a:pt x="113" y="130"/>
                    </a:cubicBezTo>
                    <a:cubicBezTo>
                      <a:pt x="112" y="131"/>
                      <a:pt x="111" y="131"/>
                      <a:pt x="110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1950" lIns="81625" spcFirstLastPara="1" rIns="81625" wrap="square" tIns="1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6095731" y="789247"/>
                <a:ext cx="41472" cy="32001"/>
              </a:xfrm>
              <a:custGeom>
                <a:rect b="b" l="l" r="r" t="t"/>
                <a:pathLst>
                  <a:path extrusionOk="0" h="98" w="127">
                    <a:moveTo>
                      <a:pt x="118" y="98"/>
                    </a:moveTo>
                    <a:cubicBezTo>
                      <a:pt x="117" y="98"/>
                      <a:pt x="116" y="98"/>
                      <a:pt x="116" y="97"/>
                    </a:cubicBezTo>
                    <a:cubicBezTo>
                      <a:pt x="44" y="73"/>
                      <a:pt x="2" y="15"/>
                      <a:pt x="1" y="13"/>
                    </a:cubicBezTo>
                    <a:cubicBezTo>
                      <a:pt x="-2" y="9"/>
                      <a:pt x="-1" y="4"/>
                      <a:pt x="3" y="1"/>
                    </a:cubicBezTo>
                    <a:cubicBezTo>
                      <a:pt x="6" y="-1"/>
                      <a:pt x="12" y="0"/>
                      <a:pt x="14" y="3"/>
                    </a:cubicBezTo>
                    <a:cubicBezTo>
                      <a:pt x="15" y="4"/>
                      <a:pt x="55" y="59"/>
                      <a:pt x="121" y="82"/>
                    </a:cubicBezTo>
                    <a:cubicBezTo>
                      <a:pt x="125" y="83"/>
                      <a:pt x="128" y="88"/>
                      <a:pt x="126" y="92"/>
                    </a:cubicBezTo>
                    <a:cubicBezTo>
                      <a:pt x="125" y="96"/>
                      <a:pt x="122" y="98"/>
                      <a:pt x="118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6148959" y="845738"/>
                <a:ext cx="10776" cy="55838"/>
              </a:xfrm>
              <a:custGeom>
                <a:rect b="b" l="l" r="r" t="t"/>
                <a:pathLst>
                  <a:path extrusionOk="0" h="171" w="33">
                    <a:moveTo>
                      <a:pt x="14" y="171"/>
                    </a:moveTo>
                    <a:cubicBezTo>
                      <a:pt x="11" y="171"/>
                      <a:pt x="8" y="168"/>
                      <a:pt x="7" y="165"/>
                    </a:cubicBezTo>
                    <a:cubicBezTo>
                      <a:pt x="-14" y="98"/>
                      <a:pt x="15" y="9"/>
                      <a:pt x="16" y="5"/>
                    </a:cubicBezTo>
                    <a:cubicBezTo>
                      <a:pt x="17" y="1"/>
                      <a:pt x="22" y="-1"/>
                      <a:pt x="27" y="0"/>
                    </a:cubicBezTo>
                    <a:cubicBezTo>
                      <a:pt x="31" y="1"/>
                      <a:pt x="33" y="6"/>
                      <a:pt x="32" y="11"/>
                    </a:cubicBezTo>
                    <a:cubicBezTo>
                      <a:pt x="32" y="11"/>
                      <a:pt x="3" y="98"/>
                      <a:pt x="22" y="160"/>
                    </a:cubicBezTo>
                    <a:cubicBezTo>
                      <a:pt x="24" y="164"/>
                      <a:pt x="21" y="169"/>
                      <a:pt x="17" y="170"/>
                    </a:cubicBezTo>
                    <a:cubicBezTo>
                      <a:pt x="16" y="171"/>
                      <a:pt x="15" y="171"/>
                      <a:pt x="14" y="1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15000" lIns="81625" spcFirstLastPara="1" rIns="81625" wrap="square" tIns="1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6166593" y="846718"/>
                <a:ext cx="17960" cy="54532"/>
              </a:xfrm>
              <a:custGeom>
                <a:rect b="b" l="l" r="r" t="t"/>
                <a:pathLst>
                  <a:path extrusionOk="0" h="167" w="55">
                    <a:moveTo>
                      <a:pt x="46" y="167"/>
                    </a:moveTo>
                    <a:cubicBezTo>
                      <a:pt x="42" y="167"/>
                      <a:pt x="38" y="163"/>
                      <a:pt x="38" y="159"/>
                    </a:cubicBezTo>
                    <a:cubicBezTo>
                      <a:pt x="38" y="91"/>
                      <a:pt x="0" y="13"/>
                      <a:pt x="0" y="13"/>
                    </a:cubicBezTo>
                    <a:cubicBezTo>
                      <a:pt x="-2" y="8"/>
                      <a:pt x="0" y="3"/>
                      <a:pt x="4" y="1"/>
                    </a:cubicBezTo>
                    <a:cubicBezTo>
                      <a:pt x="8" y="-1"/>
                      <a:pt x="13" y="1"/>
                      <a:pt x="15" y="5"/>
                    </a:cubicBezTo>
                    <a:cubicBezTo>
                      <a:pt x="16" y="9"/>
                      <a:pt x="55" y="87"/>
                      <a:pt x="55" y="159"/>
                    </a:cubicBezTo>
                    <a:cubicBezTo>
                      <a:pt x="55" y="163"/>
                      <a:pt x="51" y="167"/>
                      <a:pt x="46" y="1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13700" lIns="81625" spcFirstLastPara="1" rIns="81625" wrap="square" tIns="13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6161694" y="850310"/>
                <a:ext cx="8164" cy="40164"/>
              </a:xfrm>
              <a:custGeom>
                <a:rect b="b" l="l" r="r" t="t"/>
                <a:pathLst>
                  <a:path extrusionOk="0" h="123" w="25">
                    <a:moveTo>
                      <a:pt x="12" y="123"/>
                    </a:moveTo>
                    <a:cubicBezTo>
                      <a:pt x="11" y="123"/>
                      <a:pt x="10" y="123"/>
                      <a:pt x="10" y="123"/>
                    </a:cubicBezTo>
                    <a:cubicBezTo>
                      <a:pt x="5" y="122"/>
                      <a:pt x="3" y="117"/>
                      <a:pt x="4" y="113"/>
                    </a:cubicBezTo>
                    <a:cubicBezTo>
                      <a:pt x="15" y="66"/>
                      <a:pt x="0" y="11"/>
                      <a:pt x="0" y="11"/>
                    </a:cubicBezTo>
                    <a:cubicBezTo>
                      <a:pt x="-1" y="6"/>
                      <a:pt x="2" y="2"/>
                      <a:pt x="6" y="1"/>
                    </a:cubicBezTo>
                    <a:cubicBezTo>
                      <a:pt x="10" y="-1"/>
                      <a:pt x="15" y="2"/>
                      <a:pt x="16" y="6"/>
                    </a:cubicBezTo>
                    <a:cubicBezTo>
                      <a:pt x="17" y="9"/>
                      <a:pt x="32" y="66"/>
                      <a:pt x="20" y="117"/>
                    </a:cubicBezTo>
                    <a:cubicBezTo>
                      <a:pt x="19" y="120"/>
                      <a:pt x="15" y="123"/>
                      <a:pt x="12" y="1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6180308" y="841493"/>
                <a:ext cx="52248" cy="23837"/>
              </a:xfrm>
              <a:custGeom>
                <a:rect b="b" l="l" r="r" t="t"/>
                <a:pathLst>
                  <a:path extrusionOk="0" h="73" w="160">
                    <a:moveTo>
                      <a:pt x="142" y="73"/>
                    </a:moveTo>
                    <a:cubicBezTo>
                      <a:pt x="75" y="73"/>
                      <a:pt x="6" y="17"/>
                      <a:pt x="3" y="15"/>
                    </a:cubicBezTo>
                    <a:cubicBezTo>
                      <a:pt x="-1" y="12"/>
                      <a:pt x="-2" y="6"/>
                      <a:pt x="1" y="3"/>
                    </a:cubicBezTo>
                    <a:cubicBezTo>
                      <a:pt x="4" y="-1"/>
                      <a:pt x="10" y="-1"/>
                      <a:pt x="13" y="2"/>
                    </a:cubicBezTo>
                    <a:cubicBezTo>
                      <a:pt x="14" y="2"/>
                      <a:pt x="88" y="62"/>
                      <a:pt x="151" y="56"/>
                    </a:cubicBezTo>
                    <a:cubicBezTo>
                      <a:pt x="156" y="56"/>
                      <a:pt x="160" y="59"/>
                      <a:pt x="160" y="64"/>
                    </a:cubicBezTo>
                    <a:cubicBezTo>
                      <a:pt x="161" y="68"/>
                      <a:pt x="157" y="72"/>
                      <a:pt x="153" y="73"/>
                    </a:cubicBezTo>
                    <a:cubicBezTo>
                      <a:pt x="149" y="73"/>
                      <a:pt x="145" y="73"/>
                      <a:pt x="142" y="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6188471" y="828431"/>
                <a:ext cx="53881" cy="11102"/>
              </a:xfrm>
              <a:custGeom>
                <a:rect b="b" l="l" r="r" t="t"/>
                <a:pathLst>
                  <a:path extrusionOk="0" h="34" w="165">
                    <a:moveTo>
                      <a:pt x="156" y="34"/>
                    </a:moveTo>
                    <a:cubicBezTo>
                      <a:pt x="155" y="34"/>
                      <a:pt x="154" y="34"/>
                      <a:pt x="152" y="33"/>
                    </a:cubicBezTo>
                    <a:cubicBezTo>
                      <a:pt x="86" y="1"/>
                      <a:pt x="11" y="25"/>
                      <a:pt x="11" y="25"/>
                    </a:cubicBezTo>
                    <a:cubicBezTo>
                      <a:pt x="6" y="27"/>
                      <a:pt x="2" y="24"/>
                      <a:pt x="0" y="20"/>
                    </a:cubicBezTo>
                    <a:cubicBezTo>
                      <a:pt x="-1" y="16"/>
                      <a:pt x="1" y="11"/>
                      <a:pt x="5" y="10"/>
                    </a:cubicBezTo>
                    <a:cubicBezTo>
                      <a:pt x="9" y="9"/>
                      <a:pt x="87" y="-17"/>
                      <a:pt x="160" y="18"/>
                    </a:cubicBezTo>
                    <a:cubicBezTo>
                      <a:pt x="164" y="20"/>
                      <a:pt x="166" y="25"/>
                      <a:pt x="164" y="29"/>
                    </a:cubicBezTo>
                    <a:cubicBezTo>
                      <a:pt x="162" y="32"/>
                      <a:pt x="159" y="34"/>
                      <a:pt x="156" y="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6189778" y="836921"/>
                <a:ext cx="35594" cy="11429"/>
              </a:xfrm>
              <a:custGeom>
                <a:rect b="b" l="l" r="r" t="t"/>
                <a:pathLst>
                  <a:path extrusionOk="0" h="35" w="109">
                    <a:moveTo>
                      <a:pt x="89" y="35"/>
                    </a:moveTo>
                    <a:cubicBezTo>
                      <a:pt x="44" y="35"/>
                      <a:pt x="6" y="17"/>
                      <a:pt x="4" y="16"/>
                    </a:cubicBezTo>
                    <a:cubicBezTo>
                      <a:pt x="0" y="14"/>
                      <a:pt x="-2" y="9"/>
                      <a:pt x="0" y="5"/>
                    </a:cubicBezTo>
                    <a:cubicBezTo>
                      <a:pt x="2" y="1"/>
                      <a:pt x="7" y="-1"/>
                      <a:pt x="11" y="1"/>
                    </a:cubicBezTo>
                    <a:cubicBezTo>
                      <a:pt x="12" y="1"/>
                      <a:pt x="54" y="22"/>
                      <a:pt x="100" y="18"/>
                    </a:cubicBezTo>
                    <a:cubicBezTo>
                      <a:pt x="105" y="18"/>
                      <a:pt x="108" y="21"/>
                      <a:pt x="109" y="26"/>
                    </a:cubicBezTo>
                    <a:cubicBezTo>
                      <a:pt x="109" y="30"/>
                      <a:pt x="106" y="34"/>
                      <a:pt x="101" y="35"/>
                    </a:cubicBezTo>
                    <a:cubicBezTo>
                      <a:pt x="97" y="35"/>
                      <a:pt x="93" y="35"/>
                      <a:pt x="89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6126100" y="787940"/>
                <a:ext cx="75433" cy="79676"/>
              </a:xfrm>
              <a:custGeom>
                <a:rect b="b" l="l" r="r" t="t"/>
                <a:pathLst>
                  <a:path extrusionOk="0" h="244" w="231">
                    <a:moveTo>
                      <a:pt x="26" y="114"/>
                    </a:moveTo>
                    <a:cubicBezTo>
                      <a:pt x="26" y="114"/>
                      <a:pt x="-10" y="103"/>
                      <a:pt x="3" y="62"/>
                    </a:cubicBezTo>
                    <a:cubicBezTo>
                      <a:pt x="17" y="21"/>
                      <a:pt x="67" y="37"/>
                      <a:pt x="69" y="43"/>
                    </a:cubicBezTo>
                    <a:cubicBezTo>
                      <a:pt x="69" y="43"/>
                      <a:pt x="71" y="3"/>
                      <a:pt x="107" y="0"/>
                    </a:cubicBezTo>
                    <a:cubicBezTo>
                      <a:pt x="143" y="-4"/>
                      <a:pt x="157" y="23"/>
                      <a:pt x="153" y="45"/>
                    </a:cubicBezTo>
                    <a:cubicBezTo>
                      <a:pt x="153" y="45"/>
                      <a:pt x="194" y="28"/>
                      <a:pt x="214" y="58"/>
                    </a:cubicBezTo>
                    <a:cubicBezTo>
                      <a:pt x="233" y="88"/>
                      <a:pt x="210" y="121"/>
                      <a:pt x="210" y="121"/>
                    </a:cubicBezTo>
                    <a:cubicBezTo>
                      <a:pt x="210" y="121"/>
                      <a:pt x="240" y="137"/>
                      <a:pt x="228" y="165"/>
                    </a:cubicBezTo>
                    <a:cubicBezTo>
                      <a:pt x="216" y="192"/>
                      <a:pt x="193" y="191"/>
                      <a:pt x="193" y="191"/>
                    </a:cubicBezTo>
                    <a:cubicBezTo>
                      <a:pt x="193" y="191"/>
                      <a:pt x="200" y="213"/>
                      <a:pt x="173" y="232"/>
                    </a:cubicBezTo>
                    <a:cubicBezTo>
                      <a:pt x="145" y="251"/>
                      <a:pt x="120" y="220"/>
                      <a:pt x="120" y="220"/>
                    </a:cubicBezTo>
                    <a:cubicBezTo>
                      <a:pt x="120" y="220"/>
                      <a:pt x="100" y="252"/>
                      <a:pt x="70" y="242"/>
                    </a:cubicBezTo>
                    <a:cubicBezTo>
                      <a:pt x="40" y="231"/>
                      <a:pt x="52" y="196"/>
                      <a:pt x="52" y="196"/>
                    </a:cubicBezTo>
                    <a:cubicBezTo>
                      <a:pt x="52" y="196"/>
                      <a:pt x="10" y="202"/>
                      <a:pt x="5" y="163"/>
                    </a:cubicBezTo>
                    <a:cubicBezTo>
                      <a:pt x="0" y="124"/>
                      <a:pt x="26" y="114"/>
                      <a:pt x="26" y="1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8850" lIns="81625" spcFirstLastPara="1" rIns="81625" wrap="square" tIns="38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6137856" y="804920"/>
                <a:ext cx="49636" cy="47348"/>
              </a:xfrm>
              <a:custGeom>
                <a:rect b="b" l="l" r="r" t="t"/>
                <a:pathLst>
                  <a:path extrusionOk="0" h="145" w="152">
                    <a:moveTo>
                      <a:pt x="71" y="145"/>
                    </a:moveTo>
                    <a:cubicBezTo>
                      <a:pt x="71" y="145"/>
                      <a:pt x="-3" y="140"/>
                      <a:pt x="0" y="70"/>
                    </a:cubicBezTo>
                    <a:cubicBezTo>
                      <a:pt x="2" y="0"/>
                      <a:pt x="97" y="-23"/>
                      <a:pt x="133" y="27"/>
                    </a:cubicBezTo>
                    <a:cubicBezTo>
                      <a:pt x="169" y="77"/>
                      <a:pt x="157" y="150"/>
                      <a:pt x="71" y="1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6525" lIns="81625" spcFirstLastPara="1" rIns="81625" wrap="square" tIns="65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6137856" y="811125"/>
                <a:ext cx="48656" cy="41144"/>
              </a:xfrm>
              <a:custGeom>
                <a:rect b="b" l="l" r="r" t="t"/>
                <a:pathLst>
                  <a:path extrusionOk="0" h="126" w="149">
                    <a:moveTo>
                      <a:pt x="92" y="98"/>
                    </a:moveTo>
                    <a:cubicBezTo>
                      <a:pt x="92" y="98"/>
                      <a:pt x="17" y="93"/>
                      <a:pt x="20" y="23"/>
                    </a:cubicBezTo>
                    <a:cubicBezTo>
                      <a:pt x="20" y="15"/>
                      <a:pt x="22" y="7"/>
                      <a:pt x="25" y="0"/>
                    </a:cubicBezTo>
                    <a:cubicBezTo>
                      <a:pt x="11" y="12"/>
                      <a:pt x="1" y="29"/>
                      <a:pt x="0" y="51"/>
                    </a:cubicBezTo>
                    <a:cubicBezTo>
                      <a:pt x="-3" y="121"/>
                      <a:pt x="71" y="126"/>
                      <a:pt x="71" y="126"/>
                    </a:cubicBezTo>
                    <a:cubicBezTo>
                      <a:pt x="116" y="129"/>
                      <a:pt x="140" y="110"/>
                      <a:pt x="149" y="85"/>
                    </a:cubicBezTo>
                    <a:cubicBezTo>
                      <a:pt x="136" y="95"/>
                      <a:pt x="117" y="100"/>
                      <a:pt x="92" y="9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325" lIns="81625" spcFirstLastPara="1" rIns="81625" wrap="square" tIns="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6157449" y="810472"/>
                <a:ext cx="13062" cy="9143"/>
              </a:xfrm>
              <a:custGeom>
                <a:rect b="b" l="l" r="r" t="t"/>
                <a:pathLst>
                  <a:path extrusionOk="0" h="28" w="40">
                    <a:moveTo>
                      <a:pt x="40" y="14"/>
                    </a:moveTo>
                    <a:cubicBezTo>
                      <a:pt x="40" y="22"/>
                      <a:pt x="31" y="28"/>
                      <a:pt x="20" y="28"/>
                    </a:cubicBezTo>
                    <a:cubicBezTo>
                      <a:pt x="9" y="28"/>
                      <a:pt x="0" y="22"/>
                      <a:pt x="0" y="14"/>
                    </a:cubicBezTo>
                    <a:cubicBezTo>
                      <a:pt x="0" y="6"/>
                      <a:pt x="9" y="0"/>
                      <a:pt x="20" y="0"/>
                    </a:cubicBezTo>
                    <a:cubicBezTo>
                      <a:pt x="31" y="0"/>
                      <a:pt x="40" y="6"/>
                      <a:pt x="40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6150918" y="837574"/>
                <a:ext cx="13389" cy="9143"/>
              </a:xfrm>
              <a:custGeom>
                <a:rect b="b" l="l" r="r" t="t"/>
                <a:pathLst>
                  <a:path extrusionOk="0" h="28" w="41">
                    <a:moveTo>
                      <a:pt x="41" y="14"/>
                    </a:moveTo>
                    <a:cubicBezTo>
                      <a:pt x="41" y="22"/>
                      <a:pt x="32" y="28"/>
                      <a:pt x="21" y="28"/>
                    </a:cubicBezTo>
                    <a:cubicBezTo>
                      <a:pt x="10" y="28"/>
                      <a:pt x="0" y="22"/>
                      <a:pt x="0" y="14"/>
                    </a:cubicBezTo>
                    <a:cubicBezTo>
                      <a:pt x="0" y="6"/>
                      <a:pt x="10" y="0"/>
                      <a:pt x="21" y="0"/>
                    </a:cubicBezTo>
                    <a:cubicBezTo>
                      <a:pt x="32" y="0"/>
                      <a:pt x="41" y="6"/>
                      <a:pt x="41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6169858" y="836268"/>
                <a:ext cx="12082" cy="10776"/>
              </a:xfrm>
              <a:custGeom>
                <a:rect b="b" l="l" r="r" t="t"/>
                <a:pathLst>
                  <a:path extrusionOk="0" h="33" w="37">
                    <a:moveTo>
                      <a:pt x="35" y="5"/>
                    </a:moveTo>
                    <a:cubicBezTo>
                      <a:pt x="39" y="12"/>
                      <a:pt x="35" y="22"/>
                      <a:pt x="26" y="29"/>
                    </a:cubicBezTo>
                    <a:cubicBezTo>
                      <a:pt x="17" y="35"/>
                      <a:pt x="6" y="34"/>
                      <a:pt x="1" y="28"/>
                    </a:cubicBezTo>
                    <a:cubicBezTo>
                      <a:pt x="-3" y="21"/>
                      <a:pt x="1" y="11"/>
                      <a:pt x="10" y="5"/>
                    </a:cubicBezTo>
                    <a:cubicBezTo>
                      <a:pt x="19" y="-1"/>
                      <a:pt x="30" y="-1"/>
                      <a:pt x="35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6151898" y="824186"/>
                <a:ext cx="10450" cy="7510"/>
              </a:xfrm>
              <a:custGeom>
                <a:rect b="b" l="l" r="r" t="t"/>
                <a:pathLst>
                  <a:path extrusionOk="0" h="23" w="32">
                    <a:moveTo>
                      <a:pt x="31" y="8"/>
                    </a:moveTo>
                    <a:cubicBezTo>
                      <a:pt x="33" y="14"/>
                      <a:pt x="28" y="20"/>
                      <a:pt x="19" y="23"/>
                    </a:cubicBezTo>
                    <a:cubicBezTo>
                      <a:pt x="10" y="25"/>
                      <a:pt x="2" y="22"/>
                      <a:pt x="0" y="16"/>
                    </a:cubicBezTo>
                    <a:cubicBezTo>
                      <a:pt x="-1" y="10"/>
                      <a:pt x="4" y="3"/>
                      <a:pt x="13" y="1"/>
                    </a:cubicBezTo>
                    <a:cubicBezTo>
                      <a:pt x="21" y="-1"/>
                      <a:pt x="30" y="2"/>
                      <a:pt x="31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6144387" y="820268"/>
                <a:ext cx="7511" cy="6531"/>
              </a:xfrm>
              <a:custGeom>
                <a:rect b="b" l="l" r="r" t="t"/>
                <a:pathLst>
                  <a:path extrusionOk="0" h="20" w="23">
                    <a:moveTo>
                      <a:pt x="21" y="3"/>
                    </a:moveTo>
                    <a:cubicBezTo>
                      <a:pt x="24" y="7"/>
                      <a:pt x="22" y="13"/>
                      <a:pt x="16" y="17"/>
                    </a:cubicBezTo>
                    <a:cubicBezTo>
                      <a:pt x="10" y="21"/>
                      <a:pt x="4" y="20"/>
                      <a:pt x="1" y="17"/>
                    </a:cubicBezTo>
                    <a:cubicBezTo>
                      <a:pt x="-2" y="13"/>
                      <a:pt x="1" y="6"/>
                      <a:pt x="6" y="3"/>
                    </a:cubicBezTo>
                    <a:cubicBezTo>
                      <a:pt x="12" y="-1"/>
                      <a:pt x="19" y="-1"/>
                      <a:pt x="2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6162674" y="831044"/>
                <a:ext cx="8164" cy="5551"/>
              </a:xfrm>
              <a:custGeom>
                <a:rect b="b" l="l" r="r" t="t"/>
                <a:pathLst>
                  <a:path extrusionOk="0" h="17" w="25">
                    <a:moveTo>
                      <a:pt x="25" y="7"/>
                    </a:moveTo>
                    <a:cubicBezTo>
                      <a:pt x="25" y="11"/>
                      <a:pt x="20" y="16"/>
                      <a:pt x="13" y="17"/>
                    </a:cubicBezTo>
                    <a:cubicBezTo>
                      <a:pt x="7" y="17"/>
                      <a:pt x="1" y="14"/>
                      <a:pt x="0" y="9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-1"/>
                      <a:pt x="24" y="2"/>
                      <a:pt x="25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6177695" y="830064"/>
                <a:ext cx="5225" cy="3265"/>
              </a:xfrm>
              <a:custGeom>
                <a:rect b="b" l="l" r="r" t="t"/>
                <a:pathLst>
                  <a:path extrusionOk="0" h="10" w="16">
                    <a:moveTo>
                      <a:pt x="16" y="4"/>
                    </a:moveTo>
                    <a:cubicBezTo>
                      <a:pt x="16" y="7"/>
                      <a:pt x="13" y="10"/>
                      <a:pt x="9" y="10"/>
                    </a:cubicBezTo>
                    <a:cubicBezTo>
                      <a:pt x="4" y="11"/>
                      <a:pt x="1" y="9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2" y="-1"/>
                      <a:pt x="15" y="1"/>
                      <a:pt x="16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6143081" y="832676"/>
                <a:ext cx="5225" cy="3592"/>
              </a:xfrm>
              <a:custGeom>
                <a:rect b="b" l="l" r="r" t="t"/>
                <a:pathLst>
                  <a:path extrusionOk="0" h="11" w="16">
                    <a:moveTo>
                      <a:pt x="16" y="4"/>
                    </a:moveTo>
                    <a:cubicBezTo>
                      <a:pt x="16" y="7"/>
                      <a:pt x="13" y="10"/>
                      <a:pt x="8" y="11"/>
                    </a:cubicBezTo>
                    <a:cubicBezTo>
                      <a:pt x="4" y="11"/>
                      <a:pt x="0" y="9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-1"/>
                      <a:pt x="15" y="1"/>
                      <a:pt x="16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6148306" y="812104"/>
                <a:ext cx="4898" cy="3592"/>
              </a:xfrm>
              <a:custGeom>
                <a:rect b="b" l="l" r="r" t="t"/>
                <a:pathLst>
                  <a:path extrusionOk="0" h="11" w="15">
                    <a:moveTo>
                      <a:pt x="15" y="5"/>
                    </a:moveTo>
                    <a:cubicBezTo>
                      <a:pt x="16" y="8"/>
                      <a:pt x="12" y="10"/>
                      <a:pt x="8" y="11"/>
                    </a:cubicBezTo>
                    <a:cubicBezTo>
                      <a:pt x="4" y="11"/>
                      <a:pt x="0" y="9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-1"/>
                      <a:pt x="15" y="2"/>
                      <a:pt x="15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6168878" y="820268"/>
                <a:ext cx="10450" cy="7510"/>
              </a:xfrm>
              <a:custGeom>
                <a:rect b="b" l="l" r="r" t="t"/>
                <a:pathLst>
                  <a:path extrusionOk="0" h="23" w="32">
                    <a:moveTo>
                      <a:pt x="31" y="16"/>
                    </a:moveTo>
                    <a:cubicBezTo>
                      <a:pt x="30" y="22"/>
                      <a:pt x="21" y="25"/>
                      <a:pt x="13" y="23"/>
                    </a:cubicBezTo>
                    <a:cubicBezTo>
                      <a:pt x="4" y="21"/>
                      <a:pt x="-2" y="14"/>
                      <a:pt x="0" y="8"/>
                    </a:cubicBezTo>
                    <a:cubicBezTo>
                      <a:pt x="2" y="2"/>
                      <a:pt x="10" y="-1"/>
                      <a:pt x="18" y="1"/>
                    </a:cubicBezTo>
                    <a:cubicBezTo>
                      <a:pt x="27" y="3"/>
                      <a:pt x="33" y="10"/>
                      <a:pt x="31" y="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" name="Google Shape;557;p2"/>
            <p:cNvGrpSpPr/>
            <p:nvPr/>
          </p:nvGrpSpPr>
          <p:grpSpPr>
            <a:xfrm>
              <a:off x="6522745" y="-228606"/>
              <a:ext cx="2620962" cy="1841107"/>
              <a:chOff x="5543206" y="138779"/>
              <a:chExt cx="2358677" cy="1656864"/>
            </a:xfrm>
          </p:grpSpPr>
          <p:sp>
            <p:nvSpPr>
              <p:cNvPr id="558" name="Google Shape;558;p2"/>
              <p:cNvSpPr/>
              <p:nvPr/>
            </p:nvSpPr>
            <p:spPr>
              <a:xfrm>
                <a:off x="6569883" y="473809"/>
                <a:ext cx="568524" cy="381072"/>
              </a:xfrm>
              <a:custGeom>
                <a:rect b="b" l="l" r="r" t="t"/>
                <a:pathLst>
                  <a:path extrusionOk="0" h="1167" w="1741">
                    <a:moveTo>
                      <a:pt x="1652" y="135"/>
                    </a:moveTo>
                    <a:cubicBezTo>
                      <a:pt x="1305" y="-193"/>
                      <a:pt x="1165" y="178"/>
                      <a:pt x="870" y="183"/>
                    </a:cubicBezTo>
                    <a:cubicBezTo>
                      <a:pt x="575" y="178"/>
                      <a:pt x="435" y="-193"/>
                      <a:pt x="88" y="135"/>
                    </a:cubicBezTo>
                    <a:cubicBezTo>
                      <a:pt x="-278" y="482"/>
                      <a:pt x="614" y="1167"/>
                      <a:pt x="614" y="1167"/>
                    </a:cubicBezTo>
                    <a:lnTo>
                      <a:pt x="870" y="1139"/>
                    </a:lnTo>
                    <a:lnTo>
                      <a:pt x="1126" y="1167"/>
                    </a:lnTo>
                    <a:cubicBezTo>
                      <a:pt x="1126" y="1167"/>
                      <a:pt x="2019" y="482"/>
                      <a:pt x="1652" y="1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6636173" y="562301"/>
                <a:ext cx="436271" cy="292580"/>
              </a:xfrm>
              <a:custGeom>
                <a:rect b="b" l="l" r="r" t="t"/>
                <a:pathLst>
                  <a:path extrusionOk="0" h="896" w="1336">
                    <a:moveTo>
                      <a:pt x="1268" y="104"/>
                    </a:moveTo>
                    <a:cubicBezTo>
                      <a:pt x="1001" y="-148"/>
                      <a:pt x="894" y="136"/>
                      <a:pt x="667" y="140"/>
                    </a:cubicBezTo>
                    <a:cubicBezTo>
                      <a:pt x="441" y="136"/>
                      <a:pt x="333" y="-148"/>
                      <a:pt x="67" y="104"/>
                    </a:cubicBezTo>
                    <a:cubicBezTo>
                      <a:pt x="-214" y="370"/>
                      <a:pt x="471" y="896"/>
                      <a:pt x="471" y="896"/>
                    </a:cubicBezTo>
                    <a:lnTo>
                      <a:pt x="667" y="874"/>
                    </a:lnTo>
                    <a:lnTo>
                      <a:pt x="864" y="896"/>
                    </a:lnTo>
                    <a:cubicBezTo>
                      <a:pt x="864" y="896"/>
                      <a:pt x="1549" y="370"/>
                      <a:pt x="1268" y="1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6712586" y="646875"/>
                <a:ext cx="260260" cy="214537"/>
              </a:xfrm>
              <a:custGeom>
                <a:rect b="b" l="l" r="r" t="t"/>
                <a:pathLst>
                  <a:path extrusionOk="0" h="657" w="797">
                    <a:moveTo>
                      <a:pt x="290" y="639"/>
                    </a:moveTo>
                    <a:cubicBezTo>
                      <a:pt x="290" y="639"/>
                      <a:pt x="-26" y="238"/>
                      <a:pt x="2" y="196"/>
                    </a:cubicBezTo>
                    <a:cubicBezTo>
                      <a:pt x="30" y="153"/>
                      <a:pt x="314" y="522"/>
                      <a:pt x="314" y="522"/>
                    </a:cubicBezTo>
                    <a:cubicBezTo>
                      <a:pt x="314" y="522"/>
                      <a:pt x="135" y="125"/>
                      <a:pt x="179" y="74"/>
                    </a:cubicBezTo>
                    <a:cubicBezTo>
                      <a:pt x="222" y="23"/>
                      <a:pt x="416" y="447"/>
                      <a:pt x="416" y="447"/>
                    </a:cubicBezTo>
                    <a:cubicBezTo>
                      <a:pt x="416" y="447"/>
                      <a:pt x="358" y="10"/>
                      <a:pt x="429" y="0"/>
                    </a:cubicBezTo>
                    <a:cubicBezTo>
                      <a:pt x="499" y="-10"/>
                      <a:pt x="462" y="499"/>
                      <a:pt x="462" y="499"/>
                    </a:cubicBezTo>
                    <a:cubicBezTo>
                      <a:pt x="462" y="499"/>
                      <a:pt x="598" y="85"/>
                      <a:pt x="665" y="127"/>
                    </a:cubicBezTo>
                    <a:cubicBezTo>
                      <a:pt x="731" y="169"/>
                      <a:pt x="522" y="566"/>
                      <a:pt x="522" y="566"/>
                    </a:cubicBezTo>
                    <a:cubicBezTo>
                      <a:pt x="522" y="566"/>
                      <a:pt x="754" y="244"/>
                      <a:pt x="793" y="319"/>
                    </a:cubicBezTo>
                    <a:cubicBezTo>
                      <a:pt x="832" y="395"/>
                      <a:pt x="579" y="657"/>
                      <a:pt x="579" y="657"/>
                    </a:cubicBezTo>
                    <a:lnTo>
                      <a:pt x="290" y="63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6962724" y="570465"/>
                <a:ext cx="451292" cy="544669"/>
              </a:xfrm>
              <a:custGeom>
                <a:rect b="b" l="l" r="r" t="t"/>
                <a:pathLst>
                  <a:path extrusionOk="0" h="1668" w="1382">
                    <a:moveTo>
                      <a:pt x="1334" y="1489"/>
                    </a:moveTo>
                    <a:cubicBezTo>
                      <a:pt x="1517" y="1048"/>
                      <a:pt x="1121" y="1049"/>
                      <a:pt x="1010" y="776"/>
                    </a:cubicBezTo>
                    <a:cubicBezTo>
                      <a:pt x="910" y="499"/>
                      <a:pt x="1206" y="235"/>
                      <a:pt x="775" y="29"/>
                    </a:cubicBezTo>
                    <a:cubicBezTo>
                      <a:pt x="320" y="-190"/>
                      <a:pt x="0" y="889"/>
                      <a:pt x="0" y="889"/>
                    </a:cubicBezTo>
                    <a:lnTo>
                      <a:pt x="118" y="1118"/>
                    </a:lnTo>
                    <a:lnTo>
                      <a:pt x="183" y="1367"/>
                    </a:lnTo>
                    <a:cubicBezTo>
                      <a:pt x="183" y="1367"/>
                      <a:pt x="1142" y="1955"/>
                      <a:pt x="1334" y="1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>
                <a:off x="6969582" y="655692"/>
                <a:ext cx="346470" cy="418624"/>
              </a:xfrm>
              <a:custGeom>
                <a:rect b="b" l="l" r="r" t="t"/>
                <a:pathLst>
                  <a:path extrusionOk="0" h="1282" w="1061">
                    <a:moveTo>
                      <a:pt x="1025" y="1144"/>
                    </a:moveTo>
                    <a:cubicBezTo>
                      <a:pt x="1165" y="805"/>
                      <a:pt x="861" y="806"/>
                      <a:pt x="776" y="597"/>
                    </a:cubicBezTo>
                    <a:cubicBezTo>
                      <a:pt x="699" y="384"/>
                      <a:pt x="926" y="181"/>
                      <a:pt x="595" y="23"/>
                    </a:cubicBezTo>
                    <a:cubicBezTo>
                      <a:pt x="246" y="-145"/>
                      <a:pt x="0" y="683"/>
                      <a:pt x="0" y="683"/>
                    </a:cubicBezTo>
                    <a:lnTo>
                      <a:pt x="90" y="859"/>
                    </a:lnTo>
                    <a:lnTo>
                      <a:pt x="141" y="1050"/>
                    </a:lnTo>
                    <a:cubicBezTo>
                      <a:pt x="141" y="1050"/>
                      <a:pt x="877" y="1502"/>
                      <a:pt x="1025" y="11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6975133" y="755613"/>
                <a:ext cx="211931" cy="260905"/>
              </a:xfrm>
              <a:custGeom>
                <a:rect b="b" l="l" r="r" t="t"/>
                <a:pathLst>
                  <a:path extrusionOk="0" h="799" w="649">
                    <a:moveTo>
                      <a:pt x="0" y="428"/>
                    </a:moveTo>
                    <a:cubicBezTo>
                      <a:pt x="0" y="428"/>
                      <a:pt x="262" y="-11"/>
                      <a:pt x="311" y="0"/>
                    </a:cubicBezTo>
                    <a:cubicBezTo>
                      <a:pt x="361" y="11"/>
                      <a:pt x="118" y="408"/>
                      <a:pt x="118" y="408"/>
                    </a:cubicBezTo>
                    <a:cubicBezTo>
                      <a:pt x="118" y="408"/>
                      <a:pt x="425" y="99"/>
                      <a:pt x="488" y="122"/>
                    </a:cubicBezTo>
                    <a:cubicBezTo>
                      <a:pt x="552" y="144"/>
                      <a:pt x="225" y="477"/>
                      <a:pt x="225" y="477"/>
                    </a:cubicBezTo>
                    <a:cubicBezTo>
                      <a:pt x="225" y="477"/>
                      <a:pt x="612" y="267"/>
                      <a:pt x="647" y="329"/>
                    </a:cubicBezTo>
                    <a:cubicBezTo>
                      <a:pt x="681" y="391"/>
                      <a:pt x="193" y="539"/>
                      <a:pt x="193" y="539"/>
                    </a:cubicBezTo>
                    <a:cubicBezTo>
                      <a:pt x="193" y="539"/>
                      <a:pt x="628" y="517"/>
                      <a:pt x="612" y="595"/>
                    </a:cubicBezTo>
                    <a:cubicBezTo>
                      <a:pt x="596" y="672"/>
                      <a:pt x="151" y="618"/>
                      <a:pt x="151" y="618"/>
                    </a:cubicBezTo>
                    <a:cubicBezTo>
                      <a:pt x="151" y="618"/>
                      <a:pt x="535" y="720"/>
                      <a:pt x="479" y="783"/>
                    </a:cubicBezTo>
                    <a:cubicBezTo>
                      <a:pt x="422" y="847"/>
                      <a:pt x="86" y="704"/>
                      <a:pt x="86" y="704"/>
                    </a:cubicBezTo>
                    <a:lnTo>
                      <a:pt x="0" y="4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6816429" y="1017498"/>
                <a:ext cx="512684" cy="471850"/>
              </a:xfrm>
              <a:custGeom>
                <a:rect b="b" l="l" r="r" t="t"/>
                <a:pathLst>
                  <a:path extrusionOk="0" h="1445" w="1570">
                    <a:moveTo>
                      <a:pt x="263" y="1435"/>
                    </a:moveTo>
                    <a:cubicBezTo>
                      <a:pt x="734" y="1514"/>
                      <a:pt x="644" y="1128"/>
                      <a:pt x="886" y="960"/>
                    </a:cubicBezTo>
                    <a:cubicBezTo>
                      <a:pt x="1134" y="800"/>
                      <a:pt x="1457" y="1029"/>
                      <a:pt x="1562" y="563"/>
                    </a:cubicBezTo>
                    <a:cubicBezTo>
                      <a:pt x="1673" y="71"/>
                      <a:pt x="550" y="0"/>
                      <a:pt x="550" y="0"/>
                    </a:cubicBezTo>
                    <a:lnTo>
                      <a:pt x="353" y="166"/>
                    </a:lnTo>
                    <a:lnTo>
                      <a:pt x="125" y="285"/>
                    </a:lnTo>
                    <a:cubicBezTo>
                      <a:pt x="125" y="285"/>
                      <a:pt x="-234" y="1351"/>
                      <a:pt x="263" y="14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6841900" y="1028274"/>
                <a:ext cx="393493" cy="362459"/>
              </a:xfrm>
              <a:custGeom>
                <a:rect b="b" l="l" r="r" t="t"/>
                <a:pathLst>
                  <a:path extrusionOk="0" h="1110" w="1205">
                    <a:moveTo>
                      <a:pt x="203" y="1102"/>
                    </a:moveTo>
                    <a:cubicBezTo>
                      <a:pt x="564" y="1163"/>
                      <a:pt x="495" y="866"/>
                      <a:pt x="681" y="737"/>
                    </a:cubicBezTo>
                    <a:cubicBezTo>
                      <a:pt x="871" y="614"/>
                      <a:pt x="1119" y="790"/>
                      <a:pt x="1199" y="432"/>
                    </a:cubicBezTo>
                    <a:cubicBezTo>
                      <a:pt x="1285" y="54"/>
                      <a:pt x="423" y="0"/>
                      <a:pt x="423" y="0"/>
                    </a:cubicBezTo>
                    <a:lnTo>
                      <a:pt x="271" y="127"/>
                    </a:lnTo>
                    <a:lnTo>
                      <a:pt x="96" y="219"/>
                    </a:lnTo>
                    <a:cubicBezTo>
                      <a:pt x="96" y="219"/>
                      <a:pt x="-180" y="1038"/>
                      <a:pt x="203" y="110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6875209" y="1037417"/>
                <a:ext cx="248831" cy="207026"/>
              </a:xfrm>
              <a:custGeom>
                <a:rect b="b" l="l" r="r" t="t"/>
                <a:pathLst>
                  <a:path extrusionOk="0" h="634" w="762">
                    <a:moveTo>
                      <a:pt x="275" y="0"/>
                    </a:moveTo>
                    <a:cubicBezTo>
                      <a:pt x="275" y="0"/>
                      <a:pt x="761" y="157"/>
                      <a:pt x="762" y="207"/>
                    </a:cubicBezTo>
                    <a:cubicBezTo>
                      <a:pt x="762" y="258"/>
                      <a:pt x="321" y="110"/>
                      <a:pt x="321" y="110"/>
                    </a:cubicBezTo>
                    <a:cubicBezTo>
                      <a:pt x="321" y="110"/>
                      <a:pt x="690" y="341"/>
                      <a:pt x="683" y="407"/>
                    </a:cubicBezTo>
                    <a:cubicBezTo>
                      <a:pt x="675" y="474"/>
                      <a:pt x="278" y="230"/>
                      <a:pt x="278" y="230"/>
                    </a:cubicBezTo>
                    <a:cubicBezTo>
                      <a:pt x="278" y="230"/>
                      <a:pt x="569" y="560"/>
                      <a:pt x="516" y="608"/>
                    </a:cubicBezTo>
                    <a:cubicBezTo>
                      <a:pt x="463" y="655"/>
                      <a:pt x="210" y="212"/>
                      <a:pt x="210" y="212"/>
                    </a:cubicBezTo>
                    <a:cubicBezTo>
                      <a:pt x="210" y="212"/>
                      <a:pt x="328" y="632"/>
                      <a:pt x="250" y="634"/>
                    </a:cubicBezTo>
                    <a:cubicBezTo>
                      <a:pt x="171" y="636"/>
                      <a:pt x="123" y="190"/>
                      <a:pt x="123" y="190"/>
                    </a:cubicBezTo>
                    <a:cubicBezTo>
                      <a:pt x="123" y="190"/>
                      <a:pt x="110" y="586"/>
                      <a:pt x="36" y="546"/>
                    </a:cubicBezTo>
                    <a:cubicBezTo>
                      <a:pt x="-39" y="505"/>
                      <a:pt x="26" y="146"/>
                      <a:pt x="26" y="146"/>
                    </a:cubicBez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6294274" y="570465"/>
                <a:ext cx="451292" cy="544669"/>
              </a:xfrm>
              <a:custGeom>
                <a:rect b="b" l="l" r="r" t="t"/>
                <a:pathLst>
                  <a:path extrusionOk="0" h="1668" w="1382">
                    <a:moveTo>
                      <a:pt x="47" y="1489"/>
                    </a:moveTo>
                    <a:cubicBezTo>
                      <a:pt x="-135" y="1048"/>
                      <a:pt x="261" y="1049"/>
                      <a:pt x="371" y="776"/>
                    </a:cubicBezTo>
                    <a:cubicBezTo>
                      <a:pt x="472" y="499"/>
                      <a:pt x="176" y="235"/>
                      <a:pt x="607" y="29"/>
                    </a:cubicBezTo>
                    <a:cubicBezTo>
                      <a:pt x="1062" y="-190"/>
                      <a:pt x="1382" y="889"/>
                      <a:pt x="1382" y="889"/>
                    </a:cubicBezTo>
                    <a:lnTo>
                      <a:pt x="1264" y="1118"/>
                    </a:lnTo>
                    <a:lnTo>
                      <a:pt x="1198" y="1367"/>
                    </a:lnTo>
                    <a:cubicBezTo>
                      <a:pt x="1198" y="1367"/>
                      <a:pt x="240" y="1955"/>
                      <a:pt x="47" y="1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6392239" y="655692"/>
                <a:ext cx="346143" cy="418624"/>
              </a:xfrm>
              <a:custGeom>
                <a:rect b="b" l="l" r="r" t="t"/>
                <a:pathLst>
                  <a:path extrusionOk="0" h="1282" w="1060">
                    <a:moveTo>
                      <a:pt x="36" y="1144"/>
                    </a:moveTo>
                    <a:cubicBezTo>
                      <a:pt x="-104" y="805"/>
                      <a:pt x="200" y="806"/>
                      <a:pt x="285" y="597"/>
                    </a:cubicBezTo>
                    <a:cubicBezTo>
                      <a:pt x="362" y="384"/>
                      <a:pt x="135" y="181"/>
                      <a:pt x="465" y="23"/>
                    </a:cubicBezTo>
                    <a:cubicBezTo>
                      <a:pt x="815" y="-145"/>
                      <a:pt x="1060" y="683"/>
                      <a:pt x="1060" y="683"/>
                    </a:cubicBezTo>
                    <a:lnTo>
                      <a:pt x="970" y="859"/>
                    </a:lnTo>
                    <a:lnTo>
                      <a:pt x="920" y="1050"/>
                    </a:lnTo>
                    <a:cubicBezTo>
                      <a:pt x="920" y="1050"/>
                      <a:pt x="184" y="1502"/>
                      <a:pt x="36" y="114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6521227" y="755613"/>
                <a:ext cx="211931" cy="260905"/>
              </a:xfrm>
              <a:custGeom>
                <a:rect b="b" l="l" r="r" t="t"/>
                <a:pathLst>
                  <a:path extrusionOk="0" h="799" w="649">
                    <a:moveTo>
                      <a:pt x="649" y="428"/>
                    </a:moveTo>
                    <a:cubicBezTo>
                      <a:pt x="649" y="428"/>
                      <a:pt x="387" y="-11"/>
                      <a:pt x="337" y="0"/>
                    </a:cubicBezTo>
                    <a:cubicBezTo>
                      <a:pt x="288" y="11"/>
                      <a:pt x="531" y="408"/>
                      <a:pt x="531" y="408"/>
                    </a:cubicBezTo>
                    <a:cubicBezTo>
                      <a:pt x="531" y="408"/>
                      <a:pt x="223" y="99"/>
                      <a:pt x="160" y="122"/>
                    </a:cubicBezTo>
                    <a:cubicBezTo>
                      <a:pt x="97" y="144"/>
                      <a:pt x="424" y="477"/>
                      <a:pt x="424" y="477"/>
                    </a:cubicBezTo>
                    <a:cubicBezTo>
                      <a:pt x="424" y="477"/>
                      <a:pt x="36" y="267"/>
                      <a:pt x="2" y="329"/>
                    </a:cubicBezTo>
                    <a:cubicBezTo>
                      <a:pt x="-33" y="391"/>
                      <a:pt x="456" y="539"/>
                      <a:pt x="456" y="539"/>
                    </a:cubicBezTo>
                    <a:cubicBezTo>
                      <a:pt x="456" y="539"/>
                      <a:pt x="20" y="517"/>
                      <a:pt x="36" y="595"/>
                    </a:cubicBezTo>
                    <a:cubicBezTo>
                      <a:pt x="52" y="672"/>
                      <a:pt x="497" y="618"/>
                      <a:pt x="497" y="618"/>
                    </a:cubicBezTo>
                    <a:cubicBezTo>
                      <a:pt x="497" y="618"/>
                      <a:pt x="114" y="720"/>
                      <a:pt x="170" y="783"/>
                    </a:cubicBezTo>
                    <a:cubicBezTo>
                      <a:pt x="226" y="847"/>
                      <a:pt x="562" y="704"/>
                      <a:pt x="562" y="704"/>
                    </a:cubicBezTo>
                    <a:lnTo>
                      <a:pt x="649" y="4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6379504" y="1017498"/>
                <a:ext cx="512357" cy="471850"/>
              </a:xfrm>
              <a:custGeom>
                <a:rect b="b" l="l" r="r" t="t"/>
                <a:pathLst>
                  <a:path extrusionOk="0" h="1445" w="1569">
                    <a:moveTo>
                      <a:pt x="1305" y="1435"/>
                    </a:moveTo>
                    <a:cubicBezTo>
                      <a:pt x="834" y="1514"/>
                      <a:pt x="924" y="1128"/>
                      <a:pt x="683" y="960"/>
                    </a:cubicBezTo>
                    <a:cubicBezTo>
                      <a:pt x="435" y="800"/>
                      <a:pt x="112" y="1029"/>
                      <a:pt x="7" y="563"/>
                    </a:cubicBezTo>
                    <a:cubicBezTo>
                      <a:pt x="-104" y="71"/>
                      <a:pt x="1018" y="0"/>
                      <a:pt x="1018" y="0"/>
                    </a:cubicBezTo>
                    <a:lnTo>
                      <a:pt x="1215" y="166"/>
                    </a:lnTo>
                    <a:lnTo>
                      <a:pt x="1444" y="285"/>
                    </a:lnTo>
                    <a:cubicBezTo>
                      <a:pt x="1444" y="285"/>
                      <a:pt x="1803" y="1351"/>
                      <a:pt x="1305" y="14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6472571" y="1028274"/>
                <a:ext cx="393819" cy="362459"/>
              </a:xfrm>
              <a:custGeom>
                <a:rect b="b" l="l" r="r" t="t"/>
                <a:pathLst>
                  <a:path extrusionOk="0" h="1110" w="1206">
                    <a:moveTo>
                      <a:pt x="1003" y="1102"/>
                    </a:moveTo>
                    <a:cubicBezTo>
                      <a:pt x="641" y="1163"/>
                      <a:pt x="710" y="866"/>
                      <a:pt x="525" y="737"/>
                    </a:cubicBezTo>
                    <a:cubicBezTo>
                      <a:pt x="335" y="614"/>
                      <a:pt x="87" y="790"/>
                      <a:pt x="6" y="432"/>
                    </a:cubicBezTo>
                    <a:cubicBezTo>
                      <a:pt x="-79" y="54"/>
                      <a:pt x="783" y="0"/>
                      <a:pt x="783" y="0"/>
                    </a:cubicBezTo>
                    <a:lnTo>
                      <a:pt x="934" y="127"/>
                    </a:lnTo>
                    <a:lnTo>
                      <a:pt x="1109" y="219"/>
                    </a:lnTo>
                    <a:cubicBezTo>
                      <a:pt x="1109" y="219"/>
                      <a:pt x="1385" y="1038"/>
                      <a:pt x="1003" y="110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6584251" y="1037417"/>
                <a:ext cx="248831" cy="207026"/>
              </a:xfrm>
              <a:custGeom>
                <a:rect b="b" l="l" r="r" t="t"/>
                <a:pathLst>
                  <a:path extrusionOk="0" h="634" w="762">
                    <a:moveTo>
                      <a:pt x="487" y="0"/>
                    </a:moveTo>
                    <a:cubicBezTo>
                      <a:pt x="487" y="0"/>
                      <a:pt x="0" y="157"/>
                      <a:pt x="0" y="207"/>
                    </a:cubicBezTo>
                    <a:cubicBezTo>
                      <a:pt x="-1" y="258"/>
                      <a:pt x="440" y="110"/>
                      <a:pt x="440" y="110"/>
                    </a:cubicBezTo>
                    <a:cubicBezTo>
                      <a:pt x="440" y="110"/>
                      <a:pt x="71" y="341"/>
                      <a:pt x="79" y="407"/>
                    </a:cubicBezTo>
                    <a:cubicBezTo>
                      <a:pt x="86" y="474"/>
                      <a:pt x="484" y="230"/>
                      <a:pt x="484" y="230"/>
                    </a:cubicBezTo>
                    <a:cubicBezTo>
                      <a:pt x="484" y="230"/>
                      <a:pt x="192" y="560"/>
                      <a:pt x="245" y="608"/>
                    </a:cubicBezTo>
                    <a:cubicBezTo>
                      <a:pt x="298" y="655"/>
                      <a:pt x="551" y="212"/>
                      <a:pt x="551" y="212"/>
                    </a:cubicBezTo>
                    <a:cubicBezTo>
                      <a:pt x="551" y="212"/>
                      <a:pt x="433" y="632"/>
                      <a:pt x="512" y="634"/>
                    </a:cubicBezTo>
                    <a:cubicBezTo>
                      <a:pt x="591" y="636"/>
                      <a:pt x="638" y="190"/>
                      <a:pt x="638" y="190"/>
                    </a:cubicBezTo>
                    <a:cubicBezTo>
                      <a:pt x="638" y="190"/>
                      <a:pt x="652" y="586"/>
                      <a:pt x="726" y="546"/>
                    </a:cubicBezTo>
                    <a:cubicBezTo>
                      <a:pt x="800" y="505"/>
                      <a:pt x="736" y="146"/>
                      <a:pt x="736" y="146"/>
                    </a:cubicBezTo>
                    <a:lnTo>
                      <a:pt x="4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6668502" y="788594"/>
                <a:ext cx="371287" cy="371276"/>
              </a:xfrm>
              <a:custGeom>
                <a:rect b="b" l="l" r="r" t="t"/>
                <a:pathLst>
                  <a:path extrusionOk="0" h="1137" w="1137">
                    <a:moveTo>
                      <a:pt x="1137" y="572"/>
                    </a:moveTo>
                    <a:cubicBezTo>
                      <a:pt x="1135" y="886"/>
                      <a:pt x="879" y="1139"/>
                      <a:pt x="565" y="1137"/>
                    </a:cubicBezTo>
                    <a:cubicBezTo>
                      <a:pt x="251" y="1135"/>
                      <a:pt x="-2" y="879"/>
                      <a:pt x="0" y="565"/>
                    </a:cubicBezTo>
                    <a:cubicBezTo>
                      <a:pt x="2" y="251"/>
                      <a:pt x="258" y="-2"/>
                      <a:pt x="572" y="0"/>
                    </a:cubicBezTo>
                    <a:cubicBezTo>
                      <a:pt x="886" y="2"/>
                      <a:pt x="1139" y="258"/>
                      <a:pt x="1137" y="5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6733812" y="862718"/>
                <a:ext cx="29716" cy="30042"/>
              </a:xfrm>
              <a:custGeom>
                <a:rect b="b" l="l" r="r" t="t"/>
                <a:pathLst>
                  <a:path extrusionOk="0" h="92" w="91">
                    <a:moveTo>
                      <a:pt x="91" y="46"/>
                    </a:moveTo>
                    <a:cubicBezTo>
                      <a:pt x="91" y="72"/>
                      <a:pt x="70" y="92"/>
                      <a:pt x="45" y="92"/>
                    </a:cubicBezTo>
                    <a:cubicBezTo>
                      <a:pt x="20" y="92"/>
                      <a:pt x="-1" y="71"/>
                      <a:pt x="0" y="46"/>
                    </a:cubicBezTo>
                    <a:cubicBezTo>
                      <a:pt x="0" y="20"/>
                      <a:pt x="20" y="0"/>
                      <a:pt x="46" y="0"/>
                    </a:cubicBezTo>
                    <a:cubicBezTo>
                      <a:pt x="71" y="0"/>
                      <a:pt x="91" y="21"/>
                      <a:pt x="91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6802714" y="833003"/>
                <a:ext cx="39186" cy="39185"/>
              </a:xfrm>
              <a:custGeom>
                <a:rect b="b" l="l" r="r" t="t"/>
                <a:pathLst>
                  <a:path extrusionOk="0" h="120" w="120">
                    <a:moveTo>
                      <a:pt x="120" y="61"/>
                    </a:moveTo>
                    <a:cubicBezTo>
                      <a:pt x="120" y="94"/>
                      <a:pt x="93" y="120"/>
                      <a:pt x="60" y="120"/>
                    </a:cubicBezTo>
                    <a:cubicBezTo>
                      <a:pt x="27" y="120"/>
                      <a:pt x="0" y="93"/>
                      <a:pt x="0" y="60"/>
                    </a:cubicBezTo>
                    <a:cubicBezTo>
                      <a:pt x="1" y="27"/>
                      <a:pt x="28" y="0"/>
                      <a:pt x="61" y="0"/>
                    </a:cubicBezTo>
                    <a:cubicBezTo>
                      <a:pt x="94" y="1"/>
                      <a:pt x="120" y="28"/>
                      <a:pt x="120" y="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6782795" y="908107"/>
                <a:ext cx="39186" cy="39185"/>
              </a:xfrm>
              <a:custGeom>
                <a:rect b="b" l="l" r="r" t="t"/>
                <a:pathLst>
                  <a:path extrusionOk="0" h="120" w="120">
                    <a:moveTo>
                      <a:pt x="120" y="60"/>
                    </a:moveTo>
                    <a:cubicBezTo>
                      <a:pt x="120" y="93"/>
                      <a:pt x="93" y="120"/>
                      <a:pt x="60" y="120"/>
                    </a:cubicBez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6701810" y="927373"/>
                <a:ext cx="38859" cy="38858"/>
              </a:xfrm>
              <a:custGeom>
                <a:rect b="b" l="l" r="r" t="t"/>
                <a:pathLst>
                  <a:path extrusionOk="0" h="119" w="119">
                    <a:moveTo>
                      <a:pt x="119" y="60"/>
                    </a:moveTo>
                    <a:cubicBezTo>
                      <a:pt x="119" y="93"/>
                      <a:pt x="92" y="119"/>
                      <a:pt x="59" y="119"/>
                    </a:cubicBezTo>
                    <a:cubicBezTo>
                      <a:pt x="26" y="119"/>
                      <a:pt x="-1" y="92"/>
                      <a:pt x="0" y="59"/>
                    </a:cubicBezTo>
                    <a:cubicBezTo>
                      <a:pt x="0" y="26"/>
                      <a:pt x="27" y="-1"/>
                      <a:pt x="60" y="0"/>
                    </a:cubicBezTo>
                    <a:cubicBezTo>
                      <a:pt x="93" y="0"/>
                      <a:pt x="119" y="27"/>
                      <a:pt x="119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6852350" y="893739"/>
                <a:ext cx="30043" cy="29715"/>
              </a:xfrm>
              <a:custGeom>
                <a:rect b="b" l="l" r="r" t="t"/>
                <a:pathLst>
                  <a:path extrusionOk="0" h="91" w="92">
                    <a:moveTo>
                      <a:pt x="92" y="46"/>
                    </a:moveTo>
                    <a:cubicBezTo>
                      <a:pt x="92" y="71"/>
                      <a:pt x="71" y="91"/>
                      <a:pt x="46" y="91"/>
                    </a:cubicBezTo>
                    <a:cubicBezTo>
                      <a:pt x="20" y="91"/>
                      <a:pt x="0" y="70"/>
                      <a:pt x="0" y="45"/>
                    </a:cubicBezTo>
                    <a:cubicBezTo>
                      <a:pt x="0" y="20"/>
                      <a:pt x="21" y="-1"/>
                      <a:pt x="46" y="0"/>
                    </a:cubicBezTo>
                    <a:cubicBezTo>
                      <a:pt x="72" y="0"/>
                      <a:pt x="92" y="20"/>
                      <a:pt x="92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6883699" y="831044"/>
                <a:ext cx="38859" cy="38858"/>
              </a:xfrm>
              <a:custGeom>
                <a:rect b="b" l="l" r="r" t="t"/>
                <a:pathLst>
                  <a:path extrusionOk="0" h="119" w="119">
                    <a:moveTo>
                      <a:pt x="119" y="60"/>
                    </a:moveTo>
                    <a:cubicBezTo>
                      <a:pt x="119" y="93"/>
                      <a:pt x="92" y="119"/>
                      <a:pt x="59" y="119"/>
                    </a:cubicBezTo>
                    <a:cubicBezTo>
                      <a:pt x="26" y="119"/>
                      <a:pt x="0" y="92"/>
                      <a:pt x="0" y="59"/>
                    </a:cubicBezTo>
                    <a:cubicBezTo>
                      <a:pt x="1" y="26"/>
                      <a:pt x="27" y="-1"/>
                      <a:pt x="60" y="0"/>
                    </a:cubicBezTo>
                    <a:cubicBezTo>
                      <a:pt x="93" y="0"/>
                      <a:pt x="119" y="27"/>
                      <a:pt x="119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6771039" y="986150"/>
                <a:ext cx="39186" cy="38858"/>
              </a:xfrm>
              <a:custGeom>
                <a:rect b="b" l="l" r="r" t="t"/>
                <a:pathLst>
                  <a:path extrusionOk="0" h="119" w="120">
                    <a:moveTo>
                      <a:pt x="120" y="60"/>
                    </a:moveTo>
                    <a:cubicBezTo>
                      <a:pt x="120" y="93"/>
                      <a:pt x="93" y="120"/>
                      <a:pt x="60" y="119"/>
                    </a:cubicBezTo>
                    <a:cubicBezTo>
                      <a:pt x="27" y="119"/>
                      <a:pt x="0" y="92"/>
                      <a:pt x="0" y="59"/>
                    </a:cubicBezTo>
                    <a:cubicBezTo>
                      <a:pt x="1" y="26"/>
                      <a:pt x="27" y="0"/>
                      <a:pt x="61" y="0"/>
                    </a:cubicBezTo>
                    <a:cubicBezTo>
                      <a:pt x="94" y="0"/>
                      <a:pt x="120" y="27"/>
                      <a:pt x="120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>
                <a:off x="6705729" y="1009661"/>
                <a:ext cx="30043" cy="30042"/>
              </a:xfrm>
              <a:custGeom>
                <a:rect b="b" l="l" r="r" t="t"/>
                <a:pathLst>
                  <a:path extrusionOk="0" h="92" w="92">
                    <a:moveTo>
                      <a:pt x="92" y="46"/>
                    </a:moveTo>
                    <a:cubicBezTo>
                      <a:pt x="92" y="72"/>
                      <a:pt x="71" y="92"/>
                      <a:pt x="46" y="92"/>
                    </a:cubicBezTo>
                    <a:cubicBezTo>
                      <a:pt x="20" y="92"/>
                      <a:pt x="0" y="71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72" y="1"/>
                      <a:pt x="92" y="21"/>
                      <a:pt x="92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>
                <a:off x="6751119" y="1063867"/>
                <a:ext cx="39186" cy="39185"/>
              </a:xfrm>
              <a:custGeom>
                <a:rect b="b" l="l" r="r" t="t"/>
                <a:pathLst>
                  <a:path extrusionOk="0" h="120" w="120">
                    <a:moveTo>
                      <a:pt x="120" y="60"/>
                    </a:moveTo>
                    <a:cubicBezTo>
                      <a:pt x="120" y="94"/>
                      <a:pt x="93" y="120"/>
                      <a:pt x="60" y="120"/>
                    </a:cubicBezTo>
                    <a:cubicBezTo>
                      <a:pt x="26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1"/>
                      <a:pt x="120" y="27"/>
                      <a:pt x="120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>
                <a:off x="6839288" y="959374"/>
                <a:ext cx="29716" cy="29715"/>
              </a:xfrm>
              <a:custGeom>
                <a:rect b="b" l="l" r="r" t="t"/>
                <a:pathLst>
                  <a:path extrusionOk="0" h="91" w="91">
                    <a:moveTo>
                      <a:pt x="91" y="46"/>
                    </a:moveTo>
                    <a:cubicBezTo>
                      <a:pt x="91" y="71"/>
                      <a:pt x="70" y="91"/>
                      <a:pt x="45" y="91"/>
                    </a:cubicBezTo>
                    <a:cubicBezTo>
                      <a:pt x="20" y="91"/>
                      <a:pt x="0" y="70"/>
                      <a:pt x="0" y="45"/>
                    </a:cubicBezTo>
                    <a:cubicBezTo>
                      <a:pt x="1" y="19"/>
                      <a:pt x="20" y="0"/>
                      <a:pt x="46" y="0"/>
                    </a:cubicBezTo>
                    <a:cubicBezTo>
                      <a:pt x="71" y="0"/>
                      <a:pt x="91" y="21"/>
                      <a:pt x="91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>
                <a:off x="6840594" y="1040356"/>
                <a:ext cx="30043" cy="30042"/>
              </a:xfrm>
              <a:custGeom>
                <a:rect b="b" l="l" r="r" t="t"/>
                <a:pathLst>
                  <a:path extrusionOk="0" h="92" w="92">
                    <a:moveTo>
                      <a:pt x="92" y="47"/>
                    </a:moveTo>
                    <a:cubicBezTo>
                      <a:pt x="92" y="72"/>
                      <a:pt x="71" y="92"/>
                      <a:pt x="46" y="92"/>
                    </a:cubicBezTo>
                    <a:cubicBezTo>
                      <a:pt x="20" y="92"/>
                      <a:pt x="0" y="71"/>
                      <a:pt x="0" y="46"/>
                    </a:cubicBezTo>
                    <a:cubicBezTo>
                      <a:pt x="0" y="21"/>
                      <a:pt x="21" y="0"/>
                      <a:pt x="46" y="0"/>
                    </a:cubicBezTo>
                    <a:cubicBezTo>
                      <a:pt x="72" y="1"/>
                      <a:pt x="92" y="21"/>
                      <a:pt x="92" y="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>
                <a:off x="6836349" y="1103378"/>
                <a:ext cx="29716" cy="30042"/>
              </a:xfrm>
              <a:custGeom>
                <a:rect b="b" l="l" r="r" t="t"/>
                <a:pathLst>
                  <a:path extrusionOk="0" h="92" w="91">
                    <a:moveTo>
                      <a:pt x="91" y="46"/>
                    </a:moveTo>
                    <a:cubicBezTo>
                      <a:pt x="91" y="72"/>
                      <a:pt x="70" y="92"/>
                      <a:pt x="45" y="92"/>
                    </a:cubicBezTo>
                    <a:cubicBezTo>
                      <a:pt x="20" y="92"/>
                      <a:pt x="-1" y="71"/>
                      <a:pt x="0" y="46"/>
                    </a:cubicBezTo>
                    <a:cubicBezTo>
                      <a:pt x="0" y="21"/>
                      <a:pt x="20" y="0"/>
                      <a:pt x="46" y="0"/>
                    </a:cubicBezTo>
                    <a:cubicBezTo>
                      <a:pt x="71" y="1"/>
                      <a:pt x="91" y="21"/>
                      <a:pt x="91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>
                <a:off x="6901659" y="1079867"/>
                <a:ext cx="38859" cy="38858"/>
              </a:xfrm>
              <a:custGeom>
                <a:rect b="b" l="l" r="r" t="t"/>
                <a:pathLst>
                  <a:path extrusionOk="0" h="119" w="119">
                    <a:moveTo>
                      <a:pt x="119" y="60"/>
                    </a:moveTo>
                    <a:cubicBezTo>
                      <a:pt x="119" y="93"/>
                      <a:pt x="92" y="120"/>
                      <a:pt x="59" y="119"/>
                    </a:cubicBezTo>
                    <a:cubicBezTo>
                      <a:pt x="26" y="119"/>
                      <a:pt x="0" y="92"/>
                      <a:pt x="0" y="59"/>
                    </a:cubicBezTo>
                    <a:cubicBezTo>
                      <a:pt x="0" y="26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19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>
                <a:off x="6897414" y="1001824"/>
                <a:ext cx="39186" cy="39185"/>
              </a:xfrm>
              <a:custGeom>
                <a:rect b="b" l="l" r="r" t="t"/>
                <a:pathLst>
                  <a:path extrusionOk="0" h="120" w="120">
                    <a:moveTo>
                      <a:pt x="120" y="60"/>
                    </a:moveTo>
                    <a:cubicBezTo>
                      <a:pt x="120" y="93"/>
                      <a:pt x="93" y="120"/>
                      <a:pt x="60" y="120"/>
                    </a:cubicBezTo>
                    <a:cubicBezTo>
                      <a:pt x="27" y="119"/>
                      <a:pt x="0" y="92"/>
                      <a:pt x="0" y="59"/>
                    </a:cubicBezTo>
                    <a:cubicBezTo>
                      <a:pt x="0" y="26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>
                <a:off x="6907211" y="918230"/>
                <a:ext cx="29716" cy="29715"/>
              </a:xfrm>
              <a:custGeom>
                <a:rect b="b" l="l" r="r" t="t"/>
                <a:pathLst>
                  <a:path extrusionOk="0" h="91" w="91">
                    <a:moveTo>
                      <a:pt x="91" y="46"/>
                    </a:moveTo>
                    <a:cubicBezTo>
                      <a:pt x="91" y="71"/>
                      <a:pt x="71" y="91"/>
                      <a:pt x="45" y="91"/>
                    </a:cubicBezTo>
                    <a:cubicBezTo>
                      <a:pt x="20" y="91"/>
                      <a:pt x="0" y="70"/>
                      <a:pt x="0" y="45"/>
                    </a:cubicBezTo>
                    <a:cubicBezTo>
                      <a:pt x="0" y="20"/>
                      <a:pt x="21" y="-1"/>
                      <a:pt x="46" y="0"/>
                    </a:cubicBezTo>
                    <a:cubicBezTo>
                      <a:pt x="71" y="0"/>
                      <a:pt x="92" y="20"/>
                      <a:pt x="91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>
                <a:off x="6953254" y="879045"/>
                <a:ext cx="29716" cy="30042"/>
              </a:xfrm>
              <a:custGeom>
                <a:rect b="b" l="l" r="r" t="t"/>
                <a:pathLst>
                  <a:path extrusionOk="0" h="92" w="91">
                    <a:moveTo>
                      <a:pt x="91" y="46"/>
                    </a:moveTo>
                    <a:cubicBezTo>
                      <a:pt x="91" y="71"/>
                      <a:pt x="71" y="92"/>
                      <a:pt x="45" y="92"/>
                    </a:cubicBezTo>
                    <a:cubicBezTo>
                      <a:pt x="20" y="92"/>
                      <a:pt x="0" y="71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ubicBezTo>
                      <a:pt x="71" y="0"/>
                      <a:pt x="92" y="21"/>
                      <a:pt x="91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>
                <a:off x="6959459" y="945006"/>
                <a:ext cx="30043" cy="30042"/>
              </a:xfrm>
              <a:custGeom>
                <a:rect b="b" l="l" r="r" t="t"/>
                <a:pathLst>
                  <a:path extrusionOk="0" h="92" w="92">
                    <a:moveTo>
                      <a:pt x="92" y="46"/>
                    </a:moveTo>
                    <a:cubicBezTo>
                      <a:pt x="92" y="72"/>
                      <a:pt x="71" y="92"/>
                      <a:pt x="46" y="92"/>
                    </a:cubicBezTo>
                    <a:cubicBezTo>
                      <a:pt x="21" y="92"/>
                      <a:pt x="0" y="71"/>
                      <a:pt x="0" y="46"/>
                    </a:cubicBezTo>
                    <a:cubicBezTo>
                      <a:pt x="1" y="20"/>
                      <a:pt x="21" y="0"/>
                      <a:pt x="46" y="0"/>
                    </a:cubicBezTo>
                    <a:cubicBezTo>
                      <a:pt x="72" y="0"/>
                      <a:pt x="92" y="21"/>
                      <a:pt x="92" y="4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>
                <a:off x="6954561" y="1021743"/>
                <a:ext cx="38859" cy="39185"/>
              </a:xfrm>
              <a:custGeom>
                <a:rect b="b" l="l" r="r" t="t"/>
                <a:pathLst>
                  <a:path extrusionOk="0" h="120" w="119">
                    <a:moveTo>
                      <a:pt x="119" y="60"/>
                    </a:moveTo>
                    <a:cubicBezTo>
                      <a:pt x="119" y="93"/>
                      <a:pt x="92" y="120"/>
                      <a:pt x="59" y="120"/>
                    </a:cubicBezTo>
                    <a:cubicBezTo>
                      <a:pt x="26" y="119"/>
                      <a:pt x="0" y="92"/>
                      <a:pt x="0" y="59"/>
                    </a:cubicBezTo>
                    <a:cubicBezTo>
                      <a:pt x="0" y="26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19" y="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>
                <a:off x="7430999" y="138779"/>
                <a:ext cx="470885" cy="1656864"/>
              </a:xfrm>
              <a:custGeom>
                <a:rect b="b" l="l" r="r" t="t"/>
                <a:pathLst>
                  <a:path extrusionOk="0" h="5074" w="1442">
                    <a:moveTo>
                      <a:pt x="0" y="5074"/>
                    </a:moveTo>
                    <a:cubicBezTo>
                      <a:pt x="9" y="5064"/>
                      <a:pt x="19" y="5054"/>
                      <a:pt x="29" y="5043"/>
                    </a:cubicBezTo>
                    <a:cubicBezTo>
                      <a:pt x="45" y="5026"/>
                      <a:pt x="62" y="5008"/>
                      <a:pt x="78" y="4990"/>
                    </a:cubicBezTo>
                    <a:cubicBezTo>
                      <a:pt x="331" y="4710"/>
                      <a:pt x="531" y="4375"/>
                      <a:pt x="601" y="4005"/>
                    </a:cubicBezTo>
                    <a:cubicBezTo>
                      <a:pt x="659" y="3691"/>
                      <a:pt x="622" y="3369"/>
                      <a:pt x="602" y="3051"/>
                    </a:cubicBezTo>
                    <a:cubicBezTo>
                      <a:pt x="568" y="2509"/>
                      <a:pt x="585" y="1961"/>
                      <a:pt x="710" y="1433"/>
                    </a:cubicBezTo>
                    <a:cubicBezTo>
                      <a:pt x="835" y="905"/>
                      <a:pt x="1073" y="398"/>
                      <a:pt x="1442" y="0"/>
                    </a:cubicBezTo>
                    <a:cubicBezTo>
                      <a:pt x="931" y="166"/>
                      <a:pt x="500" y="584"/>
                      <a:pt x="279" y="1073"/>
                    </a:cubicBezTo>
                    <a:cubicBezTo>
                      <a:pt x="58" y="1562"/>
                      <a:pt x="-1" y="2111"/>
                      <a:pt x="11" y="2647"/>
                    </a:cubicBezTo>
                    <a:cubicBezTo>
                      <a:pt x="23" y="3184"/>
                      <a:pt x="69" y="3689"/>
                      <a:pt x="113" y="4224"/>
                    </a:cubicBezTo>
                    <a:cubicBezTo>
                      <a:pt x="137" y="4514"/>
                      <a:pt x="86" y="4726"/>
                      <a:pt x="0" y="50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>
                <a:off x="7440469" y="143351"/>
                <a:ext cx="452925" cy="1642170"/>
              </a:xfrm>
              <a:custGeom>
                <a:rect b="b" l="l" r="r" t="t"/>
                <a:pathLst>
                  <a:path extrusionOk="0" h="5029" w="1387">
                    <a:moveTo>
                      <a:pt x="0" y="5029"/>
                    </a:moveTo>
                    <a:cubicBezTo>
                      <a:pt x="16" y="5012"/>
                      <a:pt x="33" y="4994"/>
                      <a:pt x="49" y="4976"/>
                    </a:cubicBezTo>
                    <a:cubicBezTo>
                      <a:pt x="210" y="4675"/>
                      <a:pt x="231" y="4300"/>
                      <a:pt x="227" y="3959"/>
                    </a:cubicBezTo>
                    <a:cubicBezTo>
                      <a:pt x="224" y="3757"/>
                      <a:pt x="215" y="3552"/>
                      <a:pt x="207" y="3353"/>
                    </a:cubicBezTo>
                    <a:cubicBezTo>
                      <a:pt x="195" y="3074"/>
                      <a:pt x="182" y="2786"/>
                      <a:pt x="187" y="2502"/>
                    </a:cubicBezTo>
                    <a:cubicBezTo>
                      <a:pt x="196" y="1923"/>
                      <a:pt x="276" y="1471"/>
                      <a:pt x="439" y="1078"/>
                    </a:cubicBezTo>
                    <a:cubicBezTo>
                      <a:pt x="641" y="591"/>
                      <a:pt x="976" y="214"/>
                      <a:pt x="1382" y="16"/>
                    </a:cubicBezTo>
                    <a:cubicBezTo>
                      <a:pt x="1386" y="14"/>
                      <a:pt x="1388" y="9"/>
                      <a:pt x="1386" y="5"/>
                    </a:cubicBezTo>
                    <a:cubicBezTo>
                      <a:pt x="1384" y="1"/>
                      <a:pt x="1379" y="-1"/>
                      <a:pt x="1375" y="1"/>
                    </a:cubicBezTo>
                    <a:cubicBezTo>
                      <a:pt x="965" y="201"/>
                      <a:pt x="628" y="581"/>
                      <a:pt x="424" y="1072"/>
                    </a:cubicBezTo>
                    <a:cubicBezTo>
                      <a:pt x="260" y="1467"/>
                      <a:pt x="180" y="1921"/>
                      <a:pt x="171" y="2502"/>
                    </a:cubicBezTo>
                    <a:cubicBezTo>
                      <a:pt x="166" y="2786"/>
                      <a:pt x="178" y="3075"/>
                      <a:pt x="190" y="3354"/>
                    </a:cubicBezTo>
                    <a:cubicBezTo>
                      <a:pt x="199" y="3552"/>
                      <a:pt x="208" y="3757"/>
                      <a:pt x="211" y="3959"/>
                    </a:cubicBezTo>
                    <a:cubicBezTo>
                      <a:pt x="215" y="4321"/>
                      <a:pt x="191" y="4721"/>
                      <a:pt x="0" y="50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>
                <a:off x="7430999" y="197557"/>
                <a:ext cx="421576" cy="1598087"/>
              </a:xfrm>
              <a:custGeom>
                <a:rect b="b" l="l" r="r" t="t"/>
                <a:pathLst>
                  <a:path extrusionOk="0" h="4894" w="1291">
                    <a:moveTo>
                      <a:pt x="1291" y="0"/>
                    </a:moveTo>
                    <a:cubicBezTo>
                      <a:pt x="1112" y="118"/>
                      <a:pt x="917" y="226"/>
                      <a:pt x="770" y="370"/>
                    </a:cubicBezTo>
                    <a:cubicBezTo>
                      <a:pt x="543" y="594"/>
                      <a:pt x="502" y="968"/>
                      <a:pt x="440" y="1271"/>
                    </a:cubicBezTo>
                    <a:cubicBezTo>
                      <a:pt x="367" y="1636"/>
                      <a:pt x="269" y="2037"/>
                      <a:pt x="269" y="2410"/>
                    </a:cubicBezTo>
                    <a:cubicBezTo>
                      <a:pt x="269" y="2682"/>
                      <a:pt x="364" y="2931"/>
                      <a:pt x="415" y="3194"/>
                    </a:cubicBezTo>
                    <a:cubicBezTo>
                      <a:pt x="516" y="3706"/>
                      <a:pt x="370" y="4250"/>
                      <a:pt x="56" y="4660"/>
                    </a:cubicBezTo>
                    <a:cubicBezTo>
                      <a:pt x="40" y="4732"/>
                      <a:pt x="21" y="4809"/>
                      <a:pt x="0" y="4894"/>
                    </a:cubicBezTo>
                    <a:cubicBezTo>
                      <a:pt x="9" y="4884"/>
                      <a:pt x="19" y="4874"/>
                      <a:pt x="29" y="4863"/>
                    </a:cubicBezTo>
                    <a:cubicBezTo>
                      <a:pt x="45" y="4846"/>
                      <a:pt x="62" y="4828"/>
                      <a:pt x="78" y="4810"/>
                    </a:cubicBezTo>
                    <a:cubicBezTo>
                      <a:pt x="331" y="4530"/>
                      <a:pt x="531" y="4195"/>
                      <a:pt x="601" y="3825"/>
                    </a:cubicBezTo>
                    <a:cubicBezTo>
                      <a:pt x="659" y="3511"/>
                      <a:pt x="622" y="3189"/>
                      <a:pt x="602" y="2871"/>
                    </a:cubicBezTo>
                    <a:cubicBezTo>
                      <a:pt x="568" y="2329"/>
                      <a:pt x="585" y="1781"/>
                      <a:pt x="710" y="1253"/>
                    </a:cubicBezTo>
                    <a:cubicBezTo>
                      <a:pt x="817" y="802"/>
                      <a:pt x="1007" y="366"/>
                      <a:pt x="129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>
                <a:off x="5543206" y="228904"/>
                <a:ext cx="1697733" cy="527689"/>
              </a:xfrm>
              <a:custGeom>
                <a:rect b="b" l="l" r="r" t="t"/>
                <a:pathLst>
                  <a:path extrusionOk="0" h="1616" w="5199">
                    <a:moveTo>
                      <a:pt x="0" y="1480"/>
                    </a:moveTo>
                    <a:cubicBezTo>
                      <a:pt x="13" y="1484"/>
                      <a:pt x="27" y="1489"/>
                      <a:pt x="40" y="1493"/>
                    </a:cubicBezTo>
                    <a:cubicBezTo>
                      <a:pt x="63" y="1500"/>
                      <a:pt x="86" y="1507"/>
                      <a:pt x="109" y="1514"/>
                    </a:cubicBezTo>
                    <a:cubicBezTo>
                      <a:pt x="472" y="1621"/>
                      <a:pt x="860" y="1657"/>
                      <a:pt x="1224" y="1559"/>
                    </a:cubicBezTo>
                    <a:cubicBezTo>
                      <a:pt x="1532" y="1476"/>
                      <a:pt x="1806" y="1303"/>
                      <a:pt x="2084" y="1148"/>
                    </a:cubicBezTo>
                    <a:cubicBezTo>
                      <a:pt x="2558" y="883"/>
                      <a:pt x="3060" y="661"/>
                      <a:pt x="3590" y="545"/>
                    </a:cubicBezTo>
                    <a:cubicBezTo>
                      <a:pt x="4120" y="430"/>
                      <a:pt x="4681" y="424"/>
                      <a:pt x="5199" y="585"/>
                    </a:cubicBezTo>
                    <a:cubicBezTo>
                      <a:pt x="4828" y="196"/>
                      <a:pt x="4265" y="-12"/>
                      <a:pt x="3728" y="1"/>
                    </a:cubicBezTo>
                    <a:cubicBezTo>
                      <a:pt x="3191" y="13"/>
                      <a:pt x="2671" y="197"/>
                      <a:pt x="2193" y="440"/>
                    </a:cubicBezTo>
                    <a:cubicBezTo>
                      <a:pt x="1714" y="683"/>
                      <a:pt x="1279" y="943"/>
                      <a:pt x="815" y="1215"/>
                    </a:cubicBezTo>
                    <a:cubicBezTo>
                      <a:pt x="564" y="1362"/>
                      <a:pt x="352" y="1407"/>
                      <a:pt x="0" y="14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>
                <a:off x="5556268" y="280824"/>
                <a:ext cx="1675855" cy="442788"/>
              </a:xfrm>
              <a:custGeom>
                <a:rect b="b" l="l" r="r" t="t"/>
                <a:pathLst>
                  <a:path extrusionOk="0" h="1356" w="5132">
                    <a:moveTo>
                      <a:pt x="0" y="1334"/>
                    </a:moveTo>
                    <a:cubicBezTo>
                      <a:pt x="23" y="1341"/>
                      <a:pt x="46" y="1348"/>
                      <a:pt x="69" y="1355"/>
                    </a:cubicBezTo>
                    <a:cubicBezTo>
                      <a:pt x="411" y="1370"/>
                      <a:pt x="758" y="1227"/>
                      <a:pt x="1063" y="1075"/>
                    </a:cubicBezTo>
                    <a:cubicBezTo>
                      <a:pt x="1244" y="986"/>
                      <a:pt x="1426" y="889"/>
                      <a:pt x="1601" y="795"/>
                    </a:cubicBezTo>
                    <a:cubicBezTo>
                      <a:pt x="1847" y="664"/>
                      <a:pt x="2102" y="528"/>
                      <a:pt x="2360" y="409"/>
                    </a:cubicBezTo>
                    <a:cubicBezTo>
                      <a:pt x="2886" y="167"/>
                      <a:pt x="3328" y="44"/>
                      <a:pt x="3753" y="21"/>
                    </a:cubicBezTo>
                    <a:cubicBezTo>
                      <a:pt x="4280" y="-8"/>
                      <a:pt x="4764" y="131"/>
                      <a:pt x="5118" y="411"/>
                    </a:cubicBezTo>
                    <a:cubicBezTo>
                      <a:pt x="5122" y="414"/>
                      <a:pt x="5127" y="413"/>
                      <a:pt x="5130" y="410"/>
                    </a:cubicBezTo>
                    <a:cubicBezTo>
                      <a:pt x="5133" y="406"/>
                      <a:pt x="5132" y="401"/>
                      <a:pt x="5129" y="398"/>
                    </a:cubicBezTo>
                    <a:cubicBezTo>
                      <a:pt x="4772" y="115"/>
                      <a:pt x="4283" y="-25"/>
                      <a:pt x="3752" y="4"/>
                    </a:cubicBezTo>
                    <a:cubicBezTo>
                      <a:pt x="3325" y="27"/>
                      <a:pt x="2880" y="151"/>
                      <a:pt x="2353" y="394"/>
                    </a:cubicBezTo>
                    <a:cubicBezTo>
                      <a:pt x="2095" y="513"/>
                      <a:pt x="1840" y="649"/>
                      <a:pt x="1593" y="781"/>
                    </a:cubicBezTo>
                    <a:cubicBezTo>
                      <a:pt x="1418" y="875"/>
                      <a:pt x="1237" y="971"/>
                      <a:pt x="1056" y="1061"/>
                    </a:cubicBezTo>
                    <a:cubicBezTo>
                      <a:pt x="732" y="1222"/>
                      <a:pt x="361" y="1373"/>
                      <a:pt x="0" y="1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>
                <a:off x="5543206" y="286049"/>
                <a:ext cx="1623280" cy="470544"/>
              </a:xfrm>
              <a:custGeom>
                <a:rect b="b" l="l" r="r" t="t"/>
                <a:pathLst>
                  <a:path extrusionOk="0" h="1441" w="4971">
                    <a:moveTo>
                      <a:pt x="4971" y="351"/>
                    </a:moveTo>
                    <a:cubicBezTo>
                      <a:pt x="4787" y="241"/>
                      <a:pt x="4605" y="112"/>
                      <a:pt x="4412" y="42"/>
                    </a:cubicBezTo>
                    <a:cubicBezTo>
                      <a:pt x="4113" y="-65"/>
                      <a:pt x="3757" y="59"/>
                      <a:pt x="3457" y="135"/>
                    </a:cubicBezTo>
                    <a:cubicBezTo>
                      <a:pt x="3096" y="226"/>
                      <a:pt x="2693" y="312"/>
                      <a:pt x="2356" y="473"/>
                    </a:cubicBezTo>
                    <a:cubicBezTo>
                      <a:pt x="2110" y="591"/>
                      <a:pt x="1927" y="784"/>
                      <a:pt x="1712" y="944"/>
                    </a:cubicBezTo>
                    <a:cubicBezTo>
                      <a:pt x="1294" y="1256"/>
                      <a:pt x="741" y="1360"/>
                      <a:pt x="235" y="1255"/>
                    </a:cubicBezTo>
                    <a:cubicBezTo>
                      <a:pt x="163" y="1271"/>
                      <a:pt x="86" y="1287"/>
                      <a:pt x="0" y="1305"/>
                    </a:cubicBezTo>
                    <a:cubicBezTo>
                      <a:pt x="13" y="1309"/>
                      <a:pt x="27" y="1314"/>
                      <a:pt x="40" y="1318"/>
                    </a:cubicBezTo>
                    <a:cubicBezTo>
                      <a:pt x="63" y="1325"/>
                      <a:pt x="86" y="1332"/>
                      <a:pt x="109" y="1339"/>
                    </a:cubicBezTo>
                    <a:cubicBezTo>
                      <a:pt x="472" y="1446"/>
                      <a:pt x="860" y="1482"/>
                      <a:pt x="1224" y="1384"/>
                    </a:cubicBezTo>
                    <a:cubicBezTo>
                      <a:pt x="1532" y="1301"/>
                      <a:pt x="1806" y="1128"/>
                      <a:pt x="2084" y="973"/>
                    </a:cubicBezTo>
                    <a:cubicBezTo>
                      <a:pt x="2558" y="708"/>
                      <a:pt x="3060" y="486"/>
                      <a:pt x="3590" y="370"/>
                    </a:cubicBezTo>
                    <a:cubicBezTo>
                      <a:pt x="4043" y="272"/>
                      <a:pt x="4518" y="254"/>
                      <a:pt x="4971" y="3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598" name="Google Shape;598;p2"/>
            <p:cNvGrpSpPr/>
            <p:nvPr/>
          </p:nvGrpSpPr>
          <p:grpSpPr>
            <a:xfrm>
              <a:off x="875949" y="3947984"/>
              <a:ext cx="1385720" cy="1387779"/>
              <a:chOff x="1539362" y="3020166"/>
              <a:chExt cx="1504746" cy="1506981"/>
            </a:xfrm>
          </p:grpSpPr>
          <p:sp>
            <p:nvSpPr>
              <p:cNvPr id="599" name="Google Shape;599;p2"/>
              <p:cNvSpPr/>
              <p:nvPr/>
            </p:nvSpPr>
            <p:spPr>
              <a:xfrm>
                <a:off x="2370435" y="3106699"/>
                <a:ext cx="274302" cy="528668"/>
              </a:xfrm>
              <a:custGeom>
                <a:rect b="b" l="l" r="r" t="t"/>
                <a:pathLst>
                  <a:path extrusionOk="0" h="1619" w="840">
                    <a:moveTo>
                      <a:pt x="837" y="0"/>
                    </a:moveTo>
                    <a:cubicBezTo>
                      <a:pt x="837" y="0"/>
                      <a:pt x="937" y="1214"/>
                      <a:pt x="21" y="1619"/>
                    </a:cubicBezTo>
                    <a:cubicBezTo>
                      <a:pt x="21" y="1619"/>
                      <a:pt x="-204" y="57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00" name="Google Shape;600;p2"/>
              <p:cNvSpPr/>
              <p:nvPr/>
            </p:nvSpPr>
            <p:spPr>
              <a:xfrm>
                <a:off x="2375986" y="3106699"/>
                <a:ext cx="268751" cy="528668"/>
              </a:xfrm>
              <a:custGeom>
                <a:rect b="b" l="l" r="r" t="t"/>
                <a:pathLst>
                  <a:path extrusionOk="0" h="1619" w="823">
                    <a:moveTo>
                      <a:pt x="820" y="0"/>
                    </a:moveTo>
                    <a:cubicBezTo>
                      <a:pt x="800" y="11"/>
                      <a:pt x="780" y="23"/>
                      <a:pt x="760" y="35"/>
                    </a:cubicBezTo>
                    <a:cubicBezTo>
                      <a:pt x="768" y="202"/>
                      <a:pt x="781" y="1208"/>
                      <a:pt x="0" y="1602"/>
                    </a:cubicBezTo>
                    <a:cubicBezTo>
                      <a:pt x="2" y="1613"/>
                      <a:pt x="4" y="1619"/>
                      <a:pt x="4" y="1619"/>
                    </a:cubicBezTo>
                    <a:cubicBezTo>
                      <a:pt x="920" y="1214"/>
                      <a:pt x="820" y="0"/>
                      <a:pt x="820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01" name="Google Shape;601;p2"/>
              <p:cNvSpPr/>
              <p:nvPr/>
            </p:nvSpPr>
            <p:spPr>
              <a:xfrm>
                <a:off x="2438684" y="3404177"/>
                <a:ext cx="511377" cy="305315"/>
              </a:xfrm>
              <a:custGeom>
                <a:rect b="b" l="l" r="r" t="t"/>
                <a:pathLst>
                  <a:path extrusionOk="0" h="935" w="1566">
                    <a:moveTo>
                      <a:pt x="1566" y="5"/>
                    </a:moveTo>
                    <a:cubicBezTo>
                      <a:pt x="1566" y="5"/>
                      <a:pt x="989" y="1078"/>
                      <a:pt x="0" y="919"/>
                    </a:cubicBezTo>
                    <a:cubicBezTo>
                      <a:pt x="0" y="919"/>
                      <a:pt x="382" y="-83"/>
                      <a:pt x="1566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02" name="Google Shape;602;p2"/>
              <p:cNvSpPr/>
              <p:nvPr/>
            </p:nvSpPr>
            <p:spPr>
              <a:xfrm>
                <a:off x="2438684" y="3404503"/>
                <a:ext cx="511377" cy="304988"/>
              </a:xfrm>
              <a:custGeom>
                <a:rect b="b" l="l" r="r" t="t"/>
                <a:pathLst>
                  <a:path extrusionOk="0" h="934" w="1566">
                    <a:moveTo>
                      <a:pt x="1566" y="4"/>
                    </a:moveTo>
                    <a:cubicBezTo>
                      <a:pt x="1542" y="2"/>
                      <a:pt x="1519" y="1"/>
                      <a:pt x="1496" y="0"/>
                    </a:cubicBezTo>
                    <a:cubicBezTo>
                      <a:pt x="1412" y="145"/>
                      <a:pt x="876" y="997"/>
                      <a:pt x="7" y="902"/>
                    </a:cubicBezTo>
                    <a:cubicBezTo>
                      <a:pt x="2" y="913"/>
                      <a:pt x="0" y="918"/>
                      <a:pt x="0" y="918"/>
                    </a:cubicBezTo>
                    <a:cubicBezTo>
                      <a:pt x="989" y="1077"/>
                      <a:pt x="1566" y="4"/>
                      <a:pt x="1566" y="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03" name="Google Shape;603;p2"/>
              <p:cNvSpPr/>
              <p:nvPr/>
            </p:nvSpPr>
            <p:spPr>
              <a:xfrm>
                <a:off x="2452726" y="3711777"/>
                <a:ext cx="591382" cy="189067"/>
              </a:xfrm>
              <a:custGeom>
                <a:rect b="b" l="l" r="r" t="t"/>
                <a:pathLst>
                  <a:path extrusionOk="0" h="579" w="1811">
                    <a:moveTo>
                      <a:pt x="1811" y="341"/>
                    </a:moveTo>
                    <a:cubicBezTo>
                      <a:pt x="1811" y="341"/>
                      <a:pt x="744" y="928"/>
                      <a:pt x="0" y="258"/>
                    </a:cubicBezTo>
                    <a:cubicBezTo>
                      <a:pt x="0" y="258"/>
                      <a:pt x="866" y="-376"/>
                      <a:pt x="1811" y="3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04" name="Google Shape;604;p2"/>
              <p:cNvSpPr/>
              <p:nvPr/>
            </p:nvSpPr>
            <p:spPr>
              <a:xfrm>
                <a:off x="2452726" y="3792759"/>
                <a:ext cx="591382" cy="108085"/>
              </a:xfrm>
              <a:custGeom>
                <a:rect b="b" l="l" r="r" t="t"/>
                <a:pathLst>
                  <a:path extrusionOk="0" h="331" w="1811">
                    <a:moveTo>
                      <a:pt x="1811" y="93"/>
                    </a:moveTo>
                    <a:cubicBezTo>
                      <a:pt x="1792" y="79"/>
                      <a:pt x="1774" y="66"/>
                      <a:pt x="1755" y="52"/>
                    </a:cubicBezTo>
                    <a:cubicBezTo>
                      <a:pt x="1605" y="128"/>
                      <a:pt x="693" y="552"/>
                      <a:pt x="14" y="0"/>
                    </a:cubicBezTo>
                    <a:cubicBezTo>
                      <a:pt x="5" y="6"/>
                      <a:pt x="0" y="10"/>
                      <a:pt x="0" y="10"/>
                    </a:cubicBezTo>
                    <a:cubicBezTo>
                      <a:pt x="744" y="680"/>
                      <a:pt x="1811" y="93"/>
                      <a:pt x="1811" y="9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>
                <a:off x="2414846" y="3880272"/>
                <a:ext cx="481335" cy="344500"/>
              </a:xfrm>
              <a:custGeom>
                <a:rect b="b" l="l" r="r" t="t"/>
                <a:pathLst>
                  <a:path extrusionOk="0" h="1055" w="1474">
                    <a:moveTo>
                      <a:pt x="1474" y="1055"/>
                    </a:moveTo>
                    <a:cubicBezTo>
                      <a:pt x="1474" y="1055"/>
                      <a:pt x="260" y="967"/>
                      <a:pt x="0" y="0"/>
                    </a:cubicBezTo>
                    <a:cubicBezTo>
                      <a:pt x="0" y="0"/>
                      <a:pt x="1071" y="-61"/>
                      <a:pt x="1474" y="105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>
                <a:off x="2414846" y="3880272"/>
                <a:ext cx="481335" cy="344500"/>
              </a:xfrm>
              <a:custGeom>
                <a:rect b="b" l="l" r="r" t="t"/>
                <a:pathLst>
                  <a:path extrusionOk="0" h="1055" w="1474">
                    <a:moveTo>
                      <a:pt x="1474" y="1055"/>
                    </a:moveTo>
                    <a:cubicBezTo>
                      <a:pt x="1466" y="1033"/>
                      <a:pt x="1458" y="1011"/>
                      <a:pt x="1449" y="990"/>
                    </a:cubicBezTo>
                    <a:cubicBezTo>
                      <a:pt x="1283" y="972"/>
                      <a:pt x="286" y="831"/>
                      <a:pt x="17" y="0"/>
                    </a:cubicBezTo>
                    <a:cubicBezTo>
                      <a:pt x="6" y="0"/>
                      <a:pt x="0" y="0"/>
                      <a:pt x="0" y="0"/>
                    </a:cubicBezTo>
                    <a:cubicBezTo>
                      <a:pt x="259" y="967"/>
                      <a:pt x="1474" y="1055"/>
                      <a:pt x="1474" y="105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>
                <a:off x="2317207" y="3930559"/>
                <a:ext cx="252423" cy="550873"/>
              </a:xfrm>
              <a:custGeom>
                <a:rect b="b" l="l" r="r" t="t"/>
                <a:pathLst>
                  <a:path extrusionOk="0" h="1687" w="773">
                    <a:moveTo>
                      <a:pt x="725" y="1687"/>
                    </a:moveTo>
                    <a:cubicBezTo>
                      <a:pt x="725" y="1687"/>
                      <a:pt x="-247" y="953"/>
                      <a:pt x="61" y="0"/>
                    </a:cubicBezTo>
                    <a:cubicBezTo>
                      <a:pt x="61" y="0"/>
                      <a:pt x="993" y="531"/>
                      <a:pt x="725" y="16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>
                <a:off x="2317207" y="3930559"/>
                <a:ext cx="241320" cy="550873"/>
              </a:xfrm>
              <a:custGeom>
                <a:rect b="b" l="l" r="r" t="t"/>
                <a:pathLst>
                  <a:path extrusionOk="0" h="1687" w="739">
                    <a:moveTo>
                      <a:pt x="725" y="1687"/>
                    </a:moveTo>
                    <a:cubicBezTo>
                      <a:pt x="730" y="1664"/>
                      <a:pt x="735" y="1641"/>
                      <a:pt x="739" y="1619"/>
                    </a:cubicBezTo>
                    <a:cubicBezTo>
                      <a:pt x="609" y="1513"/>
                      <a:pt x="-151" y="853"/>
                      <a:pt x="76" y="9"/>
                    </a:cubicBezTo>
                    <a:cubicBezTo>
                      <a:pt x="66" y="3"/>
                      <a:pt x="61" y="0"/>
                      <a:pt x="61" y="0"/>
                    </a:cubicBezTo>
                    <a:cubicBezTo>
                      <a:pt x="-247" y="953"/>
                      <a:pt x="725" y="1687"/>
                      <a:pt x="725" y="168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>
                <a:off x="2090254" y="3930232"/>
                <a:ext cx="200502" cy="580262"/>
              </a:xfrm>
              <a:custGeom>
                <a:rect b="b" l="l" r="r" t="t"/>
                <a:pathLst>
                  <a:path extrusionOk="0" h="1777" w="614">
                    <a:moveTo>
                      <a:pt x="112" y="1777"/>
                    </a:moveTo>
                    <a:cubicBezTo>
                      <a:pt x="112" y="1777"/>
                      <a:pt x="-304" y="633"/>
                      <a:pt x="472" y="0"/>
                    </a:cubicBezTo>
                    <a:cubicBezTo>
                      <a:pt x="472" y="0"/>
                      <a:pt x="966" y="953"/>
                      <a:pt x="112" y="17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>
                <a:off x="2090254" y="3930232"/>
                <a:ext cx="156744" cy="580262"/>
              </a:xfrm>
              <a:custGeom>
                <a:rect b="b" l="l" r="r" t="t"/>
                <a:pathLst>
                  <a:path extrusionOk="0" h="1777" w="480">
                    <a:moveTo>
                      <a:pt x="112" y="1777"/>
                    </a:moveTo>
                    <a:cubicBezTo>
                      <a:pt x="129" y="1761"/>
                      <a:pt x="145" y="1745"/>
                      <a:pt x="161" y="1728"/>
                    </a:cubicBezTo>
                    <a:cubicBezTo>
                      <a:pt x="109" y="1569"/>
                      <a:pt x="-169" y="602"/>
                      <a:pt x="480" y="16"/>
                    </a:cubicBezTo>
                    <a:cubicBezTo>
                      <a:pt x="475" y="6"/>
                      <a:pt x="472" y="0"/>
                      <a:pt x="472" y="0"/>
                    </a:cubicBezTo>
                    <a:cubicBezTo>
                      <a:pt x="-304" y="633"/>
                      <a:pt x="112" y="1777"/>
                      <a:pt x="112" y="177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>
                <a:off x="1752600" y="3879945"/>
                <a:ext cx="414392" cy="423196"/>
              </a:xfrm>
              <a:custGeom>
                <a:rect b="b" l="l" r="r" t="t"/>
                <a:pathLst>
                  <a:path extrusionOk="0" h="1296" w="1269">
                    <a:moveTo>
                      <a:pt x="0" y="1296"/>
                    </a:moveTo>
                    <a:cubicBezTo>
                      <a:pt x="0" y="1296"/>
                      <a:pt x="273" y="108"/>
                      <a:pt x="1269" y="0"/>
                    </a:cubicBezTo>
                    <a:cubicBezTo>
                      <a:pt x="1269" y="0"/>
                      <a:pt x="1165" y="1068"/>
                      <a:pt x="0" y="129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12" name="Google Shape;612;p2"/>
              <p:cNvSpPr/>
              <p:nvPr/>
            </p:nvSpPr>
            <p:spPr>
              <a:xfrm>
                <a:off x="1752600" y="3879945"/>
                <a:ext cx="414392" cy="423196"/>
              </a:xfrm>
              <a:custGeom>
                <a:rect b="b" l="l" r="r" t="t"/>
                <a:pathLst>
                  <a:path extrusionOk="0" h="1296" w="1269">
                    <a:moveTo>
                      <a:pt x="0" y="1296"/>
                    </a:moveTo>
                    <a:cubicBezTo>
                      <a:pt x="23" y="1291"/>
                      <a:pt x="46" y="1286"/>
                      <a:pt x="68" y="1281"/>
                    </a:cubicBezTo>
                    <a:cubicBezTo>
                      <a:pt x="111" y="1119"/>
                      <a:pt x="403" y="156"/>
                      <a:pt x="1266" y="17"/>
                    </a:cubicBezTo>
                    <a:cubicBezTo>
                      <a:pt x="1268" y="6"/>
                      <a:pt x="1269" y="0"/>
                      <a:pt x="1269" y="0"/>
                    </a:cubicBezTo>
                    <a:cubicBezTo>
                      <a:pt x="273" y="109"/>
                      <a:pt x="0" y="1296"/>
                      <a:pt x="0" y="129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13" name="Google Shape;613;p2"/>
              <p:cNvSpPr/>
              <p:nvPr/>
            </p:nvSpPr>
            <p:spPr>
              <a:xfrm>
                <a:off x="1551445" y="3752595"/>
                <a:ext cx="577667" cy="214863"/>
              </a:xfrm>
              <a:custGeom>
                <a:rect b="b" l="l" r="r" t="t"/>
                <a:pathLst>
                  <a:path extrusionOk="0" h="658" w="1769">
                    <a:moveTo>
                      <a:pt x="0" y="529"/>
                    </a:moveTo>
                    <a:cubicBezTo>
                      <a:pt x="0" y="529"/>
                      <a:pt x="875" y="-319"/>
                      <a:pt x="1769" y="131"/>
                    </a:cubicBezTo>
                    <a:cubicBezTo>
                      <a:pt x="1769" y="131"/>
                      <a:pt x="1102" y="971"/>
                      <a:pt x="0" y="5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>
                <a:off x="1551445" y="3752595"/>
                <a:ext cx="577667" cy="180577"/>
              </a:xfrm>
              <a:custGeom>
                <a:rect b="b" l="l" r="r" t="t"/>
                <a:pathLst>
                  <a:path extrusionOk="0" h="553" w="1769">
                    <a:moveTo>
                      <a:pt x="0" y="529"/>
                    </a:moveTo>
                    <a:cubicBezTo>
                      <a:pt x="22" y="538"/>
                      <a:pt x="44" y="546"/>
                      <a:pt x="65" y="553"/>
                    </a:cubicBezTo>
                    <a:cubicBezTo>
                      <a:pt x="190" y="441"/>
                      <a:pt x="958" y="-209"/>
                      <a:pt x="1758" y="145"/>
                    </a:cubicBezTo>
                    <a:cubicBezTo>
                      <a:pt x="1765" y="136"/>
                      <a:pt x="1769" y="131"/>
                      <a:pt x="1769" y="131"/>
                    </a:cubicBezTo>
                    <a:cubicBezTo>
                      <a:pt x="875" y="-319"/>
                      <a:pt x="0" y="529"/>
                      <a:pt x="0" y="52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>
                <a:off x="1588018" y="3489404"/>
                <a:ext cx="555462" cy="233803"/>
              </a:xfrm>
              <a:custGeom>
                <a:rect b="b" l="l" r="r" t="t"/>
                <a:pathLst>
                  <a:path extrusionOk="0" h="716" w="1701">
                    <a:moveTo>
                      <a:pt x="0" y="29"/>
                    </a:moveTo>
                    <a:cubicBezTo>
                      <a:pt x="0" y="29"/>
                      <a:pt x="1195" y="-207"/>
                      <a:pt x="1701" y="657"/>
                    </a:cubicBezTo>
                    <a:cubicBezTo>
                      <a:pt x="1701" y="657"/>
                      <a:pt x="684" y="999"/>
                      <a:pt x="0" y="2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>
                <a:off x="1588018" y="3489404"/>
                <a:ext cx="555462" cy="216169"/>
              </a:xfrm>
              <a:custGeom>
                <a:rect b="b" l="l" r="r" t="t"/>
                <a:pathLst>
                  <a:path extrusionOk="0" h="662" w="1701">
                    <a:moveTo>
                      <a:pt x="0" y="29"/>
                    </a:moveTo>
                    <a:cubicBezTo>
                      <a:pt x="14" y="48"/>
                      <a:pt x="27" y="67"/>
                      <a:pt x="41" y="85"/>
                    </a:cubicBezTo>
                    <a:cubicBezTo>
                      <a:pt x="207" y="58"/>
                      <a:pt x="1205" y="-69"/>
                      <a:pt x="1684" y="662"/>
                    </a:cubicBezTo>
                    <a:cubicBezTo>
                      <a:pt x="1695" y="659"/>
                      <a:pt x="1701" y="657"/>
                      <a:pt x="1701" y="657"/>
                    </a:cubicBezTo>
                    <a:cubicBezTo>
                      <a:pt x="1195" y="-207"/>
                      <a:pt x="0" y="29"/>
                      <a:pt x="0" y="2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>
                <a:off x="1850566" y="3160905"/>
                <a:ext cx="354960" cy="474136"/>
              </a:xfrm>
              <a:custGeom>
                <a:rect b="b" l="l" r="r" t="t"/>
                <a:pathLst>
                  <a:path extrusionOk="0" h="1452" w="1087">
                    <a:moveTo>
                      <a:pt x="0" y="0"/>
                    </a:moveTo>
                    <a:cubicBezTo>
                      <a:pt x="0" y="0"/>
                      <a:pt x="1131" y="452"/>
                      <a:pt x="1086" y="1452"/>
                    </a:cubicBezTo>
                    <a:cubicBezTo>
                      <a:pt x="1086" y="1452"/>
                      <a:pt x="47" y="1186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>
                <a:off x="1850566" y="3160905"/>
                <a:ext cx="354960" cy="474136"/>
              </a:xfrm>
              <a:custGeom>
                <a:rect b="b" l="l" r="r" t="t"/>
                <a:pathLst>
                  <a:path extrusionOk="0" h="1452" w="1087">
                    <a:moveTo>
                      <a:pt x="0" y="0"/>
                    </a:moveTo>
                    <a:cubicBezTo>
                      <a:pt x="1" y="24"/>
                      <a:pt x="2" y="47"/>
                      <a:pt x="4" y="70"/>
                    </a:cubicBezTo>
                    <a:cubicBezTo>
                      <a:pt x="157" y="137"/>
                      <a:pt x="1064" y="573"/>
                      <a:pt x="1069" y="1447"/>
                    </a:cubicBezTo>
                    <a:cubicBezTo>
                      <a:pt x="1080" y="1450"/>
                      <a:pt x="1086" y="1452"/>
                      <a:pt x="1086" y="1452"/>
                    </a:cubicBezTo>
                    <a:cubicBezTo>
                      <a:pt x="1131" y="45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>
                <a:off x="2175811" y="3020166"/>
                <a:ext cx="193644" cy="590711"/>
              </a:xfrm>
              <a:custGeom>
                <a:rect b="b" l="l" r="r" t="t"/>
                <a:pathLst>
                  <a:path extrusionOk="0" h="1809" w="593">
                    <a:moveTo>
                      <a:pt x="241" y="0"/>
                    </a:moveTo>
                    <a:cubicBezTo>
                      <a:pt x="241" y="0"/>
                      <a:pt x="945" y="993"/>
                      <a:pt x="363" y="1809"/>
                    </a:cubicBezTo>
                    <a:cubicBezTo>
                      <a:pt x="363" y="1809"/>
                      <a:pt x="-364" y="1020"/>
                      <a:pt x="2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20" name="Google Shape;620;p2"/>
              <p:cNvSpPr/>
              <p:nvPr/>
            </p:nvSpPr>
            <p:spPr>
              <a:xfrm>
                <a:off x="2243407" y="3020166"/>
                <a:ext cx="126048" cy="590711"/>
              </a:xfrm>
              <a:custGeom>
                <a:rect b="b" l="l" r="r" t="t"/>
                <a:pathLst>
                  <a:path extrusionOk="0" h="1809" w="386">
                    <a:moveTo>
                      <a:pt x="34" y="0"/>
                    </a:moveTo>
                    <a:cubicBezTo>
                      <a:pt x="22" y="20"/>
                      <a:pt x="11" y="40"/>
                      <a:pt x="0" y="60"/>
                    </a:cubicBezTo>
                    <a:cubicBezTo>
                      <a:pt x="92" y="200"/>
                      <a:pt x="616" y="1059"/>
                      <a:pt x="145" y="1795"/>
                    </a:cubicBezTo>
                    <a:cubicBezTo>
                      <a:pt x="152" y="1804"/>
                      <a:pt x="156" y="1809"/>
                      <a:pt x="156" y="1809"/>
                    </a:cubicBezTo>
                    <a:cubicBezTo>
                      <a:pt x="738" y="993"/>
                      <a:pt x="34" y="0"/>
                      <a:pt x="34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21" name="Google Shape;621;p2"/>
              <p:cNvSpPr/>
              <p:nvPr/>
            </p:nvSpPr>
            <p:spPr>
              <a:xfrm>
                <a:off x="2294675" y="3038779"/>
                <a:ext cx="203114" cy="578302"/>
              </a:xfrm>
              <a:custGeom>
                <a:rect b="b" l="l" r="r" t="t"/>
                <a:pathLst>
                  <a:path extrusionOk="0" h="1771" w="622">
                    <a:moveTo>
                      <a:pt x="522" y="0"/>
                    </a:moveTo>
                    <a:cubicBezTo>
                      <a:pt x="522" y="0"/>
                      <a:pt x="919" y="1152"/>
                      <a:pt x="132" y="1771"/>
                    </a:cubicBezTo>
                    <a:cubicBezTo>
                      <a:pt x="132" y="1771"/>
                      <a:pt x="-346" y="810"/>
                      <a:pt x="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22" name="Google Shape;622;p2"/>
              <p:cNvSpPr/>
              <p:nvPr/>
            </p:nvSpPr>
            <p:spPr>
              <a:xfrm>
                <a:off x="2335167" y="3038779"/>
                <a:ext cx="162622" cy="578302"/>
              </a:xfrm>
              <a:custGeom>
                <a:rect b="b" l="l" r="r" t="t"/>
                <a:pathLst>
                  <a:path extrusionOk="0" h="1771" w="498">
                    <a:moveTo>
                      <a:pt x="398" y="0"/>
                    </a:moveTo>
                    <a:cubicBezTo>
                      <a:pt x="380" y="16"/>
                      <a:pt x="364" y="32"/>
                      <a:pt x="348" y="49"/>
                    </a:cubicBezTo>
                    <a:cubicBezTo>
                      <a:pt x="397" y="209"/>
                      <a:pt x="659" y="1180"/>
                      <a:pt x="0" y="1755"/>
                    </a:cubicBezTo>
                    <a:cubicBezTo>
                      <a:pt x="5" y="1765"/>
                      <a:pt x="8" y="1771"/>
                      <a:pt x="8" y="1771"/>
                    </a:cubicBezTo>
                    <a:cubicBezTo>
                      <a:pt x="795" y="1152"/>
                      <a:pt x="398" y="0"/>
                      <a:pt x="398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23" name="Google Shape;623;p2"/>
              <p:cNvSpPr/>
              <p:nvPr/>
            </p:nvSpPr>
            <p:spPr>
              <a:xfrm>
                <a:off x="2414519" y="3252662"/>
                <a:ext cx="421249" cy="416012"/>
              </a:xfrm>
              <a:custGeom>
                <a:rect b="b" l="l" r="r" t="t"/>
                <a:pathLst>
                  <a:path extrusionOk="0" h="1274" w="1290">
                    <a:moveTo>
                      <a:pt x="1290" y="0"/>
                    </a:moveTo>
                    <a:cubicBezTo>
                      <a:pt x="1290" y="0"/>
                      <a:pt x="997" y="1182"/>
                      <a:pt x="0" y="1274"/>
                    </a:cubicBezTo>
                    <a:cubicBezTo>
                      <a:pt x="0" y="1274"/>
                      <a:pt x="121" y="209"/>
                      <a:pt x="12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24" name="Google Shape;624;p2"/>
              <p:cNvSpPr/>
              <p:nvPr/>
            </p:nvSpPr>
            <p:spPr>
              <a:xfrm>
                <a:off x="2414519" y="3252662"/>
                <a:ext cx="421249" cy="416012"/>
              </a:xfrm>
              <a:custGeom>
                <a:rect b="b" l="l" r="r" t="t"/>
                <a:pathLst>
                  <a:path extrusionOk="0" h="1274" w="1290">
                    <a:moveTo>
                      <a:pt x="1290" y="0"/>
                    </a:moveTo>
                    <a:cubicBezTo>
                      <a:pt x="1266" y="4"/>
                      <a:pt x="1244" y="9"/>
                      <a:pt x="1221" y="14"/>
                    </a:cubicBezTo>
                    <a:cubicBezTo>
                      <a:pt x="1176" y="175"/>
                      <a:pt x="868" y="1133"/>
                      <a:pt x="2" y="1257"/>
                    </a:cubicBezTo>
                    <a:cubicBezTo>
                      <a:pt x="0" y="1268"/>
                      <a:pt x="0" y="1274"/>
                      <a:pt x="0" y="1274"/>
                    </a:cubicBezTo>
                    <a:cubicBezTo>
                      <a:pt x="997" y="1182"/>
                      <a:pt x="1290" y="0"/>
                      <a:pt x="129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25" name="Google Shape;625;p2"/>
              <p:cNvSpPr/>
              <p:nvPr/>
            </p:nvSpPr>
            <p:spPr>
              <a:xfrm>
                <a:off x="2450767" y="3588345"/>
                <a:ext cx="579626" cy="211598"/>
              </a:xfrm>
              <a:custGeom>
                <a:rect b="b" l="l" r="r" t="t"/>
                <a:pathLst>
                  <a:path extrusionOk="0" h="648" w="1775">
                    <a:moveTo>
                      <a:pt x="1775" y="139"/>
                    </a:moveTo>
                    <a:cubicBezTo>
                      <a:pt x="1775" y="139"/>
                      <a:pt x="887" y="972"/>
                      <a:pt x="0" y="507"/>
                    </a:cubicBezTo>
                    <a:cubicBezTo>
                      <a:pt x="0" y="507"/>
                      <a:pt x="681" y="-321"/>
                      <a:pt x="1775" y="1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26" name="Google Shape;626;p2"/>
              <p:cNvSpPr/>
              <p:nvPr/>
            </p:nvSpPr>
            <p:spPr>
              <a:xfrm>
                <a:off x="2450767" y="3625244"/>
                <a:ext cx="579626" cy="174699"/>
              </a:xfrm>
              <a:custGeom>
                <a:rect b="b" l="l" r="r" t="t"/>
                <a:pathLst>
                  <a:path extrusionOk="0" h="535" w="1775">
                    <a:moveTo>
                      <a:pt x="1775" y="26"/>
                    </a:moveTo>
                    <a:cubicBezTo>
                      <a:pt x="1753" y="17"/>
                      <a:pt x="1732" y="8"/>
                      <a:pt x="1711" y="0"/>
                    </a:cubicBezTo>
                    <a:cubicBezTo>
                      <a:pt x="1584" y="111"/>
                      <a:pt x="805" y="747"/>
                      <a:pt x="11" y="381"/>
                    </a:cubicBezTo>
                    <a:cubicBezTo>
                      <a:pt x="4" y="389"/>
                      <a:pt x="0" y="394"/>
                      <a:pt x="0" y="394"/>
                    </a:cubicBezTo>
                    <a:cubicBezTo>
                      <a:pt x="887" y="859"/>
                      <a:pt x="1775" y="26"/>
                      <a:pt x="1775" y="26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27" name="Google Shape;627;p2"/>
              <p:cNvSpPr/>
              <p:nvPr/>
            </p:nvSpPr>
            <p:spPr>
              <a:xfrm>
                <a:off x="2434766" y="3828352"/>
                <a:ext cx="551870" cy="239027"/>
              </a:xfrm>
              <a:custGeom>
                <a:rect b="b" l="l" r="r" t="t"/>
                <a:pathLst>
                  <a:path extrusionOk="0" h="732" w="1690">
                    <a:moveTo>
                      <a:pt x="1690" y="708"/>
                    </a:moveTo>
                    <a:cubicBezTo>
                      <a:pt x="1690" y="708"/>
                      <a:pt x="492" y="924"/>
                      <a:pt x="0" y="51"/>
                    </a:cubicBezTo>
                    <a:cubicBezTo>
                      <a:pt x="0" y="51"/>
                      <a:pt x="1023" y="-273"/>
                      <a:pt x="1690" y="7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28" name="Google Shape;628;p2"/>
              <p:cNvSpPr/>
              <p:nvPr/>
            </p:nvSpPr>
            <p:spPr>
              <a:xfrm>
                <a:off x="2434766" y="3843373"/>
                <a:ext cx="551870" cy="224006"/>
              </a:xfrm>
              <a:custGeom>
                <a:rect b="b" l="l" r="r" t="t"/>
                <a:pathLst>
                  <a:path extrusionOk="0" h="686" w="1690">
                    <a:moveTo>
                      <a:pt x="1690" y="662"/>
                    </a:moveTo>
                    <a:cubicBezTo>
                      <a:pt x="1677" y="642"/>
                      <a:pt x="1664" y="623"/>
                      <a:pt x="1650" y="605"/>
                    </a:cubicBezTo>
                    <a:cubicBezTo>
                      <a:pt x="1484" y="629"/>
                      <a:pt x="484" y="740"/>
                      <a:pt x="17" y="0"/>
                    </a:cubicBezTo>
                    <a:cubicBezTo>
                      <a:pt x="6" y="3"/>
                      <a:pt x="0" y="5"/>
                      <a:pt x="0" y="5"/>
                    </a:cubicBezTo>
                    <a:cubicBezTo>
                      <a:pt x="492" y="878"/>
                      <a:pt x="1690" y="662"/>
                      <a:pt x="1690" y="662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29" name="Google Shape;629;p2"/>
              <p:cNvSpPr/>
              <p:nvPr/>
            </p:nvSpPr>
            <p:spPr>
              <a:xfrm>
                <a:off x="2371088" y="3912926"/>
                <a:ext cx="347449" cy="480014"/>
              </a:xfrm>
              <a:custGeom>
                <a:rect b="b" l="l" r="r" t="t"/>
                <a:pathLst>
                  <a:path extrusionOk="0" h="1470" w="1064">
                    <a:moveTo>
                      <a:pt x="1064" y="1470"/>
                    </a:moveTo>
                    <a:cubicBezTo>
                      <a:pt x="1064" y="1470"/>
                      <a:pt x="-59" y="1000"/>
                      <a:pt x="3" y="0"/>
                    </a:cubicBezTo>
                    <a:cubicBezTo>
                      <a:pt x="3" y="0"/>
                      <a:pt x="1037" y="284"/>
                      <a:pt x="1064" y="14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30" name="Google Shape;630;p2"/>
              <p:cNvSpPr/>
              <p:nvPr/>
            </p:nvSpPr>
            <p:spPr>
              <a:xfrm>
                <a:off x="2371088" y="3912926"/>
                <a:ext cx="347449" cy="480014"/>
              </a:xfrm>
              <a:custGeom>
                <a:rect b="b" l="l" r="r" t="t"/>
                <a:pathLst>
                  <a:path extrusionOk="0" h="1470" w="1064">
                    <a:moveTo>
                      <a:pt x="1064" y="1470"/>
                    </a:moveTo>
                    <a:cubicBezTo>
                      <a:pt x="1064" y="1446"/>
                      <a:pt x="1063" y="1423"/>
                      <a:pt x="1061" y="1401"/>
                    </a:cubicBezTo>
                    <a:cubicBezTo>
                      <a:pt x="909" y="1331"/>
                      <a:pt x="10" y="879"/>
                      <a:pt x="19" y="5"/>
                    </a:cubicBezTo>
                    <a:cubicBezTo>
                      <a:pt x="9" y="2"/>
                      <a:pt x="3" y="0"/>
                      <a:pt x="3" y="0"/>
                    </a:cubicBezTo>
                    <a:cubicBezTo>
                      <a:pt x="-59" y="1000"/>
                      <a:pt x="1064" y="1470"/>
                      <a:pt x="1064" y="147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31" name="Google Shape;631;p2"/>
              <p:cNvSpPr/>
              <p:nvPr/>
            </p:nvSpPr>
            <p:spPr>
              <a:xfrm>
                <a:off x="2202914" y="3935784"/>
                <a:ext cx="192338" cy="591364"/>
              </a:xfrm>
              <a:custGeom>
                <a:rect b="b" l="l" r="r" t="t"/>
                <a:pathLst>
                  <a:path extrusionOk="0" h="1811" w="589">
                    <a:moveTo>
                      <a:pt x="335" y="1811"/>
                    </a:moveTo>
                    <a:cubicBezTo>
                      <a:pt x="335" y="1811"/>
                      <a:pt x="-352" y="805"/>
                      <a:pt x="243" y="0"/>
                    </a:cubicBezTo>
                    <a:cubicBezTo>
                      <a:pt x="243" y="0"/>
                      <a:pt x="957" y="800"/>
                      <a:pt x="335" y="181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32" name="Google Shape;632;p2"/>
              <p:cNvSpPr/>
              <p:nvPr/>
            </p:nvSpPr>
            <p:spPr>
              <a:xfrm>
                <a:off x="2202914" y="3935784"/>
                <a:ext cx="120824" cy="591364"/>
              </a:xfrm>
              <a:custGeom>
                <a:rect b="b" l="l" r="r" t="t"/>
                <a:pathLst>
                  <a:path extrusionOk="0" h="1811" w="370">
                    <a:moveTo>
                      <a:pt x="335" y="1811"/>
                    </a:moveTo>
                    <a:cubicBezTo>
                      <a:pt x="347" y="1791"/>
                      <a:pt x="359" y="1771"/>
                      <a:pt x="370" y="1751"/>
                    </a:cubicBezTo>
                    <a:cubicBezTo>
                      <a:pt x="280" y="1609"/>
                      <a:pt x="-229" y="742"/>
                      <a:pt x="254" y="13"/>
                    </a:cubicBezTo>
                    <a:cubicBezTo>
                      <a:pt x="247" y="5"/>
                      <a:pt x="243" y="0"/>
                      <a:pt x="243" y="0"/>
                    </a:cubicBezTo>
                    <a:cubicBezTo>
                      <a:pt x="-352" y="805"/>
                      <a:pt x="335" y="1811"/>
                      <a:pt x="335" y="1811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33" name="Google Shape;633;p2"/>
              <p:cNvSpPr/>
              <p:nvPr/>
            </p:nvSpPr>
            <p:spPr>
              <a:xfrm>
                <a:off x="1898242" y="3906069"/>
                <a:ext cx="299446" cy="512668"/>
              </a:xfrm>
              <a:custGeom>
                <a:rect b="b" l="l" r="r" t="t"/>
                <a:pathLst>
                  <a:path extrusionOk="0" h="1570" w="917">
                    <a:moveTo>
                      <a:pt x="0" y="1570"/>
                    </a:moveTo>
                    <a:cubicBezTo>
                      <a:pt x="0" y="1570"/>
                      <a:pt x="-30" y="352"/>
                      <a:pt x="908" y="0"/>
                    </a:cubicBezTo>
                    <a:cubicBezTo>
                      <a:pt x="908" y="0"/>
                      <a:pt x="1072" y="1060"/>
                      <a:pt x="0" y="15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34" name="Google Shape;634;p2"/>
              <p:cNvSpPr/>
              <p:nvPr/>
            </p:nvSpPr>
            <p:spPr>
              <a:xfrm>
                <a:off x="1898242" y="3906069"/>
                <a:ext cx="297160" cy="512668"/>
              </a:xfrm>
              <a:custGeom>
                <a:rect b="b" l="l" r="r" t="t"/>
                <a:pathLst>
                  <a:path extrusionOk="0" h="1570" w="910">
                    <a:moveTo>
                      <a:pt x="0" y="1570"/>
                    </a:moveTo>
                    <a:cubicBezTo>
                      <a:pt x="21" y="1560"/>
                      <a:pt x="42" y="1549"/>
                      <a:pt x="62" y="1539"/>
                    </a:cubicBezTo>
                    <a:cubicBezTo>
                      <a:pt x="64" y="1371"/>
                      <a:pt x="108" y="366"/>
                      <a:pt x="910" y="18"/>
                    </a:cubicBezTo>
                    <a:cubicBezTo>
                      <a:pt x="909" y="6"/>
                      <a:pt x="908" y="0"/>
                      <a:pt x="908" y="0"/>
                    </a:cubicBezTo>
                    <a:cubicBezTo>
                      <a:pt x="-30" y="352"/>
                      <a:pt x="0" y="1570"/>
                      <a:pt x="0" y="157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35" name="Google Shape;635;p2"/>
              <p:cNvSpPr/>
              <p:nvPr/>
            </p:nvSpPr>
            <p:spPr>
              <a:xfrm>
                <a:off x="1609571" y="3824107"/>
                <a:ext cx="527705" cy="284090"/>
              </a:xfrm>
              <a:custGeom>
                <a:rect b="b" l="l" r="r" t="t"/>
                <a:pathLst>
                  <a:path extrusionOk="0" h="870" w="1616">
                    <a:moveTo>
                      <a:pt x="0" y="853"/>
                    </a:moveTo>
                    <a:cubicBezTo>
                      <a:pt x="0" y="853"/>
                      <a:pt x="637" y="-185"/>
                      <a:pt x="1616" y="29"/>
                    </a:cubicBezTo>
                    <a:cubicBezTo>
                      <a:pt x="1616" y="29"/>
                      <a:pt x="1177" y="1008"/>
                      <a:pt x="0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36" name="Google Shape;636;p2"/>
              <p:cNvSpPr/>
              <p:nvPr/>
            </p:nvSpPr>
            <p:spPr>
              <a:xfrm>
                <a:off x="1609571" y="3824107"/>
                <a:ext cx="527705" cy="281151"/>
              </a:xfrm>
              <a:custGeom>
                <a:rect b="b" l="l" r="r" t="t"/>
                <a:pathLst>
                  <a:path extrusionOk="0" h="861" w="1616">
                    <a:moveTo>
                      <a:pt x="0" y="853"/>
                    </a:moveTo>
                    <a:cubicBezTo>
                      <a:pt x="24" y="856"/>
                      <a:pt x="47" y="859"/>
                      <a:pt x="70" y="861"/>
                    </a:cubicBezTo>
                    <a:cubicBezTo>
                      <a:pt x="162" y="721"/>
                      <a:pt x="746" y="-99"/>
                      <a:pt x="1608" y="45"/>
                    </a:cubicBezTo>
                    <a:cubicBezTo>
                      <a:pt x="1613" y="35"/>
                      <a:pt x="1616" y="29"/>
                      <a:pt x="1616" y="29"/>
                    </a:cubicBezTo>
                    <a:cubicBezTo>
                      <a:pt x="637" y="-185"/>
                      <a:pt x="0" y="853"/>
                      <a:pt x="0" y="853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37" name="Google Shape;637;p2"/>
              <p:cNvSpPr/>
              <p:nvPr/>
            </p:nvSpPr>
            <p:spPr>
              <a:xfrm>
                <a:off x="1539362" y="3619693"/>
                <a:ext cx="589096" cy="191026"/>
              </a:xfrm>
              <a:custGeom>
                <a:rect b="b" l="l" r="r" t="t"/>
                <a:pathLst>
                  <a:path extrusionOk="0" h="585" w="1804">
                    <a:moveTo>
                      <a:pt x="0" y="186"/>
                    </a:moveTo>
                    <a:cubicBezTo>
                      <a:pt x="0" y="186"/>
                      <a:pt x="1099" y="-339"/>
                      <a:pt x="1804" y="373"/>
                    </a:cubicBezTo>
                    <a:cubicBezTo>
                      <a:pt x="1804" y="373"/>
                      <a:pt x="903" y="956"/>
                      <a:pt x="0" y="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2"/>
              <p:cNvSpPr/>
              <p:nvPr/>
            </p:nvSpPr>
            <p:spPr>
              <a:xfrm>
                <a:off x="1539362" y="3619693"/>
                <a:ext cx="589096" cy="124738"/>
              </a:xfrm>
              <a:custGeom>
                <a:rect b="b" l="l" r="r" t="t"/>
                <a:pathLst>
                  <a:path extrusionOk="0" h="382" w="1804">
                    <a:moveTo>
                      <a:pt x="0" y="186"/>
                    </a:moveTo>
                    <a:cubicBezTo>
                      <a:pt x="18" y="202"/>
                      <a:pt x="36" y="216"/>
                      <a:pt x="54" y="231"/>
                    </a:cubicBezTo>
                    <a:cubicBezTo>
                      <a:pt x="207" y="164"/>
                      <a:pt x="1143" y="-207"/>
                      <a:pt x="1789" y="382"/>
                    </a:cubicBezTo>
                    <a:cubicBezTo>
                      <a:pt x="1798" y="376"/>
                      <a:pt x="1804" y="373"/>
                      <a:pt x="1804" y="373"/>
                    </a:cubicBezTo>
                    <a:cubicBezTo>
                      <a:pt x="1099" y="-339"/>
                      <a:pt x="0" y="186"/>
                      <a:pt x="0" y="186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39" name="Google Shape;639;p2"/>
              <p:cNvSpPr/>
              <p:nvPr/>
            </p:nvSpPr>
            <p:spPr>
              <a:xfrm>
                <a:off x="1709822" y="3287929"/>
                <a:ext cx="461089" cy="371603"/>
              </a:xfrm>
              <a:custGeom>
                <a:rect b="b" l="l" r="r" t="t"/>
                <a:pathLst>
                  <a:path extrusionOk="0" h="1138" w="1412">
                    <a:moveTo>
                      <a:pt x="0" y="0"/>
                    </a:moveTo>
                    <a:cubicBezTo>
                      <a:pt x="0" y="0"/>
                      <a:pt x="1208" y="157"/>
                      <a:pt x="1412" y="1138"/>
                    </a:cubicBezTo>
                    <a:cubicBezTo>
                      <a:pt x="1412" y="1138"/>
                      <a:pt x="340" y="113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40" name="Google Shape;640;p2"/>
              <p:cNvSpPr/>
              <p:nvPr/>
            </p:nvSpPr>
            <p:spPr>
              <a:xfrm>
                <a:off x="1709822" y="3287929"/>
                <a:ext cx="461089" cy="371603"/>
              </a:xfrm>
              <a:custGeom>
                <a:rect b="b" l="l" r="r" t="t"/>
                <a:pathLst>
                  <a:path extrusionOk="0" h="1138" w="1412">
                    <a:moveTo>
                      <a:pt x="0" y="0"/>
                    </a:moveTo>
                    <a:cubicBezTo>
                      <a:pt x="7" y="23"/>
                      <a:pt x="14" y="45"/>
                      <a:pt x="21" y="67"/>
                    </a:cubicBezTo>
                    <a:cubicBezTo>
                      <a:pt x="187" y="94"/>
                      <a:pt x="1173" y="291"/>
                      <a:pt x="1395" y="1137"/>
                    </a:cubicBezTo>
                    <a:cubicBezTo>
                      <a:pt x="1406" y="1138"/>
                      <a:pt x="1412" y="1138"/>
                      <a:pt x="1412" y="1138"/>
                    </a:cubicBezTo>
                    <a:cubicBezTo>
                      <a:pt x="1208" y="15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2"/>
              <p:cNvSpPr/>
              <p:nvPr/>
            </p:nvSpPr>
            <p:spPr>
              <a:xfrm>
                <a:off x="2042251" y="3051187"/>
                <a:ext cx="236422" cy="562628"/>
              </a:xfrm>
              <a:custGeom>
                <a:rect b="b" l="l" r="r" t="t"/>
                <a:pathLst>
                  <a:path extrusionOk="0" h="1723" w="724">
                    <a:moveTo>
                      <a:pt x="74" y="0"/>
                    </a:moveTo>
                    <a:cubicBezTo>
                      <a:pt x="74" y="0"/>
                      <a:pt x="1002" y="789"/>
                      <a:pt x="641" y="1723"/>
                    </a:cubicBezTo>
                    <a:cubicBezTo>
                      <a:pt x="641" y="1723"/>
                      <a:pt x="-259" y="1139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42" name="Google Shape;642;p2"/>
              <p:cNvSpPr/>
              <p:nvPr/>
            </p:nvSpPr>
            <p:spPr>
              <a:xfrm>
                <a:off x="2060538" y="3051187"/>
                <a:ext cx="218135" cy="562628"/>
              </a:xfrm>
              <a:custGeom>
                <a:rect b="b" l="l" r="r" t="t"/>
                <a:pathLst>
                  <a:path extrusionOk="0" h="1723" w="668">
                    <a:moveTo>
                      <a:pt x="18" y="0"/>
                    </a:moveTo>
                    <a:cubicBezTo>
                      <a:pt x="11" y="23"/>
                      <a:pt x="5" y="45"/>
                      <a:pt x="0" y="68"/>
                    </a:cubicBezTo>
                    <a:cubicBezTo>
                      <a:pt x="124" y="180"/>
                      <a:pt x="844" y="883"/>
                      <a:pt x="570" y="1713"/>
                    </a:cubicBezTo>
                    <a:cubicBezTo>
                      <a:pt x="580" y="1719"/>
                      <a:pt x="585" y="1723"/>
                      <a:pt x="585" y="1723"/>
                    </a:cubicBezTo>
                    <a:cubicBezTo>
                      <a:pt x="946" y="78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43" name="Google Shape;643;p2"/>
              <p:cNvSpPr/>
              <p:nvPr/>
            </p:nvSpPr>
            <p:spPr>
              <a:xfrm>
                <a:off x="2150013" y="3309480"/>
                <a:ext cx="111680" cy="314458"/>
              </a:xfrm>
              <a:custGeom>
                <a:rect b="b" l="l" r="r" t="t"/>
                <a:pathLst>
                  <a:path extrusionOk="0" h="963" w="342">
                    <a:moveTo>
                      <a:pt x="311" y="963"/>
                    </a:moveTo>
                    <a:cubicBezTo>
                      <a:pt x="300" y="963"/>
                      <a:pt x="290" y="958"/>
                      <a:pt x="284" y="948"/>
                    </a:cubicBezTo>
                    <a:cubicBezTo>
                      <a:pt x="66" y="589"/>
                      <a:pt x="2" y="58"/>
                      <a:pt x="0" y="35"/>
                    </a:cubicBezTo>
                    <a:cubicBezTo>
                      <a:pt x="-2" y="18"/>
                      <a:pt x="10" y="2"/>
                      <a:pt x="27" y="0"/>
                    </a:cubicBezTo>
                    <a:cubicBezTo>
                      <a:pt x="44" y="-2"/>
                      <a:pt x="60" y="11"/>
                      <a:pt x="62" y="28"/>
                    </a:cubicBezTo>
                    <a:cubicBezTo>
                      <a:pt x="63" y="33"/>
                      <a:pt x="127" y="568"/>
                      <a:pt x="338" y="915"/>
                    </a:cubicBezTo>
                    <a:cubicBezTo>
                      <a:pt x="347" y="930"/>
                      <a:pt x="342" y="950"/>
                      <a:pt x="327" y="959"/>
                    </a:cubicBezTo>
                    <a:cubicBezTo>
                      <a:pt x="322" y="962"/>
                      <a:pt x="316" y="963"/>
                      <a:pt x="311" y="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2"/>
              <p:cNvSpPr/>
              <p:nvPr/>
            </p:nvSpPr>
            <p:spPr>
              <a:xfrm>
                <a:off x="2327330" y="3292827"/>
                <a:ext cx="82944" cy="334377"/>
              </a:xfrm>
              <a:custGeom>
                <a:rect b="b" l="l" r="r" t="t"/>
                <a:pathLst>
                  <a:path extrusionOk="0" h="1024" w="254">
                    <a:moveTo>
                      <a:pt x="32" y="1024"/>
                    </a:moveTo>
                    <a:cubicBezTo>
                      <a:pt x="31" y="1024"/>
                      <a:pt x="31" y="1024"/>
                      <a:pt x="30" y="1024"/>
                    </a:cubicBezTo>
                    <a:cubicBezTo>
                      <a:pt x="13" y="1023"/>
                      <a:pt x="-1" y="1009"/>
                      <a:pt x="0" y="991"/>
                    </a:cubicBezTo>
                    <a:cubicBezTo>
                      <a:pt x="22" y="541"/>
                      <a:pt x="192" y="26"/>
                      <a:pt x="193" y="21"/>
                    </a:cubicBezTo>
                    <a:cubicBezTo>
                      <a:pt x="199" y="5"/>
                      <a:pt x="216" y="-4"/>
                      <a:pt x="233" y="1"/>
                    </a:cubicBezTo>
                    <a:cubicBezTo>
                      <a:pt x="250" y="7"/>
                      <a:pt x="258" y="25"/>
                      <a:pt x="253" y="41"/>
                    </a:cubicBezTo>
                    <a:cubicBezTo>
                      <a:pt x="251" y="46"/>
                      <a:pt x="84" y="553"/>
                      <a:pt x="63" y="994"/>
                    </a:cubicBezTo>
                    <a:cubicBezTo>
                      <a:pt x="62" y="1011"/>
                      <a:pt x="48" y="1024"/>
                      <a:pt x="32" y="10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2"/>
              <p:cNvSpPr/>
              <p:nvPr/>
            </p:nvSpPr>
            <p:spPr>
              <a:xfrm>
                <a:off x="2429867" y="3433892"/>
                <a:ext cx="218462" cy="209965"/>
              </a:xfrm>
              <a:custGeom>
                <a:rect b="b" l="l" r="r" t="t"/>
                <a:pathLst>
                  <a:path extrusionOk="0" h="643" w="669">
                    <a:moveTo>
                      <a:pt x="32" y="643"/>
                    </a:moveTo>
                    <a:cubicBezTo>
                      <a:pt x="25" y="643"/>
                      <a:pt x="18" y="641"/>
                      <a:pt x="12" y="636"/>
                    </a:cubicBezTo>
                    <a:cubicBezTo>
                      <a:pt x="-2" y="626"/>
                      <a:pt x="-4" y="606"/>
                      <a:pt x="7" y="592"/>
                    </a:cubicBezTo>
                    <a:cubicBezTo>
                      <a:pt x="258" y="277"/>
                      <a:pt x="616" y="9"/>
                      <a:pt x="619" y="6"/>
                    </a:cubicBezTo>
                    <a:cubicBezTo>
                      <a:pt x="633" y="-4"/>
                      <a:pt x="653" y="-2"/>
                      <a:pt x="663" y="12"/>
                    </a:cubicBezTo>
                    <a:cubicBezTo>
                      <a:pt x="674" y="26"/>
                      <a:pt x="671" y="46"/>
                      <a:pt x="657" y="56"/>
                    </a:cubicBezTo>
                    <a:cubicBezTo>
                      <a:pt x="653" y="59"/>
                      <a:pt x="302" y="322"/>
                      <a:pt x="56" y="631"/>
                    </a:cubicBezTo>
                    <a:cubicBezTo>
                      <a:pt x="50" y="639"/>
                      <a:pt x="41" y="643"/>
                      <a:pt x="32" y="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"/>
              <p:cNvSpPr/>
              <p:nvPr/>
            </p:nvSpPr>
            <p:spPr>
              <a:xfrm>
                <a:off x="2471992" y="3663449"/>
                <a:ext cx="292262" cy="85880"/>
              </a:xfrm>
              <a:custGeom>
                <a:rect b="b" l="l" r="r" t="t"/>
                <a:pathLst>
                  <a:path extrusionOk="0" h="263" w="895">
                    <a:moveTo>
                      <a:pt x="32" y="263"/>
                    </a:moveTo>
                    <a:cubicBezTo>
                      <a:pt x="20" y="263"/>
                      <a:pt x="8" y="256"/>
                      <a:pt x="3" y="244"/>
                    </a:cubicBezTo>
                    <a:cubicBezTo>
                      <a:pt x="-4" y="228"/>
                      <a:pt x="3" y="210"/>
                      <a:pt x="19" y="203"/>
                    </a:cubicBezTo>
                    <a:cubicBezTo>
                      <a:pt x="368" y="47"/>
                      <a:pt x="841" y="2"/>
                      <a:pt x="861" y="0"/>
                    </a:cubicBezTo>
                    <a:cubicBezTo>
                      <a:pt x="879" y="-2"/>
                      <a:pt x="893" y="11"/>
                      <a:pt x="895" y="28"/>
                    </a:cubicBezTo>
                    <a:cubicBezTo>
                      <a:pt x="897" y="46"/>
                      <a:pt x="884" y="61"/>
                      <a:pt x="867" y="63"/>
                    </a:cubicBezTo>
                    <a:cubicBezTo>
                      <a:pt x="862" y="63"/>
                      <a:pt x="384" y="109"/>
                      <a:pt x="44" y="260"/>
                    </a:cubicBezTo>
                    <a:cubicBezTo>
                      <a:pt x="40" y="262"/>
                      <a:pt x="36" y="263"/>
                      <a:pt x="32" y="2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"/>
              <p:cNvSpPr/>
              <p:nvPr/>
            </p:nvSpPr>
            <p:spPr>
              <a:xfrm>
                <a:off x="2424643" y="3834883"/>
                <a:ext cx="297487" cy="114616"/>
              </a:xfrm>
              <a:custGeom>
                <a:rect b="b" l="l" r="r" t="t"/>
                <a:pathLst>
                  <a:path extrusionOk="0" h="351" w="911">
                    <a:moveTo>
                      <a:pt x="880" y="351"/>
                    </a:moveTo>
                    <a:cubicBezTo>
                      <a:pt x="876" y="351"/>
                      <a:pt x="872" y="350"/>
                      <a:pt x="868" y="348"/>
                    </a:cubicBezTo>
                    <a:cubicBezTo>
                      <a:pt x="863" y="346"/>
                      <a:pt x="350" y="134"/>
                      <a:pt x="24" y="62"/>
                    </a:cubicBezTo>
                    <a:cubicBezTo>
                      <a:pt x="7" y="58"/>
                      <a:pt x="-3" y="41"/>
                      <a:pt x="1" y="24"/>
                    </a:cubicBezTo>
                    <a:cubicBezTo>
                      <a:pt x="4" y="7"/>
                      <a:pt x="21" y="-3"/>
                      <a:pt x="38" y="0"/>
                    </a:cubicBezTo>
                    <a:cubicBezTo>
                      <a:pt x="369" y="74"/>
                      <a:pt x="887" y="288"/>
                      <a:pt x="892" y="290"/>
                    </a:cubicBezTo>
                    <a:cubicBezTo>
                      <a:pt x="908" y="297"/>
                      <a:pt x="915" y="315"/>
                      <a:pt x="909" y="331"/>
                    </a:cubicBezTo>
                    <a:cubicBezTo>
                      <a:pt x="904" y="343"/>
                      <a:pt x="892" y="351"/>
                      <a:pt x="880" y="35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"/>
              <p:cNvSpPr/>
              <p:nvPr/>
            </p:nvSpPr>
            <p:spPr>
              <a:xfrm>
                <a:off x="2361618" y="3902803"/>
                <a:ext cx="196257" cy="255028"/>
              </a:xfrm>
              <a:custGeom>
                <a:rect b="b" l="l" r="r" t="t"/>
                <a:pathLst>
                  <a:path extrusionOk="0" h="781" w="601">
                    <a:moveTo>
                      <a:pt x="570" y="781"/>
                    </a:moveTo>
                    <a:cubicBezTo>
                      <a:pt x="560" y="781"/>
                      <a:pt x="550" y="776"/>
                      <a:pt x="544" y="768"/>
                    </a:cubicBezTo>
                    <a:cubicBezTo>
                      <a:pt x="540" y="762"/>
                      <a:pt x="145" y="195"/>
                      <a:pt x="9" y="53"/>
                    </a:cubicBezTo>
                    <a:cubicBezTo>
                      <a:pt x="-3" y="40"/>
                      <a:pt x="-3" y="20"/>
                      <a:pt x="10" y="8"/>
                    </a:cubicBezTo>
                    <a:cubicBezTo>
                      <a:pt x="23" y="-4"/>
                      <a:pt x="43" y="-3"/>
                      <a:pt x="54" y="9"/>
                    </a:cubicBezTo>
                    <a:cubicBezTo>
                      <a:pt x="194" y="155"/>
                      <a:pt x="579" y="708"/>
                      <a:pt x="595" y="732"/>
                    </a:cubicBezTo>
                    <a:cubicBezTo>
                      <a:pt x="605" y="746"/>
                      <a:pt x="602" y="765"/>
                      <a:pt x="588" y="775"/>
                    </a:cubicBezTo>
                    <a:cubicBezTo>
                      <a:pt x="582" y="779"/>
                      <a:pt x="576" y="781"/>
                      <a:pt x="570" y="7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2"/>
              <p:cNvSpPr/>
              <p:nvPr/>
            </p:nvSpPr>
            <p:spPr>
              <a:xfrm>
                <a:off x="2261367" y="3950151"/>
                <a:ext cx="52248" cy="306621"/>
              </a:xfrm>
              <a:custGeom>
                <a:rect b="b" l="l" r="r" t="t"/>
                <a:pathLst>
                  <a:path extrusionOk="0" h="939" w="160">
                    <a:moveTo>
                      <a:pt x="128" y="939"/>
                    </a:moveTo>
                    <a:lnTo>
                      <a:pt x="128" y="939"/>
                    </a:lnTo>
                    <a:cubicBezTo>
                      <a:pt x="110" y="939"/>
                      <a:pt x="97" y="924"/>
                      <a:pt x="97" y="907"/>
                    </a:cubicBezTo>
                    <a:cubicBezTo>
                      <a:pt x="97" y="901"/>
                      <a:pt x="108" y="298"/>
                      <a:pt x="3" y="43"/>
                    </a:cubicBezTo>
                    <a:cubicBezTo>
                      <a:pt x="-4" y="27"/>
                      <a:pt x="4" y="8"/>
                      <a:pt x="20" y="2"/>
                    </a:cubicBezTo>
                    <a:cubicBezTo>
                      <a:pt x="35" y="-5"/>
                      <a:pt x="54" y="2"/>
                      <a:pt x="61" y="19"/>
                    </a:cubicBezTo>
                    <a:cubicBezTo>
                      <a:pt x="172" y="286"/>
                      <a:pt x="160" y="883"/>
                      <a:pt x="160" y="908"/>
                    </a:cubicBezTo>
                    <a:cubicBezTo>
                      <a:pt x="159" y="926"/>
                      <a:pt x="145" y="939"/>
                      <a:pt x="128" y="9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"/>
              <p:cNvSpPr/>
              <p:nvPr/>
            </p:nvSpPr>
            <p:spPr>
              <a:xfrm>
                <a:off x="2044537" y="3911946"/>
                <a:ext cx="161642" cy="237395"/>
              </a:xfrm>
              <a:custGeom>
                <a:rect b="b" l="l" r="r" t="t"/>
                <a:pathLst>
                  <a:path extrusionOk="0" h="727" w="495">
                    <a:moveTo>
                      <a:pt x="31" y="727"/>
                    </a:moveTo>
                    <a:cubicBezTo>
                      <a:pt x="26" y="727"/>
                      <a:pt x="21" y="726"/>
                      <a:pt x="16" y="723"/>
                    </a:cubicBezTo>
                    <a:cubicBezTo>
                      <a:pt x="1" y="715"/>
                      <a:pt x="-5" y="696"/>
                      <a:pt x="4" y="681"/>
                    </a:cubicBezTo>
                    <a:cubicBezTo>
                      <a:pt x="15" y="660"/>
                      <a:pt x="285" y="179"/>
                      <a:pt x="440" y="10"/>
                    </a:cubicBezTo>
                    <a:cubicBezTo>
                      <a:pt x="452" y="-3"/>
                      <a:pt x="472" y="-3"/>
                      <a:pt x="485" y="8"/>
                    </a:cubicBezTo>
                    <a:cubicBezTo>
                      <a:pt x="498" y="20"/>
                      <a:pt x="498" y="40"/>
                      <a:pt x="487" y="53"/>
                    </a:cubicBezTo>
                    <a:cubicBezTo>
                      <a:pt x="336" y="216"/>
                      <a:pt x="62" y="706"/>
                      <a:pt x="59" y="711"/>
                    </a:cubicBezTo>
                    <a:cubicBezTo>
                      <a:pt x="53" y="721"/>
                      <a:pt x="42" y="727"/>
                      <a:pt x="31" y="7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2"/>
              <p:cNvSpPr/>
              <p:nvPr/>
            </p:nvSpPr>
            <p:spPr>
              <a:xfrm>
                <a:off x="1873751" y="3827699"/>
                <a:ext cx="286058" cy="151188"/>
              </a:xfrm>
              <a:custGeom>
                <a:rect b="b" l="l" r="r" t="t"/>
                <a:pathLst>
                  <a:path extrusionOk="0" h="463" w="876">
                    <a:moveTo>
                      <a:pt x="32" y="463"/>
                    </a:moveTo>
                    <a:cubicBezTo>
                      <a:pt x="21" y="463"/>
                      <a:pt x="11" y="458"/>
                      <a:pt x="5" y="448"/>
                    </a:cubicBezTo>
                    <a:cubicBezTo>
                      <a:pt x="-4" y="433"/>
                      <a:pt x="0" y="414"/>
                      <a:pt x="15" y="405"/>
                    </a:cubicBezTo>
                    <a:cubicBezTo>
                      <a:pt x="19" y="402"/>
                      <a:pt x="461" y="124"/>
                      <a:pt x="835" y="2"/>
                    </a:cubicBezTo>
                    <a:cubicBezTo>
                      <a:pt x="851" y="-4"/>
                      <a:pt x="869" y="5"/>
                      <a:pt x="874" y="22"/>
                    </a:cubicBezTo>
                    <a:cubicBezTo>
                      <a:pt x="880" y="38"/>
                      <a:pt x="871" y="56"/>
                      <a:pt x="854" y="61"/>
                    </a:cubicBezTo>
                    <a:cubicBezTo>
                      <a:pt x="488" y="181"/>
                      <a:pt x="53" y="455"/>
                      <a:pt x="49" y="458"/>
                    </a:cubicBezTo>
                    <a:cubicBezTo>
                      <a:pt x="43" y="461"/>
                      <a:pt x="38" y="463"/>
                      <a:pt x="32" y="4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2"/>
              <p:cNvSpPr/>
              <p:nvPr/>
            </p:nvSpPr>
            <p:spPr>
              <a:xfrm>
                <a:off x="1827380" y="3701328"/>
                <a:ext cx="321978" cy="58451"/>
              </a:xfrm>
              <a:custGeom>
                <a:rect b="b" l="l" r="r" t="t"/>
                <a:pathLst>
                  <a:path extrusionOk="0" h="179" w="986">
                    <a:moveTo>
                      <a:pt x="954" y="179"/>
                    </a:moveTo>
                    <a:cubicBezTo>
                      <a:pt x="952" y="179"/>
                      <a:pt x="950" y="179"/>
                      <a:pt x="947" y="178"/>
                    </a:cubicBezTo>
                    <a:cubicBezTo>
                      <a:pt x="612" y="102"/>
                      <a:pt x="36" y="63"/>
                      <a:pt x="30" y="63"/>
                    </a:cubicBezTo>
                    <a:cubicBezTo>
                      <a:pt x="12" y="62"/>
                      <a:pt x="-1" y="47"/>
                      <a:pt x="0" y="29"/>
                    </a:cubicBezTo>
                    <a:cubicBezTo>
                      <a:pt x="2" y="12"/>
                      <a:pt x="17" y="-1"/>
                      <a:pt x="34" y="0"/>
                    </a:cubicBezTo>
                    <a:cubicBezTo>
                      <a:pt x="40" y="0"/>
                      <a:pt x="621" y="40"/>
                      <a:pt x="961" y="117"/>
                    </a:cubicBezTo>
                    <a:cubicBezTo>
                      <a:pt x="978" y="121"/>
                      <a:pt x="989" y="138"/>
                      <a:pt x="985" y="154"/>
                    </a:cubicBezTo>
                    <a:cubicBezTo>
                      <a:pt x="982" y="169"/>
                      <a:pt x="969" y="179"/>
                      <a:pt x="954" y="1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17625" lIns="81625" spcFirstLastPara="1" rIns="81625" wrap="square" tIns="17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2"/>
              <p:cNvSpPr/>
              <p:nvPr/>
            </p:nvSpPr>
            <p:spPr>
              <a:xfrm>
                <a:off x="1926325" y="3474056"/>
                <a:ext cx="237402" cy="195271"/>
              </a:xfrm>
              <a:custGeom>
                <a:rect b="b" l="l" r="r" t="t"/>
                <a:pathLst>
                  <a:path extrusionOk="0" h="598" w="727">
                    <a:moveTo>
                      <a:pt x="696" y="598"/>
                    </a:moveTo>
                    <a:cubicBezTo>
                      <a:pt x="688" y="598"/>
                      <a:pt x="679" y="594"/>
                      <a:pt x="673" y="587"/>
                    </a:cubicBezTo>
                    <a:cubicBezTo>
                      <a:pt x="465" y="361"/>
                      <a:pt x="19" y="60"/>
                      <a:pt x="14" y="57"/>
                    </a:cubicBezTo>
                    <a:cubicBezTo>
                      <a:pt x="0" y="47"/>
                      <a:pt x="-4" y="28"/>
                      <a:pt x="6" y="13"/>
                    </a:cubicBezTo>
                    <a:cubicBezTo>
                      <a:pt x="16" y="-1"/>
                      <a:pt x="35" y="-5"/>
                      <a:pt x="50" y="5"/>
                    </a:cubicBezTo>
                    <a:cubicBezTo>
                      <a:pt x="68" y="17"/>
                      <a:pt x="507" y="313"/>
                      <a:pt x="720" y="545"/>
                    </a:cubicBezTo>
                    <a:cubicBezTo>
                      <a:pt x="731" y="558"/>
                      <a:pt x="730" y="578"/>
                      <a:pt x="718" y="589"/>
                    </a:cubicBezTo>
                    <a:cubicBezTo>
                      <a:pt x="712" y="595"/>
                      <a:pt x="704" y="598"/>
                      <a:pt x="696" y="59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>
                <a:off x="2057926" y="3531201"/>
                <a:ext cx="473497" cy="483932"/>
              </a:xfrm>
              <a:custGeom>
                <a:rect b="b" l="l" r="r" t="t"/>
                <a:pathLst>
                  <a:path extrusionOk="0" h="1482" w="1450">
                    <a:moveTo>
                      <a:pt x="562" y="34"/>
                    </a:moveTo>
                    <a:cubicBezTo>
                      <a:pt x="562" y="34"/>
                      <a:pt x="-182" y="205"/>
                      <a:pt x="42" y="975"/>
                    </a:cubicBezTo>
                    <a:cubicBezTo>
                      <a:pt x="266" y="1745"/>
                      <a:pt x="1215" y="1622"/>
                      <a:pt x="1433" y="710"/>
                    </a:cubicBezTo>
                    <a:cubicBezTo>
                      <a:pt x="1558" y="185"/>
                      <a:pt x="960" y="-103"/>
                      <a:pt x="562" y="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>
                <a:off x="2130093" y="3609897"/>
                <a:ext cx="183521" cy="187434"/>
              </a:xfrm>
              <a:custGeom>
                <a:rect b="b" l="l" r="r" t="t"/>
                <a:pathLst>
                  <a:path extrusionOk="0" h="574" w="562">
                    <a:moveTo>
                      <a:pt x="218" y="13"/>
                    </a:moveTo>
                    <a:cubicBezTo>
                      <a:pt x="218" y="13"/>
                      <a:pt x="-70" y="79"/>
                      <a:pt x="17" y="378"/>
                    </a:cubicBezTo>
                    <a:cubicBezTo>
                      <a:pt x="104" y="676"/>
                      <a:pt x="472" y="629"/>
                      <a:pt x="556" y="275"/>
                    </a:cubicBezTo>
                    <a:cubicBezTo>
                      <a:pt x="605" y="71"/>
                      <a:pt x="373" y="-40"/>
                      <a:pt x="218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>
                <a:off x="2106908" y="3620999"/>
                <a:ext cx="343531" cy="350704"/>
              </a:xfrm>
              <a:custGeom>
                <a:rect b="b" l="l" r="r" t="t"/>
                <a:pathLst>
                  <a:path extrusionOk="0" h="1074" w="1052">
                    <a:moveTo>
                      <a:pt x="408" y="24"/>
                    </a:moveTo>
                    <a:cubicBezTo>
                      <a:pt x="408" y="24"/>
                      <a:pt x="-131" y="148"/>
                      <a:pt x="31" y="707"/>
                    </a:cubicBezTo>
                    <a:cubicBezTo>
                      <a:pt x="194" y="1265"/>
                      <a:pt x="882" y="1176"/>
                      <a:pt x="1040" y="514"/>
                    </a:cubicBezTo>
                    <a:cubicBezTo>
                      <a:pt x="1131" y="134"/>
                      <a:pt x="697" y="-75"/>
                      <a:pt x="408" y="2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7" name="Google Shape;657;p2"/>
            <p:cNvGrpSpPr/>
            <p:nvPr/>
          </p:nvGrpSpPr>
          <p:grpSpPr>
            <a:xfrm>
              <a:off x="6889760" y="3833944"/>
              <a:ext cx="2406549" cy="2147704"/>
              <a:chOff x="5802814" y="3086454"/>
              <a:chExt cx="2289771" cy="2043487"/>
            </a:xfrm>
          </p:grpSpPr>
          <p:sp>
            <p:nvSpPr>
              <p:cNvPr id="658" name="Google Shape;658;p2"/>
              <p:cNvSpPr/>
              <p:nvPr/>
            </p:nvSpPr>
            <p:spPr>
              <a:xfrm>
                <a:off x="6424894" y="4175790"/>
                <a:ext cx="1667691" cy="611609"/>
              </a:xfrm>
              <a:custGeom>
                <a:rect b="b" l="l" r="r" t="t"/>
                <a:pathLst>
                  <a:path extrusionOk="0" h="1873" w="5107">
                    <a:moveTo>
                      <a:pt x="0" y="1794"/>
                    </a:moveTo>
                    <a:cubicBezTo>
                      <a:pt x="14" y="1798"/>
                      <a:pt x="28" y="1801"/>
                      <a:pt x="42" y="1804"/>
                    </a:cubicBezTo>
                    <a:cubicBezTo>
                      <a:pt x="65" y="1809"/>
                      <a:pt x="88" y="1814"/>
                      <a:pt x="112" y="1819"/>
                    </a:cubicBezTo>
                    <a:cubicBezTo>
                      <a:pt x="482" y="1896"/>
                      <a:pt x="872" y="1899"/>
                      <a:pt x="1227" y="1771"/>
                    </a:cubicBezTo>
                    <a:cubicBezTo>
                      <a:pt x="1527" y="1663"/>
                      <a:pt x="1786" y="1468"/>
                      <a:pt x="2050" y="1290"/>
                    </a:cubicBezTo>
                    <a:cubicBezTo>
                      <a:pt x="2500" y="987"/>
                      <a:pt x="2981" y="724"/>
                      <a:pt x="3500" y="564"/>
                    </a:cubicBezTo>
                    <a:cubicBezTo>
                      <a:pt x="4019" y="406"/>
                      <a:pt x="4577" y="353"/>
                      <a:pt x="5107" y="471"/>
                    </a:cubicBezTo>
                    <a:cubicBezTo>
                      <a:pt x="4705" y="114"/>
                      <a:pt x="4127" y="-46"/>
                      <a:pt x="3593" y="11"/>
                    </a:cubicBezTo>
                    <a:cubicBezTo>
                      <a:pt x="3059" y="67"/>
                      <a:pt x="2556" y="294"/>
                      <a:pt x="2099" y="576"/>
                    </a:cubicBezTo>
                    <a:cubicBezTo>
                      <a:pt x="1642" y="858"/>
                      <a:pt x="1230" y="1153"/>
                      <a:pt x="791" y="1462"/>
                    </a:cubicBezTo>
                    <a:cubicBezTo>
                      <a:pt x="553" y="1629"/>
                      <a:pt x="345" y="1693"/>
                      <a:pt x="0" y="17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2"/>
              <p:cNvSpPr/>
              <p:nvPr/>
            </p:nvSpPr>
            <p:spPr>
              <a:xfrm>
                <a:off x="6438610" y="4222812"/>
                <a:ext cx="1644506" cy="546954"/>
              </a:xfrm>
              <a:custGeom>
                <a:rect b="b" l="l" r="r" t="t"/>
                <a:pathLst>
                  <a:path extrusionOk="0" h="1675" w="5036">
                    <a:moveTo>
                      <a:pt x="0" y="1660"/>
                    </a:moveTo>
                    <a:cubicBezTo>
                      <a:pt x="23" y="1665"/>
                      <a:pt x="46" y="1670"/>
                      <a:pt x="70" y="1675"/>
                    </a:cubicBezTo>
                    <a:cubicBezTo>
                      <a:pt x="412" y="1662"/>
                      <a:pt x="746" y="1490"/>
                      <a:pt x="1037" y="1314"/>
                    </a:cubicBezTo>
                    <a:cubicBezTo>
                      <a:pt x="1210" y="1209"/>
                      <a:pt x="1383" y="1098"/>
                      <a:pt x="1550" y="990"/>
                    </a:cubicBezTo>
                    <a:cubicBezTo>
                      <a:pt x="1784" y="839"/>
                      <a:pt x="2027" y="682"/>
                      <a:pt x="2274" y="542"/>
                    </a:cubicBezTo>
                    <a:cubicBezTo>
                      <a:pt x="2778" y="258"/>
                      <a:pt x="3209" y="98"/>
                      <a:pt x="3630" y="39"/>
                    </a:cubicBezTo>
                    <a:cubicBezTo>
                      <a:pt x="4152" y="-33"/>
                      <a:pt x="4647" y="65"/>
                      <a:pt x="5023" y="315"/>
                    </a:cubicBezTo>
                    <a:cubicBezTo>
                      <a:pt x="5027" y="317"/>
                      <a:pt x="5032" y="316"/>
                      <a:pt x="5035" y="313"/>
                    </a:cubicBezTo>
                    <a:cubicBezTo>
                      <a:pt x="5037" y="309"/>
                      <a:pt x="5036" y="304"/>
                      <a:pt x="5032" y="301"/>
                    </a:cubicBezTo>
                    <a:cubicBezTo>
                      <a:pt x="4653" y="49"/>
                      <a:pt x="4154" y="-50"/>
                      <a:pt x="3628" y="23"/>
                    </a:cubicBezTo>
                    <a:cubicBezTo>
                      <a:pt x="3204" y="82"/>
                      <a:pt x="2771" y="242"/>
                      <a:pt x="2266" y="528"/>
                    </a:cubicBezTo>
                    <a:cubicBezTo>
                      <a:pt x="2018" y="668"/>
                      <a:pt x="1776" y="825"/>
                      <a:pt x="1541" y="976"/>
                    </a:cubicBezTo>
                    <a:cubicBezTo>
                      <a:pt x="1374" y="1084"/>
                      <a:pt x="1202" y="1196"/>
                      <a:pt x="1029" y="1300"/>
                    </a:cubicBezTo>
                    <a:cubicBezTo>
                      <a:pt x="719" y="1487"/>
                      <a:pt x="362" y="1669"/>
                      <a:pt x="0" y="16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2"/>
              <p:cNvSpPr/>
              <p:nvPr/>
            </p:nvSpPr>
            <p:spPr>
              <a:xfrm>
                <a:off x="6424894" y="4223465"/>
                <a:ext cx="1591931" cy="563935"/>
              </a:xfrm>
              <a:custGeom>
                <a:rect b="b" l="l" r="r" t="t"/>
                <a:pathLst>
                  <a:path extrusionOk="0" h="1727" w="4875">
                    <a:moveTo>
                      <a:pt x="4875" y="285"/>
                    </a:moveTo>
                    <a:cubicBezTo>
                      <a:pt x="4682" y="190"/>
                      <a:pt x="4491" y="77"/>
                      <a:pt x="4292" y="23"/>
                    </a:cubicBezTo>
                    <a:cubicBezTo>
                      <a:pt x="3985" y="-59"/>
                      <a:pt x="3641" y="94"/>
                      <a:pt x="3349" y="195"/>
                    </a:cubicBezTo>
                    <a:cubicBezTo>
                      <a:pt x="2996" y="316"/>
                      <a:pt x="2601" y="435"/>
                      <a:pt x="2279" y="624"/>
                    </a:cubicBezTo>
                    <a:cubicBezTo>
                      <a:pt x="2044" y="761"/>
                      <a:pt x="1877" y="969"/>
                      <a:pt x="1677" y="1147"/>
                    </a:cubicBezTo>
                    <a:cubicBezTo>
                      <a:pt x="1286" y="1492"/>
                      <a:pt x="743" y="1642"/>
                      <a:pt x="230" y="1579"/>
                    </a:cubicBezTo>
                    <a:cubicBezTo>
                      <a:pt x="160" y="1601"/>
                      <a:pt x="84" y="1623"/>
                      <a:pt x="0" y="1648"/>
                    </a:cubicBezTo>
                    <a:cubicBezTo>
                      <a:pt x="14" y="1652"/>
                      <a:pt x="28" y="1655"/>
                      <a:pt x="42" y="1658"/>
                    </a:cubicBezTo>
                    <a:cubicBezTo>
                      <a:pt x="65" y="1663"/>
                      <a:pt x="88" y="1668"/>
                      <a:pt x="112" y="1673"/>
                    </a:cubicBezTo>
                    <a:cubicBezTo>
                      <a:pt x="482" y="1750"/>
                      <a:pt x="872" y="1753"/>
                      <a:pt x="1227" y="1625"/>
                    </a:cubicBezTo>
                    <a:cubicBezTo>
                      <a:pt x="1527" y="1517"/>
                      <a:pt x="1786" y="1322"/>
                      <a:pt x="2050" y="1144"/>
                    </a:cubicBezTo>
                    <a:cubicBezTo>
                      <a:pt x="2500" y="841"/>
                      <a:pt x="2981" y="578"/>
                      <a:pt x="3500" y="418"/>
                    </a:cubicBezTo>
                    <a:cubicBezTo>
                      <a:pt x="3943" y="283"/>
                      <a:pt x="4416" y="226"/>
                      <a:pt x="4875" y="28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61" name="Google Shape;661;p2"/>
              <p:cNvSpPr/>
              <p:nvPr/>
            </p:nvSpPr>
            <p:spPr>
              <a:xfrm>
                <a:off x="6094751" y="3578549"/>
                <a:ext cx="330469" cy="1028274"/>
              </a:xfrm>
              <a:custGeom>
                <a:rect b="b" l="l" r="r" t="t"/>
                <a:pathLst>
                  <a:path extrusionOk="0" h="3149" w="1012">
                    <a:moveTo>
                      <a:pt x="10" y="0"/>
                    </a:moveTo>
                    <a:cubicBezTo>
                      <a:pt x="6" y="14"/>
                      <a:pt x="3" y="29"/>
                      <a:pt x="0" y="44"/>
                    </a:cubicBezTo>
                    <a:cubicBezTo>
                      <a:pt x="5" y="257"/>
                      <a:pt x="109" y="466"/>
                      <a:pt x="217" y="650"/>
                    </a:cubicBezTo>
                    <a:cubicBezTo>
                      <a:pt x="280" y="758"/>
                      <a:pt x="348" y="867"/>
                      <a:pt x="414" y="971"/>
                    </a:cubicBezTo>
                    <a:cubicBezTo>
                      <a:pt x="507" y="1119"/>
                      <a:pt x="602" y="1271"/>
                      <a:pt x="687" y="1426"/>
                    </a:cubicBezTo>
                    <a:cubicBezTo>
                      <a:pt x="860" y="1743"/>
                      <a:pt x="956" y="2012"/>
                      <a:pt x="989" y="2275"/>
                    </a:cubicBezTo>
                    <a:cubicBezTo>
                      <a:pt x="1030" y="2602"/>
                      <a:pt x="965" y="2909"/>
                      <a:pt x="806" y="3141"/>
                    </a:cubicBezTo>
                    <a:cubicBezTo>
                      <a:pt x="804" y="3144"/>
                      <a:pt x="805" y="3147"/>
                      <a:pt x="807" y="3148"/>
                    </a:cubicBezTo>
                    <a:cubicBezTo>
                      <a:pt x="810" y="3150"/>
                      <a:pt x="813" y="3150"/>
                      <a:pt x="814" y="3147"/>
                    </a:cubicBezTo>
                    <a:cubicBezTo>
                      <a:pt x="975" y="2913"/>
                      <a:pt x="1041" y="2603"/>
                      <a:pt x="999" y="2274"/>
                    </a:cubicBezTo>
                    <a:cubicBezTo>
                      <a:pt x="967" y="2010"/>
                      <a:pt x="870" y="1739"/>
                      <a:pt x="696" y="1422"/>
                    </a:cubicBezTo>
                    <a:cubicBezTo>
                      <a:pt x="611" y="1266"/>
                      <a:pt x="515" y="1114"/>
                      <a:pt x="423" y="966"/>
                    </a:cubicBezTo>
                    <a:cubicBezTo>
                      <a:pt x="357" y="861"/>
                      <a:pt x="289" y="753"/>
                      <a:pt x="225" y="645"/>
                    </a:cubicBezTo>
                    <a:cubicBezTo>
                      <a:pt x="111" y="450"/>
                      <a:pt x="1" y="226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"/>
              <p:cNvSpPr/>
              <p:nvPr/>
            </p:nvSpPr>
            <p:spPr>
              <a:xfrm>
                <a:off x="6082669" y="3570059"/>
                <a:ext cx="341898" cy="995620"/>
              </a:xfrm>
              <a:custGeom>
                <a:rect b="b" l="l" r="r" t="t"/>
                <a:pathLst>
                  <a:path extrusionOk="0" h="3049" w="1047">
                    <a:moveTo>
                      <a:pt x="862" y="3049"/>
                    </a:moveTo>
                    <a:cubicBezTo>
                      <a:pt x="923" y="2930"/>
                      <a:pt x="995" y="2811"/>
                      <a:pt x="1030" y="2688"/>
                    </a:cubicBezTo>
                    <a:cubicBezTo>
                      <a:pt x="1084" y="2497"/>
                      <a:pt x="991" y="2282"/>
                      <a:pt x="931" y="2099"/>
                    </a:cubicBezTo>
                    <a:cubicBezTo>
                      <a:pt x="858" y="1878"/>
                      <a:pt x="788" y="1631"/>
                      <a:pt x="673" y="1429"/>
                    </a:cubicBezTo>
                    <a:cubicBezTo>
                      <a:pt x="589" y="1281"/>
                      <a:pt x="461" y="1176"/>
                      <a:pt x="352" y="1049"/>
                    </a:cubicBezTo>
                    <a:cubicBezTo>
                      <a:pt x="140" y="803"/>
                      <a:pt x="51" y="463"/>
                      <a:pt x="95" y="144"/>
                    </a:cubicBezTo>
                    <a:cubicBezTo>
                      <a:pt x="81" y="100"/>
                      <a:pt x="68" y="53"/>
                      <a:pt x="53" y="0"/>
                    </a:cubicBezTo>
                    <a:cubicBezTo>
                      <a:pt x="51" y="9"/>
                      <a:pt x="49" y="17"/>
                      <a:pt x="47" y="26"/>
                    </a:cubicBezTo>
                    <a:cubicBezTo>
                      <a:pt x="43" y="40"/>
                      <a:pt x="40" y="55"/>
                      <a:pt x="37" y="70"/>
                    </a:cubicBezTo>
                    <a:cubicBezTo>
                      <a:pt x="-14" y="300"/>
                      <a:pt x="-19" y="543"/>
                      <a:pt x="57" y="765"/>
                    </a:cubicBezTo>
                    <a:cubicBezTo>
                      <a:pt x="122" y="953"/>
                      <a:pt x="241" y="1116"/>
                      <a:pt x="350" y="1282"/>
                    </a:cubicBezTo>
                    <a:cubicBezTo>
                      <a:pt x="535" y="1565"/>
                      <a:pt x="695" y="1867"/>
                      <a:pt x="790" y="2191"/>
                    </a:cubicBezTo>
                    <a:cubicBezTo>
                      <a:pt x="871" y="2469"/>
                      <a:pt x="903" y="2763"/>
                      <a:pt x="862" y="304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63" name="Google Shape;663;p2"/>
              <p:cNvSpPr/>
              <p:nvPr/>
            </p:nvSpPr>
            <p:spPr>
              <a:xfrm>
                <a:off x="6346522" y="3202702"/>
                <a:ext cx="499621" cy="828105"/>
              </a:xfrm>
              <a:custGeom>
                <a:rect b="b" l="l" r="r" t="t"/>
                <a:pathLst>
                  <a:path extrusionOk="0" h="2536" w="1530">
                    <a:moveTo>
                      <a:pt x="1358" y="1215"/>
                    </a:moveTo>
                    <a:cubicBezTo>
                      <a:pt x="1295" y="864"/>
                      <a:pt x="1226" y="506"/>
                      <a:pt x="1053" y="194"/>
                    </a:cubicBezTo>
                    <a:cubicBezTo>
                      <a:pt x="1020" y="133"/>
                      <a:pt x="980" y="71"/>
                      <a:pt x="921" y="33"/>
                    </a:cubicBezTo>
                    <a:cubicBezTo>
                      <a:pt x="863" y="-5"/>
                      <a:pt x="780" y="-15"/>
                      <a:pt x="724" y="26"/>
                    </a:cubicBezTo>
                    <a:cubicBezTo>
                      <a:pt x="666" y="69"/>
                      <a:pt x="650" y="151"/>
                      <a:pt x="594" y="197"/>
                    </a:cubicBezTo>
                    <a:cubicBezTo>
                      <a:pt x="507" y="267"/>
                      <a:pt x="379" y="213"/>
                      <a:pt x="268" y="221"/>
                    </a:cubicBezTo>
                    <a:cubicBezTo>
                      <a:pt x="132" y="230"/>
                      <a:pt x="12" y="349"/>
                      <a:pt x="1" y="485"/>
                    </a:cubicBezTo>
                    <a:cubicBezTo>
                      <a:pt x="-4" y="552"/>
                      <a:pt x="14" y="618"/>
                      <a:pt x="35" y="682"/>
                    </a:cubicBezTo>
                    <a:cubicBezTo>
                      <a:pt x="107" y="906"/>
                      <a:pt x="207" y="1119"/>
                      <a:pt x="313" y="1328"/>
                    </a:cubicBezTo>
                    <a:cubicBezTo>
                      <a:pt x="535" y="1764"/>
                      <a:pt x="801" y="2202"/>
                      <a:pt x="1215" y="2463"/>
                    </a:cubicBezTo>
                    <a:cubicBezTo>
                      <a:pt x="1295" y="2513"/>
                      <a:pt x="1433" y="2589"/>
                      <a:pt x="1500" y="2482"/>
                    </a:cubicBezTo>
                    <a:cubicBezTo>
                      <a:pt x="1563" y="2382"/>
                      <a:pt x="1509" y="2199"/>
                      <a:pt x="1495" y="2090"/>
                    </a:cubicBezTo>
                    <a:cubicBezTo>
                      <a:pt x="1459" y="1797"/>
                      <a:pt x="1410" y="1505"/>
                      <a:pt x="1358" y="12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64" name="Google Shape;664;p2"/>
              <p:cNvSpPr/>
              <p:nvPr/>
            </p:nvSpPr>
            <p:spPr>
              <a:xfrm>
                <a:off x="6759283" y="3086454"/>
                <a:ext cx="487866" cy="965252"/>
              </a:xfrm>
              <a:custGeom>
                <a:rect b="b" l="l" r="r" t="t"/>
                <a:pathLst>
                  <a:path extrusionOk="0" h="2956" w="1494">
                    <a:moveTo>
                      <a:pt x="1227" y="1810"/>
                    </a:moveTo>
                    <a:cubicBezTo>
                      <a:pt x="1389" y="1421"/>
                      <a:pt x="1492" y="1004"/>
                      <a:pt x="1494" y="583"/>
                    </a:cubicBezTo>
                    <a:cubicBezTo>
                      <a:pt x="1495" y="497"/>
                      <a:pt x="1491" y="408"/>
                      <a:pt x="1455" y="330"/>
                    </a:cubicBezTo>
                    <a:cubicBezTo>
                      <a:pt x="1419" y="252"/>
                      <a:pt x="1344" y="186"/>
                      <a:pt x="1258" y="184"/>
                    </a:cubicBezTo>
                    <a:cubicBezTo>
                      <a:pt x="1157" y="182"/>
                      <a:pt x="1071" y="264"/>
                      <a:pt x="970" y="268"/>
                    </a:cubicBezTo>
                    <a:cubicBezTo>
                      <a:pt x="873" y="273"/>
                      <a:pt x="789" y="206"/>
                      <a:pt x="712" y="148"/>
                    </a:cubicBezTo>
                    <a:cubicBezTo>
                      <a:pt x="639" y="94"/>
                      <a:pt x="561" y="43"/>
                      <a:pt x="474" y="17"/>
                    </a:cubicBezTo>
                    <a:cubicBezTo>
                      <a:pt x="386" y="-9"/>
                      <a:pt x="288" y="-9"/>
                      <a:pt x="208" y="34"/>
                    </a:cubicBezTo>
                    <a:cubicBezTo>
                      <a:pt x="69" y="110"/>
                      <a:pt x="23" y="287"/>
                      <a:pt x="9" y="444"/>
                    </a:cubicBezTo>
                    <a:cubicBezTo>
                      <a:pt x="-22" y="794"/>
                      <a:pt x="29" y="1146"/>
                      <a:pt x="86" y="1493"/>
                    </a:cubicBezTo>
                    <a:cubicBezTo>
                      <a:pt x="163" y="1960"/>
                      <a:pt x="252" y="2428"/>
                      <a:pt x="431" y="2866"/>
                    </a:cubicBezTo>
                    <a:cubicBezTo>
                      <a:pt x="478" y="2982"/>
                      <a:pt x="556" y="2981"/>
                      <a:pt x="615" y="2887"/>
                    </a:cubicBezTo>
                    <a:cubicBezTo>
                      <a:pt x="687" y="2774"/>
                      <a:pt x="764" y="2665"/>
                      <a:pt x="835" y="2552"/>
                    </a:cubicBezTo>
                    <a:cubicBezTo>
                      <a:pt x="984" y="2315"/>
                      <a:pt x="1119" y="2069"/>
                      <a:pt x="1227" y="18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65" name="Google Shape;665;p2"/>
              <p:cNvSpPr/>
              <p:nvPr/>
            </p:nvSpPr>
            <p:spPr>
              <a:xfrm>
                <a:off x="6907864" y="3352584"/>
                <a:ext cx="780128" cy="703694"/>
              </a:xfrm>
              <a:custGeom>
                <a:rect b="b" l="l" r="r" t="t"/>
                <a:pathLst>
                  <a:path extrusionOk="0" h="2155" w="2389">
                    <a:moveTo>
                      <a:pt x="1418" y="1945"/>
                    </a:moveTo>
                    <a:cubicBezTo>
                      <a:pt x="1649" y="1879"/>
                      <a:pt x="1877" y="1795"/>
                      <a:pt x="2076" y="1662"/>
                    </a:cubicBezTo>
                    <a:cubicBezTo>
                      <a:pt x="2235" y="1555"/>
                      <a:pt x="2381" y="1398"/>
                      <a:pt x="2389" y="1207"/>
                    </a:cubicBezTo>
                    <a:cubicBezTo>
                      <a:pt x="2395" y="1075"/>
                      <a:pt x="2328" y="942"/>
                      <a:pt x="2218" y="868"/>
                    </a:cubicBezTo>
                    <a:cubicBezTo>
                      <a:pt x="2158" y="828"/>
                      <a:pt x="2089" y="806"/>
                      <a:pt x="2020" y="786"/>
                    </a:cubicBezTo>
                    <a:cubicBezTo>
                      <a:pt x="2008" y="783"/>
                      <a:pt x="1995" y="778"/>
                      <a:pt x="1988" y="768"/>
                    </a:cubicBezTo>
                    <a:cubicBezTo>
                      <a:pt x="1980" y="754"/>
                      <a:pt x="1986" y="737"/>
                      <a:pt x="1991" y="722"/>
                    </a:cubicBezTo>
                    <a:cubicBezTo>
                      <a:pt x="2042" y="579"/>
                      <a:pt x="2050" y="422"/>
                      <a:pt x="2013" y="275"/>
                    </a:cubicBezTo>
                    <a:cubicBezTo>
                      <a:pt x="1993" y="197"/>
                      <a:pt x="1959" y="119"/>
                      <a:pt x="1897" y="68"/>
                    </a:cubicBezTo>
                    <a:cubicBezTo>
                      <a:pt x="1833" y="14"/>
                      <a:pt x="1746" y="-5"/>
                      <a:pt x="1663" y="1"/>
                    </a:cubicBezTo>
                    <a:cubicBezTo>
                      <a:pt x="1580" y="6"/>
                      <a:pt x="1500" y="36"/>
                      <a:pt x="1425" y="70"/>
                    </a:cubicBezTo>
                    <a:cubicBezTo>
                      <a:pt x="1032" y="252"/>
                      <a:pt x="729" y="592"/>
                      <a:pt x="511" y="966"/>
                    </a:cubicBezTo>
                    <a:cubicBezTo>
                      <a:pt x="402" y="1151"/>
                      <a:pt x="312" y="1347"/>
                      <a:pt x="229" y="1545"/>
                    </a:cubicBezTo>
                    <a:cubicBezTo>
                      <a:pt x="152" y="1731"/>
                      <a:pt x="35" y="1944"/>
                      <a:pt x="0" y="2141"/>
                    </a:cubicBezTo>
                    <a:cubicBezTo>
                      <a:pt x="100" y="2173"/>
                      <a:pt x="252" y="2141"/>
                      <a:pt x="357" y="2133"/>
                    </a:cubicBezTo>
                    <a:cubicBezTo>
                      <a:pt x="478" y="2125"/>
                      <a:pt x="598" y="2112"/>
                      <a:pt x="717" y="2094"/>
                    </a:cubicBezTo>
                    <a:cubicBezTo>
                      <a:pt x="954" y="2060"/>
                      <a:pt x="1188" y="2010"/>
                      <a:pt x="1418" y="19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66" name="Google Shape;666;p2"/>
              <p:cNvSpPr/>
              <p:nvPr/>
            </p:nvSpPr>
            <p:spPr>
              <a:xfrm>
                <a:off x="6645970" y="3284337"/>
                <a:ext cx="685755" cy="786635"/>
              </a:xfrm>
              <a:custGeom>
                <a:rect b="b" l="l" r="r" t="t"/>
                <a:pathLst>
                  <a:path extrusionOk="0" h="2409" w="2100">
                    <a:moveTo>
                      <a:pt x="1974" y="1356"/>
                    </a:moveTo>
                    <a:cubicBezTo>
                      <a:pt x="2033" y="1252"/>
                      <a:pt x="2080" y="1140"/>
                      <a:pt x="2095" y="1022"/>
                    </a:cubicBezTo>
                    <a:cubicBezTo>
                      <a:pt x="2110" y="903"/>
                      <a:pt x="2092" y="779"/>
                      <a:pt x="2029" y="677"/>
                    </a:cubicBezTo>
                    <a:cubicBezTo>
                      <a:pt x="2009" y="644"/>
                      <a:pt x="1982" y="613"/>
                      <a:pt x="1945" y="600"/>
                    </a:cubicBezTo>
                    <a:cubicBezTo>
                      <a:pt x="1908" y="588"/>
                      <a:pt x="1867" y="598"/>
                      <a:pt x="1833" y="617"/>
                    </a:cubicBezTo>
                    <a:cubicBezTo>
                      <a:pt x="1799" y="637"/>
                      <a:pt x="1772" y="665"/>
                      <a:pt x="1745" y="693"/>
                    </a:cubicBezTo>
                    <a:cubicBezTo>
                      <a:pt x="1735" y="536"/>
                      <a:pt x="1668" y="380"/>
                      <a:pt x="1576" y="252"/>
                    </a:cubicBezTo>
                    <a:cubicBezTo>
                      <a:pt x="1548" y="214"/>
                      <a:pt x="1517" y="177"/>
                      <a:pt x="1478" y="150"/>
                    </a:cubicBezTo>
                    <a:cubicBezTo>
                      <a:pt x="1416" y="107"/>
                      <a:pt x="1337" y="91"/>
                      <a:pt x="1262" y="106"/>
                    </a:cubicBezTo>
                    <a:cubicBezTo>
                      <a:pt x="1188" y="121"/>
                      <a:pt x="1121" y="167"/>
                      <a:pt x="1081" y="231"/>
                    </a:cubicBezTo>
                    <a:cubicBezTo>
                      <a:pt x="998" y="68"/>
                      <a:pt x="778" y="-17"/>
                      <a:pt x="596" y="3"/>
                    </a:cubicBezTo>
                    <a:cubicBezTo>
                      <a:pt x="415" y="24"/>
                      <a:pt x="254" y="141"/>
                      <a:pt x="153" y="293"/>
                    </a:cubicBezTo>
                    <a:cubicBezTo>
                      <a:pt x="-28" y="568"/>
                      <a:pt x="-16" y="925"/>
                      <a:pt x="24" y="1252"/>
                    </a:cubicBezTo>
                    <a:cubicBezTo>
                      <a:pt x="63" y="1564"/>
                      <a:pt x="124" y="1883"/>
                      <a:pt x="296" y="2146"/>
                    </a:cubicBezTo>
                    <a:cubicBezTo>
                      <a:pt x="355" y="2237"/>
                      <a:pt x="430" y="2322"/>
                      <a:pt x="528" y="2368"/>
                    </a:cubicBezTo>
                    <a:cubicBezTo>
                      <a:pt x="633" y="2418"/>
                      <a:pt x="755" y="2418"/>
                      <a:pt x="867" y="2388"/>
                    </a:cubicBezTo>
                    <a:cubicBezTo>
                      <a:pt x="978" y="2359"/>
                      <a:pt x="1080" y="2301"/>
                      <a:pt x="1176" y="2238"/>
                    </a:cubicBezTo>
                    <a:cubicBezTo>
                      <a:pt x="1512" y="2016"/>
                      <a:pt x="1774" y="1705"/>
                      <a:pt x="1974" y="13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"/>
              <p:cNvSpPr/>
              <p:nvPr/>
            </p:nvSpPr>
            <p:spPr>
              <a:xfrm>
                <a:off x="6832757" y="3664429"/>
                <a:ext cx="734084" cy="490137"/>
              </a:xfrm>
              <a:custGeom>
                <a:rect b="b" l="l" r="r" t="t"/>
                <a:pathLst>
                  <a:path extrusionOk="0" h="1501" w="2248">
                    <a:moveTo>
                      <a:pt x="1622" y="1428"/>
                    </a:moveTo>
                    <a:cubicBezTo>
                      <a:pt x="1796" y="1383"/>
                      <a:pt x="1967" y="1312"/>
                      <a:pt x="2106" y="1196"/>
                    </a:cubicBezTo>
                    <a:cubicBezTo>
                      <a:pt x="2204" y="1114"/>
                      <a:pt x="2288" y="976"/>
                      <a:pt x="2228" y="863"/>
                    </a:cubicBezTo>
                    <a:cubicBezTo>
                      <a:pt x="2177" y="767"/>
                      <a:pt x="2045" y="736"/>
                      <a:pt x="1998" y="638"/>
                    </a:cubicBezTo>
                    <a:cubicBezTo>
                      <a:pt x="1968" y="578"/>
                      <a:pt x="1978" y="507"/>
                      <a:pt x="1979" y="440"/>
                    </a:cubicBezTo>
                    <a:cubicBezTo>
                      <a:pt x="1980" y="240"/>
                      <a:pt x="1853" y="20"/>
                      <a:pt x="1654" y="1"/>
                    </a:cubicBezTo>
                    <a:cubicBezTo>
                      <a:pt x="1553" y="-9"/>
                      <a:pt x="1456" y="34"/>
                      <a:pt x="1368" y="83"/>
                    </a:cubicBezTo>
                    <a:cubicBezTo>
                      <a:pt x="1091" y="239"/>
                      <a:pt x="866" y="467"/>
                      <a:pt x="652" y="698"/>
                    </a:cubicBezTo>
                    <a:cubicBezTo>
                      <a:pt x="544" y="816"/>
                      <a:pt x="438" y="935"/>
                      <a:pt x="326" y="1050"/>
                    </a:cubicBezTo>
                    <a:cubicBezTo>
                      <a:pt x="249" y="1130"/>
                      <a:pt x="15" y="1281"/>
                      <a:pt x="0" y="1383"/>
                    </a:cubicBezTo>
                    <a:cubicBezTo>
                      <a:pt x="240" y="1470"/>
                      <a:pt x="555" y="1480"/>
                      <a:pt x="810" y="1495"/>
                    </a:cubicBezTo>
                    <a:cubicBezTo>
                      <a:pt x="1082" y="1510"/>
                      <a:pt x="1357" y="1497"/>
                      <a:pt x="1622" y="14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68" name="Google Shape;668;p2"/>
              <p:cNvSpPr/>
              <p:nvPr/>
            </p:nvSpPr>
            <p:spPr>
              <a:xfrm>
                <a:off x="6769079" y="3400258"/>
                <a:ext cx="424515" cy="707612"/>
              </a:xfrm>
              <a:custGeom>
                <a:rect b="b" l="l" r="r" t="t"/>
                <a:pathLst>
                  <a:path extrusionOk="0" h="2167" w="1300">
                    <a:moveTo>
                      <a:pt x="1038" y="1325"/>
                    </a:moveTo>
                    <a:cubicBezTo>
                      <a:pt x="1172" y="1115"/>
                      <a:pt x="1281" y="881"/>
                      <a:pt x="1298" y="633"/>
                    </a:cubicBezTo>
                    <a:cubicBezTo>
                      <a:pt x="1305" y="540"/>
                      <a:pt x="1297" y="444"/>
                      <a:pt x="1257" y="360"/>
                    </a:cubicBezTo>
                    <a:cubicBezTo>
                      <a:pt x="1216" y="277"/>
                      <a:pt x="1138" y="207"/>
                      <a:pt x="1046" y="196"/>
                    </a:cubicBezTo>
                    <a:cubicBezTo>
                      <a:pt x="996" y="190"/>
                      <a:pt x="946" y="201"/>
                      <a:pt x="896" y="195"/>
                    </a:cubicBezTo>
                    <a:cubicBezTo>
                      <a:pt x="762" y="177"/>
                      <a:pt x="672" y="42"/>
                      <a:pt x="542" y="8"/>
                    </a:cubicBezTo>
                    <a:cubicBezTo>
                      <a:pt x="442" y="-18"/>
                      <a:pt x="334" y="20"/>
                      <a:pt x="258" y="88"/>
                    </a:cubicBezTo>
                    <a:cubicBezTo>
                      <a:pt x="181" y="156"/>
                      <a:pt x="132" y="251"/>
                      <a:pt x="96" y="347"/>
                    </a:cubicBezTo>
                    <a:cubicBezTo>
                      <a:pt x="8" y="586"/>
                      <a:pt x="-6" y="846"/>
                      <a:pt x="2" y="1101"/>
                    </a:cubicBezTo>
                    <a:cubicBezTo>
                      <a:pt x="11" y="1395"/>
                      <a:pt x="48" y="1690"/>
                      <a:pt x="132" y="1972"/>
                    </a:cubicBezTo>
                    <a:cubicBezTo>
                      <a:pt x="144" y="2013"/>
                      <a:pt x="164" y="2141"/>
                      <a:pt x="204" y="2162"/>
                    </a:cubicBezTo>
                    <a:cubicBezTo>
                      <a:pt x="253" y="2187"/>
                      <a:pt x="331" y="2101"/>
                      <a:pt x="364" y="2074"/>
                    </a:cubicBezTo>
                    <a:cubicBezTo>
                      <a:pt x="488" y="1976"/>
                      <a:pt x="604" y="1867"/>
                      <a:pt x="711" y="1750"/>
                    </a:cubicBezTo>
                    <a:cubicBezTo>
                      <a:pt x="833" y="1619"/>
                      <a:pt x="942" y="1476"/>
                      <a:pt x="1038" y="13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69" name="Google Shape;669;p2"/>
              <p:cNvSpPr/>
              <p:nvPr/>
            </p:nvSpPr>
            <p:spPr>
              <a:xfrm>
                <a:off x="6372973" y="3416585"/>
                <a:ext cx="472844" cy="697163"/>
              </a:xfrm>
              <a:custGeom>
                <a:rect b="b" l="l" r="r" t="t"/>
                <a:pathLst>
                  <a:path extrusionOk="0" h="2135" w="1448">
                    <a:moveTo>
                      <a:pt x="1360" y="1952"/>
                    </a:moveTo>
                    <a:cubicBezTo>
                      <a:pt x="1075" y="1422"/>
                      <a:pt x="1143" y="767"/>
                      <a:pt x="923" y="206"/>
                    </a:cubicBezTo>
                    <a:cubicBezTo>
                      <a:pt x="898" y="143"/>
                      <a:pt x="867" y="78"/>
                      <a:pt x="814" y="37"/>
                    </a:cubicBezTo>
                    <a:cubicBezTo>
                      <a:pt x="760" y="-5"/>
                      <a:pt x="677" y="-17"/>
                      <a:pt x="625" y="27"/>
                    </a:cubicBezTo>
                    <a:cubicBezTo>
                      <a:pt x="599" y="50"/>
                      <a:pt x="584" y="83"/>
                      <a:pt x="571" y="115"/>
                    </a:cubicBezTo>
                    <a:cubicBezTo>
                      <a:pt x="551" y="161"/>
                      <a:pt x="531" y="207"/>
                      <a:pt x="511" y="253"/>
                    </a:cubicBezTo>
                    <a:cubicBezTo>
                      <a:pt x="497" y="287"/>
                      <a:pt x="480" y="323"/>
                      <a:pt x="448" y="340"/>
                    </a:cubicBezTo>
                    <a:cubicBezTo>
                      <a:pt x="418" y="356"/>
                      <a:pt x="381" y="352"/>
                      <a:pt x="348" y="349"/>
                    </a:cubicBezTo>
                    <a:cubicBezTo>
                      <a:pt x="241" y="339"/>
                      <a:pt x="121" y="352"/>
                      <a:pt x="52" y="433"/>
                    </a:cubicBezTo>
                    <a:cubicBezTo>
                      <a:pt x="-25" y="524"/>
                      <a:pt x="-5" y="662"/>
                      <a:pt x="35" y="775"/>
                    </a:cubicBezTo>
                    <a:cubicBezTo>
                      <a:pt x="147" y="1092"/>
                      <a:pt x="380" y="1351"/>
                      <a:pt x="620" y="1586"/>
                    </a:cubicBezTo>
                    <a:cubicBezTo>
                      <a:pt x="767" y="1729"/>
                      <a:pt x="921" y="1868"/>
                      <a:pt x="1094" y="1979"/>
                    </a:cubicBezTo>
                    <a:cubicBezTo>
                      <a:pt x="1181" y="2035"/>
                      <a:pt x="1272" y="2083"/>
                      <a:pt x="1368" y="2120"/>
                    </a:cubicBezTo>
                    <a:cubicBezTo>
                      <a:pt x="1531" y="2183"/>
                      <a:pt x="1401" y="2029"/>
                      <a:pt x="1360" y="19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70" name="Google Shape;670;p2"/>
              <p:cNvSpPr/>
              <p:nvPr/>
            </p:nvSpPr>
            <p:spPr>
              <a:xfrm>
                <a:off x="6837329" y="3872761"/>
                <a:ext cx="490152" cy="268089"/>
              </a:xfrm>
              <a:custGeom>
                <a:rect b="b" l="l" r="r" t="t"/>
                <a:pathLst>
                  <a:path extrusionOk="0" h="821" w="1501">
                    <a:moveTo>
                      <a:pt x="15" y="713"/>
                    </a:moveTo>
                    <a:cubicBezTo>
                      <a:pt x="90" y="664"/>
                      <a:pt x="168" y="617"/>
                      <a:pt x="243" y="572"/>
                    </a:cubicBezTo>
                    <a:cubicBezTo>
                      <a:pt x="345" y="509"/>
                      <a:pt x="451" y="445"/>
                      <a:pt x="552" y="375"/>
                    </a:cubicBezTo>
                    <a:cubicBezTo>
                      <a:pt x="721" y="258"/>
                      <a:pt x="895" y="137"/>
                      <a:pt x="1088" y="46"/>
                    </a:cubicBezTo>
                    <a:cubicBezTo>
                      <a:pt x="1133" y="24"/>
                      <a:pt x="1186" y="2"/>
                      <a:pt x="1242" y="0"/>
                    </a:cubicBezTo>
                    <a:cubicBezTo>
                      <a:pt x="1304" y="-1"/>
                      <a:pt x="1360" y="27"/>
                      <a:pt x="1385" y="72"/>
                    </a:cubicBezTo>
                    <a:lnTo>
                      <a:pt x="1385" y="73"/>
                    </a:lnTo>
                    <a:cubicBezTo>
                      <a:pt x="1410" y="117"/>
                      <a:pt x="1406" y="178"/>
                      <a:pt x="1374" y="245"/>
                    </a:cubicBezTo>
                    <a:cubicBezTo>
                      <a:pt x="1348" y="299"/>
                      <a:pt x="1310" y="350"/>
                      <a:pt x="1263" y="396"/>
                    </a:cubicBezTo>
                    <a:cubicBezTo>
                      <a:pt x="1289" y="398"/>
                      <a:pt x="1316" y="402"/>
                      <a:pt x="1343" y="406"/>
                    </a:cubicBezTo>
                    <a:cubicBezTo>
                      <a:pt x="1425" y="420"/>
                      <a:pt x="1506" y="467"/>
                      <a:pt x="1501" y="542"/>
                    </a:cubicBezTo>
                    <a:cubicBezTo>
                      <a:pt x="1497" y="586"/>
                      <a:pt x="1463" y="620"/>
                      <a:pt x="1437" y="642"/>
                    </a:cubicBezTo>
                    <a:cubicBezTo>
                      <a:pt x="1241" y="806"/>
                      <a:pt x="969" y="824"/>
                      <a:pt x="753" y="820"/>
                    </a:cubicBezTo>
                    <a:lnTo>
                      <a:pt x="712" y="820"/>
                    </a:lnTo>
                    <a:cubicBezTo>
                      <a:pt x="492" y="816"/>
                      <a:pt x="217" y="813"/>
                      <a:pt x="17" y="730"/>
                    </a:cubicBezTo>
                    <a:lnTo>
                      <a:pt x="0" y="723"/>
                    </a:lnTo>
                    <a:lnTo>
                      <a:pt x="15" y="713"/>
                    </a:lnTo>
                    <a:moveTo>
                      <a:pt x="753" y="801"/>
                    </a:moveTo>
                    <a:cubicBezTo>
                      <a:pt x="966" y="804"/>
                      <a:pt x="1234" y="787"/>
                      <a:pt x="1425" y="627"/>
                    </a:cubicBezTo>
                    <a:cubicBezTo>
                      <a:pt x="1448" y="607"/>
                      <a:pt x="1478" y="578"/>
                      <a:pt x="1481" y="541"/>
                    </a:cubicBezTo>
                    <a:cubicBezTo>
                      <a:pt x="1485" y="478"/>
                      <a:pt x="1411" y="437"/>
                      <a:pt x="1340" y="426"/>
                    </a:cubicBezTo>
                    <a:cubicBezTo>
                      <a:pt x="1307" y="420"/>
                      <a:pt x="1275" y="416"/>
                      <a:pt x="1244" y="414"/>
                    </a:cubicBezTo>
                    <a:cubicBezTo>
                      <a:pt x="1141" y="509"/>
                      <a:pt x="1006" y="576"/>
                      <a:pt x="884" y="582"/>
                    </a:cubicBezTo>
                    <a:cubicBezTo>
                      <a:pt x="867" y="583"/>
                      <a:pt x="836" y="582"/>
                      <a:pt x="822" y="565"/>
                    </a:cubicBezTo>
                    <a:cubicBezTo>
                      <a:pt x="817" y="559"/>
                      <a:pt x="812" y="549"/>
                      <a:pt x="815" y="534"/>
                    </a:cubicBezTo>
                    <a:cubicBezTo>
                      <a:pt x="831" y="458"/>
                      <a:pt x="993" y="419"/>
                      <a:pt x="1061" y="405"/>
                    </a:cubicBezTo>
                    <a:cubicBezTo>
                      <a:pt x="1116" y="395"/>
                      <a:pt x="1175" y="391"/>
                      <a:pt x="1237" y="395"/>
                    </a:cubicBezTo>
                    <a:cubicBezTo>
                      <a:pt x="1288" y="347"/>
                      <a:pt x="1329" y="293"/>
                      <a:pt x="1356" y="236"/>
                    </a:cubicBezTo>
                    <a:cubicBezTo>
                      <a:pt x="1373" y="201"/>
                      <a:pt x="1397" y="135"/>
                      <a:pt x="1368" y="82"/>
                    </a:cubicBezTo>
                    <a:lnTo>
                      <a:pt x="1368" y="82"/>
                    </a:lnTo>
                    <a:cubicBezTo>
                      <a:pt x="1346" y="43"/>
                      <a:pt x="1297" y="18"/>
                      <a:pt x="1242" y="20"/>
                    </a:cubicBezTo>
                    <a:cubicBezTo>
                      <a:pt x="1190" y="21"/>
                      <a:pt x="1139" y="43"/>
                      <a:pt x="1096" y="63"/>
                    </a:cubicBezTo>
                    <a:cubicBezTo>
                      <a:pt x="904" y="154"/>
                      <a:pt x="731" y="274"/>
                      <a:pt x="563" y="391"/>
                    </a:cubicBezTo>
                    <a:cubicBezTo>
                      <a:pt x="462" y="461"/>
                      <a:pt x="356" y="526"/>
                      <a:pt x="253" y="588"/>
                    </a:cubicBezTo>
                    <a:cubicBezTo>
                      <a:pt x="183" y="630"/>
                      <a:pt x="111" y="674"/>
                      <a:pt x="42" y="719"/>
                    </a:cubicBezTo>
                    <a:cubicBezTo>
                      <a:pt x="237" y="793"/>
                      <a:pt x="500" y="797"/>
                      <a:pt x="712" y="800"/>
                    </a:cubicBezTo>
                    <a:lnTo>
                      <a:pt x="753" y="801"/>
                    </a:lnTo>
                    <a:moveTo>
                      <a:pt x="1065" y="424"/>
                    </a:moveTo>
                    <a:cubicBezTo>
                      <a:pt x="961" y="445"/>
                      <a:pt x="845" y="485"/>
                      <a:pt x="834" y="538"/>
                    </a:cubicBezTo>
                    <a:cubicBezTo>
                      <a:pt x="832" y="546"/>
                      <a:pt x="835" y="550"/>
                      <a:pt x="837" y="552"/>
                    </a:cubicBezTo>
                    <a:cubicBezTo>
                      <a:pt x="844" y="561"/>
                      <a:pt x="866" y="564"/>
                      <a:pt x="883" y="563"/>
                    </a:cubicBezTo>
                    <a:cubicBezTo>
                      <a:pt x="995" y="557"/>
                      <a:pt x="1119" y="498"/>
                      <a:pt x="1217" y="413"/>
                    </a:cubicBezTo>
                    <a:cubicBezTo>
                      <a:pt x="1163" y="412"/>
                      <a:pt x="1113" y="415"/>
                      <a:pt x="1065" y="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"/>
              <p:cNvSpPr/>
              <p:nvPr/>
            </p:nvSpPr>
            <p:spPr>
              <a:xfrm>
                <a:off x="6823940" y="3648429"/>
                <a:ext cx="241647" cy="463034"/>
              </a:xfrm>
              <a:custGeom>
                <a:rect b="b" l="l" r="r" t="t"/>
                <a:pathLst>
                  <a:path extrusionOk="0" h="1418" w="740">
                    <a:moveTo>
                      <a:pt x="9" y="1321"/>
                    </a:moveTo>
                    <a:cubicBezTo>
                      <a:pt x="9" y="1311"/>
                      <a:pt x="9" y="1303"/>
                      <a:pt x="9" y="1296"/>
                    </a:cubicBezTo>
                    <a:cubicBezTo>
                      <a:pt x="6" y="1244"/>
                      <a:pt x="4" y="1190"/>
                      <a:pt x="2" y="1136"/>
                    </a:cubicBezTo>
                    <a:cubicBezTo>
                      <a:pt x="-4" y="925"/>
                      <a:pt x="3" y="712"/>
                      <a:pt x="24" y="503"/>
                    </a:cubicBezTo>
                    <a:cubicBezTo>
                      <a:pt x="33" y="405"/>
                      <a:pt x="46" y="292"/>
                      <a:pt x="85" y="185"/>
                    </a:cubicBezTo>
                    <a:cubicBezTo>
                      <a:pt x="108" y="120"/>
                      <a:pt x="136" y="75"/>
                      <a:pt x="172" y="44"/>
                    </a:cubicBezTo>
                    <a:cubicBezTo>
                      <a:pt x="220" y="2"/>
                      <a:pt x="284" y="-11"/>
                      <a:pt x="334" y="9"/>
                    </a:cubicBezTo>
                    <a:cubicBezTo>
                      <a:pt x="415" y="41"/>
                      <a:pt x="439" y="143"/>
                      <a:pt x="450" y="217"/>
                    </a:cubicBezTo>
                    <a:cubicBezTo>
                      <a:pt x="450" y="220"/>
                      <a:pt x="451" y="224"/>
                      <a:pt x="452" y="228"/>
                    </a:cubicBezTo>
                    <a:cubicBezTo>
                      <a:pt x="494" y="178"/>
                      <a:pt x="543" y="135"/>
                      <a:pt x="598" y="100"/>
                    </a:cubicBezTo>
                    <a:cubicBezTo>
                      <a:pt x="616" y="88"/>
                      <a:pt x="636" y="78"/>
                      <a:pt x="658" y="78"/>
                    </a:cubicBezTo>
                    <a:cubicBezTo>
                      <a:pt x="692" y="78"/>
                      <a:pt x="718" y="105"/>
                      <a:pt x="729" y="132"/>
                    </a:cubicBezTo>
                    <a:cubicBezTo>
                      <a:pt x="741" y="159"/>
                      <a:pt x="741" y="189"/>
                      <a:pt x="739" y="218"/>
                    </a:cubicBezTo>
                    <a:cubicBezTo>
                      <a:pt x="726" y="456"/>
                      <a:pt x="608" y="670"/>
                      <a:pt x="494" y="847"/>
                    </a:cubicBezTo>
                    <a:cubicBezTo>
                      <a:pt x="426" y="953"/>
                      <a:pt x="353" y="1057"/>
                      <a:pt x="275" y="1157"/>
                    </a:cubicBezTo>
                    <a:cubicBezTo>
                      <a:pt x="242" y="1201"/>
                      <a:pt x="207" y="1244"/>
                      <a:pt x="171" y="1286"/>
                    </a:cubicBezTo>
                    <a:cubicBezTo>
                      <a:pt x="165" y="1293"/>
                      <a:pt x="157" y="1305"/>
                      <a:pt x="148" y="1318"/>
                    </a:cubicBezTo>
                    <a:cubicBezTo>
                      <a:pt x="112" y="1368"/>
                      <a:pt x="80" y="1410"/>
                      <a:pt x="54" y="1417"/>
                    </a:cubicBezTo>
                    <a:cubicBezTo>
                      <a:pt x="41" y="1420"/>
                      <a:pt x="32" y="1416"/>
                      <a:pt x="27" y="1412"/>
                    </a:cubicBezTo>
                    <a:cubicBezTo>
                      <a:pt x="24" y="1409"/>
                      <a:pt x="21" y="1405"/>
                      <a:pt x="19" y="1401"/>
                    </a:cubicBezTo>
                    <a:cubicBezTo>
                      <a:pt x="8" y="1382"/>
                      <a:pt x="9" y="1350"/>
                      <a:pt x="9" y="1321"/>
                    </a:cubicBezTo>
                    <a:moveTo>
                      <a:pt x="478" y="837"/>
                    </a:moveTo>
                    <a:cubicBezTo>
                      <a:pt x="590" y="661"/>
                      <a:pt x="707" y="451"/>
                      <a:pt x="720" y="217"/>
                    </a:cubicBezTo>
                    <a:cubicBezTo>
                      <a:pt x="721" y="191"/>
                      <a:pt x="721" y="163"/>
                      <a:pt x="711" y="139"/>
                    </a:cubicBezTo>
                    <a:cubicBezTo>
                      <a:pt x="703" y="119"/>
                      <a:pt x="683" y="98"/>
                      <a:pt x="658" y="97"/>
                    </a:cubicBezTo>
                    <a:cubicBezTo>
                      <a:pt x="640" y="97"/>
                      <a:pt x="623" y="107"/>
                      <a:pt x="609" y="116"/>
                    </a:cubicBezTo>
                    <a:cubicBezTo>
                      <a:pt x="550" y="153"/>
                      <a:pt x="498" y="200"/>
                      <a:pt x="455" y="254"/>
                    </a:cubicBezTo>
                    <a:cubicBezTo>
                      <a:pt x="461" y="301"/>
                      <a:pt x="464" y="349"/>
                      <a:pt x="456" y="397"/>
                    </a:cubicBezTo>
                    <a:cubicBezTo>
                      <a:pt x="445" y="465"/>
                      <a:pt x="412" y="521"/>
                      <a:pt x="364" y="552"/>
                    </a:cubicBezTo>
                    <a:cubicBezTo>
                      <a:pt x="357" y="557"/>
                      <a:pt x="345" y="563"/>
                      <a:pt x="333" y="560"/>
                    </a:cubicBezTo>
                    <a:cubicBezTo>
                      <a:pt x="310" y="554"/>
                      <a:pt x="308" y="526"/>
                      <a:pt x="312" y="505"/>
                    </a:cubicBezTo>
                    <a:cubicBezTo>
                      <a:pt x="334" y="411"/>
                      <a:pt x="376" y="323"/>
                      <a:pt x="435" y="248"/>
                    </a:cubicBezTo>
                    <a:cubicBezTo>
                      <a:pt x="433" y="239"/>
                      <a:pt x="432" y="229"/>
                      <a:pt x="431" y="220"/>
                    </a:cubicBezTo>
                    <a:cubicBezTo>
                      <a:pt x="420" y="145"/>
                      <a:pt x="398" y="55"/>
                      <a:pt x="327" y="27"/>
                    </a:cubicBezTo>
                    <a:cubicBezTo>
                      <a:pt x="283" y="9"/>
                      <a:pt x="227" y="22"/>
                      <a:pt x="185" y="58"/>
                    </a:cubicBezTo>
                    <a:cubicBezTo>
                      <a:pt x="151" y="88"/>
                      <a:pt x="125" y="130"/>
                      <a:pt x="103" y="192"/>
                    </a:cubicBezTo>
                    <a:cubicBezTo>
                      <a:pt x="65" y="296"/>
                      <a:pt x="52" y="408"/>
                      <a:pt x="43" y="505"/>
                    </a:cubicBezTo>
                    <a:cubicBezTo>
                      <a:pt x="23" y="713"/>
                      <a:pt x="16" y="926"/>
                      <a:pt x="22" y="1136"/>
                    </a:cubicBezTo>
                    <a:cubicBezTo>
                      <a:pt x="23" y="1189"/>
                      <a:pt x="25" y="1243"/>
                      <a:pt x="29" y="1295"/>
                    </a:cubicBezTo>
                    <a:cubicBezTo>
                      <a:pt x="29" y="1302"/>
                      <a:pt x="29" y="1311"/>
                      <a:pt x="29" y="1321"/>
                    </a:cubicBezTo>
                    <a:cubicBezTo>
                      <a:pt x="28" y="1346"/>
                      <a:pt x="28" y="1387"/>
                      <a:pt x="40" y="1397"/>
                    </a:cubicBezTo>
                    <a:cubicBezTo>
                      <a:pt x="41" y="1398"/>
                      <a:pt x="44" y="1399"/>
                      <a:pt x="49" y="1398"/>
                    </a:cubicBezTo>
                    <a:cubicBezTo>
                      <a:pt x="71" y="1392"/>
                      <a:pt x="109" y="1339"/>
                      <a:pt x="132" y="1306"/>
                    </a:cubicBezTo>
                    <a:cubicBezTo>
                      <a:pt x="142" y="1293"/>
                      <a:pt x="150" y="1281"/>
                      <a:pt x="156" y="1274"/>
                    </a:cubicBezTo>
                    <a:cubicBezTo>
                      <a:pt x="191" y="1232"/>
                      <a:pt x="226" y="1188"/>
                      <a:pt x="260" y="1145"/>
                    </a:cubicBezTo>
                    <a:cubicBezTo>
                      <a:pt x="337" y="1046"/>
                      <a:pt x="410" y="942"/>
                      <a:pt x="478" y="837"/>
                    </a:cubicBezTo>
                    <a:lnTo>
                      <a:pt x="486" y="842"/>
                    </a:lnTo>
                    <a:lnTo>
                      <a:pt x="478" y="837"/>
                    </a:lnTo>
                    <a:moveTo>
                      <a:pt x="332" y="509"/>
                    </a:moveTo>
                    <a:cubicBezTo>
                      <a:pt x="329" y="520"/>
                      <a:pt x="328" y="539"/>
                      <a:pt x="338" y="541"/>
                    </a:cubicBezTo>
                    <a:cubicBezTo>
                      <a:pt x="343" y="542"/>
                      <a:pt x="349" y="539"/>
                      <a:pt x="354" y="536"/>
                    </a:cubicBezTo>
                    <a:cubicBezTo>
                      <a:pt x="397" y="508"/>
                      <a:pt x="427" y="456"/>
                      <a:pt x="437" y="394"/>
                    </a:cubicBezTo>
                    <a:cubicBezTo>
                      <a:pt x="444" y="355"/>
                      <a:pt x="442" y="316"/>
                      <a:pt x="438" y="276"/>
                    </a:cubicBezTo>
                    <a:cubicBezTo>
                      <a:pt x="387" y="345"/>
                      <a:pt x="351" y="425"/>
                      <a:pt x="332" y="5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"/>
              <p:cNvSpPr/>
              <p:nvPr/>
            </p:nvSpPr>
            <p:spPr>
              <a:xfrm>
                <a:off x="6469959" y="3591284"/>
                <a:ext cx="366063" cy="516586"/>
              </a:xfrm>
              <a:custGeom>
                <a:rect b="b" l="l" r="r" t="t"/>
                <a:pathLst>
                  <a:path extrusionOk="0" h="1582" w="1121">
                    <a:moveTo>
                      <a:pt x="9" y="425"/>
                    </a:moveTo>
                    <a:cubicBezTo>
                      <a:pt x="-8" y="361"/>
                      <a:pt x="-5" y="272"/>
                      <a:pt x="58" y="233"/>
                    </a:cubicBezTo>
                    <a:cubicBezTo>
                      <a:pt x="102" y="207"/>
                      <a:pt x="163" y="213"/>
                      <a:pt x="222" y="250"/>
                    </a:cubicBezTo>
                    <a:cubicBezTo>
                      <a:pt x="230" y="255"/>
                      <a:pt x="238" y="261"/>
                      <a:pt x="246" y="267"/>
                    </a:cubicBezTo>
                    <a:cubicBezTo>
                      <a:pt x="249" y="211"/>
                      <a:pt x="261" y="156"/>
                      <a:pt x="283" y="104"/>
                    </a:cubicBezTo>
                    <a:cubicBezTo>
                      <a:pt x="307" y="48"/>
                      <a:pt x="354" y="-8"/>
                      <a:pt x="415" y="1"/>
                    </a:cubicBezTo>
                    <a:cubicBezTo>
                      <a:pt x="463" y="8"/>
                      <a:pt x="493" y="55"/>
                      <a:pt x="513" y="95"/>
                    </a:cubicBezTo>
                    <a:cubicBezTo>
                      <a:pt x="587" y="241"/>
                      <a:pt x="634" y="401"/>
                      <a:pt x="680" y="556"/>
                    </a:cubicBezTo>
                    <a:cubicBezTo>
                      <a:pt x="695" y="609"/>
                      <a:pt x="711" y="664"/>
                      <a:pt x="728" y="717"/>
                    </a:cubicBezTo>
                    <a:cubicBezTo>
                      <a:pt x="811" y="977"/>
                      <a:pt x="921" y="1229"/>
                      <a:pt x="1057" y="1467"/>
                    </a:cubicBezTo>
                    <a:lnTo>
                      <a:pt x="1066" y="1483"/>
                    </a:lnTo>
                    <a:cubicBezTo>
                      <a:pt x="1083" y="1512"/>
                      <a:pt x="1100" y="1543"/>
                      <a:pt x="1121" y="1569"/>
                    </a:cubicBezTo>
                    <a:lnTo>
                      <a:pt x="1108" y="1582"/>
                    </a:lnTo>
                    <a:cubicBezTo>
                      <a:pt x="861" y="1377"/>
                      <a:pt x="674" y="1212"/>
                      <a:pt x="500" y="1046"/>
                    </a:cubicBezTo>
                    <a:cubicBezTo>
                      <a:pt x="383" y="934"/>
                      <a:pt x="262" y="818"/>
                      <a:pt x="158" y="689"/>
                    </a:cubicBezTo>
                    <a:cubicBezTo>
                      <a:pt x="125" y="649"/>
                      <a:pt x="89" y="601"/>
                      <a:pt x="58" y="546"/>
                    </a:cubicBezTo>
                    <a:cubicBezTo>
                      <a:pt x="38" y="508"/>
                      <a:pt x="20" y="468"/>
                      <a:pt x="9" y="425"/>
                    </a:cubicBezTo>
                    <a:moveTo>
                      <a:pt x="1049" y="1492"/>
                    </a:moveTo>
                    <a:lnTo>
                      <a:pt x="1040" y="1476"/>
                    </a:lnTo>
                    <a:cubicBezTo>
                      <a:pt x="904" y="1238"/>
                      <a:pt x="793" y="984"/>
                      <a:pt x="710" y="723"/>
                    </a:cubicBezTo>
                    <a:cubicBezTo>
                      <a:pt x="693" y="669"/>
                      <a:pt x="677" y="615"/>
                      <a:pt x="661" y="561"/>
                    </a:cubicBezTo>
                    <a:cubicBezTo>
                      <a:pt x="616" y="407"/>
                      <a:pt x="569" y="248"/>
                      <a:pt x="496" y="103"/>
                    </a:cubicBezTo>
                    <a:cubicBezTo>
                      <a:pt x="478" y="68"/>
                      <a:pt x="452" y="26"/>
                      <a:pt x="412" y="20"/>
                    </a:cubicBezTo>
                    <a:cubicBezTo>
                      <a:pt x="362" y="13"/>
                      <a:pt x="321" y="65"/>
                      <a:pt x="301" y="112"/>
                    </a:cubicBezTo>
                    <a:cubicBezTo>
                      <a:pt x="278" y="166"/>
                      <a:pt x="266" y="224"/>
                      <a:pt x="265" y="282"/>
                    </a:cubicBezTo>
                    <a:cubicBezTo>
                      <a:pt x="328" y="337"/>
                      <a:pt x="370" y="415"/>
                      <a:pt x="381" y="499"/>
                    </a:cubicBezTo>
                    <a:cubicBezTo>
                      <a:pt x="384" y="523"/>
                      <a:pt x="378" y="551"/>
                      <a:pt x="355" y="557"/>
                    </a:cubicBezTo>
                    <a:cubicBezTo>
                      <a:pt x="336" y="563"/>
                      <a:pt x="317" y="551"/>
                      <a:pt x="303" y="524"/>
                    </a:cubicBezTo>
                    <a:lnTo>
                      <a:pt x="302" y="523"/>
                    </a:lnTo>
                    <a:cubicBezTo>
                      <a:pt x="264" y="452"/>
                      <a:pt x="245" y="371"/>
                      <a:pt x="245" y="291"/>
                    </a:cubicBezTo>
                    <a:cubicBezTo>
                      <a:pt x="234" y="282"/>
                      <a:pt x="223" y="274"/>
                      <a:pt x="212" y="267"/>
                    </a:cubicBezTo>
                    <a:cubicBezTo>
                      <a:pt x="192" y="255"/>
                      <a:pt x="123" y="217"/>
                      <a:pt x="68" y="250"/>
                    </a:cubicBezTo>
                    <a:cubicBezTo>
                      <a:pt x="14" y="283"/>
                      <a:pt x="13" y="362"/>
                      <a:pt x="28" y="420"/>
                    </a:cubicBezTo>
                    <a:cubicBezTo>
                      <a:pt x="55" y="522"/>
                      <a:pt x="120" y="611"/>
                      <a:pt x="173" y="677"/>
                    </a:cubicBezTo>
                    <a:cubicBezTo>
                      <a:pt x="276" y="805"/>
                      <a:pt x="397" y="920"/>
                      <a:pt x="513" y="1032"/>
                    </a:cubicBezTo>
                    <a:cubicBezTo>
                      <a:pt x="674" y="1185"/>
                      <a:pt x="846" y="1338"/>
                      <a:pt x="1066" y="1522"/>
                    </a:cubicBezTo>
                    <a:cubicBezTo>
                      <a:pt x="1060" y="1512"/>
                      <a:pt x="1055" y="1502"/>
                      <a:pt x="1049" y="1492"/>
                    </a:cubicBezTo>
                    <a:moveTo>
                      <a:pt x="265" y="309"/>
                    </a:moveTo>
                    <a:cubicBezTo>
                      <a:pt x="267" y="380"/>
                      <a:pt x="286" y="451"/>
                      <a:pt x="320" y="514"/>
                    </a:cubicBezTo>
                    <a:lnTo>
                      <a:pt x="320" y="515"/>
                    </a:lnTo>
                    <a:cubicBezTo>
                      <a:pt x="327" y="529"/>
                      <a:pt x="339" y="542"/>
                      <a:pt x="350" y="539"/>
                    </a:cubicBezTo>
                    <a:cubicBezTo>
                      <a:pt x="362" y="535"/>
                      <a:pt x="363" y="513"/>
                      <a:pt x="361" y="501"/>
                    </a:cubicBezTo>
                    <a:cubicBezTo>
                      <a:pt x="356" y="461"/>
                      <a:pt x="343" y="422"/>
                      <a:pt x="324" y="387"/>
                    </a:cubicBezTo>
                    <a:cubicBezTo>
                      <a:pt x="308" y="358"/>
                      <a:pt x="288" y="332"/>
                      <a:pt x="265" y="3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"/>
              <p:cNvSpPr/>
              <p:nvPr/>
            </p:nvSpPr>
            <p:spPr>
              <a:xfrm>
                <a:off x="6834063" y="3778065"/>
                <a:ext cx="315774" cy="337642"/>
              </a:xfrm>
              <a:custGeom>
                <a:rect b="b" l="l" r="r" t="t"/>
                <a:pathLst>
                  <a:path extrusionOk="0" h="1034" w="967">
                    <a:moveTo>
                      <a:pt x="1" y="1028"/>
                    </a:moveTo>
                    <a:cubicBezTo>
                      <a:pt x="1" y="1029"/>
                      <a:pt x="1" y="1029"/>
                      <a:pt x="2" y="1029"/>
                    </a:cubicBezTo>
                    <a:cubicBezTo>
                      <a:pt x="5" y="1034"/>
                      <a:pt x="11" y="1035"/>
                      <a:pt x="15" y="1032"/>
                    </a:cubicBezTo>
                    <a:cubicBezTo>
                      <a:pt x="77" y="992"/>
                      <a:pt x="129" y="936"/>
                      <a:pt x="178" y="881"/>
                    </a:cubicBezTo>
                    <a:cubicBezTo>
                      <a:pt x="191" y="867"/>
                      <a:pt x="204" y="854"/>
                      <a:pt x="217" y="840"/>
                    </a:cubicBezTo>
                    <a:cubicBezTo>
                      <a:pt x="374" y="673"/>
                      <a:pt x="521" y="509"/>
                      <a:pt x="662" y="351"/>
                    </a:cubicBezTo>
                    <a:cubicBezTo>
                      <a:pt x="761" y="241"/>
                      <a:pt x="862" y="127"/>
                      <a:pt x="965" y="17"/>
                    </a:cubicBezTo>
                    <a:cubicBezTo>
                      <a:pt x="968" y="13"/>
                      <a:pt x="968" y="6"/>
                      <a:pt x="964" y="3"/>
                    </a:cubicBezTo>
                    <a:cubicBezTo>
                      <a:pt x="960" y="-1"/>
                      <a:pt x="954" y="-1"/>
                      <a:pt x="950" y="3"/>
                    </a:cubicBezTo>
                    <a:cubicBezTo>
                      <a:pt x="848" y="114"/>
                      <a:pt x="746" y="228"/>
                      <a:pt x="648" y="338"/>
                    </a:cubicBezTo>
                    <a:cubicBezTo>
                      <a:pt x="506" y="496"/>
                      <a:pt x="360" y="660"/>
                      <a:pt x="202" y="827"/>
                    </a:cubicBezTo>
                    <a:cubicBezTo>
                      <a:pt x="190" y="840"/>
                      <a:pt x="177" y="854"/>
                      <a:pt x="164" y="868"/>
                    </a:cubicBezTo>
                    <a:cubicBezTo>
                      <a:pt x="115" y="922"/>
                      <a:pt x="65" y="977"/>
                      <a:pt x="5" y="1016"/>
                    </a:cubicBezTo>
                    <a:cubicBezTo>
                      <a:pt x="0" y="1018"/>
                      <a:pt x="-1" y="1024"/>
                      <a:pt x="1" y="10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"/>
              <p:cNvSpPr/>
              <p:nvPr/>
            </p:nvSpPr>
            <p:spPr>
              <a:xfrm>
                <a:off x="6819368" y="4057256"/>
                <a:ext cx="145641" cy="93064"/>
              </a:xfrm>
              <a:custGeom>
                <a:rect b="b" l="l" r="r" t="t"/>
                <a:pathLst>
                  <a:path extrusionOk="0" h="285" w="446">
                    <a:moveTo>
                      <a:pt x="0" y="222"/>
                    </a:moveTo>
                    <a:cubicBezTo>
                      <a:pt x="37" y="235"/>
                      <a:pt x="79" y="248"/>
                      <a:pt x="118" y="260"/>
                    </a:cubicBezTo>
                    <a:cubicBezTo>
                      <a:pt x="210" y="290"/>
                      <a:pt x="310" y="293"/>
                      <a:pt x="403" y="269"/>
                    </a:cubicBezTo>
                    <a:cubicBezTo>
                      <a:pt x="420" y="264"/>
                      <a:pt x="439" y="257"/>
                      <a:pt x="445" y="240"/>
                    </a:cubicBezTo>
                    <a:cubicBezTo>
                      <a:pt x="449" y="226"/>
                      <a:pt x="441" y="211"/>
                      <a:pt x="430" y="202"/>
                    </a:cubicBezTo>
                    <a:cubicBezTo>
                      <a:pt x="419" y="193"/>
                      <a:pt x="405" y="189"/>
                      <a:pt x="391" y="185"/>
                    </a:cubicBezTo>
                    <a:cubicBezTo>
                      <a:pt x="362" y="176"/>
                      <a:pt x="333" y="168"/>
                      <a:pt x="303" y="159"/>
                    </a:cubicBezTo>
                    <a:cubicBezTo>
                      <a:pt x="329" y="148"/>
                      <a:pt x="350" y="131"/>
                      <a:pt x="371" y="112"/>
                    </a:cubicBezTo>
                    <a:cubicBezTo>
                      <a:pt x="393" y="92"/>
                      <a:pt x="413" y="62"/>
                      <a:pt x="403" y="34"/>
                    </a:cubicBezTo>
                    <a:cubicBezTo>
                      <a:pt x="395" y="13"/>
                      <a:pt x="372" y="1"/>
                      <a:pt x="350" y="0"/>
                    </a:cubicBezTo>
                    <a:cubicBezTo>
                      <a:pt x="328" y="-1"/>
                      <a:pt x="306" y="7"/>
                      <a:pt x="286" y="15"/>
                    </a:cubicBezTo>
                    <a:cubicBezTo>
                      <a:pt x="176" y="61"/>
                      <a:pt x="77" y="131"/>
                      <a:pt x="0" y="2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"/>
              <p:cNvSpPr/>
              <p:nvPr/>
            </p:nvSpPr>
            <p:spPr>
              <a:xfrm>
                <a:off x="6800428" y="3981826"/>
                <a:ext cx="95026" cy="145310"/>
              </a:xfrm>
              <a:custGeom>
                <a:rect b="b" l="l" r="r" t="t"/>
                <a:pathLst>
                  <a:path extrusionOk="0" h="445" w="291">
                    <a:moveTo>
                      <a:pt x="221" y="316"/>
                    </a:moveTo>
                    <a:cubicBezTo>
                      <a:pt x="260" y="260"/>
                      <a:pt x="287" y="195"/>
                      <a:pt x="291" y="127"/>
                    </a:cubicBezTo>
                    <a:cubicBezTo>
                      <a:pt x="291" y="113"/>
                      <a:pt x="291" y="99"/>
                      <a:pt x="284" y="88"/>
                    </a:cubicBezTo>
                    <a:cubicBezTo>
                      <a:pt x="271" y="66"/>
                      <a:pt x="239" y="63"/>
                      <a:pt x="216" y="75"/>
                    </a:cubicBezTo>
                    <a:cubicBezTo>
                      <a:pt x="194" y="86"/>
                      <a:pt x="179" y="108"/>
                      <a:pt x="164" y="130"/>
                    </a:cubicBezTo>
                    <a:cubicBezTo>
                      <a:pt x="158" y="100"/>
                      <a:pt x="147" y="72"/>
                      <a:pt x="134" y="45"/>
                    </a:cubicBezTo>
                    <a:cubicBezTo>
                      <a:pt x="125" y="27"/>
                      <a:pt x="113" y="9"/>
                      <a:pt x="94" y="2"/>
                    </a:cubicBezTo>
                    <a:cubicBezTo>
                      <a:pt x="73" y="-5"/>
                      <a:pt x="49" y="4"/>
                      <a:pt x="34" y="20"/>
                    </a:cubicBezTo>
                    <a:cubicBezTo>
                      <a:pt x="5" y="49"/>
                      <a:pt x="1" y="94"/>
                      <a:pt x="0" y="134"/>
                    </a:cubicBezTo>
                    <a:cubicBezTo>
                      <a:pt x="-1" y="225"/>
                      <a:pt x="8" y="324"/>
                      <a:pt x="42" y="409"/>
                    </a:cubicBezTo>
                    <a:cubicBezTo>
                      <a:pt x="84" y="513"/>
                      <a:pt x="188" y="364"/>
                      <a:pt x="221" y="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"/>
              <p:cNvSpPr/>
              <p:nvPr/>
            </p:nvSpPr>
            <p:spPr>
              <a:xfrm>
                <a:off x="6718791" y="4005010"/>
                <a:ext cx="107108" cy="123759"/>
              </a:xfrm>
              <a:custGeom>
                <a:rect b="b" l="l" r="r" t="t"/>
                <a:pathLst>
                  <a:path extrusionOk="0" h="379" w="328">
                    <a:moveTo>
                      <a:pt x="249" y="134"/>
                    </a:moveTo>
                    <a:cubicBezTo>
                      <a:pt x="231" y="90"/>
                      <a:pt x="210" y="46"/>
                      <a:pt x="174" y="16"/>
                    </a:cubicBezTo>
                    <a:cubicBezTo>
                      <a:pt x="158" y="3"/>
                      <a:pt x="135" y="-7"/>
                      <a:pt x="120" y="6"/>
                    </a:cubicBezTo>
                    <a:cubicBezTo>
                      <a:pt x="112" y="13"/>
                      <a:pt x="109" y="23"/>
                      <a:pt x="107" y="33"/>
                    </a:cubicBezTo>
                    <a:cubicBezTo>
                      <a:pt x="104" y="54"/>
                      <a:pt x="104" y="76"/>
                      <a:pt x="109" y="97"/>
                    </a:cubicBezTo>
                    <a:cubicBezTo>
                      <a:pt x="92" y="87"/>
                      <a:pt x="72" y="81"/>
                      <a:pt x="53" y="80"/>
                    </a:cubicBezTo>
                    <a:cubicBezTo>
                      <a:pt x="37" y="80"/>
                      <a:pt x="19" y="83"/>
                      <a:pt x="9" y="96"/>
                    </a:cubicBezTo>
                    <a:cubicBezTo>
                      <a:pt x="-1" y="108"/>
                      <a:pt x="-2" y="125"/>
                      <a:pt x="3" y="140"/>
                    </a:cubicBezTo>
                    <a:cubicBezTo>
                      <a:pt x="8" y="154"/>
                      <a:pt x="19" y="167"/>
                      <a:pt x="29" y="179"/>
                    </a:cubicBezTo>
                    <a:cubicBezTo>
                      <a:pt x="101" y="262"/>
                      <a:pt x="188" y="337"/>
                      <a:pt x="293" y="375"/>
                    </a:cubicBezTo>
                    <a:cubicBezTo>
                      <a:pt x="358" y="398"/>
                      <a:pt x="313" y="316"/>
                      <a:pt x="304" y="289"/>
                    </a:cubicBezTo>
                    <a:cubicBezTo>
                      <a:pt x="288" y="237"/>
                      <a:pt x="270" y="185"/>
                      <a:pt x="249" y="1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"/>
              <p:cNvSpPr/>
              <p:nvPr/>
            </p:nvSpPr>
            <p:spPr>
              <a:xfrm>
                <a:off x="5802814" y="4081747"/>
                <a:ext cx="1049532" cy="1048193"/>
              </a:xfrm>
              <a:custGeom>
                <a:rect b="b" l="l" r="r" t="t"/>
                <a:pathLst>
                  <a:path extrusionOk="0" h="3210" w="3214">
                    <a:moveTo>
                      <a:pt x="2" y="3201"/>
                    </a:moveTo>
                    <a:cubicBezTo>
                      <a:pt x="6" y="3209"/>
                      <a:pt x="15" y="3212"/>
                      <a:pt x="24" y="3209"/>
                    </a:cubicBezTo>
                    <a:cubicBezTo>
                      <a:pt x="1344" y="2638"/>
                      <a:pt x="2566" y="1418"/>
                      <a:pt x="3212" y="24"/>
                    </a:cubicBezTo>
                    <a:cubicBezTo>
                      <a:pt x="3216" y="16"/>
                      <a:pt x="3212" y="5"/>
                      <a:pt x="3203" y="1"/>
                    </a:cubicBezTo>
                    <a:cubicBezTo>
                      <a:pt x="3195" y="-3"/>
                      <a:pt x="3185" y="1"/>
                      <a:pt x="3181" y="10"/>
                    </a:cubicBezTo>
                    <a:cubicBezTo>
                      <a:pt x="2538" y="1396"/>
                      <a:pt x="1323" y="2610"/>
                      <a:pt x="10" y="3178"/>
                    </a:cubicBezTo>
                    <a:cubicBezTo>
                      <a:pt x="1" y="3181"/>
                      <a:pt x="-3" y="3191"/>
                      <a:pt x="1" y="3200"/>
                    </a:cubicBezTo>
                    <a:cubicBezTo>
                      <a:pt x="1" y="3201"/>
                      <a:pt x="2" y="3201"/>
                      <a:pt x="2" y="32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"/>
              <p:cNvSpPr/>
              <p:nvPr/>
            </p:nvSpPr>
            <p:spPr>
              <a:xfrm>
                <a:off x="6082669" y="3570059"/>
                <a:ext cx="372594" cy="1042642"/>
              </a:xfrm>
              <a:custGeom>
                <a:rect b="b" l="l" r="r" t="t"/>
                <a:pathLst>
                  <a:path extrusionOk="0" h="3193" w="1141">
                    <a:moveTo>
                      <a:pt x="53" y="0"/>
                    </a:moveTo>
                    <a:cubicBezTo>
                      <a:pt x="51" y="9"/>
                      <a:pt x="49" y="17"/>
                      <a:pt x="47" y="26"/>
                    </a:cubicBezTo>
                    <a:cubicBezTo>
                      <a:pt x="43" y="40"/>
                      <a:pt x="40" y="55"/>
                      <a:pt x="37" y="70"/>
                    </a:cubicBezTo>
                    <a:cubicBezTo>
                      <a:pt x="-14" y="300"/>
                      <a:pt x="-19" y="543"/>
                      <a:pt x="57" y="765"/>
                    </a:cubicBezTo>
                    <a:cubicBezTo>
                      <a:pt x="122" y="953"/>
                      <a:pt x="241" y="1116"/>
                      <a:pt x="350" y="1282"/>
                    </a:cubicBezTo>
                    <a:cubicBezTo>
                      <a:pt x="535" y="1565"/>
                      <a:pt x="695" y="1867"/>
                      <a:pt x="790" y="2191"/>
                    </a:cubicBezTo>
                    <a:cubicBezTo>
                      <a:pt x="885" y="2516"/>
                      <a:pt x="913" y="2864"/>
                      <a:pt x="835" y="3193"/>
                    </a:cubicBezTo>
                    <a:cubicBezTo>
                      <a:pt x="1061" y="2946"/>
                      <a:pt x="1166" y="2587"/>
                      <a:pt x="1135" y="2254"/>
                    </a:cubicBezTo>
                    <a:cubicBezTo>
                      <a:pt x="1104" y="1920"/>
                      <a:pt x="967" y="1605"/>
                      <a:pt x="795" y="1318"/>
                    </a:cubicBezTo>
                    <a:cubicBezTo>
                      <a:pt x="623" y="1031"/>
                      <a:pt x="442" y="772"/>
                      <a:pt x="253" y="496"/>
                    </a:cubicBezTo>
                    <a:cubicBezTo>
                      <a:pt x="151" y="346"/>
                      <a:pt x="113" y="216"/>
                      <a:pt x="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9" name="Google Shape;679;p2"/>
          <p:cNvSpPr txBox="1"/>
          <p:nvPr>
            <p:ph type="ctrTitle"/>
          </p:nvPr>
        </p:nvSpPr>
        <p:spPr>
          <a:xfrm>
            <a:off x="2412000" y="1248000"/>
            <a:ext cx="4320000" cy="22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680" name="Google Shape;680;p2"/>
          <p:cNvSpPr txBox="1"/>
          <p:nvPr>
            <p:ph idx="1" type="subTitle"/>
          </p:nvPr>
        </p:nvSpPr>
        <p:spPr>
          <a:xfrm>
            <a:off x="2412000" y="3464400"/>
            <a:ext cx="4320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11"/>
          <p:cNvSpPr/>
          <p:nvPr/>
        </p:nvSpPr>
        <p:spPr>
          <a:xfrm>
            <a:off x="0" y="150"/>
            <a:ext cx="9144000" cy="5143500"/>
          </a:xfrm>
          <a:prstGeom prst="ellipse">
            <a:avLst/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85" name="Google Shape;1885;p11"/>
          <p:cNvSpPr txBox="1"/>
          <p:nvPr>
            <p:ph hasCustomPrompt="1" type="title"/>
          </p:nvPr>
        </p:nvSpPr>
        <p:spPr>
          <a:xfrm>
            <a:off x="1548000" y="1786800"/>
            <a:ext cx="60480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86" name="Google Shape;1886;p11"/>
          <p:cNvSpPr txBox="1"/>
          <p:nvPr>
            <p:ph idx="1" type="subTitle"/>
          </p:nvPr>
        </p:nvSpPr>
        <p:spPr>
          <a:xfrm>
            <a:off x="1548000" y="2895000"/>
            <a:ext cx="60480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887" name="Google Shape;1887;p11"/>
          <p:cNvGrpSpPr/>
          <p:nvPr/>
        </p:nvGrpSpPr>
        <p:grpSpPr>
          <a:xfrm>
            <a:off x="1864124" y="-228607"/>
            <a:ext cx="5415752" cy="5600704"/>
            <a:chOff x="1864124" y="-228607"/>
            <a:chExt cx="5415752" cy="5600704"/>
          </a:xfrm>
        </p:grpSpPr>
        <p:grpSp>
          <p:nvGrpSpPr>
            <p:cNvPr id="1888" name="Google Shape;1888;p11"/>
            <p:cNvGrpSpPr/>
            <p:nvPr/>
          </p:nvGrpSpPr>
          <p:grpSpPr>
            <a:xfrm flipH="1" rot="10800000">
              <a:off x="1864124" y="-228607"/>
              <a:ext cx="5415752" cy="1521904"/>
              <a:chOff x="2118011" y="3757493"/>
              <a:chExt cx="4923411" cy="1383549"/>
            </a:xfrm>
          </p:grpSpPr>
          <p:grpSp>
            <p:nvGrpSpPr>
              <p:cNvPr id="1889" name="Google Shape;1889;p11"/>
              <p:cNvGrpSpPr/>
              <p:nvPr/>
            </p:nvGrpSpPr>
            <p:grpSpPr>
              <a:xfrm>
                <a:off x="2831525" y="3885497"/>
                <a:ext cx="1118434" cy="1126236"/>
                <a:chOff x="2831525" y="3885497"/>
                <a:chExt cx="1118434" cy="1126236"/>
              </a:xfrm>
            </p:grpSpPr>
            <p:sp>
              <p:nvSpPr>
                <p:cNvPr id="1890" name="Google Shape;1890;p11"/>
                <p:cNvSpPr/>
                <p:nvPr/>
              </p:nvSpPr>
              <p:spPr>
                <a:xfrm>
                  <a:off x="2831525" y="3885497"/>
                  <a:ext cx="201481" cy="277886"/>
                </a:xfrm>
                <a:custGeom>
                  <a:rect b="b" l="l" r="r" t="t"/>
                  <a:pathLst>
                    <a:path extrusionOk="0" h="851" w="617">
                      <a:moveTo>
                        <a:pt x="555" y="851"/>
                      </a:moveTo>
                      <a:cubicBezTo>
                        <a:pt x="555" y="851"/>
                        <a:pt x="730" y="374"/>
                        <a:pt x="494" y="185"/>
                      </a:cubicBezTo>
                      <a:cubicBezTo>
                        <a:pt x="258" y="-3"/>
                        <a:pt x="25" y="-61"/>
                        <a:pt x="9" y="72"/>
                      </a:cubicBezTo>
                      <a:cubicBezTo>
                        <a:pt x="-8" y="206"/>
                        <a:pt x="-66" y="801"/>
                        <a:pt x="555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2881161" y="3961907"/>
                  <a:ext cx="145968" cy="201475"/>
                </a:xfrm>
                <a:custGeom>
                  <a:rect b="b" l="l" r="r" t="t"/>
                  <a:pathLst>
                    <a:path extrusionOk="0" h="617" w="447">
                      <a:moveTo>
                        <a:pt x="402" y="617"/>
                      </a:moveTo>
                      <a:cubicBezTo>
                        <a:pt x="402" y="617"/>
                        <a:pt x="529" y="271"/>
                        <a:pt x="358" y="134"/>
                      </a:cubicBezTo>
                      <a:cubicBezTo>
                        <a:pt x="187" y="-2"/>
                        <a:pt x="18" y="-45"/>
                        <a:pt x="7" y="52"/>
                      </a:cubicBezTo>
                      <a:cubicBezTo>
                        <a:pt x="-5" y="149"/>
                        <a:pt x="-48" y="580"/>
                        <a:pt x="402" y="61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2930470" y="4020031"/>
                  <a:ext cx="1019489" cy="884270"/>
                </a:xfrm>
                <a:custGeom>
                  <a:rect b="b" l="l" r="r" t="t"/>
                  <a:pathLst>
                    <a:path extrusionOk="0" h="2708" w="3122">
                      <a:moveTo>
                        <a:pt x="3120" y="2694"/>
                      </a:moveTo>
                      <a:cubicBezTo>
                        <a:pt x="3118" y="2692"/>
                        <a:pt x="3116" y="2691"/>
                        <a:pt x="3113" y="2691"/>
                      </a:cubicBezTo>
                      <a:cubicBezTo>
                        <a:pt x="2196" y="2695"/>
                        <a:pt x="1403" y="1965"/>
                        <a:pt x="899" y="1352"/>
                      </a:cubicBezTo>
                      <a:cubicBezTo>
                        <a:pt x="353" y="686"/>
                        <a:pt x="19" y="11"/>
                        <a:pt x="16" y="5"/>
                      </a:cubicBezTo>
                      <a:cubicBezTo>
                        <a:pt x="14" y="0"/>
                        <a:pt x="9" y="-1"/>
                        <a:pt x="5" y="1"/>
                      </a:cubicBezTo>
                      <a:cubicBezTo>
                        <a:pt x="1" y="3"/>
                        <a:pt x="-1" y="8"/>
                        <a:pt x="1" y="12"/>
                      </a:cubicBezTo>
                      <a:cubicBezTo>
                        <a:pt x="4" y="19"/>
                        <a:pt x="338" y="695"/>
                        <a:pt x="886" y="1362"/>
                      </a:cubicBezTo>
                      <a:cubicBezTo>
                        <a:pt x="1208" y="1754"/>
                        <a:pt x="1539" y="2066"/>
                        <a:pt x="1872" y="2289"/>
                      </a:cubicBezTo>
                      <a:cubicBezTo>
                        <a:pt x="2287" y="2568"/>
                        <a:pt x="2705" y="2709"/>
                        <a:pt x="3113" y="2708"/>
                      </a:cubicBezTo>
                      <a:cubicBezTo>
                        <a:pt x="3118" y="2708"/>
                        <a:pt x="3122" y="2704"/>
                        <a:pt x="3122" y="2699"/>
                      </a:cubicBezTo>
                      <a:cubicBezTo>
                        <a:pt x="3122" y="2697"/>
                        <a:pt x="3121" y="2696"/>
                        <a:pt x="3120" y="2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3113012" y="4083706"/>
                  <a:ext cx="144988" cy="309233"/>
                </a:xfrm>
                <a:custGeom>
                  <a:rect b="b" l="l" r="r" t="t"/>
                  <a:pathLst>
                    <a:path extrusionOk="0" h="947" w="444">
                      <a:moveTo>
                        <a:pt x="166" y="947"/>
                      </a:moveTo>
                      <a:cubicBezTo>
                        <a:pt x="166" y="947"/>
                        <a:pt x="675" y="362"/>
                        <a:pt x="316" y="74"/>
                      </a:cubicBezTo>
                      <a:cubicBezTo>
                        <a:pt x="-42" y="-214"/>
                        <a:pt x="-100" y="387"/>
                        <a:pt x="166" y="94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3134565" y="4206485"/>
                  <a:ext cx="87515" cy="186454"/>
                </a:xfrm>
                <a:custGeom>
                  <a:rect b="b" l="l" r="r" t="t"/>
                  <a:pathLst>
                    <a:path extrusionOk="0" h="571" w="268">
                      <a:moveTo>
                        <a:pt x="100" y="571"/>
                      </a:moveTo>
                      <a:cubicBezTo>
                        <a:pt x="100" y="571"/>
                        <a:pt x="407" y="219"/>
                        <a:pt x="191" y="45"/>
                      </a:cubicBezTo>
                      <a:cubicBezTo>
                        <a:pt x="-25" y="-129"/>
                        <a:pt x="-60" y="234"/>
                        <a:pt x="100" y="57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3164281" y="4258731"/>
                  <a:ext cx="19920" cy="136820"/>
                </a:xfrm>
                <a:custGeom>
                  <a:rect b="b" l="l" r="r" t="t"/>
                  <a:pathLst>
                    <a:path extrusionOk="0" h="419" w="61">
                      <a:moveTo>
                        <a:pt x="60" y="3"/>
                      </a:moveTo>
                      <a:cubicBezTo>
                        <a:pt x="58" y="1"/>
                        <a:pt x="57" y="0"/>
                        <a:pt x="54" y="0"/>
                      </a:cubicBezTo>
                      <a:cubicBezTo>
                        <a:pt x="50" y="-1"/>
                        <a:pt x="45" y="2"/>
                        <a:pt x="45" y="6"/>
                      </a:cubicBezTo>
                      <a:cubicBezTo>
                        <a:pt x="42" y="18"/>
                        <a:pt x="-14" y="299"/>
                        <a:pt x="3" y="412"/>
                      </a:cubicBezTo>
                      <a:cubicBezTo>
                        <a:pt x="3" y="416"/>
                        <a:pt x="7" y="420"/>
                        <a:pt x="12" y="419"/>
                      </a:cubicBezTo>
                      <a:cubicBezTo>
                        <a:pt x="17" y="418"/>
                        <a:pt x="20" y="414"/>
                        <a:pt x="19" y="409"/>
                      </a:cubicBezTo>
                      <a:cubicBezTo>
                        <a:pt x="3" y="300"/>
                        <a:pt x="60" y="13"/>
                        <a:pt x="61" y="10"/>
                      </a:cubicBezTo>
                      <a:cubicBezTo>
                        <a:pt x="61" y="7"/>
                        <a:pt x="61" y="5"/>
                        <a:pt x="60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2846547" y="4281263"/>
                  <a:ext cx="308263" cy="146616"/>
                </a:xfrm>
                <a:custGeom>
                  <a:rect b="b" l="l" r="r" t="t"/>
                  <a:pathLst>
                    <a:path extrusionOk="0" h="449" w="944">
                      <a:moveTo>
                        <a:pt x="944" y="292"/>
                      </a:moveTo>
                      <a:cubicBezTo>
                        <a:pt x="944" y="292"/>
                        <a:pt x="135" y="-199"/>
                        <a:pt x="18" y="92"/>
                      </a:cubicBezTo>
                      <a:cubicBezTo>
                        <a:pt x="-99" y="382"/>
                        <a:pt x="378" y="617"/>
                        <a:pt x="944" y="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2929817" y="4307059"/>
                  <a:ext cx="224993" cy="107105"/>
                </a:xfrm>
                <a:custGeom>
                  <a:rect b="b" l="l" r="r" t="t"/>
                  <a:pathLst>
                    <a:path extrusionOk="0" h="328" w="689">
                      <a:moveTo>
                        <a:pt x="689" y="213"/>
                      </a:moveTo>
                      <a:cubicBezTo>
                        <a:pt x="689" y="213"/>
                        <a:pt x="98" y="-145"/>
                        <a:pt x="13" y="67"/>
                      </a:cubicBezTo>
                      <a:cubicBezTo>
                        <a:pt x="-73" y="279"/>
                        <a:pt x="275" y="451"/>
                        <a:pt x="689" y="21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2997413" y="4357673"/>
                  <a:ext cx="158377" cy="21552"/>
                </a:xfrm>
                <a:custGeom>
                  <a:rect b="b" l="l" r="r" t="t"/>
                  <a:pathLst>
                    <a:path extrusionOk="0" h="66" w="485">
                      <a:moveTo>
                        <a:pt x="484" y="53"/>
                      </a:moveTo>
                      <a:cubicBezTo>
                        <a:pt x="482" y="51"/>
                        <a:pt x="480" y="49"/>
                        <a:pt x="477" y="49"/>
                      </a:cubicBezTo>
                      <a:cubicBezTo>
                        <a:pt x="321" y="42"/>
                        <a:pt x="13" y="0"/>
                        <a:pt x="10" y="0"/>
                      </a:cubicBezTo>
                      <a:cubicBezTo>
                        <a:pt x="5" y="-1"/>
                        <a:pt x="1" y="2"/>
                        <a:pt x="0" y="7"/>
                      </a:cubicBezTo>
                      <a:cubicBezTo>
                        <a:pt x="0" y="11"/>
                        <a:pt x="3" y="16"/>
                        <a:pt x="7" y="16"/>
                      </a:cubicBezTo>
                      <a:cubicBezTo>
                        <a:pt x="11" y="17"/>
                        <a:pt x="320" y="59"/>
                        <a:pt x="476" y="66"/>
                      </a:cubicBezTo>
                      <a:cubicBezTo>
                        <a:pt x="481" y="66"/>
                        <a:pt x="485" y="63"/>
                        <a:pt x="485" y="58"/>
                      </a:cubicBezTo>
                      <a:cubicBezTo>
                        <a:pt x="485" y="56"/>
                        <a:pt x="485" y="54"/>
                        <a:pt x="484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3304371" y="4337428"/>
                  <a:ext cx="140417" cy="278539"/>
                </a:xfrm>
                <a:custGeom>
                  <a:rect b="b" l="l" r="r" t="t"/>
                  <a:pathLst>
                    <a:path extrusionOk="0" h="853" w="430">
                      <a:moveTo>
                        <a:pt x="196" y="853"/>
                      </a:moveTo>
                      <a:cubicBezTo>
                        <a:pt x="196" y="853"/>
                        <a:pt x="582" y="298"/>
                        <a:pt x="364" y="71"/>
                      </a:cubicBezTo>
                      <a:cubicBezTo>
                        <a:pt x="147" y="-155"/>
                        <a:pt x="-234" y="170"/>
                        <a:pt x="196" y="8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900" name="Google Shape;1900;p11"/>
                <p:cNvSpPr/>
                <p:nvPr/>
              </p:nvSpPr>
              <p:spPr>
                <a:xfrm>
                  <a:off x="3326577" y="4433757"/>
                  <a:ext cx="91761" cy="182209"/>
                </a:xfrm>
                <a:custGeom>
                  <a:rect b="b" l="l" r="r" t="t"/>
                  <a:pathLst>
                    <a:path extrusionOk="0" h="558" w="281">
                      <a:moveTo>
                        <a:pt x="128" y="558"/>
                      </a:moveTo>
                      <a:cubicBezTo>
                        <a:pt x="128" y="558"/>
                        <a:pt x="380" y="195"/>
                        <a:pt x="238" y="47"/>
                      </a:cubicBezTo>
                      <a:cubicBezTo>
                        <a:pt x="96" y="-101"/>
                        <a:pt x="-153" y="111"/>
                        <a:pt x="128" y="55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1" name="Google Shape;1901;p11"/>
                <p:cNvSpPr/>
                <p:nvPr/>
              </p:nvSpPr>
              <p:spPr>
                <a:xfrm>
                  <a:off x="3365436" y="4492207"/>
                  <a:ext cx="6858" cy="131269"/>
                </a:xfrm>
                <a:custGeom>
                  <a:rect b="b" l="l" r="r" t="t"/>
                  <a:pathLst>
                    <a:path extrusionOk="0" h="402" w="21">
                      <a:moveTo>
                        <a:pt x="19" y="3"/>
                      </a:moveTo>
                      <a:cubicBezTo>
                        <a:pt x="18" y="1"/>
                        <a:pt x="15" y="0"/>
                        <a:pt x="13" y="0"/>
                      </a:cubicBezTo>
                      <a:cubicBezTo>
                        <a:pt x="8" y="0"/>
                        <a:pt x="4" y="4"/>
                        <a:pt x="4" y="8"/>
                      </a:cubicBezTo>
                      <a:lnTo>
                        <a:pt x="0" y="394"/>
                      </a:lnTo>
                      <a:cubicBezTo>
                        <a:pt x="-1" y="398"/>
                        <a:pt x="3" y="402"/>
                        <a:pt x="8" y="402"/>
                      </a:cubicBezTo>
                      <a:cubicBezTo>
                        <a:pt x="12" y="402"/>
                        <a:pt x="16" y="398"/>
                        <a:pt x="16" y="394"/>
                      </a:cubicBezTo>
                      <a:lnTo>
                        <a:pt x="21" y="8"/>
                      </a:lnTo>
                      <a:cubicBezTo>
                        <a:pt x="21" y="7"/>
                        <a:pt x="20" y="5"/>
                        <a:pt x="19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3044437" y="4530413"/>
                  <a:ext cx="303691" cy="143025"/>
                </a:xfrm>
                <a:custGeom>
                  <a:rect b="b" l="l" r="r" t="t"/>
                  <a:pathLst>
                    <a:path extrusionOk="0" h="438" w="930">
                      <a:moveTo>
                        <a:pt x="930" y="235"/>
                      </a:moveTo>
                      <a:cubicBezTo>
                        <a:pt x="930" y="235"/>
                        <a:pt x="172" y="-251"/>
                        <a:pt x="17" y="175"/>
                      </a:cubicBezTo>
                      <a:cubicBezTo>
                        <a:pt x="-139" y="602"/>
                        <a:pt x="828" y="425"/>
                        <a:pt x="930" y="2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3162648" y="4564046"/>
                  <a:ext cx="187766" cy="90452"/>
                </a:xfrm>
                <a:custGeom>
                  <a:rect b="b" l="l" r="r" t="t"/>
                  <a:pathLst>
                    <a:path extrusionOk="0" h="277" w="575">
                      <a:moveTo>
                        <a:pt x="575" y="133"/>
                      </a:moveTo>
                      <a:cubicBezTo>
                        <a:pt x="575" y="133"/>
                        <a:pt x="107" y="-151"/>
                        <a:pt x="12" y="111"/>
                      </a:cubicBezTo>
                      <a:cubicBezTo>
                        <a:pt x="-84" y="373"/>
                        <a:pt x="450" y="282"/>
                        <a:pt x="575" y="13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3216529" y="4594088"/>
                  <a:ext cx="139763" cy="17960"/>
                </a:xfrm>
                <a:custGeom>
                  <a:rect b="b" l="l" r="r" t="t"/>
                  <a:pathLst>
                    <a:path extrusionOk="0" h="55" w="428">
                      <a:moveTo>
                        <a:pt x="427" y="41"/>
                      </a:moveTo>
                      <a:cubicBezTo>
                        <a:pt x="426" y="40"/>
                        <a:pt x="425" y="39"/>
                        <a:pt x="423" y="39"/>
                      </a:cubicBezTo>
                      <a:cubicBezTo>
                        <a:pt x="303" y="-4"/>
                        <a:pt x="21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12" y="17"/>
                        <a:pt x="300" y="12"/>
                        <a:pt x="417" y="54"/>
                      </a:cubicBezTo>
                      <a:cubicBezTo>
                        <a:pt x="422" y="56"/>
                        <a:pt x="427" y="54"/>
                        <a:pt x="428" y="49"/>
                      </a:cubicBezTo>
                      <a:cubicBezTo>
                        <a:pt x="429" y="47"/>
                        <a:pt x="429" y="44"/>
                        <a:pt x="427" y="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3481036" y="4506902"/>
                  <a:ext cx="151519" cy="283110"/>
                </a:xfrm>
                <a:custGeom>
                  <a:rect b="b" l="l" r="r" t="t"/>
                  <a:pathLst>
                    <a:path extrusionOk="0" h="867" w="464">
                      <a:moveTo>
                        <a:pt x="325" y="867"/>
                      </a:moveTo>
                      <a:cubicBezTo>
                        <a:pt x="325" y="867"/>
                        <a:pt x="671" y="93"/>
                        <a:pt x="273" y="7"/>
                      </a:cubicBezTo>
                      <a:cubicBezTo>
                        <a:pt x="-125" y="-78"/>
                        <a:pt x="-71" y="649"/>
                        <a:pt x="325" y="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3517936" y="4601598"/>
                  <a:ext cx="100251" cy="186781"/>
                </a:xfrm>
                <a:custGeom>
                  <a:rect b="b" l="l" r="r" t="t"/>
                  <a:pathLst>
                    <a:path extrusionOk="0" h="572" w="307">
                      <a:moveTo>
                        <a:pt x="215" y="572"/>
                      </a:moveTo>
                      <a:cubicBezTo>
                        <a:pt x="215" y="572"/>
                        <a:pt x="443" y="60"/>
                        <a:pt x="181" y="4"/>
                      </a:cubicBezTo>
                      <a:cubicBezTo>
                        <a:pt x="-82" y="-52"/>
                        <a:pt x="-47" y="428"/>
                        <a:pt x="215" y="57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3552224" y="4649273"/>
                  <a:ext cx="36247" cy="144657"/>
                </a:xfrm>
                <a:custGeom>
                  <a:rect b="b" l="l" r="r" t="t"/>
                  <a:pathLst>
                    <a:path extrusionOk="0" h="443" w="111">
                      <a:moveTo>
                        <a:pt x="15" y="4"/>
                      </a:moveTo>
                      <a:cubicBezTo>
                        <a:pt x="13" y="1"/>
                        <a:pt x="10" y="0"/>
                        <a:pt x="7" y="0"/>
                      </a:cubicBezTo>
                      <a:cubicBezTo>
                        <a:pt x="2" y="1"/>
                        <a:pt x="-1" y="5"/>
                        <a:pt x="0" y="10"/>
                      </a:cubicBezTo>
                      <a:cubicBezTo>
                        <a:pt x="1" y="24"/>
                        <a:pt x="43" y="364"/>
                        <a:pt x="97" y="439"/>
                      </a:cubicBezTo>
                      <a:cubicBezTo>
                        <a:pt x="99" y="443"/>
                        <a:pt x="105" y="444"/>
                        <a:pt x="108" y="441"/>
                      </a:cubicBezTo>
                      <a:cubicBezTo>
                        <a:pt x="112" y="439"/>
                        <a:pt x="113" y="434"/>
                        <a:pt x="110" y="430"/>
                      </a:cubicBezTo>
                      <a:cubicBezTo>
                        <a:pt x="59" y="357"/>
                        <a:pt x="17" y="11"/>
                        <a:pt x="16" y="8"/>
                      </a:cubicBezTo>
                      <a:cubicBezTo>
                        <a:pt x="16" y="6"/>
                        <a:pt x="16" y="5"/>
                        <a:pt x="15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3337680" y="4770419"/>
                  <a:ext cx="239035" cy="134534"/>
                </a:xfrm>
                <a:custGeom>
                  <a:rect b="b" l="l" r="r" t="t"/>
                  <a:pathLst>
                    <a:path extrusionOk="0" h="412" w="732">
                      <a:moveTo>
                        <a:pt x="732" y="57"/>
                      </a:moveTo>
                      <a:cubicBezTo>
                        <a:pt x="732" y="57"/>
                        <a:pt x="470" y="448"/>
                        <a:pt x="148" y="409"/>
                      </a:cubicBezTo>
                      <a:cubicBezTo>
                        <a:pt x="-174" y="371"/>
                        <a:pt x="33" y="-176"/>
                        <a:pt x="732" y="5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3403643" y="4775644"/>
                  <a:ext cx="173398" cy="97635"/>
                </a:xfrm>
                <a:custGeom>
                  <a:rect b="b" l="l" r="r" t="t"/>
                  <a:pathLst>
                    <a:path extrusionOk="0" h="299" w="531">
                      <a:moveTo>
                        <a:pt x="531" y="41"/>
                      </a:moveTo>
                      <a:cubicBezTo>
                        <a:pt x="531" y="41"/>
                        <a:pt x="340" y="325"/>
                        <a:pt x="107" y="297"/>
                      </a:cubicBezTo>
                      <a:cubicBezTo>
                        <a:pt x="-126" y="269"/>
                        <a:pt x="24" y="-127"/>
                        <a:pt x="531" y="4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3449687" y="4787073"/>
                  <a:ext cx="132253" cy="45389"/>
                </a:xfrm>
                <a:custGeom>
                  <a:rect b="b" l="l" r="r" t="t"/>
                  <a:pathLst>
                    <a:path extrusionOk="0" h="139" w="405">
                      <a:moveTo>
                        <a:pt x="403" y="3"/>
                      </a:moveTo>
                      <a:cubicBezTo>
                        <a:pt x="401" y="1"/>
                        <a:pt x="398" y="0"/>
                        <a:pt x="395" y="0"/>
                      </a:cubicBezTo>
                      <a:cubicBezTo>
                        <a:pt x="231" y="22"/>
                        <a:pt x="8" y="122"/>
                        <a:pt x="6" y="123"/>
                      </a:cubicBezTo>
                      <a:cubicBezTo>
                        <a:pt x="1" y="125"/>
                        <a:pt x="0" y="130"/>
                        <a:pt x="1" y="134"/>
                      </a:cubicBezTo>
                      <a:cubicBezTo>
                        <a:pt x="3" y="138"/>
                        <a:pt x="8" y="140"/>
                        <a:pt x="13" y="138"/>
                      </a:cubicBezTo>
                      <a:cubicBezTo>
                        <a:pt x="15" y="137"/>
                        <a:pt x="236" y="38"/>
                        <a:pt x="398" y="17"/>
                      </a:cubicBezTo>
                      <a:cubicBezTo>
                        <a:pt x="402" y="16"/>
                        <a:pt x="405" y="12"/>
                        <a:pt x="405" y="7"/>
                      </a:cubicBezTo>
                      <a:cubicBezTo>
                        <a:pt x="405" y="6"/>
                        <a:pt x="404" y="4"/>
                        <a:pt x="403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50" lIns="81625" spcFirstLastPara="1" rIns="81625" wrap="square" tIns="4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3680232" y="4620538"/>
                  <a:ext cx="158703" cy="256987"/>
                </a:xfrm>
                <a:custGeom>
                  <a:rect b="b" l="l" r="r" t="t"/>
                  <a:pathLst>
                    <a:path extrusionOk="0" h="787" w="486">
                      <a:moveTo>
                        <a:pt x="336" y="787"/>
                      </a:moveTo>
                      <a:cubicBezTo>
                        <a:pt x="336" y="787"/>
                        <a:pt x="617" y="368"/>
                        <a:pt x="411" y="106"/>
                      </a:cubicBezTo>
                      <a:cubicBezTo>
                        <a:pt x="205" y="-156"/>
                        <a:pt x="-102" y="117"/>
                        <a:pt x="34" y="402"/>
                      </a:cubicBezTo>
                      <a:cubicBezTo>
                        <a:pt x="105" y="551"/>
                        <a:pt x="336" y="787"/>
                        <a:pt x="336" y="78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3713867" y="4699234"/>
                  <a:ext cx="109721" cy="177638"/>
                </a:xfrm>
                <a:custGeom>
                  <a:rect b="b" l="l" r="r" t="t"/>
                  <a:pathLst>
                    <a:path extrusionOk="0" h="544" w="336">
                      <a:moveTo>
                        <a:pt x="233" y="544"/>
                      </a:moveTo>
                      <a:cubicBezTo>
                        <a:pt x="233" y="544"/>
                        <a:pt x="426" y="254"/>
                        <a:pt x="284" y="73"/>
                      </a:cubicBezTo>
                      <a:cubicBezTo>
                        <a:pt x="141" y="-108"/>
                        <a:pt x="-70" y="81"/>
                        <a:pt x="24" y="277"/>
                      </a:cubicBezTo>
                      <a:cubicBezTo>
                        <a:pt x="73" y="380"/>
                        <a:pt x="233" y="544"/>
                        <a:pt x="233" y="544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3757624" y="4744949"/>
                  <a:ext cx="35921" cy="137473"/>
                </a:xfrm>
                <a:custGeom>
                  <a:rect b="b" l="l" r="r" t="t"/>
                  <a:pathLst>
                    <a:path extrusionOk="0" h="421" w="110">
                      <a:moveTo>
                        <a:pt x="16" y="3"/>
                      </a:moveTo>
                      <a:cubicBezTo>
                        <a:pt x="14" y="1"/>
                        <a:pt x="11" y="-1"/>
                        <a:pt x="7" y="0"/>
                      </a:cubicBezTo>
                      <a:cubicBezTo>
                        <a:pt x="3" y="1"/>
                        <a:pt x="0" y="5"/>
                        <a:pt x="1" y="10"/>
                      </a:cubicBezTo>
                      <a:cubicBezTo>
                        <a:pt x="3" y="24"/>
                        <a:pt x="68" y="355"/>
                        <a:pt x="94" y="416"/>
                      </a:cubicBezTo>
                      <a:cubicBezTo>
                        <a:pt x="96" y="420"/>
                        <a:pt x="101" y="422"/>
                        <a:pt x="105" y="420"/>
                      </a:cubicBezTo>
                      <a:cubicBezTo>
                        <a:pt x="110" y="418"/>
                        <a:pt x="112" y="413"/>
                        <a:pt x="110" y="409"/>
                      </a:cubicBezTo>
                      <a:cubicBezTo>
                        <a:pt x="84" y="350"/>
                        <a:pt x="18" y="10"/>
                        <a:pt x="17" y="7"/>
                      </a:cubicBezTo>
                      <a:cubicBezTo>
                        <a:pt x="17" y="5"/>
                        <a:pt x="16" y="4"/>
                        <a:pt x="16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3581613" y="4883075"/>
                  <a:ext cx="223687" cy="128657"/>
                </a:xfrm>
                <a:custGeom>
                  <a:rect b="b" l="l" r="r" t="t"/>
                  <a:pathLst>
                    <a:path extrusionOk="0" h="394" w="685">
                      <a:moveTo>
                        <a:pt x="685" y="26"/>
                      </a:moveTo>
                      <a:cubicBezTo>
                        <a:pt x="685" y="26"/>
                        <a:pt x="364" y="463"/>
                        <a:pt x="92" y="385"/>
                      </a:cubicBezTo>
                      <a:cubicBezTo>
                        <a:pt x="-181" y="308"/>
                        <a:pt x="196" y="-107"/>
                        <a:pt x="685" y="2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3638107" y="4884708"/>
                  <a:ext cx="165561" cy="95350"/>
                </a:xfrm>
                <a:custGeom>
                  <a:rect b="b" l="l" r="r" t="t"/>
                  <a:pathLst>
                    <a:path extrusionOk="0" h="292" w="507">
                      <a:moveTo>
                        <a:pt x="507" y="19"/>
                      </a:moveTo>
                      <a:cubicBezTo>
                        <a:pt x="507" y="19"/>
                        <a:pt x="270" y="343"/>
                        <a:pt x="68" y="285"/>
                      </a:cubicBezTo>
                      <a:cubicBezTo>
                        <a:pt x="-135" y="228"/>
                        <a:pt x="145" y="-80"/>
                        <a:pt x="507" y="1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3683497" y="4884708"/>
                  <a:ext cx="133559" cy="59430"/>
                </a:xfrm>
                <a:custGeom>
                  <a:rect b="b" l="l" r="r" t="t"/>
                  <a:pathLst>
                    <a:path extrusionOk="0" h="182" w="409">
                      <a:moveTo>
                        <a:pt x="408" y="4"/>
                      </a:moveTo>
                      <a:cubicBezTo>
                        <a:pt x="406" y="1"/>
                        <a:pt x="402" y="-1"/>
                        <a:pt x="399" y="0"/>
                      </a:cubicBezTo>
                      <a:cubicBezTo>
                        <a:pt x="209" y="57"/>
                        <a:pt x="7" y="165"/>
                        <a:pt x="5" y="166"/>
                      </a:cubicBezTo>
                      <a:cubicBezTo>
                        <a:pt x="1" y="168"/>
                        <a:pt x="-1" y="173"/>
                        <a:pt x="1" y="177"/>
                      </a:cubicBezTo>
                      <a:cubicBezTo>
                        <a:pt x="3" y="181"/>
                        <a:pt x="9" y="183"/>
                        <a:pt x="13" y="181"/>
                      </a:cubicBezTo>
                      <a:cubicBezTo>
                        <a:pt x="15" y="180"/>
                        <a:pt x="216" y="73"/>
                        <a:pt x="404" y="17"/>
                      </a:cubicBezTo>
                      <a:cubicBezTo>
                        <a:pt x="408" y="15"/>
                        <a:pt x="411" y="11"/>
                        <a:pt x="409" y="6"/>
                      </a:cubicBezTo>
                      <a:cubicBezTo>
                        <a:pt x="409" y="5"/>
                        <a:pt x="408" y="4"/>
                        <a:pt x="408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8600" lIns="81625" spcFirstLastPara="1" rIns="81625" wrap="square" tIns="186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2897162" y="3891048"/>
                  <a:ext cx="135845" cy="272334"/>
                </a:xfrm>
                <a:custGeom>
                  <a:rect b="b" l="l" r="r" t="t"/>
                  <a:pathLst>
                    <a:path extrusionOk="0" h="834" w="416">
                      <a:moveTo>
                        <a:pt x="207" y="644"/>
                      </a:moveTo>
                      <a:cubicBezTo>
                        <a:pt x="272" y="538"/>
                        <a:pt x="260" y="409"/>
                        <a:pt x="214" y="299"/>
                      </a:cubicBezTo>
                      <a:cubicBezTo>
                        <a:pt x="165" y="180"/>
                        <a:pt x="78" y="97"/>
                        <a:pt x="0" y="0"/>
                      </a:cubicBezTo>
                      <a:cubicBezTo>
                        <a:pt x="85" y="27"/>
                        <a:pt x="189" y="85"/>
                        <a:pt x="293" y="169"/>
                      </a:cubicBezTo>
                      <a:cubicBezTo>
                        <a:pt x="529" y="357"/>
                        <a:pt x="354" y="834"/>
                        <a:pt x="354" y="834"/>
                      </a:cubicBezTo>
                      <a:cubicBezTo>
                        <a:pt x="239" y="825"/>
                        <a:pt x="147" y="797"/>
                        <a:pt x="74" y="756"/>
                      </a:cubicBezTo>
                      <a:cubicBezTo>
                        <a:pt x="124" y="739"/>
                        <a:pt x="169" y="705"/>
                        <a:pt x="207" y="64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3129993" y="4093176"/>
                  <a:ext cx="128008" cy="299764"/>
                </a:xfrm>
                <a:custGeom>
                  <a:rect b="b" l="l" r="r" t="t"/>
                  <a:pathLst>
                    <a:path extrusionOk="0" h="918" w="392">
                      <a:moveTo>
                        <a:pt x="0" y="609"/>
                      </a:moveTo>
                      <a:cubicBezTo>
                        <a:pt x="99" y="608"/>
                        <a:pt x="191" y="564"/>
                        <a:pt x="234" y="468"/>
                      </a:cubicBezTo>
                      <a:cubicBezTo>
                        <a:pt x="263" y="403"/>
                        <a:pt x="263" y="339"/>
                        <a:pt x="260" y="270"/>
                      </a:cubicBezTo>
                      <a:cubicBezTo>
                        <a:pt x="256" y="173"/>
                        <a:pt x="237" y="83"/>
                        <a:pt x="198" y="0"/>
                      </a:cubicBezTo>
                      <a:cubicBezTo>
                        <a:pt x="219" y="11"/>
                        <a:pt x="241" y="26"/>
                        <a:pt x="264" y="45"/>
                      </a:cubicBezTo>
                      <a:cubicBezTo>
                        <a:pt x="623" y="333"/>
                        <a:pt x="115" y="918"/>
                        <a:pt x="115" y="918"/>
                      </a:cubicBezTo>
                      <a:cubicBezTo>
                        <a:pt x="65" y="814"/>
                        <a:pt x="27" y="709"/>
                        <a:pt x="0" y="60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2849812" y="4349183"/>
                  <a:ext cx="304998" cy="79023"/>
                </a:xfrm>
                <a:custGeom>
                  <a:rect b="b" l="l" r="r" t="t"/>
                  <a:pathLst>
                    <a:path extrusionOk="0" h="242" w="934">
                      <a:moveTo>
                        <a:pt x="693" y="83"/>
                      </a:moveTo>
                      <a:cubicBezTo>
                        <a:pt x="730" y="62"/>
                        <a:pt x="761" y="34"/>
                        <a:pt x="783" y="0"/>
                      </a:cubicBezTo>
                      <a:cubicBezTo>
                        <a:pt x="873" y="48"/>
                        <a:pt x="934" y="84"/>
                        <a:pt x="934" y="84"/>
                      </a:cubicBezTo>
                      <a:cubicBezTo>
                        <a:pt x="469" y="352"/>
                        <a:pt x="65" y="240"/>
                        <a:pt x="0" y="31"/>
                      </a:cubicBezTo>
                      <a:cubicBezTo>
                        <a:pt x="197" y="164"/>
                        <a:pt x="493" y="199"/>
                        <a:pt x="693" y="84"/>
                      </a:cubicBezTo>
                      <a:lnTo>
                        <a:pt x="693" y="83"/>
                      </a:ln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3324618" y="4337754"/>
                  <a:ext cx="120170" cy="278212"/>
                </a:xfrm>
                <a:custGeom>
                  <a:rect b="b" l="l" r="r" t="t"/>
                  <a:pathLst>
                    <a:path extrusionOk="0" h="852" w="368">
                      <a:moveTo>
                        <a:pt x="144" y="532"/>
                      </a:moveTo>
                      <a:cubicBezTo>
                        <a:pt x="214" y="478"/>
                        <a:pt x="258" y="394"/>
                        <a:pt x="271" y="307"/>
                      </a:cubicBezTo>
                      <a:cubicBezTo>
                        <a:pt x="288" y="192"/>
                        <a:pt x="250" y="78"/>
                        <a:pt x="173" y="0"/>
                      </a:cubicBezTo>
                      <a:cubicBezTo>
                        <a:pt x="218" y="6"/>
                        <a:pt x="263" y="29"/>
                        <a:pt x="302" y="70"/>
                      </a:cubicBezTo>
                      <a:cubicBezTo>
                        <a:pt x="520" y="297"/>
                        <a:pt x="134" y="852"/>
                        <a:pt x="134" y="852"/>
                      </a:cubicBezTo>
                      <a:cubicBezTo>
                        <a:pt x="74" y="757"/>
                        <a:pt x="31" y="669"/>
                        <a:pt x="0" y="589"/>
                      </a:cubicBezTo>
                      <a:cubicBezTo>
                        <a:pt x="50" y="583"/>
                        <a:pt x="99" y="566"/>
                        <a:pt x="144" y="532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3044763" y="4579720"/>
                  <a:ext cx="303365" cy="93717"/>
                </a:xfrm>
                <a:custGeom>
                  <a:rect b="b" l="l" r="r" t="t"/>
                  <a:pathLst>
                    <a:path extrusionOk="0" h="287" w="929">
                      <a:moveTo>
                        <a:pt x="0" y="113"/>
                      </a:moveTo>
                      <a:cubicBezTo>
                        <a:pt x="108" y="193"/>
                        <a:pt x="273" y="198"/>
                        <a:pt x="411" y="173"/>
                      </a:cubicBezTo>
                      <a:cubicBezTo>
                        <a:pt x="535" y="150"/>
                        <a:pt x="699" y="103"/>
                        <a:pt x="779" y="0"/>
                      </a:cubicBezTo>
                      <a:cubicBezTo>
                        <a:pt x="869" y="46"/>
                        <a:pt x="929" y="84"/>
                        <a:pt x="929" y="84"/>
                      </a:cubicBezTo>
                      <a:cubicBezTo>
                        <a:pt x="835" y="259"/>
                        <a:pt x="6" y="423"/>
                        <a:pt x="0" y="11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3524467" y="4507228"/>
                  <a:ext cx="108088" cy="282784"/>
                </a:xfrm>
                <a:custGeom>
                  <a:rect b="b" l="l" r="r" t="t"/>
                  <a:pathLst>
                    <a:path extrusionOk="0" h="866" w="331">
                      <a:moveTo>
                        <a:pt x="235" y="348"/>
                      </a:moveTo>
                      <a:cubicBezTo>
                        <a:pt x="224" y="214"/>
                        <a:pt x="125" y="92"/>
                        <a:pt x="23" y="7"/>
                      </a:cubicBezTo>
                      <a:cubicBezTo>
                        <a:pt x="57" y="-2"/>
                        <a:pt x="95" y="-3"/>
                        <a:pt x="140" y="6"/>
                      </a:cubicBezTo>
                      <a:cubicBezTo>
                        <a:pt x="538" y="91"/>
                        <a:pt x="192" y="866"/>
                        <a:pt x="192" y="866"/>
                      </a:cubicBezTo>
                      <a:cubicBezTo>
                        <a:pt x="114" y="823"/>
                        <a:pt x="50" y="761"/>
                        <a:pt x="0" y="689"/>
                      </a:cubicBezTo>
                      <a:cubicBezTo>
                        <a:pt x="153" y="666"/>
                        <a:pt x="247" y="504"/>
                        <a:pt x="235" y="3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3343884" y="4773358"/>
                  <a:ext cx="232830" cy="131596"/>
                </a:xfrm>
                <a:custGeom>
                  <a:rect b="b" l="l" r="r" t="t"/>
                  <a:pathLst>
                    <a:path extrusionOk="0" h="403" w="713">
                      <a:moveTo>
                        <a:pt x="319" y="246"/>
                      </a:moveTo>
                      <a:cubicBezTo>
                        <a:pt x="397" y="204"/>
                        <a:pt x="467" y="151"/>
                        <a:pt x="501" y="66"/>
                      </a:cubicBezTo>
                      <a:cubicBezTo>
                        <a:pt x="509" y="44"/>
                        <a:pt x="513" y="22"/>
                        <a:pt x="515" y="0"/>
                      </a:cubicBezTo>
                      <a:cubicBezTo>
                        <a:pt x="576" y="9"/>
                        <a:pt x="642" y="24"/>
                        <a:pt x="713" y="48"/>
                      </a:cubicBezTo>
                      <a:cubicBezTo>
                        <a:pt x="713" y="48"/>
                        <a:pt x="451" y="439"/>
                        <a:pt x="129" y="400"/>
                      </a:cubicBezTo>
                      <a:cubicBezTo>
                        <a:pt x="65" y="393"/>
                        <a:pt x="22" y="365"/>
                        <a:pt x="0" y="328"/>
                      </a:cubicBezTo>
                      <a:cubicBezTo>
                        <a:pt x="110" y="332"/>
                        <a:pt x="230" y="293"/>
                        <a:pt x="319" y="24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3740317" y="4620864"/>
                  <a:ext cx="98618" cy="256660"/>
                </a:xfrm>
                <a:custGeom>
                  <a:rect b="b" l="l" r="r" t="t"/>
                  <a:pathLst>
                    <a:path extrusionOk="0" h="786" w="302">
                      <a:moveTo>
                        <a:pt x="188" y="448"/>
                      </a:moveTo>
                      <a:cubicBezTo>
                        <a:pt x="217" y="378"/>
                        <a:pt x="223" y="294"/>
                        <a:pt x="194" y="224"/>
                      </a:cubicBezTo>
                      <a:cubicBezTo>
                        <a:pt x="166" y="156"/>
                        <a:pt x="116" y="114"/>
                        <a:pt x="71" y="59"/>
                      </a:cubicBezTo>
                      <a:cubicBezTo>
                        <a:pt x="51" y="34"/>
                        <a:pt x="27" y="17"/>
                        <a:pt x="0" y="4"/>
                      </a:cubicBezTo>
                      <a:cubicBezTo>
                        <a:pt x="73" y="-11"/>
                        <a:pt x="156" y="14"/>
                        <a:pt x="227" y="105"/>
                      </a:cubicBezTo>
                      <a:cubicBezTo>
                        <a:pt x="433" y="367"/>
                        <a:pt x="152" y="786"/>
                        <a:pt x="152" y="786"/>
                      </a:cubicBezTo>
                      <a:cubicBezTo>
                        <a:pt x="152" y="786"/>
                        <a:pt x="89" y="722"/>
                        <a:pt x="19" y="639"/>
                      </a:cubicBezTo>
                      <a:cubicBezTo>
                        <a:pt x="91" y="590"/>
                        <a:pt x="154" y="529"/>
                        <a:pt x="188" y="4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3587818" y="4883402"/>
                  <a:ext cx="217482" cy="128330"/>
                </a:xfrm>
                <a:custGeom>
                  <a:rect b="b" l="l" r="r" t="t"/>
                  <a:pathLst>
                    <a:path extrusionOk="0" h="393" w="666">
                      <a:moveTo>
                        <a:pt x="326" y="236"/>
                      </a:moveTo>
                      <a:cubicBezTo>
                        <a:pt x="386" y="192"/>
                        <a:pt x="452" y="137"/>
                        <a:pt x="482" y="67"/>
                      </a:cubicBezTo>
                      <a:cubicBezTo>
                        <a:pt x="492" y="44"/>
                        <a:pt x="499" y="21"/>
                        <a:pt x="501" y="0"/>
                      </a:cubicBezTo>
                      <a:cubicBezTo>
                        <a:pt x="554" y="2"/>
                        <a:pt x="609" y="10"/>
                        <a:pt x="666" y="25"/>
                      </a:cubicBezTo>
                      <a:cubicBezTo>
                        <a:pt x="666" y="25"/>
                        <a:pt x="346" y="462"/>
                        <a:pt x="73" y="384"/>
                      </a:cubicBezTo>
                      <a:cubicBezTo>
                        <a:pt x="39" y="374"/>
                        <a:pt x="15" y="359"/>
                        <a:pt x="0" y="341"/>
                      </a:cubicBezTo>
                      <a:cubicBezTo>
                        <a:pt x="117" y="349"/>
                        <a:pt x="224" y="312"/>
                        <a:pt x="326" y="23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26" name="Google Shape;1926;p11"/>
              <p:cNvGrpSpPr/>
              <p:nvPr/>
            </p:nvGrpSpPr>
            <p:grpSpPr>
              <a:xfrm>
                <a:off x="5209471" y="3885497"/>
                <a:ext cx="1118437" cy="1126236"/>
                <a:chOff x="5209471" y="3885497"/>
                <a:chExt cx="1118437" cy="1126236"/>
              </a:xfrm>
            </p:grpSpPr>
            <p:sp>
              <p:nvSpPr>
                <p:cNvPr id="1927" name="Google Shape;1927;p11"/>
                <p:cNvSpPr/>
                <p:nvPr/>
              </p:nvSpPr>
              <p:spPr>
                <a:xfrm>
                  <a:off x="6126427" y="3885497"/>
                  <a:ext cx="201481" cy="277886"/>
                </a:xfrm>
                <a:custGeom>
                  <a:rect b="b" l="l" r="r" t="t"/>
                  <a:pathLst>
                    <a:path extrusionOk="0" h="851" w="617">
                      <a:moveTo>
                        <a:pt x="62" y="851"/>
                      </a:moveTo>
                      <a:cubicBezTo>
                        <a:pt x="62" y="851"/>
                        <a:pt x="-113" y="374"/>
                        <a:pt x="123" y="185"/>
                      </a:cubicBezTo>
                      <a:cubicBezTo>
                        <a:pt x="359" y="-3"/>
                        <a:pt x="592" y="-61"/>
                        <a:pt x="608" y="72"/>
                      </a:cubicBezTo>
                      <a:cubicBezTo>
                        <a:pt x="625" y="206"/>
                        <a:pt x="683" y="801"/>
                        <a:pt x="62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6132305" y="3961907"/>
                  <a:ext cx="145968" cy="201475"/>
                </a:xfrm>
                <a:custGeom>
                  <a:rect b="b" l="l" r="r" t="t"/>
                  <a:pathLst>
                    <a:path extrusionOk="0" h="617" w="447">
                      <a:moveTo>
                        <a:pt x="45" y="617"/>
                      </a:moveTo>
                      <a:cubicBezTo>
                        <a:pt x="45" y="617"/>
                        <a:pt x="-82" y="271"/>
                        <a:pt x="89" y="134"/>
                      </a:cubicBezTo>
                      <a:cubicBezTo>
                        <a:pt x="260" y="-2"/>
                        <a:pt x="429" y="-45"/>
                        <a:pt x="440" y="52"/>
                      </a:cubicBezTo>
                      <a:cubicBezTo>
                        <a:pt x="452" y="149"/>
                        <a:pt x="495" y="580"/>
                        <a:pt x="45" y="61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9" name="Google Shape;1929;p11"/>
                <p:cNvSpPr/>
                <p:nvPr/>
              </p:nvSpPr>
              <p:spPr>
                <a:xfrm>
                  <a:off x="5209471" y="4020031"/>
                  <a:ext cx="1019489" cy="884270"/>
                </a:xfrm>
                <a:custGeom>
                  <a:rect b="b" l="l" r="r" t="t"/>
                  <a:pathLst>
                    <a:path extrusionOk="0" h="2708" w="3122">
                      <a:moveTo>
                        <a:pt x="2" y="2694"/>
                      </a:moveTo>
                      <a:cubicBezTo>
                        <a:pt x="4" y="2692"/>
                        <a:pt x="6" y="2691"/>
                        <a:pt x="9" y="2691"/>
                      </a:cubicBezTo>
                      <a:cubicBezTo>
                        <a:pt x="926" y="2695"/>
                        <a:pt x="1719" y="1965"/>
                        <a:pt x="2223" y="1352"/>
                      </a:cubicBezTo>
                      <a:cubicBezTo>
                        <a:pt x="2769" y="686"/>
                        <a:pt x="3103" y="11"/>
                        <a:pt x="3106" y="5"/>
                      </a:cubicBezTo>
                      <a:cubicBezTo>
                        <a:pt x="3108" y="0"/>
                        <a:pt x="3113" y="-1"/>
                        <a:pt x="3117" y="1"/>
                      </a:cubicBezTo>
                      <a:cubicBezTo>
                        <a:pt x="3121" y="3"/>
                        <a:pt x="3123" y="8"/>
                        <a:pt x="3121" y="12"/>
                      </a:cubicBezTo>
                      <a:cubicBezTo>
                        <a:pt x="3118" y="19"/>
                        <a:pt x="2784" y="695"/>
                        <a:pt x="2236" y="1362"/>
                      </a:cubicBezTo>
                      <a:cubicBezTo>
                        <a:pt x="1914" y="1754"/>
                        <a:pt x="1583" y="2066"/>
                        <a:pt x="1250" y="2289"/>
                      </a:cubicBezTo>
                      <a:cubicBezTo>
                        <a:pt x="835" y="2568"/>
                        <a:pt x="417" y="2709"/>
                        <a:pt x="9" y="2708"/>
                      </a:cubicBezTo>
                      <a:cubicBezTo>
                        <a:pt x="4" y="2708"/>
                        <a:pt x="0" y="2704"/>
                        <a:pt x="0" y="2699"/>
                      </a:cubicBezTo>
                      <a:cubicBezTo>
                        <a:pt x="0" y="2697"/>
                        <a:pt x="1" y="2696"/>
                        <a:pt x="2" y="2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0" name="Google Shape;1930;p11"/>
                <p:cNvSpPr/>
                <p:nvPr/>
              </p:nvSpPr>
              <p:spPr>
                <a:xfrm>
                  <a:off x="5901433" y="4083706"/>
                  <a:ext cx="144988" cy="309233"/>
                </a:xfrm>
                <a:custGeom>
                  <a:rect b="b" l="l" r="r" t="t"/>
                  <a:pathLst>
                    <a:path extrusionOk="0" h="947" w="444">
                      <a:moveTo>
                        <a:pt x="278" y="947"/>
                      </a:moveTo>
                      <a:cubicBezTo>
                        <a:pt x="278" y="947"/>
                        <a:pt x="-231" y="362"/>
                        <a:pt x="128" y="74"/>
                      </a:cubicBezTo>
                      <a:cubicBezTo>
                        <a:pt x="486" y="-214"/>
                        <a:pt x="544" y="387"/>
                        <a:pt x="278" y="94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1" name="Google Shape;1931;p11"/>
                <p:cNvSpPr/>
                <p:nvPr/>
              </p:nvSpPr>
              <p:spPr>
                <a:xfrm>
                  <a:off x="5937354" y="4206485"/>
                  <a:ext cx="87515" cy="186454"/>
                </a:xfrm>
                <a:custGeom>
                  <a:rect b="b" l="l" r="r" t="t"/>
                  <a:pathLst>
                    <a:path extrusionOk="0" h="571" w="268">
                      <a:moveTo>
                        <a:pt x="168" y="571"/>
                      </a:moveTo>
                      <a:cubicBezTo>
                        <a:pt x="168" y="571"/>
                        <a:pt x="-139" y="219"/>
                        <a:pt x="77" y="45"/>
                      </a:cubicBezTo>
                      <a:cubicBezTo>
                        <a:pt x="293" y="-129"/>
                        <a:pt x="328" y="234"/>
                        <a:pt x="168" y="57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2" name="Google Shape;1932;p11"/>
                <p:cNvSpPr/>
                <p:nvPr/>
              </p:nvSpPr>
              <p:spPr>
                <a:xfrm>
                  <a:off x="5975234" y="4258731"/>
                  <a:ext cx="19920" cy="136820"/>
                </a:xfrm>
                <a:custGeom>
                  <a:rect b="b" l="l" r="r" t="t"/>
                  <a:pathLst>
                    <a:path extrusionOk="0" h="419" w="61">
                      <a:moveTo>
                        <a:pt x="1" y="3"/>
                      </a:moveTo>
                      <a:cubicBezTo>
                        <a:pt x="3" y="1"/>
                        <a:pt x="4" y="0"/>
                        <a:pt x="7" y="0"/>
                      </a:cubicBezTo>
                      <a:cubicBezTo>
                        <a:pt x="11" y="-1"/>
                        <a:pt x="16" y="2"/>
                        <a:pt x="16" y="6"/>
                      </a:cubicBezTo>
                      <a:cubicBezTo>
                        <a:pt x="19" y="18"/>
                        <a:pt x="75" y="299"/>
                        <a:pt x="58" y="412"/>
                      </a:cubicBezTo>
                      <a:cubicBezTo>
                        <a:pt x="58" y="416"/>
                        <a:pt x="54" y="420"/>
                        <a:pt x="49" y="419"/>
                      </a:cubicBezTo>
                      <a:cubicBezTo>
                        <a:pt x="44" y="418"/>
                        <a:pt x="41" y="414"/>
                        <a:pt x="42" y="409"/>
                      </a:cubicBezTo>
                      <a:cubicBezTo>
                        <a:pt x="58" y="300"/>
                        <a:pt x="1" y="13"/>
                        <a:pt x="0" y="10"/>
                      </a:cubicBezTo>
                      <a:cubicBezTo>
                        <a:pt x="0" y="7"/>
                        <a:pt x="0" y="5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3" name="Google Shape;1933;p11"/>
                <p:cNvSpPr/>
                <p:nvPr/>
              </p:nvSpPr>
              <p:spPr>
                <a:xfrm>
                  <a:off x="6004623" y="4281263"/>
                  <a:ext cx="308263" cy="146616"/>
                </a:xfrm>
                <a:custGeom>
                  <a:rect b="b" l="l" r="r" t="t"/>
                  <a:pathLst>
                    <a:path extrusionOk="0" h="449" w="944">
                      <a:moveTo>
                        <a:pt x="0" y="292"/>
                      </a:moveTo>
                      <a:cubicBezTo>
                        <a:pt x="0" y="292"/>
                        <a:pt x="809" y="-199"/>
                        <a:pt x="926" y="92"/>
                      </a:cubicBezTo>
                      <a:cubicBezTo>
                        <a:pt x="1043" y="382"/>
                        <a:pt x="566" y="617"/>
                        <a:pt x="0" y="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4" name="Google Shape;1934;p11"/>
                <p:cNvSpPr/>
                <p:nvPr/>
              </p:nvSpPr>
              <p:spPr>
                <a:xfrm>
                  <a:off x="6004623" y="4307059"/>
                  <a:ext cx="224993" cy="107105"/>
                </a:xfrm>
                <a:custGeom>
                  <a:rect b="b" l="l" r="r" t="t"/>
                  <a:pathLst>
                    <a:path extrusionOk="0" h="328" w="689">
                      <a:moveTo>
                        <a:pt x="0" y="213"/>
                      </a:moveTo>
                      <a:cubicBezTo>
                        <a:pt x="0" y="213"/>
                        <a:pt x="591" y="-145"/>
                        <a:pt x="676" y="67"/>
                      </a:cubicBezTo>
                      <a:cubicBezTo>
                        <a:pt x="762" y="279"/>
                        <a:pt x="414" y="451"/>
                        <a:pt x="0" y="21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5" name="Google Shape;1935;p11"/>
                <p:cNvSpPr/>
                <p:nvPr/>
              </p:nvSpPr>
              <p:spPr>
                <a:xfrm>
                  <a:off x="6003643" y="4357673"/>
                  <a:ext cx="158377" cy="21552"/>
                </a:xfrm>
                <a:custGeom>
                  <a:rect b="b" l="l" r="r" t="t"/>
                  <a:pathLst>
                    <a:path extrusionOk="0" h="66" w="485">
                      <a:moveTo>
                        <a:pt x="1" y="53"/>
                      </a:moveTo>
                      <a:cubicBezTo>
                        <a:pt x="3" y="51"/>
                        <a:pt x="5" y="49"/>
                        <a:pt x="8" y="49"/>
                      </a:cubicBezTo>
                      <a:cubicBezTo>
                        <a:pt x="164" y="42"/>
                        <a:pt x="472" y="0"/>
                        <a:pt x="475" y="0"/>
                      </a:cubicBezTo>
                      <a:cubicBezTo>
                        <a:pt x="480" y="-1"/>
                        <a:pt x="484" y="2"/>
                        <a:pt x="485" y="7"/>
                      </a:cubicBezTo>
                      <a:cubicBezTo>
                        <a:pt x="485" y="11"/>
                        <a:pt x="482" y="16"/>
                        <a:pt x="478" y="16"/>
                      </a:cubicBezTo>
                      <a:cubicBezTo>
                        <a:pt x="474" y="17"/>
                        <a:pt x="165" y="59"/>
                        <a:pt x="9" y="66"/>
                      </a:cubicBezTo>
                      <a:cubicBezTo>
                        <a:pt x="4" y="66"/>
                        <a:pt x="0" y="63"/>
                        <a:pt x="0" y="58"/>
                      </a:cubicBezTo>
                      <a:cubicBezTo>
                        <a:pt x="0" y="56"/>
                        <a:pt x="0" y="54"/>
                        <a:pt x="1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6" name="Google Shape;1936;p11"/>
                <p:cNvSpPr/>
                <p:nvPr/>
              </p:nvSpPr>
              <p:spPr>
                <a:xfrm>
                  <a:off x="5714646" y="4337428"/>
                  <a:ext cx="140417" cy="278539"/>
                </a:xfrm>
                <a:custGeom>
                  <a:rect b="b" l="l" r="r" t="t"/>
                  <a:pathLst>
                    <a:path extrusionOk="0" h="853" w="430">
                      <a:moveTo>
                        <a:pt x="234" y="853"/>
                      </a:moveTo>
                      <a:cubicBezTo>
                        <a:pt x="234" y="853"/>
                        <a:pt x="-152" y="298"/>
                        <a:pt x="66" y="71"/>
                      </a:cubicBezTo>
                      <a:cubicBezTo>
                        <a:pt x="283" y="-155"/>
                        <a:pt x="664" y="170"/>
                        <a:pt x="234" y="8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7" name="Google Shape;1937;p11"/>
                <p:cNvSpPr/>
                <p:nvPr/>
              </p:nvSpPr>
              <p:spPr>
                <a:xfrm>
                  <a:off x="5741096" y="4433757"/>
                  <a:ext cx="91761" cy="182209"/>
                </a:xfrm>
                <a:custGeom>
                  <a:rect b="b" l="l" r="r" t="t"/>
                  <a:pathLst>
                    <a:path extrusionOk="0" h="558" w="281">
                      <a:moveTo>
                        <a:pt x="153" y="558"/>
                      </a:moveTo>
                      <a:cubicBezTo>
                        <a:pt x="153" y="558"/>
                        <a:pt x="-99" y="195"/>
                        <a:pt x="43" y="47"/>
                      </a:cubicBezTo>
                      <a:cubicBezTo>
                        <a:pt x="185" y="-101"/>
                        <a:pt x="434" y="111"/>
                        <a:pt x="153" y="55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8" name="Google Shape;1938;p11"/>
                <p:cNvSpPr/>
                <p:nvPr/>
              </p:nvSpPr>
              <p:spPr>
                <a:xfrm>
                  <a:off x="5787140" y="4492207"/>
                  <a:ext cx="6858" cy="131269"/>
                </a:xfrm>
                <a:custGeom>
                  <a:rect b="b" l="l" r="r" t="t"/>
                  <a:pathLst>
                    <a:path extrusionOk="0" h="402" w="21">
                      <a:moveTo>
                        <a:pt x="2" y="3"/>
                      </a:moveTo>
                      <a:cubicBezTo>
                        <a:pt x="3" y="1"/>
                        <a:pt x="6" y="0"/>
                        <a:pt x="8" y="0"/>
                      </a:cubicBezTo>
                      <a:cubicBezTo>
                        <a:pt x="13" y="0"/>
                        <a:pt x="17" y="4"/>
                        <a:pt x="17" y="8"/>
                      </a:cubicBezTo>
                      <a:lnTo>
                        <a:pt x="21" y="394"/>
                      </a:lnTo>
                      <a:cubicBezTo>
                        <a:pt x="22" y="398"/>
                        <a:pt x="18" y="402"/>
                        <a:pt x="13" y="402"/>
                      </a:cubicBezTo>
                      <a:cubicBezTo>
                        <a:pt x="9" y="402"/>
                        <a:pt x="5" y="398"/>
                        <a:pt x="5" y="394"/>
                      </a:cubicBezTo>
                      <a:lnTo>
                        <a:pt x="0" y="8"/>
                      </a:lnTo>
                      <a:cubicBezTo>
                        <a:pt x="0" y="7"/>
                        <a:pt x="1" y="5"/>
                        <a:pt x="2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9" name="Google Shape;1939;p11"/>
                <p:cNvSpPr/>
                <p:nvPr/>
              </p:nvSpPr>
              <p:spPr>
                <a:xfrm>
                  <a:off x="5811305" y="4530413"/>
                  <a:ext cx="303692" cy="143025"/>
                </a:xfrm>
                <a:custGeom>
                  <a:rect b="b" l="l" r="r" t="t"/>
                  <a:pathLst>
                    <a:path extrusionOk="0" h="438" w="930">
                      <a:moveTo>
                        <a:pt x="0" y="235"/>
                      </a:moveTo>
                      <a:cubicBezTo>
                        <a:pt x="0" y="235"/>
                        <a:pt x="758" y="-251"/>
                        <a:pt x="913" y="175"/>
                      </a:cubicBezTo>
                      <a:cubicBezTo>
                        <a:pt x="1069" y="602"/>
                        <a:pt x="102" y="425"/>
                        <a:pt x="0" y="2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0" name="Google Shape;1940;p11"/>
                <p:cNvSpPr/>
                <p:nvPr/>
              </p:nvSpPr>
              <p:spPr>
                <a:xfrm>
                  <a:off x="5809019" y="4564046"/>
                  <a:ext cx="187766" cy="90452"/>
                </a:xfrm>
                <a:custGeom>
                  <a:rect b="b" l="l" r="r" t="t"/>
                  <a:pathLst>
                    <a:path extrusionOk="0" h="277" w="575">
                      <a:moveTo>
                        <a:pt x="0" y="133"/>
                      </a:moveTo>
                      <a:cubicBezTo>
                        <a:pt x="0" y="133"/>
                        <a:pt x="468" y="-151"/>
                        <a:pt x="563" y="111"/>
                      </a:cubicBezTo>
                      <a:cubicBezTo>
                        <a:pt x="659" y="373"/>
                        <a:pt x="125" y="282"/>
                        <a:pt x="0" y="13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1" name="Google Shape;1941;p11"/>
                <p:cNvSpPr/>
                <p:nvPr/>
              </p:nvSpPr>
              <p:spPr>
                <a:xfrm>
                  <a:off x="5803141" y="4594088"/>
                  <a:ext cx="139763" cy="17960"/>
                </a:xfrm>
                <a:custGeom>
                  <a:rect b="b" l="l" r="r" t="t"/>
                  <a:pathLst>
                    <a:path extrusionOk="0" h="55" w="428">
                      <a:moveTo>
                        <a:pt x="1" y="41"/>
                      </a:moveTo>
                      <a:cubicBezTo>
                        <a:pt x="2" y="40"/>
                        <a:pt x="3" y="39"/>
                        <a:pt x="5" y="39"/>
                      </a:cubicBezTo>
                      <a:cubicBezTo>
                        <a:pt x="125" y="-4"/>
                        <a:pt x="407" y="0"/>
                        <a:pt x="419" y="0"/>
                      </a:cubicBezTo>
                      <a:cubicBezTo>
                        <a:pt x="424" y="0"/>
                        <a:pt x="428" y="4"/>
                        <a:pt x="428" y="9"/>
                      </a:cubicBezTo>
                      <a:cubicBezTo>
                        <a:pt x="428" y="13"/>
                        <a:pt x="424" y="17"/>
                        <a:pt x="419" y="17"/>
                      </a:cubicBezTo>
                      <a:cubicBezTo>
                        <a:pt x="416" y="17"/>
                        <a:pt x="128" y="12"/>
                        <a:pt x="11" y="54"/>
                      </a:cubicBezTo>
                      <a:cubicBezTo>
                        <a:pt x="6" y="56"/>
                        <a:pt x="1" y="54"/>
                        <a:pt x="0" y="49"/>
                      </a:cubicBezTo>
                      <a:cubicBezTo>
                        <a:pt x="-1" y="47"/>
                        <a:pt x="-1" y="44"/>
                        <a:pt x="1" y="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2" name="Google Shape;1942;p11"/>
                <p:cNvSpPr/>
                <p:nvPr/>
              </p:nvSpPr>
              <p:spPr>
                <a:xfrm>
                  <a:off x="5526879" y="4506902"/>
                  <a:ext cx="151519" cy="283110"/>
                </a:xfrm>
                <a:custGeom>
                  <a:rect b="b" l="l" r="r" t="t"/>
                  <a:pathLst>
                    <a:path extrusionOk="0" h="867" w="464">
                      <a:moveTo>
                        <a:pt x="139" y="867"/>
                      </a:moveTo>
                      <a:cubicBezTo>
                        <a:pt x="139" y="867"/>
                        <a:pt x="-207" y="93"/>
                        <a:pt x="191" y="7"/>
                      </a:cubicBezTo>
                      <a:cubicBezTo>
                        <a:pt x="589" y="-78"/>
                        <a:pt x="535" y="649"/>
                        <a:pt x="139" y="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3" name="Google Shape;1943;p11"/>
                <p:cNvSpPr/>
                <p:nvPr/>
              </p:nvSpPr>
              <p:spPr>
                <a:xfrm>
                  <a:off x="5541247" y="4601598"/>
                  <a:ext cx="100251" cy="186781"/>
                </a:xfrm>
                <a:custGeom>
                  <a:rect b="b" l="l" r="r" t="t"/>
                  <a:pathLst>
                    <a:path extrusionOk="0" h="572" w="307">
                      <a:moveTo>
                        <a:pt x="92" y="572"/>
                      </a:moveTo>
                      <a:cubicBezTo>
                        <a:pt x="92" y="572"/>
                        <a:pt x="-136" y="60"/>
                        <a:pt x="126" y="4"/>
                      </a:cubicBezTo>
                      <a:cubicBezTo>
                        <a:pt x="389" y="-52"/>
                        <a:pt x="354" y="428"/>
                        <a:pt x="92" y="57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4" name="Google Shape;1944;p11"/>
                <p:cNvSpPr/>
                <p:nvPr/>
              </p:nvSpPr>
              <p:spPr>
                <a:xfrm>
                  <a:off x="5570963" y="4649273"/>
                  <a:ext cx="36247" cy="144657"/>
                </a:xfrm>
                <a:custGeom>
                  <a:rect b="b" l="l" r="r" t="t"/>
                  <a:pathLst>
                    <a:path extrusionOk="0" h="443" w="111">
                      <a:moveTo>
                        <a:pt x="96" y="4"/>
                      </a:moveTo>
                      <a:cubicBezTo>
                        <a:pt x="98" y="1"/>
                        <a:pt x="101" y="0"/>
                        <a:pt x="104" y="0"/>
                      </a:cubicBezTo>
                      <a:cubicBezTo>
                        <a:pt x="109" y="1"/>
                        <a:pt x="112" y="5"/>
                        <a:pt x="111" y="10"/>
                      </a:cubicBezTo>
                      <a:cubicBezTo>
                        <a:pt x="110" y="24"/>
                        <a:pt x="68" y="364"/>
                        <a:pt x="14" y="439"/>
                      </a:cubicBezTo>
                      <a:cubicBezTo>
                        <a:pt x="12" y="443"/>
                        <a:pt x="6" y="444"/>
                        <a:pt x="3" y="441"/>
                      </a:cubicBezTo>
                      <a:cubicBezTo>
                        <a:pt x="-1" y="439"/>
                        <a:pt x="-2" y="434"/>
                        <a:pt x="1" y="430"/>
                      </a:cubicBezTo>
                      <a:cubicBezTo>
                        <a:pt x="52" y="357"/>
                        <a:pt x="94" y="11"/>
                        <a:pt x="95" y="8"/>
                      </a:cubicBezTo>
                      <a:cubicBezTo>
                        <a:pt x="95" y="6"/>
                        <a:pt x="95" y="5"/>
                        <a:pt x="96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5" name="Google Shape;1945;p11"/>
                <p:cNvSpPr/>
                <p:nvPr/>
              </p:nvSpPr>
              <p:spPr>
                <a:xfrm>
                  <a:off x="5582719" y="4770419"/>
                  <a:ext cx="239035" cy="134534"/>
                </a:xfrm>
                <a:custGeom>
                  <a:rect b="b" l="l" r="r" t="t"/>
                  <a:pathLst>
                    <a:path extrusionOk="0" h="412" w="732">
                      <a:moveTo>
                        <a:pt x="0" y="57"/>
                      </a:moveTo>
                      <a:cubicBezTo>
                        <a:pt x="0" y="57"/>
                        <a:pt x="262" y="448"/>
                        <a:pt x="584" y="409"/>
                      </a:cubicBezTo>
                      <a:cubicBezTo>
                        <a:pt x="906" y="371"/>
                        <a:pt x="699" y="-176"/>
                        <a:pt x="0" y="5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6" name="Google Shape;1946;p11"/>
                <p:cNvSpPr/>
                <p:nvPr/>
              </p:nvSpPr>
              <p:spPr>
                <a:xfrm>
                  <a:off x="5582392" y="4775644"/>
                  <a:ext cx="173398" cy="97635"/>
                </a:xfrm>
                <a:custGeom>
                  <a:rect b="b" l="l" r="r" t="t"/>
                  <a:pathLst>
                    <a:path extrusionOk="0" h="299" w="531">
                      <a:moveTo>
                        <a:pt x="0" y="41"/>
                      </a:moveTo>
                      <a:cubicBezTo>
                        <a:pt x="0" y="41"/>
                        <a:pt x="191" y="325"/>
                        <a:pt x="424" y="297"/>
                      </a:cubicBezTo>
                      <a:cubicBezTo>
                        <a:pt x="657" y="269"/>
                        <a:pt x="507" y="-127"/>
                        <a:pt x="0" y="4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7" name="Google Shape;1947;p11"/>
                <p:cNvSpPr/>
                <p:nvPr/>
              </p:nvSpPr>
              <p:spPr>
                <a:xfrm>
                  <a:off x="5577494" y="4787073"/>
                  <a:ext cx="132253" cy="45389"/>
                </a:xfrm>
                <a:custGeom>
                  <a:rect b="b" l="l" r="r" t="t"/>
                  <a:pathLst>
                    <a:path extrusionOk="0" h="139" w="405">
                      <a:moveTo>
                        <a:pt x="2" y="3"/>
                      </a:moveTo>
                      <a:cubicBezTo>
                        <a:pt x="4" y="1"/>
                        <a:pt x="7" y="0"/>
                        <a:pt x="10" y="0"/>
                      </a:cubicBezTo>
                      <a:cubicBezTo>
                        <a:pt x="174" y="22"/>
                        <a:pt x="397" y="122"/>
                        <a:pt x="399" y="123"/>
                      </a:cubicBezTo>
                      <a:cubicBezTo>
                        <a:pt x="404" y="125"/>
                        <a:pt x="405" y="130"/>
                        <a:pt x="404" y="134"/>
                      </a:cubicBezTo>
                      <a:cubicBezTo>
                        <a:pt x="402" y="138"/>
                        <a:pt x="397" y="140"/>
                        <a:pt x="392" y="138"/>
                      </a:cubicBezTo>
                      <a:cubicBezTo>
                        <a:pt x="390" y="137"/>
                        <a:pt x="169" y="38"/>
                        <a:pt x="7" y="17"/>
                      </a:cubicBezTo>
                      <a:cubicBezTo>
                        <a:pt x="3" y="16"/>
                        <a:pt x="0" y="12"/>
                        <a:pt x="0" y="7"/>
                      </a:cubicBezTo>
                      <a:cubicBezTo>
                        <a:pt x="0" y="6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50" lIns="81625" spcFirstLastPara="1" rIns="81625" wrap="square" tIns="4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8" name="Google Shape;1948;p11"/>
                <p:cNvSpPr/>
                <p:nvPr/>
              </p:nvSpPr>
              <p:spPr>
                <a:xfrm>
                  <a:off x="5320498" y="4620538"/>
                  <a:ext cx="158703" cy="256987"/>
                </a:xfrm>
                <a:custGeom>
                  <a:rect b="b" l="l" r="r" t="t"/>
                  <a:pathLst>
                    <a:path extrusionOk="0" h="787" w="486">
                      <a:moveTo>
                        <a:pt x="150" y="787"/>
                      </a:moveTo>
                      <a:cubicBezTo>
                        <a:pt x="150" y="787"/>
                        <a:pt x="-131" y="368"/>
                        <a:pt x="75" y="106"/>
                      </a:cubicBezTo>
                      <a:cubicBezTo>
                        <a:pt x="281" y="-156"/>
                        <a:pt x="588" y="117"/>
                        <a:pt x="452" y="402"/>
                      </a:cubicBezTo>
                      <a:cubicBezTo>
                        <a:pt x="381" y="551"/>
                        <a:pt x="150" y="787"/>
                        <a:pt x="150" y="78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9" name="Google Shape;1949;p11"/>
                <p:cNvSpPr/>
                <p:nvPr/>
              </p:nvSpPr>
              <p:spPr>
                <a:xfrm>
                  <a:off x="5335846" y="4699234"/>
                  <a:ext cx="109721" cy="177638"/>
                </a:xfrm>
                <a:custGeom>
                  <a:rect b="b" l="l" r="r" t="t"/>
                  <a:pathLst>
                    <a:path extrusionOk="0" h="544" w="336">
                      <a:moveTo>
                        <a:pt x="103" y="544"/>
                      </a:moveTo>
                      <a:cubicBezTo>
                        <a:pt x="103" y="544"/>
                        <a:pt x="-90" y="254"/>
                        <a:pt x="52" y="73"/>
                      </a:cubicBezTo>
                      <a:cubicBezTo>
                        <a:pt x="195" y="-108"/>
                        <a:pt x="406" y="81"/>
                        <a:pt x="312" y="277"/>
                      </a:cubicBezTo>
                      <a:cubicBezTo>
                        <a:pt x="263" y="380"/>
                        <a:pt x="103" y="544"/>
                        <a:pt x="103" y="544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0" name="Google Shape;1950;p11"/>
                <p:cNvSpPr/>
                <p:nvPr/>
              </p:nvSpPr>
              <p:spPr>
                <a:xfrm>
                  <a:off x="5365889" y="4744949"/>
                  <a:ext cx="35921" cy="137473"/>
                </a:xfrm>
                <a:custGeom>
                  <a:rect b="b" l="l" r="r" t="t"/>
                  <a:pathLst>
                    <a:path extrusionOk="0" h="421" w="110">
                      <a:moveTo>
                        <a:pt x="94" y="3"/>
                      </a:moveTo>
                      <a:cubicBezTo>
                        <a:pt x="96" y="1"/>
                        <a:pt x="99" y="-1"/>
                        <a:pt x="103" y="0"/>
                      </a:cubicBezTo>
                      <a:cubicBezTo>
                        <a:pt x="107" y="1"/>
                        <a:pt x="110" y="5"/>
                        <a:pt x="109" y="10"/>
                      </a:cubicBezTo>
                      <a:cubicBezTo>
                        <a:pt x="107" y="24"/>
                        <a:pt x="42" y="355"/>
                        <a:pt x="16" y="416"/>
                      </a:cubicBezTo>
                      <a:cubicBezTo>
                        <a:pt x="14" y="420"/>
                        <a:pt x="9" y="422"/>
                        <a:pt x="5" y="420"/>
                      </a:cubicBezTo>
                      <a:cubicBezTo>
                        <a:pt x="0" y="418"/>
                        <a:pt x="-2" y="413"/>
                        <a:pt x="0" y="409"/>
                      </a:cubicBezTo>
                      <a:cubicBezTo>
                        <a:pt x="26" y="350"/>
                        <a:pt x="92" y="10"/>
                        <a:pt x="93" y="7"/>
                      </a:cubicBezTo>
                      <a:cubicBezTo>
                        <a:pt x="93" y="5"/>
                        <a:pt x="94" y="4"/>
                        <a:pt x="94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1" name="Google Shape;1951;p11"/>
                <p:cNvSpPr/>
                <p:nvPr/>
              </p:nvSpPr>
              <p:spPr>
                <a:xfrm>
                  <a:off x="5354133" y="4883075"/>
                  <a:ext cx="223687" cy="128657"/>
                </a:xfrm>
                <a:custGeom>
                  <a:rect b="b" l="l" r="r" t="t"/>
                  <a:pathLst>
                    <a:path extrusionOk="0" h="394" w="685">
                      <a:moveTo>
                        <a:pt x="0" y="26"/>
                      </a:moveTo>
                      <a:cubicBezTo>
                        <a:pt x="0" y="26"/>
                        <a:pt x="321" y="463"/>
                        <a:pt x="593" y="385"/>
                      </a:cubicBezTo>
                      <a:cubicBezTo>
                        <a:pt x="866" y="308"/>
                        <a:pt x="489" y="-107"/>
                        <a:pt x="0" y="2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2" name="Google Shape;1952;p11"/>
                <p:cNvSpPr/>
                <p:nvPr/>
              </p:nvSpPr>
              <p:spPr>
                <a:xfrm>
                  <a:off x="5355766" y="4884708"/>
                  <a:ext cx="165887" cy="95350"/>
                </a:xfrm>
                <a:custGeom>
                  <a:rect b="b" l="l" r="r" t="t"/>
                  <a:pathLst>
                    <a:path extrusionOk="0" h="292" w="508">
                      <a:moveTo>
                        <a:pt x="0" y="19"/>
                      </a:moveTo>
                      <a:cubicBezTo>
                        <a:pt x="0" y="19"/>
                        <a:pt x="237" y="343"/>
                        <a:pt x="439" y="285"/>
                      </a:cubicBezTo>
                      <a:cubicBezTo>
                        <a:pt x="642" y="228"/>
                        <a:pt x="362" y="-80"/>
                        <a:pt x="0" y="1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3" name="Google Shape;1953;p11"/>
                <p:cNvSpPr/>
                <p:nvPr/>
              </p:nvSpPr>
              <p:spPr>
                <a:xfrm>
                  <a:off x="5342377" y="4884708"/>
                  <a:ext cx="133559" cy="59430"/>
                </a:xfrm>
                <a:custGeom>
                  <a:rect b="b" l="l" r="r" t="t"/>
                  <a:pathLst>
                    <a:path extrusionOk="0" h="182" w="409">
                      <a:moveTo>
                        <a:pt x="1" y="4"/>
                      </a:moveTo>
                      <a:cubicBezTo>
                        <a:pt x="3" y="1"/>
                        <a:pt x="7" y="-1"/>
                        <a:pt x="10" y="0"/>
                      </a:cubicBezTo>
                      <a:cubicBezTo>
                        <a:pt x="200" y="57"/>
                        <a:pt x="402" y="165"/>
                        <a:pt x="404" y="166"/>
                      </a:cubicBezTo>
                      <a:cubicBezTo>
                        <a:pt x="408" y="168"/>
                        <a:pt x="410" y="173"/>
                        <a:pt x="408" y="177"/>
                      </a:cubicBezTo>
                      <a:cubicBezTo>
                        <a:pt x="406" y="181"/>
                        <a:pt x="400" y="183"/>
                        <a:pt x="396" y="181"/>
                      </a:cubicBezTo>
                      <a:cubicBezTo>
                        <a:pt x="394" y="180"/>
                        <a:pt x="193" y="73"/>
                        <a:pt x="5" y="17"/>
                      </a:cubicBezTo>
                      <a:cubicBezTo>
                        <a:pt x="1" y="15"/>
                        <a:pt x="-2" y="11"/>
                        <a:pt x="0" y="6"/>
                      </a:cubicBezTo>
                      <a:cubicBezTo>
                        <a:pt x="0" y="5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8600" lIns="81625" spcFirstLastPara="1" rIns="81625" wrap="square" tIns="186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11"/>
                <p:cNvSpPr/>
                <p:nvPr/>
              </p:nvSpPr>
              <p:spPr>
                <a:xfrm>
                  <a:off x="6126427" y="3891048"/>
                  <a:ext cx="135845" cy="272334"/>
                </a:xfrm>
                <a:custGeom>
                  <a:rect b="b" l="l" r="r" t="t"/>
                  <a:pathLst>
                    <a:path extrusionOk="0" h="834" w="416">
                      <a:moveTo>
                        <a:pt x="209" y="644"/>
                      </a:moveTo>
                      <a:cubicBezTo>
                        <a:pt x="144" y="538"/>
                        <a:pt x="156" y="409"/>
                        <a:pt x="202" y="299"/>
                      </a:cubicBezTo>
                      <a:cubicBezTo>
                        <a:pt x="251" y="180"/>
                        <a:pt x="338" y="97"/>
                        <a:pt x="416" y="0"/>
                      </a:cubicBezTo>
                      <a:cubicBezTo>
                        <a:pt x="331" y="27"/>
                        <a:pt x="227" y="85"/>
                        <a:pt x="123" y="169"/>
                      </a:cubicBezTo>
                      <a:cubicBezTo>
                        <a:pt x="-113" y="357"/>
                        <a:pt x="62" y="834"/>
                        <a:pt x="62" y="834"/>
                      </a:cubicBezTo>
                      <a:cubicBezTo>
                        <a:pt x="177" y="825"/>
                        <a:pt x="269" y="797"/>
                        <a:pt x="342" y="756"/>
                      </a:cubicBezTo>
                      <a:cubicBezTo>
                        <a:pt x="292" y="739"/>
                        <a:pt x="247" y="705"/>
                        <a:pt x="209" y="64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11"/>
                <p:cNvSpPr/>
                <p:nvPr/>
              </p:nvSpPr>
              <p:spPr>
                <a:xfrm>
                  <a:off x="5901433" y="4093176"/>
                  <a:ext cx="128008" cy="299764"/>
                </a:xfrm>
                <a:custGeom>
                  <a:rect b="b" l="l" r="r" t="t"/>
                  <a:pathLst>
                    <a:path extrusionOk="0" h="918" w="392">
                      <a:moveTo>
                        <a:pt x="392" y="609"/>
                      </a:moveTo>
                      <a:cubicBezTo>
                        <a:pt x="293" y="608"/>
                        <a:pt x="201" y="564"/>
                        <a:pt x="158" y="468"/>
                      </a:cubicBezTo>
                      <a:cubicBezTo>
                        <a:pt x="129" y="403"/>
                        <a:pt x="129" y="339"/>
                        <a:pt x="132" y="270"/>
                      </a:cubicBezTo>
                      <a:cubicBezTo>
                        <a:pt x="136" y="173"/>
                        <a:pt x="155" y="83"/>
                        <a:pt x="194" y="0"/>
                      </a:cubicBezTo>
                      <a:cubicBezTo>
                        <a:pt x="173" y="11"/>
                        <a:pt x="151" y="26"/>
                        <a:pt x="128" y="45"/>
                      </a:cubicBezTo>
                      <a:cubicBezTo>
                        <a:pt x="-231" y="333"/>
                        <a:pt x="277" y="918"/>
                        <a:pt x="277" y="918"/>
                      </a:cubicBezTo>
                      <a:cubicBezTo>
                        <a:pt x="327" y="814"/>
                        <a:pt x="365" y="709"/>
                        <a:pt x="392" y="60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6" name="Google Shape;1956;p11"/>
                <p:cNvSpPr/>
                <p:nvPr/>
              </p:nvSpPr>
              <p:spPr>
                <a:xfrm>
                  <a:off x="6004623" y="4349183"/>
                  <a:ext cx="304998" cy="79023"/>
                </a:xfrm>
                <a:custGeom>
                  <a:rect b="b" l="l" r="r" t="t"/>
                  <a:pathLst>
                    <a:path extrusionOk="0" h="242" w="934">
                      <a:moveTo>
                        <a:pt x="241" y="83"/>
                      </a:moveTo>
                      <a:cubicBezTo>
                        <a:pt x="204" y="62"/>
                        <a:pt x="173" y="34"/>
                        <a:pt x="151" y="0"/>
                      </a:cubicBezTo>
                      <a:cubicBezTo>
                        <a:pt x="61" y="48"/>
                        <a:pt x="0" y="84"/>
                        <a:pt x="0" y="84"/>
                      </a:cubicBezTo>
                      <a:cubicBezTo>
                        <a:pt x="465" y="352"/>
                        <a:pt x="869" y="240"/>
                        <a:pt x="934" y="31"/>
                      </a:cubicBezTo>
                      <a:cubicBezTo>
                        <a:pt x="737" y="164"/>
                        <a:pt x="441" y="199"/>
                        <a:pt x="241" y="84"/>
                      </a:cubicBezTo>
                      <a:lnTo>
                        <a:pt x="241" y="83"/>
                      </a:ln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7" name="Google Shape;1957;p11"/>
                <p:cNvSpPr/>
                <p:nvPr/>
              </p:nvSpPr>
              <p:spPr>
                <a:xfrm>
                  <a:off x="5714646" y="4337754"/>
                  <a:ext cx="120170" cy="278212"/>
                </a:xfrm>
                <a:custGeom>
                  <a:rect b="b" l="l" r="r" t="t"/>
                  <a:pathLst>
                    <a:path extrusionOk="0" h="852" w="368">
                      <a:moveTo>
                        <a:pt x="224" y="532"/>
                      </a:moveTo>
                      <a:cubicBezTo>
                        <a:pt x="154" y="478"/>
                        <a:pt x="110" y="394"/>
                        <a:pt x="97" y="307"/>
                      </a:cubicBezTo>
                      <a:cubicBezTo>
                        <a:pt x="80" y="192"/>
                        <a:pt x="118" y="78"/>
                        <a:pt x="195" y="0"/>
                      </a:cubicBezTo>
                      <a:cubicBezTo>
                        <a:pt x="150" y="6"/>
                        <a:pt x="105" y="29"/>
                        <a:pt x="66" y="70"/>
                      </a:cubicBezTo>
                      <a:cubicBezTo>
                        <a:pt x="-152" y="297"/>
                        <a:pt x="234" y="852"/>
                        <a:pt x="234" y="852"/>
                      </a:cubicBezTo>
                      <a:cubicBezTo>
                        <a:pt x="294" y="757"/>
                        <a:pt x="337" y="669"/>
                        <a:pt x="368" y="589"/>
                      </a:cubicBezTo>
                      <a:cubicBezTo>
                        <a:pt x="318" y="583"/>
                        <a:pt x="269" y="566"/>
                        <a:pt x="224" y="532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8" name="Google Shape;1958;p11"/>
                <p:cNvSpPr/>
                <p:nvPr/>
              </p:nvSpPr>
              <p:spPr>
                <a:xfrm>
                  <a:off x="5811305" y="4579720"/>
                  <a:ext cx="303365" cy="93717"/>
                </a:xfrm>
                <a:custGeom>
                  <a:rect b="b" l="l" r="r" t="t"/>
                  <a:pathLst>
                    <a:path extrusionOk="0" h="287" w="929">
                      <a:moveTo>
                        <a:pt x="929" y="113"/>
                      </a:moveTo>
                      <a:cubicBezTo>
                        <a:pt x="821" y="193"/>
                        <a:pt x="656" y="198"/>
                        <a:pt x="518" y="173"/>
                      </a:cubicBezTo>
                      <a:cubicBezTo>
                        <a:pt x="394" y="150"/>
                        <a:pt x="230" y="103"/>
                        <a:pt x="150" y="0"/>
                      </a:cubicBezTo>
                      <a:cubicBezTo>
                        <a:pt x="60" y="46"/>
                        <a:pt x="0" y="84"/>
                        <a:pt x="0" y="84"/>
                      </a:cubicBezTo>
                      <a:cubicBezTo>
                        <a:pt x="94" y="259"/>
                        <a:pt x="923" y="423"/>
                        <a:pt x="929" y="11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11"/>
                <p:cNvSpPr/>
                <p:nvPr/>
              </p:nvSpPr>
              <p:spPr>
                <a:xfrm>
                  <a:off x="5526879" y="4507228"/>
                  <a:ext cx="108088" cy="282784"/>
                </a:xfrm>
                <a:custGeom>
                  <a:rect b="b" l="l" r="r" t="t"/>
                  <a:pathLst>
                    <a:path extrusionOk="0" h="866" w="331">
                      <a:moveTo>
                        <a:pt x="96" y="348"/>
                      </a:moveTo>
                      <a:cubicBezTo>
                        <a:pt x="107" y="214"/>
                        <a:pt x="206" y="92"/>
                        <a:pt x="308" y="7"/>
                      </a:cubicBezTo>
                      <a:cubicBezTo>
                        <a:pt x="274" y="-2"/>
                        <a:pt x="236" y="-3"/>
                        <a:pt x="191" y="6"/>
                      </a:cubicBezTo>
                      <a:cubicBezTo>
                        <a:pt x="-207" y="91"/>
                        <a:pt x="139" y="866"/>
                        <a:pt x="139" y="866"/>
                      </a:cubicBezTo>
                      <a:cubicBezTo>
                        <a:pt x="217" y="823"/>
                        <a:pt x="281" y="761"/>
                        <a:pt x="331" y="689"/>
                      </a:cubicBezTo>
                      <a:cubicBezTo>
                        <a:pt x="178" y="666"/>
                        <a:pt x="84" y="504"/>
                        <a:pt x="96" y="3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0" name="Google Shape;1960;p11"/>
                <p:cNvSpPr/>
                <p:nvPr/>
              </p:nvSpPr>
              <p:spPr>
                <a:xfrm>
                  <a:off x="5582719" y="4773358"/>
                  <a:ext cx="232830" cy="131596"/>
                </a:xfrm>
                <a:custGeom>
                  <a:rect b="b" l="l" r="r" t="t"/>
                  <a:pathLst>
                    <a:path extrusionOk="0" h="403" w="713">
                      <a:moveTo>
                        <a:pt x="394" y="246"/>
                      </a:moveTo>
                      <a:cubicBezTo>
                        <a:pt x="316" y="204"/>
                        <a:pt x="246" y="151"/>
                        <a:pt x="212" y="66"/>
                      </a:cubicBezTo>
                      <a:cubicBezTo>
                        <a:pt x="204" y="44"/>
                        <a:pt x="200" y="22"/>
                        <a:pt x="198" y="0"/>
                      </a:cubicBezTo>
                      <a:cubicBezTo>
                        <a:pt x="137" y="9"/>
                        <a:pt x="71" y="24"/>
                        <a:pt x="0" y="48"/>
                      </a:cubicBezTo>
                      <a:cubicBezTo>
                        <a:pt x="0" y="48"/>
                        <a:pt x="262" y="439"/>
                        <a:pt x="584" y="400"/>
                      </a:cubicBezTo>
                      <a:cubicBezTo>
                        <a:pt x="648" y="393"/>
                        <a:pt x="691" y="365"/>
                        <a:pt x="713" y="328"/>
                      </a:cubicBezTo>
                      <a:cubicBezTo>
                        <a:pt x="603" y="332"/>
                        <a:pt x="483" y="293"/>
                        <a:pt x="394" y="24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1" name="Google Shape;1961;p11"/>
                <p:cNvSpPr/>
                <p:nvPr/>
              </p:nvSpPr>
              <p:spPr>
                <a:xfrm>
                  <a:off x="5320498" y="4620864"/>
                  <a:ext cx="98618" cy="256660"/>
                </a:xfrm>
                <a:custGeom>
                  <a:rect b="b" l="l" r="r" t="t"/>
                  <a:pathLst>
                    <a:path extrusionOk="0" h="786" w="302">
                      <a:moveTo>
                        <a:pt x="114" y="448"/>
                      </a:moveTo>
                      <a:cubicBezTo>
                        <a:pt x="85" y="378"/>
                        <a:pt x="79" y="294"/>
                        <a:pt x="108" y="224"/>
                      </a:cubicBezTo>
                      <a:cubicBezTo>
                        <a:pt x="136" y="156"/>
                        <a:pt x="186" y="114"/>
                        <a:pt x="231" y="59"/>
                      </a:cubicBezTo>
                      <a:cubicBezTo>
                        <a:pt x="251" y="34"/>
                        <a:pt x="275" y="17"/>
                        <a:pt x="302" y="4"/>
                      </a:cubicBezTo>
                      <a:cubicBezTo>
                        <a:pt x="229" y="-11"/>
                        <a:pt x="146" y="14"/>
                        <a:pt x="75" y="105"/>
                      </a:cubicBezTo>
                      <a:cubicBezTo>
                        <a:pt x="-131" y="367"/>
                        <a:pt x="150" y="786"/>
                        <a:pt x="150" y="786"/>
                      </a:cubicBezTo>
                      <a:cubicBezTo>
                        <a:pt x="150" y="786"/>
                        <a:pt x="213" y="722"/>
                        <a:pt x="283" y="639"/>
                      </a:cubicBezTo>
                      <a:cubicBezTo>
                        <a:pt x="211" y="590"/>
                        <a:pt x="148" y="529"/>
                        <a:pt x="114" y="4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2" name="Google Shape;1962;p11"/>
                <p:cNvSpPr/>
                <p:nvPr/>
              </p:nvSpPr>
              <p:spPr>
                <a:xfrm>
                  <a:off x="5354133" y="4883402"/>
                  <a:ext cx="217482" cy="128330"/>
                </a:xfrm>
                <a:custGeom>
                  <a:rect b="b" l="l" r="r" t="t"/>
                  <a:pathLst>
                    <a:path extrusionOk="0" h="393" w="666">
                      <a:moveTo>
                        <a:pt x="340" y="236"/>
                      </a:moveTo>
                      <a:cubicBezTo>
                        <a:pt x="280" y="192"/>
                        <a:pt x="214" y="137"/>
                        <a:pt x="184" y="67"/>
                      </a:cubicBezTo>
                      <a:cubicBezTo>
                        <a:pt x="174" y="44"/>
                        <a:pt x="167" y="21"/>
                        <a:pt x="165" y="0"/>
                      </a:cubicBezTo>
                      <a:cubicBezTo>
                        <a:pt x="112" y="2"/>
                        <a:pt x="57" y="10"/>
                        <a:pt x="0" y="25"/>
                      </a:cubicBezTo>
                      <a:cubicBezTo>
                        <a:pt x="0" y="25"/>
                        <a:pt x="320" y="462"/>
                        <a:pt x="593" y="384"/>
                      </a:cubicBezTo>
                      <a:cubicBezTo>
                        <a:pt x="627" y="374"/>
                        <a:pt x="651" y="359"/>
                        <a:pt x="666" y="341"/>
                      </a:cubicBezTo>
                      <a:cubicBezTo>
                        <a:pt x="549" y="349"/>
                        <a:pt x="442" y="312"/>
                        <a:pt x="340" y="23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63" name="Google Shape;1963;p11"/>
              <p:cNvGrpSpPr/>
              <p:nvPr/>
            </p:nvGrpSpPr>
            <p:grpSpPr>
              <a:xfrm>
                <a:off x="4728788" y="3864271"/>
                <a:ext cx="456843" cy="836922"/>
                <a:chOff x="4728788" y="3864271"/>
                <a:chExt cx="456843" cy="836922"/>
              </a:xfrm>
            </p:grpSpPr>
            <p:sp>
              <p:nvSpPr>
                <p:cNvPr id="1964" name="Google Shape;1964;p11"/>
                <p:cNvSpPr/>
                <p:nvPr/>
              </p:nvSpPr>
              <p:spPr>
                <a:xfrm>
                  <a:off x="4728788" y="3864271"/>
                  <a:ext cx="456843" cy="836922"/>
                </a:xfrm>
                <a:custGeom>
                  <a:rect b="b" l="l" r="r" t="t"/>
                  <a:pathLst>
                    <a:path extrusionOk="0" h="2563" w="1399">
                      <a:moveTo>
                        <a:pt x="69" y="2563"/>
                      </a:moveTo>
                      <a:cubicBezTo>
                        <a:pt x="70" y="2562"/>
                        <a:pt x="71" y="2561"/>
                        <a:pt x="72" y="2560"/>
                      </a:cubicBezTo>
                      <a:cubicBezTo>
                        <a:pt x="152" y="2478"/>
                        <a:pt x="238" y="2401"/>
                        <a:pt x="322" y="2321"/>
                      </a:cubicBezTo>
                      <a:cubicBezTo>
                        <a:pt x="336" y="2308"/>
                        <a:pt x="350" y="2294"/>
                        <a:pt x="364" y="2280"/>
                      </a:cubicBezTo>
                      <a:cubicBezTo>
                        <a:pt x="371" y="2273"/>
                        <a:pt x="378" y="2266"/>
                        <a:pt x="385" y="2258"/>
                      </a:cubicBezTo>
                      <a:cubicBezTo>
                        <a:pt x="476" y="2167"/>
                        <a:pt x="562" y="2071"/>
                        <a:pt x="643" y="1971"/>
                      </a:cubicBezTo>
                      <a:lnTo>
                        <a:pt x="644" y="1971"/>
                      </a:lnTo>
                      <a:cubicBezTo>
                        <a:pt x="650" y="1964"/>
                        <a:pt x="656" y="1957"/>
                        <a:pt x="662" y="1949"/>
                      </a:cubicBezTo>
                      <a:cubicBezTo>
                        <a:pt x="747" y="1843"/>
                        <a:pt x="827" y="1733"/>
                        <a:pt x="900" y="1620"/>
                      </a:cubicBezTo>
                      <a:cubicBezTo>
                        <a:pt x="905" y="1613"/>
                        <a:pt x="909" y="1606"/>
                        <a:pt x="914" y="1599"/>
                      </a:cubicBezTo>
                      <a:cubicBezTo>
                        <a:pt x="1000" y="1463"/>
                        <a:pt x="1078" y="1322"/>
                        <a:pt x="1147" y="1178"/>
                      </a:cubicBezTo>
                      <a:cubicBezTo>
                        <a:pt x="1150" y="1171"/>
                        <a:pt x="1153" y="1165"/>
                        <a:pt x="1156" y="1158"/>
                      </a:cubicBezTo>
                      <a:lnTo>
                        <a:pt x="1156" y="1158"/>
                      </a:lnTo>
                      <a:cubicBezTo>
                        <a:pt x="1198" y="1068"/>
                        <a:pt x="1235" y="979"/>
                        <a:pt x="1269" y="888"/>
                      </a:cubicBezTo>
                      <a:cubicBezTo>
                        <a:pt x="1280" y="860"/>
                        <a:pt x="1289" y="832"/>
                        <a:pt x="1298" y="803"/>
                      </a:cubicBezTo>
                      <a:cubicBezTo>
                        <a:pt x="1300" y="796"/>
                        <a:pt x="1303" y="789"/>
                        <a:pt x="1305" y="782"/>
                      </a:cubicBezTo>
                      <a:cubicBezTo>
                        <a:pt x="1342" y="662"/>
                        <a:pt x="1366" y="540"/>
                        <a:pt x="1380" y="419"/>
                      </a:cubicBezTo>
                      <a:cubicBezTo>
                        <a:pt x="1383" y="402"/>
                        <a:pt x="1384" y="386"/>
                        <a:pt x="1386" y="369"/>
                      </a:cubicBezTo>
                      <a:cubicBezTo>
                        <a:pt x="1387" y="361"/>
                        <a:pt x="1388" y="354"/>
                        <a:pt x="1388" y="346"/>
                      </a:cubicBezTo>
                      <a:cubicBezTo>
                        <a:pt x="1399" y="248"/>
                        <a:pt x="1404" y="148"/>
                        <a:pt x="1391" y="52"/>
                      </a:cubicBezTo>
                      <a:cubicBezTo>
                        <a:pt x="1388" y="29"/>
                        <a:pt x="1383" y="14"/>
                        <a:pt x="1376" y="6"/>
                      </a:cubicBezTo>
                      <a:cubicBezTo>
                        <a:pt x="1371" y="1"/>
                        <a:pt x="1365" y="-1"/>
                        <a:pt x="1357" y="0"/>
                      </a:cubicBezTo>
                      <a:cubicBezTo>
                        <a:pt x="1344" y="1"/>
                        <a:pt x="1326" y="11"/>
                        <a:pt x="1302" y="27"/>
                      </a:cubicBezTo>
                      <a:cubicBezTo>
                        <a:pt x="1110" y="155"/>
                        <a:pt x="933" y="306"/>
                        <a:pt x="775" y="473"/>
                      </a:cubicBezTo>
                      <a:cubicBezTo>
                        <a:pt x="768" y="480"/>
                        <a:pt x="760" y="488"/>
                        <a:pt x="753" y="495"/>
                      </a:cubicBezTo>
                      <a:cubicBezTo>
                        <a:pt x="655" y="601"/>
                        <a:pt x="564" y="713"/>
                        <a:pt x="482" y="829"/>
                      </a:cubicBezTo>
                      <a:cubicBezTo>
                        <a:pt x="476" y="837"/>
                        <a:pt x="471" y="845"/>
                        <a:pt x="466" y="853"/>
                      </a:cubicBezTo>
                      <a:cubicBezTo>
                        <a:pt x="399" y="948"/>
                        <a:pt x="339" y="1047"/>
                        <a:pt x="284" y="1148"/>
                      </a:cubicBezTo>
                      <a:cubicBezTo>
                        <a:pt x="258" y="1197"/>
                        <a:pt x="232" y="1248"/>
                        <a:pt x="208" y="1298"/>
                      </a:cubicBezTo>
                      <a:cubicBezTo>
                        <a:pt x="204" y="1306"/>
                        <a:pt x="201" y="1314"/>
                        <a:pt x="197" y="1322"/>
                      </a:cubicBezTo>
                      <a:cubicBezTo>
                        <a:pt x="157" y="1409"/>
                        <a:pt x="122" y="1497"/>
                        <a:pt x="92" y="1586"/>
                      </a:cubicBezTo>
                      <a:cubicBezTo>
                        <a:pt x="89" y="1596"/>
                        <a:pt x="86" y="1606"/>
                        <a:pt x="83" y="1616"/>
                      </a:cubicBezTo>
                      <a:cubicBezTo>
                        <a:pt x="55" y="1703"/>
                        <a:pt x="34" y="1792"/>
                        <a:pt x="20" y="1880"/>
                      </a:cubicBezTo>
                      <a:cubicBezTo>
                        <a:pt x="18" y="1892"/>
                        <a:pt x="16" y="1903"/>
                        <a:pt x="15" y="1915"/>
                      </a:cubicBezTo>
                      <a:cubicBezTo>
                        <a:pt x="1" y="2015"/>
                        <a:pt x="-4" y="2115"/>
                        <a:pt x="2" y="2214"/>
                      </a:cubicBezTo>
                      <a:lnTo>
                        <a:pt x="3" y="2215"/>
                      </a:lnTo>
                      <a:cubicBezTo>
                        <a:pt x="3" y="2226"/>
                        <a:pt x="4" y="2237"/>
                        <a:pt x="5" y="2248"/>
                      </a:cubicBezTo>
                      <a:lnTo>
                        <a:pt x="6" y="2249"/>
                      </a:lnTo>
                      <a:cubicBezTo>
                        <a:pt x="8" y="2282"/>
                        <a:pt x="13" y="2315"/>
                        <a:pt x="18" y="2348"/>
                      </a:cubicBezTo>
                      <a:cubicBezTo>
                        <a:pt x="28" y="2403"/>
                        <a:pt x="40" y="2456"/>
                        <a:pt x="54" y="2509"/>
                      </a:cubicBezTo>
                      <a:cubicBezTo>
                        <a:pt x="59" y="2526"/>
                        <a:pt x="64" y="2545"/>
                        <a:pt x="69" y="2562"/>
                      </a:cubicBezTo>
                      <a:lnTo>
                        <a:pt x="69" y="256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11"/>
                <p:cNvSpPr/>
                <p:nvPr/>
              </p:nvSpPr>
              <p:spPr>
                <a:xfrm>
                  <a:off x="4729767" y="3864271"/>
                  <a:ext cx="452272" cy="836922"/>
                </a:xfrm>
                <a:custGeom>
                  <a:rect b="b" l="l" r="r" t="t"/>
                  <a:pathLst>
                    <a:path extrusionOk="0" h="2563" w="1385">
                      <a:moveTo>
                        <a:pt x="1144" y="1178"/>
                      </a:moveTo>
                      <a:cubicBezTo>
                        <a:pt x="1147" y="1171"/>
                        <a:pt x="1150" y="1165"/>
                        <a:pt x="1153" y="1158"/>
                      </a:cubicBezTo>
                      <a:cubicBezTo>
                        <a:pt x="889" y="1174"/>
                        <a:pt x="627" y="1231"/>
                        <a:pt x="374" y="1327"/>
                      </a:cubicBezTo>
                      <a:cubicBezTo>
                        <a:pt x="418" y="1232"/>
                        <a:pt x="467" y="1139"/>
                        <a:pt x="520" y="1048"/>
                      </a:cubicBezTo>
                      <a:cubicBezTo>
                        <a:pt x="522" y="1049"/>
                        <a:pt x="524" y="1048"/>
                        <a:pt x="526" y="1048"/>
                      </a:cubicBezTo>
                      <a:cubicBezTo>
                        <a:pt x="775" y="940"/>
                        <a:pt x="1033" y="858"/>
                        <a:pt x="1295" y="803"/>
                      </a:cubicBezTo>
                      <a:cubicBezTo>
                        <a:pt x="1297" y="796"/>
                        <a:pt x="1300" y="789"/>
                        <a:pt x="1302" y="782"/>
                      </a:cubicBezTo>
                      <a:cubicBezTo>
                        <a:pt x="1041" y="836"/>
                        <a:pt x="783" y="918"/>
                        <a:pt x="535" y="1023"/>
                      </a:cubicBezTo>
                      <a:cubicBezTo>
                        <a:pt x="602" y="910"/>
                        <a:pt x="676" y="799"/>
                        <a:pt x="757" y="693"/>
                      </a:cubicBezTo>
                      <a:cubicBezTo>
                        <a:pt x="759" y="693"/>
                        <a:pt x="761" y="693"/>
                        <a:pt x="763" y="692"/>
                      </a:cubicBezTo>
                      <a:lnTo>
                        <a:pt x="1383" y="369"/>
                      </a:lnTo>
                      <a:cubicBezTo>
                        <a:pt x="1384" y="362"/>
                        <a:pt x="1385" y="354"/>
                        <a:pt x="1385" y="347"/>
                      </a:cubicBezTo>
                      <a:lnTo>
                        <a:pt x="780" y="662"/>
                      </a:lnTo>
                      <a:cubicBezTo>
                        <a:pt x="861" y="558"/>
                        <a:pt x="948" y="457"/>
                        <a:pt x="1041" y="361"/>
                      </a:cubicBezTo>
                      <a:cubicBezTo>
                        <a:pt x="1072" y="329"/>
                        <a:pt x="1103" y="297"/>
                        <a:pt x="1135" y="266"/>
                      </a:cubicBezTo>
                      <a:cubicBezTo>
                        <a:pt x="1217" y="184"/>
                        <a:pt x="1301" y="99"/>
                        <a:pt x="1373" y="6"/>
                      </a:cubicBezTo>
                      <a:cubicBezTo>
                        <a:pt x="1368" y="1"/>
                        <a:pt x="1362" y="-1"/>
                        <a:pt x="1354" y="0"/>
                      </a:cubicBezTo>
                      <a:cubicBezTo>
                        <a:pt x="1284" y="90"/>
                        <a:pt x="1201" y="173"/>
                        <a:pt x="1120" y="254"/>
                      </a:cubicBezTo>
                      <a:cubicBezTo>
                        <a:pt x="1089" y="285"/>
                        <a:pt x="1058" y="316"/>
                        <a:pt x="1027" y="348"/>
                      </a:cubicBezTo>
                      <a:cubicBezTo>
                        <a:pt x="935" y="443"/>
                        <a:pt x="849" y="542"/>
                        <a:pt x="769" y="645"/>
                      </a:cubicBezTo>
                      <a:cubicBezTo>
                        <a:pt x="770" y="632"/>
                        <a:pt x="770" y="619"/>
                        <a:pt x="770" y="607"/>
                      </a:cubicBezTo>
                      <a:cubicBezTo>
                        <a:pt x="770" y="563"/>
                        <a:pt x="770" y="518"/>
                        <a:pt x="772" y="473"/>
                      </a:cubicBezTo>
                      <a:cubicBezTo>
                        <a:pt x="765" y="480"/>
                        <a:pt x="758" y="488"/>
                        <a:pt x="750" y="496"/>
                      </a:cubicBezTo>
                      <a:cubicBezTo>
                        <a:pt x="750" y="533"/>
                        <a:pt x="750" y="572"/>
                        <a:pt x="749" y="609"/>
                      </a:cubicBezTo>
                      <a:cubicBezTo>
                        <a:pt x="749" y="630"/>
                        <a:pt x="749" y="651"/>
                        <a:pt x="749" y="672"/>
                      </a:cubicBezTo>
                      <a:cubicBezTo>
                        <a:pt x="667" y="779"/>
                        <a:pt x="592" y="890"/>
                        <a:pt x="524" y="1004"/>
                      </a:cubicBezTo>
                      <a:cubicBezTo>
                        <a:pt x="521" y="993"/>
                        <a:pt x="518" y="982"/>
                        <a:pt x="515" y="971"/>
                      </a:cubicBezTo>
                      <a:cubicBezTo>
                        <a:pt x="502" y="925"/>
                        <a:pt x="489" y="877"/>
                        <a:pt x="479" y="829"/>
                      </a:cubicBezTo>
                      <a:cubicBezTo>
                        <a:pt x="473" y="837"/>
                        <a:pt x="468" y="845"/>
                        <a:pt x="463" y="853"/>
                      </a:cubicBezTo>
                      <a:cubicBezTo>
                        <a:pt x="472" y="895"/>
                        <a:pt x="484" y="937"/>
                        <a:pt x="495" y="978"/>
                      </a:cubicBezTo>
                      <a:cubicBezTo>
                        <a:pt x="499" y="995"/>
                        <a:pt x="504" y="1012"/>
                        <a:pt x="509" y="1029"/>
                      </a:cubicBezTo>
                      <a:cubicBezTo>
                        <a:pt x="424" y="1173"/>
                        <a:pt x="352" y="1320"/>
                        <a:pt x="290" y="1472"/>
                      </a:cubicBezTo>
                      <a:cubicBezTo>
                        <a:pt x="264" y="1413"/>
                        <a:pt x="236" y="1355"/>
                        <a:pt x="205" y="1299"/>
                      </a:cubicBezTo>
                      <a:cubicBezTo>
                        <a:pt x="201" y="1306"/>
                        <a:pt x="198" y="1314"/>
                        <a:pt x="194" y="1323"/>
                      </a:cubicBezTo>
                      <a:cubicBezTo>
                        <a:pt x="225" y="1379"/>
                        <a:pt x="253" y="1437"/>
                        <a:pt x="277" y="1496"/>
                      </a:cubicBezTo>
                      <a:lnTo>
                        <a:pt x="279" y="1499"/>
                      </a:lnTo>
                      <a:cubicBezTo>
                        <a:pt x="245" y="1582"/>
                        <a:pt x="215" y="1667"/>
                        <a:pt x="188" y="1753"/>
                      </a:cubicBezTo>
                      <a:cubicBezTo>
                        <a:pt x="150" y="1701"/>
                        <a:pt x="117" y="1645"/>
                        <a:pt x="90" y="1586"/>
                      </a:cubicBezTo>
                      <a:cubicBezTo>
                        <a:pt x="86" y="1596"/>
                        <a:pt x="83" y="1606"/>
                        <a:pt x="80" y="1616"/>
                      </a:cubicBezTo>
                      <a:cubicBezTo>
                        <a:pt x="108" y="1671"/>
                        <a:pt x="140" y="1723"/>
                        <a:pt x="176" y="1772"/>
                      </a:cubicBezTo>
                      <a:cubicBezTo>
                        <a:pt x="177" y="1774"/>
                        <a:pt x="179" y="1775"/>
                        <a:pt x="182" y="1775"/>
                      </a:cubicBezTo>
                      <a:cubicBezTo>
                        <a:pt x="154" y="1866"/>
                        <a:pt x="131" y="1957"/>
                        <a:pt x="112" y="2049"/>
                      </a:cubicBezTo>
                      <a:cubicBezTo>
                        <a:pt x="91" y="2013"/>
                        <a:pt x="71" y="1977"/>
                        <a:pt x="51" y="1942"/>
                      </a:cubicBezTo>
                      <a:cubicBezTo>
                        <a:pt x="40" y="1921"/>
                        <a:pt x="28" y="1901"/>
                        <a:pt x="17" y="1880"/>
                      </a:cubicBezTo>
                      <a:cubicBezTo>
                        <a:pt x="15" y="1892"/>
                        <a:pt x="13" y="1903"/>
                        <a:pt x="12" y="1915"/>
                      </a:cubicBezTo>
                      <a:cubicBezTo>
                        <a:pt x="19" y="1927"/>
                        <a:pt x="26" y="1940"/>
                        <a:pt x="33" y="1952"/>
                      </a:cubicBezTo>
                      <a:cubicBezTo>
                        <a:pt x="57" y="1995"/>
                        <a:pt x="81" y="2038"/>
                        <a:pt x="105" y="2081"/>
                      </a:cubicBezTo>
                      <a:lnTo>
                        <a:pt x="105" y="2081"/>
                      </a:lnTo>
                      <a:cubicBezTo>
                        <a:pt x="91" y="2152"/>
                        <a:pt x="80" y="2222"/>
                        <a:pt x="71" y="2293"/>
                      </a:cubicBezTo>
                      <a:cubicBezTo>
                        <a:pt x="48" y="2266"/>
                        <a:pt x="24" y="2240"/>
                        <a:pt x="0" y="2215"/>
                      </a:cubicBezTo>
                      <a:cubicBezTo>
                        <a:pt x="0" y="2226"/>
                        <a:pt x="1" y="2237"/>
                        <a:pt x="2" y="2248"/>
                      </a:cubicBezTo>
                      <a:lnTo>
                        <a:pt x="3" y="2249"/>
                      </a:lnTo>
                      <a:cubicBezTo>
                        <a:pt x="25" y="2272"/>
                        <a:pt x="47" y="2296"/>
                        <a:pt x="67" y="2321"/>
                      </a:cubicBezTo>
                      <a:cubicBezTo>
                        <a:pt x="60" y="2384"/>
                        <a:pt x="54" y="2446"/>
                        <a:pt x="51" y="2509"/>
                      </a:cubicBezTo>
                      <a:cubicBezTo>
                        <a:pt x="56" y="2526"/>
                        <a:pt x="61" y="2545"/>
                        <a:pt x="66" y="2563"/>
                      </a:cubicBezTo>
                      <a:cubicBezTo>
                        <a:pt x="67" y="2562"/>
                        <a:pt x="68" y="2561"/>
                        <a:pt x="69" y="2560"/>
                      </a:cubicBezTo>
                      <a:cubicBezTo>
                        <a:pt x="72" y="2486"/>
                        <a:pt x="77" y="2411"/>
                        <a:pt x="86" y="2336"/>
                      </a:cubicBezTo>
                      <a:cubicBezTo>
                        <a:pt x="87" y="2336"/>
                        <a:pt x="88" y="2336"/>
                        <a:pt x="89" y="2336"/>
                      </a:cubicBezTo>
                      <a:cubicBezTo>
                        <a:pt x="177" y="2306"/>
                        <a:pt x="269" y="2287"/>
                        <a:pt x="361" y="2280"/>
                      </a:cubicBezTo>
                      <a:cubicBezTo>
                        <a:pt x="369" y="2273"/>
                        <a:pt x="375" y="2265"/>
                        <a:pt x="382" y="2258"/>
                      </a:cubicBezTo>
                      <a:cubicBezTo>
                        <a:pt x="284" y="2264"/>
                        <a:pt x="186" y="2283"/>
                        <a:pt x="90" y="2315"/>
                      </a:cubicBezTo>
                      <a:cubicBezTo>
                        <a:pt x="90" y="2315"/>
                        <a:pt x="89" y="2314"/>
                        <a:pt x="89" y="2313"/>
                      </a:cubicBezTo>
                      <a:cubicBezTo>
                        <a:pt x="97" y="2242"/>
                        <a:pt x="108" y="2170"/>
                        <a:pt x="122" y="2100"/>
                      </a:cubicBezTo>
                      <a:cubicBezTo>
                        <a:pt x="123" y="2099"/>
                        <a:pt x="124" y="2099"/>
                        <a:pt x="125" y="2099"/>
                      </a:cubicBezTo>
                      <a:cubicBezTo>
                        <a:pt x="293" y="2041"/>
                        <a:pt x="466" y="1999"/>
                        <a:pt x="640" y="1971"/>
                      </a:cubicBezTo>
                      <a:lnTo>
                        <a:pt x="641" y="1971"/>
                      </a:lnTo>
                      <a:cubicBezTo>
                        <a:pt x="647" y="1964"/>
                        <a:pt x="653" y="1957"/>
                        <a:pt x="659" y="1949"/>
                      </a:cubicBezTo>
                      <a:cubicBezTo>
                        <a:pt x="480" y="1976"/>
                        <a:pt x="302" y="2019"/>
                        <a:pt x="128" y="2078"/>
                      </a:cubicBezTo>
                      <a:lnTo>
                        <a:pt x="126" y="2076"/>
                      </a:lnTo>
                      <a:cubicBezTo>
                        <a:pt x="147" y="1973"/>
                        <a:pt x="173" y="1870"/>
                        <a:pt x="204" y="1769"/>
                      </a:cubicBezTo>
                      <a:cubicBezTo>
                        <a:pt x="430" y="1693"/>
                        <a:pt x="666" y="1654"/>
                        <a:pt x="897" y="1620"/>
                      </a:cubicBezTo>
                      <a:cubicBezTo>
                        <a:pt x="902" y="1613"/>
                        <a:pt x="906" y="1606"/>
                        <a:pt x="911" y="1599"/>
                      </a:cubicBezTo>
                      <a:cubicBezTo>
                        <a:pt x="678" y="1632"/>
                        <a:pt x="440" y="1671"/>
                        <a:pt x="211" y="1747"/>
                      </a:cubicBezTo>
                      <a:cubicBezTo>
                        <a:pt x="253" y="1613"/>
                        <a:pt x="303" y="1481"/>
                        <a:pt x="363" y="1351"/>
                      </a:cubicBezTo>
                      <a:cubicBezTo>
                        <a:pt x="364" y="1351"/>
                        <a:pt x="365" y="1351"/>
                        <a:pt x="366" y="1350"/>
                      </a:cubicBezTo>
                      <a:cubicBezTo>
                        <a:pt x="619" y="1253"/>
                        <a:pt x="880" y="1195"/>
                        <a:pt x="1144" y="1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11"/>
                <p:cNvSpPr/>
                <p:nvPr/>
              </p:nvSpPr>
              <p:spPr>
                <a:xfrm>
                  <a:off x="4728788" y="3864271"/>
                  <a:ext cx="456843" cy="836922"/>
                </a:xfrm>
                <a:custGeom>
                  <a:rect b="b" l="l" r="r" t="t"/>
                  <a:pathLst>
                    <a:path extrusionOk="0" h="2563" w="1399">
                      <a:moveTo>
                        <a:pt x="1269" y="888"/>
                      </a:moveTo>
                      <a:cubicBezTo>
                        <a:pt x="1280" y="860"/>
                        <a:pt x="1289" y="832"/>
                        <a:pt x="1298" y="803"/>
                      </a:cubicBezTo>
                      <a:cubicBezTo>
                        <a:pt x="1300" y="796"/>
                        <a:pt x="1303" y="789"/>
                        <a:pt x="1305" y="782"/>
                      </a:cubicBezTo>
                      <a:cubicBezTo>
                        <a:pt x="1341" y="662"/>
                        <a:pt x="1366" y="541"/>
                        <a:pt x="1380" y="419"/>
                      </a:cubicBezTo>
                      <a:cubicBezTo>
                        <a:pt x="1383" y="402"/>
                        <a:pt x="1384" y="386"/>
                        <a:pt x="1386" y="369"/>
                      </a:cubicBezTo>
                      <a:cubicBezTo>
                        <a:pt x="1387" y="362"/>
                        <a:pt x="1388" y="354"/>
                        <a:pt x="1388" y="347"/>
                      </a:cubicBezTo>
                      <a:cubicBezTo>
                        <a:pt x="1399" y="248"/>
                        <a:pt x="1404" y="148"/>
                        <a:pt x="1391" y="52"/>
                      </a:cubicBezTo>
                      <a:cubicBezTo>
                        <a:pt x="1388" y="29"/>
                        <a:pt x="1383" y="14"/>
                        <a:pt x="1376" y="7"/>
                      </a:cubicBezTo>
                      <a:cubicBezTo>
                        <a:pt x="1371" y="1"/>
                        <a:pt x="1365" y="-1"/>
                        <a:pt x="1357" y="0"/>
                      </a:cubicBezTo>
                      <a:cubicBezTo>
                        <a:pt x="1354" y="1"/>
                        <a:pt x="1349" y="3"/>
                        <a:pt x="1345" y="4"/>
                      </a:cubicBezTo>
                      <a:cubicBezTo>
                        <a:pt x="1293" y="151"/>
                        <a:pt x="1259" y="304"/>
                        <a:pt x="1201" y="449"/>
                      </a:cubicBezTo>
                      <a:cubicBezTo>
                        <a:pt x="1146" y="588"/>
                        <a:pt x="1068" y="709"/>
                        <a:pt x="1034" y="856"/>
                      </a:cubicBezTo>
                      <a:cubicBezTo>
                        <a:pt x="1007" y="973"/>
                        <a:pt x="979" y="1088"/>
                        <a:pt x="912" y="1190"/>
                      </a:cubicBezTo>
                      <a:cubicBezTo>
                        <a:pt x="877" y="1245"/>
                        <a:pt x="835" y="1295"/>
                        <a:pt x="797" y="1348"/>
                      </a:cubicBezTo>
                      <a:cubicBezTo>
                        <a:pt x="761" y="1400"/>
                        <a:pt x="733" y="1457"/>
                        <a:pt x="704" y="1512"/>
                      </a:cubicBezTo>
                      <a:cubicBezTo>
                        <a:pt x="649" y="1614"/>
                        <a:pt x="585" y="1707"/>
                        <a:pt x="521" y="1802"/>
                      </a:cubicBezTo>
                      <a:cubicBezTo>
                        <a:pt x="476" y="1870"/>
                        <a:pt x="427" y="1953"/>
                        <a:pt x="349" y="1986"/>
                      </a:cubicBezTo>
                      <a:cubicBezTo>
                        <a:pt x="219" y="2042"/>
                        <a:pt x="99" y="1931"/>
                        <a:pt x="34" y="1808"/>
                      </a:cubicBezTo>
                      <a:cubicBezTo>
                        <a:pt x="29" y="1832"/>
                        <a:pt x="24" y="1856"/>
                        <a:pt x="20" y="1880"/>
                      </a:cubicBezTo>
                      <a:cubicBezTo>
                        <a:pt x="18" y="1892"/>
                        <a:pt x="16" y="1903"/>
                        <a:pt x="15" y="1915"/>
                      </a:cubicBezTo>
                      <a:cubicBezTo>
                        <a:pt x="1" y="2015"/>
                        <a:pt x="-4" y="2115"/>
                        <a:pt x="2" y="2214"/>
                      </a:cubicBezTo>
                      <a:lnTo>
                        <a:pt x="3" y="2215"/>
                      </a:lnTo>
                      <a:cubicBezTo>
                        <a:pt x="3" y="2226"/>
                        <a:pt x="4" y="2237"/>
                        <a:pt x="5" y="2248"/>
                      </a:cubicBezTo>
                      <a:lnTo>
                        <a:pt x="6" y="2249"/>
                      </a:lnTo>
                      <a:cubicBezTo>
                        <a:pt x="8" y="2282"/>
                        <a:pt x="13" y="2315"/>
                        <a:pt x="18" y="2348"/>
                      </a:cubicBezTo>
                      <a:cubicBezTo>
                        <a:pt x="28" y="2403"/>
                        <a:pt x="40" y="2456"/>
                        <a:pt x="54" y="2509"/>
                      </a:cubicBezTo>
                      <a:cubicBezTo>
                        <a:pt x="59" y="2526"/>
                        <a:pt x="64" y="2545"/>
                        <a:pt x="69" y="2563"/>
                      </a:cubicBezTo>
                      <a:cubicBezTo>
                        <a:pt x="70" y="2562"/>
                        <a:pt x="71" y="2561"/>
                        <a:pt x="72" y="2560"/>
                      </a:cubicBezTo>
                      <a:cubicBezTo>
                        <a:pt x="152" y="2478"/>
                        <a:pt x="238" y="2401"/>
                        <a:pt x="322" y="2321"/>
                      </a:cubicBezTo>
                      <a:cubicBezTo>
                        <a:pt x="336" y="2308"/>
                        <a:pt x="350" y="2294"/>
                        <a:pt x="364" y="2280"/>
                      </a:cubicBezTo>
                      <a:cubicBezTo>
                        <a:pt x="371" y="2273"/>
                        <a:pt x="378" y="2265"/>
                        <a:pt x="385" y="2258"/>
                      </a:cubicBezTo>
                      <a:cubicBezTo>
                        <a:pt x="476" y="2167"/>
                        <a:pt x="562" y="2071"/>
                        <a:pt x="643" y="1971"/>
                      </a:cubicBezTo>
                      <a:lnTo>
                        <a:pt x="644" y="1971"/>
                      </a:lnTo>
                      <a:cubicBezTo>
                        <a:pt x="650" y="1964"/>
                        <a:pt x="656" y="1957"/>
                        <a:pt x="662" y="1949"/>
                      </a:cubicBezTo>
                      <a:cubicBezTo>
                        <a:pt x="747" y="1843"/>
                        <a:pt x="827" y="1733"/>
                        <a:pt x="900" y="1620"/>
                      </a:cubicBezTo>
                      <a:cubicBezTo>
                        <a:pt x="904" y="1613"/>
                        <a:pt x="909" y="1606"/>
                        <a:pt x="913" y="1599"/>
                      </a:cubicBezTo>
                      <a:cubicBezTo>
                        <a:pt x="1000" y="1463"/>
                        <a:pt x="1078" y="1322"/>
                        <a:pt x="1147" y="1178"/>
                      </a:cubicBezTo>
                      <a:cubicBezTo>
                        <a:pt x="1150" y="1171"/>
                        <a:pt x="1153" y="1165"/>
                        <a:pt x="1156" y="1158"/>
                      </a:cubicBezTo>
                      <a:lnTo>
                        <a:pt x="1156" y="1158"/>
                      </a:lnTo>
                      <a:cubicBezTo>
                        <a:pt x="1197" y="1068"/>
                        <a:pt x="1235" y="979"/>
                        <a:pt x="1269" y="88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67" name="Google Shape;1967;p11"/>
              <p:cNvSpPr/>
              <p:nvPr/>
            </p:nvSpPr>
            <p:spPr>
              <a:xfrm>
                <a:off x="5923312" y="4118646"/>
                <a:ext cx="563952" cy="950884"/>
              </a:xfrm>
              <a:custGeom>
                <a:rect b="b" l="l" r="r" t="t"/>
                <a:pathLst>
                  <a:path extrusionOk="0" h="2912" w="1727">
                    <a:moveTo>
                      <a:pt x="27" y="2907"/>
                    </a:moveTo>
                    <a:cubicBezTo>
                      <a:pt x="172" y="2782"/>
                      <a:pt x="304" y="2618"/>
                      <a:pt x="422" y="2452"/>
                    </a:cubicBezTo>
                    <a:cubicBezTo>
                      <a:pt x="429" y="2454"/>
                      <a:pt x="439" y="2455"/>
                      <a:pt x="451" y="2456"/>
                    </a:cubicBezTo>
                    <a:cubicBezTo>
                      <a:pt x="477" y="2459"/>
                      <a:pt x="513" y="2460"/>
                      <a:pt x="555" y="2456"/>
                    </a:cubicBezTo>
                    <a:cubicBezTo>
                      <a:pt x="597" y="2452"/>
                      <a:pt x="646" y="2444"/>
                      <a:pt x="697" y="2429"/>
                    </a:cubicBezTo>
                    <a:cubicBezTo>
                      <a:pt x="748" y="2414"/>
                      <a:pt x="802" y="2394"/>
                      <a:pt x="855" y="2369"/>
                    </a:cubicBezTo>
                    <a:cubicBezTo>
                      <a:pt x="908" y="2344"/>
                      <a:pt x="961" y="2314"/>
                      <a:pt x="1009" y="2282"/>
                    </a:cubicBezTo>
                    <a:cubicBezTo>
                      <a:pt x="1034" y="2265"/>
                      <a:pt x="1057" y="2249"/>
                      <a:pt x="1079" y="2232"/>
                    </a:cubicBezTo>
                    <a:cubicBezTo>
                      <a:pt x="1100" y="2215"/>
                      <a:pt x="1121" y="2197"/>
                      <a:pt x="1140" y="2180"/>
                    </a:cubicBezTo>
                    <a:cubicBezTo>
                      <a:pt x="1158" y="2163"/>
                      <a:pt x="1175" y="2147"/>
                      <a:pt x="1190" y="2131"/>
                    </a:cubicBezTo>
                    <a:cubicBezTo>
                      <a:pt x="1205" y="2116"/>
                      <a:pt x="1218" y="2102"/>
                      <a:pt x="1229" y="2089"/>
                    </a:cubicBezTo>
                    <a:cubicBezTo>
                      <a:pt x="1250" y="2065"/>
                      <a:pt x="1261" y="2048"/>
                      <a:pt x="1261" y="2048"/>
                    </a:cubicBezTo>
                    <a:cubicBezTo>
                      <a:pt x="1261" y="2048"/>
                      <a:pt x="1246" y="2044"/>
                      <a:pt x="1221" y="2041"/>
                    </a:cubicBezTo>
                    <a:cubicBezTo>
                      <a:pt x="1208" y="2040"/>
                      <a:pt x="1193" y="2039"/>
                      <a:pt x="1175" y="2039"/>
                    </a:cubicBezTo>
                    <a:cubicBezTo>
                      <a:pt x="1158" y="2038"/>
                      <a:pt x="1138" y="2039"/>
                      <a:pt x="1117" y="2041"/>
                    </a:cubicBezTo>
                    <a:cubicBezTo>
                      <a:pt x="1096" y="2043"/>
                      <a:pt x="1073" y="2046"/>
                      <a:pt x="1049" y="2051"/>
                    </a:cubicBezTo>
                    <a:cubicBezTo>
                      <a:pt x="1026" y="2055"/>
                      <a:pt x="1001" y="2061"/>
                      <a:pt x="975" y="2068"/>
                    </a:cubicBezTo>
                    <a:cubicBezTo>
                      <a:pt x="924" y="2083"/>
                      <a:pt x="870" y="2104"/>
                      <a:pt x="817" y="2129"/>
                    </a:cubicBezTo>
                    <a:cubicBezTo>
                      <a:pt x="764" y="2154"/>
                      <a:pt x="711" y="2184"/>
                      <a:pt x="663" y="2216"/>
                    </a:cubicBezTo>
                    <a:cubicBezTo>
                      <a:pt x="614" y="2249"/>
                      <a:pt x="570" y="2284"/>
                      <a:pt x="532" y="2318"/>
                    </a:cubicBezTo>
                    <a:cubicBezTo>
                      <a:pt x="514" y="2334"/>
                      <a:pt x="497" y="2350"/>
                      <a:pt x="483" y="2366"/>
                    </a:cubicBezTo>
                    <a:cubicBezTo>
                      <a:pt x="491" y="2353"/>
                      <a:pt x="500" y="2340"/>
                      <a:pt x="509" y="2327"/>
                    </a:cubicBezTo>
                    <a:cubicBezTo>
                      <a:pt x="593" y="2204"/>
                      <a:pt x="671" y="2076"/>
                      <a:pt x="744" y="1946"/>
                    </a:cubicBezTo>
                    <a:cubicBezTo>
                      <a:pt x="749" y="1946"/>
                      <a:pt x="755" y="1947"/>
                      <a:pt x="762" y="1948"/>
                    </a:cubicBezTo>
                    <a:cubicBezTo>
                      <a:pt x="788" y="1950"/>
                      <a:pt x="824" y="1952"/>
                      <a:pt x="866" y="1948"/>
                    </a:cubicBezTo>
                    <a:cubicBezTo>
                      <a:pt x="908" y="1945"/>
                      <a:pt x="957" y="1935"/>
                      <a:pt x="1008" y="1920"/>
                    </a:cubicBezTo>
                    <a:cubicBezTo>
                      <a:pt x="1059" y="1906"/>
                      <a:pt x="1113" y="1885"/>
                      <a:pt x="1166" y="1860"/>
                    </a:cubicBezTo>
                    <a:cubicBezTo>
                      <a:pt x="1220" y="1835"/>
                      <a:pt x="1272" y="1806"/>
                      <a:pt x="1320" y="1773"/>
                    </a:cubicBezTo>
                    <a:cubicBezTo>
                      <a:pt x="1345" y="1757"/>
                      <a:pt x="1368" y="1740"/>
                      <a:pt x="1390" y="1723"/>
                    </a:cubicBezTo>
                    <a:cubicBezTo>
                      <a:pt x="1412" y="1706"/>
                      <a:pt x="1432" y="1688"/>
                      <a:pt x="1451" y="1672"/>
                    </a:cubicBezTo>
                    <a:cubicBezTo>
                      <a:pt x="1469" y="1655"/>
                      <a:pt x="1486" y="1638"/>
                      <a:pt x="1501" y="1623"/>
                    </a:cubicBezTo>
                    <a:cubicBezTo>
                      <a:pt x="1516" y="1607"/>
                      <a:pt x="1529" y="1593"/>
                      <a:pt x="1540" y="1581"/>
                    </a:cubicBezTo>
                    <a:cubicBezTo>
                      <a:pt x="1561" y="1556"/>
                      <a:pt x="1572" y="1539"/>
                      <a:pt x="1572" y="1539"/>
                    </a:cubicBezTo>
                    <a:cubicBezTo>
                      <a:pt x="1572" y="1539"/>
                      <a:pt x="1557" y="1535"/>
                      <a:pt x="1532" y="1532"/>
                    </a:cubicBezTo>
                    <a:cubicBezTo>
                      <a:pt x="1519" y="1531"/>
                      <a:pt x="1504" y="1530"/>
                      <a:pt x="1487" y="1530"/>
                    </a:cubicBezTo>
                    <a:cubicBezTo>
                      <a:pt x="1469" y="1530"/>
                      <a:pt x="1450" y="1531"/>
                      <a:pt x="1428" y="1532"/>
                    </a:cubicBezTo>
                    <a:cubicBezTo>
                      <a:pt x="1407" y="1535"/>
                      <a:pt x="1385" y="1537"/>
                      <a:pt x="1361" y="1542"/>
                    </a:cubicBezTo>
                    <a:cubicBezTo>
                      <a:pt x="1337" y="1546"/>
                      <a:pt x="1312" y="1552"/>
                      <a:pt x="1286" y="1560"/>
                    </a:cubicBezTo>
                    <a:cubicBezTo>
                      <a:pt x="1235" y="1574"/>
                      <a:pt x="1181" y="1595"/>
                      <a:pt x="1128" y="1620"/>
                    </a:cubicBezTo>
                    <a:cubicBezTo>
                      <a:pt x="1075" y="1646"/>
                      <a:pt x="1022" y="1675"/>
                      <a:pt x="974" y="1708"/>
                    </a:cubicBezTo>
                    <a:cubicBezTo>
                      <a:pt x="926" y="1740"/>
                      <a:pt x="881" y="1775"/>
                      <a:pt x="844" y="1809"/>
                    </a:cubicBezTo>
                    <a:cubicBezTo>
                      <a:pt x="824" y="1827"/>
                      <a:pt x="806" y="1844"/>
                      <a:pt x="791" y="1860"/>
                    </a:cubicBezTo>
                    <a:cubicBezTo>
                      <a:pt x="860" y="1731"/>
                      <a:pt x="925" y="1600"/>
                      <a:pt x="985" y="1467"/>
                    </a:cubicBezTo>
                    <a:cubicBezTo>
                      <a:pt x="991" y="1465"/>
                      <a:pt x="997" y="1464"/>
                      <a:pt x="1005" y="1462"/>
                    </a:cubicBezTo>
                    <a:cubicBezTo>
                      <a:pt x="1032" y="1455"/>
                      <a:pt x="1069" y="1442"/>
                      <a:pt x="1111" y="1423"/>
                    </a:cubicBezTo>
                    <a:cubicBezTo>
                      <a:pt x="1153" y="1404"/>
                      <a:pt x="1201" y="1379"/>
                      <a:pt x="1249" y="1347"/>
                    </a:cubicBezTo>
                    <a:cubicBezTo>
                      <a:pt x="1298" y="1315"/>
                      <a:pt x="1348" y="1277"/>
                      <a:pt x="1396" y="1235"/>
                    </a:cubicBezTo>
                    <a:cubicBezTo>
                      <a:pt x="1444" y="1193"/>
                      <a:pt x="1489" y="1148"/>
                      <a:pt x="1530" y="1101"/>
                    </a:cubicBezTo>
                    <a:cubicBezTo>
                      <a:pt x="1551" y="1078"/>
                      <a:pt x="1570" y="1055"/>
                      <a:pt x="1588" y="1032"/>
                    </a:cubicBezTo>
                    <a:cubicBezTo>
                      <a:pt x="1606" y="1009"/>
                      <a:pt x="1622" y="985"/>
                      <a:pt x="1637" y="964"/>
                    </a:cubicBezTo>
                    <a:cubicBezTo>
                      <a:pt x="1652" y="942"/>
                      <a:pt x="1665" y="921"/>
                      <a:pt x="1676" y="902"/>
                    </a:cubicBezTo>
                    <a:cubicBezTo>
                      <a:pt x="1687" y="883"/>
                      <a:pt x="1697" y="865"/>
                      <a:pt x="1704" y="851"/>
                    </a:cubicBezTo>
                    <a:cubicBezTo>
                      <a:pt x="1720" y="821"/>
                      <a:pt x="1727" y="802"/>
                      <a:pt x="1727" y="802"/>
                    </a:cubicBezTo>
                    <a:cubicBezTo>
                      <a:pt x="1727" y="802"/>
                      <a:pt x="1711" y="804"/>
                      <a:pt x="1684" y="811"/>
                    </a:cubicBezTo>
                    <a:cubicBezTo>
                      <a:pt x="1670" y="814"/>
                      <a:pt x="1655" y="819"/>
                      <a:pt x="1637" y="825"/>
                    </a:cubicBezTo>
                    <a:cubicBezTo>
                      <a:pt x="1619" y="832"/>
                      <a:pt x="1599" y="840"/>
                      <a:pt x="1578" y="849"/>
                    </a:cubicBezTo>
                    <a:cubicBezTo>
                      <a:pt x="1557" y="859"/>
                      <a:pt x="1534" y="870"/>
                      <a:pt x="1511" y="882"/>
                    </a:cubicBezTo>
                    <a:cubicBezTo>
                      <a:pt x="1488" y="895"/>
                      <a:pt x="1464" y="910"/>
                      <a:pt x="1440" y="926"/>
                    </a:cubicBezTo>
                    <a:cubicBezTo>
                      <a:pt x="1391" y="957"/>
                      <a:pt x="1341" y="996"/>
                      <a:pt x="1294" y="1037"/>
                    </a:cubicBezTo>
                    <a:cubicBezTo>
                      <a:pt x="1246" y="1079"/>
                      <a:pt x="1200" y="1125"/>
                      <a:pt x="1159" y="1171"/>
                    </a:cubicBezTo>
                    <a:cubicBezTo>
                      <a:pt x="1119" y="1217"/>
                      <a:pt x="1083" y="1264"/>
                      <a:pt x="1054" y="1306"/>
                    </a:cubicBezTo>
                    <a:cubicBezTo>
                      <a:pt x="1101" y="1193"/>
                      <a:pt x="1146" y="1079"/>
                      <a:pt x="1187" y="963"/>
                    </a:cubicBezTo>
                    <a:cubicBezTo>
                      <a:pt x="1205" y="938"/>
                      <a:pt x="1226" y="906"/>
                      <a:pt x="1248" y="869"/>
                    </a:cubicBezTo>
                    <a:cubicBezTo>
                      <a:pt x="1274" y="822"/>
                      <a:pt x="1301" y="768"/>
                      <a:pt x="1326" y="710"/>
                    </a:cubicBezTo>
                    <a:cubicBezTo>
                      <a:pt x="1351" y="651"/>
                      <a:pt x="1373" y="588"/>
                      <a:pt x="1391" y="524"/>
                    </a:cubicBezTo>
                    <a:cubicBezTo>
                      <a:pt x="1409" y="461"/>
                      <a:pt x="1423" y="396"/>
                      <a:pt x="1433" y="335"/>
                    </a:cubicBezTo>
                    <a:cubicBezTo>
                      <a:pt x="1437" y="305"/>
                      <a:pt x="1441" y="276"/>
                      <a:pt x="1443" y="247"/>
                    </a:cubicBezTo>
                    <a:cubicBezTo>
                      <a:pt x="1445" y="219"/>
                      <a:pt x="1446" y="192"/>
                      <a:pt x="1447" y="168"/>
                    </a:cubicBezTo>
                    <a:cubicBezTo>
                      <a:pt x="1447" y="143"/>
                      <a:pt x="1447" y="120"/>
                      <a:pt x="1445" y="99"/>
                    </a:cubicBezTo>
                    <a:cubicBezTo>
                      <a:pt x="1444" y="79"/>
                      <a:pt x="1443" y="61"/>
                      <a:pt x="1440" y="46"/>
                    </a:cubicBezTo>
                    <a:cubicBezTo>
                      <a:pt x="1437" y="17"/>
                      <a:pt x="1432" y="0"/>
                      <a:pt x="1432" y="0"/>
                    </a:cubicBezTo>
                    <a:cubicBezTo>
                      <a:pt x="1432" y="0"/>
                      <a:pt x="1419" y="14"/>
                      <a:pt x="1399" y="40"/>
                    </a:cubicBezTo>
                    <a:cubicBezTo>
                      <a:pt x="1389" y="53"/>
                      <a:pt x="1378" y="69"/>
                      <a:pt x="1365" y="88"/>
                    </a:cubicBezTo>
                    <a:cubicBezTo>
                      <a:pt x="1353" y="106"/>
                      <a:pt x="1340" y="127"/>
                      <a:pt x="1327" y="150"/>
                    </a:cubicBezTo>
                    <a:cubicBezTo>
                      <a:pt x="1314" y="173"/>
                      <a:pt x="1300" y="198"/>
                      <a:pt x="1287" y="225"/>
                    </a:cubicBezTo>
                    <a:cubicBezTo>
                      <a:pt x="1274" y="251"/>
                      <a:pt x="1261" y="279"/>
                      <a:pt x="1249" y="309"/>
                    </a:cubicBezTo>
                    <a:cubicBezTo>
                      <a:pt x="1224" y="367"/>
                      <a:pt x="1202" y="430"/>
                      <a:pt x="1184" y="494"/>
                    </a:cubicBezTo>
                    <a:cubicBezTo>
                      <a:pt x="1166" y="558"/>
                      <a:pt x="1152" y="622"/>
                      <a:pt x="1143" y="683"/>
                    </a:cubicBezTo>
                    <a:cubicBezTo>
                      <a:pt x="1133" y="744"/>
                      <a:pt x="1129" y="801"/>
                      <a:pt x="1128" y="851"/>
                    </a:cubicBezTo>
                    <a:cubicBezTo>
                      <a:pt x="1128" y="901"/>
                      <a:pt x="1131" y="943"/>
                      <a:pt x="1135" y="972"/>
                    </a:cubicBezTo>
                    <a:cubicBezTo>
                      <a:pt x="1136" y="982"/>
                      <a:pt x="1137" y="991"/>
                      <a:pt x="1138" y="998"/>
                    </a:cubicBezTo>
                    <a:cubicBezTo>
                      <a:pt x="1071" y="1183"/>
                      <a:pt x="996" y="1366"/>
                      <a:pt x="913" y="1544"/>
                    </a:cubicBezTo>
                    <a:cubicBezTo>
                      <a:pt x="917" y="1515"/>
                      <a:pt x="920" y="1477"/>
                      <a:pt x="922" y="1435"/>
                    </a:cubicBezTo>
                    <a:cubicBezTo>
                      <a:pt x="923" y="1385"/>
                      <a:pt x="921" y="1329"/>
                      <a:pt x="914" y="1272"/>
                    </a:cubicBezTo>
                    <a:cubicBezTo>
                      <a:pt x="907" y="1215"/>
                      <a:pt x="895" y="1157"/>
                      <a:pt x="880" y="1102"/>
                    </a:cubicBezTo>
                    <a:cubicBezTo>
                      <a:pt x="864" y="1046"/>
                      <a:pt x="845" y="993"/>
                      <a:pt x="822" y="945"/>
                    </a:cubicBezTo>
                    <a:cubicBezTo>
                      <a:pt x="811" y="922"/>
                      <a:pt x="799" y="899"/>
                      <a:pt x="787" y="879"/>
                    </a:cubicBezTo>
                    <a:cubicBezTo>
                      <a:pt x="774" y="858"/>
                      <a:pt x="762" y="840"/>
                      <a:pt x="749" y="823"/>
                    </a:cubicBezTo>
                    <a:cubicBezTo>
                      <a:pt x="737" y="806"/>
                      <a:pt x="725" y="791"/>
                      <a:pt x="713" y="778"/>
                    </a:cubicBezTo>
                    <a:cubicBezTo>
                      <a:pt x="701" y="766"/>
                      <a:pt x="691" y="755"/>
                      <a:pt x="681" y="746"/>
                    </a:cubicBezTo>
                    <a:cubicBezTo>
                      <a:pt x="662" y="729"/>
                      <a:pt x="649" y="721"/>
                      <a:pt x="649" y="721"/>
                    </a:cubicBezTo>
                    <a:cubicBezTo>
                      <a:pt x="649" y="721"/>
                      <a:pt x="644" y="741"/>
                      <a:pt x="639" y="772"/>
                    </a:cubicBezTo>
                    <a:cubicBezTo>
                      <a:pt x="636" y="788"/>
                      <a:pt x="634" y="807"/>
                      <a:pt x="632" y="828"/>
                    </a:cubicBezTo>
                    <a:cubicBezTo>
                      <a:pt x="630" y="850"/>
                      <a:pt x="628" y="873"/>
                      <a:pt x="627" y="898"/>
                    </a:cubicBezTo>
                    <a:cubicBezTo>
                      <a:pt x="627" y="923"/>
                      <a:pt x="627" y="949"/>
                      <a:pt x="628" y="977"/>
                    </a:cubicBezTo>
                    <a:cubicBezTo>
                      <a:pt x="629" y="1004"/>
                      <a:pt x="632" y="1032"/>
                      <a:pt x="635" y="1061"/>
                    </a:cubicBezTo>
                    <a:cubicBezTo>
                      <a:pt x="642" y="1118"/>
                      <a:pt x="654" y="1176"/>
                      <a:pt x="670" y="1231"/>
                    </a:cubicBezTo>
                    <a:cubicBezTo>
                      <a:pt x="685" y="1287"/>
                      <a:pt x="705" y="1340"/>
                      <a:pt x="728" y="1387"/>
                    </a:cubicBezTo>
                    <a:cubicBezTo>
                      <a:pt x="750" y="1435"/>
                      <a:pt x="775" y="1476"/>
                      <a:pt x="800" y="1510"/>
                    </a:cubicBezTo>
                    <a:cubicBezTo>
                      <a:pt x="825" y="1544"/>
                      <a:pt x="850" y="1570"/>
                      <a:pt x="868" y="1586"/>
                    </a:cubicBezTo>
                    <a:cubicBezTo>
                      <a:pt x="875" y="1592"/>
                      <a:pt x="881" y="1597"/>
                      <a:pt x="886" y="1601"/>
                    </a:cubicBezTo>
                    <a:cubicBezTo>
                      <a:pt x="800" y="1779"/>
                      <a:pt x="706" y="1953"/>
                      <a:pt x="603" y="2120"/>
                    </a:cubicBezTo>
                    <a:cubicBezTo>
                      <a:pt x="604" y="2114"/>
                      <a:pt x="605" y="2108"/>
                      <a:pt x="606" y="2100"/>
                    </a:cubicBezTo>
                    <a:cubicBezTo>
                      <a:pt x="611" y="2069"/>
                      <a:pt x="616" y="2025"/>
                      <a:pt x="617" y="1975"/>
                    </a:cubicBezTo>
                    <a:cubicBezTo>
                      <a:pt x="618" y="1925"/>
                      <a:pt x="616" y="1869"/>
                      <a:pt x="609" y="1812"/>
                    </a:cubicBezTo>
                    <a:cubicBezTo>
                      <a:pt x="603" y="1755"/>
                      <a:pt x="591" y="1697"/>
                      <a:pt x="575" y="1641"/>
                    </a:cubicBezTo>
                    <a:cubicBezTo>
                      <a:pt x="560" y="1586"/>
                      <a:pt x="540" y="1532"/>
                      <a:pt x="518" y="1485"/>
                    </a:cubicBezTo>
                    <a:cubicBezTo>
                      <a:pt x="506" y="1461"/>
                      <a:pt x="494" y="1439"/>
                      <a:pt x="482" y="1419"/>
                    </a:cubicBezTo>
                    <a:cubicBezTo>
                      <a:pt x="470" y="1398"/>
                      <a:pt x="457" y="1380"/>
                      <a:pt x="445" y="1363"/>
                    </a:cubicBezTo>
                    <a:cubicBezTo>
                      <a:pt x="432" y="1346"/>
                      <a:pt x="420" y="1331"/>
                      <a:pt x="409" y="1318"/>
                    </a:cubicBezTo>
                    <a:cubicBezTo>
                      <a:pt x="397" y="1305"/>
                      <a:pt x="386" y="1295"/>
                      <a:pt x="377" y="1286"/>
                    </a:cubicBezTo>
                    <a:cubicBezTo>
                      <a:pt x="358" y="1269"/>
                      <a:pt x="345" y="1261"/>
                      <a:pt x="345" y="1261"/>
                    </a:cubicBezTo>
                    <a:cubicBezTo>
                      <a:pt x="345" y="1261"/>
                      <a:pt x="340" y="1281"/>
                      <a:pt x="334" y="1312"/>
                    </a:cubicBezTo>
                    <a:cubicBezTo>
                      <a:pt x="332" y="1328"/>
                      <a:pt x="329" y="1347"/>
                      <a:pt x="327" y="1368"/>
                    </a:cubicBezTo>
                    <a:cubicBezTo>
                      <a:pt x="325" y="1389"/>
                      <a:pt x="324" y="1413"/>
                      <a:pt x="323" y="1438"/>
                    </a:cubicBezTo>
                    <a:cubicBezTo>
                      <a:pt x="323" y="1463"/>
                      <a:pt x="322" y="1489"/>
                      <a:pt x="324" y="1516"/>
                    </a:cubicBezTo>
                    <a:cubicBezTo>
                      <a:pt x="325" y="1544"/>
                      <a:pt x="327" y="1572"/>
                      <a:pt x="331" y="1600"/>
                    </a:cubicBezTo>
                    <a:cubicBezTo>
                      <a:pt x="338" y="1657"/>
                      <a:pt x="350" y="1715"/>
                      <a:pt x="365" y="1771"/>
                    </a:cubicBezTo>
                    <a:cubicBezTo>
                      <a:pt x="381" y="1827"/>
                      <a:pt x="401" y="1880"/>
                      <a:pt x="423" y="1927"/>
                    </a:cubicBezTo>
                    <a:cubicBezTo>
                      <a:pt x="446" y="1975"/>
                      <a:pt x="471" y="2016"/>
                      <a:pt x="496" y="2050"/>
                    </a:cubicBezTo>
                    <a:cubicBezTo>
                      <a:pt x="521" y="2083"/>
                      <a:pt x="545" y="2109"/>
                      <a:pt x="564" y="2126"/>
                    </a:cubicBezTo>
                    <a:cubicBezTo>
                      <a:pt x="573" y="2135"/>
                      <a:pt x="581" y="2141"/>
                      <a:pt x="587" y="2145"/>
                    </a:cubicBezTo>
                    <a:cubicBezTo>
                      <a:pt x="547" y="2209"/>
                      <a:pt x="506" y="2272"/>
                      <a:pt x="463" y="2334"/>
                    </a:cubicBezTo>
                    <a:cubicBezTo>
                      <a:pt x="410" y="2409"/>
                      <a:pt x="355" y="2486"/>
                      <a:pt x="297" y="2561"/>
                    </a:cubicBezTo>
                    <a:cubicBezTo>
                      <a:pt x="299" y="2553"/>
                      <a:pt x="301" y="2544"/>
                      <a:pt x="302" y="2533"/>
                    </a:cubicBezTo>
                    <a:cubicBezTo>
                      <a:pt x="307" y="2502"/>
                      <a:pt x="312" y="2458"/>
                      <a:pt x="313" y="2408"/>
                    </a:cubicBezTo>
                    <a:cubicBezTo>
                      <a:pt x="315" y="2358"/>
                      <a:pt x="313" y="2302"/>
                      <a:pt x="306" y="2246"/>
                    </a:cubicBezTo>
                    <a:cubicBezTo>
                      <a:pt x="299" y="2188"/>
                      <a:pt x="287" y="2130"/>
                      <a:pt x="272" y="2075"/>
                    </a:cubicBezTo>
                    <a:cubicBezTo>
                      <a:pt x="256" y="2019"/>
                      <a:pt x="237" y="1966"/>
                      <a:pt x="214" y="1918"/>
                    </a:cubicBezTo>
                    <a:cubicBezTo>
                      <a:pt x="203" y="1895"/>
                      <a:pt x="191" y="1872"/>
                      <a:pt x="178" y="1852"/>
                    </a:cubicBezTo>
                    <a:cubicBezTo>
                      <a:pt x="166" y="1831"/>
                      <a:pt x="153" y="1813"/>
                      <a:pt x="141" y="1796"/>
                    </a:cubicBezTo>
                    <a:cubicBezTo>
                      <a:pt x="129" y="1779"/>
                      <a:pt x="117" y="1764"/>
                      <a:pt x="105" y="1751"/>
                    </a:cubicBezTo>
                    <a:cubicBezTo>
                      <a:pt x="93" y="1739"/>
                      <a:pt x="82" y="1728"/>
                      <a:pt x="73" y="1719"/>
                    </a:cubicBezTo>
                    <a:cubicBezTo>
                      <a:pt x="54" y="1702"/>
                      <a:pt x="41" y="1694"/>
                      <a:pt x="41" y="1694"/>
                    </a:cubicBezTo>
                    <a:cubicBezTo>
                      <a:pt x="41" y="1694"/>
                      <a:pt x="36" y="1714"/>
                      <a:pt x="31" y="1745"/>
                    </a:cubicBezTo>
                    <a:cubicBezTo>
                      <a:pt x="28" y="1761"/>
                      <a:pt x="26" y="1780"/>
                      <a:pt x="24" y="1801"/>
                    </a:cubicBezTo>
                    <a:cubicBezTo>
                      <a:pt x="22" y="1823"/>
                      <a:pt x="20" y="1846"/>
                      <a:pt x="19" y="1871"/>
                    </a:cubicBezTo>
                    <a:cubicBezTo>
                      <a:pt x="19" y="1896"/>
                      <a:pt x="19" y="1923"/>
                      <a:pt x="20" y="1949"/>
                    </a:cubicBezTo>
                    <a:cubicBezTo>
                      <a:pt x="21" y="1977"/>
                      <a:pt x="24" y="2005"/>
                      <a:pt x="27" y="2033"/>
                    </a:cubicBezTo>
                    <a:cubicBezTo>
                      <a:pt x="34" y="2091"/>
                      <a:pt x="46" y="2148"/>
                      <a:pt x="61" y="2204"/>
                    </a:cubicBezTo>
                    <a:cubicBezTo>
                      <a:pt x="77" y="2260"/>
                      <a:pt x="97" y="2313"/>
                      <a:pt x="119" y="2360"/>
                    </a:cubicBezTo>
                    <a:cubicBezTo>
                      <a:pt x="142" y="2408"/>
                      <a:pt x="167" y="2449"/>
                      <a:pt x="192" y="2483"/>
                    </a:cubicBezTo>
                    <a:cubicBezTo>
                      <a:pt x="217" y="2517"/>
                      <a:pt x="241" y="2542"/>
                      <a:pt x="260" y="2559"/>
                    </a:cubicBezTo>
                    <a:cubicBezTo>
                      <a:pt x="270" y="2568"/>
                      <a:pt x="278" y="2574"/>
                      <a:pt x="283" y="2579"/>
                    </a:cubicBezTo>
                    <a:cubicBezTo>
                      <a:pt x="198" y="2687"/>
                      <a:pt x="107" y="2790"/>
                      <a:pt x="9" y="2874"/>
                    </a:cubicBezTo>
                    <a:cubicBezTo>
                      <a:pt x="-12" y="2892"/>
                      <a:pt x="6" y="2925"/>
                      <a:pt x="27" y="29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11"/>
              <p:cNvSpPr/>
              <p:nvPr/>
            </p:nvSpPr>
            <p:spPr>
              <a:xfrm>
                <a:off x="4998519" y="3757493"/>
                <a:ext cx="632854" cy="896679"/>
              </a:xfrm>
              <a:custGeom>
                <a:rect b="b" l="l" r="r" t="t"/>
                <a:pathLst>
                  <a:path extrusionOk="0" h="2746" w="1938">
                    <a:moveTo>
                      <a:pt x="25" y="2742"/>
                    </a:moveTo>
                    <a:cubicBezTo>
                      <a:pt x="182" y="2633"/>
                      <a:pt x="330" y="2484"/>
                      <a:pt x="466" y="2331"/>
                    </a:cubicBezTo>
                    <a:cubicBezTo>
                      <a:pt x="472" y="2334"/>
                      <a:pt x="482" y="2336"/>
                      <a:pt x="494" y="2339"/>
                    </a:cubicBezTo>
                    <a:cubicBezTo>
                      <a:pt x="519" y="2344"/>
                      <a:pt x="555" y="2349"/>
                      <a:pt x="597" y="2350"/>
                    </a:cubicBezTo>
                    <a:cubicBezTo>
                      <a:pt x="639" y="2350"/>
                      <a:pt x="689" y="2347"/>
                      <a:pt x="741" y="2338"/>
                    </a:cubicBezTo>
                    <a:cubicBezTo>
                      <a:pt x="794" y="2328"/>
                      <a:pt x="850" y="2314"/>
                      <a:pt x="905" y="2295"/>
                    </a:cubicBezTo>
                    <a:cubicBezTo>
                      <a:pt x="961" y="2275"/>
                      <a:pt x="1016" y="2251"/>
                      <a:pt x="1068" y="2224"/>
                    </a:cubicBezTo>
                    <a:cubicBezTo>
                      <a:pt x="1093" y="2211"/>
                      <a:pt x="1118" y="2196"/>
                      <a:pt x="1142" y="2182"/>
                    </a:cubicBezTo>
                    <a:cubicBezTo>
                      <a:pt x="1165" y="2167"/>
                      <a:pt x="1187" y="2152"/>
                      <a:pt x="1208" y="2137"/>
                    </a:cubicBezTo>
                    <a:cubicBezTo>
                      <a:pt x="1228" y="2122"/>
                      <a:pt x="1247" y="2108"/>
                      <a:pt x="1263" y="2094"/>
                    </a:cubicBezTo>
                    <a:cubicBezTo>
                      <a:pt x="1280" y="2080"/>
                      <a:pt x="1294" y="2067"/>
                      <a:pt x="1306" y="2056"/>
                    </a:cubicBezTo>
                    <a:cubicBezTo>
                      <a:pt x="1330" y="2034"/>
                      <a:pt x="1343" y="2018"/>
                      <a:pt x="1343" y="2018"/>
                    </a:cubicBezTo>
                    <a:cubicBezTo>
                      <a:pt x="1343" y="2018"/>
                      <a:pt x="1328" y="2012"/>
                      <a:pt x="1303" y="2007"/>
                    </a:cubicBezTo>
                    <a:cubicBezTo>
                      <a:pt x="1291" y="2004"/>
                      <a:pt x="1276" y="2002"/>
                      <a:pt x="1258" y="2000"/>
                    </a:cubicBezTo>
                    <a:cubicBezTo>
                      <a:pt x="1241" y="1998"/>
                      <a:pt x="1222" y="1997"/>
                      <a:pt x="1200" y="1996"/>
                    </a:cubicBezTo>
                    <a:cubicBezTo>
                      <a:pt x="1179" y="1996"/>
                      <a:pt x="1156" y="1996"/>
                      <a:pt x="1132" y="1999"/>
                    </a:cubicBezTo>
                    <a:cubicBezTo>
                      <a:pt x="1108" y="2001"/>
                      <a:pt x="1082" y="2004"/>
                      <a:pt x="1056" y="2008"/>
                    </a:cubicBezTo>
                    <a:cubicBezTo>
                      <a:pt x="1004" y="2017"/>
                      <a:pt x="948" y="2032"/>
                      <a:pt x="892" y="2052"/>
                    </a:cubicBezTo>
                    <a:cubicBezTo>
                      <a:pt x="837" y="2071"/>
                      <a:pt x="781" y="2095"/>
                      <a:pt x="730" y="2122"/>
                    </a:cubicBezTo>
                    <a:cubicBezTo>
                      <a:pt x="678" y="2149"/>
                      <a:pt x="630" y="2180"/>
                      <a:pt x="590" y="2209"/>
                    </a:cubicBezTo>
                    <a:cubicBezTo>
                      <a:pt x="570" y="2224"/>
                      <a:pt x="551" y="2238"/>
                      <a:pt x="535" y="2252"/>
                    </a:cubicBezTo>
                    <a:cubicBezTo>
                      <a:pt x="545" y="2240"/>
                      <a:pt x="555" y="2228"/>
                      <a:pt x="565" y="2216"/>
                    </a:cubicBezTo>
                    <a:cubicBezTo>
                      <a:pt x="662" y="2102"/>
                      <a:pt x="753" y="1984"/>
                      <a:pt x="839" y="1862"/>
                    </a:cubicBezTo>
                    <a:cubicBezTo>
                      <a:pt x="844" y="1863"/>
                      <a:pt x="850" y="1864"/>
                      <a:pt x="857" y="1866"/>
                    </a:cubicBezTo>
                    <a:cubicBezTo>
                      <a:pt x="882" y="1871"/>
                      <a:pt x="918" y="1876"/>
                      <a:pt x="960" y="1877"/>
                    </a:cubicBezTo>
                    <a:cubicBezTo>
                      <a:pt x="1003" y="1877"/>
                      <a:pt x="1052" y="1874"/>
                      <a:pt x="1105" y="1865"/>
                    </a:cubicBezTo>
                    <a:cubicBezTo>
                      <a:pt x="1157" y="1856"/>
                      <a:pt x="1213" y="1841"/>
                      <a:pt x="1269" y="1822"/>
                    </a:cubicBezTo>
                    <a:cubicBezTo>
                      <a:pt x="1324" y="1802"/>
                      <a:pt x="1379" y="1779"/>
                      <a:pt x="1431" y="1751"/>
                    </a:cubicBezTo>
                    <a:cubicBezTo>
                      <a:pt x="1457" y="1738"/>
                      <a:pt x="1482" y="1724"/>
                      <a:pt x="1505" y="1709"/>
                    </a:cubicBezTo>
                    <a:cubicBezTo>
                      <a:pt x="1529" y="1694"/>
                      <a:pt x="1551" y="1679"/>
                      <a:pt x="1571" y="1664"/>
                    </a:cubicBezTo>
                    <a:cubicBezTo>
                      <a:pt x="1592" y="1649"/>
                      <a:pt x="1610" y="1635"/>
                      <a:pt x="1627" y="1621"/>
                    </a:cubicBezTo>
                    <a:cubicBezTo>
                      <a:pt x="1643" y="1607"/>
                      <a:pt x="1658" y="1594"/>
                      <a:pt x="1669" y="1583"/>
                    </a:cubicBezTo>
                    <a:cubicBezTo>
                      <a:pt x="1693" y="1561"/>
                      <a:pt x="1706" y="1546"/>
                      <a:pt x="1706" y="1546"/>
                    </a:cubicBezTo>
                    <a:cubicBezTo>
                      <a:pt x="1706" y="1546"/>
                      <a:pt x="1692" y="1540"/>
                      <a:pt x="1667" y="1534"/>
                    </a:cubicBezTo>
                    <a:cubicBezTo>
                      <a:pt x="1654" y="1532"/>
                      <a:pt x="1639" y="1529"/>
                      <a:pt x="1622" y="1527"/>
                    </a:cubicBezTo>
                    <a:cubicBezTo>
                      <a:pt x="1604" y="1525"/>
                      <a:pt x="1585" y="1524"/>
                      <a:pt x="1564" y="1524"/>
                    </a:cubicBezTo>
                    <a:cubicBezTo>
                      <a:pt x="1542" y="1523"/>
                      <a:pt x="1520" y="1524"/>
                      <a:pt x="1495" y="1526"/>
                    </a:cubicBezTo>
                    <a:cubicBezTo>
                      <a:pt x="1471" y="1528"/>
                      <a:pt x="1446" y="1531"/>
                      <a:pt x="1419" y="1536"/>
                    </a:cubicBezTo>
                    <a:cubicBezTo>
                      <a:pt x="1367" y="1545"/>
                      <a:pt x="1311" y="1560"/>
                      <a:pt x="1256" y="1579"/>
                    </a:cubicBezTo>
                    <a:cubicBezTo>
                      <a:pt x="1200" y="1599"/>
                      <a:pt x="1145" y="1622"/>
                      <a:pt x="1093" y="1649"/>
                    </a:cubicBezTo>
                    <a:cubicBezTo>
                      <a:pt x="1042" y="1677"/>
                      <a:pt x="994" y="1707"/>
                      <a:pt x="953" y="1737"/>
                    </a:cubicBezTo>
                    <a:cubicBezTo>
                      <a:pt x="932" y="1752"/>
                      <a:pt x="912" y="1768"/>
                      <a:pt x="895" y="1782"/>
                    </a:cubicBezTo>
                    <a:cubicBezTo>
                      <a:pt x="978" y="1661"/>
                      <a:pt x="1056" y="1538"/>
                      <a:pt x="1130" y="1411"/>
                    </a:cubicBezTo>
                    <a:cubicBezTo>
                      <a:pt x="1136" y="1411"/>
                      <a:pt x="1142" y="1410"/>
                      <a:pt x="1150" y="1409"/>
                    </a:cubicBezTo>
                    <a:cubicBezTo>
                      <a:pt x="1178" y="1404"/>
                      <a:pt x="1216" y="1396"/>
                      <a:pt x="1260" y="1381"/>
                    </a:cubicBezTo>
                    <a:cubicBezTo>
                      <a:pt x="1304" y="1367"/>
                      <a:pt x="1354" y="1347"/>
                      <a:pt x="1405" y="1320"/>
                    </a:cubicBezTo>
                    <a:cubicBezTo>
                      <a:pt x="1457" y="1294"/>
                      <a:pt x="1511" y="1261"/>
                      <a:pt x="1563" y="1225"/>
                    </a:cubicBezTo>
                    <a:cubicBezTo>
                      <a:pt x="1615" y="1188"/>
                      <a:pt x="1665" y="1148"/>
                      <a:pt x="1711" y="1106"/>
                    </a:cubicBezTo>
                    <a:cubicBezTo>
                      <a:pt x="1734" y="1085"/>
                      <a:pt x="1755" y="1064"/>
                      <a:pt x="1776" y="1042"/>
                    </a:cubicBezTo>
                    <a:cubicBezTo>
                      <a:pt x="1796" y="1021"/>
                      <a:pt x="1814" y="1000"/>
                      <a:pt x="1831" y="980"/>
                    </a:cubicBezTo>
                    <a:cubicBezTo>
                      <a:pt x="1848" y="960"/>
                      <a:pt x="1864" y="941"/>
                      <a:pt x="1877" y="923"/>
                    </a:cubicBezTo>
                    <a:cubicBezTo>
                      <a:pt x="1890" y="905"/>
                      <a:pt x="1901" y="889"/>
                      <a:pt x="1910" y="875"/>
                    </a:cubicBezTo>
                    <a:cubicBezTo>
                      <a:pt x="1929" y="847"/>
                      <a:pt x="1938" y="829"/>
                      <a:pt x="1938" y="829"/>
                    </a:cubicBezTo>
                    <a:cubicBezTo>
                      <a:pt x="1938" y="829"/>
                      <a:pt x="1921" y="829"/>
                      <a:pt x="1894" y="833"/>
                    </a:cubicBezTo>
                    <a:cubicBezTo>
                      <a:pt x="1881" y="835"/>
                      <a:pt x="1864" y="838"/>
                      <a:pt x="1846" y="843"/>
                    </a:cubicBezTo>
                    <a:cubicBezTo>
                      <a:pt x="1827" y="847"/>
                      <a:pt x="1807" y="853"/>
                      <a:pt x="1785" y="860"/>
                    </a:cubicBezTo>
                    <a:cubicBezTo>
                      <a:pt x="1763" y="867"/>
                      <a:pt x="1739" y="876"/>
                      <a:pt x="1715" y="886"/>
                    </a:cubicBezTo>
                    <a:cubicBezTo>
                      <a:pt x="1690" y="896"/>
                      <a:pt x="1665" y="908"/>
                      <a:pt x="1639" y="921"/>
                    </a:cubicBezTo>
                    <a:cubicBezTo>
                      <a:pt x="1587" y="948"/>
                      <a:pt x="1534" y="981"/>
                      <a:pt x="1482" y="1017"/>
                    </a:cubicBezTo>
                    <a:cubicBezTo>
                      <a:pt x="1430" y="1054"/>
                      <a:pt x="1380" y="1094"/>
                      <a:pt x="1334" y="1136"/>
                    </a:cubicBezTo>
                    <a:cubicBezTo>
                      <a:pt x="1289" y="1177"/>
                      <a:pt x="1249" y="1220"/>
                      <a:pt x="1216" y="1259"/>
                    </a:cubicBezTo>
                    <a:cubicBezTo>
                      <a:pt x="1275" y="1151"/>
                      <a:pt x="1331" y="1042"/>
                      <a:pt x="1384" y="932"/>
                    </a:cubicBezTo>
                    <a:cubicBezTo>
                      <a:pt x="1404" y="909"/>
                      <a:pt x="1429" y="880"/>
                      <a:pt x="1454" y="844"/>
                    </a:cubicBezTo>
                    <a:cubicBezTo>
                      <a:pt x="1486" y="801"/>
                      <a:pt x="1518" y="750"/>
                      <a:pt x="1549" y="695"/>
                    </a:cubicBezTo>
                    <a:cubicBezTo>
                      <a:pt x="1580" y="639"/>
                      <a:pt x="1608" y="579"/>
                      <a:pt x="1633" y="517"/>
                    </a:cubicBezTo>
                    <a:cubicBezTo>
                      <a:pt x="1658" y="456"/>
                      <a:pt x="1679" y="393"/>
                      <a:pt x="1695" y="334"/>
                    </a:cubicBezTo>
                    <a:cubicBezTo>
                      <a:pt x="1703" y="304"/>
                      <a:pt x="1709" y="275"/>
                      <a:pt x="1714" y="247"/>
                    </a:cubicBezTo>
                    <a:cubicBezTo>
                      <a:pt x="1720" y="220"/>
                      <a:pt x="1723" y="193"/>
                      <a:pt x="1727" y="168"/>
                    </a:cubicBezTo>
                    <a:cubicBezTo>
                      <a:pt x="1730" y="144"/>
                      <a:pt x="1731" y="121"/>
                      <a:pt x="1732" y="100"/>
                    </a:cubicBezTo>
                    <a:cubicBezTo>
                      <a:pt x="1733" y="80"/>
                      <a:pt x="1734" y="62"/>
                      <a:pt x="1733" y="47"/>
                    </a:cubicBezTo>
                    <a:cubicBezTo>
                      <a:pt x="1733" y="17"/>
                      <a:pt x="1730" y="0"/>
                      <a:pt x="1730" y="0"/>
                    </a:cubicBezTo>
                    <a:cubicBezTo>
                      <a:pt x="1730" y="0"/>
                      <a:pt x="1715" y="13"/>
                      <a:pt x="1692" y="37"/>
                    </a:cubicBezTo>
                    <a:cubicBezTo>
                      <a:pt x="1681" y="49"/>
                      <a:pt x="1668" y="63"/>
                      <a:pt x="1654" y="80"/>
                    </a:cubicBezTo>
                    <a:cubicBezTo>
                      <a:pt x="1640" y="97"/>
                      <a:pt x="1625" y="117"/>
                      <a:pt x="1609" y="138"/>
                    </a:cubicBezTo>
                    <a:cubicBezTo>
                      <a:pt x="1594" y="160"/>
                      <a:pt x="1577" y="183"/>
                      <a:pt x="1562" y="208"/>
                    </a:cubicBezTo>
                    <a:cubicBezTo>
                      <a:pt x="1546" y="233"/>
                      <a:pt x="1530" y="260"/>
                      <a:pt x="1515" y="288"/>
                    </a:cubicBezTo>
                    <a:cubicBezTo>
                      <a:pt x="1484" y="343"/>
                      <a:pt x="1456" y="404"/>
                      <a:pt x="1431" y="465"/>
                    </a:cubicBezTo>
                    <a:cubicBezTo>
                      <a:pt x="1406" y="527"/>
                      <a:pt x="1385" y="589"/>
                      <a:pt x="1370" y="649"/>
                    </a:cubicBezTo>
                    <a:cubicBezTo>
                      <a:pt x="1354" y="708"/>
                      <a:pt x="1344" y="765"/>
                      <a:pt x="1338" y="814"/>
                    </a:cubicBezTo>
                    <a:cubicBezTo>
                      <a:pt x="1332" y="864"/>
                      <a:pt x="1330" y="906"/>
                      <a:pt x="1331" y="935"/>
                    </a:cubicBezTo>
                    <a:cubicBezTo>
                      <a:pt x="1331" y="946"/>
                      <a:pt x="1332" y="954"/>
                      <a:pt x="1332" y="961"/>
                    </a:cubicBezTo>
                    <a:cubicBezTo>
                      <a:pt x="1246" y="1138"/>
                      <a:pt x="1152" y="1312"/>
                      <a:pt x="1050" y="1481"/>
                    </a:cubicBezTo>
                    <a:cubicBezTo>
                      <a:pt x="1057" y="1452"/>
                      <a:pt x="1064" y="1415"/>
                      <a:pt x="1070" y="1373"/>
                    </a:cubicBezTo>
                    <a:cubicBezTo>
                      <a:pt x="1077" y="1324"/>
                      <a:pt x="1080" y="1268"/>
                      <a:pt x="1080" y="1210"/>
                    </a:cubicBezTo>
                    <a:cubicBezTo>
                      <a:pt x="1079" y="1153"/>
                      <a:pt x="1073" y="1094"/>
                      <a:pt x="1064" y="1037"/>
                    </a:cubicBezTo>
                    <a:cubicBezTo>
                      <a:pt x="1054" y="980"/>
                      <a:pt x="1041" y="925"/>
                      <a:pt x="1023" y="876"/>
                    </a:cubicBezTo>
                    <a:cubicBezTo>
                      <a:pt x="1014" y="851"/>
                      <a:pt x="1005" y="827"/>
                      <a:pt x="995" y="806"/>
                    </a:cubicBezTo>
                    <a:cubicBezTo>
                      <a:pt x="985" y="784"/>
                      <a:pt x="974" y="764"/>
                      <a:pt x="964" y="746"/>
                    </a:cubicBezTo>
                    <a:cubicBezTo>
                      <a:pt x="953" y="728"/>
                      <a:pt x="942" y="712"/>
                      <a:pt x="932" y="698"/>
                    </a:cubicBezTo>
                    <a:cubicBezTo>
                      <a:pt x="922" y="684"/>
                      <a:pt x="913" y="672"/>
                      <a:pt x="904" y="663"/>
                    </a:cubicBezTo>
                    <a:cubicBezTo>
                      <a:pt x="887" y="644"/>
                      <a:pt x="875" y="634"/>
                      <a:pt x="875" y="634"/>
                    </a:cubicBezTo>
                    <a:cubicBezTo>
                      <a:pt x="875" y="634"/>
                      <a:pt x="868" y="653"/>
                      <a:pt x="859" y="684"/>
                    </a:cubicBezTo>
                    <a:cubicBezTo>
                      <a:pt x="855" y="700"/>
                      <a:pt x="851" y="718"/>
                      <a:pt x="846" y="739"/>
                    </a:cubicBezTo>
                    <a:cubicBezTo>
                      <a:pt x="842" y="760"/>
                      <a:pt x="838" y="783"/>
                      <a:pt x="835" y="808"/>
                    </a:cubicBezTo>
                    <a:cubicBezTo>
                      <a:pt x="832" y="832"/>
                      <a:pt x="829" y="859"/>
                      <a:pt x="827" y="886"/>
                    </a:cubicBezTo>
                    <a:cubicBezTo>
                      <a:pt x="825" y="913"/>
                      <a:pt x="825" y="942"/>
                      <a:pt x="825" y="970"/>
                    </a:cubicBezTo>
                    <a:cubicBezTo>
                      <a:pt x="826" y="1028"/>
                      <a:pt x="831" y="1087"/>
                      <a:pt x="841" y="1144"/>
                    </a:cubicBezTo>
                    <a:cubicBezTo>
                      <a:pt x="851" y="1201"/>
                      <a:pt x="865" y="1256"/>
                      <a:pt x="882" y="1305"/>
                    </a:cubicBezTo>
                    <a:cubicBezTo>
                      <a:pt x="899" y="1355"/>
                      <a:pt x="920" y="1399"/>
                      <a:pt x="942" y="1435"/>
                    </a:cubicBezTo>
                    <a:cubicBezTo>
                      <a:pt x="963" y="1471"/>
                      <a:pt x="984" y="1499"/>
                      <a:pt x="1001" y="1518"/>
                    </a:cubicBezTo>
                    <a:cubicBezTo>
                      <a:pt x="1007" y="1525"/>
                      <a:pt x="1012" y="1530"/>
                      <a:pt x="1017" y="1534"/>
                    </a:cubicBezTo>
                    <a:cubicBezTo>
                      <a:pt x="913" y="1703"/>
                      <a:pt x="801" y="1865"/>
                      <a:pt x="680" y="2021"/>
                    </a:cubicBezTo>
                    <a:cubicBezTo>
                      <a:pt x="682" y="2015"/>
                      <a:pt x="684" y="2008"/>
                      <a:pt x="686" y="2001"/>
                    </a:cubicBezTo>
                    <a:cubicBezTo>
                      <a:pt x="694" y="1970"/>
                      <a:pt x="704" y="1927"/>
                      <a:pt x="710" y="1878"/>
                    </a:cubicBezTo>
                    <a:cubicBezTo>
                      <a:pt x="717" y="1828"/>
                      <a:pt x="721" y="1773"/>
                      <a:pt x="720" y="1715"/>
                    </a:cubicBezTo>
                    <a:cubicBezTo>
                      <a:pt x="719" y="1658"/>
                      <a:pt x="714" y="1599"/>
                      <a:pt x="704" y="1542"/>
                    </a:cubicBezTo>
                    <a:cubicBezTo>
                      <a:pt x="694" y="1485"/>
                      <a:pt x="681" y="1429"/>
                      <a:pt x="663" y="1380"/>
                    </a:cubicBezTo>
                    <a:cubicBezTo>
                      <a:pt x="654" y="1355"/>
                      <a:pt x="645" y="1332"/>
                      <a:pt x="635" y="1310"/>
                    </a:cubicBezTo>
                    <a:cubicBezTo>
                      <a:pt x="625" y="1289"/>
                      <a:pt x="614" y="1269"/>
                      <a:pt x="604" y="1250"/>
                    </a:cubicBezTo>
                    <a:cubicBezTo>
                      <a:pt x="593" y="1232"/>
                      <a:pt x="583" y="1216"/>
                      <a:pt x="572" y="1202"/>
                    </a:cubicBezTo>
                    <a:cubicBezTo>
                      <a:pt x="562" y="1189"/>
                      <a:pt x="553" y="1177"/>
                      <a:pt x="544" y="1167"/>
                    </a:cubicBezTo>
                    <a:cubicBezTo>
                      <a:pt x="527" y="1149"/>
                      <a:pt x="515" y="1139"/>
                      <a:pt x="515" y="1139"/>
                    </a:cubicBezTo>
                    <a:cubicBezTo>
                      <a:pt x="515" y="1139"/>
                      <a:pt x="508" y="1158"/>
                      <a:pt x="499" y="1189"/>
                    </a:cubicBezTo>
                    <a:cubicBezTo>
                      <a:pt x="495" y="1204"/>
                      <a:pt x="491" y="1223"/>
                      <a:pt x="486" y="1244"/>
                    </a:cubicBezTo>
                    <a:cubicBezTo>
                      <a:pt x="482" y="1265"/>
                      <a:pt x="478" y="1288"/>
                      <a:pt x="475" y="1312"/>
                    </a:cubicBezTo>
                    <a:cubicBezTo>
                      <a:pt x="472" y="1337"/>
                      <a:pt x="469" y="1364"/>
                      <a:pt x="467" y="1391"/>
                    </a:cubicBezTo>
                    <a:cubicBezTo>
                      <a:pt x="465" y="1418"/>
                      <a:pt x="465" y="1446"/>
                      <a:pt x="465" y="1475"/>
                    </a:cubicBezTo>
                    <a:cubicBezTo>
                      <a:pt x="466" y="1532"/>
                      <a:pt x="472" y="1591"/>
                      <a:pt x="481" y="1648"/>
                    </a:cubicBezTo>
                    <a:cubicBezTo>
                      <a:pt x="491" y="1705"/>
                      <a:pt x="505" y="1760"/>
                      <a:pt x="522" y="1810"/>
                    </a:cubicBezTo>
                    <a:cubicBezTo>
                      <a:pt x="540" y="1859"/>
                      <a:pt x="561" y="1903"/>
                      <a:pt x="582" y="1939"/>
                    </a:cubicBezTo>
                    <a:cubicBezTo>
                      <a:pt x="603" y="1975"/>
                      <a:pt x="624" y="2004"/>
                      <a:pt x="641" y="2022"/>
                    </a:cubicBezTo>
                    <a:cubicBezTo>
                      <a:pt x="650" y="2032"/>
                      <a:pt x="657" y="2039"/>
                      <a:pt x="662" y="2044"/>
                    </a:cubicBezTo>
                    <a:cubicBezTo>
                      <a:pt x="615" y="2103"/>
                      <a:pt x="568" y="2161"/>
                      <a:pt x="519" y="2218"/>
                    </a:cubicBezTo>
                    <a:cubicBezTo>
                      <a:pt x="458" y="2288"/>
                      <a:pt x="396" y="2358"/>
                      <a:pt x="330" y="2426"/>
                    </a:cubicBezTo>
                    <a:cubicBezTo>
                      <a:pt x="332" y="2419"/>
                      <a:pt x="335" y="2410"/>
                      <a:pt x="338" y="2400"/>
                    </a:cubicBezTo>
                    <a:cubicBezTo>
                      <a:pt x="346" y="2369"/>
                      <a:pt x="356" y="2326"/>
                      <a:pt x="362" y="2276"/>
                    </a:cubicBezTo>
                    <a:cubicBezTo>
                      <a:pt x="369" y="2227"/>
                      <a:pt x="373" y="2171"/>
                      <a:pt x="372" y="2114"/>
                    </a:cubicBezTo>
                    <a:cubicBezTo>
                      <a:pt x="371" y="2056"/>
                      <a:pt x="366" y="1997"/>
                      <a:pt x="356" y="1940"/>
                    </a:cubicBezTo>
                    <a:cubicBezTo>
                      <a:pt x="346" y="1883"/>
                      <a:pt x="333" y="1828"/>
                      <a:pt x="315" y="1779"/>
                    </a:cubicBezTo>
                    <a:cubicBezTo>
                      <a:pt x="307" y="1754"/>
                      <a:pt x="297" y="1730"/>
                      <a:pt x="287" y="1709"/>
                    </a:cubicBezTo>
                    <a:cubicBezTo>
                      <a:pt x="277" y="1687"/>
                      <a:pt x="266" y="1667"/>
                      <a:pt x="256" y="1649"/>
                    </a:cubicBezTo>
                    <a:cubicBezTo>
                      <a:pt x="245" y="1631"/>
                      <a:pt x="235" y="1615"/>
                      <a:pt x="225" y="1601"/>
                    </a:cubicBezTo>
                    <a:cubicBezTo>
                      <a:pt x="214" y="1587"/>
                      <a:pt x="205" y="1575"/>
                      <a:pt x="196" y="1566"/>
                    </a:cubicBezTo>
                    <a:cubicBezTo>
                      <a:pt x="179" y="1547"/>
                      <a:pt x="167" y="1537"/>
                      <a:pt x="167" y="1537"/>
                    </a:cubicBezTo>
                    <a:cubicBezTo>
                      <a:pt x="167" y="1537"/>
                      <a:pt x="160" y="1556"/>
                      <a:pt x="151" y="1587"/>
                    </a:cubicBezTo>
                    <a:cubicBezTo>
                      <a:pt x="147" y="1603"/>
                      <a:pt x="143" y="1621"/>
                      <a:pt x="139" y="1642"/>
                    </a:cubicBezTo>
                    <a:cubicBezTo>
                      <a:pt x="134" y="1663"/>
                      <a:pt x="130" y="1686"/>
                      <a:pt x="127" y="1711"/>
                    </a:cubicBezTo>
                    <a:cubicBezTo>
                      <a:pt x="124" y="1735"/>
                      <a:pt x="121" y="1762"/>
                      <a:pt x="119" y="1789"/>
                    </a:cubicBezTo>
                    <a:cubicBezTo>
                      <a:pt x="118" y="1816"/>
                      <a:pt x="117" y="1845"/>
                      <a:pt x="117" y="1873"/>
                    </a:cubicBezTo>
                    <a:cubicBezTo>
                      <a:pt x="118" y="1931"/>
                      <a:pt x="124" y="1990"/>
                      <a:pt x="133" y="2047"/>
                    </a:cubicBezTo>
                    <a:cubicBezTo>
                      <a:pt x="143" y="2104"/>
                      <a:pt x="157" y="2159"/>
                      <a:pt x="175" y="2208"/>
                    </a:cubicBezTo>
                    <a:cubicBezTo>
                      <a:pt x="192" y="2258"/>
                      <a:pt x="213" y="2302"/>
                      <a:pt x="234" y="2338"/>
                    </a:cubicBezTo>
                    <a:cubicBezTo>
                      <a:pt x="255" y="2374"/>
                      <a:pt x="277" y="2402"/>
                      <a:pt x="293" y="2421"/>
                    </a:cubicBezTo>
                    <a:cubicBezTo>
                      <a:pt x="302" y="2431"/>
                      <a:pt x="309" y="2438"/>
                      <a:pt x="314" y="2443"/>
                    </a:cubicBezTo>
                    <a:cubicBezTo>
                      <a:pt x="218" y="2541"/>
                      <a:pt x="117" y="2634"/>
                      <a:pt x="11" y="2708"/>
                    </a:cubicBezTo>
                    <a:cubicBezTo>
                      <a:pt x="-12" y="2723"/>
                      <a:pt x="2" y="2758"/>
                      <a:pt x="25" y="27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69" name="Google Shape;1969;p11"/>
              <p:cNvGrpSpPr/>
              <p:nvPr/>
            </p:nvGrpSpPr>
            <p:grpSpPr>
              <a:xfrm>
                <a:off x="4864306" y="4309345"/>
                <a:ext cx="780454" cy="681489"/>
                <a:chOff x="4864306" y="4309345"/>
                <a:chExt cx="780454" cy="681489"/>
              </a:xfrm>
            </p:grpSpPr>
            <p:sp>
              <p:nvSpPr>
                <p:cNvPr id="1970" name="Google Shape;1970;p11"/>
                <p:cNvSpPr/>
                <p:nvPr/>
              </p:nvSpPr>
              <p:spPr>
                <a:xfrm>
                  <a:off x="4864306" y="4309345"/>
                  <a:ext cx="780454" cy="681489"/>
                </a:xfrm>
                <a:custGeom>
                  <a:rect b="b" l="l" r="r" t="t"/>
                  <a:pathLst>
                    <a:path extrusionOk="0" h="2087" w="2390">
                      <a:moveTo>
                        <a:pt x="0" y="2087"/>
                      </a:moveTo>
                      <a:cubicBezTo>
                        <a:pt x="1" y="2086"/>
                        <a:pt x="3" y="2085"/>
                        <a:pt x="4" y="2085"/>
                      </a:cubicBezTo>
                      <a:cubicBezTo>
                        <a:pt x="120" y="2034"/>
                        <a:pt x="239" y="1992"/>
                        <a:pt x="357" y="1945"/>
                      </a:cubicBezTo>
                      <a:cubicBezTo>
                        <a:pt x="377" y="1937"/>
                        <a:pt x="397" y="1928"/>
                        <a:pt x="417" y="1919"/>
                      </a:cubicBezTo>
                      <a:cubicBezTo>
                        <a:pt x="428" y="1915"/>
                        <a:pt x="438" y="1911"/>
                        <a:pt x="448" y="1906"/>
                      </a:cubicBezTo>
                      <a:cubicBezTo>
                        <a:pt x="578" y="1851"/>
                        <a:pt x="706" y="1788"/>
                        <a:pt x="829" y="1720"/>
                      </a:cubicBezTo>
                      <a:lnTo>
                        <a:pt x="830" y="1720"/>
                      </a:lnTo>
                      <a:cubicBezTo>
                        <a:pt x="840" y="1715"/>
                        <a:pt x="848" y="1710"/>
                        <a:pt x="857" y="1704"/>
                      </a:cubicBezTo>
                      <a:cubicBezTo>
                        <a:pt x="988" y="1632"/>
                        <a:pt x="1115" y="1552"/>
                        <a:pt x="1236" y="1467"/>
                      </a:cubicBezTo>
                      <a:cubicBezTo>
                        <a:pt x="1244" y="1462"/>
                        <a:pt x="1251" y="1457"/>
                        <a:pt x="1259" y="1451"/>
                      </a:cubicBezTo>
                      <a:cubicBezTo>
                        <a:pt x="1404" y="1348"/>
                        <a:pt x="1541" y="1236"/>
                        <a:pt x="1670" y="1118"/>
                      </a:cubicBezTo>
                      <a:cubicBezTo>
                        <a:pt x="1676" y="1112"/>
                        <a:pt x="1682" y="1106"/>
                        <a:pt x="1688" y="1101"/>
                      </a:cubicBezTo>
                      <a:lnTo>
                        <a:pt x="1688" y="1101"/>
                      </a:lnTo>
                      <a:cubicBezTo>
                        <a:pt x="1767" y="1026"/>
                        <a:pt x="1843" y="951"/>
                        <a:pt x="1915" y="872"/>
                      </a:cubicBezTo>
                      <a:cubicBezTo>
                        <a:pt x="1937" y="847"/>
                        <a:pt x="1959" y="823"/>
                        <a:pt x="1979" y="797"/>
                      </a:cubicBezTo>
                      <a:cubicBezTo>
                        <a:pt x="1984" y="791"/>
                        <a:pt x="1990" y="785"/>
                        <a:pt x="1995" y="778"/>
                      </a:cubicBezTo>
                      <a:cubicBezTo>
                        <a:pt x="2082" y="671"/>
                        <a:pt x="2157" y="557"/>
                        <a:pt x="2222" y="439"/>
                      </a:cubicBezTo>
                      <a:cubicBezTo>
                        <a:pt x="2231" y="423"/>
                        <a:pt x="2239" y="407"/>
                        <a:pt x="2248" y="390"/>
                      </a:cubicBezTo>
                      <a:cubicBezTo>
                        <a:pt x="2252" y="383"/>
                        <a:pt x="2256" y="376"/>
                        <a:pt x="2260" y="368"/>
                      </a:cubicBezTo>
                      <a:cubicBezTo>
                        <a:pt x="2311" y="272"/>
                        <a:pt x="2357" y="172"/>
                        <a:pt x="2384" y="69"/>
                      </a:cubicBezTo>
                      <a:cubicBezTo>
                        <a:pt x="2390" y="44"/>
                        <a:pt x="2391" y="27"/>
                        <a:pt x="2387" y="16"/>
                      </a:cubicBezTo>
                      <a:cubicBezTo>
                        <a:pt x="2385" y="9"/>
                        <a:pt x="2379" y="4"/>
                        <a:pt x="2370" y="2"/>
                      </a:cubicBezTo>
                      <a:cubicBezTo>
                        <a:pt x="2356" y="-2"/>
                        <a:pt x="2335" y="0"/>
                        <a:pt x="2304" y="7"/>
                      </a:cubicBezTo>
                      <a:cubicBezTo>
                        <a:pt x="2054" y="58"/>
                        <a:pt x="1812" y="139"/>
                        <a:pt x="1582" y="244"/>
                      </a:cubicBezTo>
                      <a:cubicBezTo>
                        <a:pt x="1571" y="249"/>
                        <a:pt x="1561" y="254"/>
                        <a:pt x="1550" y="259"/>
                      </a:cubicBezTo>
                      <a:cubicBezTo>
                        <a:pt x="1407" y="326"/>
                        <a:pt x="1267" y="403"/>
                        <a:pt x="1135" y="488"/>
                      </a:cubicBezTo>
                      <a:cubicBezTo>
                        <a:pt x="1126" y="493"/>
                        <a:pt x="1118" y="499"/>
                        <a:pt x="1109" y="505"/>
                      </a:cubicBezTo>
                      <a:cubicBezTo>
                        <a:pt x="1002" y="575"/>
                        <a:pt x="899" y="651"/>
                        <a:pt x="802" y="731"/>
                      </a:cubicBezTo>
                      <a:cubicBezTo>
                        <a:pt x="755" y="771"/>
                        <a:pt x="708" y="812"/>
                        <a:pt x="663" y="854"/>
                      </a:cubicBezTo>
                      <a:cubicBezTo>
                        <a:pt x="656" y="860"/>
                        <a:pt x="648" y="867"/>
                        <a:pt x="642" y="874"/>
                      </a:cubicBezTo>
                      <a:cubicBezTo>
                        <a:pt x="565" y="945"/>
                        <a:pt x="493" y="1020"/>
                        <a:pt x="426" y="1099"/>
                      </a:cubicBezTo>
                      <a:cubicBezTo>
                        <a:pt x="419" y="1108"/>
                        <a:pt x="412" y="1117"/>
                        <a:pt x="404" y="1126"/>
                      </a:cubicBezTo>
                      <a:cubicBezTo>
                        <a:pt x="340" y="1204"/>
                        <a:pt x="282" y="1285"/>
                        <a:pt x="231" y="1370"/>
                      </a:cubicBezTo>
                      <a:cubicBezTo>
                        <a:pt x="224" y="1381"/>
                        <a:pt x="218" y="1392"/>
                        <a:pt x="211" y="1403"/>
                      </a:cubicBezTo>
                      <a:cubicBezTo>
                        <a:pt x="156" y="1499"/>
                        <a:pt x="110" y="1599"/>
                        <a:pt x="75" y="1704"/>
                      </a:cubicBezTo>
                      <a:lnTo>
                        <a:pt x="75" y="1704"/>
                      </a:lnTo>
                      <a:cubicBezTo>
                        <a:pt x="71" y="1716"/>
                        <a:pt x="68" y="1728"/>
                        <a:pt x="64" y="1740"/>
                      </a:cubicBezTo>
                      <a:lnTo>
                        <a:pt x="64" y="1740"/>
                      </a:lnTo>
                      <a:cubicBezTo>
                        <a:pt x="53" y="1775"/>
                        <a:pt x="44" y="1811"/>
                        <a:pt x="36" y="1847"/>
                      </a:cubicBezTo>
                      <a:cubicBezTo>
                        <a:pt x="24" y="1906"/>
                        <a:pt x="14" y="1966"/>
                        <a:pt x="7" y="2025"/>
                      </a:cubicBezTo>
                      <a:cubicBezTo>
                        <a:pt x="4" y="2045"/>
                        <a:pt x="2" y="2066"/>
                        <a:pt x="0" y="20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1" name="Google Shape;1971;p11"/>
                <p:cNvSpPr/>
                <p:nvPr/>
              </p:nvSpPr>
              <p:spPr>
                <a:xfrm>
                  <a:off x="4864306" y="4309998"/>
                  <a:ext cx="779475" cy="680836"/>
                </a:xfrm>
                <a:custGeom>
                  <a:rect b="b" l="l" r="r" t="t"/>
                  <a:pathLst>
                    <a:path extrusionOk="0" h="2085" w="2387">
                      <a:moveTo>
                        <a:pt x="1670" y="1116"/>
                      </a:moveTo>
                      <a:cubicBezTo>
                        <a:pt x="1676" y="1110"/>
                        <a:pt x="1682" y="1104"/>
                        <a:pt x="1688" y="1099"/>
                      </a:cubicBezTo>
                      <a:cubicBezTo>
                        <a:pt x="1412" y="1007"/>
                        <a:pt x="1121" y="957"/>
                        <a:pt x="823" y="950"/>
                      </a:cubicBezTo>
                      <a:cubicBezTo>
                        <a:pt x="907" y="872"/>
                        <a:pt x="995" y="797"/>
                        <a:pt x="1087" y="726"/>
                      </a:cubicBezTo>
                      <a:cubicBezTo>
                        <a:pt x="1089" y="727"/>
                        <a:pt x="1091" y="727"/>
                        <a:pt x="1093" y="728"/>
                      </a:cubicBezTo>
                      <a:cubicBezTo>
                        <a:pt x="1391" y="721"/>
                        <a:pt x="1689" y="743"/>
                        <a:pt x="1979" y="795"/>
                      </a:cubicBezTo>
                      <a:cubicBezTo>
                        <a:pt x="1984" y="789"/>
                        <a:pt x="1990" y="783"/>
                        <a:pt x="1995" y="776"/>
                      </a:cubicBezTo>
                      <a:cubicBezTo>
                        <a:pt x="1706" y="724"/>
                        <a:pt x="1409" y="701"/>
                        <a:pt x="1112" y="706"/>
                      </a:cubicBezTo>
                      <a:cubicBezTo>
                        <a:pt x="1228" y="618"/>
                        <a:pt x="1349" y="536"/>
                        <a:pt x="1475" y="461"/>
                      </a:cubicBezTo>
                      <a:cubicBezTo>
                        <a:pt x="1477" y="462"/>
                        <a:pt x="1480" y="463"/>
                        <a:pt x="1482" y="462"/>
                      </a:cubicBezTo>
                      <a:lnTo>
                        <a:pt x="2248" y="388"/>
                      </a:lnTo>
                      <a:cubicBezTo>
                        <a:pt x="2252" y="381"/>
                        <a:pt x="2256" y="374"/>
                        <a:pt x="2260" y="366"/>
                      </a:cubicBezTo>
                      <a:lnTo>
                        <a:pt x="1512" y="439"/>
                      </a:lnTo>
                      <a:cubicBezTo>
                        <a:pt x="1637" y="366"/>
                        <a:pt x="1768" y="299"/>
                        <a:pt x="1902" y="239"/>
                      </a:cubicBezTo>
                      <a:cubicBezTo>
                        <a:pt x="1947" y="219"/>
                        <a:pt x="1992" y="200"/>
                        <a:pt x="2037" y="181"/>
                      </a:cubicBezTo>
                      <a:cubicBezTo>
                        <a:pt x="2155" y="131"/>
                        <a:pt x="2276" y="80"/>
                        <a:pt x="2387" y="14"/>
                      </a:cubicBezTo>
                      <a:cubicBezTo>
                        <a:pt x="2385" y="7"/>
                        <a:pt x="2379" y="2"/>
                        <a:pt x="2370" y="0"/>
                      </a:cubicBezTo>
                      <a:cubicBezTo>
                        <a:pt x="2261" y="63"/>
                        <a:pt x="2143" y="113"/>
                        <a:pt x="2028" y="162"/>
                      </a:cubicBezTo>
                      <a:cubicBezTo>
                        <a:pt x="1982" y="181"/>
                        <a:pt x="1937" y="201"/>
                        <a:pt x="1893" y="220"/>
                      </a:cubicBezTo>
                      <a:cubicBezTo>
                        <a:pt x="1760" y="279"/>
                        <a:pt x="1632" y="345"/>
                        <a:pt x="1508" y="417"/>
                      </a:cubicBezTo>
                      <a:cubicBezTo>
                        <a:pt x="1514" y="404"/>
                        <a:pt x="1519" y="391"/>
                        <a:pt x="1524" y="379"/>
                      </a:cubicBezTo>
                      <a:cubicBezTo>
                        <a:pt x="1542" y="333"/>
                        <a:pt x="1561" y="287"/>
                        <a:pt x="1582" y="242"/>
                      </a:cubicBezTo>
                      <a:cubicBezTo>
                        <a:pt x="1571" y="247"/>
                        <a:pt x="1561" y="252"/>
                        <a:pt x="1550" y="257"/>
                      </a:cubicBezTo>
                      <a:cubicBezTo>
                        <a:pt x="1534" y="295"/>
                        <a:pt x="1518" y="334"/>
                        <a:pt x="1502" y="372"/>
                      </a:cubicBezTo>
                      <a:cubicBezTo>
                        <a:pt x="1494" y="394"/>
                        <a:pt x="1485" y="415"/>
                        <a:pt x="1476" y="436"/>
                      </a:cubicBezTo>
                      <a:cubicBezTo>
                        <a:pt x="1348" y="512"/>
                        <a:pt x="1226" y="594"/>
                        <a:pt x="1109" y="682"/>
                      </a:cubicBezTo>
                      <a:cubicBezTo>
                        <a:pt x="1111" y="670"/>
                        <a:pt x="1112" y="658"/>
                        <a:pt x="1114" y="645"/>
                      </a:cubicBezTo>
                      <a:cubicBezTo>
                        <a:pt x="1120" y="593"/>
                        <a:pt x="1127" y="538"/>
                        <a:pt x="1135" y="486"/>
                      </a:cubicBezTo>
                      <a:cubicBezTo>
                        <a:pt x="1126" y="491"/>
                        <a:pt x="1118" y="497"/>
                        <a:pt x="1109" y="503"/>
                      </a:cubicBezTo>
                      <a:cubicBezTo>
                        <a:pt x="1102" y="550"/>
                        <a:pt x="1096" y="597"/>
                        <a:pt x="1091" y="644"/>
                      </a:cubicBezTo>
                      <a:cubicBezTo>
                        <a:pt x="1088" y="663"/>
                        <a:pt x="1086" y="683"/>
                        <a:pt x="1083" y="702"/>
                      </a:cubicBezTo>
                      <a:cubicBezTo>
                        <a:pt x="938" y="814"/>
                        <a:pt x="803" y="934"/>
                        <a:pt x="677" y="1064"/>
                      </a:cubicBezTo>
                      <a:cubicBezTo>
                        <a:pt x="676" y="993"/>
                        <a:pt x="671" y="922"/>
                        <a:pt x="663" y="852"/>
                      </a:cubicBezTo>
                      <a:cubicBezTo>
                        <a:pt x="656" y="858"/>
                        <a:pt x="648" y="865"/>
                        <a:pt x="642" y="872"/>
                      </a:cubicBezTo>
                      <a:cubicBezTo>
                        <a:pt x="650" y="942"/>
                        <a:pt x="654" y="1013"/>
                        <a:pt x="655" y="1083"/>
                      </a:cubicBezTo>
                      <a:lnTo>
                        <a:pt x="655" y="1086"/>
                      </a:lnTo>
                      <a:cubicBezTo>
                        <a:pt x="586" y="1158"/>
                        <a:pt x="521" y="1232"/>
                        <a:pt x="458" y="1309"/>
                      </a:cubicBezTo>
                      <a:cubicBezTo>
                        <a:pt x="441" y="1239"/>
                        <a:pt x="430" y="1169"/>
                        <a:pt x="426" y="1098"/>
                      </a:cubicBezTo>
                      <a:cubicBezTo>
                        <a:pt x="419" y="1106"/>
                        <a:pt x="412" y="1115"/>
                        <a:pt x="404" y="1124"/>
                      </a:cubicBezTo>
                      <a:cubicBezTo>
                        <a:pt x="410" y="1192"/>
                        <a:pt x="421" y="1258"/>
                        <a:pt x="437" y="1323"/>
                      </a:cubicBezTo>
                      <a:cubicBezTo>
                        <a:pt x="438" y="1325"/>
                        <a:pt x="440" y="1327"/>
                        <a:pt x="442" y="1328"/>
                      </a:cubicBezTo>
                      <a:cubicBezTo>
                        <a:pt x="377" y="1410"/>
                        <a:pt x="315" y="1494"/>
                        <a:pt x="258" y="1579"/>
                      </a:cubicBezTo>
                      <a:cubicBezTo>
                        <a:pt x="252" y="1534"/>
                        <a:pt x="246" y="1489"/>
                        <a:pt x="240" y="1445"/>
                      </a:cubicBezTo>
                      <a:cubicBezTo>
                        <a:pt x="237" y="1419"/>
                        <a:pt x="234" y="1394"/>
                        <a:pt x="231" y="1368"/>
                      </a:cubicBezTo>
                      <a:cubicBezTo>
                        <a:pt x="224" y="1379"/>
                        <a:pt x="218" y="1390"/>
                        <a:pt x="212" y="1401"/>
                      </a:cubicBezTo>
                      <a:cubicBezTo>
                        <a:pt x="214" y="1417"/>
                        <a:pt x="215" y="1432"/>
                        <a:pt x="217" y="1448"/>
                      </a:cubicBezTo>
                      <a:cubicBezTo>
                        <a:pt x="224" y="1501"/>
                        <a:pt x="231" y="1555"/>
                        <a:pt x="238" y="1609"/>
                      </a:cubicBezTo>
                      <a:lnTo>
                        <a:pt x="238" y="1610"/>
                      </a:lnTo>
                      <a:cubicBezTo>
                        <a:pt x="194" y="1676"/>
                        <a:pt x="154" y="1742"/>
                        <a:pt x="116" y="1811"/>
                      </a:cubicBezTo>
                      <a:cubicBezTo>
                        <a:pt x="103" y="1775"/>
                        <a:pt x="90" y="1738"/>
                        <a:pt x="75" y="1702"/>
                      </a:cubicBezTo>
                      <a:cubicBezTo>
                        <a:pt x="71" y="1714"/>
                        <a:pt x="68" y="1726"/>
                        <a:pt x="64" y="1738"/>
                      </a:cubicBezTo>
                      <a:lnTo>
                        <a:pt x="65" y="1738"/>
                      </a:lnTo>
                      <a:cubicBezTo>
                        <a:pt x="78" y="1771"/>
                        <a:pt x="90" y="1804"/>
                        <a:pt x="101" y="1838"/>
                      </a:cubicBezTo>
                      <a:cubicBezTo>
                        <a:pt x="67" y="1899"/>
                        <a:pt x="36" y="1961"/>
                        <a:pt x="7" y="2023"/>
                      </a:cubicBezTo>
                      <a:cubicBezTo>
                        <a:pt x="5" y="2044"/>
                        <a:pt x="2" y="2064"/>
                        <a:pt x="0" y="2085"/>
                      </a:cubicBezTo>
                      <a:cubicBezTo>
                        <a:pt x="1" y="2084"/>
                        <a:pt x="3" y="2083"/>
                        <a:pt x="4" y="2083"/>
                      </a:cubicBezTo>
                      <a:cubicBezTo>
                        <a:pt x="37" y="2008"/>
                        <a:pt x="74" y="1934"/>
                        <a:pt x="113" y="1862"/>
                      </a:cubicBezTo>
                      <a:cubicBezTo>
                        <a:pt x="115" y="1862"/>
                        <a:pt x="115" y="1862"/>
                        <a:pt x="116" y="1862"/>
                      </a:cubicBezTo>
                      <a:cubicBezTo>
                        <a:pt x="219" y="1868"/>
                        <a:pt x="321" y="1887"/>
                        <a:pt x="417" y="1917"/>
                      </a:cubicBezTo>
                      <a:cubicBezTo>
                        <a:pt x="428" y="1913"/>
                        <a:pt x="438" y="1909"/>
                        <a:pt x="448" y="1904"/>
                      </a:cubicBezTo>
                      <a:cubicBezTo>
                        <a:pt x="345" y="1870"/>
                        <a:pt x="237" y="1849"/>
                        <a:pt x="127" y="1842"/>
                      </a:cubicBezTo>
                      <a:cubicBezTo>
                        <a:pt x="127" y="1841"/>
                        <a:pt x="126" y="1840"/>
                        <a:pt x="126" y="1839"/>
                      </a:cubicBezTo>
                      <a:cubicBezTo>
                        <a:pt x="164" y="1770"/>
                        <a:pt x="204" y="1702"/>
                        <a:pt x="248" y="1635"/>
                      </a:cubicBezTo>
                      <a:cubicBezTo>
                        <a:pt x="249" y="1635"/>
                        <a:pt x="250" y="1635"/>
                        <a:pt x="251" y="1635"/>
                      </a:cubicBezTo>
                      <a:cubicBezTo>
                        <a:pt x="446" y="1646"/>
                        <a:pt x="641" y="1674"/>
                        <a:pt x="830" y="1718"/>
                      </a:cubicBezTo>
                      <a:lnTo>
                        <a:pt x="830" y="1718"/>
                      </a:lnTo>
                      <a:cubicBezTo>
                        <a:pt x="840" y="1713"/>
                        <a:pt x="848" y="1708"/>
                        <a:pt x="858" y="1702"/>
                      </a:cubicBezTo>
                      <a:cubicBezTo>
                        <a:pt x="664" y="1656"/>
                        <a:pt x="464" y="1627"/>
                        <a:pt x="262" y="1615"/>
                      </a:cubicBezTo>
                      <a:lnTo>
                        <a:pt x="262" y="1613"/>
                      </a:lnTo>
                      <a:cubicBezTo>
                        <a:pt x="326" y="1516"/>
                        <a:pt x="394" y="1422"/>
                        <a:pt x="468" y="1332"/>
                      </a:cubicBezTo>
                      <a:cubicBezTo>
                        <a:pt x="730" y="1347"/>
                        <a:pt x="987" y="1404"/>
                        <a:pt x="1236" y="1465"/>
                      </a:cubicBezTo>
                      <a:cubicBezTo>
                        <a:pt x="1244" y="1460"/>
                        <a:pt x="1252" y="1455"/>
                        <a:pt x="1259" y="1449"/>
                      </a:cubicBezTo>
                      <a:cubicBezTo>
                        <a:pt x="1007" y="1387"/>
                        <a:pt x="749" y="1329"/>
                        <a:pt x="484" y="1312"/>
                      </a:cubicBezTo>
                      <a:cubicBezTo>
                        <a:pt x="582" y="1192"/>
                        <a:pt x="688" y="1078"/>
                        <a:pt x="802" y="970"/>
                      </a:cubicBezTo>
                      <a:cubicBezTo>
                        <a:pt x="804" y="970"/>
                        <a:pt x="805" y="971"/>
                        <a:pt x="806" y="971"/>
                      </a:cubicBezTo>
                      <a:cubicBezTo>
                        <a:pt x="1104" y="975"/>
                        <a:pt x="1395" y="1024"/>
                        <a:pt x="1670" y="11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11"/>
                <p:cNvSpPr/>
                <p:nvPr/>
              </p:nvSpPr>
              <p:spPr>
                <a:xfrm>
                  <a:off x="4864306" y="4309672"/>
                  <a:ext cx="780454" cy="681162"/>
                </a:xfrm>
                <a:custGeom>
                  <a:rect b="b" l="l" r="r" t="t"/>
                  <a:pathLst>
                    <a:path extrusionOk="0" h="2086" w="2390">
                      <a:moveTo>
                        <a:pt x="1915" y="871"/>
                      </a:moveTo>
                      <a:cubicBezTo>
                        <a:pt x="1937" y="847"/>
                        <a:pt x="1959" y="822"/>
                        <a:pt x="1979" y="796"/>
                      </a:cubicBezTo>
                      <a:cubicBezTo>
                        <a:pt x="1984" y="790"/>
                        <a:pt x="1990" y="784"/>
                        <a:pt x="1995" y="777"/>
                      </a:cubicBezTo>
                      <a:cubicBezTo>
                        <a:pt x="2082" y="670"/>
                        <a:pt x="2157" y="556"/>
                        <a:pt x="2222" y="438"/>
                      </a:cubicBezTo>
                      <a:cubicBezTo>
                        <a:pt x="2231" y="422"/>
                        <a:pt x="2239" y="406"/>
                        <a:pt x="2248" y="389"/>
                      </a:cubicBezTo>
                      <a:cubicBezTo>
                        <a:pt x="2252" y="382"/>
                        <a:pt x="2256" y="375"/>
                        <a:pt x="2260" y="367"/>
                      </a:cubicBezTo>
                      <a:cubicBezTo>
                        <a:pt x="2311" y="271"/>
                        <a:pt x="2357" y="171"/>
                        <a:pt x="2384" y="68"/>
                      </a:cubicBezTo>
                      <a:cubicBezTo>
                        <a:pt x="2390" y="43"/>
                        <a:pt x="2392" y="26"/>
                        <a:pt x="2387" y="15"/>
                      </a:cubicBezTo>
                      <a:cubicBezTo>
                        <a:pt x="2385" y="8"/>
                        <a:pt x="2379" y="3"/>
                        <a:pt x="2370" y="1"/>
                      </a:cubicBezTo>
                      <a:cubicBezTo>
                        <a:pt x="2367" y="0"/>
                        <a:pt x="2361" y="0"/>
                        <a:pt x="2357" y="0"/>
                      </a:cubicBezTo>
                      <a:cubicBezTo>
                        <a:pt x="2243" y="129"/>
                        <a:pt x="2145" y="271"/>
                        <a:pt x="2026" y="395"/>
                      </a:cubicBezTo>
                      <a:cubicBezTo>
                        <a:pt x="1913" y="513"/>
                        <a:pt x="1783" y="605"/>
                        <a:pt x="1688" y="741"/>
                      </a:cubicBezTo>
                      <a:cubicBezTo>
                        <a:pt x="1612" y="850"/>
                        <a:pt x="1537" y="955"/>
                        <a:pt x="1426" y="1032"/>
                      </a:cubicBezTo>
                      <a:cubicBezTo>
                        <a:pt x="1367" y="1073"/>
                        <a:pt x="1304" y="1107"/>
                        <a:pt x="1244" y="1146"/>
                      </a:cubicBezTo>
                      <a:cubicBezTo>
                        <a:pt x="1185" y="1184"/>
                        <a:pt x="1134" y="1231"/>
                        <a:pt x="1080" y="1275"/>
                      </a:cubicBezTo>
                      <a:cubicBezTo>
                        <a:pt x="983" y="1357"/>
                        <a:pt x="879" y="1425"/>
                        <a:pt x="775" y="1496"/>
                      </a:cubicBezTo>
                      <a:cubicBezTo>
                        <a:pt x="701" y="1546"/>
                        <a:pt x="616" y="1611"/>
                        <a:pt x="523" y="1613"/>
                      </a:cubicBezTo>
                      <a:cubicBezTo>
                        <a:pt x="367" y="1615"/>
                        <a:pt x="290" y="1453"/>
                        <a:pt x="275" y="1301"/>
                      </a:cubicBezTo>
                      <a:cubicBezTo>
                        <a:pt x="260" y="1324"/>
                        <a:pt x="245" y="1346"/>
                        <a:pt x="231" y="1369"/>
                      </a:cubicBezTo>
                      <a:cubicBezTo>
                        <a:pt x="224" y="1380"/>
                        <a:pt x="218" y="1391"/>
                        <a:pt x="212" y="1402"/>
                      </a:cubicBezTo>
                      <a:cubicBezTo>
                        <a:pt x="156" y="1499"/>
                        <a:pt x="110" y="1599"/>
                        <a:pt x="75" y="1703"/>
                      </a:cubicBezTo>
                      <a:lnTo>
                        <a:pt x="75" y="1703"/>
                      </a:lnTo>
                      <a:cubicBezTo>
                        <a:pt x="71" y="1715"/>
                        <a:pt x="68" y="1727"/>
                        <a:pt x="64" y="1739"/>
                      </a:cubicBezTo>
                      <a:lnTo>
                        <a:pt x="65" y="1739"/>
                      </a:lnTo>
                      <a:cubicBezTo>
                        <a:pt x="54" y="1775"/>
                        <a:pt x="44" y="1810"/>
                        <a:pt x="36" y="1846"/>
                      </a:cubicBezTo>
                      <a:cubicBezTo>
                        <a:pt x="24" y="1905"/>
                        <a:pt x="14" y="1965"/>
                        <a:pt x="7" y="2024"/>
                      </a:cubicBezTo>
                      <a:cubicBezTo>
                        <a:pt x="5" y="2045"/>
                        <a:pt x="2" y="2065"/>
                        <a:pt x="0" y="2086"/>
                      </a:cubicBezTo>
                      <a:cubicBezTo>
                        <a:pt x="1" y="2085"/>
                        <a:pt x="3" y="2084"/>
                        <a:pt x="4" y="2084"/>
                      </a:cubicBezTo>
                      <a:cubicBezTo>
                        <a:pt x="120" y="2033"/>
                        <a:pt x="239" y="1991"/>
                        <a:pt x="357" y="1944"/>
                      </a:cubicBezTo>
                      <a:cubicBezTo>
                        <a:pt x="377" y="1936"/>
                        <a:pt x="398" y="1927"/>
                        <a:pt x="417" y="1918"/>
                      </a:cubicBezTo>
                      <a:cubicBezTo>
                        <a:pt x="428" y="1914"/>
                        <a:pt x="438" y="1910"/>
                        <a:pt x="448" y="1905"/>
                      </a:cubicBezTo>
                      <a:cubicBezTo>
                        <a:pt x="579" y="1850"/>
                        <a:pt x="706" y="1787"/>
                        <a:pt x="830" y="1719"/>
                      </a:cubicBezTo>
                      <a:lnTo>
                        <a:pt x="830" y="1719"/>
                      </a:lnTo>
                      <a:cubicBezTo>
                        <a:pt x="840" y="1714"/>
                        <a:pt x="848" y="1709"/>
                        <a:pt x="858" y="1703"/>
                      </a:cubicBezTo>
                      <a:cubicBezTo>
                        <a:pt x="989" y="1631"/>
                        <a:pt x="1115" y="1551"/>
                        <a:pt x="1236" y="1466"/>
                      </a:cubicBezTo>
                      <a:cubicBezTo>
                        <a:pt x="1244" y="1461"/>
                        <a:pt x="1252" y="1456"/>
                        <a:pt x="1259" y="1450"/>
                      </a:cubicBezTo>
                      <a:cubicBezTo>
                        <a:pt x="1404" y="1347"/>
                        <a:pt x="1541" y="1235"/>
                        <a:pt x="1670" y="1117"/>
                      </a:cubicBezTo>
                      <a:cubicBezTo>
                        <a:pt x="1676" y="1111"/>
                        <a:pt x="1682" y="1105"/>
                        <a:pt x="1688" y="1100"/>
                      </a:cubicBezTo>
                      <a:lnTo>
                        <a:pt x="1689" y="1100"/>
                      </a:lnTo>
                      <a:cubicBezTo>
                        <a:pt x="1767" y="1026"/>
                        <a:pt x="1843" y="950"/>
                        <a:pt x="1915" y="87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73" name="Google Shape;1973;p11"/>
              <p:cNvGrpSpPr/>
              <p:nvPr/>
            </p:nvGrpSpPr>
            <p:grpSpPr>
              <a:xfrm>
                <a:off x="3973801" y="3864271"/>
                <a:ext cx="456843" cy="836922"/>
                <a:chOff x="3973801" y="3864271"/>
                <a:chExt cx="456843" cy="836922"/>
              </a:xfrm>
            </p:grpSpPr>
            <p:sp>
              <p:nvSpPr>
                <p:cNvPr id="1974" name="Google Shape;1974;p11"/>
                <p:cNvSpPr/>
                <p:nvPr/>
              </p:nvSpPr>
              <p:spPr>
                <a:xfrm>
                  <a:off x="3973801" y="3864271"/>
                  <a:ext cx="456843" cy="836922"/>
                </a:xfrm>
                <a:custGeom>
                  <a:rect b="b" l="l" r="r" t="t"/>
                  <a:pathLst>
                    <a:path extrusionOk="0" h="2563" w="1399">
                      <a:moveTo>
                        <a:pt x="1330" y="2563"/>
                      </a:moveTo>
                      <a:cubicBezTo>
                        <a:pt x="1329" y="2562"/>
                        <a:pt x="1328" y="2561"/>
                        <a:pt x="1327" y="2560"/>
                      </a:cubicBezTo>
                      <a:cubicBezTo>
                        <a:pt x="1247" y="2478"/>
                        <a:pt x="1161" y="2401"/>
                        <a:pt x="1077" y="2321"/>
                      </a:cubicBezTo>
                      <a:cubicBezTo>
                        <a:pt x="1063" y="2308"/>
                        <a:pt x="1049" y="2294"/>
                        <a:pt x="1035" y="2280"/>
                      </a:cubicBezTo>
                      <a:cubicBezTo>
                        <a:pt x="1028" y="2273"/>
                        <a:pt x="1021" y="2266"/>
                        <a:pt x="1014" y="2258"/>
                      </a:cubicBezTo>
                      <a:cubicBezTo>
                        <a:pt x="923" y="2167"/>
                        <a:pt x="837" y="2071"/>
                        <a:pt x="756" y="1971"/>
                      </a:cubicBezTo>
                      <a:lnTo>
                        <a:pt x="755" y="1971"/>
                      </a:lnTo>
                      <a:cubicBezTo>
                        <a:pt x="749" y="1964"/>
                        <a:pt x="743" y="1957"/>
                        <a:pt x="737" y="1949"/>
                      </a:cubicBezTo>
                      <a:cubicBezTo>
                        <a:pt x="652" y="1843"/>
                        <a:pt x="572" y="1733"/>
                        <a:pt x="499" y="1620"/>
                      </a:cubicBezTo>
                      <a:cubicBezTo>
                        <a:pt x="494" y="1613"/>
                        <a:pt x="490" y="1606"/>
                        <a:pt x="485" y="1599"/>
                      </a:cubicBezTo>
                      <a:cubicBezTo>
                        <a:pt x="399" y="1463"/>
                        <a:pt x="321" y="1322"/>
                        <a:pt x="252" y="1178"/>
                      </a:cubicBezTo>
                      <a:cubicBezTo>
                        <a:pt x="249" y="1171"/>
                        <a:pt x="246" y="1165"/>
                        <a:pt x="243" y="1158"/>
                      </a:cubicBezTo>
                      <a:lnTo>
                        <a:pt x="243" y="1158"/>
                      </a:lnTo>
                      <a:cubicBezTo>
                        <a:pt x="201" y="1068"/>
                        <a:pt x="164" y="979"/>
                        <a:pt x="130" y="888"/>
                      </a:cubicBezTo>
                      <a:cubicBezTo>
                        <a:pt x="119" y="860"/>
                        <a:pt x="110" y="832"/>
                        <a:pt x="101" y="803"/>
                      </a:cubicBezTo>
                      <a:cubicBezTo>
                        <a:pt x="99" y="796"/>
                        <a:pt x="96" y="789"/>
                        <a:pt x="94" y="782"/>
                      </a:cubicBezTo>
                      <a:cubicBezTo>
                        <a:pt x="57" y="662"/>
                        <a:pt x="33" y="540"/>
                        <a:pt x="19" y="419"/>
                      </a:cubicBezTo>
                      <a:cubicBezTo>
                        <a:pt x="16" y="402"/>
                        <a:pt x="15" y="386"/>
                        <a:pt x="13" y="369"/>
                      </a:cubicBezTo>
                      <a:cubicBezTo>
                        <a:pt x="12" y="361"/>
                        <a:pt x="11" y="354"/>
                        <a:pt x="11" y="346"/>
                      </a:cubicBezTo>
                      <a:cubicBezTo>
                        <a:pt x="0" y="248"/>
                        <a:pt x="-5" y="148"/>
                        <a:pt x="8" y="52"/>
                      </a:cubicBezTo>
                      <a:cubicBezTo>
                        <a:pt x="11" y="29"/>
                        <a:pt x="16" y="14"/>
                        <a:pt x="23" y="6"/>
                      </a:cubicBezTo>
                      <a:cubicBezTo>
                        <a:pt x="28" y="1"/>
                        <a:pt x="34" y="-1"/>
                        <a:pt x="42" y="0"/>
                      </a:cubicBezTo>
                      <a:cubicBezTo>
                        <a:pt x="55" y="1"/>
                        <a:pt x="73" y="11"/>
                        <a:pt x="97" y="27"/>
                      </a:cubicBezTo>
                      <a:cubicBezTo>
                        <a:pt x="289" y="155"/>
                        <a:pt x="466" y="306"/>
                        <a:pt x="624" y="473"/>
                      </a:cubicBezTo>
                      <a:cubicBezTo>
                        <a:pt x="631" y="480"/>
                        <a:pt x="639" y="488"/>
                        <a:pt x="646" y="495"/>
                      </a:cubicBezTo>
                      <a:cubicBezTo>
                        <a:pt x="744" y="601"/>
                        <a:pt x="835" y="713"/>
                        <a:pt x="917" y="829"/>
                      </a:cubicBezTo>
                      <a:cubicBezTo>
                        <a:pt x="923" y="837"/>
                        <a:pt x="928" y="845"/>
                        <a:pt x="933" y="853"/>
                      </a:cubicBezTo>
                      <a:cubicBezTo>
                        <a:pt x="1000" y="948"/>
                        <a:pt x="1060" y="1047"/>
                        <a:pt x="1115" y="1148"/>
                      </a:cubicBezTo>
                      <a:cubicBezTo>
                        <a:pt x="1141" y="1197"/>
                        <a:pt x="1167" y="1248"/>
                        <a:pt x="1191" y="1298"/>
                      </a:cubicBezTo>
                      <a:cubicBezTo>
                        <a:pt x="1195" y="1306"/>
                        <a:pt x="1198" y="1314"/>
                        <a:pt x="1202" y="1322"/>
                      </a:cubicBezTo>
                      <a:cubicBezTo>
                        <a:pt x="1242" y="1409"/>
                        <a:pt x="1277" y="1497"/>
                        <a:pt x="1307" y="1586"/>
                      </a:cubicBezTo>
                      <a:cubicBezTo>
                        <a:pt x="1310" y="1596"/>
                        <a:pt x="1313" y="1606"/>
                        <a:pt x="1316" y="1616"/>
                      </a:cubicBezTo>
                      <a:cubicBezTo>
                        <a:pt x="1344" y="1703"/>
                        <a:pt x="1365" y="1792"/>
                        <a:pt x="1379" y="1880"/>
                      </a:cubicBezTo>
                      <a:cubicBezTo>
                        <a:pt x="1381" y="1892"/>
                        <a:pt x="1383" y="1903"/>
                        <a:pt x="1384" y="1915"/>
                      </a:cubicBezTo>
                      <a:cubicBezTo>
                        <a:pt x="1398" y="2015"/>
                        <a:pt x="1403" y="2115"/>
                        <a:pt x="1397" y="2214"/>
                      </a:cubicBezTo>
                      <a:lnTo>
                        <a:pt x="1396" y="2215"/>
                      </a:lnTo>
                      <a:cubicBezTo>
                        <a:pt x="1396" y="2226"/>
                        <a:pt x="1395" y="2237"/>
                        <a:pt x="1394" y="2248"/>
                      </a:cubicBezTo>
                      <a:lnTo>
                        <a:pt x="1393" y="2249"/>
                      </a:lnTo>
                      <a:cubicBezTo>
                        <a:pt x="1391" y="2282"/>
                        <a:pt x="1386" y="2315"/>
                        <a:pt x="1381" y="2348"/>
                      </a:cubicBezTo>
                      <a:cubicBezTo>
                        <a:pt x="1371" y="2403"/>
                        <a:pt x="1359" y="2456"/>
                        <a:pt x="1345" y="2509"/>
                      </a:cubicBezTo>
                      <a:cubicBezTo>
                        <a:pt x="1340" y="2526"/>
                        <a:pt x="1335" y="2545"/>
                        <a:pt x="1330" y="2562"/>
                      </a:cubicBezTo>
                      <a:lnTo>
                        <a:pt x="1330" y="256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5" name="Google Shape;1975;p11"/>
                <p:cNvSpPr/>
                <p:nvPr/>
              </p:nvSpPr>
              <p:spPr>
                <a:xfrm>
                  <a:off x="3977393" y="3864271"/>
                  <a:ext cx="452272" cy="836922"/>
                </a:xfrm>
                <a:custGeom>
                  <a:rect b="b" l="l" r="r" t="t"/>
                  <a:pathLst>
                    <a:path extrusionOk="0" h="2563" w="1385">
                      <a:moveTo>
                        <a:pt x="241" y="1178"/>
                      </a:moveTo>
                      <a:cubicBezTo>
                        <a:pt x="238" y="1171"/>
                        <a:pt x="235" y="1165"/>
                        <a:pt x="232" y="1158"/>
                      </a:cubicBezTo>
                      <a:cubicBezTo>
                        <a:pt x="496" y="1174"/>
                        <a:pt x="758" y="1231"/>
                        <a:pt x="1011" y="1327"/>
                      </a:cubicBezTo>
                      <a:cubicBezTo>
                        <a:pt x="967" y="1232"/>
                        <a:pt x="918" y="1139"/>
                        <a:pt x="865" y="1048"/>
                      </a:cubicBezTo>
                      <a:cubicBezTo>
                        <a:pt x="863" y="1049"/>
                        <a:pt x="861" y="1048"/>
                        <a:pt x="859" y="1048"/>
                      </a:cubicBezTo>
                      <a:cubicBezTo>
                        <a:pt x="610" y="940"/>
                        <a:pt x="352" y="858"/>
                        <a:pt x="90" y="803"/>
                      </a:cubicBezTo>
                      <a:cubicBezTo>
                        <a:pt x="88" y="796"/>
                        <a:pt x="85" y="789"/>
                        <a:pt x="83" y="782"/>
                      </a:cubicBezTo>
                      <a:cubicBezTo>
                        <a:pt x="344" y="836"/>
                        <a:pt x="602" y="918"/>
                        <a:pt x="851" y="1023"/>
                      </a:cubicBezTo>
                      <a:cubicBezTo>
                        <a:pt x="783" y="910"/>
                        <a:pt x="709" y="799"/>
                        <a:pt x="628" y="693"/>
                      </a:cubicBezTo>
                      <a:cubicBezTo>
                        <a:pt x="626" y="693"/>
                        <a:pt x="624" y="693"/>
                        <a:pt x="622" y="692"/>
                      </a:cubicBezTo>
                      <a:lnTo>
                        <a:pt x="2" y="369"/>
                      </a:lnTo>
                      <a:cubicBezTo>
                        <a:pt x="1" y="362"/>
                        <a:pt x="0" y="354"/>
                        <a:pt x="0" y="347"/>
                      </a:cubicBezTo>
                      <a:lnTo>
                        <a:pt x="605" y="662"/>
                      </a:lnTo>
                      <a:cubicBezTo>
                        <a:pt x="524" y="558"/>
                        <a:pt x="437" y="457"/>
                        <a:pt x="344" y="361"/>
                      </a:cubicBezTo>
                      <a:cubicBezTo>
                        <a:pt x="313" y="329"/>
                        <a:pt x="282" y="297"/>
                        <a:pt x="250" y="266"/>
                      </a:cubicBezTo>
                      <a:cubicBezTo>
                        <a:pt x="168" y="184"/>
                        <a:pt x="84" y="99"/>
                        <a:pt x="12" y="6"/>
                      </a:cubicBezTo>
                      <a:cubicBezTo>
                        <a:pt x="17" y="1"/>
                        <a:pt x="23" y="-1"/>
                        <a:pt x="31" y="0"/>
                      </a:cubicBezTo>
                      <a:cubicBezTo>
                        <a:pt x="101" y="90"/>
                        <a:pt x="184" y="173"/>
                        <a:pt x="265" y="254"/>
                      </a:cubicBezTo>
                      <a:cubicBezTo>
                        <a:pt x="296" y="285"/>
                        <a:pt x="328" y="316"/>
                        <a:pt x="358" y="348"/>
                      </a:cubicBezTo>
                      <a:cubicBezTo>
                        <a:pt x="450" y="443"/>
                        <a:pt x="536" y="542"/>
                        <a:pt x="616" y="645"/>
                      </a:cubicBezTo>
                      <a:cubicBezTo>
                        <a:pt x="615" y="632"/>
                        <a:pt x="615" y="619"/>
                        <a:pt x="615" y="607"/>
                      </a:cubicBezTo>
                      <a:cubicBezTo>
                        <a:pt x="615" y="563"/>
                        <a:pt x="615" y="518"/>
                        <a:pt x="613" y="473"/>
                      </a:cubicBezTo>
                      <a:cubicBezTo>
                        <a:pt x="620" y="480"/>
                        <a:pt x="628" y="488"/>
                        <a:pt x="635" y="496"/>
                      </a:cubicBezTo>
                      <a:cubicBezTo>
                        <a:pt x="635" y="533"/>
                        <a:pt x="635" y="572"/>
                        <a:pt x="636" y="609"/>
                      </a:cubicBezTo>
                      <a:cubicBezTo>
                        <a:pt x="636" y="630"/>
                        <a:pt x="636" y="651"/>
                        <a:pt x="636" y="672"/>
                      </a:cubicBezTo>
                      <a:cubicBezTo>
                        <a:pt x="718" y="779"/>
                        <a:pt x="793" y="890"/>
                        <a:pt x="861" y="1004"/>
                      </a:cubicBezTo>
                      <a:cubicBezTo>
                        <a:pt x="864" y="993"/>
                        <a:pt x="867" y="982"/>
                        <a:pt x="870" y="971"/>
                      </a:cubicBezTo>
                      <a:cubicBezTo>
                        <a:pt x="883" y="925"/>
                        <a:pt x="896" y="877"/>
                        <a:pt x="906" y="829"/>
                      </a:cubicBezTo>
                      <a:cubicBezTo>
                        <a:pt x="912" y="837"/>
                        <a:pt x="917" y="845"/>
                        <a:pt x="922" y="853"/>
                      </a:cubicBezTo>
                      <a:cubicBezTo>
                        <a:pt x="913" y="895"/>
                        <a:pt x="901" y="937"/>
                        <a:pt x="890" y="978"/>
                      </a:cubicBezTo>
                      <a:cubicBezTo>
                        <a:pt x="886" y="995"/>
                        <a:pt x="881" y="1012"/>
                        <a:pt x="876" y="1029"/>
                      </a:cubicBezTo>
                      <a:cubicBezTo>
                        <a:pt x="961" y="1173"/>
                        <a:pt x="1033" y="1320"/>
                        <a:pt x="1095" y="1472"/>
                      </a:cubicBezTo>
                      <a:cubicBezTo>
                        <a:pt x="1121" y="1413"/>
                        <a:pt x="1149" y="1355"/>
                        <a:pt x="1180" y="1299"/>
                      </a:cubicBezTo>
                      <a:cubicBezTo>
                        <a:pt x="1184" y="1306"/>
                        <a:pt x="1187" y="1314"/>
                        <a:pt x="1191" y="1323"/>
                      </a:cubicBezTo>
                      <a:cubicBezTo>
                        <a:pt x="1160" y="1379"/>
                        <a:pt x="1133" y="1437"/>
                        <a:pt x="1108" y="1496"/>
                      </a:cubicBezTo>
                      <a:lnTo>
                        <a:pt x="1106" y="1499"/>
                      </a:lnTo>
                      <a:cubicBezTo>
                        <a:pt x="1140" y="1582"/>
                        <a:pt x="1170" y="1667"/>
                        <a:pt x="1197" y="1753"/>
                      </a:cubicBezTo>
                      <a:cubicBezTo>
                        <a:pt x="1235" y="1701"/>
                        <a:pt x="1268" y="1645"/>
                        <a:pt x="1296" y="1586"/>
                      </a:cubicBezTo>
                      <a:cubicBezTo>
                        <a:pt x="1299" y="1596"/>
                        <a:pt x="1302" y="1606"/>
                        <a:pt x="1305" y="1616"/>
                      </a:cubicBezTo>
                      <a:cubicBezTo>
                        <a:pt x="1277" y="1671"/>
                        <a:pt x="1245" y="1723"/>
                        <a:pt x="1209" y="1772"/>
                      </a:cubicBezTo>
                      <a:cubicBezTo>
                        <a:pt x="1208" y="1774"/>
                        <a:pt x="1206" y="1775"/>
                        <a:pt x="1203" y="1775"/>
                      </a:cubicBezTo>
                      <a:cubicBezTo>
                        <a:pt x="1231" y="1866"/>
                        <a:pt x="1254" y="1957"/>
                        <a:pt x="1274" y="2049"/>
                      </a:cubicBezTo>
                      <a:cubicBezTo>
                        <a:pt x="1294" y="2013"/>
                        <a:pt x="1314" y="1977"/>
                        <a:pt x="1334" y="1942"/>
                      </a:cubicBezTo>
                      <a:cubicBezTo>
                        <a:pt x="1345" y="1921"/>
                        <a:pt x="1357" y="1901"/>
                        <a:pt x="1368" y="1880"/>
                      </a:cubicBezTo>
                      <a:cubicBezTo>
                        <a:pt x="1370" y="1892"/>
                        <a:pt x="1372" y="1903"/>
                        <a:pt x="1373" y="1915"/>
                      </a:cubicBezTo>
                      <a:cubicBezTo>
                        <a:pt x="1366" y="1927"/>
                        <a:pt x="1359" y="1940"/>
                        <a:pt x="1352" y="1952"/>
                      </a:cubicBezTo>
                      <a:cubicBezTo>
                        <a:pt x="1329" y="1995"/>
                        <a:pt x="1304" y="2038"/>
                        <a:pt x="1280" y="2081"/>
                      </a:cubicBezTo>
                      <a:lnTo>
                        <a:pt x="1280" y="2081"/>
                      </a:lnTo>
                      <a:cubicBezTo>
                        <a:pt x="1294" y="2152"/>
                        <a:pt x="1305" y="2222"/>
                        <a:pt x="1314" y="2293"/>
                      </a:cubicBezTo>
                      <a:cubicBezTo>
                        <a:pt x="1337" y="2266"/>
                        <a:pt x="1361" y="2240"/>
                        <a:pt x="1385" y="2215"/>
                      </a:cubicBezTo>
                      <a:cubicBezTo>
                        <a:pt x="1385" y="2226"/>
                        <a:pt x="1384" y="2237"/>
                        <a:pt x="1383" y="2248"/>
                      </a:cubicBezTo>
                      <a:lnTo>
                        <a:pt x="1382" y="2249"/>
                      </a:lnTo>
                      <a:cubicBezTo>
                        <a:pt x="1360" y="2272"/>
                        <a:pt x="1338" y="2296"/>
                        <a:pt x="1318" y="2321"/>
                      </a:cubicBezTo>
                      <a:cubicBezTo>
                        <a:pt x="1325" y="2384"/>
                        <a:pt x="1331" y="2446"/>
                        <a:pt x="1334" y="2509"/>
                      </a:cubicBezTo>
                      <a:cubicBezTo>
                        <a:pt x="1329" y="2526"/>
                        <a:pt x="1324" y="2545"/>
                        <a:pt x="1319" y="2563"/>
                      </a:cubicBezTo>
                      <a:cubicBezTo>
                        <a:pt x="1318" y="2562"/>
                        <a:pt x="1317" y="2561"/>
                        <a:pt x="1316" y="2560"/>
                      </a:cubicBezTo>
                      <a:cubicBezTo>
                        <a:pt x="1313" y="2486"/>
                        <a:pt x="1308" y="2411"/>
                        <a:pt x="1299" y="2336"/>
                      </a:cubicBezTo>
                      <a:cubicBezTo>
                        <a:pt x="1298" y="2336"/>
                        <a:pt x="1297" y="2336"/>
                        <a:pt x="1296" y="2336"/>
                      </a:cubicBezTo>
                      <a:cubicBezTo>
                        <a:pt x="1208" y="2306"/>
                        <a:pt x="1116" y="2287"/>
                        <a:pt x="1024" y="2280"/>
                      </a:cubicBezTo>
                      <a:cubicBezTo>
                        <a:pt x="1017" y="2273"/>
                        <a:pt x="1010" y="2265"/>
                        <a:pt x="1003" y="2258"/>
                      </a:cubicBezTo>
                      <a:cubicBezTo>
                        <a:pt x="1101" y="2264"/>
                        <a:pt x="1199" y="2283"/>
                        <a:pt x="1295" y="2315"/>
                      </a:cubicBezTo>
                      <a:cubicBezTo>
                        <a:pt x="1295" y="2315"/>
                        <a:pt x="1296" y="2314"/>
                        <a:pt x="1296" y="2313"/>
                      </a:cubicBezTo>
                      <a:cubicBezTo>
                        <a:pt x="1288" y="2242"/>
                        <a:pt x="1277" y="2170"/>
                        <a:pt x="1263" y="2100"/>
                      </a:cubicBezTo>
                      <a:cubicBezTo>
                        <a:pt x="1262" y="2099"/>
                        <a:pt x="1261" y="2099"/>
                        <a:pt x="1260" y="2099"/>
                      </a:cubicBezTo>
                      <a:cubicBezTo>
                        <a:pt x="1092" y="2041"/>
                        <a:pt x="919" y="1999"/>
                        <a:pt x="745" y="1971"/>
                      </a:cubicBezTo>
                      <a:lnTo>
                        <a:pt x="744" y="1971"/>
                      </a:lnTo>
                      <a:cubicBezTo>
                        <a:pt x="738" y="1964"/>
                        <a:pt x="732" y="1957"/>
                        <a:pt x="726" y="1949"/>
                      </a:cubicBezTo>
                      <a:cubicBezTo>
                        <a:pt x="905" y="1976"/>
                        <a:pt x="1084" y="2019"/>
                        <a:pt x="1257" y="2078"/>
                      </a:cubicBezTo>
                      <a:lnTo>
                        <a:pt x="1259" y="2076"/>
                      </a:lnTo>
                      <a:cubicBezTo>
                        <a:pt x="1238" y="1973"/>
                        <a:pt x="1212" y="1870"/>
                        <a:pt x="1181" y="1769"/>
                      </a:cubicBezTo>
                      <a:cubicBezTo>
                        <a:pt x="955" y="1693"/>
                        <a:pt x="719" y="1654"/>
                        <a:pt x="488" y="1620"/>
                      </a:cubicBezTo>
                      <a:cubicBezTo>
                        <a:pt x="483" y="1613"/>
                        <a:pt x="479" y="1606"/>
                        <a:pt x="474" y="1599"/>
                      </a:cubicBezTo>
                      <a:cubicBezTo>
                        <a:pt x="707" y="1632"/>
                        <a:pt x="945" y="1671"/>
                        <a:pt x="1174" y="1747"/>
                      </a:cubicBezTo>
                      <a:cubicBezTo>
                        <a:pt x="1132" y="1613"/>
                        <a:pt x="1082" y="1481"/>
                        <a:pt x="1022" y="1351"/>
                      </a:cubicBezTo>
                      <a:cubicBezTo>
                        <a:pt x="1021" y="1351"/>
                        <a:pt x="1020" y="1351"/>
                        <a:pt x="1019" y="1350"/>
                      </a:cubicBezTo>
                      <a:cubicBezTo>
                        <a:pt x="766" y="1253"/>
                        <a:pt x="505" y="1195"/>
                        <a:pt x="241" y="1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6" name="Google Shape;1976;p11"/>
                <p:cNvSpPr/>
                <p:nvPr/>
              </p:nvSpPr>
              <p:spPr>
                <a:xfrm>
                  <a:off x="3973801" y="3864271"/>
                  <a:ext cx="456843" cy="836922"/>
                </a:xfrm>
                <a:custGeom>
                  <a:rect b="b" l="l" r="r" t="t"/>
                  <a:pathLst>
                    <a:path extrusionOk="0" h="2563" w="1399">
                      <a:moveTo>
                        <a:pt x="130" y="888"/>
                      </a:moveTo>
                      <a:cubicBezTo>
                        <a:pt x="119" y="860"/>
                        <a:pt x="110" y="832"/>
                        <a:pt x="101" y="803"/>
                      </a:cubicBezTo>
                      <a:cubicBezTo>
                        <a:pt x="99" y="796"/>
                        <a:pt x="96" y="789"/>
                        <a:pt x="94" y="782"/>
                      </a:cubicBezTo>
                      <a:cubicBezTo>
                        <a:pt x="58" y="662"/>
                        <a:pt x="33" y="541"/>
                        <a:pt x="19" y="419"/>
                      </a:cubicBezTo>
                      <a:cubicBezTo>
                        <a:pt x="16" y="402"/>
                        <a:pt x="15" y="386"/>
                        <a:pt x="13" y="369"/>
                      </a:cubicBezTo>
                      <a:cubicBezTo>
                        <a:pt x="12" y="362"/>
                        <a:pt x="11" y="354"/>
                        <a:pt x="11" y="347"/>
                      </a:cubicBezTo>
                      <a:cubicBezTo>
                        <a:pt x="0" y="248"/>
                        <a:pt x="-5" y="148"/>
                        <a:pt x="8" y="52"/>
                      </a:cubicBezTo>
                      <a:cubicBezTo>
                        <a:pt x="11" y="29"/>
                        <a:pt x="16" y="14"/>
                        <a:pt x="23" y="7"/>
                      </a:cubicBezTo>
                      <a:cubicBezTo>
                        <a:pt x="28" y="1"/>
                        <a:pt x="34" y="-1"/>
                        <a:pt x="42" y="0"/>
                      </a:cubicBezTo>
                      <a:cubicBezTo>
                        <a:pt x="45" y="1"/>
                        <a:pt x="50" y="3"/>
                        <a:pt x="54" y="4"/>
                      </a:cubicBezTo>
                      <a:cubicBezTo>
                        <a:pt x="106" y="151"/>
                        <a:pt x="140" y="304"/>
                        <a:pt x="198" y="449"/>
                      </a:cubicBezTo>
                      <a:cubicBezTo>
                        <a:pt x="253" y="588"/>
                        <a:pt x="331" y="709"/>
                        <a:pt x="365" y="856"/>
                      </a:cubicBezTo>
                      <a:cubicBezTo>
                        <a:pt x="392" y="973"/>
                        <a:pt x="420" y="1088"/>
                        <a:pt x="487" y="1190"/>
                      </a:cubicBezTo>
                      <a:cubicBezTo>
                        <a:pt x="522" y="1245"/>
                        <a:pt x="564" y="1295"/>
                        <a:pt x="602" y="1348"/>
                      </a:cubicBezTo>
                      <a:cubicBezTo>
                        <a:pt x="638" y="1400"/>
                        <a:pt x="666" y="1457"/>
                        <a:pt x="695" y="1512"/>
                      </a:cubicBezTo>
                      <a:cubicBezTo>
                        <a:pt x="750" y="1614"/>
                        <a:pt x="814" y="1707"/>
                        <a:pt x="878" y="1802"/>
                      </a:cubicBezTo>
                      <a:cubicBezTo>
                        <a:pt x="923" y="1870"/>
                        <a:pt x="972" y="1953"/>
                        <a:pt x="1050" y="1986"/>
                      </a:cubicBezTo>
                      <a:cubicBezTo>
                        <a:pt x="1180" y="2042"/>
                        <a:pt x="1300" y="1931"/>
                        <a:pt x="1365" y="1808"/>
                      </a:cubicBezTo>
                      <a:cubicBezTo>
                        <a:pt x="1370" y="1832"/>
                        <a:pt x="1375" y="1856"/>
                        <a:pt x="1379" y="1880"/>
                      </a:cubicBezTo>
                      <a:cubicBezTo>
                        <a:pt x="1381" y="1892"/>
                        <a:pt x="1383" y="1903"/>
                        <a:pt x="1384" y="1915"/>
                      </a:cubicBezTo>
                      <a:cubicBezTo>
                        <a:pt x="1398" y="2015"/>
                        <a:pt x="1403" y="2115"/>
                        <a:pt x="1397" y="2214"/>
                      </a:cubicBezTo>
                      <a:lnTo>
                        <a:pt x="1396" y="2215"/>
                      </a:lnTo>
                      <a:cubicBezTo>
                        <a:pt x="1396" y="2226"/>
                        <a:pt x="1395" y="2237"/>
                        <a:pt x="1394" y="2248"/>
                      </a:cubicBezTo>
                      <a:lnTo>
                        <a:pt x="1393" y="2249"/>
                      </a:lnTo>
                      <a:cubicBezTo>
                        <a:pt x="1391" y="2282"/>
                        <a:pt x="1386" y="2315"/>
                        <a:pt x="1381" y="2348"/>
                      </a:cubicBezTo>
                      <a:cubicBezTo>
                        <a:pt x="1371" y="2403"/>
                        <a:pt x="1359" y="2456"/>
                        <a:pt x="1345" y="2509"/>
                      </a:cubicBezTo>
                      <a:cubicBezTo>
                        <a:pt x="1340" y="2526"/>
                        <a:pt x="1335" y="2545"/>
                        <a:pt x="1330" y="2563"/>
                      </a:cubicBezTo>
                      <a:cubicBezTo>
                        <a:pt x="1329" y="2562"/>
                        <a:pt x="1328" y="2561"/>
                        <a:pt x="1327" y="2560"/>
                      </a:cubicBezTo>
                      <a:cubicBezTo>
                        <a:pt x="1247" y="2478"/>
                        <a:pt x="1161" y="2401"/>
                        <a:pt x="1077" y="2321"/>
                      </a:cubicBezTo>
                      <a:cubicBezTo>
                        <a:pt x="1063" y="2308"/>
                        <a:pt x="1049" y="2294"/>
                        <a:pt x="1035" y="2280"/>
                      </a:cubicBezTo>
                      <a:cubicBezTo>
                        <a:pt x="1028" y="2273"/>
                        <a:pt x="1021" y="2265"/>
                        <a:pt x="1014" y="2258"/>
                      </a:cubicBezTo>
                      <a:cubicBezTo>
                        <a:pt x="923" y="2167"/>
                        <a:pt x="837" y="2071"/>
                        <a:pt x="756" y="1971"/>
                      </a:cubicBezTo>
                      <a:lnTo>
                        <a:pt x="755" y="1971"/>
                      </a:lnTo>
                      <a:cubicBezTo>
                        <a:pt x="749" y="1964"/>
                        <a:pt x="743" y="1957"/>
                        <a:pt x="737" y="1949"/>
                      </a:cubicBezTo>
                      <a:cubicBezTo>
                        <a:pt x="652" y="1843"/>
                        <a:pt x="572" y="1733"/>
                        <a:pt x="499" y="1620"/>
                      </a:cubicBezTo>
                      <a:cubicBezTo>
                        <a:pt x="495" y="1613"/>
                        <a:pt x="490" y="1606"/>
                        <a:pt x="486" y="1599"/>
                      </a:cubicBezTo>
                      <a:cubicBezTo>
                        <a:pt x="399" y="1463"/>
                        <a:pt x="321" y="1322"/>
                        <a:pt x="252" y="1178"/>
                      </a:cubicBezTo>
                      <a:cubicBezTo>
                        <a:pt x="249" y="1171"/>
                        <a:pt x="246" y="1165"/>
                        <a:pt x="243" y="1158"/>
                      </a:cubicBezTo>
                      <a:lnTo>
                        <a:pt x="243" y="1158"/>
                      </a:lnTo>
                      <a:cubicBezTo>
                        <a:pt x="202" y="1068"/>
                        <a:pt x="164" y="979"/>
                        <a:pt x="130" y="88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77" name="Google Shape;1977;p11"/>
              <p:cNvSpPr/>
              <p:nvPr/>
            </p:nvSpPr>
            <p:spPr>
              <a:xfrm>
                <a:off x="2672168" y="4118646"/>
                <a:ext cx="563952" cy="950884"/>
              </a:xfrm>
              <a:custGeom>
                <a:rect b="b" l="l" r="r" t="t"/>
                <a:pathLst>
                  <a:path extrusionOk="0" h="2912" w="1727">
                    <a:moveTo>
                      <a:pt x="1700" y="2907"/>
                    </a:moveTo>
                    <a:cubicBezTo>
                      <a:pt x="1555" y="2782"/>
                      <a:pt x="1423" y="2618"/>
                      <a:pt x="1305" y="2452"/>
                    </a:cubicBezTo>
                    <a:cubicBezTo>
                      <a:pt x="1298" y="2454"/>
                      <a:pt x="1288" y="2455"/>
                      <a:pt x="1276" y="2456"/>
                    </a:cubicBezTo>
                    <a:cubicBezTo>
                      <a:pt x="1250" y="2459"/>
                      <a:pt x="1214" y="2460"/>
                      <a:pt x="1172" y="2456"/>
                    </a:cubicBezTo>
                    <a:cubicBezTo>
                      <a:pt x="1130" y="2452"/>
                      <a:pt x="1081" y="2444"/>
                      <a:pt x="1030" y="2429"/>
                    </a:cubicBezTo>
                    <a:cubicBezTo>
                      <a:pt x="979" y="2414"/>
                      <a:pt x="925" y="2394"/>
                      <a:pt x="872" y="2369"/>
                    </a:cubicBezTo>
                    <a:cubicBezTo>
                      <a:pt x="819" y="2344"/>
                      <a:pt x="766" y="2314"/>
                      <a:pt x="718" y="2282"/>
                    </a:cubicBezTo>
                    <a:cubicBezTo>
                      <a:pt x="693" y="2265"/>
                      <a:pt x="670" y="2249"/>
                      <a:pt x="648" y="2232"/>
                    </a:cubicBezTo>
                    <a:cubicBezTo>
                      <a:pt x="627" y="2215"/>
                      <a:pt x="606" y="2197"/>
                      <a:pt x="587" y="2180"/>
                    </a:cubicBezTo>
                    <a:cubicBezTo>
                      <a:pt x="569" y="2163"/>
                      <a:pt x="552" y="2147"/>
                      <a:pt x="537" y="2131"/>
                    </a:cubicBezTo>
                    <a:cubicBezTo>
                      <a:pt x="522" y="2116"/>
                      <a:pt x="509" y="2102"/>
                      <a:pt x="498" y="2089"/>
                    </a:cubicBezTo>
                    <a:cubicBezTo>
                      <a:pt x="477" y="2065"/>
                      <a:pt x="466" y="2048"/>
                      <a:pt x="466" y="2048"/>
                    </a:cubicBezTo>
                    <a:cubicBezTo>
                      <a:pt x="466" y="2048"/>
                      <a:pt x="481" y="2044"/>
                      <a:pt x="506" y="2041"/>
                    </a:cubicBezTo>
                    <a:cubicBezTo>
                      <a:pt x="519" y="2040"/>
                      <a:pt x="534" y="2039"/>
                      <a:pt x="552" y="2039"/>
                    </a:cubicBezTo>
                    <a:cubicBezTo>
                      <a:pt x="569" y="2038"/>
                      <a:pt x="589" y="2039"/>
                      <a:pt x="610" y="2041"/>
                    </a:cubicBezTo>
                    <a:cubicBezTo>
                      <a:pt x="631" y="2043"/>
                      <a:pt x="654" y="2046"/>
                      <a:pt x="678" y="2051"/>
                    </a:cubicBezTo>
                    <a:cubicBezTo>
                      <a:pt x="701" y="2055"/>
                      <a:pt x="726" y="2061"/>
                      <a:pt x="752" y="2068"/>
                    </a:cubicBezTo>
                    <a:cubicBezTo>
                      <a:pt x="803" y="2083"/>
                      <a:pt x="857" y="2104"/>
                      <a:pt x="910" y="2129"/>
                    </a:cubicBezTo>
                    <a:cubicBezTo>
                      <a:pt x="963" y="2154"/>
                      <a:pt x="1016" y="2184"/>
                      <a:pt x="1064" y="2216"/>
                    </a:cubicBezTo>
                    <a:cubicBezTo>
                      <a:pt x="1113" y="2249"/>
                      <a:pt x="1157" y="2284"/>
                      <a:pt x="1195" y="2318"/>
                    </a:cubicBezTo>
                    <a:cubicBezTo>
                      <a:pt x="1213" y="2334"/>
                      <a:pt x="1230" y="2350"/>
                      <a:pt x="1244" y="2366"/>
                    </a:cubicBezTo>
                    <a:cubicBezTo>
                      <a:pt x="1236" y="2353"/>
                      <a:pt x="1227" y="2340"/>
                      <a:pt x="1218" y="2327"/>
                    </a:cubicBezTo>
                    <a:cubicBezTo>
                      <a:pt x="1134" y="2204"/>
                      <a:pt x="1056" y="2076"/>
                      <a:pt x="983" y="1946"/>
                    </a:cubicBezTo>
                    <a:cubicBezTo>
                      <a:pt x="978" y="1946"/>
                      <a:pt x="972" y="1947"/>
                      <a:pt x="965" y="1948"/>
                    </a:cubicBezTo>
                    <a:cubicBezTo>
                      <a:pt x="939" y="1950"/>
                      <a:pt x="903" y="1951"/>
                      <a:pt x="861" y="1948"/>
                    </a:cubicBezTo>
                    <a:cubicBezTo>
                      <a:pt x="819" y="1944"/>
                      <a:pt x="770" y="1935"/>
                      <a:pt x="719" y="1920"/>
                    </a:cubicBezTo>
                    <a:cubicBezTo>
                      <a:pt x="668" y="1906"/>
                      <a:pt x="614" y="1885"/>
                      <a:pt x="561" y="1860"/>
                    </a:cubicBezTo>
                    <a:cubicBezTo>
                      <a:pt x="507" y="1835"/>
                      <a:pt x="455" y="1806"/>
                      <a:pt x="407" y="1773"/>
                    </a:cubicBezTo>
                    <a:cubicBezTo>
                      <a:pt x="382" y="1757"/>
                      <a:pt x="359" y="1740"/>
                      <a:pt x="337" y="1723"/>
                    </a:cubicBezTo>
                    <a:cubicBezTo>
                      <a:pt x="315" y="1706"/>
                      <a:pt x="295" y="1688"/>
                      <a:pt x="276" y="1672"/>
                    </a:cubicBezTo>
                    <a:cubicBezTo>
                      <a:pt x="258" y="1655"/>
                      <a:pt x="241" y="1638"/>
                      <a:pt x="226" y="1623"/>
                    </a:cubicBezTo>
                    <a:cubicBezTo>
                      <a:pt x="211" y="1607"/>
                      <a:pt x="198" y="1593"/>
                      <a:pt x="187" y="1581"/>
                    </a:cubicBezTo>
                    <a:cubicBezTo>
                      <a:pt x="166" y="1556"/>
                      <a:pt x="155" y="1539"/>
                      <a:pt x="155" y="1539"/>
                    </a:cubicBezTo>
                    <a:cubicBezTo>
                      <a:pt x="155" y="1539"/>
                      <a:pt x="170" y="1535"/>
                      <a:pt x="195" y="1532"/>
                    </a:cubicBezTo>
                    <a:cubicBezTo>
                      <a:pt x="208" y="1531"/>
                      <a:pt x="223" y="1530"/>
                      <a:pt x="240" y="1530"/>
                    </a:cubicBezTo>
                    <a:cubicBezTo>
                      <a:pt x="258" y="1530"/>
                      <a:pt x="277" y="1531"/>
                      <a:pt x="299" y="1532"/>
                    </a:cubicBezTo>
                    <a:cubicBezTo>
                      <a:pt x="320" y="1535"/>
                      <a:pt x="342" y="1537"/>
                      <a:pt x="366" y="1542"/>
                    </a:cubicBezTo>
                    <a:cubicBezTo>
                      <a:pt x="390" y="1546"/>
                      <a:pt x="415" y="1552"/>
                      <a:pt x="441" y="1560"/>
                    </a:cubicBezTo>
                    <a:cubicBezTo>
                      <a:pt x="492" y="1574"/>
                      <a:pt x="546" y="1595"/>
                      <a:pt x="599" y="1620"/>
                    </a:cubicBezTo>
                    <a:cubicBezTo>
                      <a:pt x="652" y="1646"/>
                      <a:pt x="705" y="1675"/>
                      <a:pt x="753" y="1708"/>
                    </a:cubicBezTo>
                    <a:cubicBezTo>
                      <a:pt x="801" y="1740"/>
                      <a:pt x="846" y="1775"/>
                      <a:pt x="883" y="1809"/>
                    </a:cubicBezTo>
                    <a:cubicBezTo>
                      <a:pt x="903" y="1827"/>
                      <a:pt x="921" y="1844"/>
                      <a:pt x="936" y="1860"/>
                    </a:cubicBezTo>
                    <a:cubicBezTo>
                      <a:pt x="867" y="1731"/>
                      <a:pt x="802" y="1600"/>
                      <a:pt x="742" y="1467"/>
                    </a:cubicBezTo>
                    <a:cubicBezTo>
                      <a:pt x="736" y="1465"/>
                      <a:pt x="730" y="1464"/>
                      <a:pt x="722" y="1462"/>
                    </a:cubicBezTo>
                    <a:cubicBezTo>
                      <a:pt x="695" y="1455"/>
                      <a:pt x="658" y="1442"/>
                      <a:pt x="616" y="1423"/>
                    </a:cubicBezTo>
                    <a:cubicBezTo>
                      <a:pt x="574" y="1404"/>
                      <a:pt x="526" y="1379"/>
                      <a:pt x="478" y="1347"/>
                    </a:cubicBezTo>
                    <a:cubicBezTo>
                      <a:pt x="429" y="1315"/>
                      <a:pt x="379" y="1277"/>
                      <a:pt x="331" y="1235"/>
                    </a:cubicBezTo>
                    <a:cubicBezTo>
                      <a:pt x="283" y="1193"/>
                      <a:pt x="238" y="1148"/>
                      <a:pt x="197" y="1101"/>
                    </a:cubicBezTo>
                    <a:cubicBezTo>
                      <a:pt x="176" y="1078"/>
                      <a:pt x="157" y="1055"/>
                      <a:pt x="139" y="1032"/>
                    </a:cubicBezTo>
                    <a:cubicBezTo>
                      <a:pt x="121" y="1009"/>
                      <a:pt x="105" y="985"/>
                      <a:pt x="90" y="964"/>
                    </a:cubicBezTo>
                    <a:cubicBezTo>
                      <a:pt x="75" y="942"/>
                      <a:pt x="62" y="921"/>
                      <a:pt x="51" y="902"/>
                    </a:cubicBezTo>
                    <a:cubicBezTo>
                      <a:pt x="40" y="883"/>
                      <a:pt x="30" y="865"/>
                      <a:pt x="23" y="851"/>
                    </a:cubicBezTo>
                    <a:cubicBezTo>
                      <a:pt x="7" y="821"/>
                      <a:pt x="0" y="802"/>
                      <a:pt x="0" y="802"/>
                    </a:cubicBezTo>
                    <a:cubicBezTo>
                      <a:pt x="0" y="802"/>
                      <a:pt x="16" y="804"/>
                      <a:pt x="43" y="811"/>
                    </a:cubicBezTo>
                    <a:cubicBezTo>
                      <a:pt x="57" y="814"/>
                      <a:pt x="72" y="819"/>
                      <a:pt x="90" y="825"/>
                    </a:cubicBezTo>
                    <a:cubicBezTo>
                      <a:pt x="108" y="832"/>
                      <a:pt x="128" y="840"/>
                      <a:pt x="149" y="849"/>
                    </a:cubicBezTo>
                    <a:cubicBezTo>
                      <a:pt x="170" y="859"/>
                      <a:pt x="193" y="870"/>
                      <a:pt x="216" y="882"/>
                    </a:cubicBezTo>
                    <a:cubicBezTo>
                      <a:pt x="239" y="895"/>
                      <a:pt x="263" y="910"/>
                      <a:pt x="287" y="926"/>
                    </a:cubicBezTo>
                    <a:cubicBezTo>
                      <a:pt x="336" y="957"/>
                      <a:pt x="386" y="996"/>
                      <a:pt x="433" y="1037"/>
                    </a:cubicBezTo>
                    <a:cubicBezTo>
                      <a:pt x="481" y="1079"/>
                      <a:pt x="527" y="1125"/>
                      <a:pt x="568" y="1171"/>
                    </a:cubicBezTo>
                    <a:cubicBezTo>
                      <a:pt x="608" y="1217"/>
                      <a:pt x="644" y="1264"/>
                      <a:pt x="673" y="1306"/>
                    </a:cubicBezTo>
                    <a:cubicBezTo>
                      <a:pt x="626" y="1193"/>
                      <a:pt x="581" y="1079"/>
                      <a:pt x="540" y="963"/>
                    </a:cubicBezTo>
                    <a:cubicBezTo>
                      <a:pt x="522" y="938"/>
                      <a:pt x="501" y="906"/>
                      <a:pt x="479" y="869"/>
                    </a:cubicBezTo>
                    <a:cubicBezTo>
                      <a:pt x="453" y="822"/>
                      <a:pt x="426" y="768"/>
                      <a:pt x="401" y="710"/>
                    </a:cubicBezTo>
                    <a:cubicBezTo>
                      <a:pt x="376" y="651"/>
                      <a:pt x="354" y="588"/>
                      <a:pt x="336" y="524"/>
                    </a:cubicBezTo>
                    <a:cubicBezTo>
                      <a:pt x="318" y="461"/>
                      <a:pt x="304" y="396"/>
                      <a:pt x="294" y="335"/>
                    </a:cubicBezTo>
                    <a:cubicBezTo>
                      <a:pt x="290" y="305"/>
                      <a:pt x="286" y="276"/>
                      <a:pt x="284" y="247"/>
                    </a:cubicBezTo>
                    <a:cubicBezTo>
                      <a:pt x="282" y="219"/>
                      <a:pt x="281" y="192"/>
                      <a:pt x="280" y="168"/>
                    </a:cubicBezTo>
                    <a:cubicBezTo>
                      <a:pt x="280" y="143"/>
                      <a:pt x="280" y="120"/>
                      <a:pt x="282" y="99"/>
                    </a:cubicBezTo>
                    <a:cubicBezTo>
                      <a:pt x="283" y="79"/>
                      <a:pt x="284" y="61"/>
                      <a:pt x="287" y="46"/>
                    </a:cubicBezTo>
                    <a:cubicBezTo>
                      <a:pt x="290" y="17"/>
                      <a:pt x="295" y="0"/>
                      <a:pt x="295" y="0"/>
                    </a:cubicBezTo>
                    <a:cubicBezTo>
                      <a:pt x="295" y="0"/>
                      <a:pt x="308" y="14"/>
                      <a:pt x="328" y="40"/>
                    </a:cubicBezTo>
                    <a:cubicBezTo>
                      <a:pt x="338" y="53"/>
                      <a:pt x="349" y="69"/>
                      <a:pt x="362" y="88"/>
                    </a:cubicBezTo>
                    <a:cubicBezTo>
                      <a:pt x="374" y="106"/>
                      <a:pt x="387" y="127"/>
                      <a:pt x="400" y="150"/>
                    </a:cubicBezTo>
                    <a:cubicBezTo>
                      <a:pt x="413" y="173"/>
                      <a:pt x="427" y="198"/>
                      <a:pt x="440" y="225"/>
                    </a:cubicBezTo>
                    <a:cubicBezTo>
                      <a:pt x="453" y="251"/>
                      <a:pt x="466" y="279"/>
                      <a:pt x="478" y="309"/>
                    </a:cubicBezTo>
                    <a:cubicBezTo>
                      <a:pt x="503" y="367"/>
                      <a:pt x="525" y="430"/>
                      <a:pt x="543" y="494"/>
                    </a:cubicBezTo>
                    <a:cubicBezTo>
                      <a:pt x="561" y="558"/>
                      <a:pt x="575" y="622"/>
                      <a:pt x="584" y="683"/>
                    </a:cubicBezTo>
                    <a:cubicBezTo>
                      <a:pt x="594" y="744"/>
                      <a:pt x="598" y="801"/>
                      <a:pt x="599" y="851"/>
                    </a:cubicBezTo>
                    <a:cubicBezTo>
                      <a:pt x="599" y="901"/>
                      <a:pt x="596" y="943"/>
                      <a:pt x="592" y="972"/>
                    </a:cubicBezTo>
                    <a:cubicBezTo>
                      <a:pt x="591" y="982"/>
                      <a:pt x="590" y="991"/>
                      <a:pt x="589" y="998"/>
                    </a:cubicBezTo>
                    <a:cubicBezTo>
                      <a:pt x="656" y="1183"/>
                      <a:pt x="731" y="1366"/>
                      <a:pt x="814" y="1544"/>
                    </a:cubicBezTo>
                    <a:cubicBezTo>
                      <a:pt x="810" y="1515"/>
                      <a:pt x="807" y="1477"/>
                      <a:pt x="805" y="1435"/>
                    </a:cubicBezTo>
                    <a:cubicBezTo>
                      <a:pt x="804" y="1385"/>
                      <a:pt x="806" y="1329"/>
                      <a:pt x="813" y="1272"/>
                    </a:cubicBezTo>
                    <a:cubicBezTo>
                      <a:pt x="820" y="1215"/>
                      <a:pt x="832" y="1157"/>
                      <a:pt x="847" y="1102"/>
                    </a:cubicBezTo>
                    <a:cubicBezTo>
                      <a:pt x="863" y="1046"/>
                      <a:pt x="882" y="993"/>
                      <a:pt x="905" y="945"/>
                    </a:cubicBezTo>
                    <a:cubicBezTo>
                      <a:pt x="916" y="922"/>
                      <a:pt x="928" y="899"/>
                      <a:pt x="940" y="879"/>
                    </a:cubicBezTo>
                    <a:cubicBezTo>
                      <a:pt x="953" y="858"/>
                      <a:pt x="965" y="840"/>
                      <a:pt x="978" y="823"/>
                    </a:cubicBezTo>
                    <a:cubicBezTo>
                      <a:pt x="990" y="806"/>
                      <a:pt x="1002" y="791"/>
                      <a:pt x="1014" y="778"/>
                    </a:cubicBezTo>
                    <a:cubicBezTo>
                      <a:pt x="1026" y="766"/>
                      <a:pt x="1036" y="755"/>
                      <a:pt x="1046" y="746"/>
                    </a:cubicBezTo>
                    <a:cubicBezTo>
                      <a:pt x="1065" y="729"/>
                      <a:pt x="1078" y="721"/>
                      <a:pt x="1078" y="721"/>
                    </a:cubicBezTo>
                    <a:cubicBezTo>
                      <a:pt x="1078" y="721"/>
                      <a:pt x="1083" y="741"/>
                      <a:pt x="1088" y="772"/>
                    </a:cubicBezTo>
                    <a:cubicBezTo>
                      <a:pt x="1091" y="788"/>
                      <a:pt x="1093" y="807"/>
                      <a:pt x="1095" y="828"/>
                    </a:cubicBezTo>
                    <a:cubicBezTo>
                      <a:pt x="1097" y="850"/>
                      <a:pt x="1099" y="873"/>
                      <a:pt x="1100" y="898"/>
                    </a:cubicBezTo>
                    <a:cubicBezTo>
                      <a:pt x="1100" y="923"/>
                      <a:pt x="1100" y="949"/>
                      <a:pt x="1099" y="977"/>
                    </a:cubicBezTo>
                    <a:cubicBezTo>
                      <a:pt x="1098" y="1004"/>
                      <a:pt x="1095" y="1032"/>
                      <a:pt x="1092" y="1061"/>
                    </a:cubicBezTo>
                    <a:cubicBezTo>
                      <a:pt x="1085" y="1118"/>
                      <a:pt x="1073" y="1176"/>
                      <a:pt x="1057" y="1231"/>
                    </a:cubicBezTo>
                    <a:cubicBezTo>
                      <a:pt x="1042" y="1287"/>
                      <a:pt x="1022" y="1340"/>
                      <a:pt x="999" y="1387"/>
                    </a:cubicBezTo>
                    <a:cubicBezTo>
                      <a:pt x="977" y="1435"/>
                      <a:pt x="952" y="1476"/>
                      <a:pt x="927" y="1510"/>
                    </a:cubicBezTo>
                    <a:cubicBezTo>
                      <a:pt x="902" y="1544"/>
                      <a:pt x="877" y="1570"/>
                      <a:pt x="859" y="1586"/>
                    </a:cubicBezTo>
                    <a:cubicBezTo>
                      <a:pt x="852" y="1592"/>
                      <a:pt x="846" y="1597"/>
                      <a:pt x="841" y="1601"/>
                    </a:cubicBezTo>
                    <a:cubicBezTo>
                      <a:pt x="927" y="1779"/>
                      <a:pt x="1021" y="1953"/>
                      <a:pt x="1124" y="2120"/>
                    </a:cubicBezTo>
                    <a:cubicBezTo>
                      <a:pt x="1123" y="2114"/>
                      <a:pt x="1122" y="2108"/>
                      <a:pt x="1121" y="2100"/>
                    </a:cubicBezTo>
                    <a:cubicBezTo>
                      <a:pt x="1116" y="2069"/>
                      <a:pt x="1111" y="2025"/>
                      <a:pt x="1110" y="1975"/>
                    </a:cubicBezTo>
                    <a:cubicBezTo>
                      <a:pt x="1109" y="1925"/>
                      <a:pt x="1111" y="1869"/>
                      <a:pt x="1118" y="1812"/>
                    </a:cubicBezTo>
                    <a:cubicBezTo>
                      <a:pt x="1124" y="1755"/>
                      <a:pt x="1136" y="1697"/>
                      <a:pt x="1152" y="1641"/>
                    </a:cubicBezTo>
                    <a:cubicBezTo>
                      <a:pt x="1167" y="1586"/>
                      <a:pt x="1187" y="1532"/>
                      <a:pt x="1209" y="1485"/>
                    </a:cubicBezTo>
                    <a:cubicBezTo>
                      <a:pt x="1221" y="1461"/>
                      <a:pt x="1233" y="1439"/>
                      <a:pt x="1245" y="1419"/>
                    </a:cubicBezTo>
                    <a:cubicBezTo>
                      <a:pt x="1257" y="1398"/>
                      <a:pt x="1270" y="1380"/>
                      <a:pt x="1282" y="1363"/>
                    </a:cubicBezTo>
                    <a:cubicBezTo>
                      <a:pt x="1295" y="1346"/>
                      <a:pt x="1307" y="1331"/>
                      <a:pt x="1318" y="1318"/>
                    </a:cubicBezTo>
                    <a:cubicBezTo>
                      <a:pt x="1330" y="1305"/>
                      <a:pt x="1341" y="1295"/>
                      <a:pt x="1350" y="1286"/>
                    </a:cubicBezTo>
                    <a:cubicBezTo>
                      <a:pt x="1369" y="1269"/>
                      <a:pt x="1382" y="1261"/>
                      <a:pt x="1382" y="1261"/>
                    </a:cubicBezTo>
                    <a:cubicBezTo>
                      <a:pt x="1382" y="1261"/>
                      <a:pt x="1387" y="1281"/>
                      <a:pt x="1393" y="1312"/>
                    </a:cubicBezTo>
                    <a:cubicBezTo>
                      <a:pt x="1395" y="1328"/>
                      <a:pt x="1398" y="1347"/>
                      <a:pt x="1400" y="1368"/>
                    </a:cubicBezTo>
                    <a:cubicBezTo>
                      <a:pt x="1402" y="1389"/>
                      <a:pt x="1403" y="1413"/>
                      <a:pt x="1404" y="1438"/>
                    </a:cubicBezTo>
                    <a:cubicBezTo>
                      <a:pt x="1404" y="1463"/>
                      <a:pt x="1405" y="1489"/>
                      <a:pt x="1403" y="1516"/>
                    </a:cubicBezTo>
                    <a:cubicBezTo>
                      <a:pt x="1402" y="1544"/>
                      <a:pt x="1400" y="1572"/>
                      <a:pt x="1396" y="1600"/>
                    </a:cubicBezTo>
                    <a:cubicBezTo>
                      <a:pt x="1389" y="1657"/>
                      <a:pt x="1377" y="1715"/>
                      <a:pt x="1362" y="1771"/>
                    </a:cubicBezTo>
                    <a:cubicBezTo>
                      <a:pt x="1346" y="1827"/>
                      <a:pt x="1326" y="1880"/>
                      <a:pt x="1304" y="1927"/>
                    </a:cubicBezTo>
                    <a:cubicBezTo>
                      <a:pt x="1281" y="1975"/>
                      <a:pt x="1256" y="2016"/>
                      <a:pt x="1231" y="2050"/>
                    </a:cubicBezTo>
                    <a:cubicBezTo>
                      <a:pt x="1206" y="2083"/>
                      <a:pt x="1182" y="2109"/>
                      <a:pt x="1163" y="2126"/>
                    </a:cubicBezTo>
                    <a:cubicBezTo>
                      <a:pt x="1154" y="2135"/>
                      <a:pt x="1146" y="2141"/>
                      <a:pt x="1140" y="2145"/>
                    </a:cubicBezTo>
                    <a:cubicBezTo>
                      <a:pt x="1180" y="2209"/>
                      <a:pt x="1221" y="2272"/>
                      <a:pt x="1264" y="2334"/>
                    </a:cubicBezTo>
                    <a:cubicBezTo>
                      <a:pt x="1317" y="2409"/>
                      <a:pt x="1372" y="2486"/>
                      <a:pt x="1430" y="2561"/>
                    </a:cubicBezTo>
                    <a:cubicBezTo>
                      <a:pt x="1428" y="2553"/>
                      <a:pt x="1426" y="2544"/>
                      <a:pt x="1425" y="2533"/>
                    </a:cubicBezTo>
                    <a:cubicBezTo>
                      <a:pt x="1420" y="2502"/>
                      <a:pt x="1415" y="2458"/>
                      <a:pt x="1414" y="2408"/>
                    </a:cubicBezTo>
                    <a:cubicBezTo>
                      <a:pt x="1412" y="2358"/>
                      <a:pt x="1414" y="2302"/>
                      <a:pt x="1421" y="2246"/>
                    </a:cubicBezTo>
                    <a:cubicBezTo>
                      <a:pt x="1428" y="2188"/>
                      <a:pt x="1440" y="2130"/>
                      <a:pt x="1455" y="2075"/>
                    </a:cubicBezTo>
                    <a:cubicBezTo>
                      <a:pt x="1471" y="2019"/>
                      <a:pt x="1490" y="1966"/>
                      <a:pt x="1513" y="1918"/>
                    </a:cubicBezTo>
                    <a:cubicBezTo>
                      <a:pt x="1524" y="1895"/>
                      <a:pt x="1536" y="1872"/>
                      <a:pt x="1549" y="1852"/>
                    </a:cubicBezTo>
                    <a:cubicBezTo>
                      <a:pt x="1561" y="1831"/>
                      <a:pt x="1574" y="1813"/>
                      <a:pt x="1586" y="1796"/>
                    </a:cubicBezTo>
                    <a:cubicBezTo>
                      <a:pt x="1598" y="1779"/>
                      <a:pt x="1610" y="1764"/>
                      <a:pt x="1622" y="1751"/>
                    </a:cubicBezTo>
                    <a:cubicBezTo>
                      <a:pt x="1634" y="1739"/>
                      <a:pt x="1645" y="1728"/>
                      <a:pt x="1654" y="1719"/>
                    </a:cubicBezTo>
                    <a:cubicBezTo>
                      <a:pt x="1673" y="1702"/>
                      <a:pt x="1686" y="1694"/>
                      <a:pt x="1686" y="1694"/>
                    </a:cubicBezTo>
                    <a:cubicBezTo>
                      <a:pt x="1686" y="1694"/>
                      <a:pt x="1691" y="1714"/>
                      <a:pt x="1696" y="1745"/>
                    </a:cubicBezTo>
                    <a:cubicBezTo>
                      <a:pt x="1699" y="1761"/>
                      <a:pt x="1701" y="1780"/>
                      <a:pt x="1703" y="1801"/>
                    </a:cubicBezTo>
                    <a:cubicBezTo>
                      <a:pt x="1705" y="1823"/>
                      <a:pt x="1707" y="1846"/>
                      <a:pt x="1708" y="1871"/>
                    </a:cubicBezTo>
                    <a:cubicBezTo>
                      <a:pt x="1708" y="1896"/>
                      <a:pt x="1708" y="1923"/>
                      <a:pt x="1707" y="1949"/>
                    </a:cubicBezTo>
                    <a:cubicBezTo>
                      <a:pt x="1706" y="1977"/>
                      <a:pt x="1703" y="2005"/>
                      <a:pt x="1700" y="2033"/>
                    </a:cubicBezTo>
                    <a:cubicBezTo>
                      <a:pt x="1693" y="2091"/>
                      <a:pt x="1681" y="2148"/>
                      <a:pt x="1666" y="2204"/>
                    </a:cubicBezTo>
                    <a:cubicBezTo>
                      <a:pt x="1650" y="2260"/>
                      <a:pt x="1630" y="2313"/>
                      <a:pt x="1608" y="2360"/>
                    </a:cubicBezTo>
                    <a:cubicBezTo>
                      <a:pt x="1585" y="2408"/>
                      <a:pt x="1560" y="2449"/>
                      <a:pt x="1535" y="2483"/>
                    </a:cubicBezTo>
                    <a:cubicBezTo>
                      <a:pt x="1510" y="2517"/>
                      <a:pt x="1486" y="2542"/>
                      <a:pt x="1467" y="2559"/>
                    </a:cubicBezTo>
                    <a:cubicBezTo>
                      <a:pt x="1457" y="2568"/>
                      <a:pt x="1449" y="2574"/>
                      <a:pt x="1444" y="2579"/>
                    </a:cubicBezTo>
                    <a:cubicBezTo>
                      <a:pt x="1529" y="2687"/>
                      <a:pt x="1620" y="2790"/>
                      <a:pt x="1718" y="2874"/>
                    </a:cubicBezTo>
                    <a:cubicBezTo>
                      <a:pt x="1739" y="2892"/>
                      <a:pt x="1721" y="2925"/>
                      <a:pt x="1700" y="29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11"/>
              <p:cNvSpPr/>
              <p:nvPr/>
            </p:nvSpPr>
            <p:spPr>
              <a:xfrm>
                <a:off x="3528059" y="3757493"/>
                <a:ext cx="632854" cy="896679"/>
              </a:xfrm>
              <a:custGeom>
                <a:rect b="b" l="l" r="r" t="t"/>
                <a:pathLst>
                  <a:path extrusionOk="0" h="2746" w="1938">
                    <a:moveTo>
                      <a:pt x="1913" y="2742"/>
                    </a:moveTo>
                    <a:cubicBezTo>
                      <a:pt x="1756" y="2633"/>
                      <a:pt x="1608" y="2484"/>
                      <a:pt x="1472" y="2331"/>
                    </a:cubicBezTo>
                    <a:cubicBezTo>
                      <a:pt x="1466" y="2334"/>
                      <a:pt x="1456" y="2336"/>
                      <a:pt x="1444" y="2339"/>
                    </a:cubicBezTo>
                    <a:cubicBezTo>
                      <a:pt x="1419" y="2344"/>
                      <a:pt x="1383" y="2349"/>
                      <a:pt x="1341" y="2350"/>
                    </a:cubicBezTo>
                    <a:cubicBezTo>
                      <a:pt x="1299" y="2350"/>
                      <a:pt x="1249" y="2347"/>
                      <a:pt x="1197" y="2338"/>
                    </a:cubicBezTo>
                    <a:cubicBezTo>
                      <a:pt x="1144" y="2328"/>
                      <a:pt x="1088" y="2314"/>
                      <a:pt x="1033" y="2295"/>
                    </a:cubicBezTo>
                    <a:cubicBezTo>
                      <a:pt x="977" y="2275"/>
                      <a:pt x="922" y="2251"/>
                      <a:pt x="870" y="2224"/>
                    </a:cubicBezTo>
                    <a:cubicBezTo>
                      <a:pt x="845" y="2211"/>
                      <a:pt x="820" y="2196"/>
                      <a:pt x="796" y="2182"/>
                    </a:cubicBezTo>
                    <a:cubicBezTo>
                      <a:pt x="773" y="2167"/>
                      <a:pt x="751" y="2152"/>
                      <a:pt x="730" y="2137"/>
                    </a:cubicBezTo>
                    <a:cubicBezTo>
                      <a:pt x="710" y="2122"/>
                      <a:pt x="691" y="2108"/>
                      <a:pt x="675" y="2094"/>
                    </a:cubicBezTo>
                    <a:cubicBezTo>
                      <a:pt x="658" y="2080"/>
                      <a:pt x="644" y="2067"/>
                      <a:pt x="632" y="2056"/>
                    </a:cubicBezTo>
                    <a:cubicBezTo>
                      <a:pt x="608" y="2034"/>
                      <a:pt x="595" y="2018"/>
                      <a:pt x="595" y="2018"/>
                    </a:cubicBezTo>
                    <a:cubicBezTo>
                      <a:pt x="595" y="2018"/>
                      <a:pt x="610" y="2012"/>
                      <a:pt x="635" y="2007"/>
                    </a:cubicBezTo>
                    <a:cubicBezTo>
                      <a:pt x="647" y="2004"/>
                      <a:pt x="662" y="2002"/>
                      <a:pt x="680" y="2000"/>
                    </a:cubicBezTo>
                    <a:cubicBezTo>
                      <a:pt x="697" y="1998"/>
                      <a:pt x="716" y="1997"/>
                      <a:pt x="738" y="1996"/>
                    </a:cubicBezTo>
                    <a:cubicBezTo>
                      <a:pt x="759" y="1996"/>
                      <a:pt x="782" y="1996"/>
                      <a:pt x="806" y="1999"/>
                    </a:cubicBezTo>
                    <a:cubicBezTo>
                      <a:pt x="830" y="2001"/>
                      <a:pt x="856" y="2004"/>
                      <a:pt x="882" y="2008"/>
                    </a:cubicBezTo>
                    <a:cubicBezTo>
                      <a:pt x="934" y="2017"/>
                      <a:pt x="990" y="2032"/>
                      <a:pt x="1046" y="2052"/>
                    </a:cubicBezTo>
                    <a:cubicBezTo>
                      <a:pt x="1101" y="2071"/>
                      <a:pt x="1157" y="2095"/>
                      <a:pt x="1208" y="2122"/>
                    </a:cubicBezTo>
                    <a:cubicBezTo>
                      <a:pt x="1260" y="2149"/>
                      <a:pt x="1308" y="2180"/>
                      <a:pt x="1348" y="2209"/>
                    </a:cubicBezTo>
                    <a:cubicBezTo>
                      <a:pt x="1368" y="2224"/>
                      <a:pt x="1387" y="2238"/>
                      <a:pt x="1403" y="2252"/>
                    </a:cubicBezTo>
                    <a:cubicBezTo>
                      <a:pt x="1393" y="2240"/>
                      <a:pt x="1383" y="2228"/>
                      <a:pt x="1373" y="2216"/>
                    </a:cubicBezTo>
                    <a:cubicBezTo>
                      <a:pt x="1276" y="2102"/>
                      <a:pt x="1185" y="1984"/>
                      <a:pt x="1099" y="1862"/>
                    </a:cubicBezTo>
                    <a:cubicBezTo>
                      <a:pt x="1094" y="1863"/>
                      <a:pt x="1088" y="1864"/>
                      <a:pt x="1081" y="1866"/>
                    </a:cubicBezTo>
                    <a:cubicBezTo>
                      <a:pt x="1056" y="1871"/>
                      <a:pt x="1020" y="1876"/>
                      <a:pt x="978" y="1877"/>
                    </a:cubicBezTo>
                    <a:cubicBezTo>
                      <a:pt x="935" y="1877"/>
                      <a:pt x="886" y="1874"/>
                      <a:pt x="833" y="1865"/>
                    </a:cubicBezTo>
                    <a:cubicBezTo>
                      <a:pt x="781" y="1856"/>
                      <a:pt x="725" y="1841"/>
                      <a:pt x="669" y="1822"/>
                    </a:cubicBezTo>
                    <a:cubicBezTo>
                      <a:pt x="614" y="1802"/>
                      <a:pt x="559" y="1779"/>
                      <a:pt x="507" y="1751"/>
                    </a:cubicBezTo>
                    <a:cubicBezTo>
                      <a:pt x="481" y="1738"/>
                      <a:pt x="456" y="1724"/>
                      <a:pt x="433" y="1709"/>
                    </a:cubicBezTo>
                    <a:cubicBezTo>
                      <a:pt x="409" y="1694"/>
                      <a:pt x="387" y="1679"/>
                      <a:pt x="367" y="1664"/>
                    </a:cubicBezTo>
                    <a:cubicBezTo>
                      <a:pt x="346" y="1649"/>
                      <a:pt x="328" y="1635"/>
                      <a:pt x="311" y="1621"/>
                    </a:cubicBezTo>
                    <a:cubicBezTo>
                      <a:pt x="295" y="1607"/>
                      <a:pt x="280" y="1594"/>
                      <a:pt x="269" y="1583"/>
                    </a:cubicBezTo>
                    <a:cubicBezTo>
                      <a:pt x="245" y="1561"/>
                      <a:pt x="232" y="1546"/>
                      <a:pt x="232" y="1546"/>
                    </a:cubicBezTo>
                    <a:cubicBezTo>
                      <a:pt x="232" y="1546"/>
                      <a:pt x="246" y="1540"/>
                      <a:pt x="271" y="1534"/>
                    </a:cubicBezTo>
                    <a:cubicBezTo>
                      <a:pt x="284" y="1532"/>
                      <a:pt x="299" y="1529"/>
                      <a:pt x="316" y="1527"/>
                    </a:cubicBezTo>
                    <a:cubicBezTo>
                      <a:pt x="334" y="1525"/>
                      <a:pt x="353" y="1524"/>
                      <a:pt x="374" y="1524"/>
                    </a:cubicBezTo>
                    <a:cubicBezTo>
                      <a:pt x="396" y="1523"/>
                      <a:pt x="418" y="1524"/>
                      <a:pt x="443" y="1526"/>
                    </a:cubicBezTo>
                    <a:cubicBezTo>
                      <a:pt x="467" y="1528"/>
                      <a:pt x="492" y="1531"/>
                      <a:pt x="519" y="1536"/>
                    </a:cubicBezTo>
                    <a:cubicBezTo>
                      <a:pt x="571" y="1545"/>
                      <a:pt x="627" y="1560"/>
                      <a:pt x="682" y="1579"/>
                    </a:cubicBezTo>
                    <a:cubicBezTo>
                      <a:pt x="738" y="1599"/>
                      <a:pt x="793" y="1622"/>
                      <a:pt x="845" y="1649"/>
                    </a:cubicBezTo>
                    <a:cubicBezTo>
                      <a:pt x="896" y="1677"/>
                      <a:pt x="944" y="1707"/>
                      <a:pt x="985" y="1737"/>
                    </a:cubicBezTo>
                    <a:cubicBezTo>
                      <a:pt x="1006" y="1752"/>
                      <a:pt x="1026" y="1768"/>
                      <a:pt x="1043" y="1782"/>
                    </a:cubicBezTo>
                    <a:cubicBezTo>
                      <a:pt x="960" y="1661"/>
                      <a:pt x="882" y="1538"/>
                      <a:pt x="808" y="1411"/>
                    </a:cubicBezTo>
                    <a:cubicBezTo>
                      <a:pt x="802" y="1411"/>
                      <a:pt x="796" y="1410"/>
                      <a:pt x="788" y="1409"/>
                    </a:cubicBezTo>
                    <a:cubicBezTo>
                      <a:pt x="760" y="1404"/>
                      <a:pt x="722" y="1396"/>
                      <a:pt x="678" y="1381"/>
                    </a:cubicBezTo>
                    <a:cubicBezTo>
                      <a:pt x="634" y="1367"/>
                      <a:pt x="584" y="1347"/>
                      <a:pt x="533" y="1320"/>
                    </a:cubicBezTo>
                    <a:cubicBezTo>
                      <a:pt x="481" y="1294"/>
                      <a:pt x="427" y="1261"/>
                      <a:pt x="375" y="1225"/>
                    </a:cubicBezTo>
                    <a:cubicBezTo>
                      <a:pt x="323" y="1188"/>
                      <a:pt x="273" y="1148"/>
                      <a:pt x="227" y="1106"/>
                    </a:cubicBezTo>
                    <a:cubicBezTo>
                      <a:pt x="204" y="1085"/>
                      <a:pt x="183" y="1064"/>
                      <a:pt x="162" y="1042"/>
                    </a:cubicBezTo>
                    <a:cubicBezTo>
                      <a:pt x="142" y="1021"/>
                      <a:pt x="124" y="1000"/>
                      <a:pt x="107" y="980"/>
                    </a:cubicBezTo>
                    <a:cubicBezTo>
                      <a:pt x="90" y="960"/>
                      <a:pt x="74" y="941"/>
                      <a:pt x="61" y="923"/>
                    </a:cubicBezTo>
                    <a:cubicBezTo>
                      <a:pt x="48" y="905"/>
                      <a:pt x="37" y="889"/>
                      <a:pt x="28" y="875"/>
                    </a:cubicBezTo>
                    <a:cubicBezTo>
                      <a:pt x="9" y="847"/>
                      <a:pt x="0" y="829"/>
                      <a:pt x="0" y="829"/>
                    </a:cubicBezTo>
                    <a:cubicBezTo>
                      <a:pt x="0" y="829"/>
                      <a:pt x="17" y="829"/>
                      <a:pt x="44" y="833"/>
                    </a:cubicBezTo>
                    <a:cubicBezTo>
                      <a:pt x="57" y="835"/>
                      <a:pt x="74" y="838"/>
                      <a:pt x="92" y="843"/>
                    </a:cubicBezTo>
                    <a:cubicBezTo>
                      <a:pt x="111" y="847"/>
                      <a:pt x="131" y="853"/>
                      <a:pt x="153" y="860"/>
                    </a:cubicBezTo>
                    <a:cubicBezTo>
                      <a:pt x="175" y="867"/>
                      <a:pt x="199" y="876"/>
                      <a:pt x="223" y="886"/>
                    </a:cubicBezTo>
                    <a:cubicBezTo>
                      <a:pt x="248" y="896"/>
                      <a:pt x="273" y="908"/>
                      <a:pt x="299" y="921"/>
                    </a:cubicBezTo>
                    <a:cubicBezTo>
                      <a:pt x="351" y="948"/>
                      <a:pt x="404" y="981"/>
                      <a:pt x="456" y="1017"/>
                    </a:cubicBezTo>
                    <a:cubicBezTo>
                      <a:pt x="508" y="1054"/>
                      <a:pt x="558" y="1094"/>
                      <a:pt x="604" y="1136"/>
                    </a:cubicBezTo>
                    <a:cubicBezTo>
                      <a:pt x="649" y="1177"/>
                      <a:pt x="689" y="1220"/>
                      <a:pt x="722" y="1259"/>
                    </a:cubicBezTo>
                    <a:cubicBezTo>
                      <a:pt x="663" y="1151"/>
                      <a:pt x="607" y="1042"/>
                      <a:pt x="554" y="932"/>
                    </a:cubicBezTo>
                    <a:cubicBezTo>
                      <a:pt x="534" y="909"/>
                      <a:pt x="509" y="880"/>
                      <a:pt x="484" y="844"/>
                    </a:cubicBezTo>
                    <a:cubicBezTo>
                      <a:pt x="452" y="801"/>
                      <a:pt x="420" y="750"/>
                      <a:pt x="389" y="695"/>
                    </a:cubicBezTo>
                    <a:cubicBezTo>
                      <a:pt x="358" y="639"/>
                      <a:pt x="330" y="579"/>
                      <a:pt x="305" y="517"/>
                    </a:cubicBezTo>
                    <a:cubicBezTo>
                      <a:pt x="280" y="456"/>
                      <a:pt x="259" y="393"/>
                      <a:pt x="243" y="334"/>
                    </a:cubicBezTo>
                    <a:cubicBezTo>
                      <a:pt x="235" y="304"/>
                      <a:pt x="229" y="275"/>
                      <a:pt x="224" y="247"/>
                    </a:cubicBezTo>
                    <a:cubicBezTo>
                      <a:pt x="218" y="220"/>
                      <a:pt x="215" y="193"/>
                      <a:pt x="211" y="168"/>
                    </a:cubicBezTo>
                    <a:cubicBezTo>
                      <a:pt x="208" y="144"/>
                      <a:pt x="207" y="121"/>
                      <a:pt x="206" y="100"/>
                    </a:cubicBezTo>
                    <a:cubicBezTo>
                      <a:pt x="205" y="80"/>
                      <a:pt x="204" y="62"/>
                      <a:pt x="205" y="47"/>
                    </a:cubicBezTo>
                    <a:cubicBezTo>
                      <a:pt x="205" y="17"/>
                      <a:pt x="208" y="0"/>
                      <a:pt x="208" y="0"/>
                    </a:cubicBezTo>
                    <a:cubicBezTo>
                      <a:pt x="208" y="0"/>
                      <a:pt x="223" y="13"/>
                      <a:pt x="246" y="37"/>
                    </a:cubicBezTo>
                    <a:cubicBezTo>
                      <a:pt x="257" y="49"/>
                      <a:pt x="270" y="63"/>
                      <a:pt x="284" y="80"/>
                    </a:cubicBezTo>
                    <a:cubicBezTo>
                      <a:pt x="298" y="97"/>
                      <a:pt x="313" y="117"/>
                      <a:pt x="329" y="138"/>
                    </a:cubicBezTo>
                    <a:cubicBezTo>
                      <a:pt x="344" y="160"/>
                      <a:pt x="361" y="183"/>
                      <a:pt x="376" y="208"/>
                    </a:cubicBezTo>
                    <a:cubicBezTo>
                      <a:pt x="392" y="233"/>
                      <a:pt x="408" y="260"/>
                      <a:pt x="423" y="288"/>
                    </a:cubicBezTo>
                    <a:cubicBezTo>
                      <a:pt x="454" y="343"/>
                      <a:pt x="482" y="404"/>
                      <a:pt x="507" y="465"/>
                    </a:cubicBezTo>
                    <a:cubicBezTo>
                      <a:pt x="532" y="527"/>
                      <a:pt x="553" y="589"/>
                      <a:pt x="568" y="649"/>
                    </a:cubicBezTo>
                    <a:cubicBezTo>
                      <a:pt x="584" y="708"/>
                      <a:pt x="594" y="765"/>
                      <a:pt x="600" y="814"/>
                    </a:cubicBezTo>
                    <a:cubicBezTo>
                      <a:pt x="606" y="864"/>
                      <a:pt x="608" y="906"/>
                      <a:pt x="607" y="935"/>
                    </a:cubicBezTo>
                    <a:cubicBezTo>
                      <a:pt x="607" y="946"/>
                      <a:pt x="606" y="954"/>
                      <a:pt x="606" y="961"/>
                    </a:cubicBezTo>
                    <a:cubicBezTo>
                      <a:pt x="692" y="1138"/>
                      <a:pt x="786" y="1312"/>
                      <a:pt x="888" y="1481"/>
                    </a:cubicBezTo>
                    <a:cubicBezTo>
                      <a:pt x="881" y="1452"/>
                      <a:pt x="874" y="1415"/>
                      <a:pt x="868" y="1373"/>
                    </a:cubicBezTo>
                    <a:cubicBezTo>
                      <a:pt x="861" y="1324"/>
                      <a:pt x="858" y="1268"/>
                      <a:pt x="858" y="1210"/>
                    </a:cubicBezTo>
                    <a:cubicBezTo>
                      <a:pt x="859" y="1153"/>
                      <a:pt x="865" y="1094"/>
                      <a:pt x="874" y="1037"/>
                    </a:cubicBezTo>
                    <a:cubicBezTo>
                      <a:pt x="884" y="980"/>
                      <a:pt x="897" y="925"/>
                      <a:pt x="915" y="876"/>
                    </a:cubicBezTo>
                    <a:cubicBezTo>
                      <a:pt x="924" y="851"/>
                      <a:pt x="933" y="827"/>
                      <a:pt x="943" y="806"/>
                    </a:cubicBezTo>
                    <a:cubicBezTo>
                      <a:pt x="953" y="784"/>
                      <a:pt x="964" y="764"/>
                      <a:pt x="974" y="746"/>
                    </a:cubicBezTo>
                    <a:cubicBezTo>
                      <a:pt x="985" y="728"/>
                      <a:pt x="996" y="712"/>
                      <a:pt x="1006" y="698"/>
                    </a:cubicBezTo>
                    <a:cubicBezTo>
                      <a:pt x="1016" y="684"/>
                      <a:pt x="1025" y="672"/>
                      <a:pt x="1034" y="663"/>
                    </a:cubicBezTo>
                    <a:cubicBezTo>
                      <a:pt x="1051" y="644"/>
                      <a:pt x="1063" y="634"/>
                      <a:pt x="1063" y="634"/>
                    </a:cubicBezTo>
                    <a:cubicBezTo>
                      <a:pt x="1063" y="634"/>
                      <a:pt x="1070" y="653"/>
                      <a:pt x="1079" y="684"/>
                    </a:cubicBezTo>
                    <a:cubicBezTo>
                      <a:pt x="1083" y="700"/>
                      <a:pt x="1087" y="718"/>
                      <a:pt x="1092" y="739"/>
                    </a:cubicBezTo>
                    <a:cubicBezTo>
                      <a:pt x="1096" y="760"/>
                      <a:pt x="1100" y="783"/>
                      <a:pt x="1103" y="808"/>
                    </a:cubicBezTo>
                    <a:cubicBezTo>
                      <a:pt x="1106" y="832"/>
                      <a:pt x="1109" y="859"/>
                      <a:pt x="1111" y="886"/>
                    </a:cubicBezTo>
                    <a:cubicBezTo>
                      <a:pt x="1113" y="913"/>
                      <a:pt x="1113" y="942"/>
                      <a:pt x="1113" y="970"/>
                    </a:cubicBezTo>
                    <a:cubicBezTo>
                      <a:pt x="1112" y="1028"/>
                      <a:pt x="1107" y="1087"/>
                      <a:pt x="1097" y="1144"/>
                    </a:cubicBezTo>
                    <a:cubicBezTo>
                      <a:pt x="1087" y="1201"/>
                      <a:pt x="1073" y="1256"/>
                      <a:pt x="1056" y="1305"/>
                    </a:cubicBezTo>
                    <a:cubicBezTo>
                      <a:pt x="1039" y="1355"/>
                      <a:pt x="1018" y="1399"/>
                      <a:pt x="996" y="1435"/>
                    </a:cubicBezTo>
                    <a:cubicBezTo>
                      <a:pt x="975" y="1471"/>
                      <a:pt x="954" y="1499"/>
                      <a:pt x="937" y="1518"/>
                    </a:cubicBezTo>
                    <a:cubicBezTo>
                      <a:pt x="931" y="1525"/>
                      <a:pt x="926" y="1530"/>
                      <a:pt x="921" y="1534"/>
                    </a:cubicBezTo>
                    <a:cubicBezTo>
                      <a:pt x="1025" y="1703"/>
                      <a:pt x="1137" y="1865"/>
                      <a:pt x="1258" y="2021"/>
                    </a:cubicBezTo>
                    <a:cubicBezTo>
                      <a:pt x="1256" y="2015"/>
                      <a:pt x="1254" y="2008"/>
                      <a:pt x="1252" y="2001"/>
                    </a:cubicBezTo>
                    <a:cubicBezTo>
                      <a:pt x="1244" y="1970"/>
                      <a:pt x="1234" y="1927"/>
                      <a:pt x="1228" y="1878"/>
                    </a:cubicBezTo>
                    <a:cubicBezTo>
                      <a:pt x="1221" y="1828"/>
                      <a:pt x="1217" y="1773"/>
                      <a:pt x="1218" y="1715"/>
                    </a:cubicBezTo>
                    <a:cubicBezTo>
                      <a:pt x="1219" y="1658"/>
                      <a:pt x="1224" y="1599"/>
                      <a:pt x="1234" y="1542"/>
                    </a:cubicBezTo>
                    <a:cubicBezTo>
                      <a:pt x="1244" y="1485"/>
                      <a:pt x="1257" y="1429"/>
                      <a:pt x="1275" y="1380"/>
                    </a:cubicBezTo>
                    <a:cubicBezTo>
                      <a:pt x="1284" y="1355"/>
                      <a:pt x="1293" y="1332"/>
                      <a:pt x="1303" y="1310"/>
                    </a:cubicBezTo>
                    <a:cubicBezTo>
                      <a:pt x="1313" y="1289"/>
                      <a:pt x="1324" y="1269"/>
                      <a:pt x="1334" y="1250"/>
                    </a:cubicBezTo>
                    <a:cubicBezTo>
                      <a:pt x="1345" y="1232"/>
                      <a:pt x="1355" y="1216"/>
                      <a:pt x="1366" y="1202"/>
                    </a:cubicBezTo>
                    <a:cubicBezTo>
                      <a:pt x="1376" y="1189"/>
                      <a:pt x="1385" y="1177"/>
                      <a:pt x="1394" y="1167"/>
                    </a:cubicBezTo>
                    <a:cubicBezTo>
                      <a:pt x="1411" y="1149"/>
                      <a:pt x="1423" y="1139"/>
                      <a:pt x="1423" y="1139"/>
                    </a:cubicBezTo>
                    <a:cubicBezTo>
                      <a:pt x="1423" y="1139"/>
                      <a:pt x="1430" y="1158"/>
                      <a:pt x="1439" y="1189"/>
                    </a:cubicBezTo>
                    <a:cubicBezTo>
                      <a:pt x="1443" y="1204"/>
                      <a:pt x="1447" y="1223"/>
                      <a:pt x="1452" y="1244"/>
                    </a:cubicBezTo>
                    <a:cubicBezTo>
                      <a:pt x="1456" y="1265"/>
                      <a:pt x="1460" y="1288"/>
                      <a:pt x="1463" y="1312"/>
                    </a:cubicBezTo>
                    <a:cubicBezTo>
                      <a:pt x="1466" y="1337"/>
                      <a:pt x="1469" y="1364"/>
                      <a:pt x="1471" y="1391"/>
                    </a:cubicBezTo>
                    <a:cubicBezTo>
                      <a:pt x="1473" y="1418"/>
                      <a:pt x="1473" y="1446"/>
                      <a:pt x="1473" y="1475"/>
                    </a:cubicBezTo>
                    <a:cubicBezTo>
                      <a:pt x="1472" y="1532"/>
                      <a:pt x="1466" y="1591"/>
                      <a:pt x="1457" y="1648"/>
                    </a:cubicBezTo>
                    <a:cubicBezTo>
                      <a:pt x="1447" y="1705"/>
                      <a:pt x="1433" y="1760"/>
                      <a:pt x="1416" y="1810"/>
                    </a:cubicBezTo>
                    <a:cubicBezTo>
                      <a:pt x="1398" y="1859"/>
                      <a:pt x="1377" y="1903"/>
                      <a:pt x="1356" y="1939"/>
                    </a:cubicBezTo>
                    <a:cubicBezTo>
                      <a:pt x="1335" y="1975"/>
                      <a:pt x="1314" y="2004"/>
                      <a:pt x="1297" y="2022"/>
                    </a:cubicBezTo>
                    <a:cubicBezTo>
                      <a:pt x="1288" y="2032"/>
                      <a:pt x="1281" y="2039"/>
                      <a:pt x="1276" y="2044"/>
                    </a:cubicBezTo>
                    <a:cubicBezTo>
                      <a:pt x="1323" y="2103"/>
                      <a:pt x="1370" y="2161"/>
                      <a:pt x="1419" y="2218"/>
                    </a:cubicBezTo>
                    <a:cubicBezTo>
                      <a:pt x="1480" y="2288"/>
                      <a:pt x="1542" y="2358"/>
                      <a:pt x="1608" y="2426"/>
                    </a:cubicBezTo>
                    <a:cubicBezTo>
                      <a:pt x="1606" y="2419"/>
                      <a:pt x="1603" y="2410"/>
                      <a:pt x="1600" y="2400"/>
                    </a:cubicBezTo>
                    <a:cubicBezTo>
                      <a:pt x="1592" y="2369"/>
                      <a:pt x="1582" y="2326"/>
                      <a:pt x="1576" y="2276"/>
                    </a:cubicBezTo>
                    <a:cubicBezTo>
                      <a:pt x="1569" y="2227"/>
                      <a:pt x="1565" y="2171"/>
                      <a:pt x="1566" y="2114"/>
                    </a:cubicBezTo>
                    <a:cubicBezTo>
                      <a:pt x="1567" y="2056"/>
                      <a:pt x="1572" y="1997"/>
                      <a:pt x="1582" y="1940"/>
                    </a:cubicBezTo>
                    <a:cubicBezTo>
                      <a:pt x="1592" y="1883"/>
                      <a:pt x="1605" y="1828"/>
                      <a:pt x="1623" y="1779"/>
                    </a:cubicBezTo>
                    <a:cubicBezTo>
                      <a:pt x="1631" y="1754"/>
                      <a:pt x="1641" y="1730"/>
                      <a:pt x="1651" y="1709"/>
                    </a:cubicBezTo>
                    <a:cubicBezTo>
                      <a:pt x="1661" y="1687"/>
                      <a:pt x="1672" y="1667"/>
                      <a:pt x="1682" y="1649"/>
                    </a:cubicBezTo>
                    <a:cubicBezTo>
                      <a:pt x="1693" y="1631"/>
                      <a:pt x="1703" y="1615"/>
                      <a:pt x="1713" y="1601"/>
                    </a:cubicBezTo>
                    <a:cubicBezTo>
                      <a:pt x="1724" y="1587"/>
                      <a:pt x="1733" y="1575"/>
                      <a:pt x="1742" y="1566"/>
                    </a:cubicBezTo>
                    <a:cubicBezTo>
                      <a:pt x="1759" y="1547"/>
                      <a:pt x="1771" y="1537"/>
                      <a:pt x="1771" y="1537"/>
                    </a:cubicBezTo>
                    <a:cubicBezTo>
                      <a:pt x="1771" y="1537"/>
                      <a:pt x="1778" y="1556"/>
                      <a:pt x="1787" y="1587"/>
                    </a:cubicBezTo>
                    <a:cubicBezTo>
                      <a:pt x="1791" y="1603"/>
                      <a:pt x="1795" y="1621"/>
                      <a:pt x="1799" y="1642"/>
                    </a:cubicBezTo>
                    <a:cubicBezTo>
                      <a:pt x="1804" y="1663"/>
                      <a:pt x="1808" y="1686"/>
                      <a:pt x="1811" y="1711"/>
                    </a:cubicBezTo>
                    <a:cubicBezTo>
                      <a:pt x="1814" y="1735"/>
                      <a:pt x="1817" y="1762"/>
                      <a:pt x="1819" y="1789"/>
                    </a:cubicBezTo>
                    <a:cubicBezTo>
                      <a:pt x="1820" y="1816"/>
                      <a:pt x="1821" y="1845"/>
                      <a:pt x="1821" y="1873"/>
                    </a:cubicBezTo>
                    <a:cubicBezTo>
                      <a:pt x="1820" y="1931"/>
                      <a:pt x="1814" y="1990"/>
                      <a:pt x="1805" y="2047"/>
                    </a:cubicBezTo>
                    <a:cubicBezTo>
                      <a:pt x="1795" y="2104"/>
                      <a:pt x="1781" y="2159"/>
                      <a:pt x="1763" y="2208"/>
                    </a:cubicBezTo>
                    <a:cubicBezTo>
                      <a:pt x="1746" y="2258"/>
                      <a:pt x="1725" y="2302"/>
                      <a:pt x="1704" y="2338"/>
                    </a:cubicBezTo>
                    <a:cubicBezTo>
                      <a:pt x="1683" y="2374"/>
                      <a:pt x="1661" y="2402"/>
                      <a:pt x="1645" y="2421"/>
                    </a:cubicBezTo>
                    <a:cubicBezTo>
                      <a:pt x="1636" y="2431"/>
                      <a:pt x="1629" y="2438"/>
                      <a:pt x="1624" y="2443"/>
                    </a:cubicBezTo>
                    <a:cubicBezTo>
                      <a:pt x="1720" y="2541"/>
                      <a:pt x="1821" y="2634"/>
                      <a:pt x="1927" y="2708"/>
                    </a:cubicBezTo>
                    <a:cubicBezTo>
                      <a:pt x="1950" y="2723"/>
                      <a:pt x="1936" y="2758"/>
                      <a:pt x="1913" y="27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79" name="Google Shape;1979;p11"/>
              <p:cNvGrpSpPr/>
              <p:nvPr/>
            </p:nvGrpSpPr>
            <p:grpSpPr>
              <a:xfrm>
                <a:off x="3514670" y="4309345"/>
                <a:ext cx="780455" cy="681489"/>
                <a:chOff x="3514670" y="4309345"/>
                <a:chExt cx="780455" cy="681489"/>
              </a:xfrm>
            </p:grpSpPr>
            <p:sp>
              <p:nvSpPr>
                <p:cNvPr id="1980" name="Google Shape;1980;p11"/>
                <p:cNvSpPr/>
                <p:nvPr/>
              </p:nvSpPr>
              <p:spPr>
                <a:xfrm>
                  <a:off x="3514670" y="4309345"/>
                  <a:ext cx="780454" cy="681489"/>
                </a:xfrm>
                <a:custGeom>
                  <a:rect b="b" l="l" r="r" t="t"/>
                  <a:pathLst>
                    <a:path extrusionOk="0" h="2087" w="2390">
                      <a:moveTo>
                        <a:pt x="2390" y="2087"/>
                      </a:moveTo>
                      <a:cubicBezTo>
                        <a:pt x="2389" y="2086"/>
                        <a:pt x="2387" y="2085"/>
                        <a:pt x="2386" y="2085"/>
                      </a:cubicBezTo>
                      <a:cubicBezTo>
                        <a:pt x="2270" y="2034"/>
                        <a:pt x="2151" y="1992"/>
                        <a:pt x="2033" y="1945"/>
                      </a:cubicBezTo>
                      <a:cubicBezTo>
                        <a:pt x="2013" y="1937"/>
                        <a:pt x="1993" y="1928"/>
                        <a:pt x="1973" y="1919"/>
                      </a:cubicBezTo>
                      <a:cubicBezTo>
                        <a:pt x="1962" y="1915"/>
                        <a:pt x="1952" y="1911"/>
                        <a:pt x="1942" y="1906"/>
                      </a:cubicBezTo>
                      <a:cubicBezTo>
                        <a:pt x="1812" y="1851"/>
                        <a:pt x="1684" y="1788"/>
                        <a:pt x="1561" y="1720"/>
                      </a:cubicBezTo>
                      <a:lnTo>
                        <a:pt x="1560" y="1720"/>
                      </a:lnTo>
                      <a:cubicBezTo>
                        <a:pt x="1550" y="1715"/>
                        <a:pt x="1542" y="1710"/>
                        <a:pt x="1533" y="1704"/>
                      </a:cubicBezTo>
                      <a:cubicBezTo>
                        <a:pt x="1402" y="1632"/>
                        <a:pt x="1275" y="1552"/>
                        <a:pt x="1154" y="1467"/>
                      </a:cubicBezTo>
                      <a:cubicBezTo>
                        <a:pt x="1146" y="1462"/>
                        <a:pt x="1139" y="1457"/>
                        <a:pt x="1131" y="1451"/>
                      </a:cubicBezTo>
                      <a:cubicBezTo>
                        <a:pt x="986" y="1348"/>
                        <a:pt x="849" y="1236"/>
                        <a:pt x="720" y="1118"/>
                      </a:cubicBezTo>
                      <a:cubicBezTo>
                        <a:pt x="714" y="1112"/>
                        <a:pt x="708" y="1106"/>
                        <a:pt x="702" y="1101"/>
                      </a:cubicBezTo>
                      <a:lnTo>
                        <a:pt x="702" y="1101"/>
                      </a:lnTo>
                      <a:cubicBezTo>
                        <a:pt x="623" y="1026"/>
                        <a:pt x="547" y="951"/>
                        <a:pt x="475" y="872"/>
                      </a:cubicBezTo>
                      <a:cubicBezTo>
                        <a:pt x="453" y="847"/>
                        <a:pt x="431" y="823"/>
                        <a:pt x="411" y="797"/>
                      </a:cubicBezTo>
                      <a:cubicBezTo>
                        <a:pt x="406" y="791"/>
                        <a:pt x="400" y="785"/>
                        <a:pt x="395" y="778"/>
                      </a:cubicBezTo>
                      <a:cubicBezTo>
                        <a:pt x="308" y="671"/>
                        <a:pt x="233" y="557"/>
                        <a:pt x="168" y="439"/>
                      </a:cubicBezTo>
                      <a:cubicBezTo>
                        <a:pt x="159" y="423"/>
                        <a:pt x="151" y="407"/>
                        <a:pt x="142" y="390"/>
                      </a:cubicBezTo>
                      <a:cubicBezTo>
                        <a:pt x="138" y="383"/>
                        <a:pt x="134" y="376"/>
                        <a:pt x="130" y="368"/>
                      </a:cubicBezTo>
                      <a:cubicBezTo>
                        <a:pt x="79" y="272"/>
                        <a:pt x="33" y="172"/>
                        <a:pt x="6" y="69"/>
                      </a:cubicBezTo>
                      <a:cubicBezTo>
                        <a:pt x="0" y="44"/>
                        <a:pt x="-1" y="27"/>
                        <a:pt x="3" y="16"/>
                      </a:cubicBezTo>
                      <a:cubicBezTo>
                        <a:pt x="5" y="9"/>
                        <a:pt x="11" y="4"/>
                        <a:pt x="20" y="2"/>
                      </a:cubicBezTo>
                      <a:cubicBezTo>
                        <a:pt x="34" y="-2"/>
                        <a:pt x="55" y="0"/>
                        <a:pt x="86" y="7"/>
                      </a:cubicBezTo>
                      <a:cubicBezTo>
                        <a:pt x="336" y="58"/>
                        <a:pt x="578" y="139"/>
                        <a:pt x="808" y="244"/>
                      </a:cubicBezTo>
                      <a:cubicBezTo>
                        <a:pt x="819" y="249"/>
                        <a:pt x="829" y="254"/>
                        <a:pt x="840" y="259"/>
                      </a:cubicBezTo>
                      <a:cubicBezTo>
                        <a:pt x="983" y="326"/>
                        <a:pt x="1123" y="403"/>
                        <a:pt x="1255" y="488"/>
                      </a:cubicBezTo>
                      <a:cubicBezTo>
                        <a:pt x="1264" y="493"/>
                        <a:pt x="1272" y="499"/>
                        <a:pt x="1281" y="505"/>
                      </a:cubicBezTo>
                      <a:cubicBezTo>
                        <a:pt x="1388" y="575"/>
                        <a:pt x="1491" y="651"/>
                        <a:pt x="1588" y="731"/>
                      </a:cubicBezTo>
                      <a:cubicBezTo>
                        <a:pt x="1635" y="771"/>
                        <a:pt x="1682" y="812"/>
                        <a:pt x="1727" y="854"/>
                      </a:cubicBezTo>
                      <a:cubicBezTo>
                        <a:pt x="1734" y="860"/>
                        <a:pt x="1742" y="867"/>
                        <a:pt x="1748" y="874"/>
                      </a:cubicBezTo>
                      <a:cubicBezTo>
                        <a:pt x="1825" y="945"/>
                        <a:pt x="1897" y="1020"/>
                        <a:pt x="1964" y="1099"/>
                      </a:cubicBezTo>
                      <a:cubicBezTo>
                        <a:pt x="1971" y="1108"/>
                        <a:pt x="1978" y="1117"/>
                        <a:pt x="1986" y="1126"/>
                      </a:cubicBezTo>
                      <a:cubicBezTo>
                        <a:pt x="2050" y="1204"/>
                        <a:pt x="2108" y="1285"/>
                        <a:pt x="2159" y="1370"/>
                      </a:cubicBezTo>
                      <a:cubicBezTo>
                        <a:pt x="2166" y="1381"/>
                        <a:pt x="2172" y="1392"/>
                        <a:pt x="2179" y="1403"/>
                      </a:cubicBezTo>
                      <a:cubicBezTo>
                        <a:pt x="2234" y="1499"/>
                        <a:pt x="2280" y="1599"/>
                        <a:pt x="2315" y="1704"/>
                      </a:cubicBezTo>
                      <a:lnTo>
                        <a:pt x="2315" y="1704"/>
                      </a:lnTo>
                      <a:cubicBezTo>
                        <a:pt x="2319" y="1716"/>
                        <a:pt x="2322" y="1728"/>
                        <a:pt x="2326" y="1740"/>
                      </a:cubicBezTo>
                      <a:lnTo>
                        <a:pt x="2326" y="1740"/>
                      </a:lnTo>
                      <a:cubicBezTo>
                        <a:pt x="2337" y="1775"/>
                        <a:pt x="2346" y="1811"/>
                        <a:pt x="2354" y="1847"/>
                      </a:cubicBezTo>
                      <a:cubicBezTo>
                        <a:pt x="2366" y="1906"/>
                        <a:pt x="2376" y="1966"/>
                        <a:pt x="2383" y="2025"/>
                      </a:cubicBezTo>
                      <a:cubicBezTo>
                        <a:pt x="2386" y="2045"/>
                        <a:pt x="2388" y="2066"/>
                        <a:pt x="2390" y="20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1" name="Google Shape;1981;p11"/>
                <p:cNvSpPr/>
                <p:nvPr/>
              </p:nvSpPr>
              <p:spPr>
                <a:xfrm>
                  <a:off x="3515650" y="4309998"/>
                  <a:ext cx="779475" cy="680836"/>
                </a:xfrm>
                <a:custGeom>
                  <a:rect b="b" l="l" r="r" t="t"/>
                  <a:pathLst>
                    <a:path extrusionOk="0" h="2085" w="2387">
                      <a:moveTo>
                        <a:pt x="717" y="1116"/>
                      </a:moveTo>
                      <a:cubicBezTo>
                        <a:pt x="711" y="1110"/>
                        <a:pt x="705" y="1104"/>
                        <a:pt x="699" y="1099"/>
                      </a:cubicBezTo>
                      <a:cubicBezTo>
                        <a:pt x="975" y="1007"/>
                        <a:pt x="1266" y="957"/>
                        <a:pt x="1564" y="950"/>
                      </a:cubicBezTo>
                      <a:cubicBezTo>
                        <a:pt x="1480" y="872"/>
                        <a:pt x="1392" y="797"/>
                        <a:pt x="1300" y="726"/>
                      </a:cubicBezTo>
                      <a:cubicBezTo>
                        <a:pt x="1298" y="727"/>
                        <a:pt x="1296" y="727"/>
                        <a:pt x="1294" y="728"/>
                      </a:cubicBezTo>
                      <a:cubicBezTo>
                        <a:pt x="996" y="721"/>
                        <a:pt x="698" y="743"/>
                        <a:pt x="408" y="795"/>
                      </a:cubicBezTo>
                      <a:cubicBezTo>
                        <a:pt x="403" y="789"/>
                        <a:pt x="397" y="783"/>
                        <a:pt x="392" y="776"/>
                      </a:cubicBezTo>
                      <a:cubicBezTo>
                        <a:pt x="681" y="724"/>
                        <a:pt x="978" y="701"/>
                        <a:pt x="1275" y="706"/>
                      </a:cubicBezTo>
                      <a:cubicBezTo>
                        <a:pt x="1159" y="618"/>
                        <a:pt x="1038" y="536"/>
                        <a:pt x="912" y="461"/>
                      </a:cubicBezTo>
                      <a:cubicBezTo>
                        <a:pt x="910" y="462"/>
                        <a:pt x="907" y="463"/>
                        <a:pt x="905" y="462"/>
                      </a:cubicBezTo>
                      <a:lnTo>
                        <a:pt x="139" y="388"/>
                      </a:lnTo>
                      <a:cubicBezTo>
                        <a:pt x="135" y="381"/>
                        <a:pt x="131" y="374"/>
                        <a:pt x="127" y="366"/>
                      </a:cubicBezTo>
                      <a:lnTo>
                        <a:pt x="875" y="439"/>
                      </a:lnTo>
                      <a:cubicBezTo>
                        <a:pt x="750" y="366"/>
                        <a:pt x="619" y="299"/>
                        <a:pt x="485" y="239"/>
                      </a:cubicBezTo>
                      <a:cubicBezTo>
                        <a:pt x="440" y="219"/>
                        <a:pt x="395" y="200"/>
                        <a:pt x="350" y="181"/>
                      </a:cubicBezTo>
                      <a:cubicBezTo>
                        <a:pt x="232" y="131"/>
                        <a:pt x="111" y="80"/>
                        <a:pt x="0" y="14"/>
                      </a:cubicBezTo>
                      <a:cubicBezTo>
                        <a:pt x="2" y="7"/>
                        <a:pt x="8" y="2"/>
                        <a:pt x="17" y="0"/>
                      </a:cubicBezTo>
                      <a:cubicBezTo>
                        <a:pt x="126" y="63"/>
                        <a:pt x="244" y="113"/>
                        <a:pt x="359" y="162"/>
                      </a:cubicBezTo>
                      <a:cubicBezTo>
                        <a:pt x="405" y="181"/>
                        <a:pt x="450" y="201"/>
                        <a:pt x="494" y="220"/>
                      </a:cubicBezTo>
                      <a:cubicBezTo>
                        <a:pt x="627" y="279"/>
                        <a:pt x="755" y="345"/>
                        <a:pt x="879" y="417"/>
                      </a:cubicBezTo>
                      <a:cubicBezTo>
                        <a:pt x="873" y="404"/>
                        <a:pt x="868" y="391"/>
                        <a:pt x="863" y="379"/>
                      </a:cubicBezTo>
                      <a:cubicBezTo>
                        <a:pt x="845" y="333"/>
                        <a:pt x="826" y="287"/>
                        <a:pt x="805" y="242"/>
                      </a:cubicBezTo>
                      <a:cubicBezTo>
                        <a:pt x="816" y="247"/>
                        <a:pt x="826" y="252"/>
                        <a:pt x="837" y="257"/>
                      </a:cubicBezTo>
                      <a:cubicBezTo>
                        <a:pt x="853" y="295"/>
                        <a:pt x="869" y="334"/>
                        <a:pt x="885" y="372"/>
                      </a:cubicBezTo>
                      <a:cubicBezTo>
                        <a:pt x="893" y="394"/>
                        <a:pt x="902" y="415"/>
                        <a:pt x="911" y="436"/>
                      </a:cubicBezTo>
                      <a:cubicBezTo>
                        <a:pt x="1039" y="512"/>
                        <a:pt x="1161" y="594"/>
                        <a:pt x="1278" y="682"/>
                      </a:cubicBezTo>
                      <a:cubicBezTo>
                        <a:pt x="1276" y="670"/>
                        <a:pt x="1275" y="658"/>
                        <a:pt x="1273" y="645"/>
                      </a:cubicBezTo>
                      <a:cubicBezTo>
                        <a:pt x="1267" y="593"/>
                        <a:pt x="1260" y="538"/>
                        <a:pt x="1252" y="486"/>
                      </a:cubicBezTo>
                      <a:cubicBezTo>
                        <a:pt x="1261" y="491"/>
                        <a:pt x="1269" y="497"/>
                        <a:pt x="1278" y="503"/>
                      </a:cubicBezTo>
                      <a:cubicBezTo>
                        <a:pt x="1285" y="550"/>
                        <a:pt x="1291" y="597"/>
                        <a:pt x="1296" y="644"/>
                      </a:cubicBezTo>
                      <a:cubicBezTo>
                        <a:pt x="1299" y="663"/>
                        <a:pt x="1301" y="683"/>
                        <a:pt x="1304" y="702"/>
                      </a:cubicBezTo>
                      <a:cubicBezTo>
                        <a:pt x="1449" y="814"/>
                        <a:pt x="1584" y="934"/>
                        <a:pt x="1710" y="1064"/>
                      </a:cubicBezTo>
                      <a:cubicBezTo>
                        <a:pt x="1711" y="993"/>
                        <a:pt x="1716" y="922"/>
                        <a:pt x="1724" y="852"/>
                      </a:cubicBezTo>
                      <a:cubicBezTo>
                        <a:pt x="1731" y="858"/>
                        <a:pt x="1739" y="865"/>
                        <a:pt x="1745" y="872"/>
                      </a:cubicBezTo>
                      <a:cubicBezTo>
                        <a:pt x="1737" y="942"/>
                        <a:pt x="1733" y="1013"/>
                        <a:pt x="1732" y="1083"/>
                      </a:cubicBezTo>
                      <a:lnTo>
                        <a:pt x="1732" y="1086"/>
                      </a:lnTo>
                      <a:cubicBezTo>
                        <a:pt x="1801" y="1158"/>
                        <a:pt x="1866" y="1232"/>
                        <a:pt x="1929" y="1309"/>
                      </a:cubicBezTo>
                      <a:cubicBezTo>
                        <a:pt x="1946" y="1239"/>
                        <a:pt x="1957" y="1169"/>
                        <a:pt x="1961" y="1098"/>
                      </a:cubicBezTo>
                      <a:cubicBezTo>
                        <a:pt x="1968" y="1106"/>
                        <a:pt x="1975" y="1115"/>
                        <a:pt x="1983" y="1124"/>
                      </a:cubicBezTo>
                      <a:cubicBezTo>
                        <a:pt x="1977" y="1192"/>
                        <a:pt x="1966" y="1258"/>
                        <a:pt x="1950" y="1323"/>
                      </a:cubicBezTo>
                      <a:cubicBezTo>
                        <a:pt x="1949" y="1325"/>
                        <a:pt x="1947" y="1327"/>
                        <a:pt x="1945" y="1328"/>
                      </a:cubicBezTo>
                      <a:cubicBezTo>
                        <a:pt x="2010" y="1410"/>
                        <a:pt x="2072" y="1494"/>
                        <a:pt x="2129" y="1579"/>
                      </a:cubicBezTo>
                      <a:cubicBezTo>
                        <a:pt x="2135" y="1534"/>
                        <a:pt x="2141" y="1489"/>
                        <a:pt x="2147" y="1445"/>
                      </a:cubicBezTo>
                      <a:cubicBezTo>
                        <a:pt x="2150" y="1419"/>
                        <a:pt x="2153" y="1394"/>
                        <a:pt x="2156" y="1368"/>
                      </a:cubicBezTo>
                      <a:cubicBezTo>
                        <a:pt x="2163" y="1379"/>
                        <a:pt x="2169" y="1390"/>
                        <a:pt x="2175" y="1401"/>
                      </a:cubicBezTo>
                      <a:cubicBezTo>
                        <a:pt x="2173" y="1417"/>
                        <a:pt x="2172" y="1432"/>
                        <a:pt x="2170" y="1448"/>
                      </a:cubicBezTo>
                      <a:cubicBezTo>
                        <a:pt x="2163" y="1501"/>
                        <a:pt x="2156" y="1555"/>
                        <a:pt x="2149" y="1609"/>
                      </a:cubicBezTo>
                      <a:lnTo>
                        <a:pt x="2149" y="1610"/>
                      </a:lnTo>
                      <a:cubicBezTo>
                        <a:pt x="2193" y="1676"/>
                        <a:pt x="2233" y="1742"/>
                        <a:pt x="2271" y="1811"/>
                      </a:cubicBezTo>
                      <a:cubicBezTo>
                        <a:pt x="2284" y="1775"/>
                        <a:pt x="2297" y="1738"/>
                        <a:pt x="2312" y="1702"/>
                      </a:cubicBezTo>
                      <a:cubicBezTo>
                        <a:pt x="2316" y="1714"/>
                        <a:pt x="2319" y="1726"/>
                        <a:pt x="2323" y="1738"/>
                      </a:cubicBezTo>
                      <a:lnTo>
                        <a:pt x="2322" y="1738"/>
                      </a:lnTo>
                      <a:cubicBezTo>
                        <a:pt x="2309" y="1771"/>
                        <a:pt x="2297" y="1804"/>
                        <a:pt x="2286" y="1838"/>
                      </a:cubicBezTo>
                      <a:cubicBezTo>
                        <a:pt x="2320" y="1899"/>
                        <a:pt x="2351" y="1961"/>
                        <a:pt x="2380" y="2023"/>
                      </a:cubicBezTo>
                      <a:cubicBezTo>
                        <a:pt x="2382" y="2044"/>
                        <a:pt x="2385" y="2064"/>
                        <a:pt x="2387" y="2085"/>
                      </a:cubicBezTo>
                      <a:cubicBezTo>
                        <a:pt x="2386" y="2084"/>
                        <a:pt x="2384" y="2083"/>
                        <a:pt x="2383" y="2083"/>
                      </a:cubicBezTo>
                      <a:cubicBezTo>
                        <a:pt x="2350" y="2008"/>
                        <a:pt x="2313" y="1934"/>
                        <a:pt x="2274" y="1862"/>
                      </a:cubicBezTo>
                      <a:cubicBezTo>
                        <a:pt x="2272" y="1862"/>
                        <a:pt x="2272" y="1862"/>
                        <a:pt x="2271" y="1862"/>
                      </a:cubicBezTo>
                      <a:cubicBezTo>
                        <a:pt x="2168" y="1868"/>
                        <a:pt x="2066" y="1887"/>
                        <a:pt x="1970" y="1917"/>
                      </a:cubicBezTo>
                      <a:cubicBezTo>
                        <a:pt x="1959" y="1913"/>
                        <a:pt x="1949" y="1909"/>
                        <a:pt x="1939" y="1904"/>
                      </a:cubicBezTo>
                      <a:cubicBezTo>
                        <a:pt x="2042" y="1870"/>
                        <a:pt x="2150" y="1849"/>
                        <a:pt x="2260" y="1842"/>
                      </a:cubicBezTo>
                      <a:cubicBezTo>
                        <a:pt x="2260" y="1841"/>
                        <a:pt x="2261" y="1840"/>
                        <a:pt x="2261" y="1839"/>
                      </a:cubicBezTo>
                      <a:cubicBezTo>
                        <a:pt x="2223" y="1770"/>
                        <a:pt x="2183" y="1702"/>
                        <a:pt x="2139" y="1635"/>
                      </a:cubicBezTo>
                      <a:cubicBezTo>
                        <a:pt x="2138" y="1635"/>
                        <a:pt x="2137" y="1635"/>
                        <a:pt x="2136" y="1635"/>
                      </a:cubicBezTo>
                      <a:cubicBezTo>
                        <a:pt x="1941" y="1646"/>
                        <a:pt x="1746" y="1674"/>
                        <a:pt x="1557" y="1718"/>
                      </a:cubicBezTo>
                      <a:lnTo>
                        <a:pt x="1557" y="1718"/>
                      </a:lnTo>
                      <a:cubicBezTo>
                        <a:pt x="1547" y="1713"/>
                        <a:pt x="1539" y="1708"/>
                        <a:pt x="1529" y="1702"/>
                      </a:cubicBezTo>
                      <a:cubicBezTo>
                        <a:pt x="1723" y="1656"/>
                        <a:pt x="1923" y="1627"/>
                        <a:pt x="2125" y="1615"/>
                      </a:cubicBezTo>
                      <a:lnTo>
                        <a:pt x="2125" y="1613"/>
                      </a:lnTo>
                      <a:cubicBezTo>
                        <a:pt x="2061" y="1516"/>
                        <a:pt x="1993" y="1422"/>
                        <a:pt x="1919" y="1332"/>
                      </a:cubicBezTo>
                      <a:cubicBezTo>
                        <a:pt x="1657" y="1347"/>
                        <a:pt x="1400" y="1404"/>
                        <a:pt x="1151" y="1465"/>
                      </a:cubicBezTo>
                      <a:cubicBezTo>
                        <a:pt x="1143" y="1460"/>
                        <a:pt x="1135" y="1455"/>
                        <a:pt x="1128" y="1449"/>
                      </a:cubicBezTo>
                      <a:cubicBezTo>
                        <a:pt x="1380" y="1387"/>
                        <a:pt x="1638" y="1329"/>
                        <a:pt x="1903" y="1312"/>
                      </a:cubicBezTo>
                      <a:cubicBezTo>
                        <a:pt x="1805" y="1192"/>
                        <a:pt x="1699" y="1078"/>
                        <a:pt x="1585" y="970"/>
                      </a:cubicBezTo>
                      <a:cubicBezTo>
                        <a:pt x="1583" y="970"/>
                        <a:pt x="1582" y="971"/>
                        <a:pt x="1581" y="971"/>
                      </a:cubicBezTo>
                      <a:cubicBezTo>
                        <a:pt x="1283" y="975"/>
                        <a:pt x="992" y="1024"/>
                        <a:pt x="717" y="11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11"/>
                <p:cNvSpPr/>
                <p:nvPr/>
              </p:nvSpPr>
              <p:spPr>
                <a:xfrm>
                  <a:off x="3514670" y="4309672"/>
                  <a:ext cx="780454" cy="681162"/>
                </a:xfrm>
                <a:custGeom>
                  <a:rect b="b" l="l" r="r" t="t"/>
                  <a:pathLst>
                    <a:path extrusionOk="0" h="2086" w="2390">
                      <a:moveTo>
                        <a:pt x="475" y="871"/>
                      </a:moveTo>
                      <a:cubicBezTo>
                        <a:pt x="453" y="847"/>
                        <a:pt x="431" y="822"/>
                        <a:pt x="411" y="796"/>
                      </a:cubicBezTo>
                      <a:cubicBezTo>
                        <a:pt x="406" y="790"/>
                        <a:pt x="400" y="784"/>
                        <a:pt x="395" y="777"/>
                      </a:cubicBezTo>
                      <a:cubicBezTo>
                        <a:pt x="308" y="670"/>
                        <a:pt x="233" y="556"/>
                        <a:pt x="168" y="438"/>
                      </a:cubicBezTo>
                      <a:cubicBezTo>
                        <a:pt x="159" y="422"/>
                        <a:pt x="151" y="406"/>
                        <a:pt x="142" y="389"/>
                      </a:cubicBezTo>
                      <a:cubicBezTo>
                        <a:pt x="138" y="382"/>
                        <a:pt x="134" y="375"/>
                        <a:pt x="130" y="367"/>
                      </a:cubicBezTo>
                      <a:cubicBezTo>
                        <a:pt x="79" y="271"/>
                        <a:pt x="33" y="171"/>
                        <a:pt x="6" y="68"/>
                      </a:cubicBezTo>
                      <a:cubicBezTo>
                        <a:pt x="0" y="43"/>
                        <a:pt x="-2" y="26"/>
                        <a:pt x="3" y="15"/>
                      </a:cubicBezTo>
                      <a:cubicBezTo>
                        <a:pt x="5" y="8"/>
                        <a:pt x="11" y="3"/>
                        <a:pt x="20" y="1"/>
                      </a:cubicBezTo>
                      <a:cubicBezTo>
                        <a:pt x="23" y="0"/>
                        <a:pt x="29" y="0"/>
                        <a:pt x="33" y="0"/>
                      </a:cubicBezTo>
                      <a:cubicBezTo>
                        <a:pt x="147" y="129"/>
                        <a:pt x="245" y="271"/>
                        <a:pt x="364" y="395"/>
                      </a:cubicBezTo>
                      <a:cubicBezTo>
                        <a:pt x="477" y="513"/>
                        <a:pt x="607" y="605"/>
                        <a:pt x="702" y="741"/>
                      </a:cubicBezTo>
                      <a:cubicBezTo>
                        <a:pt x="778" y="850"/>
                        <a:pt x="853" y="955"/>
                        <a:pt x="964" y="1032"/>
                      </a:cubicBezTo>
                      <a:cubicBezTo>
                        <a:pt x="1023" y="1073"/>
                        <a:pt x="1086" y="1107"/>
                        <a:pt x="1146" y="1146"/>
                      </a:cubicBezTo>
                      <a:cubicBezTo>
                        <a:pt x="1205" y="1184"/>
                        <a:pt x="1256" y="1231"/>
                        <a:pt x="1310" y="1275"/>
                      </a:cubicBezTo>
                      <a:cubicBezTo>
                        <a:pt x="1407" y="1357"/>
                        <a:pt x="1511" y="1425"/>
                        <a:pt x="1615" y="1496"/>
                      </a:cubicBezTo>
                      <a:cubicBezTo>
                        <a:pt x="1689" y="1546"/>
                        <a:pt x="1774" y="1611"/>
                        <a:pt x="1867" y="1613"/>
                      </a:cubicBezTo>
                      <a:cubicBezTo>
                        <a:pt x="2023" y="1615"/>
                        <a:pt x="2100" y="1453"/>
                        <a:pt x="2115" y="1301"/>
                      </a:cubicBezTo>
                      <a:cubicBezTo>
                        <a:pt x="2130" y="1324"/>
                        <a:pt x="2145" y="1346"/>
                        <a:pt x="2159" y="1369"/>
                      </a:cubicBezTo>
                      <a:cubicBezTo>
                        <a:pt x="2166" y="1380"/>
                        <a:pt x="2172" y="1391"/>
                        <a:pt x="2178" y="1402"/>
                      </a:cubicBezTo>
                      <a:cubicBezTo>
                        <a:pt x="2234" y="1499"/>
                        <a:pt x="2280" y="1599"/>
                        <a:pt x="2315" y="1703"/>
                      </a:cubicBezTo>
                      <a:lnTo>
                        <a:pt x="2315" y="1703"/>
                      </a:lnTo>
                      <a:cubicBezTo>
                        <a:pt x="2319" y="1715"/>
                        <a:pt x="2322" y="1727"/>
                        <a:pt x="2326" y="1739"/>
                      </a:cubicBezTo>
                      <a:lnTo>
                        <a:pt x="2325" y="1739"/>
                      </a:lnTo>
                      <a:cubicBezTo>
                        <a:pt x="2336" y="1775"/>
                        <a:pt x="2346" y="1810"/>
                        <a:pt x="2354" y="1846"/>
                      </a:cubicBezTo>
                      <a:cubicBezTo>
                        <a:pt x="2366" y="1905"/>
                        <a:pt x="2376" y="1965"/>
                        <a:pt x="2383" y="2024"/>
                      </a:cubicBezTo>
                      <a:cubicBezTo>
                        <a:pt x="2385" y="2045"/>
                        <a:pt x="2388" y="2065"/>
                        <a:pt x="2390" y="2086"/>
                      </a:cubicBezTo>
                      <a:cubicBezTo>
                        <a:pt x="2389" y="2085"/>
                        <a:pt x="2387" y="2084"/>
                        <a:pt x="2386" y="2084"/>
                      </a:cubicBezTo>
                      <a:cubicBezTo>
                        <a:pt x="2270" y="2033"/>
                        <a:pt x="2151" y="1991"/>
                        <a:pt x="2033" y="1944"/>
                      </a:cubicBezTo>
                      <a:cubicBezTo>
                        <a:pt x="2013" y="1936"/>
                        <a:pt x="1992" y="1927"/>
                        <a:pt x="1973" y="1918"/>
                      </a:cubicBezTo>
                      <a:cubicBezTo>
                        <a:pt x="1962" y="1914"/>
                        <a:pt x="1952" y="1910"/>
                        <a:pt x="1942" y="1905"/>
                      </a:cubicBezTo>
                      <a:cubicBezTo>
                        <a:pt x="1811" y="1850"/>
                        <a:pt x="1684" y="1787"/>
                        <a:pt x="1560" y="1719"/>
                      </a:cubicBezTo>
                      <a:lnTo>
                        <a:pt x="1560" y="1719"/>
                      </a:lnTo>
                      <a:cubicBezTo>
                        <a:pt x="1550" y="1714"/>
                        <a:pt x="1542" y="1709"/>
                        <a:pt x="1532" y="1703"/>
                      </a:cubicBezTo>
                      <a:cubicBezTo>
                        <a:pt x="1401" y="1631"/>
                        <a:pt x="1275" y="1551"/>
                        <a:pt x="1154" y="1466"/>
                      </a:cubicBezTo>
                      <a:cubicBezTo>
                        <a:pt x="1146" y="1461"/>
                        <a:pt x="1138" y="1456"/>
                        <a:pt x="1131" y="1450"/>
                      </a:cubicBezTo>
                      <a:cubicBezTo>
                        <a:pt x="986" y="1347"/>
                        <a:pt x="849" y="1235"/>
                        <a:pt x="720" y="1117"/>
                      </a:cubicBezTo>
                      <a:cubicBezTo>
                        <a:pt x="714" y="1111"/>
                        <a:pt x="708" y="1105"/>
                        <a:pt x="702" y="1100"/>
                      </a:cubicBezTo>
                      <a:lnTo>
                        <a:pt x="701" y="1100"/>
                      </a:lnTo>
                      <a:cubicBezTo>
                        <a:pt x="623" y="1026"/>
                        <a:pt x="547" y="950"/>
                        <a:pt x="475" y="87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83" name="Google Shape;1983;p11"/>
              <p:cNvGrpSpPr/>
              <p:nvPr/>
            </p:nvGrpSpPr>
            <p:grpSpPr>
              <a:xfrm>
                <a:off x="2118011" y="3988030"/>
                <a:ext cx="595955" cy="958721"/>
                <a:chOff x="2118011" y="3988030"/>
                <a:chExt cx="595955" cy="958721"/>
              </a:xfrm>
            </p:grpSpPr>
            <p:sp>
              <p:nvSpPr>
                <p:cNvPr id="1984" name="Google Shape;1984;p11"/>
                <p:cNvSpPr/>
                <p:nvPr/>
              </p:nvSpPr>
              <p:spPr>
                <a:xfrm>
                  <a:off x="2440970" y="4472615"/>
                  <a:ext cx="176664" cy="474136"/>
                </a:xfrm>
                <a:custGeom>
                  <a:rect b="b" l="l" r="r" t="t"/>
                  <a:pathLst>
                    <a:path extrusionOk="0" h="1452" w="541">
                      <a:moveTo>
                        <a:pt x="506" y="1445"/>
                      </a:moveTo>
                      <a:cubicBezTo>
                        <a:pt x="473" y="1461"/>
                        <a:pt x="434" y="1449"/>
                        <a:pt x="417" y="1417"/>
                      </a:cubicBezTo>
                      <a:cubicBezTo>
                        <a:pt x="226" y="1050"/>
                        <a:pt x="11" y="121"/>
                        <a:pt x="2" y="81"/>
                      </a:cubicBezTo>
                      <a:cubicBezTo>
                        <a:pt x="-6" y="46"/>
                        <a:pt x="16" y="10"/>
                        <a:pt x="52" y="2"/>
                      </a:cubicBezTo>
                      <a:cubicBezTo>
                        <a:pt x="87" y="-6"/>
                        <a:pt x="122" y="16"/>
                        <a:pt x="131" y="52"/>
                      </a:cubicBezTo>
                      <a:cubicBezTo>
                        <a:pt x="133" y="61"/>
                        <a:pt x="351" y="1004"/>
                        <a:pt x="534" y="1356"/>
                      </a:cubicBezTo>
                      <a:cubicBezTo>
                        <a:pt x="550" y="1388"/>
                        <a:pt x="538" y="1428"/>
                        <a:pt x="506" y="14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5" name="Google Shape;1985;p11"/>
                <p:cNvSpPr/>
                <p:nvPr/>
              </p:nvSpPr>
              <p:spPr>
                <a:xfrm>
                  <a:off x="2449460" y="3988030"/>
                  <a:ext cx="161969" cy="504831"/>
                </a:xfrm>
                <a:custGeom>
                  <a:rect b="b" l="l" r="r" t="t"/>
                  <a:pathLst>
                    <a:path extrusionOk="0" h="1546" w="496">
                      <a:moveTo>
                        <a:pt x="308" y="0"/>
                      </a:moveTo>
                      <a:cubicBezTo>
                        <a:pt x="308" y="0"/>
                        <a:pt x="792" y="921"/>
                        <a:pt x="207" y="1546"/>
                      </a:cubicBezTo>
                      <a:cubicBezTo>
                        <a:pt x="207" y="1546"/>
                        <a:pt x="-320" y="796"/>
                        <a:pt x="3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11"/>
                <p:cNvSpPr/>
                <p:nvPr/>
              </p:nvSpPr>
              <p:spPr>
                <a:xfrm>
                  <a:off x="2515750" y="3988030"/>
                  <a:ext cx="95679" cy="504831"/>
                </a:xfrm>
                <a:custGeom>
                  <a:rect b="b" l="l" r="r" t="t"/>
                  <a:pathLst>
                    <a:path extrusionOk="0" h="1546" w="293">
                      <a:moveTo>
                        <a:pt x="105" y="0"/>
                      </a:moveTo>
                      <a:cubicBezTo>
                        <a:pt x="67" y="48"/>
                        <a:pt x="33" y="96"/>
                        <a:pt x="3" y="144"/>
                      </a:cubicBezTo>
                      <a:cubicBezTo>
                        <a:pt x="103" y="412"/>
                        <a:pt x="313" y="1013"/>
                        <a:pt x="0" y="1460"/>
                      </a:cubicBezTo>
                      <a:cubicBezTo>
                        <a:pt x="41" y="1547"/>
                        <a:pt x="4" y="1546"/>
                        <a:pt x="4" y="1546"/>
                      </a:cubicBezTo>
                      <a:cubicBezTo>
                        <a:pt x="589" y="921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7" name="Google Shape;1987;p11"/>
                <p:cNvSpPr/>
                <p:nvPr/>
              </p:nvSpPr>
              <p:spPr>
                <a:xfrm>
                  <a:off x="2223814" y="4017745"/>
                  <a:ext cx="189399" cy="489483"/>
                </a:xfrm>
                <a:custGeom>
                  <a:rect b="b" l="l" r="r" t="t"/>
                  <a:pathLst>
                    <a:path extrusionOk="0" h="1499" w="580">
                      <a:moveTo>
                        <a:pt x="93" y="0"/>
                      </a:moveTo>
                      <a:cubicBezTo>
                        <a:pt x="93" y="0"/>
                        <a:pt x="842" y="722"/>
                        <a:pt x="483" y="1499"/>
                      </a:cubicBezTo>
                      <a:cubicBezTo>
                        <a:pt x="483" y="1499"/>
                        <a:pt x="-253" y="953"/>
                        <a:pt x="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8" name="Google Shape;1988;p11"/>
                <p:cNvSpPr/>
                <p:nvPr/>
              </p:nvSpPr>
              <p:spPr>
                <a:xfrm>
                  <a:off x="2227406" y="4017745"/>
                  <a:ext cx="185807" cy="432665"/>
                </a:xfrm>
                <a:custGeom>
                  <a:rect b="b" l="l" r="r" t="t"/>
                  <a:pathLst>
                    <a:path extrusionOk="0" h="1325" w="569">
                      <a:moveTo>
                        <a:pt x="53" y="156"/>
                      </a:moveTo>
                      <a:cubicBezTo>
                        <a:pt x="53" y="156"/>
                        <a:pt x="601" y="685"/>
                        <a:pt x="535" y="1325"/>
                      </a:cubicBezTo>
                      <a:cubicBezTo>
                        <a:pt x="722" y="617"/>
                        <a:pt x="82" y="0"/>
                        <a:pt x="82" y="0"/>
                      </a:cubicBezTo>
                      <a:cubicBezTo>
                        <a:pt x="39" y="117"/>
                        <a:pt x="13" y="228"/>
                        <a:pt x="0" y="332"/>
                      </a:cubicBezTo>
                      <a:cubicBezTo>
                        <a:pt x="14" y="275"/>
                        <a:pt x="31" y="217"/>
                        <a:pt x="53" y="15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9" name="Google Shape;1989;p11"/>
                <p:cNvSpPr/>
                <p:nvPr/>
              </p:nvSpPr>
              <p:spPr>
                <a:xfrm>
                  <a:off x="2118011" y="4124850"/>
                  <a:ext cx="269730" cy="428420"/>
                </a:xfrm>
                <a:custGeom>
                  <a:rect b="b" l="l" r="r" t="t"/>
                  <a:pathLst>
                    <a:path extrusionOk="0" h="1312" w="826">
                      <a:moveTo>
                        <a:pt x="0" y="0"/>
                      </a:moveTo>
                      <a:cubicBezTo>
                        <a:pt x="0" y="0"/>
                        <a:pt x="11" y="1040"/>
                        <a:pt x="822" y="1312"/>
                      </a:cubicBezTo>
                      <a:cubicBezTo>
                        <a:pt x="822" y="1312"/>
                        <a:pt x="930" y="40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0" name="Google Shape;1990;p11"/>
                <p:cNvSpPr/>
                <p:nvPr/>
              </p:nvSpPr>
              <p:spPr>
                <a:xfrm>
                  <a:off x="2118011" y="4124850"/>
                  <a:ext cx="269730" cy="428420"/>
                </a:xfrm>
                <a:custGeom>
                  <a:rect b="b" l="l" r="r" t="t"/>
                  <a:pathLst>
                    <a:path extrusionOk="0" h="1312" w="826">
                      <a:moveTo>
                        <a:pt x="0" y="0"/>
                      </a:moveTo>
                      <a:cubicBezTo>
                        <a:pt x="0" y="0"/>
                        <a:pt x="0" y="33"/>
                        <a:pt x="6" y="88"/>
                      </a:cubicBezTo>
                      <a:cubicBezTo>
                        <a:pt x="750" y="419"/>
                        <a:pt x="818" y="1078"/>
                        <a:pt x="817" y="1310"/>
                      </a:cubicBezTo>
                      <a:cubicBezTo>
                        <a:pt x="819" y="1311"/>
                        <a:pt x="820" y="1312"/>
                        <a:pt x="822" y="1312"/>
                      </a:cubicBezTo>
                      <a:cubicBezTo>
                        <a:pt x="822" y="1312"/>
                        <a:pt x="930" y="402"/>
                        <a:pt x="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1" name="Google Shape;1991;p11"/>
                <p:cNvSpPr/>
                <p:nvPr/>
              </p:nvSpPr>
              <p:spPr>
                <a:xfrm>
                  <a:off x="2535017" y="4036358"/>
                  <a:ext cx="178949" cy="489483"/>
                </a:xfrm>
                <a:custGeom>
                  <a:rect b="b" l="l" r="r" t="t"/>
                  <a:pathLst>
                    <a:path extrusionOk="0" h="1499" w="548">
                      <a:moveTo>
                        <a:pt x="483" y="0"/>
                      </a:moveTo>
                      <a:cubicBezTo>
                        <a:pt x="483" y="0"/>
                        <a:pt x="785" y="996"/>
                        <a:pt x="93" y="1499"/>
                      </a:cubicBezTo>
                      <a:cubicBezTo>
                        <a:pt x="93" y="1499"/>
                        <a:pt x="-284" y="664"/>
                        <a:pt x="4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2" name="Google Shape;1992;p11"/>
                <p:cNvSpPr/>
                <p:nvPr/>
              </p:nvSpPr>
              <p:spPr>
                <a:xfrm>
                  <a:off x="2563427" y="4036358"/>
                  <a:ext cx="150540" cy="489483"/>
                </a:xfrm>
                <a:custGeom>
                  <a:rect b="b" l="l" r="r" t="t"/>
                  <a:pathLst>
                    <a:path extrusionOk="0" h="1499" w="461">
                      <a:moveTo>
                        <a:pt x="396" y="0"/>
                      </a:moveTo>
                      <a:cubicBezTo>
                        <a:pt x="380" y="13"/>
                        <a:pt x="366" y="26"/>
                        <a:pt x="352" y="40"/>
                      </a:cubicBezTo>
                      <a:cubicBezTo>
                        <a:pt x="388" y="178"/>
                        <a:pt x="581" y="1016"/>
                        <a:pt x="0" y="1485"/>
                      </a:cubicBezTo>
                      <a:cubicBezTo>
                        <a:pt x="4" y="1494"/>
                        <a:pt x="6" y="1499"/>
                        <a:pt x="6" y="1499"/>
                      </a:cubicBezTo>
                      <a:cubicBezTo>
                        <a:pt x="698" y="996"/>
                        <a:pt x="396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3" name="Google Shape;1993;p11"/>
                <p:cNvSpPr/>
                <p:nvPr/>
              </p:nvSpPr>
              <p:spPr>
                <a:xfrm>
                  <a:off x="2344637" y="3992602"/>
                  <a:ext cx="170459" cy="501565"/>
                </a:xfrm>
                <a:custGeom>
                  <a:rect b="b" l="l" r="r" t="t"/>
                  <a:pathLst>
                    <a:path extrusionOk="0" h="1536" w="522">
                      <a:moveTo>
                        <a:pt x="165" y="0"/>
                      </a:moveTo>
                      <a:cubicBezTo>
                        <a:pt x="165" y="0"/>
                        <a:pt x="816" y="812"/>
                        <a:pt x="361" y="1536"/>
                      </a:cubicBezTo>
                      <a:cubicBezTo>
                        <a:pt x="361" y="1536"/>
                        <a:pt x="-299" y="902"/>
                        <a:pt x="1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4" name="Google Shape;1994;p11"/>
                <p:cNvSpPr/>
                <p:nvPr/>
              </p:nvSpPr>
              <p:spPr>
                <a:xfrm>
                  <a:off x="2387089" y="3992602"/>
                  <a:ext cx="128008" cy="501565"/>
                </a:xfrm>
                <a:custGeom>
                  <a:rect b="b" l="l" r="r" t="t"/>
                  <a:pathLst>
                    <a:path extrusionOk="0" h="1536" w="392">
                      <a:moveTo>
                        <a:pt x="35" y="0"/>
                      </a:moveTo>
                      <a:cubicBezTo>
                        <a:pt x="22" y="25"/>
                        <a:pt x="11" y="49"/>
                        <a:pt x="0" y="73"/>
                      </a:cubicBezTo>
                      <a:cubicBezTo>
                        <a:pt x="70" y="166"/>
                        <a:pt x="578" y="873"/>
                        <a:pt x="227" y="1532"/>
                      </a:cubicBezTo>
                      <a:cubicBezTo>
                        <a:pt x="230" y="1535"/>
                        <a:pt x="231" y="1536"/>
                        <a:pt x="231" y="1536"/>
                      </a:cubicBezTo>
                      <a:cubicBezTo>
                        <a:pt x="686" y="812"/>
                        <a:pt x="3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5" name="Google Shape;1995;p11"/>
                <p:cNvSpPr/>
                <p:nvPr/>
              </p:nvSpPr>
              <p:spPr>
                <a:xfrm>
                  <a:off x="2271817" y="4402409"/>
                  <a:ext cx="385329" cy="215516"/>
                </a:xfrm>
                <a:custGeom>
                  <a:rect b="b" l="l" r="r" t="t"/>
                  <a:pathLst>
                    <a:path extrusionOk="0" h="660" w="1180">
                      <a:moveTo>
                        <a:pt x="0" y="276"/>
                      </a:moveTo>
                      <a:cubicBezTo>
                        <a:pt x="0" y="276"/>
                        <a:pt x="544" y="-196"/>
                        <a:pt x="1180" y="95"/>
                      </a:cubicBezTo>
                      <a:cubicBezTo>
                        <a:pt x="1180" y="95"/>
                        <a:pt x="1165" y="594"/>
                        <a:pt x="650" y="656"/>
                      </a:cubicBezTo>
                      <a:cubicBezTo>
                        <a:pt x="224" y="708"/>
                        <a:pt x="0" y="276"/>
                        <a:pt x="0" y="2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6" name="Google Shape;1996;p11"/>
                <p:cNvSpPr/>
                <p:nvPr/>
              </p:nvSpPr>
              <p:spPr>
                <a:xfrm>
                  <a:off x="2271817" y="4427226"/>
                  <a:ext cx="385002" cy="190699"/>
                </a:xfrm>
                <a:custGeom>
                  <a:rect b="b" l="l" r="r" t="t"/>
                  <a:pathLst>
                    <a:path extrusionOk="0" h="584" w="1179">
                      <a:moveTo>
                        <a:pt x="1135" y="0"/>
                      </a:moveTo>
                      <a:cubicBezTo>
                        <a:pt x="1109" y="140"/>
                        <a:pt x="1007" y="442"/>
                        <a:pt x="614" y="490"/>
                      </a:cubicBezTo>
                      <a:cubicBezTo>
                        <a:pt x="305" y="527"/>
                        <a:pt x="102" y="310"/>
                        <a:pt x="15" y="189"/>
                      </a:cubicBezTo>
                      <a:cubicBezTo>
                        <a:pt x="5" y="196"/>
                        <a:pt x="0" y="200"/>
                        <a:pt x="0" y="200"/>
                      </a:cubicBezTo>
                      <a:cubicBezTo>
                        <a:pt x="0" y="200"/>
                        <a:pt x="224" y="632"/>
                        <a:pt x="650" y="580"/>
                      </a:cubicBezTo>
                      <a:cubicBezTo>
                        <a:pt x="1165" y="518"/>
                        <a:pt x="1179" y="19"/>
                        <a:pt x="1179" y="19"/>
                      </a:cubicBezTo>
                      <a:cubicBezTo>
                        <a:pt x="1164" y="12"/>
                        <a:pt x="1150" y="6"/>
                        <a:pt x="1135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97" name="Google Shape;1997;p11"/>
              <p:cNvGrpSpPr/>
              <p:nvPr/>
            </p:nvGrpSpPr>
            <p:grpSpPr>
              <a:xfrm>
                <a:off x="6445467" y="3988030"/>
                <a:ext cx="595955" cy="958721"/>
                <a:chOff x="6445467" y="3988030"/>
                <a:chExt cx="595955" cy="958721"/>
              </a:xfrm>
            </p:grpSpPr>
            <p:sp>
              <p:nvSpPr>
                <p:cNvPr id="1998" name="Google Shape;1998;p11"/>
                <p:cNvSpPr/>
                <p:nvPr/>
              </p:nvSpPr>
              <p:spPr>
                <a:xfrm>
                  <a:off x="6541800" y="4472615"/>
                  <a:ext cx="176664" cy="474136"/>
                </a:xfrm>
                <a:custGeom>
                  <a:rect b="b" l="l" r="r" t="t"/>
                  <a:pathLst>
                    <a:path extrusionOk="0" h="1452" w="541">
                      <a:moveTo>
                        <a:pt x="35" y="1445"/>
                      </a:moveTo>
                      <a:cubicBezTo>
                        <a:pt x="68" y="1461"/>
                        <a:pt x="107" y="1449"/>
                        <a:pt x="124" y="1417"/>
                      </a:cubicBezTo>
                      <a:cubicBezTo>
                        <a:pt x="315" y="1050"/>
                        <a:pt x="530" y="121"/>
                        <a:pt x="539" y="81"/>
                      </a:cubicBezTo>
                      <a:cubicBezTo>
                        <a:pt x="547" y="46"/>
                        <a:pt x="525" y="10"/>
                        <a:pt x="489" y="2"/>
                      </a:cubicBezTo>
                      <a:cubicBezTo>
                        <a:pt x="454" y="-6"/>
                        <a:pt x="419" y="16"/>
                        <a:pt x="410" y="52"/>
                      </a:cubicBezTo>
                      <a:cubicBezTo>
                        <a:pt x="408" y="61"/>
                        <a:pt x="190" y="1004"/>
                        <a:pt x="7" y="1356"/>
                      </a:cubicBezTo>
                      <a:cubicBezTo>
                        <a:pt x="-9" y="1388"/>
                        <a:pt x="3" y="1428"/>
                        <a:pt x="35" y="14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9" name="Google Shape;1999;p11"/>
                <p:cNvSpPr/>
                <p:nvPr/>
              </p:nvSpPr>
              <p:spPr>
                <a:xfrm>
                  <a:off x="6548004" y="3988030"/>
                  <a:ext cx="161969" cy="504831"/>
                </a:xfrm>
                <a:custGeom>
                  <a:rect b="b" l="l" r="r" t="t"/>
                  <a:pathLst>
                    <a:path extrusionOk="0" h="1546" w="496">
                      <a:moveTo>
                        <a:pt x="188" y="0"/>
                      </a:moveTo>
                      <a:cubicBezTo>
                        <a:pt x="188" y="0"/>
                        <a:pt x="-296" y="921"/>
                        <a:pt x="289" y="1546"/>
                      </a:cubicBezTo>
                      <a:cubicBezTo>
                        <a:pt x="289" y="1546"/>
                        <a:pt x="816" y="796"/>
                        <a:pt x="18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0" name="Google Shape;2000;p11"/>
                <p:cNvSpPr/>
                <p:nvPr/>
              </p:nvSpPr>
              <p:spPr>
                <a:xfrm>
                  <a:off x="6548004" y="3988030"/>
                  <a:ext cx="95679" cy="504831"/>
                </a:xfrm>
                <a:custGeom>
                  <a:rect b="b" l="l" r="r" t="t"/>
                  <a:pathLst>
                    <a:path extrusionOk="0" h="1546" w="293">
                      <a:moveTo>
                        <a:pt x="188" y="0"/>
                      </a:moveTo>
                      <a:cubicBezTo>
                        <a:pt x="226" y="48"/>
                        <a:pt x="260" y="96"/>
                        <a:pt x="290" y="144"/>
                      </a:cubicBezTo>
                      <a:cubicBezTo>
                        <a:pt x="190" y="412"/>
                        <a:pt x="-20" y="1013"/>
                        <a:pt x="293" y="1460"/>
                      </a:cubicBezTo>
                      <a:cubicBezTo>
                        <a:pt x="252" y="1547"/>
                        <a:pt x="289" y="1546"/>
                        <a:pt x="289" y="1546"/>
                      </a:cubicBezTo>
                      <a:cubicBezTo>
                        <a:pt x="-296" y="921"/>
                        <a:pt x="188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1" name="Google Shape;2001;p11"/>
                <p:cNvSpPr/>
                <p:nvPr/>
              </p:nvSpPr>
              <p:spPr>
                <a:xfrm>
                  <a:off x="6746221" y="4017745"/>
                  <a:ext cx="189399" cy="489483"/>
                </a:xfrm>
                <a:custGeom>
                  <a:rect b="b" l="l" r="r" t="t"/>
                  <a:pathLst>
                    <a:path extrusionOk="0" h="1499" w="580">
                      <a:moveTo>
                        <a:pt x="487" y="0"/>
                      </a:moveTo>
                      <a:cubicBezTo>
                        <a:pt x="487" y="0"/>
                        <a:pt x="-262" y="722"/>
                        <a:pt x="97" y="1499"/>
                      </a:cubicBezTo>
                      <a:cubicBezTo>
                        <a:pt x="97" y="1499"/>
                        <a:pt x="833" y="953"/>
                        <a:pt x="4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2" name="Google Shape;2002;p11"/>
                <p:cNvSpPr/>
                <p:nvPr/>
              </p:nvSpPr>
              <p:spPr>
                <a:xfrm>
                  <a:off x="6746221" y="4017745"/>
                  <a:ext cx="185807" cy="432665"/>
                </a:xfrm>
                <a:custGeom>
                  <a:rect b="b" l="l" r="r" t="t"/>
                  <a:pathLst>
                    <a:path extrusionOk="0" h="1325" w="569">
                      <a:moveTo>
                        <a:pt x="516" y="156"/>
                      </a:moveTo>
                      <a:cubicBezTo>
                        <a:pt x="516" y="156"/>
                        <a:pt x="-32" y="685"/>
                        <a:pt x="34" y="1325"/>
                      </a:cubicBezTo>
                      <a:cubicBezTo>
                        <a:pt x="-153" y="617"/>
                        <a:pt x="487" y="0"/>
                        <a:pt x="487" y="0"/>
                      </a:cubicBezTo>
                      <a:cubicBezTo>
                        <a:pt x="530" y="117"/>
                        <a:pt x="556" y="228"/>
                        <a:pt x="569" y="332"/>
                      </a:cubicBezTo>
                      <a:cubicBezTo>
                        <a:pt x="555" y="275"/>
                        <a:pt x="538" y="217"/>
                        <a:pt x="516" y="15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11"/>
                <p:cNvSpPr/>
                <p:nvPr/>
              </p:nvSpPr>
              <p:spPr>
                <a:xfrm>
                  <a:off x="6771692" y="4124850"/>
                  <a:ext cx="269730" cy="428420"/>
                </a:xfrm>
                <a:custGeom>
                  <a:rect b="b" l="l" r="r" t="t"/>
                  <a:pathLst>
                    <a:path extrusionOk="0" h="1312" w="826">
                      <a:moveTo>
                        <a:pt x="826" y="0"/>
                      </a:moveTo>
                      <a:cubicBezTo>
                        <a:pt x="826" y="0"/>
                        <a:pt x="815" y="1040"/>
                        <a:pt x="4" y="1312"/>
                      </a:cubicBezTo>
                      <a:cubicBezTo>
                        <a:pt x="4" y="1312"/>
                        <a:pt x="-104" y="402"/>
                        <a:pt x="8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11"/>
                <p:cNvSpPr/>
                <p:nvPr/>
              </p:nvSpPr>
              <p:spPr>
                <a:xfrm>
                  <a:off x="6771692" y="4124850"/>
                  <a:ext cx="269730" cy="428420"/>
                </a:xfrm>
                <a:custGeom>
                  <a:rect b="b" l="l" r="r" t="t"/>
                  <a:pathLst>
                    <a:path extrusionOk="0" h="1312" w="826">
                      <a:moveTo>
                        <a:pt x="826" y="0"/>
                      </a:moveTo>
                      <a:cubicBezTo>
                        <a:pt x="826" y="0"/>
                        <a:pt x="826" y="33"/>
                        <a:pt x="820" y="88"/>
                      </a:cubicBezTo>
                      <a:cubicBezTo>
                        <a:pt x="76" y="419"/>
                        <a:pt x="8" y="1078"/>
                        <a:pt x="9" y="1310"/>
                      </a:cubicBezTo>
                      <a:cubicBezTo>
                        <a:pt x="7" y="1311"/>
                        <a:pt x="6" y="1312"/>
                        <a:pt x="4" y="1312"/>
                      </a:cubicBezTo>
                      <a:cubicBezTo>
                        <a:pt x="4" y="1312"/>
                        <a:pt x="-104" y="402"/>
                        <a:pt x="826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5" name="Google Shape;2005;p11"/>
                <p:cNvSpPr/>
                <p:nvPr/>
              </p:nvSpPr>
              <p:spPr>
                <a:xfrm>
                  <a:off x="6445467" y="4036358"/>
                  <a:ext cx="178949" cy="489483"/>
                </a:xfrm>
                <a:custGeom>
                  <a:rect b="b" l="l" r="r" t="t"/>
                  <a:pathLst>
                    <a:path extrusionOk="0" h="1499" w="548">
                      <a:moveTo>
                        <a:pt x="65" y="0"/>
                      </a:moveTo>
                      <a:cubicBezTo>
                        <a:pt x="65" y="0"/>
                        <a:pt x="-237" y="996"/>
                        <a:pt x="455" y="1499"/>
                      </a:cubicBezTo>
                      <a:cubicBezTo>
                        <a:pt x="455" y="1499"/>
                        <a:pt x="832" y="664"/>
                        <a:pt x="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6" name="Google Shape;2006;p11"/>
                <p:cNvSpPr/>
                <p:nvPr/>
              </p:nvSpPr>
              <p:spPr>
                <a:xfrm>
                  <a:off x="6445467" y="4036358"/>
                  <a:ext cx="150540" cy="489483"/>
                </a:xfrm>
                <a:custGeom>
                  <a:rect b="b" l="l" r="r" t="t"/>
                  <a:pathLst>
                    <a:path extrusionOk="0" h="1499" w="461">
                      <a:moveTo>
                        <a:pt x="65" y="0"/>
                      </a:moveTo>
                      <a:cubicBezTo>
                        <a:pt x="81" y="13"/>
                        <a:pt x="95" y="26"/>
                        <a:pt x="109" y="40"/>
                      </a:cubicBezTo>
                      <a:cubicBezTo>
                        <a:pt x="73" y="178"/>
                        <a:pt x="-120" y="1016"/>
                        <a:pt x="461" y="1485"/>
                      </a:cubicBezTo>
                      <a:cubicBezTo>
                        <a:pt x="457" y="1494"/>
                        <a:pt x="455" y="1499"/>
                        <a:pt x="455" y="1499"/>
                      </a:cubicBezTo>
                      <a:cubicBezTo>
                        <a:pt x="-237" y="996"/>
                        <a:pt x="65" y="0"/>
                        <a:pt x="65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7" name="Google Shape;2007;p11"/>
                <p:cNvSpPr/>
                <p:nvPr/>
              </p:nvSpPr>
              <p:spPr>
                <a:xfrm>
                  <a:off x="6644337" y="3992602"/>
                  <a:ext cx="170459" cy="501565"/>
                </a:xfrm>
                <a:custGeom>
                  <a:rect b="b" l="l" r="r" t="t"/>
                  <a:pathLst>
                    <a:path extrusionOk="0" h="1536" w="522">
                      <a:moveTo>
                        <a:pt x="357" y="0"/>
                      </a:moveTo>
                      <a:cubicBezTo>
                        <a:pt x="357" y="0"/>
                        <a:pt x="-294" y="812"/>
                        <a:pt x="161" y="1536"/>
                      </a:cubicBezTo>
                      <a:cubicBezTo>
                        <a:pt x="161" y="1536"/>
                        <a:pt x="821" y="902"/>
                        <a:pt x="3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8" name="Google Shape;2008;p11"/>
                <p:cNvSpPr/>
                <p:nvPr/>
              </p:nvSpPr>
              <p:spPr>
                <a:xfrm>
                  <a:off x="6644337" y="3992602"/>
                  <a:ext cx="128008" cy="501565"/>
                </a:xfrm>
                <a:custGeom>
                  <a:rect b="b" l="l" r="r" t="t"/>
                  <a:pathLst>
                    <a:path extrusionOk="0" h="1536" w="392">
                      <a:moveTo>
                        <a:pt x="357" y="0"/>
                      </a:moveTo>
                      <a:cubicBezTo>
                        <a:pt x="370" y="25"/>
                        <a:pt x="381" y="49"/>
                        <a:pt x="392" y="73"/>
                      </a:cubicBezTo>
                      <a:cubicBezTo>
                        <a:pt x="322" y="166"/>
                        <a:pt x="-186" y="873"/>
                        <a:pt x="165" y="1532"/>
                      </a:cubicBezTo>
                      <a:cubicBezTo>
                        <a:pt x="162" y="1535"/>
                        <a:pt x="161" y="1536"/>
                        <a:pt x="161" y="1536"/>
                      </a:cubicBezTo>
                      <a:cubicBezTo>
                        <a:pt x="-294" y="812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9" name="Google Shape;2009;p11"/>
                <p:cNvSpPr/>
                <p:nvPr/>
              </p:nvSpPr>
              <p:spPr>
                <a:xfrm>
                  <a:off x="6502287" y="4402409"/>
                  <a:ext cx="385329" cy="215516"/>
                </a:xfrm>
                <a:custGeom>
                  <a:rect b="b" l="l" r="r" t="t"/>
                  <a:pathLst>
                    <a:path extrusionOk="0" h="660" w="1180">
                      <a:moveTo>
                        <a:pt x="1180" y="276"/>
                      </a:moveTo>
                      <a:cubicBezTo>
                        <a:pt x="1180" y="276"/>
                        <a:pt x="636" y="-196"/>
                        <a:pt x="0" y="95"/>
                      </a:cubicBezTo>
                      <a:cubicBezTo>
                        <a:pt x="0" y="95"/>
                        <a:pt x="15" y="594"/>
                        <a:pt x="530" y="656"/>
                      </a:cubicBezTo>
                      <a:cubicBezTo>
                        <a:pt x="956" y="708"/>
                        <a:pt x="1180" y="276"/>
                        <a:pt x="1180" y="2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0" name="Google Shape;2010;p11"/>
                <p:cNvSpPr/>
                <p:nvPr/>
              </p:nvSpPr>
              <p:spPr>
                <a:xfrm>
                  <a:off x="6502614" y="4427226"/>
                  <a:ext cx="385002" cy="190699"/>
                </a:xfrm>
                <a:custGeom>
                  <a:rect b="b" l="l" r="r" t="t"/>
                  <a:pathLst>
                    <a:path extrusionOk="0" h="584" w="1179">
                      <a:moveTo>
                        <a:pt x="44" y="0"/>
                      </a:moveTo>
                      <a:cubicBezTo>
                        <a:pt x="70" y="140"/>
                        <a:pt x="172" y="442"/>
                        <a:pt x="565" y="490"/>
                      </a:cubicBezTo>
                      <a:cubicBezTo>
                        <a:pt x="874" y="527"/>
                        <a:pt x="1077" y="310"/>
                        <a:pt x="1164" y="189"/>
                      </a:cubicBezTo>
                      <a:cubicBezTo>
                        <a:pt x="1174" y="196"/>
                        <a:pt x="1179" y="200"/>
                        <a:pt x="1179" y="200"/>
                      </a:cubicBezTo>
                      <a:cubicBezTo>
                        <a:pt x="1179" y="200"/>
                        <a:pt x="955" y="632"/>
                        <a:pt x="529" y="580"/>
                      </a:cubicBezTo>
                      <a:cubicBezTo>
                        <a:pt x="14" y="518"/>
                        <a:pt x="0" y="19"/>
                        <a:pt x="0" y="19"/>
                      </a:cubicBezTo>
                      <a:cubicBezTo>
                        <a:pt x="15" y="12"/>
                        <a:pt x="29" y="6"/>
                        <a:pt x="4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1" name="Google Shape;2011;p11"/>
              <p:cNvGrpSpPr/>
              <p:nvPr/>
            </p:nvGrpSpPr>
            <p:grpSpPr>
              <a:xfrm>
                <a:off x="4023764" y="4032113"/>
                <a:ext cx="1107007" cy="1108929"/>
                <a:chOff x="4023764" y="4032113"/>
                <a:chExt cx="1107007" cy="1108929"/>
              </a:xfrm>
            </p:grpSpPr>
            <p:sp>
              <p:nvSpPr>
                <p:cNvPr id="2012" name="Google Shape;2012;p11"/>
                <p:cNvSpPr/>
                <p:nvPr/>
              </p:nvSpPr>
              <p:spPr>
                <a:xfrm>
                  <a:off x="4635394" y="4095788"/>
                  <a:ext cx="201808" cy="388909"/>
                </a:xfrm>
                <a:custGeom>
                  <a:rect b="b" l="l" r="r" t="t"/>
                  <a:pathLst>
                    <a:path extrusionOk="0" h="1191" w="618">
                      <a:moveTo>
                        <a:pt x="615" y="0"/>
                      </a:moveTo>
                      <a:cubicBezTo>
                        <a:pt x="615" y="0"/>
                        <a:pt x="688" y="893"/>
                        <a:pt x="14" y="1191"/>
                      </a:cubicBezTo>
                      <a:cubicBezTo>
                        <a:pt x="14" y="1191"/>
                        <a:pt x="-151" y="419"/>
                        <a:pt x="61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13" name="Google Shape;2013;p11"/>
                <p:cNvSpPr/>
                <p:nvPr/>
              </p:nvSpPr>
              <p:spPr>
                <a:xfrm>
                  <a:off x="4638986" y="4095788"/>
                  <a:ext cx="198216" cy="388909"/>
                </a:xfrm>
                <a:custGeom>
                  <a:rect b="b" l="l" r="r" t="t"/>
                  <a:pathLst>
                    <a:path extrusionOk="0" h="1191" w="607">
                      <a:moveTo>
                        <a:pt x="604" y="0"/>
                      </a:moveTo>
                      <a:cubicBezTo>
                        <a:pt x="589" y="8"/>
                        <a:pt x="574" y="17"/>
                        <a:pt x="559" y="26"/>
                      </a:cubicBezTo>
                      <a:cubicBezTo>
                        <a:pt x="565" y="149"/>
                        <a:pt x="575" y="889"/>
                        <a:pt x="0" y="1179"/>
                      </a:cubicBezTo>
                      <a:cubicBezTo>
                        <a:pt x="2" y="1187"/>
                        <a:pt x="3" y="1191"/>
                        <a:pt x="3" y="1191"/>
                      </a:cubicBezTo>
                      <a:cubicBezTo>
                        <a:pt x="677" y="893"/>
                        <a:pt x="604" y="0"/>
                        <a:pt x="604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14" name="Google Shape;2014;p11"/>
                <p:cNvSpPr/>
                <p:nvPr/>
              </p:nvSpPr>
              <p:spPr>
                <a:xfrm>
                  <a:off x="4685030" y="4314570"/>
                  <a:ext cx="376186" cy="224986"/>
                </a:xfrm>
                <a:custGeom>
                  <a:rect b="b" l="l" r="r" t="t"/>
                  <a:pathLst>
                    <a:path extrusionOk="0" h="689" w="1152">
                      <a:moveTo>
                        <a:pt x="1152" y="4"/>
                      </a:moveTo>
                      <a:cubicBezTo>
                        <a:pt x="1152" y="4"/>
                        <a:pt x="728" y="794"/>
                        <a:pt x="0" y="677"/>
                      </a:cubicBezTo>
                      <a:cubicBezTo>
                        <a:pt x="0" y="677"/>
                        <a:pt x="282" y="-60"/>
                        <a:pt x="1152" y="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15" name="Google Shape;2015;p11"/>
                <p:cNvSpPr/>
                <p:nvPr/>
              </p:nvSpPr>
              <p:spPr>
                <a:xfrm>
                  <a:off x="4685030" y="4314896"/>
                  <a:ext cx="376186" cy="224660"/>
                </a:xfrm>
                <a:custGeom>
                  <a:rect b="b" l="l" r="r" t="t"/>
                  <a:pathLst>
                    <a:path extrusionOk="0" h="688" w="1152">
                      <a:moveTo>
                        <a:pt x="1152" y="3"/>
                      </a:moveTo>
                      <a:cubicBezTo>
                        <a:pt x="1135" y="2"/>
                        <a:pt x="1118" y="1"/>
                        <a:pt x="1101" y="0"/>
                      </a:cubicBezTo>
                      <a:cubicBezTo>
                        <a:pt x="1039" y="107"/>
                        <a:pt x="645" y="734"/>
                        <a:pt x="5" y="664"/>
                      </a:cubicBezTo>
                      <a:cubicBezTo>
                        <a:pt x="2" y="672"/>
                        <a:pt x="0" y="676"/>
                        <a:pt x="0" y="676"/>
                      </a:cubicBezTo>
                      <a:cubicBezTo>
                        <a:pt x="728" y="793"/>
                        <a:pt x="1152" y="3"/>
                        <a:pt x="1152" y="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16" name="Google Shape;2016;p11"/>
                <p:cNvSpPr/>
                <p:nvPr/>
              </p:nvSpPr>
              <p:spPr>
                <a:xfrm>
                  <a:off x="4695479" y="4540862"/>
                  <a:ext cx="435291" cy="139433"/>
                </a:xfrm>
                <a:custGeom>
                  <a:rect b="b" l="l" r="r" t="t"/>
                  <a:pathLst>
                    <a:path extrusionOk="0" h="427" w="1333">
                      <a:moveTo>
                        <a:pt x="1333" y="252"/>
                      </a:moveTo>
                      <a:cubicBezTo>
                        <a:pt x="1333" y="252"/>
                        <a:pt x="547" y="684"/>
                        <a:pt x="0" y="190"/>
                      </a:cubicBezTo>
                      <a:cubicBezTo>
                        <a:pt x="0" y="190"/>
                        <a:pt x="637" y="-276"/>
                        <a:pt x="1333" y="2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17" name="Google Shape;2017;p11"/>
                <p:cNvSpPr/>
                <p:nvPr/>
              </p:nvSpPr>
              <p:spPr>
                <a:xfrm>
                  <a:off x="4695479" y="4600619"/>
                  <a:ext cx="435291" cy="79676"/>
                </a:xfrm>
                <a:custGeom>
                  <a:rect b="b" l="l" r="r" t="t"/>
                  <a:pathLst>
                    <a:path extrusionOk="0" h="244" w="1333">
                      <a:moveTo>
                        <a:pt x="1333" y="69"/>
                      </a:moveTo>
                      <a:cubicBezTo>
                        <a:pt x="1319" y="58"/>
                        <a:pt x="1305" y="48"/>
                        <a:pt x="1291" y="39"/>
                      </a:cubicBezTo>
                      <a:cubicBezTo>
                        <a:pt x="1181" y="94"/>
                        <a:pt x="510" y="406"/>
                        <a:pt x="11" y="0"/>
                      </a:cubicBezTo>
                      <a:cubicBezTo>
                        <a:pt x="4" y="5"/>
                        <a:pt x="0" y="7"/>
                        <a:pt x="0" y="7"/>
                      </a:cubicBezTo>
                      <a:cubicBezTo>
                        <a:pt x="547" y="501"/>
                        <a:pt x="1333" y="69"/>
                        <a:pt x="1333" y="6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8850" lIns="81625" spcFirstLastPara="1" rIns="81625" wrap="square" tIns="388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18" name="Google Shape;2018;p11"/>
                <p:cNvSpPr/>
                <p:nvPr/>
              </p:nvSpPr>
              <p:spPr>
                <a:xfrm>
                  <a:off x="4667396" y="4664947"/>
                  <a:ext cx="354307" cy="253722"/>
                </a:xfrm>
                <a:custGeom>
                  <a:rect b="b" l="l" r="r" t="t"/>
                  <a:pathLst>
                    <a:path extrusionOk="0" h="777" w="1085">
                      <a:moveTo>
                        <a:pt x="1085" y="777"/>
                      </a:moveTo>
                      <a:cubicBezTo>
                        <a:pt x="1085" y="777"/>
                        <a:pt x="192" y="712"/>
                        <a:pt x="0" y="0"/>
                      </a:cubicBezTo>
                      <a:cubicBezTo>
                        <a:pt x="0" y="0"/>
                        <a:pt x="788" y="-44"/>
                        <a:pt x="1085" y="77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19" name="Google Shape;2019;p11"/>
                <p:cNvSpPr/>
                <p:nvPr/>
              </p:nvSpPr>
              <p:spPr>
                <a:xfrm>
                  <a:off x="4667396" y="4664947"/>
                  <a:ext cx="354307" cy="253722"/>
                </a:xfrm>
                <a:custGeom>
                  <a:rect b="b" l="l" r="r" t="t"/>
                  <a:pathLst>
                    <a:path extrusionOk="0" h="777" w="1085">
                      <a:moveTo>
                        <a:pt x="1085" y="777"/>
                      </a:moveTo>
                      <a:cubicBezTo>
                        <a:pt x="1080" y="761"/>
                        <a:pt x="1073" y="745"/>
                        <a:pt x="1067" y="729"/>
                      </a:cubicBezTo>
                      <a:cubicBezTo>
                        <a:pt x="945" y="716"/>
                        <a:pt x="211" y="612"/>
                        <a:pt x="13" y="0"/>
                      </a:cubicBezTo>
                      <a:cubicBezTo>
                        <a:pt x="5" y="0"/>
                        <a:pt x="0" y="0"/>
                        <a:pt x="0" y="0"/>
                      </a:cubicBezTo>
                      <a:cubicBezTo>
                        <a:pt x="192" y="712"/>
                        <a:pt x="1085" y="777"/>
                        <a:pt x="1085" y="777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20" name="Google Shape;2020;p11"/>
                <p:cNvSpPr/>
                <p:nvPr/>
              </p:nvSpPr>
              <p:spPr>
                <a:xfrm>
                  <a:off x="4595881" y="4702172"/>
                  <a:ext cx="185807" cy="405236"/>
                </a:xfrm>
                <a:custGeom>
                  <a:rect b="b" l="l" r="r" t="t"/>
                  <a:pathLst>
                    <a:path extrusionOk="0" h="1241" w="569">
                      <a:moveTo>
                        <a:pt x="533" y="1241"/>
                      </a:moveTo>
                      <a:cubicBezTo>
                        <a:pt x="533" y="1241"/>
                        <a:pt x="-181" y="701"/>
                        <a:pt x="44" y="0"/>
                      </a:cubicBezTo>
                      <a:cubicBezTo>
                        <a:pt x="44" y="0"/>
                        <a:pt x="730" y="390"/>
                        <a:pt x="533" y="124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21" name="Google Shape;2021;p11"/>
                <p:cNvSpPr/>
                <p:nvPr/>
              </p:nvSpPr>
              <p:spPr>
                <a:xfrm>
                  <a:off x="4595881" y="4702172"/>
                  <a:ext cx="177317" cy="405236"/>
                </a:xfrm>
                <a:custGeom>
                  <a:rect b="b" l="l" r="r" t="t"/>
                  <a:pathLst>
                    <a:path extrusionOk="0" h="1241" w="543">
                      <a:moveTo>
                        <a:pt x="533" y="1241"/>
                      </a:moveTo>
                      <a:cubicBezTo>
                        <a:pt x="537" y="1224"/>
                        <a:pt x="540" y="1208"/>
                        <a:pt x="543" y="1191"/>
                      </a:cubicBezTo>
                      <a:cubicBezTo>
                        <a:pt x="448" y="1113"/>
                        <a:pt x="-110" y="628"/>
                        <a:pt x="55" y="6"/>
                      </a:cubicBezTo>
                      <a:cubicBezTo>
                        <a:pt x="48" y="2"/>
                        <a:pt x="44" y="0"/>
                        <a:pt x="44" y="0"/>
                      </a:cubicBezTo>
                      <a:cubicBezTo>
                        <a:pt x="-181" y="701"/>
                        <a:pt x="533" y="1241"/>
                        <a:pt x="533" y="124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22" name="Google Shape;2022;p11"/>
                <p:cNvSpPr/>
                <p:nvPr/>
              </p:nvSpPr>
              <p:spPr>
                <a:xfrm>
                  <a:off x="4429014" y="4701846"/>
                  <a:ext cx="147601" cy="427114"/>
                </a:xfrm>
                <a:custGeom>
                  <a:rect b="b" l="l" r="r" t="t"/>
                  <a:pathLst>
                    <a:path extrusionOk="0" h="1308" w="452">
                      <a:moveTo>
                        <a:pt x="83" y="1308"/>
                      </a:moveTo>
                      <a:cubicBezTo>
                        <a:pt x="83" y="1308"/>
                        <a:pt x="-224" y="466"/>
                        <a:pt x="348" y="0"/>
                      </a:cubicBezTo>
                      <a:cubicBezTo>
                        <a:pt x="348" y="0"/>
                        <a:pt x="710" y="701"/>
                        <a:pt x="83" y="130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23" name="Google Shape;2023;p11"/>
                <p:cNvSpPr/>
                <p:nvPr/>
              </p:nvSpPr>
              <p:spPr>
                <a:xfrm>
                  <a:off x="4429014" y="4701846"/>
                  <a:ext cx="115272" cy="427114"/>
                </a:xfrm>
                <a:custGeom>
                  <a:rect b="b" l="l" r="r" t="t"/>
                  <a:pathLst>
                    <a:path extrusionOk="0" h="1308" w="353">
                      <a:moveTo>
                        <a:pt x="83" y="1308"/>
                      </a:moveTo>
                      <a:cubicBezTo>
                        <a:pt x="95" y="1296"/>
                        <a:pt x="107" y="1284"/>
                        <a:pt x="119" y="1272"/>
                      </a:cubicBezTo>
                      <a:cubicBezTo>
                        <a:pt x="81" y="1154"/>
                        <a:pt x="-124" y="443"/>
                        <a:pt x="353" y="12"/>
                      </a:cubicBezTo>
                      <a:cubicBezTo>
                        <a:pt x="350" y="4"/>
                        <a:pt x="348" y="0"/>
                        <a:pt x="348" y="0"/>
                      </a:cubicBezTo>
                      <a:cubicBezTo>
                        <a:pt x="-224" y="466"/>
                        <a:pt x="83" y="1308"/>
                        <a:pt x="83" y="130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24" name="Google Shape;2024;p11"/>
                <p:cNvSpPr/>
                <p:nvPr/>
              </p:nvSpPr>
              <p:spPr>
                <a:xfrm>
                  <a:off x="4180835" y="4664947"/>
                  <a:ext cx="304671" cy="311193"/>
                </a:xfrm>
                <a:custGeom>
                  <a:rect b="b" l="l" r="r" t="t"/>
                  <a:pathLst>
                    <a:path extrusionOk="0" h="953" w="933">
                      <a:moveTo>
                        <a:pt x="0" y="953"/>
                      </a:moveTo>
                      <a:cubicBezTo>
                        <a:pt x="0" y="953"/>
                        <a:pt x="200" y="80"/>
                        <a:pt x="933" y="0"/>
                      </a:cubicBezTo>
                      <a:cubicBezTo>
                        <a:pt x="933" y="0"/>
                        <a:pt x="857" y="785"/>
                        <a:pt x="0" y="9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25" name="Google Shape;2025;p11"/>
                <p:cNvSpPr/>
                <p:nvPr/>
              </p:nvSpPr>
              <p:spPr>
                <a:xfrm>
                  <a:off x="4180835" y="4664947"/>
                  <a:ext cx="304671" cy="311193"/>
                </a:xfrm>
                <a:custGeom>
                  <a:rect b="b" l="l" r="r" t="t"/>
                  <a:pathLst>
                    <a:path extrusionOk="0" h="953" w="933">
                      <a:moveTo>
                        <a:pt x="0" y="953"/>
                      </a:moveTo>
                      <a:cubicBezTo>
                        <a:pt x="17" y="950"/>
                        <a:pt x="33" y="946"/>
                        <a:pt x="50" y="942"/>
                      </a:cubicBezTo>
                      <a:cubicBezTo>
                        <a:pt x="81" y="823"/>
                        <a:pt x="296" y="114"/>
                        <a:pt x="931" y="12"/>
                      </a:cubicBezTo>
                      <a:cubicBezTo>
                        <a:pt x="933" y="4"/>
                        <a:pt x="933" y="0"/>
                        <a:pt x="933" y="0"/>
                      </a:cubicBezTo>
                      <a:cubicBezTo>
                        <a:pt x="200" y="80"/>
                        <a:pt x="0" y="953"/>
                        <a:pt x="0" y="95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26" name="Google Shape;2026;p11"/>
                <p:cNvSpPr/>
                <p:nvPr/>
              </p:nvSpPr>
              <p:spPr>
                <a:xfrm>
                  <a:off x="4032581" y="4570903"/>
                  <a:ext cx="425168" cy="158372"/>
                </a:xfrm>
                <a:custGeom>
                  <a:rect b="b" l="l" r="r" t="t"/>
                  <a:pathLst>
                    <a:path extrusionOk="0" h="485" w="1302">
                      <a:moveTo>
                        <a:pt x="0" y="390"/>
                      </a:moveTo>
                      <a:cubicBezTo>
                        <a:pt x="0" y="390"/>
                        <a:pt x="644" y="-234"/>
                        <a:pt x="1302" y="97"/>
                      </a:cubicBezTo>
                      <a:cubicBezTo>
                        <a:pt x="1302" y="97"/>
                        <a:pt x="811" y="715"/>
                        <a:pt x="0" y="39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27" name="Google Shape;2027;p11"/>
                <p:cNvSpPr/>
                <p:nvPr/>
              </p:nvSpPr>
              <p:spPr>
                <a:xfrm>
                  <a:off x="4032581" y="4570903"/>
                  <a:ext cx="425168" cy="133228"/>
                </a:xfrm>
                <a:custGeom>
                  <a:rect b="b" l="l" r="r" t="t"/>
                  <a:pathLst>
                    <a:path extrusionOk="0" h="408" w="1302">
                      <a:moveTo>
                        <a:pt x="0" y="390"/>
                      </a:moveTo>
                      <a:cubicBezTo>
                        <a:pt x="16" y="396"/>
                        <a:pt x="32" y="402"/>
                        <a:pt x="48" y="408"/>
                      </a:cubicBezTo>
                      <a:cubicBezTo>
                        <a:pt x="140" y="325"/>
                        <a:pt x="705" y="-153"/>
                        <a:pt x="1294" y="107"/>
                      </a:cubicBezTo>
                      <a:cubicBezTo>
                        <a:pt x="1299" y="101"/>
                        <a:pt x="1302" y="97"/>
                        <a:pt x="1302" y="97"/>
                      </a:cubicBezTo>
                      <a:cubicBezTo>
                        <a:pt x="644" y="-234"/>
                        <a:pt x="0" y="390"/>
                        <a:pt x="0" y="39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28" name="Google Shape;2028;p11"/>
                <p:cNvSpPr/>
                <p:nvPr/>
              </p:nvSpPr>
              <p:spPr>
                <a:xfrm>
                  <a:off x="4059684" y="4377265"/>
                  <a:ext cx="408514" cy="172087"/>
                </a:xfrm>
                <a:custGeom>
                  <a:rect b="b" l="l" r="r" t="t"/>
                  <a:pathLst>
                    <a:path extrusionOk="0" h="527" w="1251">
                      <a:moveTo>
                        <a:pt x="0" y="22"/>
                      </a:moveTo>
                      <a:cubicBezTo>
                        <a:pt x="0" y="22"/>
                        <a:pt x="879" y="-152"/>
                        <a:pt x="1251" y="484"/>
                      </a:cubicBezTo>
                      <a:cubicBezTo>
                        <a:pt x="1251" y="484"/>
                        <a:pt x="503" y="736"/>
                        <a:pt x="0" y="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29" name="Google Shape;2029;p11"/>
                <p:cNvSpPr/>
                <p:nvPr/>
              </p:nvSpPr>
              <p:spPr>
                <a:xfrm>
                  <a:off x="4059684" y="4377265"/>
                  <a:ext cx="408514" cy="159352"/>
                </a:xfrm>
                <a:custGeom>
                  <a:rect b="b" l="l" r="r" t="t"/>
                  <a:pathLst>
                    <a:path extrusionOk="0" h="488" w="1251">
                      <a:moveTo>
                        <a:pt x="0" y="22"/>
                      </a:moveTo>
                      <a:cubicBezTo>
                        <a:pt x="10" y="36"/>
                        <a:pt x="20" y="50"/>
                        <a:pt x="30" y="63"/>
                      </a:cubicBezTo>
                      <a:cubicBezTo>
                        <a:pt x="152" y="44"/>
                        <a:pt x="886" y="-50"/>
                        <a:pt x="1239" y="488"/>
                      </a:cubicBezTo>
                      <a:cubicBezTo>
                        <a:pt x="1247" y="486"/>
                        <a:pt x="1251" y="484"/>
                        <a:pt x="1251" y="484"/>
                      </a:cubicBezTo>
                      <a:cubicBezTo>
                        <a:pt x="879" y="-15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30" name="Google Shape;2030;p11"/>
                <p:cNvSpPr/>
                <p:nvPr/>
              </p:nvSpPr>
              <p:spPr>
                <a:xfrm>
                  <a:off x="4252676" y="4135626"/>
                  <a:ext cx="261240" cy="349071"/>
                </a:xfrm>
                <a:custGeom>
                  <a:rect b="b" l="l" r="r" t="t"/>
                  <a:pathLst>
                    <a:path extrusionOk="0" h="1069" w="800">
                      <a:moveTo>
                        <a:pt x="0" y="0"/>
                      </a:moveTo>
                      <a:cubicBezTo>
                        <a:pt x="0" y="0"/>
                        <a:pt x="833" y="333"/>
                        <a:pt x="799" y="1069"/>
                      </a:cubicBezTo>
                      <a:cubicBezTo>
                        <a:pt x="799" y="1069"/>
                        <a:pt x="35" y="873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1" name="Google Shape;2031;p11"/>
                <p:cNvSpPr/>
                <p:nvPr/>
              </p:nvSpPr>
              <p:spPr>
                <a:xfrm>
                  <a:off x="4252676" y="4135626"/>
                  <a:ext cx="261240" cy="349071"/>
                </a:xfrm>
                <a:custGeom>
                  <a:rect b="b" l="l" r="r" t="t"/>
                  <a:pathLst>
                    <a:path extrusionOk="0" h="1069" w="800">
                      <a:moveTo>
                        <a:pt x="0" y="0"/>
                      </a:moveTo>
                      <a:cubicBezTo>
                        <a:pt x="1" y="18"/>
                        <a:pt x="2" y="35"/>
                        <a:pt x="3" y="51"/>
                      </a:cubicBezTo>
                      <a:cubicBezTo>
                        <a:pt x="116" y="101"/>
                        <a:pt x="783" y="422"/>
                        <a:pt x="787" y="1065"/>
                      </a:cubicBezTo>
                      <a:cubicBezTo>
                        <a:pt x="795" y="1068"/>
                        <a:pt x="799" y="1069"/>
                        <a:pt x="799" y="1069"/>
                      </a:cubicBezTo>
                      <a:cubicBezTo>
                        <a:pt x="833" y="33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32" name="Google Shape;2032;p11"/>
                <p:cNvSpPr/>
                <p:nvPr/>
              </p:nvSpPr>
              <p:spPr>
                <a:xfrm>
                  <a:off x="4492038" y="4032113"/>
                  <a:ext cx="142702" cy="434625"/>
                </a:xfrm>
                <a:custGeom>
                  <a:rect b="b" l="l" r="r" t="t"/>
                  <a:pathLst>
                    <a:path extrusionOk="0" h="1331" w="437">
                      <a:moveTo>
                        <a:pt x="178" y="0"/>
                      </a:moveTo>
                      <a:cubicBezTo>
                        <a:pt x="178" y="0"/>
                        <a:pt x="695" y="731"/>
                        <a:pt x="268" y="1331"/>
                      </a:cubicBezTo>
                      <a:cubicBezTo>
                        <a:pt x="268" y="1331"/>
                        <a:pt x="-268" y="751"/>
                        <a:pt x="17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33" name="Google Shape;2033;p11"/>
                <p:cNvSpPr/>
                <p:nvPr/>
              </p:nvSpPr>
              <p:spPr>
                <a:xfrm>
                  <a:off x="4541674" y="4032113"/>
                  <a:ext cx="93067" cy="434625"/>
                </a:xfrm>
                <a:custGeom>
                  <a:rect b="b" l="l" r="r" t="t"/>
                  <a:pathLst>
                    <a:path extrusionOk="0" h="1331" w="285">
                      <a:moveTo>
                        <a:pt x="26" y="0"/>
                      </a:moveTo>
                      <a:cubicBezTo>
                        <a:pt x="17" y="15"/>
                        <a:pt x="8" y="30"/>
                        <a:pt x="0" y="44"/>
                      </a:cubicBezTo>
                      <a:cubicBezTo>
                        <a:pt x="68" y="147"/>
                        <a:pt x="453" y="779"/>
                        <a:pt x="107" y="1321"/>
                      </a:cubicBezTo>
                      <a:cubicBezTo>
                        <a:pt x="112" y="1328"/>
                        <a:pt x="116" y="1331"/>
                        <a:pt x="116" y="1331"/>
                      </a:cubicBezTo>
                      <a:cubicBezTo>
                        <a:pt x="543" y="731"/>
                        <a:pt x="26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4" name="Google Shape;2034;p11"/>
                <p:cNvSpPr/>
                <p:nvPr/>
              </p:nvSpPr>
              <p:spPr>
                <a:xfrm>
                  <a:off x="4579554" y="4045828"/>
                  <a:ext cx="149233" cy="425482"/>
                </a:xfrm>
                <a:custGeom>
                  <a:rect b="b" l="l" r="r" t="t"/>
                  <a:pathLst>
                    <a:path extrusionOk="0" h="1303" w="457">
                      <a:moveTo>
                        <a:pt x="383" y="0"/>
                      </a:moveTo>
                      <a:cubicBezTo>
                        <a:pt x="383" y="0"/>
                        <a:pt x="675" y="847"/>
                        <a:pt x="96" y="1303"/>
                      </a:cubicBezTo>
                      <a:cubicBezTo>
                        <a:pt x="96" y="1303"/>
                        <a:pt x="-254" y="59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35" name="Google Shape;2035;p11"/>
                <p:cNvSpPr/>
                <p:nvPr/>
              </p:nvSpPr>
              <p:spPr>
                <a:xfrm>
                  <a:off x="4608943" y="4045828"/>
                  <a:ext cx="119844" cy="425482"/>
                </a:xfrm>
                <a:custGeom>
                  <a:rect b="b" l="l" r="r" t="t"/>
                  <a:pathLst>
                    <a:path extrusionOk="0" h="1303" w="367">
                      <a:moveTo>
                        <a:pt x="293" y="0"/>
                      </a:moveTo>
                      <a:cubicBezTo>
                        <a:pt x="280" y="12"/>
                        <a:pt x="268" y="24"/>
                        <a:pt x="256" y="36"/>
                      </a:cubicBezTo>
                      <a:cubicBezTo>
                        <a:pt x="292" y="154"/>
                        <a:pt x="485" y="869"/>
                        <a:pt x="0" y="1291"/>
                      </a:cubicBezTo>
                      <a:cubicBezTo>
                        <a:pt x="4" y="1299"/>
                        <a:pt x="6" y="1303"/>
                        <a:pt x="6" y="1303"/>
                      </a:cubicBezTo>
                      <a:cubicBezTo>
                        <a:pt x="585" y="847"/>
                        <a:pt x="293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36" name="Google Shape;2036;p11"/>
                <p:cNvSpPr/>
                <p:nvPr/>
              </p:nvSpPr>
              <p:spPr>
                <a:xfrm>
                  <a:off x="4667396" y="4203220"/>
                  <a:ext cx="309896" cy="306295"/>
                </a:xfrm>
                <a:custGeom>
                  <a:rect b="b" l="l" r="r" t="t"/>
                  <a:pathLst>
                    <a:path extrusionOk="0" h="938" w="949">
                      <a:moveTo>
                        <a:pt x="949" y="0"/>
                      </a:moveTo>
                      <a:cubicBezTo>
                        <a:pt x="949" y="0"/>
                        <a:pt x="734" y="870"/>
                        <a:pt x="0" y="938"/>
                      </a:cubicBezTo>
                      <a:cubicBezTo>
                        <a:pt x="0" y="938"/>
                        <a:pt x="89" y="154"/>
                        <a:pt x="9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37" name="Google Shape;2037;p11"/>
                <p:cNvSpPr/>
                <p:nvPr/>
              </p:nvSpPr>
              <p:spPr>
                <a:xfrm>
                  <a:off x="4667396" y="4203220"/>
                  <a:ext cx="309896" cy="306295"/>
                </a:xfrm>
                <a:custGeom>
                  <a:rect b="b" l="l" r="r" t="t"/>
                  <a:pathLst>
                    <a:path extrusionOk="0" h="938" w="949">
                      <a:moveTo>
                        <a:pt x="949" y="0"/>
                      </a:moveTo>
                      <a:cubicBezTo>
                        <a:pt x="932" y="3"/>
                        <a:pt x="915" y="7"/>
                        <a:pt x="899" y="10"/>
                      </a:cubicBezTo>
                      <a:cubicBezTo>
                        <a:pt x="865" y="129"/>
                        <a:pt x="638" y="834"/>
                        <a:pt x="2" y="925"/>
                      </a:cubicBezTo>
                      <a:cubicBezTo>
                        <a:pt x="0" y="933"/>
                        <a:pt x="0" y="938"/>
                        <a:pt x="0" y="938"/>
                      </a:cubicBezTo>
                      <a:cubicBezTo>
                        <a:pt x="734" y="870"/>
                        <a:pt x="949" y="0"/>
                        <a:pt x="949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38" name="Google Shape;2038;p11"/>
                <p:cNvSpPr/>
                <p:nvPr/>
              </p:nvSpPr>
              <p:spPr>
                <a:xfrm>
                  <a:off x="4693847" y="4450410"/>
                  <a:ext cx="426801" cy="155760"/>
                </a:xfrm>
                <a:custGeom>
                  <a:rect b="b" l="l" r="r" t="t"/>
                  <a:pathLst>
                    <a:path extrusionOk="0" h="477" w="1307">
                      <a:moveTo>
                        <a:pt x="1307" y="102"/>
                      </a:moveTo>
                      <a:cubicBezTo>
                        <a:pt x="1307" y="102"/>
                        <a:pt x="653" y="715"/>
                        <a:pt x="0" y="373"/>
                      </a:cubicBezTo>
                      <a:cubicBezTo>
                        <a:pt x="0" y="373"/>
                        <a:pt x="502" y="-237"/>
                        <a:pt x="1307" y="10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39" name="Google Shape;2039;p11"/>
                <p:cNvSpPr/>
                <p:nvPr/>
              </p:nvSpPr>
              <p:spPr>
                <a:xfrm>
                  <a:off x="4693847" y="4477513"/>
                  <a:ext cx="426801" cy="128657"/>
                </a:xfrm>
                <a:custGeom>
                  <a:rect b="b" l="l" r="r" t="t"/>
                  <a:pathLst>
                    <a:path extrusionOk="0" h="394" w="1307">
                      <a:moveTo>
                        <a:pt x="1307" y="19"/>
                      </a:moveTo>
                      <a:cubicBezTo>
                        <a:pt x="1291" y="12"/>
                        <a:pt x="1275" y="6"/>
                        <a:pt x="1259" y="0"/>
                      </a:cubicBezTo>
                      <a:cubicBezTo>
                        <a:pt x="1166" y="81"/>
                        <a:pt x="593" y="549"/>
                        <a:pt x="9" y="280"/>
                      </a:cubicBezTo>
                      <a:cubicBezTo>
                        <a:pt x="3" y="286"/>
                        <a:pt x="0" y="290"/>
                        <a:pt x="0" y="290"/>
                      </a:cubicBezTo>
                      <a:cubicBezTo>
                        <a:pt x="653" y="632"/>
                        <a:pt x="1307" y="19"/>
                        <a:pt x="1307" y="1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40" name="Google Shape;2040;p11"/>
                <p:cNvSpPr/>
                <p:nvPr/>
              </p:nvSpPr>
              <p:spPr>
                <a:xfrm>
                  <a:off x="4682417" y="4626742"/>
                  <a:ext cx="405902" cy="176005"/>
                </a:xfrm>
                <a:custGeom>
                  <a:rect b="b" l="l" r="r" t="t"/>
                  <a:pathLst>
                    <a:path extrusionOk="0" h="539" w="1243">
                      <a:moveTo>
                        <a:pt x="1243" y="521"/>
                      </a:moveTo>
                      <a:cubicBezTo>
                        <a:pt x="1243" y="521"/>
                        <a:pt x="361" y="680"/>
                        <a:pt x="0" y="38"/>
                      </a:cubicBezTo>
                      <a:cubicBezTo>
                        <a:pt x="0" y="38"/>
                        <a:pt x="752" y="-201"/>
                        <a:pt x="1243" y="5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41" name="Google Shape;2041;p11"/>
                <p:cNvSpPr/>
                <p:nvPr/>
              </p:nvSpPr>
              <p:spPr>
                <a:xfrm>
                  <a:off x="4682417" y="4638171"/>
                  <a:ext cx="405902" cy="164576"/>
                </a:xfrm>
                <a:custGeom>
                  <a:rect b="b" l="l" r="r" t="t"/>
                  <a:pathLst>
                    <a:path extrusionOk="0" h="504" w="1243">
                      <a:moveTo>
                        <a:pt x="1243" y="486"/>
                      </a:moveTo>
                      <a:cubicBezTo>
                        <a:pt x="1234" y="472"/>
                        <a:pt x="1224" y="458"/>
                        <a:pt x="1214" y="444"/>
                      </a:cubicBezTo>
                      <a:cubicBezTo>
                        <a:pt x="1092" y="462"/>
                        <a:pt x="356" y="543"/>
                        <a:pt x="12" y="0"/>
                      </a:cubicBezTo>
                      <a:cubicBezTo>
                        <a:pt x="4" y="2"/>
                        <a:pt x="0" y="3"/>
                        <a:pt x="0" y="3"/>
                      </a:cubicBezTo>
                      <a:cubicBezTo>
                        <a:pt x="361" y="645"/>
                        <a:pt x="1243" y="486"/>
                        <a:pt x="1243" y="486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42" name="Google Shape;2042;p11"/>
                <p:cNvSpPr/>
                <p:nvPr/>
              </p:nvSpPr>
              <p:spPr>
                <a:xfrm>
                  <a:off x="4635721" y="4689111"/>
                  <a:ext cx="255362" cy="353316"/>
                </a:xfrm>
                <a:custGeom>
                  <a:rect b="b" l="l" r="r" t="t"/>
                  <a:pathLst>
                    <a:path extrusionOk="0" h="1082" w="782">
                      <a:moveTo>
                        <a:pt x="782" y="1082"/>
                      </a:moveTo>
                      <a:cubicBezTo>
                        <a:pt x="782" y="1082"/>
                        <a:pt x="-44" y="736"/>
                        <a:pt x="1" y="0"/>
                      </a:cubicBezTo>
                      <a:cubicBezTo>
                        <a:pt x="1" y="0"/>
                        <a:pt x="762" y="209"/>
                        <a:pt x="782" y="10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43" name="Google Shape;2043;p11"/>
                <p:cNvSpPr/>
                <p:nvPr/>
              </p:nvSpPr>
              <p:spPr>
                <a:xfrm>
                  <a:off x="4635721" y="4689111"/>
                  <a:ext cx="255362" cy="353316"/>
                </a:xfrm>
                <a:custGeom>
                  <a:rect b="b" l="l" r="r" t="t"/>
                  <a:pathLst>
                    <a:path extrusionOk="0" h="1082" w="782">
                      <a:moveTo>
                        <a:pt x="782" y="1082"/>
                      </a:moveTo>
                      <a:cubicBezTo>
                        <a:pt x="782" y="1064"/>
                        <a:pt x="781" y="1047"/>
                        <a:pt x="780" y="1031"/>
                      </a:cubicBezTo>
                      <a:cubicBezTo>
                        <a:pt x="668" y="979"/>
                        <a:pt x="6" y="647"/>
                        <a:pt x="13" y="4"/>
                      </a:cubicBezTo>
                      <a:cubicBezTo>
                        <a:pt x="5" y="1"/>
                        <a:pt x="1" y="0"/>
                        <a:pt x="1" y="0"/>
                      </a:cubicBezTo>
                      <a:cubicBezTo>
                        <a:pt x="-44" y="736"/>
                        <a:pt x="782" y="1082"/>
                        <a:pt x="782" y="108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44" name="Google Shape;2044;p11"/>
                <p:cNvSpPr/>
                <p:nvPr/>
              </p:nvSpPr>
              <p:spPr>
                <a:xfrm>
                  <a:off x="4511958" y="4705764"/>
                  <a:ext cx="141723" cy="435278"/>
                </a:xfrm>
                <a:custGeom>
                  <a:rect b="b" l="l" r="r" t="t"/>
                  <a:pathLst>
                    <a:path extrusionOk="0" h="1333" w="434">
                      <a:moveTo>
                        <a:pt x="246" y="1333"/>
                      </a:moveTo>
                      <a:cubicBezTo>
                        <a:pt x="246" y="1333"/>
                        <a:pt x="-259" y="593"/>
                        <a:pt x="179" y="0"/>
                      </a:cubicBezTo>
                      <a:cubicBezTo>
                        <a:pt x="179" y="0"/>
                        <a:pt x="704" y="589"/>
                        <a:pt x="246" y="13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45" name="Google Shape;2045;p11"/>
                <p:cNvSpPr/>
                <p:nvPr/>
              </p:nvSpPr>
              <p:spPr>
                <a:xfrm>
                  <a:off x="4511958" y="4705764"/>
                  <a:ext cx="88822" cy="435278"/>
                </a:xfrm>
                <a:custGeom>
                  <a:rect b="b" l="l" r="r" t="t"/>
                  <a:pathLst>
                    <a:path extrusionOk="0" h="1333" w="272">
                      <a:moveTo>
                        <a:pt x="246" y="1333"/>
                      </a:moveTo>
                      <a:cubicBezTo>
                        <a:pt x="255" y="1318"/>
                        <a:pt x="263" y="1304"/>
                        <a:pt x="272" y="1289"/>
                      </a:cubicBezTo>
                      <a:cubicBezTo>
                        <a:pt x="206" y="1185"/>
                        <a:pt x="-169" y="546"/>
                        <a:pt x="187" y="10"/>
                      </a:cubicBezTo>
                      <a:cubicBezTo>
                        <a:pt x="182" y="4"/>
                        <a:pt x="179" y="0"/>
                        <a:pt x="179" y="0"/>
                      </a:cubicBezTo>
                      <a:cubicBezTo>
                        <a:pt x="-259" y="593"/>
                        <a:pt x="246" y="1333"/>
                        <a:pt x="246" y="133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46" name="Google Shape;2046;p11"/>
                <p:cNvSpPr/>
                <p:nvPr/>
              </p:nvSpPr>
              <p:spPr>
                <a:xfrm>
                  <a:off x="4287617" y="4684213"/>
                  <a:ext cx="220095" cy="377154"/>
                </a:xfrm>
                <a:custGeom>
                  <a:rect b="b" l="l" r="r" t="t"/>
                  <a:pathLst>
                    <a:path extrusionOk="0" h="1155" w="674">
                      <a:moveTo>
                        <a:pt x="1" y="1155"/>
                      </a:moveTo>
                      <a:cubicBezTo>
                        <a:pt x="1" y="1155"/>
                        <a:pt x="-21" y="259"/>
                        <a:pt x="668" y="0"/>
                      </a:cubicBezTo>
                      <a:cubicBezTo>
                        <a:pt x="668" y="0"/>
                        <a:pt x="789" y="780"/>
                        <a:pt x="1" y="115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47" name="Google Shape;2047;p11"/>
                <p:cNvSpPr/>
                <p:nvPr/>
              </p:nvSpPr>
              <p:spPr>
                <a:xfrm>
                  <a:off x="4287617" y="4684213"/>
                  <a:ext cx="218789" cy="377154"/>
                </a:xfrm>
                <a:custGeom>
                  <a:rect b="b" l="l" r="r" t="t"/>
                  <a:pathLst>
                    <a:path extrusionOk="0" h="1155" w="670">
                      <a:moveTo>
                        <a:pt x="1" y="1155"/>
                      </a:moveTo>
                      <a:cubicBezTo>
                        <a:pt x="16" y="1147"/>
                        <a:pt x="31" y="1140"/>
                        <a:pt x="46" y="1132"/>
                      </a:cubicBezTo>
                      <a:cubicBezTo>
                        <a:pt x="48" y="1009"/>
                        <a:pt x="80" y="269"/>
                        <a:pt x="670" y="12"/>
                      </a:cubicBezTo>
                      <a:cubicBezTo>
                        <a:pt x="669" y="4"/>
                        <a:pt x="668" y="0"/>
                        <a:pt x="668" y="0"/>
                      </a:cubicBezTo>
                      <a:cubicBezTo>
                        <a:pt x="-21" y="259"/>
                        <a:pt x="1" y="1155"/>
                        <a:pt x="1" y="1155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48" name="Google Shape;2048;p11"/>
                <p:cNvSpPr/>
                <p:nvPr/>
              </p:nvSpPr>
              <p:spPr>
                <a:xfrm>
                  <a:off x="4075359" y="4623803"/>
                  <a:ext cx="388268" cy="208986"/>
                </a:xfrm>
                <a:custGeom>
                  <a:rect b="b" l="l" r="r" t="t"/>
                  <a:pathLst>
                    <a:path extrusionOk="0" h="640" w="1189">
                      <a:moveTo>
                        <a:pt x="0" y="628"/>
                      </a:moveTo>
                      <a:cubicBezTo>
                        <a:pt x="0" y="628"/>
                        <a:pt x="469" y="-136"/>
                        <a:pt x="1189" y="21"/>
                      </a:cubicBezTo>
                      <a:cubicBezTo>
                        <a:pt x="1189" y="21"/>
                        <a:pt x="866" y="742"/>
                        <a:pt x="0" y="6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49" name="Google Shape;2049;p11"/>
                <p:cNvSpPr/>
                <p:nvPr/>
              </p:nvSpPr>
              <p:spPr>
                <a:xfrm>
                  <a:off x="4075359" y="4623803"/>
                  <a:ext cx="388268" cy="206700"/>
                </a:xfrm>
                <a:custGeom>
                  <a:rect b="b" l="l" r="r" t="t"/>
                  <a:pathLst>
                    <a:path extrusionOk="0" h="633" w="1189">
                      <a:moveTo>
                        <a:pt x="0" y="628"/>
                      </a:moveTo>
                      <a:cubicBezTo>
                        <a:pt x="18" y="630"/>
                        <a:pt x="35" y="632"/>
                        <a:pt x="51" y="633"/>
                      </a:cubicBezTo>
                      <a:cubicBezTo>
                        <a:pt x="119" y="531"/>
                        <a:pt x="549" y="-73"/>
                        <a:pt x="1183" y="33"/>
                      </a:cubicBezTo>
                      <a:cubicBezTo>
                        <a:pt x="1187" y="25"/>
                        <a:pt x="1189" y="21"/>
                        <a:pt x="1189" y="21"/>
                      </a:cubicBezTo>
                      <a:cubicBezTo>
                        <a:pt x="469" y="-136"/>
                        <a:pt x="0" y="628"/>
                        <a:pt x="0" y="62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50" name="Google Shape;2050;p11"/>
                <p:cNvSpPr/>
                <p:nvPr/>
              </p:nvSpPr>
              <p:spPr>
                <a:xfrm>
                  <a:off x="4023764" y="4473268"/>
                  <a:ext cx="433332" cy="140739"/>
                </a:xfrm>
                <a:custGeom>
                  <a:rect b="b" l="l" r="r" t="t"/>
                  <a:pathLst>
                    <a:path extrusionOk="0" h="431" w="1327">
                      <a:moveTo>
                        <a:pt x="0" y="137"/>
                      </a:moveTo>
                      <a:cubicBezTo>
                        <a:pt x="0" y="137"/>
                        <a:pt x="809" y="-249"/>
                        <a:pt x="1327" y="275"/>
                      </a:cubicBezTo>
                      <a:cubicBezTo>
                        <a:pt x="1327" y="275"/>
                        <a:pt x="665" y="704"/>
                        <a:pt x="0" y="1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51" name="Google Shape;2051;p11"/>
                <p:cNvSpPr/>
                <p:nvPr/>
              </p:nvSpPr>
              <p:spPr>
                <a:xfrm>
                  <a:off x="4023764" y="4473268"/>
                  <a:ext cx="433332" cy="91758"/>
                </a:xfrm>
                <a:custGeom>
                  <a:rect b="b" l="l" r="r" t="t"/>
                  <a:pathLst>
                    <a:path extrusionOk="0" h="281" w="1327">
                      <a:moveTo>
                        <a:pt x="0" y="137"/>
                      </a:moveTo>
                      <a:cubicBezTo>
                        <a:pt x="13" y="149"/>
                        <a:pt x="26" y="159"/>
                        <a:pt x="40" y="170"/>
                      </a:cubicBezTo>
                      <a:cubicBezTo>
                        <a:pt x="153" y="121"/>
                        <a:pt x="841" y="-152"/>
                        <a:pt x="1316" y="281"/>
                      </a:cubicBezTo>
                      <a:cubicBezTo>
                        <a:pt x="1323" y="277"/>
                        <a:pt x="1327" y="275"/>
                        <a:pt x="1327" y="275"/>
                      </a:cubicBezTo>
                      <a:cubicBezTo>
                        <a:pt x="809" y="-249"/>
                        <a:pt x="0" y="137"/>
                        <a:pt x="0" y="13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52" name="Google Shape;2052;p11"/>
                <p:cNvSpPr/>
                <p:nvPr/>
              </p:nvSpPr>
              <p:spPr>
                <a:xfrm>
                  <a:off x="4149159" y="4229343"/>
                  <a:ext cx="339285" cy="273314"/>
                </a:xfrm>
                <a:custGeom>
                  <a:rect b="b" l="l" r="r" t="t"/>
                  <a:pathLst>
                    <a:path extrusionOk="0" h="837" w="1039">
                      <a:moveTo>
                        <a:pt x="0" y="0"/>
                      </a:moveTo>
                      <a:cubicBezTo>
                        <a:pt x="0" y="0"/>
                        <a:pt x="889" y="115"/>
                        <a:pt x="1039" y="837"/>
                      </a:cubicBezTo>
                      <a:cubicBezTo>
                        <a:pt x="1039" y="837"/>
                        <a:pt x="250" y="83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53" name="Google Shape;2053;p11"/>
                <p:cNvSpPr/>
                <p:nvPr/>
              </p:nvSpPr>
              <p:spPr>
                <a:xfrm>
                  <a:off x="4149159" y="4229343"/>
                  <a:ext cx="339285" cy="273314"/>
                </a:xfrm>
                <a:custGeom>
                  <a:rect b="b" l="l" r="r" t="t"/>
                  <a:pathLst>
                    <a:path extrusionOk="0" h="837" w="1039">
                      <a:moveTo>
                        <a:pt x="0" y="0"/>
                      </a:moveTo>
                      <a:cubicBezTo>
                        <a:pt x="5" y="16"/>
                        <a:pt x="10" y="33"/>
                        <a:pt x="16" y="49"/>
                      </a:cubicBezTo>
                      <a:cubicBezTo>
                        <a:pt x="137" y="69"/>
                        <a:pt x="863" y="214"/>
                        <a:pt x="1026" y="836"/>
                      </a:cubicBezTo>
                      <a:cubicBezTo>
                        <a:pt x="1035" y="837"/>
                        <a:pt x="1039" y="837"/>
                        <a:pt x="1039" y="837"/>
                      </a:cubicBezTo>
                      <a:cubicBezTo>
                        <a:pt x="889" y="11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4" name="Google Shape;2054;p11"/>
                <p:cNvSpPr/>
                <p:nvPr/>
              </p:nvSpPr>
              <p:spPr>
                <a:xfrm>
                  <a:off x="4393746" y="4054971"/>
                  <a:ext cx="174051" cy="414053"/>
                </a:xfrm>
                <a:custGeom>
                  <a:rect b="b" l="l" r="r" t="t"/>
                  <a:pathLst>
                    <a:path extrusionOk="0" h="1268" w="533">
                      <a:moveTo>
                        <a:pt x="55" y="0"/>
                      </a:moveTo>
                      <a:cubicBezTo>
                        <a:pt x="55" y="0"/>
                        <a:pt x="737" y="580"/>
                        <a:pt x="472" y="1268"/>
                      </a:cubicBezTo>
                      <a:cubicBezTo>
                        <a:pt x="472" y="1268"/>
                        <a:pt x="-191" y="839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5" name="Google Shape;2055;p11"/>
                <p:cNvSpPr/>
                <p:nvPr/>
              </p:nvSpPr>
              <p:spPr>
                <a:xfrm>
                  <a:off x="4407135" y="4054971"/>
                  <a:ext cx="160663" cy="414053"/>
                </a:xfrm>
                <a:custGeom>
                  <a:rect b="b" l="l" r="r" t="t"/>
                  <a:pathLst>
                    <a:path extrusionOk="0" h="1268" w="492">
                      <a:moveTo>
                        <a:pt x="14" y="0"/>
                      </a:moveTo>
                      <a:cubicBezTo>
                        <a:pt x="9" y="17"/>
                        <a:pt x="4" y="33"/>
                        <a:pt x="0" y="50"/>
                      </a:cubicBezTo>
                      <a:cubicBezTo>
                        <a:pt x="91" y="133"/>
                        <a:pt x="621" y="649"/>
                        <a:pt x="420" y="1260"/>
                      </a:cubicBezTo>
                      <a:cubicBezTo>
                        <a:pt x="427" y="1265"/>
                        <a:pt x="431" y="1268"/>
                        <a:pt x="431" y="1268"/>
                      </a:cubicBezTo>
                      <a:cubicBezTo>
                        <a:pt x="696" y="581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56" name="Google Shape;2056;p11"/>
                <p:cNvSpPr/>
                <p:nvPr/>
              </p:nvSpPr>
              <p:spPr>
                <a:xfrm>
                  <a:off x="4472772" y="4245017"/>
                  <a:ext cx="82291" cy="231517"/>
                </a:xfrm>
                <a:custGeom>
                  <a:rect b="b" l="l" r="r" t="t"/>
                  <a:pathLst>
                    <a:path extrusionOk="0" h="709" w="252">
                      <a:moveTo>
                        <a:pt x="230" y="709"/>
                      </a:moveTo>
                      <a:cubicBezTo>
                        <a:pt x="222" y="709"/>
                        <a:pt x="214" y="705"/>
                        <a:pt x="210" y="698"/>
                      </a:cubicBezTo>
                      <a:cubicBezTo>
                        <a:pt x="50" y="433"/>
                        <a:pt x="3" y="43"/>
                        <a:pt x="1" y="26"/>
                      </a:cubicBezTo>
                      <a:cubicBezTo>
                        <a:pt x="-1" y="13"/>
                        <a:pt x="8" y="2"/>
                        <a:pt x="21" y="0"/>
                      </a:cubicBezTo>
                      <a:cubicBezTo>
                        <a:pt x="33" y="-1"/>
                        <a:pt x="45" y="8"/>
                        <a:pt x="47" y="21"/>
                      </a:cubicBezTo>
                      <a:cubicBezTo>
                        <a:pt x="47" y="25"/>
                        <a:pt x="94" y="418"/>
                        <a:pt x="249" y="674"/>
                      </a:cubicBezTo>
                      <a:cubicBezTo>
                        <a:pt x="256" y="685"/>
                        <a:pt x="253" y="699"/>
                        <a:pt x="242" y="706"/>
                      </a:cubicBezTo>
                      <a:cubicBezTo>
                        <a:pt x="238" y="708"/>
                        <a:pt x="234" y="709"/>
                        <a:pt x="230" y="7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57" name="Google Shape;2057;p11"/>
                <p:cNvSpPr/>
                <p:nvPr/>
              </p:nvSpPr>
              <p:spPr>
                <a:xfrm>
                  <a:off x="4603392" y="4232935"/>
                  <a:ext cx="61391" cy="245885"/>
                </a:xfrm>
                <a:custGeom>
                  <a:rect b="b" l="l" r="r" t="t"/>
                  <a:pathLst>
                    <a:path extrusionOk="0" h="753" w="188">
                      <a:moveTo>
                        <a:pt x="23" y="753"/>
                      </a:moveTo>
                      <a:cubicBezTo>
                        <a:pt x="22" y="753"/>
                        <a:pt x="22" y="753"/>
                        <a:pt x="22" y="753"/>
                      </a:cubicBezTo>
                      <a:cubicBezTo>
                        <a:pt x="9" y="753"/>
                        <a:pt x="-1" y="742"/>
                        <a:pt x="0" y="729"/>
                      </a:cubicBezTo>
                      <a:cubicBezTo>
                        <a:pt x="15" y="398"/>
                        <a:pt x="140" y="19"/>
                        <a:pt x="142" y="15"/>
                      </a:cubicBezTo>
                      <a:cubicBezTo>
                        <a:pt x="146" y="3"/>
                        <a:pt x="159" y="-4"/>
                        <a:pt x="171" y="1"/>
                      </a:cubicBezTo>
                      <a:cubicBezTo>
                        <a:pt x="183" y="5"/>
                        <a:pt x="190" y="18"/>
                        <a:pt x="186" y="30"/>
                      </a:cubicBezTo>
                      <a:cubicBezTo>
                        <a:pt x="184" y="34"/>
                        <a:pt x="61" y="407"/>
                        <a:pt x="46" y="731"/>
                      </a:cubicBezTo>
                      <a:cubicBezTo>
                        <a:pt x="45" y="744"/>
                        <a:pt x="35" y="753"/>
                        <a:pt x="23" y="7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58" name="Google Shape;2058;p11"/>
                <p:cNvSpPr/>
                <p:nvPr/>
              </p:nvSpPr>
              <p:spPr>
                <a:xfrm>
                  <a:off x="4678825" y="4336448"/>
                  <a:ext cx="160663" cy="154780"/>
                </a:xfrm>
                <a:custGeom>
                  <a:rect b="b" l="l" r="r" t="t"/>
                  <a:pathLst>
                    <a:path extrusionOk="0" h="474" w="492">
                      <a:moveTo>
                        <a:pt x="23" y="474"/>
                      </a:moveTo>
                      <a:cubicBezTo>
                        <a:pt x="18" y="474"/>
                        <a:pt x="13" y="472"/>
                        <a:pt x="8" y="469"/>
                      </a:cubicBezTo>
                      <a:cubicBezTo>
                        <a:pt x="-2" y="461"/>
                        <a:pt x="-3" y="446"/>
                        <a:pt x="5" y="436"/>
                      </a:cubicBezTo>
                      <a:cubicBezTo>
                        <a:pt x="190" y="204"/>
                        <a:pt x="452" y="7"/>
                        <a:pt x="455" y="5"/>
                      </a:cubicBezTo>
                      <a:cubicBezTo>
                        <a:pt x="465" y="-3"/>
                        <a:pt x="480" y="-1"/>
                        <a:pt x="487" y="10"/>
                      </a:cubicBezTo>
                      <a:cubicBezTo>
                        <a:pt x="495" y="20"/>
                        <a:pt x="493" y="34"/>
                        <a:pt x="483" y="42"/>
                      </a:cubicBezTo>
                      <a:cubicBezTo>
                        <a:pt x="480" y="44"/>
                        <a:pt x="222" y="238"/>
                        <a:pt x="41" y="465"/>
                      </a:cubicBezTo>
                      <a:cubicBezTo>
                        <a:pt x="36" y="471"/>
                        <a:pt x="30" y="474"/>
                        <a:pt x="23" y="47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59" name="Google Shape;2059;p11"/>
                <p:cNvSpPr/>
                <p:nvPr/>
              </p:nvSpPr>
              <p:spPr>
                <a:xfrm>
                  <a:off x="4709848" y="4505596"/>
                  <a:ext cx="215196" cy="63022"/>
                </a:xfrm>
                <a:custGeom>
                  <a:rect b="b" l="l" r="r" t="t"/>
                  <a:pathLst>
                    <a:path extrusionOk="0" h="193" w="659">
                      <a:moveTo>
                        <a:pt x="23" y="193"/>
                      </a:moveTo>
                      <a:cubicBezTo>
                        <a:pt x="14" y="193"/>
                        <a:pt x="5" y="188"/>
                        <a:pt x="2" y="179"/>
                      </a:cubicBezTo>
                      <a:cubicBezTo>
                        <a:pt x="-4" y="168"/>
                        <a:pt x="2" y="154"/>
                        <a:pt x="13" y="149"/>
                      </a:cubicBezTo>
                      <a:cubicBezTo>
                        <a:pt x="270" y="35"/>
                        <a:pt x="618" y="1"/>
                        <a:pt x="633" y="0"/>
                      </a:cubicBezTo>
                      <a:cubicBezTo>
                        <a:pt x="646" y="-1"/>
                        <a:pt x="657" y="8"/>
                        <a:pt x="658" y="21"/>
                      </a:cubicBezTo>
                      <a:cubicBezTo>
                        <a:pt x="659" y="33"/>
                        <a:pt x="650" y="45"/>
                        <a:pt x="637" y="46"/>
                      </a:cubicBezTo>
                      <a:cubicBezTo>
                        <a:pt x="634" y="46"/>
                        <a:pt x="282" y="80"/>
                        <a:pt x="32" y="191"/>
                      </a:cubicBezTo>
                      <a:cubicBezTo>
                        <a:pt x="29" y="193"/>
                        <a:pt x="26" y="193"/>
                        <a:pt x="23" y="19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22200" lIns="81625" spcFirstLastPara="1" rIns="81625" wrap="square" tIns="222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60" name="Google Shape;2060;p11"/>
                <p:cNvSpPr/>
                <p:nvPr/>
              </p:nvSpPr>
              <p:spPr>
                <a:xfrm>
                  <a:off x="4674907" y="4631640"/>
                  <a:ext cx="218789" cy="84247"/>
                </a:xfrm>
                <a:custGeom>
                  <a:rect b="b" l="l" r="r" t="t"/>
                  <a:pathLst>
                    <a:path extrusionOk="0" h="258" w="670">
                      <a:moveTo>
                        <a:pt x="647" y="258"/>
                      </a:moveTo>
                      <a:cubicBezTo>
                        <a:pt x="644" y="258"/>
                        <a:pt x="641" y="257"/>
                        <a:pt x="638" y="256"/>
                      </a:cubicBezTo>
                      <a:cubicBezTo>
                        <a:pt x="634" y="255"/>
                        <a:pt x="257" y="99"/>
                        <a:pt x="18" y="46"/>
                      </a:cubicBezTo>
                      <a:cubicBezTo>
                        <a:pt x="5" y="43"/>
                        <a:pt x="-3" y="31"/>
                        <a:pt x="0" y="18"/>
                      </a:cubicBezTo>
                      <a:cubicBezTo>
                        <a:pt x="3" y="6"/>
                        <a:pt x="15" y="-2"/>
                        <a:pt x="28" y="0"/>
                      </a:cubicBezTo>
                      <a:cubicBezTo>
                        <a:pt x="271" y="54"/>
                        <a:pt x="652" y="212"/>
                        <a:pt x="656" y="214"/>
                      </a:cubicBezTo>
                      <a:cubicBezTo>
                        <a:pt x="668" y="218"/>
                        <a:pt x="673" y="232"/>
                        <a:pt x="668" y="244"/>
                      </a:cubicBezTo>
                      <a:cubicBezTo>
                        <a:pt x="665" y="253"/>
                        <a:pt x="656" y="258"/>
                        <a:pt x="647" y="25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61" name="Google Shape;2061;p11"/>
                <p:cNvSpPr/>
                <p:nvPr/>
              </p:nvSpPr>
              <p:spPr>
                <a:xfrm>
                  <a:off x="4628536" y="4681600"/>
                  <a:ext cx="144662" cy="187761"/>
                </a:xfrm>
                <a:custGeom>
                  <a:rect b="b" l="l" r="r" t="t"/>
                  <a:pathLst>
                    <a:path extrusionOk="0" h="575" w="443">
                      <a:moveTo>
                        <a:pt x="419" y="575"/>
                      </a:moveTo>
                      <a:cubicBezTo>
                        <a:pt x="412" y="575"/>
                        <a:pt x="404" y="572"/>
                        <a:pt x="400" y="565"/>
                      </a:cubicBezTo>
                      <a:cubicBezTo>
                        <a:pt x="397" y="561"/>
                        <a:pt x="106" y="144"/>
                        <a:pt x="6" y="39"/>
                      </a:cubicBezTo>
                      <a:cubicBezTo>
                        <a:pt x="-3" y="30"/>
                        <a:pt x="-2" y="15"/>
                        <a:pt x="7" y="6"/>
                      </a:cubicBezTo>
                      <a:cubicBezTo>
                        <a:pt x="16" y="-3"/>
                        <a:pt x="31" y="-2"/>
                        <a:pt x="40" y="7"/>
                      </a:cubicBezTo>
                      <a:cubicBezTo>
                        <a:pt x="142" y="114"/>
                        <a:pt x="426" y="521"/>
                        <a:pt x="438" y="539"/>
                      </a:cubicBezTo>
                      <a:cubicBezTo>
                        <a:pt x="445" y="549"/>
                        <a:pt x="443" y="564"/>
                        <a:pt x="432" y="571"/>
                      </a:cubicBezTo>
                      <a:cubicBezTo>
                        <a:pt x="428" y="574"/>
                        <a:pt x="424" y="575"/>
                        <a:pt x="419" y="5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62" name="Google Shape;2062;p11"/>
                <p:cNvSpPr/>
                <p:nvPr/>
              </p:nvSpPr>
              <p:spPr>
                <a:xfrm>
                  <a:off x="4555062" y="4716214"/>
                  <a:ext cx="38533" cy="225966"/>
                </a:xfrm>
                <a:custGeom>
                  <a:rect b="b" l="l" r="r" t="t"/>
                  <a:pathLst>
                    <a:path extrusionOk="0" h="692" w="118">
                      <a:moveTo>
                        <a:pt x="93" y="692"/>
                      </a:moveTo>
                      <a:lnTo>
                        <a:pt x="93" y="692"/>
                      </a:lnTo>
                      <a:cubicBezTo>
                        <a:pt x="80" y="692"/>
                        <a:pt x="71" y="681"/>
                        <a:pt x="71" y="668"/>
                      </a:cubicBezTo>
                      <a:cubicBezTo>
                        <a:pt x="71" y="664"/>
                        <a:pt x="79" y="220"/>
                        <a:pt x="2" y="32"/>
                      </a:cubicBezTo>
                      <a:cubicBezTo>
                        <a:pt x="-3" y="20"/>
                        <a:pt x="3" y="7"/>
                        <a:pt x="14" y="2"/>
                      </a:cubicBezTo>
                      <a:cubicBezTo>
                        <a:pt x="26" y="-3"/>
                        <a:pt x="40" y="3"/>
                        <a:pt x="45" y="15"/>
                      </a:cubicBezTo>
                      <a:cubicBezTo>
                        <a:pt x="125" y="211"/>
                        <a:pt x="117" y="651"/>
                        <a:pt x="117" y="669"/>
                      </a:cubicBezTo>
                      <a:cubicBezTo>
                        <a:pt x="116" y="682"/>
                        <a:pt x="106" y="692"/>
                        <a:pt x="93" y="6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63" name="Google Shape;2063;p11"/>
                <p:cNvSpPr/>
                <p:nvPr/>
              </p:nvSpPr>
              <p:spPr>
                <a:xfrm>
                  <a:off x="4395379" y="4688458"/>
                  <a:ext cx="118864" cy="174699"/>
                </a:xfrm>
                <a:custGeom>
                  <a:rect b="b" l="l" r="r" t="t"/>
                  <a:pathLst>
                    <a:path extrusionOk="0" h="535" w="364">
                      <a:moveTo>
                        <a:pt x="23" y="535"/>
                      </a:moveTo>
                      <a:cubicBezTo>
                        <a:pt x="19" y="535"/>
                        <a:pt x="16" y="534"/>
                        <a:pt x="12" y="532"/>
                      </a:cubicBezTo>
                      <a:cubicBezTo>
                        <a:pt x="1" y="526"/>
                        <a:pt x="-3" y="512"/>
                        <a:pt x="3" y="501"/>
                      </a:cubicBezTo>
                      <a:cubicBezTo>
                        <a:pt x="11" y="486"/>
                        <a:pt x="210" y="131"/>
                        <a:pt x="324" y="7"/>
                      </a:cubicBezTo>
                      <a:cubicBezTo>
                        <a:pt x="333" y="-2"/>
                        <a:pt x="348" y="-3"/>
                        <a:pt x="357" y="6"/>
                      </a:cubicBezTo>
                      <a:cubicBezTo>
                        <a:pt x="366" y="15"/>
                        <a:pt x="367" y="29"/>
                        <a:pt x="358" y="39"/>
                      </a:cubicBezTo>
                      <a:cubicBezTo>
                        <a:pt x="247" y="159"/>
                        <a:pt x="46" y="520"/>
                        <a:pt x="43" y="523"/>
                      </a:cubicBezTo>
                      <a:cubicBezTo>
                        <a:pt x="39" y="531"/>
                        <a:pt x="31" y="535"/>
                        <a:pt x="23" y="53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64" name="Google Shape;2064;p11"/>
                <p:cNvSpPr/>
                <p:nvPr/>
              </p:nvSpPr>
              <p:spPr>
                <a:xfrm>
                  <a:off x="4269657" y="4626415"/>
                  <a:ext cx="210625" cy="111350"/>
                </a:xfrm>
                <a:custGeom>
                  <a:rect b="b" l="l" r="r" t="t"/>
                  <a:pathLst>
                    <a:path extrusionOk="0" h="341" w="645">
                      <a:moveTo>
                        <a:pt x="24" y="340"/>
                      </a:moveTo>
                      <a:cubicBezTo>
                        <a:pt x="16" y="340"/>
                        <a:pt x="9" y="337"/>
                        <a:pt x="4" y="330"/>
                      </a:cubicBezTo>
                      <a:cubicBezTo>
                        <a:pt x="-3" y="319"/>
                        <a:pt x="1" y="305"/>
                        <a:pt x="11" y="298"/>
                      </a:cubicBezTo>
                      <a:cubicBezTo>
                        <a:pt x="15" y="296"/>
                        <a:pt x="340" y="91"/>
                        <a:pt x="615" y="1"/>
                      </a:cubicBezTo>
                      <a:cubicBezTo>
                        <a:pt x="627" y="-3"/>
                        <a:pt x="640" y="4"/>
                        <a:pt x="644" y="16"/>
                      </a:cubicBezTo>
                      <a:cubicBezTo>
                        <a:pt x="648" y="28"/>
                        <a:pt x="641" y="41"/>
                        <a:pt x="629" y="45"/>
                      </a:cubicBezTo>
                      <a:cubicBezTo>
                        <a:pt x="360" y="133"/>
                        <a:pt x="39" y="335"/>
                        <a:pt x="36" y="337"/>
                      </a:cubicBezTo>
                      <a:cubicBezTo>
                        <a:pt x="32" y="339"/>
                        <a:pt x="28" y="341"/>
                        <a:pt x="24" y="341"/>
                      </a:cubicBezTo>
                      <a:lnTo>
                        <a:pt x="24" y="34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65" name="Google Shape;2065;p11"/>
                <p:cNvSpPr/>
                <p:nvPr/>
              </p:nvSpPr>
              <p:spPr>
                <a:xfrm>
                  <a:off x="4235695" y="4533351"/>
                  <a:ext cx="236749" cy="43103"/>
                </a:xfrm>
                <a:custGeom>
                  <a:rect b="b" l="l" r="r" t="t"/>
                  <a:pathLst>
                    <a:path extrusionOk="0" h="132" w="725">
                      <a:moveTo>
                        <a:pt x="702" y="132"/>
                      </a:moveTo>
                      <a:cubicBezTo>
                        <a:pt x="700" y="132"/>
                        <a:pt x="699" y="132"/>
                        <a:pt x="697" y="131"/>
                      </a:cubicBezTo>
                      <a:cubicBezTo>
                        <a:pt x="450" y="75"/>
                        <a:pt x="26" y="47"/>
                        <a:pt x="22" y="46"/>
                      </a:cubicBezTo>
                      <a:cubicBezTo>
                        <a:pt x="9" y="46"/>
                        <a:pt x="-1" y="35"/>
                        <a:pt x="0" y="22"/>
                      </a:cubicBezTo>
                      <a:cubicBezTo>
                        <a:pt x="1" y="9"/>
                        <a:pt x="12" y="0"/>
                        <a:pt x="25" y="0"/>
                      </a:cubicBezTo>
                      <a:cubicBezTo>
                        <a:pt x="29" y="0"/>
                        <a:pt x="457" y="29"/>
                        <a:pt x="707" y="86"/>
                      </a:cubicBezTo>
                      <a:cubicBezTo>
                        <a:pt x="720" y="89"/>
                        <a:pt x="727" y="101"/>
                        <a:pt x="725" y="114"/>
                      </a:cubicBezTo>
                      <a:cubicBezTo>
                        <a:pt x="722" y="125"/>
                        <a:pt x="713" y="132"/>
                        <a:pt x="702" y="13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2275" lIns="81625" spcFirstLastPara="1" rIns="81625" wrap="square" tIns="2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66" name="Google Shape;2066;p11"/>
                <p:cNvSpPr/>
                <p:nvPr/>
              </p:nvSpPr>
              <p:spPr>
                <a:xfrm>
                  <a:off x="4308516" y="4365837"/>
                  <a:ext cx="174704" cy="144004"/>
                </a:xfrm>
                <a:custGeom>
                  <a:rect b="b" l="l" r="r" t="t"/>
                  <a:pathLst>
                    <a:path extrusionOk="0" h="441" w="535">
                      <a:moveTo>
                        <a:pt x="512" y="441"/>
                      </a:moveTo>
                      <a:cubicBezTo>
                        <a:pt x="506" y="441"/>
                        <a:pt x="500" y="438"/>
                        <a:pt x="495" y="433"/>
                      </a:cubicBezTo>
                      <a:cubicBezTo>
                        <a:pt x="342" y="266"/>
                        <a:pt x="14" y="45"/>
                        <a:pt x="11" y="43"/>
                      </a:cubicBezTo>
                      <a:cubicBezTo>
                        <a:pt x="0" y="36"/>
                        <a:pt x="-3" y="21"/>
                        <a:pt x="4" y="11"/>
                      </a:cubicBezTo>
                      <a:cubicBezTo>
                        <a:pt x="11" y="0"/>
                        <a:pt x="26" y="-3"/>
                        <a:pt x="36" y="4"/>
                      </a:cubicBezTo>
                      <a:cubicBezTo>
                        <a:pt x="50" y="14"/>
                        <a:pt x="373" y="231"/>
                        <a:pt x="529" y="402"/>
                      </a:cubicBezTo>
                      <a:cubicBezTo>
                        <a:pt x="538" y="411"/>
                        <a:pt x="537" y="426"/>
                        <a:pt x="528" y="435"/>
                      </a:cubicBezTo>
                      <a:cubicBezTo>
                        <a:pt x="524" y="439"/>
                        <a:pt x="518" y="441"/>
                        <a:pt x="512" y="44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67" name="Google Shape;2067;p11"/>
                <p:cNvSpPr/>
                <p:nvPr/>
              </p:nvSpPr>
              <p:spPr>
                <a:xfrm>
                  <a:off x="4405175" y="4408287"/>
                  <a:ext cx="348429" cy="355929"/>
                </a:xfrm>
                <a:custGeom>
                  <a:rect b="b" l="l" r="r" t="t"/>
                  <a:pathLst>
                    <a:path extrusionOk="0" h="1090" w="1067">
                      <a:moveTo>
                        <a:pt x="414" y="25"/>
                      </a:moveTo>
                      <a:cubicBezTo>
                        <a:pt x="414" y="25"/>
                        <a:pt x="-133" y="151"/>
                        <a:pt x="31" y="717"/>
                      </a:cubicBezTo>
                      <a:cubicBezTo>
                        <a:pt x="196" y="1283"/>
                        <a:pt x="894" y="1194"/>
                        <a:pt x="1054" y="522"/>
                      </a:cubicBezTo>
                      <a:cubicBezTo>
                        <a:pt x="1146" y="136"/>
                        <a:pt x="706" y="-76"/>
                        <a:pt x="414" y="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11"/>
                <p:cNvSpPr/>
                <p:nvPr/>
              </p:nvSpPr>
              <p:spPr>
                <a:xfrm>
                  <a:off x="4458403" y="4466084"/>
                  <a:ext cx="134865" cy="138126"/>
                </a:xfrm>
                <a:custGeom>
                  <a:rect b="b" l="l" r="r" t="t"/>
                  <a:pathLst>
                    <a:path extrusionOk="0" h="423" w="413">
                      <a:moveTo>
                        <a:pt x="161" y="9"/>
                      </a:moveTo>
                      <a:cubicBezTo>
                        <a:pt x="161" y="9"/>
                        <a:pt x="-52" y="58"/>
                        <a:pt x="12" y="278"/>
                      </a:cubicBezTo>
                      <a:cubicBezTo>
                        <a:pt x="76" y="498"/>
                        <a:pt x="347" y="463"/>
                        <a:pt x="408" y="202"/>
                      </a:cubicBezTo>
                      <a:cubicBezTo>
                        <a:pt x="444" y="53"/>
                        <a:pt x="274" y="-30"/>
                        <a:pt x="161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11"/>
                <p:cNvSpPr/>
                <p:nvPr/>
              </p:nvSpPr>
              <p:spPr>
                <a:xfrm>
                  <a:off x="4441423" y="4474248"/>
                  <a:ext cx="252750" cy="258293"/>
                </a:xfrm>
                <a:custGeom>
                  <a:rect b="b" l="l" r="r" t="t"/>
                  <a:pathLst>
                    <a:path extrusionOk="0" h="791" w="774">
                      <a:moveTo>
                        <a:pt x="300" y="18"/>
                      </a:moveTo>
                      <a:cubicBezTo>
                        <a:pt x="300" y="18"/>
                        <a:pt x="-97" y="109"/>
                        <a:pt x="23" y="520"/>
                      </a:cubicBezTo>
                      <a:cubicBezTo>
                        <a:pt x="142" y="931"/>
                        <a:pt x="648" y="866"/>
                        <a:pt x="764" y="379"/>
                      </a:cubicBezTo>
                      <a:cubicBezTo>
                        <a:pt x="831" y="99"/>
                        <a:pt x="511" y="-55"/>
                        <a:pt x="300" y="1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</p:grpSp>
        <p:grpSp>
          <p:nvGrpSpPr>
            <p:cNvPr id="2070" name="Google Shape;2070;p11"/>
            <p:cNvGrpSpPr/>
            <p:nvPr/>
          </p:nvGrpSpPr>
          <p:grpSpPr>
            <a:xfrm>
              <a:off x="1864124" y="3850193"/>
              <a:ext cx="5415752" cy="1521904"/>
              <a:chOff x="2118011" y="3757493"/>
              <a:chExt cx="4923411" cy="1383549"/>
            </a:xfrm>
          </p:grpSpPr>
          <p:grpSp>
            <p:nvGrpSpPr>
              <p:cNvPr id="2071" name="Google Shape;2071;p11"/>
              <p:cNvGrpSpPr/>
              <p:nvPr/>
            </p:nvGrpSpPr>
            <p:grpSpPr>
              <a:xfrm>
                <a:off x="2831525" y="3885497"/>
                <a:ext cx="1118434" cy="1126236"/>
                <a:chOff x="2831525" y="3885497"/>
                <a:chExt cx="1118434" cy="1126236"/>
              </a:xfrm>
            </p:grpSpPr>
            <p:sp>
              <p:nvSpPr>
                <p:cNvPr id="2072" name="Google Shape;2072;p11"/>
                <p:cNvSpPr/>
                <p:nvPr/>
              </p:nvSpPr>
              <p:spPr>
                <a:xfrm>
                  <a:off x="2831525" y="3885497"/>
                  <a:ext cx="201481" cy="277886"/>
                </a:xfrm>
                <a:custGeom>
                  <a:rect b="b" l="l" r="r" t="t"/>
                  <a:pathLst>
                    <a:path extrusionOk="0" h="851" w="617">
                      <a:moveTo>
                        <a:pt x="555" y="851"/>
                      </a:moveTo>
                      <a:cubicBezTo>
                        <a:pt x="555" y="851"/>
                        <a:pt x="730" y="374"/>
                        <a:pt x="494" y="185"/>
                      </a:cubicBezTo>
                      <a:cubicBezTo>
                        <a:pt x="258" y="-3"/>
                        <a:pt x="25" y="-61"/>
                        <a:pt x="9" y="72"/>
                      </a:cubicBezTo>
                      <a:cubicBezTo>
                        <a:pt x="-8" y="206"/>
                        <a:pt x="-66" y="801"/>
                        <a:pt x="555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11"/>
                <p:cNvSpPr/>
                <p:nvPr/>
              </p:nvSpPr>
              <p:spPr>
                <a:xfrm>
                  <a:off x="2881161" y="3961907"/>
                  <a:ext cx="145968" cy="201475"/>
                </a:xfrm>
                <a:custGeom>
                  <a:rect b="b" l="l" r="r" t="t"/>
                  <a:pathLst>
                    <a:path extrusionOk="0" h="617" w="447">
                      <a:moveTo>
                        <a:pt x="402" y="617"/>
                      </a:moveTo>
                      <a:cubicBezTo>
                        <a:pt x="402" y="617"/>
                        <a:pt x="529" y="271"/>
                        <a:pt x="358" y="134"/>
                      </a:cubicBezTo>
                      <a:cubicBezTo>
                        <a:pt x="187" y="-2"/>
                        <a:pt x="18" y="-45"/>
                        <a:pt x="7" y="52"/>
                      </a:cubicBezTo>
                      <a:cubicBezTo>
                        <a:pt x="-5" y="149"/>
                        <a:pt x="-48" y="580"/>
                        <a:pt x="402" y="61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11"/>
                <p:cNvSpPr/>
                <p:nvPr/>
              </p:nvSpPr>
              <p:spPr>
                <a:xfrm>
                  <a:off x="2930470" y="4020031"/>
                  <a:ext cx="1019489" cy="884270"/>
                </a:xfrm>
                <a:custGeom>
                  <a:rect b="b" l="l" r="r" t="t"/>
                  <a:pathLst>
                    <a:path extrusionOk="0" h="2708" w="3122">
                      <a:moveTo>
                        <a:pt x="3120" y="2694"/>
                      </a:moveTo>
                      <a:cubicBezTo>
                        <a:pt x="3118" y="2692"/>
                        <a:pt x="3116" y="2691"/>
                        <a:pt x="3113" y="2691"/>
                      </a:cubicBezTo>
                      <a:cubicBezTo>
                        <a:pt x="2196" y="2695"/>
                        <a:pt x="1403" y="1965"/>
                        <a:pt x="899" y="1352"/>
                      </a:cubicBezTo>
                      <a:cubicBezTo>
                        <a:pt x="353" y="686"/>
                        <a:pt x="19" y="11"/>
                        <a:pt x="16" y="5"/>
                      </a:cubicBezTo>
                      <a:cubicBezTo>
                        <a:pt x="14" y="0"/>
                        <a:pt x="9" y="-1"/>
                        <a:pt x="5" y="1"/>
                      </a:cubicBezTo>
                      <a:cubicBezTo>
                        <a:pt x="1" y="3"/>
                        <a:pt x="-1" y="8"/>
                        <a:pt x="1" y="12"/>
                      </a:cubicBezTo>
                      <a:cubicBezTo>
                        <a:pt x="4" y="19"/>
                        <a:pt x="338" y="695"/>
                        <a:pt x="886" y="1362"/>
                      </a:cubicBezTo>
                      <a:cubicBezTo>
                        <a:pt x="1208" y="1754"/>
                        <a:pt x="1539" y="2066"/>
                        <a:pt x="1872" y="2289"/>
                      </a:cubicBezTo>
                      <a:cubicBezTo>
                        <a:pt x="2287" y="2568"/>
                        <a:pt x="2705" y="2709"/>
                        <a:pt x="3113" y="2708"/>
                      </a:cubicBezTo>
                      <a:cubicBezTo>
                        <a:pt x="3118" y="2708"/>
                        <a:pt x="3122" y="2704"/>
                        <a:pt x="3122" y="2699"/>
                      </a:cubicBezTo>
                      <a:cubicBezTo>
                        <a:pt x="3122" y="2697"/>
                        <a:pt x="3121" y="2696"/>
                        <a:pt x="3120" y="2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11"/>
                <p:cNvSpPr/>
                <p:nvPr/>
              </p:nvSpPr>
              <p:spPr>
                <a:xfrm>
                  <a:off x="3113012" y="4083706"/>
                  <a:ext cx="144988" cy="309233"/>
                </a:xfrm>
                <a:custGeom>
                  <a:rect b="b" l="l" r="r" t="t"/>
                  <a:pathLst>
                    <a:path extrusionOk="0" h="947" w="444">
                      <a:moveTo>
                        <a:pt x="166" y="947"/>
                      </a:moveTo>
                      <a:cubicBezTo>
                        <a:pt x="166" y="947"/>
                        <a:pt x="675" y="362"/>
                        <a:pt x="316" y="74"/>
                      </a:cubicBezTo>
                      <a:cubicBezTo>
                        <a:pt x="-42" y="-214"/>
                        <a:pt x="-100" y="387"/>
                        <a:pt x="166" y="94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76" name="Google Shape;2076;p11"/>
                <p:cNvSpPr/>
                <p:nvPr/>
              </p:nvSpPr>
              <p:spPr>
                <a:xfrm>
                  <a:off x="3134565" y="4206485"/>
                  <a:ext cx="87515" cy="186454"/>
                </a:xfrm>
                <a:custGeom>
                  <a:rect b="b" l="l" r="r" t="t"/>
                  <a:pathLst>
                    <a:path extrusionOk="0" h="571" w="268">
                      <a:moveTo>
                        <a:pt x="100" y="571"/>
                      </a:moveTo>
                      <a:cubicBezTo>
                        <a:pt x="100" y="571"/>
                        <a:pt x="407" y="219"/>
                        <a:pt x="191" y="45"/>
                      </a:cubicBezTo>
                      <a:cubicBezTo>
                        <a:pt x="-25" y="-129"/>
                        <a:pt x="-60" y="234"/>
                        <a:pt x="100" y="57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11"/>
                <p:cNvSpPr/>
                <p:nvPr/>
              </p:nvSpPr>
              <p:spPr>
                <a:xfrm>
                  <a:off x="3164281" y="4258731"/>
                  <a:ext cx="19920" cy="136820"/>
                </a:xfrm>
                <a:custGeom>
                  <a:rect b="b" l="l" r="r" t="t"/>
                  <a:pathLst>
                    <a:path extrusionOk="0" h="419" w="61">
                      <a:moveTo>
                        <a:pt x="60" y="3"/>
                      </a:moveTo>
                      <a:cubicBezTo>
                        <a:pt x="58" y="1"/>
                        <a:pt x="57" y="0"/>
                        <a:pt x="54" y="0"/>
                      </a:cubicBezTo>
                      <a:cubicBezTo>
                        <a:pt x="50" y="-1"/>
                        <a:pt x="45" y="2"/>
                        <a:pt x="45" y="6"/>
                      </a:cubicBezTo>
                      <a:cubicBezTo>
                        <a:pt x="42" y="18"/>
                        <a:pt x="-14" y="299"/>
                        <a:pt x="3" y="412"/>
                      </a:cubicBezTo>
                      <a:cubicBezTo>
                        <a:pt x="3" y="416"/>
                        <a:pt x="7" y="420"/>
                        <a:pt x="12" y="419"/>
                      </a:cubicBezTo>
                      <a:cubicBezTo>
                        <a:pt x="17" y="418"/>
                        <a:pt x="20" y="414"/>
                        <a:pt x="19" y="409"/>
                      </a:cubicBezTo>
                      <a:cubicBezTo>
                        <a:pt x="3" y="300"/>
                        <a:pt x="60" y="13"/>
                        <a:pt x="61" y="10"/>
                      </a:cubicBezTo>
                      <a:cubicBezTo>
                        <a:pt x="61" y="7"/>
                        <a:pt x="61" y="5"/>
                        <a:pt x="60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11"/>
                <p:cNvSpPr/>
                <p:nvPr/>
              </p:nvSpPr>
              <p:spPr>
                <a:xfrm>
                  <a:off x="2846547" y="4281263"/>
                  <a:ext cx="308263" cy="146616"/>
                </a:xfrm>
                <a:custGeom>
                  <a:rect b="b" l="l" r="r" t="t"/>
                  <a:pathLst>
                    <a:path extrusionOk="0" h="449" w="944">
                      <a:moveTo>
                        <a:pt x="944" y="292"/>
                      </a:moveTo>
                      <a:cubicBezTo>
                        <a:pt x="944" y="292"/>
                        <a:pt x="135" y="-199"/>
                        <a:pt x="18" y="92"/>
                      </a:cubicBezTo>
                      <a:cubicBezTo>
                        <a:pt x="-99" y="382"/>
                        <a:pt x="378" y="617"/>
                        <a:pt x="944" y="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79" name="Google Shape;2079;p11"/>
                <p:cNvSpPr/>
                <p:nvPr/>
              </p:nvSpPr>
              <p:spPr>
                <a:xfrm>
                  <a:off x="2929817" y="4307059"/>
                  <a:ext cx="224993" cy="107105"/>
                </a:xfrm>
                <a:custGeom>
                  <a:rect b="b" l="l" r="r" t="t"/>
                  <a:pathLst>
                    <a:path extrusionOk="0" h="328" w="689">
                      <a:moveTo>
                        <a:pt x="689" y="213"/>
                      </a:moveTo>
                      <a:cubicBezTo>
                        <a:pt x="689" y="213"/>
                        <a:pt x="98" y="-145"/>
                        <a:pt x="13" y="67"/>
                      </a:cubicBezTo>
                      <a:cubicBezTo>
                        <a:pt x="-73" y="279"/>
                        <a:pt x="275" y="451"/>
                        <a:pt x="689" y="21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11"/>
                <p:cNvSpPr/>
                <p:nvPr/>
              </p:nvSpPr>
              <p:spPr>
                <a:xfrm>
                  <a:off x="2997413" y="4357673"/>
                  <a:ext cx="158377" cy="21552"/>
                </a:xfrm>
                <a:custGeom>
                  <a:rect b="b" l="l" r="r" t="t"/>
                  <a:pathLst>
                    <a:path extrusionOk="0" h="66" w="485">
                      <a:moveTo>
                        <a:pt x="484" y="53"/>
                      </a:moveTo>
                      <a:cubicBezTo>
                        <a:pt x="482" y="51"/>
                        <a:pt x="480" y="49"/>
                        <a:pt x="477" y="49"/>
                      </a:cubicBezTo>
                      <a:cubicBezTo>
                        <a:pt x="321" y="42"/>
                        <a:pt x="13" y="0"/>
                        <a:pt x="10" y="0"/>
                      </a:cubicBezTo>
                      <a:cubicBezTo>
                        <a:pt x="5" y="-1"/>
                        <a:pt x="1" y="2"/>
                        <a:pt x="0" y="7"/>
                      </a:cubicBezTo>
                      <a:cubicBezTo>
                        <a:pt x="0" y="11"/>
                        <a:pt x="3" y="16"/>
                        <a:pt x="7" y="16"/>
                      </a:cubicBezTo>
                      <a:cubicBezTo>
                        <a:pt x="11" y="17"/>
                        <a:pt x="320" y="59"/>
                        <a:pt x="476" y="66"/>
                      </a:cubicBezTo>
                      <a:cubicBezTo>
                        <a:pt x="481" y="66"/>
                        <a:pt x="485" y="63"/>
                        <a:pt x="485" y="58"/>
                      </a:cubicBezTo>
                      <a:cubicBezTo>
                        <a:pt x="485" y="56"/>
                        <a:pt x="485" y="54"/>
                        <a:pt x="484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11"/>
                <p:cNvSpPr/>
                <p:nvPr/>
              </p:nvSpPr>
              <p:spPr>
                <a:xfrm>
                  <a:off x="3304371" y="4337428"/>
                  <a:ext cx="140417" cy="278539"/>
                </a:xfrm>
                <a:custGeom>
                  <a:rect b="b" l="l" r="r" t="t"/>
                  <a:pathLst>
                    <a:path extrusionOk="0" h="853" w="430">
                      <a:moveTo>
                        <a:pt x="196" y="853"/>
                      </a:moveTo>
                      <a:cubicBezTo>
                        <a:pt x="196" y="853"/>
                        <a:pt x="582" y="298"/>
                        <a:pt x="364" y="71"/>
                      </a:cubicBezTo>
                      <a:cubicBezTo>
                        <a:pt x="147" y="-155"/>
                        <a:pt x="-234" y="170"/>
                        <a:pt x="196" y="8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82" name="Google Shape;2082;p11"/>
                <p:cNvSpPr/>
                <p:nvPr/>
              </p:nvSpPr>
              <p:spPr>
                <a:xfrm>
                  <a:off x="3326577" y="4433757"/>
                  <a:ext cx="91761" cy="182209"/>
                </a:xfrm>
                <a:custGeom>
                  <a:rect b="b" l="l" r="r" t="t"/>
                  <a:pathLst>
                    <a:path extrusionOk="0" h="558" w="281">
                      <a:moveTo>
                        <a:pt x="128" y="558"/>
                      </a:moveTo>
                      <a:cubicBezTo>
                        <a:pt x="128" y="558"/>
                        <a:pt x="380" y="195"/>
                        <a:pt x="238" y="47"/>
                      </a:cubicBezTo>
                      <a:cubicBezTo>
                        <a:pt x="96" y="-101"/>
                        <a:pt x="-153" y="111"/>
                        <a:pt x="128" y="55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11"/>
                <p:cNvSpPr/>
                <p:nvPr/>
              </p:nvSpPr>
              <p:spPr>
                <a:xfrm>
                  <a:off x="3365436" y="4492207"/>
                  <a:ext cx="6858" cy="131269"/>
                </a:xfrm>
                <a:custGeom>
                  <a:rect b="b" l="l" r="r" t="t"/>
                  <a:pathLst>
                    <a:path extrusionOk="0" h="402" w="21">
                      <a:moveTo>
                        <a:pt x="19" y="3"/>
                      </a:moveTo>
                      <a:cubicBezTo>
                        <a:pt x="18" y="1"/>
                        <a:pt x="15" y="0"/>
                        <a:pt x="13" y="0"/>
                      </a:cubicBezTo>
                      <a:cubicBezTo>
                        <a:pt x="8" y="0"/>
                        <a:pt x="4" y="4"/>
                        <a:pt x="4" y="8"/>
                      </a:cubicBezTo>
                      <a:lnTo>
                        <a:pt x="0" y="394"/>
                      </a:lnTo>
                      <a:cubicBezTo>
                        <a:pt x="-1" y="398"/>
                        <a:pt x="3" y="402"/>
                        <a:pt x="8" y="402"/>
                      </a:cubicBezTo>
                      <a:cubicBezTo>
                        <a:pt x="12" y="402"/>
                        <a:pt x="16" y="398"/>
                        <a:pt x="16" y="394"/>
                      </a:cubicBezTo>
                      <a:lnTo>
                        <a:pt x="21" y="8"/>
                      </a:lnTo>
                      <a:cubicBezTo>
                        <a:pt x="21" y="7"/>
                        <a:pt x="20" y="5"/>
                        <a:pt x="19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11"/>
                <p:cNvSpPr/>
                <p:nvPr/>
              </p:nvSpPr>
              <p:spPr>
                <a:xfrm>
                  <a:off x="3044437" y="4530413"/>
                  <a:ext cx="303691" cy="143025"/>
                </a:xfrm>
                <a:custGeom>
                  <a:rect b="b" l="l" r="r" t="t"/>
                  <a:pathLst>
                    <a:path extrusionOk="0" h="438" w="930">
                      <a:moveTo>
                        <a:pt x="930" y="235"/>
                      </a:moveTo>
                      <a:cubicBezTo>
                        <a:pt x="930" y="235"/>
                        <a:pt x="172" y="-251"/>
                        <a:pt x="17" y="175"/>
                      </a:cubicBezTo>
                      <a:cubicBezTo>
                        <a:pt x="-139" y="602"/>
                        <a:pt x="828" y="425"/>
                        <a:pt x="930" y="2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85" name="Google Shape;2085;p11"/>
                <p:cNvSpPr/>
                <p:nvPr/>
              </p:nvSpPr>
              <p:spPr>
                <a:xfrm>
                  <a:off x="3162648" y="4564046"/>
                  <a:ext cx="187766" cy="90452"/>
                </a:xfrm>
                <a:custGeom>
                  <a:rect b="b" l="l" r="r" t="t"/>
                  <a:pathLst>
                    <a:path extrusionOk="0" h="277" w="575">
                      <a:moveTo>
                        <a:pt x="575" y="133"/>
                      </a:moveTo>
                      <a:cubicBezTo>
                        <a:pt x="575" y="133"/>
                        <a:pt x="107" y="-151"/>
                        <a:pt x="12" y="111"/>
                      </a:cubicBezTo>
                      <a:cubicBezTo>
                        <a:pt x="-84" y="373"/>
                        <a:pt x="450" y="282"/>
                        <a:pt x="575" y="13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6" name="Google Shape;2086;p11"/>
                <p:cNvSpPr/>
                <p:nvPr/>
              </p:nvSpPr>
              <p:spPr>
                <a:xfrm>
                  <a:off x="3216529" y="4594088"/>
                  <a:ext cx="139763" cy="17960"/>
                </a:xfrm>
                <a:custGeom>
                  <a:rect b="b" l="l" r="r" t="t"/>
                  <a:pathLst>
                    <a:path extrusionOk="0" h="55" w="428">
                      <a:moveTo>
                        <a:pt x="427" y="41"/>
                      </a:moveTo>
                      <a:cubicBezTo>
                        <a:pt x="426" y="40"/>
                        <a:pt x="425" y="39"/>
                        <a:pt x="423" y="39"/>
                      </a:cubicBezTo>
                      <a:cubicBezTo>
                        <a:pt x="303" y="-4"/>
                        <a:pt x="21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12" y="17"/>
                        <a:pt x="300" y="12"/>
                        <a:pt x="417" y="54"/>
                      </a:cubicBezTo>
                      <a:cubicBezTo>
                        <a:pt x="422" y="56"/>
                        <a:pt x="427" y="54"/>
                        <a:pt x="428" y="49"/>
                      </a:cubicBezTo>
                      <a:cubicBezTo>
                        <a:pt x="429" y="47"/>
                        <a:pt x="429" y="44"/>
                        <a:pt x="427" y="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7" name="Google Shape;2087;p11"/>
                <p:cNvSpPr/>
                <p:nvPr/>
              </p:nvSpPr>
              <p:spPr>
                <a:xfrm>
                  <a:off x="3481036" y="4506902"/>
                  <a:ext cx="151519" cy="283110"/>
                </a:xfrm>
                <a:custGeom>
                  <a:rect b="b" l="l" r="r" t="t"/>
                  <a:pathLst>
                    <a:path extrusionOk="0" h="867" w="464">
                      <a:moveTo>
                        <a:pt x="325" y="867"/>
                      </a:moveTo>
                      <a:cubicBezTo>
                        <a:pt x="325" y="867"/>
                        <a:pt x="671" y="93"/>
                        <a:pt x="273" y="7"/>
                      </a:cubicBezTo>
                      <a:cubicBezTo>
                        <a:pt x="-125" y="-78"/>
                        <a:pt x="-71" y="649"/>
                        <a:pt x="325" y="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88" name="Google Shape;2088;p11"/>
                <p:cNvSpPr/>
                <p:nvPr/>
              </p:nvSpPr>
              <p:spPr>
                <a:xfrm>
                  <a:off x="3517936" y="4601598"/>
                  <a:ext cx="100251" cy="186781"/>
                </a:xfrm>
                <a:custGeom>
                  <a:rect b="b" l="l" r="r" t="t"/>
                  <a:pathLst>
                    <a:path extrusionOk="0" h="572" w="307">
                      <a:moveTo>
                        <a:pt x="215" y="572"/>
                      </a:moveTo>
                      <a:cubicBezTo>
                        <a:pt x="215" y="572"/>
                        <a:pt x="443" y="60"/>
                        <a:pt x="181" y="4"/>
                      </a:cubicBezTo>
                      <a:cubicBezTo>
                        <a:pt x="-82" y="-52"/>
                        <a:pt x="-47" y="428"/>
                        <a:pt x="215" y="57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9" name="Google Shape;2089;p11"/>
                <p:cNvSpPr/>
                <p:nvPr/>
              </p:nvSpPr>
              <p:spPr>
                <a:xfrm>
                  <a:off x="3552224" y="4649273"/>
                  <a:ext cx="36247" cy="144657"/>
                </a:xfrm>
                <a:custGeom>
                  <a:rect b="b" l="l" r="r" t="t"/>
                  <a:pathLst>
                    <a:path extrusionOk="0" h="443" w="111">
                      <a:moveTo>
                        <a:pt x="15" y="4"/>
                      </a:moveTo>
                      <a:cubicBezTo>
                        <a:pt x="13" y="1"/>
                        <a:pt x="10" y="0"/>
                        <a:pt x="7" y="0"/>
                      </a:cubicBezTo>
                      <a:cubicBezTo>
                        <a:pt x="2" y="1"/>
                        <a:pt x="-1" y="5"/>
                        <a:pt x="0" y="10"/>
                      </a:cubicBezTo>
                      <a:cubicBezTo>
                        <a:pt x="1" y="24"/>
                        <a:pt x="43" y="364"/>
                        <a:pt x="97" y="439"/>
                      </a:cubicBezTo>
                      <a:cubicBezTo>
                        <a:pt x="99" y="443"/>
                        <a:pt x="105" y="444"/>
                        <a:pt x="108" y="441"/>
                      </a:cubicBezTo>
                      <a:cubicBezTo>
                        <a:pt x="112" y="439"/>
                        <a:pt x="113" y="434"/>
                        <a:pt x="110" y="430"/>
                      </a:cubicBezTo>
                      <a:cubicBezTo>
                        <a:pt x="59" y="357"/>
                        <a:pt x="17" y="11"/>
                        <a:pt x="16" y="8"/>
                      </a:cubicBezTo>
                      <a:cubicBezTo>
                        <a:pt x="16" y="6"/>
                        <a:pt x="16" y="5"/>
                        <a:pt x="15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0" name="Google Shape;2090;p11"/>
                <p:cNvSpPr/>
                <p:nvPr/>
              </p:nvSpPr>
              <p:spPr>
                <a:xfrm>
                  <a:off x="3337680" y="4770419"/>
                  <a:ext cx="239035" cy="134534"/>
                </a:xfrm>
                <a:custGeom>
                  <a:rect b="b" l="l" r="r" t="t"/>
                  <a:pathLst>
                    <a:path extrusionOk="0" h="412" w="732">
                      <a:moveTo>
                        <a:pt x="732" y="57"/>
                      </a:moveTo>
                      <a:cubicBezTo>
                        <a:pt x="732" y="57"/>
                        <a:pt x="470" y="448"/>
                        <a:pt x="148" y="409"/>
                      </a:cubicBezTo>
                      <a:cubicBezTo>
                        <a:pt x="-174" y="371"/>
                        <a:pt x="33" y="-176"/>
                        <a:pt x="732" y="5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91" name="Google Shape;2091;p11"/>
                <p:cNvSpPr/>
                <p:nvPr/>
              </p:nvSpPr>
              <p:spPr>
                <a:xfrm>
                  <a:off x="3403643" y="4775644"/>
                  <a:ext cx="173398" cy="97635"/>
                </a:xfrm>
                <a:custGeom>
                  <a:rect b="b" l="l" r="r" t="t"/>
                  <a:pathLst>
                    <a:path extrusionOk="0" h="299" w="531">
                      <a:moveTo>
                        <a:pt x="531" y="41"/>
                      </a:moveTo>
                      <a:cubicBezTo>
                        <a:pt x="531" y="41"/>
                        <a:pt x="340" y="325"/>
                        <a:pt x="107" y="297"/>
                      </a:cubicBezTo>
                      <a:cubicBezTo>
                        <a:pt x="-126" y="269"/>
                        <a:pt x="24" y="-127"/>
                        <a:pt x="531" y="4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2" name="Google Shape;2092;p11"/>
                <p:cNvSpPr/>
                <p:nvPr/>
              </p:nvSpPr>
              <p:spPr>
                <a:xfrm>
                  <a:off x="3449687" y="4787073"/>
                  <a:ext cx="132253" cy="45389"/>
                </a:xfrm>
                <a:custGeom>
                  <a:rect b="b" l="l" r="r" t="t"/>
                  <a:pathLst>
                    <a:path extrusionOk="0" h="139" w="405">
                      <a:moveTo>
                        <a:pt x="403" y="3"/>
                      </a:moveTo>
                      <a:cubicBezTo>
                        <a:pt x="401" y="1"/>
                        <a:pt x="398" y="0"/>
                        <a:pt x="395" y="0"/>
                      </a:cubicBezTo>
                      <a:cubicBezTo>
                        <a:pt x="231" y="22"/>
                        <a:pt x="8" y="122"/>
                        <a:pt x="6" y="123"/>
                      </a:cubicBezTo>
                      <a:cubicBezTo>
                        <a:pt x="1" y="125"/>
                        <a:pt x="0" y="130"/>
                        <a:pt x="1" y="134"/>
                      </a:cubicBezTo>
                      <a:cubicBezTo>
                        <a:pt x="3" y="138"/>
                        <a:pt x="8" y="140"/>
                        <a:pt x="13" y="138"/>
                      </a:cubicBezTo>
                      <a:cubicBezTo>
                        <a:pt x="15" y="137"/>
                        <a:pt x="236" y="38"/>
                        <a:pt x="398" y="17"/>
                      </a:cubicBezTo>
                      <a:cubicBezTo>
                        <a:pt x="402" y="16"/>
                        <a:pt x="405" y="12"/>
                        <a:pt x="405" y="7"/>
                      </a:cubicBezTo>
                      <a:cubicBezTo>
                        <a:pt x="405" y="6"/>
                        <a:pt x="404" y="4"/>
                        <a:pt x="403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50" lIns="81625" spcFirstLastPara="1" rIns="81625" wrap="square" tIns="4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2093;p11"/>
                <p:cNvSpPr/>
                <p:nvPr/>
              </p:nvSpPr>
              <p:spPr>
                <a:xfrm>
                  <a:off x="3680232" y="4620538"/>
                  <a:ext cx="158703" cy="256987"/>
                </a:xfrm>
                <a:custGeom>
                  <a:rect b="b" l="l" r="r" t="t"/>
                  <a:pathLst>
                    <a:path extrusionOk="0" h="787" w="486">
                      <a:moveTo>
                        <a:pt x="336" y="787"/>
                      </a:moveTo>
                      <a:cubicBezTo>
                        <a:pt x="336" y="787"/>
                        <a:pt x="617" y="368"/>
                        <a:pt x="411" y="106"/>
                      </a:cubicBezTo>
                      <a:cubicBezTo>
                        <a:pt x="205" y="-156"/>
                        <a:pt x="-102" y="117"/>
                        <a:pt x="34" y="402"/>
                      </a:cubicBezTo>
                      <a:cubicBezTo>
                        <a:pt x="105" y="551"/>
                        <a:pt x="336" y="787"/>
                        <a:pt x="336" y="78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94" name="Google Shape;2094;p11"/>
                <p:cNvSpPr/>
                <p:nvPr/>
              </p:nvSpPr>
              <p:spPr>
                <a:xfrm>
                  <a:off x="3713867" y="4699234"/>
                  <a:ext cx="109721" cy="177638"/>
                </a:xfrm>
                <a:custGeom>
                  <a:rect b="b" l="l" r="r" t="t"/>
                  <a:pathLst>
                    <a:path extrusionOk="0" h="544" w="336">
                      <a:moveTo>
                        <a:pt x="233" y="544"/>
                      </a:moveTo>
                      <a:cubicBezTo>
                        <a:pt x="233" y="544"/>
                        <a:pt x="426" y="254"/>
                        <a:pt x="284" y="73"/>
                      </a:cubicBezTo>
                      <a:cubicBezTo>
                        <a:pt x="141" y="-108"/>
                        <a:pt x="-70" y="81"/>
                        <a:pt x="24" y="277"/>
                      </a:cubicBezTo>
                      <a:cubicBezTo>
                        <a:pt x="73" y="380"/>
                        <a:pt x="233" y="544"/>
                        <a:pt x="233" y="544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5" name="Google Shape;2095;p11"/>
                <p:cNvSpPr/>
                <p:nvPr/>
              </p:nvSpPr>
              <p:spPr>
                <a:xfrm>
                  <a:off x="3757624" y="4744949"/>
                  <a:ext cx="35921" cy="137473"/>
                </a:xfrm>
                <a:custGeom>
                  <a:rect b="b" l="l" r="r" t="t"/>
                  <a:pathLst>
                    <a:path extrusionOk="0" h="421" w="110">
                      <a:moveTo>
                        <a:pt x="16" y="3"/>
                      </a:moveTo>
                      <a:cubicBezTo>
                        <a:pt x="14" y="1"/>
                        <a:pt x="11" y="-1"/>
                        <a:pt x="7" y="0"/>
                      </a:cubicBezTo>
                      <a:cubicBezTo>
                        <a:pt x="3" y="1"/>
                        <a:pt x="0" y="5"/>
                        <a:pt x="1" y="10"/>
                      </a:cubicBezTo>
                      <a:cubicBezTo>
                        <a:pt x="3" y="24"/>
                        <a:pt x="68" y="355"/>
                        <a:pt x="94" y="416"/>
                      </a:cubicBezTo>
                      <a:cubicBezTo>
                        <a:pt x="96" y="420"/>
                        <a:pt x="101" y="422"/>
                        <a:pt x="105" y="420"/>
                      </a:cubicBezTo>
                      <a:cubicBezTo>
                        <a:pt x="110" y="418"/>
                        <a:pt x="112" y="413"/>
                        <a:pt x="110" y="409"/>
                      </a:cubicBezTo>
                      <a:cubicBezTo>
                        <a:pt x="84" y="350"/>
                        <a:pt x="18" y="10"/>
                        <a:pt x="17" y="7"/>
                      </a:cubicBezTo>
                      <a:cubicBezTo>
                        <a:pt x="17" y="5"/>
                        <a:pt x="16" y="4"/>
                        <a:pt x="16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6" name="Google Shape;2096;p11"/>
                <p:cNvSpPr/>
                <p:nvPr/>
              </p:nvSpPr>
              <p:spPr>
                <a:xfrm>
                  <a:off x="3581613" y="4883075"/>
                  <a:ext cx="223687" cy="128657"/>
                </a:xfrm>
                <a:custGeom>
                  <a:rect b="b" l="l" r="r" t="t"/>
                  <a:pathLst>
                    <a:path extrusionOk="0" h="394" w="685">
                      <a:moveTo>
                        <a:pt x="685" y="26"/>
                      </a:moveTo>
                      <a:cubicBezTo>
                        <a:pt x="685" y="26"/>
                        <a:pt x="364" y="463"/>
                        <a:pt x="92" y="385"/>
                      </a:cubicBezTo>
                      <a:cubicBezTo>
                        <a:pt x="-181" y="308"/>
                        <a:pt x="196" y="-107"/>
                        <a:pt x="685" y="2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097" name="Google Shape;2097;p11"/>
                <p:cNvSpPr/>
                <p:nvPr/>
              </p:nvSpPr>
              <p:spPr>
                <a:xfrm>
                  <a:off x="3638107" y="4884708"/>
                  <a:ext cx="165561" cy="95350"/>
                </a:xfrm>
                <a:custGeom>
                  <a:rect b="b" l="l" r="r" t="t"/>
                  <a:pathLst>
                    <a:path extrusionOk="0" h="292" w="507">
                      <a:moveTo>
                        <a:pt x="507" y="19"/>
                      </a:moveTo>
                      <a:cubicBezTo>
                        <a:pt x="507" y="19"/>
                        <a:pt x="270" y="343"/>
                        <a:pt x="68" y="285"/>
                      </a:cubicBezTo>
                      <a:cubicBezTo>
                        <a:pt x="-135" y="228"/>
                        <a:pt x="145" y="-80"/>
                        <a:pt x="507" y="1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8" name="Google Shape;2098;p11"/>
                <p:cNvSpPr/>
                <p:nvPr/>
              </p:nvSpPr>
              <p:spPr>
                <a:xfrm>
                  <a:off x="3683497" y="4884708"/>
                  <a:ext cx="133559" cy="59430"/>
                </a:xfrm>
                <a:custGeom>
                  <a:rect b="b" l="l" r="r" t="t"/>
                  <a:pathLst>
                    <a:path extrusionOk="0" h="182" w="409">
                      <a:moveTo>
                        <a:pt x="408" y="4"/>
                      </a:moveTo>
                      <a:cubicBezTo>
                        <a:pt x="406" y="1"/>
                        <a:pt x="402" y="-1"/>
                        <a:pt x="399" y="0"/>
                      </a:cubicBezTo>
                      <a:cubicBezTo>
                        <a:pt x="209" y="57"/>
                        <a:pt x="7" y="165"/>
                        <a:pt x="5" y="166"/>
                      </a:cubicBezTo>
                      <a:cubicBezTo>
                        <a:pt x="1" y="168"/>
                        <a:pt x="-1" y="173"/>
                        <a:pt x="1" y="177"/>
                      </a:cubicBezTo>
                      <a:cubicBezTo>
                        <a:pt x="3" y="181"/>
                        <a:pt x="9" y="183"/>
                        <a:pt x="13" y="181"/>
                      </a:cubicBezTo>
                      <a:cubicBezTo>
                        <a:pt x="15" y="180"/>
                        <a:pt x="216" y="73"/>
                        <a:pt x="404" y="17"/>
                      </a:cubicBezTo>
                      <a:cubicBezTo>
                        <a:pt x="408" y="15"/>
                        <a:pt x="411" y="11"/>
                        <a:pt x="409" y="6"/>
                      </a:cubicBezTo>
                      <a:cubicBezTo>
                        <a:pt x="409" y="5"/>
                        <a:pt x="408" y="4"/>
                        <a:pt x="408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8600" lIns="81625" spcFirstLastPara="1" rIns="81625" wrap="square" tIns="186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9" name="Google Shape;2099;p11"/>
                <p:cNvSpPr/>
                <p:nvPr/>
              </p:nvSpPr>
              <p:spPr>
                <a:xfrm>
                  <a:off x="2897162" y="3891048"/>
                  <a:ext cx="135845" cy="272334"/>
                </a:xfrm>
                <a:custGeom>
                  <a:rect b="b" l="l" r="r" t="t"/>
                  <a:pathLst>
                    <a:path extrusionOk="0" h="834" w="416">
                      <a:moveTo>
                        <a:pt x="207" y="644"/>
                      </a:moveTo>
                      <a:cubicBezTo>
                        <a:pt x="272" y="538"/>
                        <a:pt x="260" y="409"/>
                        <a:pt x="214" y="299"/>
                      </a:cubicBezTo>
                      <a:cubicBezTo>
                        <a:pt x="165" y="180"/>
                        <a:pt x="78" y="97"/>
                        <a:pt x="0" y="0"/>
                      </a:cubicBezTo>
                      <a:cubicBezTo>
                        <a:pt x="85" y="27"/>
                        <a:pt x="189" y="85"/>
                        <a:pt x="293" y="169"/>
                      </a:cubicBezTo>
                      <a:cubicBezTo>
                        <a:pt x="529" y="357"/>
                        <a:pt x="354" y="834"/>
                        <a:pt x="354" y="834"/>
                      </a:cubicBezTo>
                      <a:cubicBezTo>
                        <a:pt x="239" y="825"/>
                        <a:pt x="147" y="797"/>
                        <a:pt x="74" y="756"/>
                      </a:cubicBezTo>
                      <a:cubicBezTo>
                        <a:pt x="124" y="739"/>
                        <a:pt x="169" y="705"/>
                        <a:pt x="207" y="64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0" name="Google Shape;2100;p11"/>
                <p:cNvSpPr/>
                <p:nvPr/>
              </p:nvSpPr>
              <p:spPr>
                <a:xfrm>
                  <a:off x="3129993" y="4093176"/>
                  <a:ext cx="128008" cy="299764"/>
                </a:xfrm>
                <a:custGeom>
                  <a:rect b="b" l="l" r="r" t="t"/>
                  <a:pathLst>
                    <a:path extrusionOk="0" h="918" w="392">
                      <a:moveTo>
                        <a:pt x="0" y="609"/>
                      </a:moveTo>
                      <a:cubicBezTo>
                        <a:pt x="99" y="608"/>
                        <a:pt x="191" y="564"/>
                        <a:pt x="234" y="468"/>
                      </a:cubicBezTo>
                      <a:cubicBezTo>
                        <a:pt x="263" y="403"/>
                        <a:pt x="263" y="339"/>
                        <a:pt x="260" y="270"/>
                      </a:cubicBezTo>
                      <a:cubicBezTo>
                        <a:pt x="256" y="173"/>
                        <a:pt x="237" y="83"/>
                        <a:pt x="198" y="0"/>
                      </a:cubicBezTo>
                      <a:cubicBezTo>
                        <a:pt x="219" y="11"/>
                        <a:pt x="241" y="26"/>
                        <a:pt x="264" y="45"/>
                      </a:cubicBezTo>
                      <a:cubicBezTo>
                        <a:pt x="623" y="333"/>
                        <a:pt x="115" y="918"/>
                        <a:pt x="115" y="918"/>
                      </a:cubicBezTo>
                      <a:cubicBezTo>
                        <a:pt x="65" y="814"/>
                        <a:pt x="27" y="709"/>
                        <a:pt x="0" y="60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1" name="Google Shape;2101;p11"/>
                <p:cNvSpPr/>
                <p:nvPr/>
              </p:nvSpPr>
              <p:spPr>
                <a:xfrm>
                  <a:off x="2849812" y="4349183"/>
                  <a:ext cx="304998" cy="79023"/>
                </a:xfrm>
                <a:custGeom>
                  <a:rect b="b" l="l" r="r" t="t"/>
                  <a:pathLst>
                    <a:path extrusionOk="0" h="242" w="934">
                      <a:moveTo>
                        <a:pt x="693" y="83"/>
                      </a:moveTo>
                      <a:cubicBezTo>
                        <a:pt x="730" y="62"/>
                        <a:pt x="761" y="34"/>
                        <a:pt x="783" y="0"/>
                      </a:cubicBezTo>
                      <a:cubicBezTo>
                        <a:pt x="873" y="48"/>
                        <a:pt x="934" y="84"/>
                        <a:pt x="934" y="84"/>
                      </a:cubicBezTo>
                      <a:cubicBezTo>
                        <a:pt x="469" y="352"/>
                        <a:pt x="65" y="240"/>
                        <a:pt x="0" y="31"/>
                      </a:cubicBezTo>
                      <a:cubicBezTo>
                        <a:pt x="197" y="164"/>
                        <a:pt x="493" y="199"/>
                        <a:pt x="693" y="84"/>
                      </a:cubicBezTo>
                      <a:lnTo>
                        <a:pt x="693" y="83"/>
                      </a:ln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2" name="Google Shape;2102;p11"/>
                <p:cNvSpPr/>
                <p:nvPr/>
              </p:nvSpPr>
              <p:spPr>
                <a:xfrm>
                  <a:off x="3324618" y="4337754"/>
                  <a:ext cx="120170" cy="278212"/>
                </a:xfrm>
                <a:custGeom>
                  <a:rect b="b" l="l" r="r" t="t"/>
                  <a:pathLst>
                    <a:path extrusionOk="0" h="852" w="368">
                      <a:moveTo>
                        <a:pt x="144" y="532"/>
                      </a:moveTo>
                      <a:cubicBezTo>
                        <a:pt x="214" y="478"/>
                        <a:pt x="258" y="394"/>
                        <a:pt x="271" y="307"/>
                      </a:cubicBezTo>
                      <a:cubicBezTo>
                        <a:pt x="288" y="192"/>
                        <a:pt x="250" y="78"/>
                        <a:pt x="173" y="0"/>
                      </a:cubicBezTo>
                      <a:cubicBezTo>
                        <a:pt x="218" y="6"/>
                        <a:pt x="263" y="29"/>
                        <a:pt x="302" y="70"/>
                      </a:cubicBezTo>
                      <a:cubicBezTo>
                        <a:pt x="520" y="297"/>
                        <a:pt x="134" y="852"/>
                        <a:pt x="134" y="852"/>
                      </a:cubicBezTo>
                      <a:cubicBezTo>
                        <a:pt x="74" y="757"/>
                        <a:pt x="31" y="669"/>
                        <a:pt x="0" y="589"/>
                      </a:cubicBezTo>
                      <a:cubicBezTo>
                        <a:pt x="50" y="583"/>
                        <a:pt x="99" y="566"/>
                        <a:pt x="144" y="532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3" name="Google Shape;2103;p11"/>
                <p:cNvSpPr/>
                <p:nvPr/>
              </p:nvSpPr>
              <p:spPr>
                <a:xfrm>
                  <a:off x="3044763" y="4579720"/>
                  <a:ext cx="303365" cy="93717"/>
                </a:xfrm>
                <a:custGeom>
                  <a:rect b="b" l="l" r="r" t="t"/>
                  <a:pathLst>
                    <a:path extrusionOk="0" h="287" w="929">
                      <a:moveTo>
                        <a:pt x="0" y="113"/>
                      </a:moveTo>
                      <a:cubicBezTo>
                        <a:pt x="108" y="193"/>
                        <a:pt x="273" y="198"/>
                        <a:pt x="411" y="173"/>
                      </a:cubicBezTo>
                      <a:cubicBezTo>
                        <a:pt x="535" y="150"/>
                        <a:pt x="699" y="103"/>
                        <a:pt x="779" y="0"/>
                      </a:cubicBezTo>
                      <a:cubicBezTo>
                        <a:pt x="869" y="46"/>
                        <a:pt x="929" y="84"/>
                        <a:pt x="929" y="84"/>
                      </a:cubicBezTo>
                      <a:cubicBezTo>
                        <a:pt x="835" y="259"/>
                        <a:pt x="6" y="423"/>
                        <a:pt x="0" y="11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4" name="Google Shape;2104;p11"/>
                <p:cNvSpPr/>
                <p:nvPr/>
              </p:nvSpPr>
              <p:spPr>
                <a:xfrm>
                  <a:off x="3524467" y="4507228"/>
                  <a:ext cx="108088" cy="282784"/>
                </a:xfrm>
                <a:custGeom>
                  <a:rect b="b" l="l" r="r" t="t"/>
                  <a:pathLst>
                    <a:path extrusionOk="0" h="866" w="331">
                      <a:moveTo>
                        <a:pt x="235" y="348"/>
                      </a:moveTo>
                      <a:cubicBezTo>
                        <a:pt x="224" y="214"/>
                        <a:pt x="125" y="92"/>
                        <a:pt x="23" y="7"/>
                      </a:cubicBezTo>
                      <a:cubicBezTo>
                        <a:pt x="57" y="-2"/>
                        <a:pt x="95" y="-3"/>
                        <a:pt x="140" y="6"/>
                      </a:cubicBezTo>
                      <a:cubicBezTo>
                        <a:pt x="538" y="91"/>
                        <a:pt x="192" y="866"/>
                        <a:pt x="192" y="866"/>
                      </a:cubicBezTo>
                      <a:cubicBezTo>
                        <a:pt x="114" y="823"/>
                        <a:pt x="50" y="761"/>
                        <a:pt x="0" y="689"/>
                      </a:cubicBezTo>
                      <a:cubicBezTo>
                        <a:pt x="153" y="666"/>
                        <a:pt x="247" y="504"/>
                        <a:pt x="235" y="3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5" name="Google Shape;2105;p11"/>
                <p:cNvSpPr/>
                <p:nvPr/>
              </p:nvSpPr>
              <p:spPr>
                <a:xfrm>
                  <a:off x="3343884" y="4773358"/>
                  <a:ext cx="232830" cy="131596"/>
                </a:xfrm>
                <a:custGeom>
                  <a:rect b="b" l="l" r="r" t="t"/>
                  <a:pathLst>
                    <a:path extrusionOk="0" h="403" w="713">
                      <a:moveTo>
                        <a:pt x="319" y="246"/>
                      </a:moveTo>
                      <a:cubicBezTo>
                        <a:pt x="397" y="204"/>
                        <a:pt x="467" y="151"/>
                        <a:pt x="501" y="66"/>
                      </a:cubicBezTo>
                      <a:cubicBezTo>
                        <a:pt x="509" y="44"/>
                        <a:pt x="513" y="22"/>
                        <a:pt x="515" y="0"/>
                      </a:cubicBezTo>
                      <a:cubicBezTo>
                        <a:pt x="576" y="9"/>
                        <a:pt x="642" y="24"/>
                        <a:pt x="713" y="48"/>
                      </a:cubicBezTo>
                      <a:cubicBezTo>
                        <a:pt x="713" y="48"/>
                        <a:pt x="451" y="439"/>
                        <a:pt x="129" y="400"/>
                      </a:cubicBezTo>
                      <a:cubicBezTo>
                        <a:pt x="65" y="393"/>
                        <a:pt x="22" y="365"/>
                        <a:pt x="0" y="328"/>
                      </a:cubicBezTo>
                      <a:cubicBezTo>
                        <a:pt x="110" y="332"/>
                        <a:pt x="230" y="293"/>
                        <a:pt x="319" y="24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6" name="Google Shape;2106;p11"/>
                <p:cNvSpPr/>
                <p:nvPr/>
              </p:nvSpPr>
              <p:spPr>
                <a:xfrm>
                  <a:off x="3740317" y="4620864"/>
                  <a:ext cx="98618" cy="256660"/>
                </a:xfrm>
                <a:custGeom>
                  <a:rect b="b" l="l" r="r" t="t"/>
                  <a:pathLst>
                    <a:path extrusionOk="0" h="786" w="302">
                      <a:moveTo>
                        <a:pt x="188" y="448"/>
                      </a:moveTo>
                      <a:cubicBezTo>
                        <a:pt x="217" y="378"/>
                        <a:pt x="223" y="294"/>
                        <a:pt x="194" y="224"/>
                      </a:cubicBezTo>
                      <a:cubicBezTo>
                        <a:pt x="166" y="156"/>
                        <a:pt x="116" y="114"/>
                        <a:pt x="71" y="59"/>
                      </a:cubicBezTo>
                      <a:cubicBezTo>
                        <a:pt x="51" y="34"/>
                        <a:pt x="27" y="17"/>
                        <a:pt x="0" y="4"/>
                      </a:cubicBezTo>
                      <a:cubicBezTo>
                        <a:pt x="73" y="-11"/>
                        <a:pt x="156" y="14"/>
                        <a:pt x="227" y="105"/>
                      </a:cubicBezTo>
                      <a:cubicBezTo>
                        <a:pt x="433" y="367"/>
                        <a:pt x="152" y="786"/>
                        <a:pt x="152" y="786"/>
                      </a:cubicBezTo>
                      <a:cubicBezTo>
                        <a:pt x="152" y="786"/>
                        <a:pt x="89" y="722"/>
                        <a:pt x="19" y="639"/>
                      </a:cubicBezTo>
                      <a:cubicBezTo>
                        <a:pt x="91" y="590"/>
                        <a:pt x="154" y="529"/>
                        <a:pt x="188" y="4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7" name="Google Shape;2107;p11"/>
                <p:cNvSpPr/>
                <p:nvPr/>
              </p:nvSpPr>
              <p:spPr>
                <a:xfrm>
                  <a:off x="3587818" y="4883402"/>
                  <a:ext cx="217482" cy="128330"/>
                </a:xfrm>
                <a:custGeom>
                  <a:rect b="b" l="l" r="r" t="t"/>
                  <a:pathLst>
                    <a:path extrusionOk="0" h="393" w="666">
                      <a:moveTo>
                        <a:pt x="326" y="236"/>
                      </a:moveTo>
                      <a:cubicBezTo>
                        <a:pt x="386" y="192"/>
                        <a:pt x="452" y="137"/>
                        <a:pt x="482" y="67"/>
                      </a:cubicBezTo>
                      <a:cubicBezTo>
                        <a:pt x="492" y="44"/>
                        <a:pt x="499" y="21"/>
                        <a:pt x="501" y="0"/>
                      </a:cubicBezTo>
                      <a:cubicBezTo>
                        <a:pt x="554" y="2"/>
                        <a:pt x="609" y="10"/>
                        <a:pt x="666" y="25"/>
                      </a:cubicBezTo>
                      <a:cubicBezTo>
                        <a:pt x="666" y="25"/>
                        <a:pt x="346" y="462"/>
                        <a:pt x="73" y="384"/>
                      </a:cubicBezTo>
                      <a:cubicBezTo>
                        <a:pt x="39" y="374"/>
                        <a:pt x="15" y="359"/>
                        <a:pt x="0" y="341"/>
                      </a:cubicBezTo>
                      <a:cubicBezTo>
                        <a:pt x="117" y="349"/>
                        <a:pt x="224" y="312"/>
                        <a:pt x="326" y="23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08" name="Google Shape;2108;p11"/>
              <p:cNvGrpSpPr/>
              <p:nvPr/>
            </p:nvGrpSpPr>
            <p:grpSpPr>
              <a:xfrm>
                <a:off x="5209471" y="3885497"/>
                <a:ext cx="1118437" cy="1126236"/>
                <a:chOff x="5209471" y="3885497"/>
                <a:chExt cx="1118437" cy="1126236"/>
              </a:xfrm>
            </p:grpSpPr>
            <p:sp>
              <p:nvSpPr>
                <p:cNvPr id="2109" name="Google Shape;2109;p11"/>
                <p:cNvSpPr/>
                <p:nvPr/>
              </p:nvSpPr>
              <p:spPr>
                <a:xfrm>
                  <a:off x="6126427" y="3885497"/>
                  <a:ext cx="201481" cy="277886"/>
                </a:xfrm>
                <a:custGeom>
                  <a:rect b="b" l="l" r="r" t="t"/>
                  <a:pathLst>
                    <a:path extrusionOk="0" h="851" w="617">
                      <a:moveTo>
                        <a:pt x="62" y="851"/>
                      </a:moveTo>
                      <a:cubicBezTo>
                        <a:pt x="62" y="851"/>
                        <a:pt x="-113" y="374"/>
                        <a:pt x="123" y="185"/>
                      </a:cubicBezTo>
                      <a:cubicBezTo>
                        <a:pt x="359" y="-3"/>
                        <a:pt x="592" y="-61"/>
                        <a:pt x="608" y="72"/>
                      </a:cubicBezTo>
                      <a:cubicBezTo>
                        <a:pt x="625" y="206"/>
                        <a:pt x="683" y="801"/>
                        <a:pt x="62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0" name="Google Shape;2110;p11"/>
                <p:cNvSpPr/>
                <p:nvPr/>
              </p:nvSpPr>
              <p:spPr>
                <a:xfrm>
                  <a:off x="6132305" y="3961907"/>
                  <a:ext cx="145968" cy="201475"/>
                </a:xfrm>
                <a:custGeom>
                  <a:rect b="b" l="l" r="r" t="t"/>
                  <a:pathLst>
                    <a:path extrusionOk="0" h="617" w="447">
                      <a:moveTo>
                        <a:pt x="45" y="617"/>
                      </a:moveTo>
                      <a:cubicBezTo>
                        <a:pt x="45" y="617"/>
                        <a:pt x="-82" y="271"/>
                        <a:pt x="89" y="134"/>
                      </a:cubicBezTo>
                      <a:cubicBezTo>
                        <a:pt x="260" y="-2"/>
                        <a:pt x="429" y="-45"/>
                        <a:pt x="440" y="52"/>
                      </a:cubicBezTo>
                      <a:cubicBezTo>
                        <a:pt x="452" y="149"/>
                        <a:pt x="495" y="580"/>
                        <a:pt x="45" y="61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1" name="Google Shape;2111;p11"/>
                <p:cNvSpPr/>
                <p:nvPr/>
              </p:nvSpPr>
              <p:spPr>
                <a:xfrm>
                  <a:off x="5209471" y="4020031"/>
                  <a:ext cx="1019489" cy="884270"/>
                </a:xfrm>
                <a:custGeom>
                  <a:rect b="b" l="l" r="r" t="t"/>
                  <a:pathLst>
                    <a:path extrusionOk="0" h="2708" w="3122">
                      <a:moveTo>
                        <a:pt x="2" y="2694"/>
                      </a:moveTo>
                      <a:cubicBezTo>
                        <a:pt x="4" y="2692"/>
                        <a:pt x="6" y="2691"/>
                        <a:pt x="9" y="2691"/>
                      </a:cubicBezTo>
                      <a:cubicBezTo>
                        <a:pt x="926" y="2695"/>
                        <a:pt x="1719" y="1965"/>
                        <a:pt x="2223" y="1352"/>
                      </a:cubicBezTo>
                      <a:cubicBezTo>
                        <a:pt x="2769" y="686"/>
                        <a:pt x="3103" y="11"/>
                        <a:pt x="3106" y="5"/>
                      </a:cubicBezTo>
                      <a:cubicBezTo>
                        <a:pt x="3108" y="0"/>
                        <a:pt x="3113" y="-1"/>
                        <a:pt x="3117" y="1"/>
                      </a:cubicBezTo>
                      <a:cubicBezTo>
                        <a:pt x="3121" y="3"/>
                        <a:pt x="3123" y="8"/>
                        <a:pt x="3121" y="12"/>
                      </a:cubicBezTo>
                      <a:cubicBezTo>
                        <a:pt x="3118" y="19"/>
                        <a:pt x="2784" y="695"/>
                        <a:pt x="2236" y="1362"/>
                      </a:cubicBezTo>
                      <a:cubicBezTo>
                        <a:pt x="1914" y="1754"/>
                        <a:pt x="1583" y="2066"/>
                        <a:pt x="1250" y="2289"/>
                      </a:cubicBezTo>
                      <a:cubicBezTo>
                        <a:pt x="835" y="2568"/>
                        <a:pt x="417" y="2709"/>
                        <a:pt x="9" y="2708"/>
                      </a:cubicBezTo>
                      <a:cubicBezTo>
                        <a:pt x="4" y="2708"/>
                        <a:pt x="0" y="2704"/>
                        <a:pt x="0" y="2699"/>
                      </a:cubicBezTo>
                      <a:cubicBezTo>
                        <a:pt x="0" y="2697"/>
                        <a:pt x="1" y="2696"/>
                        <a:pt x="2" y="2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2" name="Google Shape;2112;p11"/>
                <p:cNvSpPr/>
                <p:nvPr/>
              </p:nvSpPr>
              <p:spPr>
                <a:xfrm>
                  <a:off x="5901433" y="4083706"/>
                  <a:ext cx="144988" cy="309233"/>
                </a:xfrm>
                <a:custGeom>
                  <a:rect b="b" l="l" r="r" t="t"/>
                  <a:pathLst>
                    <a:path extrusionOk="0" h="947" w="444">
                      <a:moveTo>
                        <a:pt x="278" y="947"/>
                      </a:moveTo>
                      <a:cubicBezTo>
                        <a:pt x="278" y="947"/>
                        <a:pt x="-231" y="362"/>
                        <a:pt x="128" y="74"/>
                      </a:cubicBezTo>
                      <a:cubicBezTo>
                        <a:pt x="486" y="-214"/>
                        <a:pt x="544" y="387"/>
                        <a:pt x="278" y="94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3" name="Google Shape;2113;p11"/>
                <p:cNvSpPr/>
                <p:nvPr/>
              </p:nvSpPr>
              <p:spPr>
                <a:xfrm>
                  <a:off x="5937354" y="4206485"/>
                  <a:ext cx="87515" cy="186454"/>
                </a:xfrm>
                <a:custGeom>
                  <a:rect b="b" l="l" r="r" t="t"/>
                  <a:pathLst>
                    <a:path extrusionOk="0" h="571" w="268">
                      <a:moveTo>
                        <a:pt x="168" y="571"/>
                      </a:moveTo>
                      <a:cubicBezTo>
                        <a:pt x="168" y="571"/>
                        <a:pt x="-139" y="219"/>
                        <a:pt x="77" y="45"/>
                      </a:cubicBezTo>
                      <a:cubicBezTo>
                        <a:pt x="293" y="-129"/>
                        <a:pt x="328" y="234"/>
                        <a:pt x="168" y="57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4" name="Google Shape;2114;p11"/>
                <p:cNvSpPr/>
                <p:nvPr/>
              </p:nvSpPr>
              <p:spPr>
                <a:xfrm>
                  <a:off x="5975234" y="4258731"/>
                  <a:ext cx="19920" cy="136820"/>
                </a:xfrm>
                <a:custGeom>
                  <a:rect b="b" l="l" r="r" t="t"/>
                  <a:pathLst>
                    <a:path extrusionOk="0" h="419" w="61">
                      <a:moveTo>
                        <a:pt x="1" y="3"/>
                      </a:moveTo>
                      <a:cubicBezTo>
                        <a:pt x="3" y="1"/>
                        <a:pt x="4" y="0"/>
                        <a:pt x="7" y="0"/>
                      </a:cubicBezTo>
                      <a:cubicBezTo>
                        <a:pt x="11" y="-1"/>
                        <a:pt x="16" y="2"/>
                        <a:pt x="16" y="6"/>
                      </a:cubicBezTo>
                      <a:cubicBezTo>
                        <a:pt x="19" y="18"/>
                        <a:pt x="75" y="299"/>
                        <a:pt x="58" y="412"/>
                      </a:cubicBezTo>
                      <a:cubicBezTo>
                        <a:pt x="58" y="416"/>
                        <a:pt x="54" y="420"/>
                        <a:pt x="49" y="419"/>
                      </a:cubicBezTo>
                      <a:cubicBezTo>
                        <a:pt x="44" y="418"/>
                        <a:pt x="41" y="414"/>
                        <a:pt x="42" y="409"/>
                      </a:cubicBezTo>
                      <a:cubicBezTo>
                        <a:pt x="58" y="300"/>
                        <a:pt x="1" y="13"/>
                        <a:pt x="0" y="10"/>
                      </a:cubicBezTo>
                      <a:cubicBezTo>
                        <a:pt x="0" y="7"/>
                        <a:pt x="0" y="5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5" name="Google Shape;2115;p11"/>
                <p:cNvSpPr/>
                <p:nvPr/>
              </p:nvSpPr>
              <p:spPr>
                <a:xfrm>
                  <a:off x="6004623" y="4281263"/>
                  <a:ext cx="308263" cy="146616"/>
                </a:xfrm>
                <a:custGeom>
                  <a:rect b="b" l="l" r="r" t="t"/>
                  <a:pathLst>
                    <a:path extrusionOk="0" h="449" w="944">
                      <a:moveTo>
                        <a:pt x="0" y="292"/>
                      </a:moveTo>
                      <a:cubicBezTo>
                        <a:pt x="0" y="292"/>
                        <a:pt x="809" y="-199"/>
                        <a:pt x="926" y="92"/>
                      </a:cubicBezTo>
                      <a:cubicBezTo>
                        <a:pt x="1043" y="382"/>
                        <a:pt x="566" y="617"/>
                        <a:pt x="0" y="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6" name="Google Shape;2116;p11"/>
                <p:cNvSpPr/>
                <p:nvPr/>
              </p:nvSpPr>
              <p:spPr>
                <a:xfrm>
                  <a:off x="6004623" y="4307059"/>
                  <a:ext cx="224993" cy="107105"/>
                </a:xfrm>
                <a:custGeom>
                  <a:rect b="b" l="l" r="r" t="t"/>
                  <a:pathLst>
                    <a:path extrusionOk="0" h="328" w="689">
                      <a:moveTo>
                        <a:pt x="0" y="213"/>
                      </a:moveTo>
                      <a:cubicBezTo>
                        <a:pt x="0" y="213"/>
                        <a:pt x="591" y="-145"/>
                        <a:pt x="676" y="67"/>
                      </a:cubicBezTo>
                      <a:cubicBezTo>
                        <a:pt x="762" y="279"/>
                        <a:pt x="414" y="451"/>
                        <a:pt x="0" y="21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7" name="Google Shape;2117;p11"/>
                <p:cNvSpPr/>
                <p:nvPr/>
              </p:nvSpPr>
              <p:spPr>
                <a:xfrm>
                  <a:off x="6003643" y="4357673"/>
                  <a:ext cx="158377" cy="21552"/>
                </a:xfrm>
                <a:custGeom>
                  <a:rect b="b" l="l" r="r" t="t"/>
                  <a:pathLst>
                    <a:path extrusionOk="0" h="66" w="485">
                      <a:moveTo>
                        <a:pt x="1" y="53"/>
                      </a:moveTo>
                      <a:cubicBezTo>
                        <a:pt x="3" y="51"/>
                        <a:pt x="5" y="49"/>
                        <a:pt x="8" y="49"/>
                      </a:cubicBezTo>
                      <a:cubicBezTo>
                        <a:pt x="164" y="42"/>
                        <a:pt x="472" y="0"/>
                        <a:pt x="475" y="0"/>
                      </a:cubicBezTo>
                      <a:cubicBezTo>
                        <a:pt x="480" y="-1"/>
                        <a:pt x="484" y="2"/>
                        <a:pt x="485" y="7"/>
                      </a:cubicBezTo>
                      <a:cubicBezTo>
                        <a:pt x="485" y="11"/>
                        <a:pt x="482" y="16"/>
                        <a:pt x="478" y="16"/>
                      </a:cubicBezTo>
                      <a:cubicBezTo>
                        <a:pt x="474" y="17"/>
                        <a:pt x="165" y="59"/>
                        <a:pt x="9" y="66"/>
                      </a:cubicBezTo>
                      <a:cubicBezTo>
                        <a:pt x="4" y="66"/>
                        <a:pt x="0" y="63"/>
                        <a:pt x="0" y="58"/>
                      </a:cubicBezTo>
                      <a:cubicBezTo>
                        <a:pt x="0" y="56"/>
                        <a:pt x="0" y="54"/>
                        <a:pt x="1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8" name="Google Shape;2118;p11"/>
                <p:cNvSpPr/>
                <p:nvPr/>
              </p:nvSpPr>
              <p:spPr>
                <a:xfrm>
                  <a:off x="5714646" y="4337428"/>
                  <a:ext cx="140417" cy="278539"/>
                </a:xfrm>
                <a:custGeom>
                  <a:rect b="b" l="l" r="r" t="t"/>
                  <a:pathLst>
                    <a:path extrusionOk="0" h="853" w="430">
                      <a:moveTo>
                        <a:pt x="234" y="853"/>
                      </a:moveTo>
                      <a:cubicBezTo>
                        <a:pt x="234" y="853"/>
                        <a:pt x="-152" y="298"/>
                        <a:pt x="66" y="71"/>
                      </a:cubicBezTo>
                      <a:cubicBezTo>
                        <a:pt x="283" y="-155"/>
                        <a:pt x="664" y="170"/>
                        <a:pt x="234" y="8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9" name="Google Shape;2119;p11"/>
                <p:cNvSpPr/>
                <p:nvPr/>
              </p:nvSpPr>
              <p:spPr>
                <a:xfrm>
                  <a:off x="5741096" y="4433757"/>
                  <a:ext cx="91761" cy="182209"/>
                </a:xfrm>
                <a:custGeom>
                  <a:rect b="b" l="l" r="r" t="t"/>
                  <a:pathLst>
                    <a:path extrusionOk="0" h="558" w="281">
                      <a:moveTo>
                        <a:pt x="153" y="558"/>
                      </a:moveTo>
                      <a:cubicBezTo>
                        <a:pt x="153" y="558"/>
                        <a:pt x="-99" y="195"/>
                        <a:pt x="43" y="47"/>
                      </a:cubicBezTo>
                      <a:cubicBezTo>
                        <a:pt x="185" y="-101"/>
                        <a:pt x="434" y="111"/>
                        <a:pt x="153" y="55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0" name="Google Shape;2120;p11"/>
                <p:cNvSpPr/>
                <p:nvPr/>
              </p:nvSpPr>
              <p:spPr>
                <a:xfrm>
                  <a:off x="5787140" y="4492207"/>
                  <a:ext cx="6858" cy="131269"/>
                </a:xfrm>
                <a:custGeom>
                  <a:rect b="b" l="l" r="r" t="t"/>
                  <a:pathLst>
                    <a:path extrusionOk="0" h="402" w="21">
                      <a:moveTo>
                        <a:pt x="2" y="3"/>
                      </a:moveTo>
                      <a:cubicBezTo>
                        <a:pt x="3" y="1"/>
                        <a:pt x="6" y="0"/>
                        <a:pt x="8" y="0"/>
                      </a:cubicBezTo>
                      <a:cubicBezTo>
                        <a:pt x="13" y="0"/>
                        <a:pt x="17" y="4"/>
                        <a:pt x="17" y="8"/>
                      </a:cubicBezTo>
                      <a:lnTo>
                        <a:pt x="21" y="394"/>
                      </a:lnTo>
                      <a:cubicBezTo>
                        <a:pt x="22" y="398"/>
                        <a:pt x="18" y="402"/>
                        <a:pt x="13" y="402"/>
                      </a:cubicBezTo>
                      <a:cubicBezTo>
                        <a:pt x="9" y="402"/>
                        <a:pt x="5" y="398"/>
                        <a:pt x="5" y="394"/>
                      </a:cubicBezTo>
                      <a:lnTo>
                        <a:pt x="0" y="8"/>
                      </a:lnTo>
                      <a:cubicBezTo>
                        <a:pt x="0" y="7"/>
                        <a:pt x="1" y="5"/>
                        <a:pt x="2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1" name="Google Shape;2121;p11"/>
                <p:cNvSpPr/>
                <p:nvPr/>
              </p:nvSpPr>
              <p:spPr>
                <a:xfrm>
                  <a:off x="5811305" y="4530413"/>
                  <a:ext cx="303692" cy="143025"/>
                </a:xfrm>
                <a:custGeom>
                  <a:rect b="b" l="l" r="r" t="t"/>
                  <a:pathLst>
                    <a:path extrusionOk="0" h="438" w="930">
                      <a:moveTo>
                        <a:pt x="0" y="235"/>
                      </a:moveTo>
                      <a:cubicBezTo>
                        <a:pt x="0" y="235"/>
                        <a:pt x="758" y="-251"/>
                        <a:pt x="913" y="175"/>
                      </a:cubicBezTo>
                      <a:cubicBezTo>
                        <a:pt x="1069" y="602"/>
                        <a:pt x="102" y="425"/>
                        <a:pt x="0" y="2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2" name="Google Shape;2122;p11"/>
                <p:cNvSpPr/>
                <p:nvPr/>
              </p:nvSpPr>
              <p:spPr>
                <a:xfrm>
                  <a:off x="5809019" y="4564046"/>
                  <a:ext cx="187766" cy="90452"/>
                </a:xfrm>
                <a:custGeom>
                  <a:rect b="b" l="l" r="r" t="t"/>
                  <a:pathLst>
                    <a:path extrusionOk="0" h="277" w="575">
                      <a:moveTo>
                        <a:pt x="0" y="133"/>
                      </a:moveTo>
                      <a:cubicBezTo>
                        <a:pt x="0" y="133"/>
                        <a:pt x="468" y="-151"/>
                        <a:pt x="563" y="111"/>
                      </a:cubicBezTo>
                      <a:cubicBezTo>
                        <a:pt x="659" y="373"/>
                        <a:pt x="125" y="282"/>
                        <a:pt x="0" y="13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3" name="Google Shape;2123;p11"/>
                <p:cNvSpPr/>
                <p:nvPr/>
              </p:nvSpPr>
              <p:spPr>
                <a:xfrm>
                  <a:off x="5803141" y="4594088"/>
                  <a:ext cx="139763" cy="17960"/>
                </a:xfrm>
                <a:custGeom>
                  <a:rect b="b" l="l" r="r" t="t"/>
                  <a:pathLst>
                    <a:path extrusionOk="0" h="55" w="428">
                      <a:moveTo>
                        <a:pt x="1" y="41"/>
                      </a:moveTo>
                      <a:cubicBezTo>
                        <a:pt x="2" y="40"/>
                        <a:pt x="3" y="39"/>
                        <a:pt x="5" y="39"/>
                      </a:cubicBezTo>
                      <a:cubicBezTo>
                        <a:pt x="125" y="-4"/>
                        <a:pt x="407" y="0"/>
                        <a:pt x="419" y="0"/>
                      </a:cubicBezTo>
                      <a:cubicBezTo>
                        <a:pt x="424" y="0"/>
                        <a:pt x="428" y="4"/>
                        <a:pt x="428" y="9"/>
                      </a:cubicBezTo>
                      <a:cubicBezTo>
                        <a:pt x="428" y="13"/>
                        <a:pt x="424" y="17"/>
                        <a:pt x="419" y="17"/>
                      </a:cubicBezTo>
                      <a:cubicBezTo>
                        <a:pt x="416" y="17"/>
                        <a:pt x="128" y="12"/>
                        <a:pt x="11" y="54"/>
                      </a:cubicBezTo>
                      <a:cubicBezTo>
                        <a:pt x="6" y="56"/>
                        <a:pt x="1" y="54"/>
                        <a:pt x="0" y="49"/>
                      </a:cubicBezTo>
                      <a:cubicBezTo>
                        <a:pt x="-1" y="47"/>
                        <a:pt x="-1" y="44"/>
                        <a:pt x="1" y="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4" name="Google Shape;2124;p11"/>
                <p:cNvSpPr/>
                <p:nvPr/>
              </p:nvSpPr>
              <p:spPr>
                <a:xfrm>
                  <a:off x="5526879" y="4506902"/>
                  <a:ext cx="151519" cy="283110"/>
                </a:xfrm>
                <a:custGeom>
                  <a:rect b="b" l="l" r="r" t="t"/>
                  <a:pathLst>
                    <a:path extrusionOk="0" h="867" w="464">
                      <a:moveTo>
                        <a:pt x="139" y="867"/>
                      </a:moveTo>
                      <a:cubicBezTo>
                        <a:pt x="139" y="867"/>
                        <a:pt x="-207" y="93"/>
                        <a:pt x="191" y="7"/>
                      </a:cubicBezTo>
                      <a:cubicBezTo>
                        <a:pt x="589" y="-78"/>
                        <a:pt x="535" y="649"/>
                        <a:pt x="139" y="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5" name="Google Shape;2125;p11"/>
                <p:cNvSpPr/>
                <p:nvPr/>
              </p:nvSpPr>
              <p:spPr>
                <a:xfrm>
                  <a:off x="5541247" y="4601598"/>
                  <a:ext cx="100251" cy="186781"/>
                </a:xfrm>
                <a:custGeom>
                  <a:rect b="b" l="l" r="r" t="t"/>
                  <a:pathLst>
                    <a:path extrusionOk="0" h="572" w="307">
                      <a:moveTo>
                        <a:pt x="92" y="572"/>
                      </a:moveTo>
                      <a:cubicBezTo>
                        <a:pt x="92" y="572"/>
                        <a:pt x="-136" y="60"/>
                        <a:pt x="126" y="4"/>
                      </a:cubicBezTo>
                      <a:cubicBezTo>
                        <a:pt x="389" y="-52"/>
                        <a:pt x="354" y="428"/>
                        <a:pt x="92" y="57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6" name="Google Shape;2126;p11"/>
                <p:cNvSpPr/>
                <p:nvPr/>
              </p:nvSpPr>
              <p:spPr>
                <a:xfrm>
                  <a:off x="5570963" y="4649273"/>
                  <a:ext cx="36247" cy="144657"/>
                </a:xfrm>
                <a:custGeom>
                  <a:rect b="b" l="l" r="r" t="t"/>
                  <a:pathLst>
                    <a:path extrusionOk="0" h="443" w="111">
                      <a:moveTo>
                        <a:pt x="96" y="4"/>
                      </a:moveTo>
                      <a:cubicBezTo>
                        <a:pt x="98" y="1"/>
                        <a:pt x="101" y="0"/>
                        <a:pt x="104" y="0"/>
                      </a:cubicBezTo>
                      <a:cubicBezTo>
                        <a:pt x="109" y="1"/>
                        <a:pt x="112" y="5"/>
                        <a:pt x="111" y="10"/>
                      </a:cubicBezTo>
                      <a:cubicBezTo>
                        <a:pt x="110" y="24"/>
                        <a:pt x="68" y="364"/>
                        <a:pt x="14" y="439"/>
                      </a:cubicBezTo>
                      <a:cubicBezTo>
                        <a:pt x="12" y="443"/>
                        <a:pt x="6" y="444"/>
                        <a:pt x="3" y="441"/>
                      </a:cubicBezTo>
                      <a:cubicBezTo>
                        <a:pt x="-1" y="439"/>
                        <a:pt x="-2" y="434"/>
                        <a:pt x="1" y="430"/>
                      </a:cubicBezTo>
                      <a:cubicBezTo>
                        <a:pt x="52" y="357"/>
                        <a:pt x="94" y="11"/>
                        <a:pt x="95" y="8"/>
                      </a:cubicBezTo>
                      <a:cubicBezTo>
                        <a:pt x="95" y="6"/>
                        <a:pt x="95" y="5"/>
                        <a:pt x="96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7" name="Google Shape;2127;p11"/>
                <p:cNvSpPr/>
                <p:nvPr/>
              </p:nvSpPr>
              <p:spPr>
                <a:xfrm>
                  <a:off x="5582719" y="4770419"/>
                  <a:ext cx="239035" cy="134534"/>
                </a:xfrm>
                <a:custGeom>
                  <a:rect b="b" l="l" r="r" t="t"/>
                  <a:pathLst>
                    <a:path extrusionOk="0" h="412" w="732">
                      <a:moveTo>
                        <a:pt x="0" y="57"/>
                      </a:moveTo>
                      <a:cubicBezTo>
                        <a:pt x="0" y="57"/>
                        <a:pt x="262" y="448"/>
                        <a:pt x="584" y="409"/>
                      </a:cubicBezTo>
                      <a:cubicBezTo>
                        <a:pt x="906" y="371"/>
                        <a:pt x="699" y="-176"/>
                        <a:pt x="0" y="5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8" name="Google Shape;2128;p11"/>
                <p:cNvSpPr/>
                <p:nvPr/>
              </p:nvSpPr>
              <p:spPr>
                <a:xfrm>
                  <a:off x="5582392" y="4775644"/>
                  <a:ext cx="173398" cy="97635"/>
                </a:xfrm>
                <a:custGeom>
                  <a:rect b="b" l="l" r="r" t="t"/>
                  <a:pathLst>
                    <a:path extrusionOk="0" h="299" w="531">
                      <a:moveTo>
                        <a:pt x="0" y="41"/>
                      </a:moveTo>
                      <a:cubicBezTo>
                        <a:pt x="0" y="41"/>
                        <a:pt x="191" y="325"/>
                        <a:pt x="424" y="297"/>
                      </a:cubicBezTo>
                      <a:cubicBezTo>
                        <a:pt x="657" y="269"/>
                        <a:pt x="507" y="-127"/>
                        <a:pt x="0" y="4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11"/>
                <p:cNvSpPr/>
                <p:nvPr/>
              </p:nvSpPr>
              <p:spPr>
                <a:xfrm>
                  <a:off x="5577494" y="4787073"/>
                  <a:ext cx="132253" cy="45389"/>
                </a:xfrm>
                <a:custGeom>
                  <a:rect b="b" l="l" r="r" t="t"/>
                  <a:pathLst>
                    <a:path extrusionOk="0" h="139" w="405">
                      <a:moveTo>
                        <a:pt x="2" y="3"/>
                      </a:moveTo>
                      <a:cubicBezTo>
                        <a:pt x="4" y="1"/>
                        <a:pt x="7" y="0"/>
                        <a:pt x="10" y="0"/>
                      </a:cubicBezTo>
                      <a:cubicBezTo>
                        <a:pt x="174" y="22"/>
                        <a:pt x="397" y="122"/>
                        <a:pt x="399" y="123"/>
                      </a:cubicBezTo>
                      <a:cubicBezTo>
                        <a:pt x="404" y="125"/>
                        <a:pt x="405" y="130"/>
                        <a:pt x="404" y="134"/>
                      </a:cubicBezTo>
                      <a:cubicBezTo>
                        <a:pt x="402" y="138"/>
                        <a:pt x="397" y="140"/>
                        <a:pt x="392" y="138"/>
                      </a:cubicBezTo>
                      <a:cubicBezTo>
                        <a:pt x="390" y="137"/>
                        <a:pt x="169" y="38"/>
                        <a:pt x="7" y="17"/>
                      </a:cubicBezTo>
                      <a:cubicBezTo>
                        <a:pt x="3" y="16"/>
                        <a:pt x="0" y="12"/>
                        <a:pt x="0" y="7"/>
                      </a:cubicBezTo>
                      <a:cubicBezTo>
                        <a:pt x="0" y="6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50" lIns="81625" spcFirstLastPara="1" rIns="81625" wrap="square" tIns="4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0" name="Google Shape;2130;p11"/>
                <p:cNvSpPr/>
                <p:nvPr/>
              </p:nvSpPr>
              <p:spPr>
                <a:xfrm>
                  <a:off x="5320498" y="4620538"/>
                  <a:ext cx="158703" cy="256987"/>
                </a:xfrm>
                <a:custGeom>
                  <a:rect b="b" l="l" r="r" t="t"/>
                  <a:pathLst>
                    <a:path extrusionOk="0" h="787" w="486">
                      <a:moveTo>
                        <a:pt x="150" y="787"/>
                      </a:moveTo>
                      <a:cubicBezTo>
                        <a:pt x="150" y="787"/>
                        <a:pt x="-131" y="368"/>
                        <a:pt x="75" y="106"/>
                      </a:cubicBezTo>
                      <a:cubicBezTo>
                        <a:pt x="281" y="-156"/>
                        <a:pt x="588" y="117"/>
                        <a:pt x="452" y="402"/>
                      </a:cubicBezTo>
                      <a:cubicBezTo>
                        <a:pt x="381" y="551"/>
                        <a:pt x="150" y="787"/>
                        <a:pt x="150" y="78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1" name="Google Shape;2131;p11"/>
                <p:cNvSpPr/>
                <p:nvPr/>
              </p:nvSpPr>
              <p:spPr>
                <a:xfrm>
                  <a:off x="5335846" y="4699234"/>
                  <a:ext cx="109721" cy="177638"/>
                </a:xfrm>
                <a:custGeom>
                  <a:rect b="b" l="l" r="r" t="t"/>
                  <a:pathLst>
                    <a:path extrusionOk="0" h="544" w="336">
                      <a:moveTo>
                        <a:pt x="103" y="544"/>
                      </a:moveTo>
                      <a:cubicBezTo>
                        <a:pt x="103" y="544"/>
                        <a:pt x="-90" y="254"/>
                        <a:pt x="52" y="73"/>
                      </a:cubicBezTo>
                      <a:cubicBezTo>
                        <a:pt x="195" y="-108"/>
                        <a:pt x="406" y="81"/>
                        <a:pt x="312" y="277"/>
                      </a:cubicBezTo>
                      <a:cubicBezTo>
                        <a:pt x="263" y="380"/>
                        <a:pt x="103" y="544"/>
                        <a:pt x="103" y="544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2" name="Google Shape;2132;p11"/>
                <p:cNvSpPr/>
                <p:nvPr/>
              </p:nvSpPr>
              <p:spPr>
                <a:xfrm>
                  <a:off x="5365889" y="4744949"/>
                  <a:ext cx="35921" cy="137473"/>
                </a:xfrm>
                <a:custGeom>
                  <a:rect b="b" l="l" r="r" t="t"/>
                  <a:pathLst>
                    <a:path extrusionOk="0" h="421" w="110">
                      <a:moveTo>
                        <a:pt x="94" y="3"/>
                      </a:moveTo>
                      <a:cubicBezTo>
                        <a:pt x="96" y="1"/>
                        <a:pt x="99" y="-1"/>
                        <a:pt x="103" y="0"/>
                      </a:cubicBezTo>
                      <a:cubicBezTo>
                        <a:pt x="107" y="1"/>
                        <a:pt x="110" y="5"/>
                        <a:pt x="109" y="10"/>
                      </a:cubicBezTo>
                      <a:cubicBezTo>
                        <a:pt x="107" y="24"/>
                        <a:pt x="42" y="355"/>
                        <a:pt x="16" y="416"/>
                      </a:cubicBezTo>
                      <a:cubicBezTo>
                        <a:pt x="14" y="420"/>
                        <a:pt x="9" y="422"/>
                        <a:pt x="5" y="420"/>
                      </a:cubicBezTo>
                      <a:cubicBezTo>
                        <a:pt x="0" y="418"/>
                        <a:pt x="-2" y="413"/>
                        <a:pt x="0" y="409"/>
                      </a:cubicBezTo>
                      <a:cubicBezTo>
                        <a:pt x="26" y="350"/>
                        <a:pt x="92" y="10"/>
                        <a:pt x="93" y="7"/>
                      </a:cubicBezTo>
                      <a:cubicBezTo>
                        <a:pt x="93" y="5"/>
                        <a:pt x="94" y="4"/>
                        <a:pt x="94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2133;p11"/>
                <p:cNvSpPr/>
                <p:nvPr/>
              </p:nvSpPr>
              <p:spPr>
                <a:xfrm>
                  <a:off x="5354133" y="4883075"/>
                  <a:ext cx="223687" cy="128657"/>
                </a:xfrm>
                <a:custGeom>
                  <a:rect b="b" l="l" r="r" t="t"/>
                  <a:pathLst>
                    <a:path extrusionOk="0" h="394" w="685">
                      <a:moveTo>
                        <a:pt x="0" y="26"/>
                      </a:moveTo>
                      <a:cubicBezTo>
                        <a:pt x="0" y="26"/>
                        <a:pt x="321" y="463"/>
                        <a:pt x="593" y="385"/>
                      </a:cubicBezTo>
                      <a:cubicBezTo>
                        <a:pt x="866" y="308"/>
                        <a:pt x="489" y="-107"/>
                        <a:pt x="0" y="2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4" name="Google Shape;2134;p11"/>
                <p:cNvSpPr/>
                <p:nvPr/>
              </p:nvSpPr>
              <p:spPr>
                <a:xfrm>
                  <a:off x="5355766" y="4884708"/>
                  <a:ext cx="165887" cy="95350"/>
                </a:xfrm>
                <a:custGeom>
                  <a:rect b="b" l="l" r="r" t="t"/>
                  <a:pathLst>
                    <a:path extrusionOk="0" h="292" w="508">
                      <a:moveTo>
                        <a:pt x="0" y="19"/>
                      </a:moveTo>
                      <a:cubicBezTo>
                        <a:pt x="0" y="19"/>
                        <a:pt x="237" y="343"/>
                        <a:pt x="439" y="285"/>
                      </a:cubicBezTo>
                      <a:cubicBezTo>
                        <a:pt x="642" y="228"/>
                        <a:pt x="362" y="-80"/>
                        <a:pt x="0" y="1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5" name="Google Shape;2135;p11"/>
                <p:cNvSpPr/>
                <p:nvPr/>
              </p:nvSpPr>
              <p:spPr>
                <a:xfrm>
                  <a:off x="5342377" y="4884708"/>
                  <a:ext cx="133559" cy="59430"/>
                </a:xfrm>
                <a:custGeom>
                  <a:rect b="b" l="l" r="r" t="t"/>
                  <a:pathLst>
                    <a:path extrusionOk="0" h="182" w="409">
                      <a:moveTo>
                        <a:pt x="1" y="4"/>
                      </a:moveTo>
                      <a:cubicBezTo>
                        <a:pt x="3" y="1"/>
                        <a:pt x="7" y="-1"/>
                        <a:pt x="10" y="0"/>
                      </a:cubicBezTo>
                      <a:cubicBezTo>
                        <a:pt x="200" y="57"/>
                        <a:pt x="402" y="165"/>
                        <a:pt x="404" y="166"/>
                      </a:cubicBezTo>
                      <a:cubicBezTo>
                        <a:pt x="408" y="168"/>
                        <a:pt x="410" y="173"/>
                        <a:pt x="408" y="177"/>
                      </a:cubicBezTo>
                      <a:cubicBezTo>
                        <a:pt x="406" y="181"/>
                        <a:pt x="400" y="183"/>
                        <a:pt x="396" y="181"/>
                      </a:cubicBezTo>
                      <a:cubicBezTo>
                        <a:pt x="394" y="180"/>
                        <a:pt x="193" y="73"/>
                        <a:pt x="5" y="17"/>
                      </a:cubicBezTo>
                      <a:cubicBezTo>
                        <a:pt x="1" y="15"/>
                        <a:pt x="-2" y="11"/>
                        <a:pt x="0" y="6"/>
                      </a:cubicBezTo>
                      <a:cubicBezTo>
                        <a:pt x="0" y="5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8600" lIns="81625" spcFirstLastPara="1" rIns="81625" wrap="square" tIns="186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2136;p11"/>
                <p:cNvSpPr/>
                <p:nvPr/>
              </p:nvSpPr>
              <p:spPr>
                <a:xfrm>
                  <a:off x="6126427" y="3891048"/>
                  <a:ext cx="135845" cy="272334"/>
                </a:xfrm>
                <a:custGeom>
                  <a:rect b="b" l="l" r="r" t="t"/>
                  <a:pathLst>
                    <a:path extrusionOk="0" h="834" w="416">
                      <a:moveTo>
                        <a:pt x="209" y="644"/>
                      </a:moveTo>
                      <a:cubicBezTo>
                        <a:pt x="144" y="538"/>
                        <a:pt x="156" y="409"/>
                        <a:pt x="202" y="299"/>
                      </a:cubicBezTo>
                      <a:cubicBezTo>
                        <a:pt x="251" y="180"/>
                        <a:pt x="338" y="97"/>
                        <a:pt x="416" y="0"/>
                      </a:cubicBezTo>
                      <a:cubicBezTo>
                        <a:pt x="331" y="27"/>
                        <a:pt x="227" y="85"/>
                        <a:pt x="123" y="169"/>
                      </a:cubicBezTo>
                      <a:cubicBezTo>
                        <a:pt x="-113" y="357"/>
                        <a:pt x="62" y="834"/>
                        <a:pt x="62" y="834"/>
                      </a:cubicBezTo>
                      <a:cubicBezTo>
                        <a:pt x="177" y="825"/>
                        <a:pt x="269" y="797"/>
                        <a:pt x="342" y="756"/>
                      </a:cubicBezTo>
                      <a:cubicBezTo>
                        <a:pt x="292" y="739"/>
                        <a:pt x="247" y="705"/>
                        <a:pt x="209" y="64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2137;p11"/>
                <p:cNvSpPr/>
                <p:nvPr/>
              </p:nvSpPr>
              <p:spPr>
                <a:xfrm>
                  <a:off x="5901433" y="4093176"/>
                  <a:ext cx="128008" cy="299764"/>
                </a:xfrm>
                <a:custGeom>
                  <a:rect b="b" l="l" r="r" t="t"/>
                  <a:pathLst>
                    <a:path extrusionOk="0" h="918" w="392">
                      <a:moveTo>
                        <a:pt x="392" y="609"/>
                      </a:moveTo>
                      <a:cubicBezTo>
                        <a:pt x="293" y="608"/>
                        <a:pt x="201" y="564"/>
                        <a:pt x="158" y="468"/>
                      </a:cubicBezTo>
                      <a:cubicBezTo>
                        <a:pt x="129" y="403"/>
                        <a:pt x="129" y="339"/>
                        <a:pt x="132" y="270"/>
                      </a:cubicBezTo>
                      <a:cubicBezTo>
                        <a:pt x="136" y="173"/>
                        <a:pt x="155" y="83"/>
                        <a:pt x="194" y="0"/>
                      </a:cubicBezTo>
                      <a:cubicBezTo>
                        <a:pt x="173" y="11"/>
                        <a:pt x="151" y="26"/>
                        <a:pt x="128" y="45"/>
                      </a:cubicBezTo>
                      <a:cubicBezTo>
                        <a:pt x="-231" y="333"/>
                        <a:pt x="277" y="918"/>
                        <a:pt x="277" y="918"/>
                      </a:cubicBezTo>
                      <a:cubicBezTo>
                        <a:pt x="327" y="814"/>
                        <a:pt x="365" y="709"/>
                        <a:pt x="392" y="60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2138;p11"/>
                <p:cNvSpPr/>
                <p:nvPr/>
              </p:nvSpPr>
              <p:spPr>
                <a:xfrm>
                  <a:off x="6004623" y="4349183"/>
                  <a:ext cx="304998" cy="79023"/>
                </a:xfrm>
                <a:custGeom>
                  <a:rect b="b" l="l" r="r" t="t"/>
                  <a:pathLst>
                    <a:path extrusionOk="0" h="242" w="934">
                      <a:moveTo>
                        <a:pt x="241" y="83"/>
                      </a:moveTo>
                      <a:cubicBezTo>
                        <a:pt x="204" y="62"/>
                        <a:pt x="173" y="34"/>
                        <a:pt x="151" y="0"/>
                      </a:cubicBezTo>
                      <a:cubicBezTo>
                        <a:pt x="61" y="48"/>
                        <a:pt x="0" y="84"/>
                        <a:pt x="0" y="84"/>
                      </a:cubicBezTo>
                      <a:cubicBezTo>
                        <a:pt x="465" y="352"/>
                        <a:pt x="869" y="240"/>
                        <a:pt x="934" y="31"/>
                      </a:cubicBezTo>
                      <a:cubicBezTo>
                        <a:pt x="737" y="164"/>
                        <a:pt x="441" y="199"/>
                        <a:pt x="241" y="84"/>
                      </a:cubicBezTo>
                      <a:lnTo>
                        <a:pt x="241" y="83"/>
                      </a:ln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9" name="Google Shape;2139;p11"/>
                <p:cNvSpPr/>
                <p:nvPr/>
              </p:nvSpPr>
              <p:spPr>
                <a:xfrm>
                  <a:off x="5714646" y="4337754"/>
                  <a:ext cx="120170" cy="278212"/>
                </a:xfrm>
                <a:custGeom>
                  <a:rect b="b" l="l" r="r" t="t"/>
                  <a:pathLst>
                    <a:path extrusionOk="0" h="852" w="368">
                      <a:moveTo>
                        <a:pt x="224" y="532"/>
                      </a:moveTo>
                      <a:cubicBezTo>
                        <a:pt x="154" y="478"/>
                        <a:pt x="110" y="394"/>
                        <a:pt x="97" y="307"/>
                      </a:cubicBezTo>
                      <a:cubicBezTo>
                        <a:pt x="80" y="192"/>
                        <a:pt x="118" y="78"/>
                        <a:pt x="195" y="0"/>
                      </a:cubicBezTo>
                      <a:cubicBezTo>
                        <a:pt x="150" y="6"/>
                        <a:pt x="105" y="29"/>
                        <a:pt x="66" y="70"/>
                      </a:cubicBezTo>
                      <a:cubicBezTo>
                        <a:pt x="-152" y="297"/>
                        <a:pt x="234" y="852"/>
                        <a:pt x="234" y="852"/>
                      </a:cubicBezTo>
                      <a:cubicBezTo>
                        <a:pt x="294" y="757"/>
                        <a:pt x="337" y="669"/>
                        <a:pt x="368" y="589"/>
                      </a:cubicBezTo>
                      <a:cubicBezTo>
                        <a:pt x="318" y="583"/>
                        <a:pt x="269" y="566"/>
                        <a:pt x="224" y="532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0" name="Google Shape;2140;p11"/>
                <p:cNvSpPr/>
                <p:nvPr/>
              </p:nvSpPr>
              <p:spPr>
                <a:xfrm>
                  <a:off x="5811305" y="4579720"/>
                  <a:ext cx="303365" cy="93717"/>
                </a:xfrm>
                <a:custGeom>
                  <a:rect b="b" l="l" r="r" t="t"/>
                  <a:pathLst>
                    <a:path extrusionOk="0" h="287" w="929">
                      <a:moveTo>
                        <a:pt x="929" y="113"/>
                      </a:moveTo>
                      <a:cubicBezTo>
                        <a:pt x="821" y="193"/>
                        <a:pt x="656" y="198"/>
                        <a:pt x="518" y="173"/>
                      </a:cubicBezTo>
                      <a:cubicBezTo>
                        <a:pt x="394" y="150"/>
                        <a:pt x="230" y="103"/>
                        <a:pt x="150" y="0"/>
                      </a:cubicBezTo>
                      <a:cubicBezTo>
                        <a:pt x="60" y="46"/>
                        <a:pt x="0" y="84"/>
                        <a:pt x="0" y="84"/>
                      </a:cubicBezTo>
                      <a:cubicBezTo>
                        <a:pt x="94" y="259"/>
                        <a:pt x="923" y="423"/>
                        <a:pt x="929" y="11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1" name="Google Shape;2141;p11"/>
                <p:cNvSpPr/>
                <p:nvPr/>
              </p:nvSpPr>
              <p:spPr>
                <a:xfrm>
                  <a:off x="5526879" y="4507228"/>
                  <a:ext cx="108088" cy="282784"/>
                </a:xfrm>
                <a:custGeom>
                  <a:rect b="b" l="l" r="r" t="t"/>
                  <a:pathLst>
                    <a:path extrusionOk="0" h="866" w="331">
                      <a:moveTo>
                        <a:pt x="96" y="348"/>
                      </a:moveTo>
                      <a:cubicBezTo>
                        <a:pt x="107" y="214"/>
                        <a:pt x="206" y="92"/>
                        <a:pt x="308" y="7"/>
                      </a:cubicBezTo>
                      <a:cubicBezTo>
                        <a:pt x="274" y="-2"/>
                        <a:pt x="236" y="-3"/>
                        <a:pt x="191" y="6"/>
                      </a:cubicBezTo>
                      <a:cubicBezTo>
                        <a:pt x="-207" y="91"/>
                        <a:pt x="139" y="866"/>
                        <a:pt x="139" y="866"/>
                      </a:cubicBezTo>
                      <a:cubicBezTo>
                        <a:pt x="217" y="823"/>
                        <a:pt x="281" y="761"/>
                        <a:pt x="331" y="689"/>
                      </a:cubicBezTo>
                      <a:cubicBezTo>
                        <a:pt x="178" y="666"/>
                        <a:pt x="84" y="504"/>
                        <a:pt x="96" y="3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2" name="Google Shape;2142;p11"/>
                <p:cNvSpPr/>
                <p:nvPr/>
              </p:nvSpPr>
              <p:spPr>
                <a:xfrm>
                  <a:off x="5582719" y="4773358"/>
                  <a:ext cx="232830" cy="131596"/>
                </a:xfrm>
                <a:custGeom>
                  <a:rect b="b" l="l" r="r" t="t"/>
                  <a:pathLst>
                    <a:path extrusionOk="0" h="403" w="713">
                      <a:moveTo>
                        <a:pt x="394" y="246"/>
                      </a:moveTo>
                      <a:cubicBezTo>
                        <a:pt x="316" y="204"/>
                        <a:pt x="246" y="151"/>
                        <a:pt x="212" y="66"/>
                      </a:cubicBezTo>
                      <a:cubicBezTo>
                        <a:pt x="204" y="44"/>
                        <a:pt x="200" y="22"/>
                        <a:pt x="198" y="0"/>
                      </a:cubicBezTo>
                      <a:cubicBezTo>
                        <a:pt x="137" y="9"/>
                        <a:pt x="71" y="24"/>
                        <a:pt x="0" y="48"/>
                      </a:cubicBezTo>
                      <a:cubicBezTo>
                        <a:pt x="0" y="48"/>
                        <a:pt x="262" y="439"/>
                        <a:pt x="584" y="400"/>
                      </a:cubicBezTo>
                      <a:cubicBezTo>
                        <a:pt x="648" y="393"/>
                        <a:pt x="691" y="365"/>
                        <a:pt x="713" y="328"/>
                      </a:cubicBezTo>
                      <a:cubicBezTo>
                        <a:pt x="603" y="332"/>
                        <a:pt x="483" y="293"/>
                        <a:pt x="394" y="24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3" name="Google Shape;2143;p11"/>
                <p:cNvSpPr/>
                <p:nvPr/>
              </p:nvSpPr>
              <p:spPr>
                <a:xfrm>
                  <a:off x="5320498" y="4620864"/>
                  <a:ext cx="98618" cy="256660"/>
                </a:xfrm>
                <a:custGeom>
                  <a:rect b="b" l="l" r="r" t="t"/>
                  <a:pathLst>
                    <a:path extrusionOk="0" h="786" w="302">
                      <a:moveTo>
                        <a:pt x="114" y="448"/>
                      </a:moveTo>
                      <a:cubicBezTo>
                        <a:pt x="85" y="378"/>
                        <a:pt x="79" y="294"/>
                        <a:pt x="108" y="224"/>
                      </a:cubicBezTo>
                      <a:cubicBezTo>
                        <a:pt x="136" y="156"/>
                        <a:pt x="186" y="114"/>
                        <a:pt x="231" y="59"/>
                      </a:cubicBezTo>
                      <a:cubicBezTo>
                        <a:pt x="251" y="34"/>
                        <a:pt x="275" y="17"/>
                        <a:pt x="302" y="4"/>
                      </a:cubicBezTo>
                      <a:cubicBezTo>
                        <a:pt x="229" y="-11"/>
                        <a:pt x="146" y="14"/>
                        <a:pt x="75" y="105"/>
                      </a:cubicBezTo>
                      <a:cubicBezTo>
                        <a:pt x="-131" y="367"/>
                        <a:pt x="150" y="786"/>
                        <a:pt x="150" y="786"/>
                      </a:cubicBezTo>
                      <a:cubicBezTo>
                        <a:pt x="150" y="786"/>
                        <a:pt x="213" y="722"/>
                        <a:pt x="283" y="639"/>
                      </a:cubicBezTo>
                      <a:cubicBezTo>
                        <a:pt x="211" y="590"/>
                        <a:pt x="148" y="529"/>
                        <a:pt x="114" y="4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4" name="Google Shape;2144;p11"/>
                <p:cNvSpPr/>
                <p:nvPr/>
              </p:nvSpPr>
              <p:spPr>
                <a:xfrm>
                  <a:off x="5354133" y="4883402"/>
                  <a:ext cx="217482" cy="128330"/>
                </a:xfrm>
                <a:custGeom>
                  <a:rect b="b" l="l" r="r" t="t"/>
                  <a:pathLst>
                    <a:path extrusionOk="0" h="393" w="666">
                      <a:moveTo>
                        <a:pt x="340" y="236"/>
                      </a:moveTo>
                      <a:cubicBezTo>
                        <a:pt x="280" y="192"/>
                        <a:pt x="214" y="137"/>
                        <a:pt x="184" y="67"/>
                      </a:cubicBezTo>
                      <a:cubicBezTo>
                        <a:pt x="174" y="44"/>
                        <a:pt x="167" y="21"/>
                        <a:pt x="165" y="0"/>
                      </a:cubicBezTo>
                      <a:cubicBezTo>
                        <a:pt x="112" y="2"/>
                        <a:pt x="57" y="10"/>
                        <a:pt x="0" y="25"/>
                      </a:cubicBezTo>
                      <a:cubicBezTo>
                        <a:pt x="0" y="25"/>
                        <a:pt x="320" y="462"/>
                        <a:pt x="593" y="384"/>
                      </a:cubicBezTo>
                      <a:cubicBezTo>
                        <a:pt x="627" y="374"/>
                        <a:pt x="651" y="359"/>
                        <a:pt x="666" y="341"/>
                      </a:cubicBezTo>
                      <a:cubicBezTo>
                        <a:pt x="549" y="349"/>
                        <a:pt x="442" y="312"/>
                        <a:pt x="340" y="23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5" name="Google Shape;2145;p11"/>
              <p:cNvGrpSpPr/>
              <p:nvPr/>
            </p:nvGrpSpPr>
            <p:grpSpPr>
              <a:xfrm>
                <a:off x="4728788" y="3864271"/>
                <a:ext cx="456843" cy="836922"/>
                <a:chOff x="4728788" y="3864271"/>
                <a:chExt cx="456843" cy="836922"/>
              </a:xfrm>
            </p:grpSpPr>
            <p:sp>
              <p:nvSpPr>
                <p:cNvPr id="2146" name="Google Shape;2146;p11"/>
                <p:cNvSpPr/>
                <p:nvPr/>
              </p:nvSpPr>
              <p:spPr>
                <a:xfrm>
                  <a:off x="4728788" y="3864271"/>
                  <a:ext cx="456843" cy="836922"/>
                </a:xfrm>
                <a:custGeom>
                  <a:rect b="b" l="l" r="r" t="t"/>
                  <a:pathLst>
                    <a:path extrusionOk="0" h="2563" w="1399">
                      <a:moveTo>
                        <a:pt x="69" y="2563"/>
                      </a:moveTo>
                      <a:cubicBezTo>
                        <a:pt x="70" y="2562"/>
                        <a:pt x="71" y="2561"/>
                        <a:pt x="72" y="2560"/>
                      </a:cubicBezTo>
                      <a:cubicBezTo>
                        <a:pt x="152" y="2478"/>
                        <a:pt x="238" y="2401"/>
                        <a:pt x="322" y="2321"/>
                      </a:cubicBezTo>
                      <a:cubicBezTo>
                        <a:pt x="336" y="2308"/>
                        <a:pt x="350" y="2294"/>
                        <a:pt x="364" y="2280"/>
                      </a:cubicBezTo>
                      <a:cubicBezTo>
                        <a:pt x="371" y="2273"/>
                        <a:pt x="378" y="2266"/>
                        <a:pt x="385" y="2258"/>
                      </a:cubicBezTo>
                      <a:cubicBezTo>
                        <a:pt x="476" y="2167"/>
                        <a:pt x="562" y="2071"/>
                        <a:pt x="643" y="1971"/>
                      </a:cubicBezTo>
                      <a:lnTo>
                        <a:pt x="644" y="1971"/>
                      </a:lnTo>
                      <a:cubicBezTo>
                        <a:pt x="650" y="1964"/>
                        <a:pt x="656" y="1957"/>
                        <a:pt x="662" y="1949"/>
                      </a:cubicBezTo>
                      <a:cubicBezTo>
                        <a:pt x="747" y="1843"/>
                        <a:pt x="827" y="1733"/>
                        <a:pt x="900" y="1620"/>
                      </a:cubicBezTo>
                      <a:cubicBezTo>
                        <a:pt x="905" y="1613"/>
                        <a:pt x="909" y="1606"/>
                        <a:pt x="914" y="1599"/>
                      </a:cubicBezTo>
                      <a:cubicBezTo>
                        <a:pt x="1000" y="1463"/>
                        <a:pt x="1078" y="1322"/>
                        <a:pt x="1147" y="1178"/>
                      </a:cubicBezTo>
                      <a:cubicBezTo>
                        <a:pt x="1150" y="1171"/>
                        <a:pt x="1153" y="1165"/>
                        <a:pt x="1156" y="1158"/>
                      </a:cubicBezTo>
                      <a:lnTo>
                        <a:pt x="1156" y="1158"/>
                      </a:lnTo>
                      <a:cubicBezTo>
                        <a:pt x="1198" y="1068"/>
                        <a:pt x="1235" y="979"/>
                        <a:pt x="1269" y="888"/>
                      </a:cubicBezTo>
                      <a:cubicBezTo>
                        <a:pt x="1280" y="860"/>
                        <a:pt x="1289" y="832"/>
                        <a:pt x="1298" y="803"/>
                      </a:cubicBezTo>
                      <a:cubicBezTo>
                        <a:pt x="1300" y="796"/>
                        <a:pt x="1303" y="789"/>
                        <a:pt x="1305" y="782"/>
                      </a:cubicBezTo>
                      <a:cubicBezTo>
                        <a:pt x="1342" y="662"/>
                        <a:pt x="1366" y="540"/>
                        <a:pt x="1380" y="419"/>
                      </a:cubicBezTo>
                      <a:cubicBezTo>
                        <a:pt x="1383" y="402"/>
                        <a:pt x="1384" y="386"/>
                        <a:pt x="1386" y="369"/>
                      </a:cubicBezTo>
                      <a:cubicBezTo>
                        <a:pt x="1387" y="361"/>
                        <a:pt x="1388" y="354"/>
                        <a:pt x="1388" y="346"/>
                      </a:cubicBezTo>
                      <a:cubicBezTo>
                        <a:pt x="1399" y="248"/>
                        <a:pt x="1404" y="148"/>
                        <a:pt x="1391" y="52"/>
                      </a:cubicBezTo>
                      <a:cubicBezTo>
                        <a:pt x="1388" y="29"/>
                        <a:pt x="1383" y="14"/>
                        <a:pt x="1376" y="6"/>
                      </a:cubicBezTo>
                      <a:cubicBezTo>
                        <a:pt x="1371" y="1"/>
                        <a:pt x="1365" y="-1"/>
                        <a:pt x="1357" y="0"/>
                      </a:cubicBezTo>
                      <a:cubicBezTo>
                        <a:pt x="1344" y="1"/>
                        <a:pt x="1326" y="11"/>
                        <a:pt x="1302" y="27"/>
                      </a:cubicBezTo>
                      <a:cubicBezTo>
                        <a:pt x="1110" y="155"/>
                        <a:pt x="933" y="306"/>
                        <a:pt x="775" y="473"/>
                      </a:cubicBezTo>
                      <a:cubicBezTo>
                        <a:pt x="768" y="480"/>
                        <a:pt x="760" y="488"/>
                        <a:pt x="753" y="495"/>
                      </a:cubicBezTo>
                      <a:cubicBezTo>
                        <a:pt x="655" y="601"/>
                        <a:pt x="564" y="713"/>
                        <a:pt x="482" y="829"/>
                      </a:cubicBezTo>
                      <a:cubicBezTo>
                        <a:pt x="476" y="837"/>
                        <a:pt x="471" y="845"/>
                        <a:pt x="466" y="853"/>
                      </a:cubicBezTo>
                      <a:cubicBezTo>
                        <a:pt x="399" y="948"/>
                        <a:pt x="339" y="1047"/>
                        <a:pt x="284" y="1148"/>
                      </a:cubicBezTo>
                      <a:cubicBezTo>
                        <a:pt x="258" y="1197"/>
                        <a:pt x="232" y="1248"/>
                        <a:pt x="208" y="1298"/>
                      </a:cubicBezTo>
                      <a:cubicBezTo>
                        <a:pt x="204" y="1306"/>
                        <a:pt x="201" y="1314"/>
                        <a:pt x="197" y="1322"/>
                      </a:cubicBezTo>
                      <a:cubicBezTo>
                        <a:pt x="157" y="1409"/>
                        <a:pt x="122" y="1497"/>
                        <a:pt x="92" y="1586"/>
                      </a:cubicBezTo>
                      <a:cubicBezTo>
                        <a:pt x="89" y="1596"/>
                        <a:pt x="86" y="1606"/>
                        <a:pt x="83" y="1616"/>
                      </a:cubicBezTo>
                      <a:cubicBezTo>
                        <a:pt x="55" y="1703"/>
                        <a:pt x="34" y="1792"/>
                        <a:pt x="20" y="1880"/>
                      </a:cubicBezTo>
                      <a:cubicBezTo>
                        <a:pt x="18" y="1892"/>
                        <a:pt x="16" y="1903"/>
                        <a:pt x="15" y="1915"/>
                      </a:cubicBezTo>
                      <a:cubicBezTo>
                        <a:pt x="1" y="2015"/>
                        <a:pt x="-4" y="2115"/>
                        <a:pt x="2" y="2214"/>
                      </a:cubicBezTo>
                      <a:lnTo>
                        <a:pt x="3" y="2215"/>
                      </a:lnTo>
                      <a:cubicBezTo>
                        <a:pt x="3" y="2226"/>
                        <a:pt x="4" y="2237"/>
                        <a:pt x="5" y="2248"/>
                      </a:cubicBezTo>
                      <a:lnTo>
                        <a:pt x="6" y="2249"/>
                      </a:lnTo>
                      <a:cubicBezTo>
                        <a:pt x="8" y="2282"/>
                        <a:pt x="13" y="2315"/>
                        <a:pt x="18" y="2348"/>
                      </a:cubicBezTo>
                      <a:cubicBezTo>
                        <a:pt x="28" y="2403"/>
                        <a:pt x="40" y="2456"/>
                        <a:pt x="54" y="2509"/>
                      </a:cubicBezTo>
                      <a:cubicBezTo>
                        <a:pt x="59" y="2526"/>
                        <a:pt x="64" y="2545"/>
                        <a:pt x="69" y="2562"/>
                      </a:cubicBezTo>
                      <a:lnTo>
                        <a:pt x="69" y="256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7" name="Google Shape;2147;p11"/>
                <p:cNvSpPr/>
                <p:nvPr/>
              </p:nvSpPr>
              <p:spPr>
                <a:xfrm>
                  <a:off x="4729767" y="3864271"/>
                  <a:ext cx="452272" cy="836922"/>
                </a:xfrm>
                <a:custGeom>
                  <a:rect b="b" l="l" r="r" t="t"/>
                  <a:pathLst>
                    <a:path extrusionOk="0" h="2563" w="1385">
                      <a:moveTo>
                        <a:pt x="1144" y="1178"/>
                      </a:moveTo>
                      <a:cubicBezTo>
                        <a:pt x="1147" y="1171"/>
                        <a:pt x="1150" y="1165"/>
                        <a:pt x="1153" y="1158"/>
                      </a:cubicBezTo>
                      <a:cubicBezTo>
                        <a:pt x="889" y="1174"/>
                        <a:pt x="627" y="1231"/>
                        <a:pt x="374" y="1327"/>
                      </a:cubicBezTo>
                      <a:cubicBezTo>
                        <a:pt x="418" y="1232"/>
                        <a:pt x="467" y="1139"/>
                        <a:pt x="520" y="1048"/>
                      </a:cubicBezTo>
                      <a:cubicBezTo>
                        <a:pt x="522" y="1049"/>
                        <a:pt x="524" y="1048"/>
                        <a:pt x="526" y="1048"/>
                      </a:cubicBezTo>
                      <a:cubicBezTo>
                        <a:pt x="775" y="940"/>
                        <a:pt x="1033" y="858"/>
                        <a:pt x="1295" y="803"/>
                      </a:cubicBezTo>
                      <a:cubicBezTo>
                        <a:pt x="1297" y="796"/>
                        <a:pt x="1300" y="789"/>
                        <a:pt x="1302" y="782"/>
                      </a:cubicBezTo>
                      <a:cubicBezTo>
                        <a:pt x="1041" y="836"/>
                        <a:pt x="783" y="918"/>
                        <a:pt x="535" y="1023"/>
                      </a:cubicBezTo>
                      <a:cubicBezTo>
                        <a:pt x="602" y="910"/>
                        <a:pt x="676" y="799"/>
                        <a:pt x="757" y="693"/>
                      </a:cubicBezTo>
                      <a:cubicBezTo>
                        <a:pt x="759" y="693"/>
                        <a:pt x="761" y="693"/>
                        <a:pt x="763" y="692"/>
                      </a:cubicBezTo>
                      <a:lnTo>
                        <a:pt x="1383" y="369"/>
                      </a:lnTo>
                      <a:cubicBezTo>
                        <a:pt x="1384" y="362"/>
                        <a:pt x="1385" y="354"/>
                        <a:pt x="1385" y="347"/>
                      </a:cubicBezTo>
                      <a:lnTo>
                        <a:pt x="780" y="662"/>
                      </a:lnTo>
                      <a:cubicBezTo>
                        <a:pt x="861" y="558"/>
                        <a:pt x="948" y="457"/>
                        <a:pt x="1041" y="361"/>
                      </a:cubicBezTo>
                      <a:cubicBezTo>
                        <a:pt x="1072" y="329"/>
                        <a:pt x="1103" y="297"/>
                        <a:pt x="1135" y="266"/>
                      </a:cubicBezTo>
                      <a:cubicBezTo>
                        <a:pt x="1217" y="184"/>
                        <a:pt x="1301" y="99"/>
                        <a:pt x="1373" y="6"/>
                      </a:cubicBezTo>
                      <a:cubicBezTo>
                        <a:pt x="1368" y="1"/>
                        <a:pt x="1362" y="-1"/>
                        <a:pt x="1354" y="0"/>
                      </a:cubicBezTo>
                      <a:cubicBezTo>
                        <a:pt x="1284" y="90"/>
                        <a:pt x="1201" y="173"/>
                        <a:pt x="1120" y="254"/>
                      </a:cubicBezTo>
                      <a:cubicBezTo>
                        <a:pt x="1089" y="285"/>
                        <a:pt x="1058" y="316"/>
                        <a:pt x="1027" y="348"/>
                      </a:cubicBezTo>
                      <a:cubicBezTo>
                        <a:pt x="935" y="443"/>
                        <a:pt x="849" y="542"/>
                        <a:pt x="769" y="645"/>
                      </a:cubicBezTo>
                      <a:cubicBezTo>
                        <a:pt x="770" y="632"/>
                        <a:pt x="770" y="619"/>
                        <a:pt x="770" y="607"/>
                      </a:cubicBezTo>
                      <a:cubicBezTo>
                        <a:pt x="770" y="563"/>
                        <a:pt x="770" y="518"/>
                        <a:pt x="772" y="473"/>
                      </a:cubicBezTo>
                      <a:cubicBezTo>
                        <a:pt x="765" y="480"/>
                        <a:pt x="758" y="488"/>
                        <a:pt x="750" y="496"/>
                      </a:cubicBezTo>
                      <a:cubicBezTo>
                        <a:pt x="750" y="533"/>
                        <a:pt x="750" y="572"/>
                        <a:pt x="749" y="609"/>
                      </a:cubicBezTo>
                      <a:cubicBezTo>
                        <a:pt x="749" y="630"/>
                        <a:pt x="749" y="651"/>
                        <a:pt x="749" y="672"/>
                      </a:cubicBezTo>
                      <a:cubicBezTo>
                        <a:pt x="667" y="779"/>
                        <a:pt x="592" y="890"/>
                        <a:pt x="524" y="1004"/>
                      </a:cubicBezTo>
                      <a:cubicBezTo>
                        <a:pt x="521" y="993"/>
                        <a:pt x="518" y="982"/>
                        <a:pt x="515" y="971"/>
                      </a:cubicBezTo>
                      <a:cubicBezTo>
                        <a:pt x="502" y="925"/>
                        <a:pt x="489" y="877"/>
                        <a:pt x="479" y="829"/>
                      </a:cubicBezTo>
                      <a:cubicBezTo>
                        <a:pt x="473" y="837"/>
                        <a:pt x="468" y="845"/>
                        <a:pt x="463" y="853"/>
                      </a:cubicBezTo>
                      <a:cubicBezTo>
                        <a:pt x="472" y="895"/>
                        <a:pt x="484" y="937"/>
                        <a:pt x="495" y="978"/>
                      </a:cubicBezTo>
                      <a:cubicBezTo>
                        <a:pt x="499" y="995"/>
                        <a:pt x="504" y="1012"/>
                        <a:pt x="509" y="1029"/>
                      </a:cubicBezTo>
                      <a:cubicBezTo>
                        <a:pt x="424" y="1173"/>
                        <a:pt x="352" y="1320"/>
                        <a:pt x="290" y="1472"/>
                      </a:cubicBezTo>
                      <a:cubicBezTo>
                        <a:pt x="264" y="1413"/>
                        <a:pt x="236" y="1355"/>
                        <a:pt x="205" y="1299"/>
                      </a:cubicBezTo>
                      <a:cubicBezTo>
                        <a:pt x="201" y="1306"/>
                        <a:pt x="198" y="1314"/>
                        <a:pt x="194" y="1323"/>
                      </a:cubicBezTo>
                      <a:cubicBezTo>
                        <a:pt x="225" y="1379"/>
                        <a:pt x="253" y="1437"/>
                        <a:pt x="277" y="1496"/>
                      </a:cubicBezTo>
                      <a:lnTo>
                        <a:pt x="279" y="1499"/>
                      </a:lnTo>
                      <a:cubicBezTo>
                        <a:pt x="245" y="1582"/>
                        <a:pt x="215" y="1667"/>
                        <a:pt x="188" y="1753"/>
                      </a:cubicBezTo>
                      <a:cubicBezTo>
                        <a:pt x="150" y="1701"/>
                        <a:pt x="117" y="1645"/>
                        <a:pt x="90" y="1586"/>
                      </a:cubicBezTo>
                      <a:cubicBezTo>
                        <a:pt x="86" y="1596"/>
                        <a:pt x="83" y="1606"/>
                        <a:pt x="80" y="1616"/>
                      </a:cubicBezTo>
                      <a:cubicBezTo>
                        <a:pt x="108" y="1671"/>
                        <a:pt x="140" y="1723"/>
                        <a:pt x="176" y="1772"/>
                      </a:cubicBezTo>
                      <a:cubicBezTo>
                        <a:pt x="177" y="1774"/>
                        <a:pt x="179" y="1775"/>
                        <a:pt x="182" y="1775"/>
                      </a:cubicBezTo>
                      <a:cubicBezTo>
                        <a:pt x="154" y="1866"/>
                        <a:pt x="131" y="1957"/>
                        <a:pt x="112" y="2049"/>
                      </a:cubicBezTo>
                      <a:cubicBezTo>
                        <a:pt x="91" y="2013"/>
                        <a:pt x="71" y="1977"/>
                        <a:pt x="51" y="1942"/>
                      </a:cubicBezTo>
                      <a:cubicBezTo>
                        <a:pt x="40" y="1921"/>
                        <a:pt x="28" y="1901"/>
                        <a:pt x="17" y="1880"/>
                      </a:cubicBezTo>
                      <a:cubicBezTo>
                        <a:pt x="15" y="1892"/>
                        <a:pt x="13" y="1903"/>
                        <a:pt x="12" y="1915"/>
                      </a:cubicBezTo>
                      <a:cubicBezTo>
                        <a:pt x="19" y="1927"/>
                        <a:pt x="26" y="1940"/>
                        <a:pt x="33" y="1952"/>
                      </a:cubicBezTo>
                      <a:cubicBezTo>
                        <a:pt x="57" y="1995"/>
                        <a:pt x="81" y="2038"/>
                        <a:pt x="105" y="2081"/>
                      </a:cubicBezTo>
                      <a:lnTo>
                        <a:pt x="105" y="2081"/>
                      </a:lnTo>
                      <a:cubicBezTo>
                        <a:pt x="91" y="2152"/>
                        <a:pt x="80" y="2222"/>
                        <a:pt x="71" y="2293"/>
                      </a:cubicBezTo>
                      <a:cubicBezTo>
                        <a:pt x="48" y="2266"/>
                        <a:pt x="24" y="2240"/>
                        <a:pt x="0" y="2215"/>
                      </a:cubicBezTo>
                      <a:cubicBezTo>
                        <a:pt x="0" y="2226"/>
                        <a:pt x="1" y="2237"/>
                        <a:pt x="2" y="2248"/>
                      </a:cubicBezTo>
                      <a:lnTo>
                        <a:pt x="3" y="2249"/>
                      </a:lnTo>
                      <a:cubicBezTo>
                        <a:pt x="25" y="2272"/>
                        <a:pt x="47" y="2296"/>
                        <a:pt x="67" y="2321"/>
                      </a:cubicBezTo>
                      <a:cubicBezTo>
                        <a:pt x="60" y="2384"/>
                        <a:pt x="54" y="2446"/>
                        <a:pt x="51" y="2509"/>
                      </a:cubicBezTo>
                      <a:cubicBezTo>
                        <a:pt x="56" y="2526"/>
                        <a:pt x="61" y="2545"/>
                        <a:pt x="66" y="2563"/>
                      </a:cubicBezTo>
                      <a:cubicBezTo>
                        <a:pt x="67" y="2562"/>
                        <a:pt x="68" y="2561"/>
                        <a:pt x="69" y="2560"/>
                      </a:cubicBezTo>
                      <a:cubicBezTo>
                        <a:pt x="72" y="2486"/>
                        <a:pt x="77" y="2411"/>
                        <a:pt x="86" y="2336"/>
                      </a:cubicBezTo>
                      <a:cubicBezTo>
                        <a:pt x="87" y="2336"/>
                        <a:pt x="88" y="2336"/>
                        <a:pt x="89" y="2336"/>
                      </a:cubicBezTo>
                      <a:cubicBezTo>
                        <a:pt x="177" y="2306"/>
                        <a:pt x="269" y="2287"/>
                        <a:pt x="361" y="2280"/>
                      </a:cubicBezTo>
                      <a:cubicBezTo>
                        <a:pt x="369" y="2273"/>
                        <a:pt x="375" y="2265"/>
                        <a:pt x="382" y="2258"/>
                      </a:cubicBezTo>
                      <a:cubicBezTo>
                        <a:pt x="284" y="2264"/>
                        <a:pt x="186" y="2283"/>
                        <a:pt x="90" y="2315"/>
                      </a:cubicBezTo>
                      <a:cubicBezTo>
                        <a:pt x="90" y="2315"/>
                        <a:pt x="89" y="2314"/>
                        <a:pt x="89" y="2313"/>
                      </a:cubicBezTo>
                      <a:cubicBezTo>
                        <a:pt x="97" y="2242"/>
                        <a:pt x="108" y="2170"/>
                        <a:pt x="122" y="2100"/>
                      </a:cubicBezTo>
                      <a:cubicBezTo>
                        <a:pt x="123" y="2099"/>
                        <a:pt x="124" y="2099"/>
                        <a:pt x="125" y="2099"/>
                      </a:cubicBezTo>
                      <a:cubicBezTo>
                        <a:pt x="293" y="2041"/>
                        <a:pt x="466" y="1999"/>
                        <a:pt x="640" y="1971"/>
                      </a:cubicBezTo>
                      <a:lnTo>
                        <a:pt x="641" y="1971"/>
                      </a:lnTo>
                      <a:cubicBezTo>
                        <a:pt x="647" y="1964"/>
                        <a:pt x="653" y="1957"/>
                        <a:pt x="659" y="1949"/>
                      </a:cubicBezTo>
                      <a:cubicBezTo>
                        <a:pt x="480" y="1976"/>
                        <a:pt x="302" y="2019"/>
                        <a:pt x="128" y="2078"/>
                      </a:cubicBezTo>
                      <a:lnTo>
                        <a:pt x="126" y="2076"/>
                      </a:lnTo>
                      <a:cubicBezTo>
                        <a:pt x="147" y="1973"/>
                        <a:pt x="173" y="1870"/>
                        <a:pt x="204" y="1769"/>
                      </a:cubicBezTo>
                      <a:cubicBezTo>
                        <a:pt x="430" y="1693"/>
                        <a:pt x="666" y="1654"/>
                        <a:pt x="897" y="1620"/>
                      </a:cubicBezTo>
                      <a:cubicBezTo>
                        <a:pt x="902" y="1613"/>
                        <a:pt x="906" y="1606"/>
                        <a:pt x="911" y="1599"/>
                      </a:cubicBezTo>
                      <a:cubicBezTo>
                        <a:pt x="678" y="1632"/>
                        <a:pt x="440" y="1671"/>
                        <a:pt x="211" y="1747"/>
                      </a:cubicBezTo>
                      <a:cubicBezTo>
                        <a:pt x="253" y="1613"/>
                        <a:pt x="303" y="1481"/>
                        <a:pt x="363" y="1351"/>
                      </a:cubicBezTo>
                      <a:cubicBezTo>
                        <a:pt x="364" y="1351"/>
                        <a:pt x="365" y="1351"/>
                        <a:pt x="366" y="1350"/>
                      </a:cubicBezTo>
                      <a:cubicBezTo>
                        <a:pt x="619" y="1253"/>
                        <a:pt x="880" y="1195"/>
                        <a:pt x="1144" y="1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8" name="Google Shape;2148;p11"/>
                <p:cNvSpPr/>
                <p:nvPr/>
              </p:nvSpPr>
              <p:spPr>
                <a:xfrm>
                  <a:off x="4728788" y="3864271"/>
                  <a:ext cx="456843" cy="836922"/>
                </a:xfrm>
                <a:custGeom>
                  <a:rect b="b" l="l" r="r" t="t"/>
                  <a:pathLst>
                    <a:path extrusionOk="0" h="2563" w="1399">
                      <a:moveTo>
                        <a:pt x="1269" y="888"/>
                      </a:moveTo>
                      <a:cubicBezTo>
                        <a:pt x="1280" y="860"/>
                        <a:pt x="1289" y="832"/>
                        <a:pt x="1298" y="803"/>
                      </a:cubicBezTo>
                      <a:cubicBezTo>
                        <a:pt x="1300" y="796"/>
                        <a:pt x="1303" y="789"/>
                        <a:pt x="1305" y="782"/>
                      </a:cubicBezTo>
                      <a:cubicBezTo>
                        <a:pt x="1341" y="662"/>
                        <a:pt x="1366" y="541"/>
                        <a:pt x="1380" y="419"/>
                      </a:cubicBezTo>
                      <a:cubicBezTo>
                        <a:pt x="1383" y="402"/>
                        <a:pt x="1384" y="386"/>
                        <a:pt x="1386" y="369"/>
                      </a:cubicBezTo>
                      <a:cubicBezTo>
                        <a:pt x="1387" y="362"/>
                        <a:pt x="1388" y="354"/>
                        <a:pt x="1388" y="347"/>
                      </a:cubicBezTo>
                      <a:cubicBezTo>
                        <a:pt x="1399" y="248"/>
                        <a:pt x="1404" y="148"/>
                        <a:pt x="1391" y="52"/>
                      </a:cubicBezTo>
                      <a:cubicBezTo>
                        <a:pt x="1388" y="29"/>
                        <a:pt x="1383" y="14"/>
                        <a:pt x="1376" y="7"/>
                      </a:cubicBezTo>
                      <a:cubicBezTo>
                        <a:pt x="1371" y="1"/>
                        <a:pt x="1365" y="-1"/>
                        <a:pt x="1357" y="0"/>
                      </a:cubicBezTo>
                      <a:cubicBezTo>
                        <a:pt x="1354" y="1"/>
                        <a:pt x="1349" y="3"/>
                        <a:pt x="1345" y="4"/>
                      </a:cubicBezTo>
                      <a:cubicBezTo>
                        <a:pt x="1293" y="151"/>
                        <a:pt x="1259" y="304"/>
                        <a:pt x="1201" y="449"/>
                      </a:cubicBezTo>
                      <a:cubicBezTo>
                        <a:pt x="1146" y="588"/>
                        <a:pt x="1068" y="709"/>
                        <a:pt x="1034" y="856"/>
                      </a:cubicBezTo>
                      <a:cubicBezTo>
                        <a:pt x="1007" y="973"/>
                        <a:pt x="979" y="1088"/>
                        <a:pt x="912" y="1190"/>
                      </a:cubicBezTo>
                      <a:cubicBezTo>
                        <a:pt x="877" y="1245"/>
                        <a:pt x="835" y="1295"/>
                        <a:pt x="797" y="1348"/>
                      </a:cubicBezTo>
                      <a:cubicBezTo>
                        <a:pt x="761" y="1400"/>
                        <a:pt x="733" y="1457"/>
                        <a:pt x="704" y="1512"/>
                      </a:cubicBezTo>
                      <a:cubicBezTo>
                        <a:pt x="649" y="1614"/>
                        <a:pt x="585" y="1707"/>
                        <a:pt x="521" y="1802"/>
                      </a:cubicBezTo>
                      <a:cubicBezTo>
                        <a:pt x="476" y="1870"/>
                        <a:pt x="427" y="1953"/>
                        <a:pt x="349" y="1986"/>
                      </a:cubicBezTo>
                      <a:cubicBezTo>
                        <a:pt x="219" y="2042"/>
                        <a:pt x="99" y="1931"/>
                        <a:pt x="34" y="1808"/>
                      </a:cubicBezTo>
                      <a:cubicBezTo>
                        <a:pt x="29" y="1832"/>
                        <a:pt x="24" y="1856"/>
                        <a:pt x="20" y="1880"/>
                      </a:cubicBezTo>
                      <a:cubicBezTo>
                        <a:pt x="18" y="1892"/>
                        <a:pt x="16" y="1903"/>
                        <a:pt x="15" y="1915"/>
                      </a:cubicBezTo>
                      <a:cubicBezTo>
                        <a:pt x="1" y="2015"/>
                        <a:pt x="-4" y="2115"/>
                        <a:pt x="2" y="2214"/>
                      </a:cubicBezTo>
                      <a:lnTo>
                        <a:pt x="3" y="2215"/>
                      </a:lnTo>
                      <a:cubicBezTo>
                        <a:pt x="3" y="2226"/>
                        <a:pt x="4" y="2237"/>
                        <a:pt x="5" y="2248"/>
                      </a:cubicBezTo>
                      <a:lnTo>
                        <a:pt x="6" y="2249"/>
                      </a:lnTo>
                      <a:cubicBezTo>
                        <a:pt x="8" y="2282"/>
                        <a:pt x="13" y="2315"/>
                        <a:pt x="18" y="2348"/>
                      </a:cubicBezTo>
                      <a:cubicBezTo>
                        <a:pt x="28" y="2403"/>
                        <a:pt x="40" y="2456"/>
                        <a:pt x="54" y="2509"/>
                      </a:cubicBezTo>
                      <a:cubicBezTo>
                        <a:pt x="59" y="2526"/>
                        <a:pt x="64" y="2545"/>
                        <a:pt x="69" y="2563"/>
                      </a:cubicBezTo>
                      <a:cubicBezTo>
                        <a:pt x="70" y="2562"/>
                        <a:pt x="71" y="2561"/>
                        <a:pt x="72" y="2560"/>
                      </a:cubicBezTo>
                      <a:cubicBezTo>
                        <a:pt x="152" y="2478"/>
                        <a:pt x="238" y="2401"/>
                        <a:pt x="322" y="2321"/>
                      </a:cubicBezTo>
                      <a:cubicBezTo>
                        <a:pt x="336" y="2308"/>
                        <a:pt x="350" y="2294"/>
                        <a:pt x="364" y="2280"/>
                      </a:cubicBezTo>
                      <a:cubicBezTo>
                        <a:pt x="371" y="2273"/>
                        <a:pt x="378" y="2265"/>
                        <a:pt x="385" y="2258"/>
                      </a:cubicBezTo>
                      <a:cubicBezTo>
                        <a:pt x="476" y="2167"/>
                        <a:pt x="562" y="2071"/>
                        <a:pt x="643" y="1971"/>
                      </a:cubicBezTo>
                      <a:lnTo>
                        <a:pt x="644" y="1971"/>
                      </a:lnTo>
                      <a:cubicBezTo>
                        <a:pt x="650" y="1964"/>
                        <a:pt x="656" y="1957"/>
                        <a:pt x="662" y="1949"/>
                      </a:cubicBezTo>
                      <a:cubicBezTo>
                        <a:pt x="747" y="1843"/>
                        <a:pt x="827" y="1733"/>
                        <a:pt x="900" y="1620"/>
                      </a:cubicBezTo>
                      <a:cubicBezTo>
                        <a:pt x="904" y="1613"/>
                        <a:pt x="909" y="1606"/>
                        <a:pt x="913" y="1599"/>
                      </a:cubicBezTo>
                      <a:cubicBezTo>
                        <a:pt x="1000" y="1463"/>
                        <a:pt x="1078" y="1322"/>
                        <a:pt x="1147" y="1178"/>
                      </a:cubicBezTo>
                      <a:cubicBezTo>
                        <a:pt x="1150" y="1171"/>
                        <a:pt x="1153" y="1165"/>
                        <a:pt x="1156" y="1158"/>
                      </a:cubicBezTo>
                      <a:lnTo>
                        <a:pt x="1156" y="1158"/>
                      </a:lnTo>
                      <a:cubicBezTo>
                        <a:pt x="1197" y="1068"/>
                        <a:pt x="1235" y="979"/>
                        <a:pt x="1269" y="88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49" name="Google Shape;2149;p11"/>
              <p:cNvSpPr/>
              <p:nvPr/>
            </p:nvSpPr>
            <p:spPr>
              <a:xfrm>
                <a:off x="5923312" y="4118646"/>
                <a:ext cx="563952" cy="950884"/>
              </a:xfrm>
              <a:custGeom>
                <a:rect b="b" l="l" r="r" t="t"/>
                <a:pathLst>
                  <a:path extrusionOk="0" h="2912" w="1727">
                    <a:moveTo>
                      <a:pt x="27" y="2907"/>
                    </a:moveTo>
                    <a:cubicBezTo>
                      <a:pt x="172" y="2782"/>
                      <a:pt x="304" y="2618"/>
                      <a:pt x="422" y="2452"/>
                    </a:cubicBezTo>
                    <a:cubicBezTo>
                      <a:pt x="429" y="2454"/>
                      <a:pt x="439" y="2455"/>
                      <a:pt x="451" y="2456"/>
                    </a:cubicBezTo>
                    <a:cubicBezTo>
                      <a:pt x="477" y="2459"/>
                      <a:pt x="513" y="2460"/>
                      <a:pt x="555" y="2456"/>
                    </a:cubicBezTo>
                    <a:cubicBezTo>
                      <a:pt x="597" y="2452"/>
                      <a:pt x="646" y="2444"/>
                      <a:pt x="697" y="2429"/>
                    </a:cubicBezTo>
                    <a:cubicBezTo>
                      <a:pt x="748" y="2414"/>
                      <a:pt x="802" y="2394"/>
                      <a:pt x="855" y="2369"/>
                    </a:cubicBezTo>
                    <a:cubicBezTo>
                      <a:pt x="908" y="2344"/>
                      <a:pt x="961" y="2314"/>
                      <a:pt x="1009" y="2282"/>
                    </a:cubicBezTo>
                    <a:cubicBezTo>
                      <a:pt x="1034" y="2265"/>
                      <a:pt x="1057" y="2249"/>
                      <a:pt x="1079" y="2232"/>
                    </a:cubicBezTo>
                    <a:cubicBezTo>
                      <a:pt x="1100" y="2215"/>
                      <a:pt x="1121" y="2197"/>
                      <a:pt x="1140" y="2180"/>
                    </a:cubicBezTo>
                    <a:cubicBezTo>
                      <a:pt x="1158" y="2163"/>
                      <a:pt x="1175" y="2147"/>
                      <a:pt x="1190" y="2131"/>
                    </a:cubicBezTo>
                    <a:cubicBezTo>
                      <a:pt x="1205" y="2116"/>
                      <a:pt x="1218" y="2102"/>
                      <a:pt x="1229" y="2089"/>
                    </a:cubicBezTo>
                    <a:cubicBezTo>
                      <a:pt x="1250" y="2065"/>
                      <a:pt x="1261" y="2048"/>
                      <a:pt x="1261" y="2048"/>
                    </a:cubicBezTo>
                    <a:cubicBezTo>
                      <a:pt x="1261" y="2048"/>
                      <a:pt x="1246" y="2044"/>
                      <a:pt x="1221" y="2041"/>
                    </a:cubicBezTo>
                    <a:cubicBezTo>
                      <a:pt x="1208" y="2040"/>
                      <a:pt x="1193" y="2039"/>
                      <a:pt x="1175" y="2039"/>
                    </a:cubicBezTo>
                    <a:cubicBezTo>
                      <a:pt x="1158" y="2038"/>
                      <a:pt x="1138" y="2039"/>
                      <a:pt x="1117" y="2041"/>
                    </a:cubicBezTo>
                    <a:cubicBezTo>
                      <a:pt x="1096" y="2043"/>
                      <a:pt x="1073" y="2046"/>
                      <a:pt x="1049" y="2051"/>
                    </a:cubicBezTo>
                    <a:cubicBezTo>
                      <a:pt x="1026" y="2055"/>
                      <a:pt x="1001" y="2061"/>
                      <a:pt x="975" y="2068"/>
                    </a:cubicBezTo>
                    <a:cubicBezTo>
                      <a:pt x="924" y="2083"/>
                      <a:pt x="870" y="2104"/>
                      <a:pt x="817" y="2129"/>
                    </a:cubicBezTo>
                    <a:cubicBezTo>
                      <a:pt x="764" y="2154"/>
                      <a:pt x="711" y="2184"/>
                      <a:pt x="663" y="2216"/>
                    </a:cubicBezTo>
                    <a:cubicBezTo>
                      <a:pt x="614" y="2249"/>
                      <a:pt x="570" y="2284"/>
                      <a:pt x="532" y="2318"/>
                    </a:cubicBezTo>
                    <a:cubicBezTo>
                      <a:pt x="514" y="2334"/>
                      <a:pt x="497" y="2350"/>
                      <a:pt x="483" y="2366"/>
                    </a:cubicBezTo>
                    <a:cubicBezTo>
                      <a:pt x="491" y="2353"/>
                      <a:pt x="500" y="2340"/>
                      <a:pt x="509" y="2327"/>
                    </a:cubicBezTo>
                    <a:cubicBezTo>
                      <a:pt x="593" y="2204"/>
                      <a:pt x="671" y="2076"/>
                      <a:pt x="744" y="1946"/>
                    </a:cubicBezTo>
                    <a:cubicBezTo>
                      <a:pt x="749" y="1946"/>
                      <a:pt x="755" y="1947"/>
                      <a:pt x="762" y="1948"/>
                    </a:cubicBezTo>
                    <a:cubicBezTo>
                      <a:pt x="788" y="1950"/>
                      <a:pt x="824" y="1952"/>
                      <a:pt x="866" y="1948"/>
                    </a:cubicBezTo>
                    <a:cubicBezTo>
                      <a:pt x="908" y="1945"/>
                      <a:pt x="957" y="1935"/>
                      <a:pt x="1008" y="1920"/>
                    </a:cubicBezTo>
                    <a:cubicBezTo>
                      <a:pt x="1059" y="1906"/>
                      <a:pt x="1113" y="1885"/>
                      <a:pt x="1166" y="1860"/>
                    </a:cubicBezTo>
                    <a:cubicBezTo>
                      <a:pt x="1220" y="1835"/>
                      <a:pt x="1272" y="1806"/>
                      <a:pt x="1320" y="1773"/>
                    </a:cubicBezTo>
                    <a:cubicBezTo>
                      <a:pt x="1345" y="1757"/>
                      <a:pt x="1368" y="1740"/>
                      <a:pt x="1390" y="1723"/>
                    </a:cubicBezTo>
                    <a:cubicBezTo>
                      <a:pt x="1412" y="1706"/>
                      <a:pt x="1432" y="1688"/>
                      <a:pt x="1451" y="1672"/>
                    </a:cubicBezTo>
                    <a:cubicBezTo>
                      <a:pt x="1469" y="1655"/>
                      <a:pt x="1486" y="1638"/>
                      <a:pt x="1501" y="1623"/>
                    </a:cubicBezTo>
                    <a:cubicBezTo>
                      <a:pt x="1516" y="1607"/>
                      <a:pt x="1529" y="1593"/>
                      <a:pt x="1540" y="1581"/>
                    </a:cubicBezTo>
                    <a:cubicBezTo>
                      <a:pt x="1561" y="1556"/>
                      <a:pt x="1572" y="1539"/>
                      <a:pt x="1572" y="1539"/>
                    </a:cubicBezTo>
                    <a:cubicBezTo>
                      <a:pt x="1572" y="1539"/>
                      <a:pt x="1557" y="1535"/>
                      <a:pt x="1532" y="1532"/>
                    </a:cubicBezTo>
                    <a:cubicBezTo>
                      <a:pt x="1519" y="1531"/>
                      <a:pt x="1504" y="1530"/>
                      <a:pt x="1487" y="1530"/>
                    </a:cubicBezTo>
                    <a:cubicBezTo>
                      <a:pt x="1469" y="1530"/>
                      <a:pt x="1450" y="1531"/>
                      <a:pt x="1428" y="1532"/>
                    </a:cubicBezTo>
                    <a:cubicBezTo>
                      <a:pt x="1407" y="1535"/>
                      <a:pt x="1385" y="1537"/>
                      <a:pt x="1361" y="1542"/>
                    </a:cubicBezTo>
                    <a:cubicBezTo>
                      <a:pt x="1337" y="1546"/>
                      <a:pt x="1312" y="1552"/>
                      <a:pt x="1286" y="1560"/>
                    </a:cubicBezTo>
                    <a:cubicBezTo>
                      <a:pt x="1235" y="1574"/>
                      <a:pt x="1181" y="1595"/>
                      <a:pt x="1128" y="1620"/>
                    </a:cubicBezTo>
                    <a:cubicBezTo>
                      <a:pt x="1075" y="1646"/>
                      <a:pt x="1022" y="1675"/>
                      <a:pt x="974" y="1708"/>
                    </a:cubicBezTo>
                    <a:cubicBezTo>
                      <a:pt x="926" y="1740"/>
                      <a:pt x="881" y="1775"/>
                      <a:pt x="844" y="1809"/>
                    </a:cubicBezTo>
                    <a:cubicBezTo>
                      <a:pt x="824" y="1827"/>
                      <a:pt x="806" y="1844"/>
                      <a:pt x="791" y="1860"/>
                    </a:cubicBezTo>
                    <a:cubicBezTo>
                      <a:pt x="860" y="1731"/>
                      <a:pt x="925" y="1600"/>
                      <a:pt x="985" y="1467"/>
                    </a:cubicBezTo>
                    <a:cubicBezTo>
                      <a:pt x="991" y="1465"/>
                      <a:pt x="997" y="1464"/>
                      <a:pt x="1005" y="1462"/>
                    </a:cubicBezTo>
                    <a:cubicBezTo>
                      <a:pt x="1032" y="1455"/>
                      <a:pt x="1069" y="1442"/>
                      <a:pt x="1111" y="1423"/>
                    </a:cubicBezTo>
                    <a:cubicBezTo>
                      <a:pt x="1153" y="1404"/>
                      <a:pt x="1201" y="1379"/>
                      <a:pt x="1249" y="1347"/>
                    </a:cubicBezTo>
                    <a:cubicBezTo>
                      <a:pt x="1298" y="1315"/>
                      <a:pt x="1348" y="1277"/>
                      <a:pt x="1396" y="1235"/>
                    </a:cubicBezTo>
                    <a:cubicBezTo>
                      <a:pt x="1444" y="1193"/>
                      <a:pt x="1489" y="1148"/>
                      <a:pt x="1530" y="1101"/>
                    </a:cubicBezTo>
                    <a:cubicBezTo>
                      <a:pt x="1551" y="1078"/>
                      <a:pt x="1570" y="1055"/>
                      <a:pt x="1588" y="1032"/>
                    </a:cubicBezTo>
                    <a:cubicBezTo>
                      <a:pt x="1606" y="1009"/>
                      <a:pt x="1622" y="985"/>
                      <a:pt x="1637" y="964"/>
                    </a:cubicBezTo>
                    <a:cubicBezTo>
                      <a:pt x="1652" y="942"/>
                      <a:pt x="1665" y="921"/>
                      <a:pt x="1676" y="902"/>
                    </a:cubicBezTo>
                    <a:cubicBezTo>
                      <a:pt x="1687" y="883"/>
                      <a:pt x="1697" y="865"/>
                      <a:pt x="1704" y="851"/>
                    </a:cubicBezTo>
                    <a:cubicBezTo>
                      <a:pt x="1720" y="821"/>
                      <a:pt x="1727" y="802"/>
                      <a:pt x="1727" y="802"/>
                    </a:cubicBezTo>
                    <a:cubicBezTo>
                      <a:pt x="1727" y="802"/>
                      <a:pt x="1711" y="804"/>
                      <a:pt x="1684" y="811"/>
                    </a:cubicBezTo>
                    <a:cubicBezTo>
                      <a:pt x="1670" y="814"/>
                      <a:pt x="1655" y="819"/>
                      <a:pt x="1637" y="825"/>
                    </a:cubicBezTo>
                    <a:cubicBezTo>
                      <a:pt x="1619" y="832"/>
                      <a:pt x="1599" y="840"/>
                      <a:pt x="1578" y="849"/>
                    </a:cubicBezTo>
                    <a:cubicBezTo>
                      <a:pt x="1557" y="859"/>
                      <a:pt x="1534" y="870"/>
                      <a:pt x="1511" y="882"/>
                    </a:cubicBezTo>
                    <a:cubicBezTo>
                      <a:pt x="1488" y="895"/>
                      <a:pt x="1464" y="910"/>
                      <a:pt x="1440" y="926"/>
                    </a:cubicBezTo>
                    <a:cubicBezTo>
                      <a:pt x="1391" y="957"/>
                      <a:pt x="1341" y="996"/>
                      <a:pt x="1294" y="1037"/>
                    </a:cubicBezTo>
                    <a:cubicBezTo>
                      <a:pt x="1246" y="1079"/>
                      <a:pt x="1200" y="1125"/>
                      <a:pt x="1159" y="1171"/>
                    </a:cubicBezTo>
                    <a:cubicBezTo>
                      <a:pt x="1119" y="1217"/>
                      <a:pt x="1083" y="1264"/>
                      <a:pt x="1054" y="1306"/>
                    </a:cubicBezTo>
                    <a:cubicBezTo>
                      <a:pt x="1101" y="1193"/>
                      <a:pt x="1146" y="1079"/>
                      <a:pt x="1187" y="963"/>
                    </a:cubicBezTo>
                    <a:cubicBezTo>
                      <a:pt x="1205" y="938"/>
                      <a:pt x="1226" y="906"/>
                      <a:pt x="1248" y="869"/>
                    </a:cubicBezTo>
                    <a:cubicBezTo>
                      <a:pt x="1274" y="822"/>
                      <a:pt x="1301" y="768"/>
                      <a:pt x="1326" y="710"/>
                    </a:cubicBezTo>
                    <a:cubicBezTo>
                      <a:pt x="1351" y="651"/>
                      <a:pt x="1373" y="588"/>
                      <a:pt x="1391" y="524"/>
                    </a:cubicBezTo>
                    <a:cubicBezTo>
                      <a:pt x="1409" y="461"/>
                      <a:pt x="1423" y="396"/>
                      <a:pt x="1433" y="335"/>
                    </a:cubicBezTo>
                    <a:cubicBezTo>
                      <a:pt x="1437" y="305"/>
                      <a:pt x="1441" y="276"/>
                      <a:pt x="1443" y="247"/>
                    </a:cubicBezTo>
                    <a:cubicBezTo>
                      <a:pt x="1445" y="219"/>
                      <a:pt x="1446" y="192"/>
                      <a:pt x="1447" y="168"/>
                    </a:cubicBezTo>
                    <a:cubicBezTo>
                      <a:pt x="1447" y="143"/>
                      <a:pt x="1447" y="120"/>
                      <a:pt x="1445" y="99"/>
                    </a:cubicBezTo>
                    <a:cubicBezTo>
                      <a:pt x="1444" y="79"/>
                      <a:pt x="1443" y="61"/>
                      <a:pt x="1440" y="46"/>
                    </a:cubicBezTo>
                    <a:cubicBezTo>
                      <a:pt x="1437" y="17"/>
                      <a:pt x="1432" y="0"/>
                      <a:pt x="1432" y="0"/>
                    </a:cubicBezTo>
                    <a:cubicBezTo>
                      <a:pt x="1432" y="0"/>
                      <a:pt x="1419" y="14"/>
                      <a:pt x="1399" y="40"/>
                    </a:cubicBezTo>
                    <a:cubicBezTo>
                      <a:pt x="1389" y="53"/>
                      <a:pt x="1378" y="69"/>
                      <a:pt x="1365" y="88"/>
                    </a:cubicBezTo>
                    <a:cubicBezTo>
                      <a:pt x="1353" y="106"/>
                      <a:pt x="1340" y="127"/>
                      <a:pt x="1327" y="150"/>
                    </a:cubicBezTo>
                    <a:cubicBezTo>
                      <a:pt x="1314" y="173"/>
                      <a:pt x="1300" y="198"/>
                      <a:pt x="1287" y="225"/>
                    </a:cubicBezTo>
                    <a:cubicBezTo>
                      <a:pt x="1274" y="251"/>
                      <a:pt x="1261" y="279"/>
                      <a:pt x="1249" y="309"/>
                    </a:cubicBezTo>
                    <a:cubicBezTo>
                      <a:pt x="1224" y="367"/>
                      <a:pt x="1202" y="430"/>
                      <a:pt x="1184" y="494"/>
                    </a:cubicBezTo>
                    <a:cubicBezTo>
                      <a:pt x="1166" y="558"/>
                      <a:pt x="1152" y="622"/>
                      <a:pt x="1143" y="683"/>
                    </a:cubicBezTo>
                    <a:cubicBezTo>
                      <a:pt x="1133" y="744"/>
                      <a:pt x="1129" y="801"/>
                      <a:pt x="1128" y="851"/>
                    </a:cubicBezTo>
                    <a:cubicBezTo>
                      <a:pt x="1128" y="901"/>
                      <a:pt x="1131" y="943"/>
                      <a:pt x="1135" y="972"/>
                    </a:cubicBezTo>
                    <a:cubicBezTo>
                      <a:pt x="1136" y="982"/>
                      <a:pt x="1137" y="991"/>
                      <a:pt x="1138" y="998"/>
                    </a:cubicBezTo>
                    <a:cubicBezTo>
                      <a:pt x="1071" y="1183"/>
                      <a:pt x="996" y="1366"/>
                      <a:pt x="913" y="1544"/>
                    </a:cubicBezTo>
                    <a:cubicBezTo>
                      <a:pt x="917" y="1515"/>
                      <a:pt x="920" y="1477"/>
                      <a:pt x="922" y="1435"/>
                    </a:cubicBezTo>
                    <a:cubicBezTo>
                      <a:pt x="923" y="1385"/>
                      <a:pt x="921" y="1329"/>
                      <a:pt x="914" y="1272"/>
                    </a:cubicBezTo>
                    <a:cubicBezTo>
                      <a:pt x="907" y="1215"/>
                      <a:pt x="895" y="1157"/>
                      <a:pt x="880" y="1102"/>
                    </a:cubicBezTo>
                    <a:cubicBezTo>
                      <a:pt x="864" y="1046"/>
                      <a:pt x="845" y="993"/>
                      <a:pt x="822" y="945"/>
                    </a:cubicBezTo>
                    <a:cubicBezTo>
                      <a:pt x="811" y="922"/>
                      <a:pt x="799" y="899"/>
                      <a:pt x="787" y="879"/>
                    </a:cubicBezTo>
                    <a:cubicBezTo>
                      <a:pt x="774" y="858"/>
                      <a:pt x="762" y="840"/>
                      <a:pt x="749" y="823"/>
                    </a:cubicBezTo>
                    <a:cubicBezTo>
                      <a:pt x="737" y="806"/>
                      <a:pt x="725" y="791"/>
                      <a:pt x="713" y="778"/>
                    </a:cubicBezTo>
                    <a:cubicBezTo>
                      <a:pt x="701" y="766"/>
                      <a:pt x="691" y="755"/>
                      <a:pt x="681" y="746"/>
                    </a:cubicBezTo>
                    <a:cubicBezTo>
                      <a:pt x="662" y="729"/>
                      <a:pt x="649" y="721"/>
                      <a:pt x="649" y="721"/>
                    </a:cubicBezTo>
                    <a:cubicBezTo>
                      <a:pt x="649" y="721"/>
                      <a:pt x="644" y="741"/>
                      <a:pt x="639" y="772"/>
                    </a:cubicBezTo>
                    <a:cubicBezTo>
                      <a:pt x="636" y="788"/>
                      <a:pt x="634" y="807"/>
                      <a:pt x="632" y="828"/>
                    </a:cubicBezTo>
                    <a:cubicBezTo>
                      <a:pt x="630" y="850"/>
                      <a:pt x="628" y="873"/>
                      <a:pt x="627" y="898"/>
                    </a:cubicBezTo>
                    <a:cubicBezTo>
                      <a:pt x="627" y="923"/>
                      <a:pt x="627" y="949"/>
                      <a:pt x="628" y="977"/>
                    </a:cubicBezTo>
                    <a:cubicBezTo>
                      <a:pt x="629" y="1004"/>
                      <a:pt x="632" y="1032"/>
                      <a:pt x="635" y="1061"/>
                    </a:cubicBezTo>
                    <a:cubicBezTo>
                      <a:pt x="642" y="1118"/>
                      <a:pt x="654" y="1176"/>
                      <a:pt x="670" y="1231"/>
                    </a:cubicBezTo>
                    <a:cubicBezTo>
                      <a:pt x="685" y="1287"/>
                      <a:pt x="705" y="1340"/>
                      <a:pt x="728" y="1387"/>
                    </a:cubicBezTo>
                    <a:cubicBezTo>
                      <a:pt x="750" y="1435"/>
                      <a:pt x="775" y="1476"/>
                      <a:pt x="800" y="1510"/>
                    </a:cubicBezTo>
                    <a:cubicBezTo>
                      <a:pt x="825" y="1544"/>
                      <a:pt x="850" y="1570"/>
                      <a:pt x="868" y="1586"/>
                    </a:cubicBezTo>
                    <a:cubicBezTo>
                      <a:pt x="875" y="1592"/>
                      <a:pt x="881" y="1597"/>
                      <a:pt x="886" y="1601"/>
                    </a:cubicBezTo>
                    <a:cubicBezTo>
                      <a:pt x="800" y="1779"/>
                      <a:pt x="706" y="1953"/>
                      <a:pt x="603" y="2120"/>
                    </a:cubicBezTo>
                    <a:cubicBezTo>
                      <a:pt x="604" y="2114"/>
                      <a:pt x="605" y="2108"/>
                      <a:pt x="606" y="2100"/>
                    </a:cubicBezTo>
                    <a:cubicBezTo>
                      <a:pt x="611" y="2069"/>
                      <a:pt x="616" y="2025"/>
                      <a:pt x="617" y="1975"/>
                    </a:cubicBezTo>
                    <a:cubicBezTo>
                      <a:pt x="618" y="1925"/>
                      <a:pt x="616" y="1869"/>
                      <a:pt x="609" y="1812"/>
                    </a:cubicBezTo>
                    <a:cubicBezTo>
                      <a:pt x="603" y="1755"/>
                      <a:pt x="591" y="1697"/>
                      <a:pt x="575" y="1641"/>
                    </a:cubicBezTo>
                    <a:cubicBezTo>
                      <a:pt x="560" y="1586"/>
                      <a:pt x="540" y="1532"/>
                      <a:pt x="518" y="1485"/>
                    </a:cubicBezTo>
                    <a:cubicBezTo>
                      <a:pt x="506" y="1461"/>
                      <a:pt x="494" y="1439"/>
                      <a:pt x="482" y="1419"/>
                    </a:cubicBezTo>
                    <a:cubicBezTo>
                      <a:pt x="470" y="1398"/>
                      <a:pt x="457" y="1380"/>
                      <a:pt x="445" y="1363"/>
                    </a:cubicBezTo>
                    <a:cubicBezTo>
                      <a:pt x="432" y="1346"/>
                      <a:pt x="420" y="1331"/>
                      <a:pt x="409" y="1318"/>
                    </a:cubicBezTo>
                    <a:cubicBezTo>
                      <a:pt x="397" y="1305"/>
                      <a:pt x="386" y="1295"/>
                      <a:pt x="377" y="1286"/>
                    </a:cubicBezTo>
                    <a:cubicBezTo>
                      <a:pt x="358" y="1269"/>
                      <a:pt x="345" y="1261"/>
                      <a:pt x="345" y="1261"/>
                    </a:cubicBezTo>
                    <a:cubicBezTo>
                      <a:pt x="345" y="1261"/>
                      <a:pt x="340" y="1281"/>
                      <a:pt x="334" y="1312"/>
                    </a:cubicBezTo>
                    <a:cubicBezTo>
                      <a:pt x="332" y="1328"/>
                      <a:pt x="329" y="1347"/>
                      <a:pt x="327" y="1368"/>
                    </a:cubicBezTo>
                    <a:cubicBezTo>
                      <a:pt x="325" y="1389"/>
                      <a:pt x="324" y="1413"/>
                      <a:pt x="323" y="1438"/>
                    </a:cubicBezTo>
                    <a:cubicBezTo>
                      <a:pt x="323" y="1463"/>
                      <a:pt x="322" y="1489"/>
                      <a:pt x="324" y="1516"/>
                    </a:cubicBezTo>
                    <a:cubicBezTo>
                      <a:pt x="325" y="1544"/>
                      <a:pt x="327" y="1572"/>
                      <a:pt x="331" y="1600"/>
                    </a:cubicBezTo>
                    <a:cubicBezTo>
                      <a:pt x="338" y="1657"/>
                      <a:pt x="350" y="1715"/>
                      <a:pt x="365" y="1771"/>
                    </a:cubicBezTo>
                    <a:cubicBezTo>
                      <a:pt x="381" y="1827"/>
                      <a:pt x="401" y="1880"/>
                      <a:pt x="423" y="1927"/>
                    </a:cubicBezTo>
                    <a:cubicBezTo>
                      <a:pt x="446" y="1975"/>
                      <a:pt x="471" y="2016"/>
                      <a:pt x="496" y="2050"/>
                    </a:cubicBezTo>
                    <a:cubicBezTo>
                      <a:pt x="521" y="2083"/>
                      <a:pt x="545" y="2109"/>
                      <a:pt x="564" y="2126"/>
                    </a:cubicBezTo>
                    <a:cubicBezTo>
                      <a:pt x="573" y="2135"/>
                      <a:pt x="581" y="2141"/>
                      <a:pt x="587" y="2145"/>
                    </a:cubicBezTo>
                    <a:cubicBezTo>
                      <a:pt x="547" y="2209"/>
                      <a:pt x="506" y="2272"/>
                      <a:pt x="463" y="2334"/>
                    </a:cubicBezTo>
                    <a:cubicBezTo>
                      <a:pt x="410" y="2409"/>
                      <a:pt x="355" y="2486"/>
                      <a:pt x="297" y="2561"/>
                    </a:cubicBezTo>
                    <a:cubicBezTo>
                      <a:pt x="299" y="2553"/>
                      <a:pt x="301" y="2544"/>
                      <a:pt x="302" y="2533"/>
                    </a:cubicBezTo>
                    <a:cubicBezTo>
                      <a:pt x="307" y="2502"/>
                      <a:pt x="312" y="2458"/>
                      <a:pt x="313" y="2408"/>
                    </a:cubicBezTo>
                    <a:cubicBezTo>
                      <a:pt x="315" y="2358"/>
                      <a:pt x="313" y="2302"/>
                      <a:pt x="306" y="2246"/>
                    </a:cubicBezTo>
                    <a:cubicBezTo>
                      <a:pt x="299" y="2188"/>
                      <a:pt x="287" y="2130"/>
                      <a:pt x="272" y="2075"/>
                    </a:cubicBezTo>
                    <a:cubicBezTo>
                      <a:pt x="256" y="2019"/>
                      <a:pt x="237" y="1966"/>
                      <a:pt x="214" y="1918"/>
                    </a:cubicBezTo>
                    <a:cubicBezTo>
                      <a:pt x="203" y="1895"/>
                      <a:pt x="191" y="1872"/>
                      <a:pt x="178" y="1852"/>
                    </a:cubicBezTo>
                    <a:cubicBezTo>
                      <a:pt x="166" y="1831"/>
                      <a:pt x="153" y="1813"/>
                      <a:pt x="141" y="1796"/>
                    </a:cubicBezTo>
                    <a:cubicBezTo>
                      <a:pt x="129" y="1779"/>
                      <a:pt x="117" y="1764"/>
                      <a:pt x="105" y="1751"/>
                    </a:cubicBezTo>
                    <a:cubicBezTo>
                      <a:pt x="93" y="1739"/>
                      <a:pt x="82" y="1728"/>
                      <a:pt x="73" y="1719"/>
                    </a:cubicBezTo>
                    <a:cubicBezTo>
                      <a:pt x="54" y="1702"/>
                      <a:pt x="41" y="1694"/>
                      <a:pt x="41" y="1694"/>
                    </a:cubicBezTo>
                    <a:cubicBezTo>
                      <a:pt x="41" y="1694"/>
                      <a:pt x="36" y="1714"/>
                      <a:pt x="31" y="1745"/>
                    </a:cubicBezTo>
                    <a:cubicBezTo>
                      <a:pt x="28" y="1761"/>
                      <a:pt x="26" y="1780"/>
                      <a:pt x="24" y="1801"/>
                    </a:cubicBezTo>
                    <a:cubicBezTo>
                      <a:pt x="22" y="1823"/>
                      <a:pt x="20" y="1846"/>
                      <a:pt x="19" y="1871"/>
                    </a:cubicBezTo>
                    <a:cubicBezTo>
                      <a:pt x="19" y="1896"/>
                      <a:pt x="19" y="1923"/>
                      <a:pt x="20" y="1949"/>
                    </a:cubicBezTo>
                    <a:cubicBezTo>
                      <a:pt x="21" y="1977"/>
                      <a:pt x="24" y="2005"/>
                      <a:pt x="27" y="2033"/>
                    </a:cubicBezTo>
                    <a:cubicBezTo>
                      <a:pt x="34" y="2091"/>
                      <a:pt x="46" y="2148"/>
                      <a:pt x="61" y="2204"/>
                    </a:cubicBezTo>
                    <a:cubicBezTo>
                      <a:pt x="77" y="2260"/>
                      <a:pt x="97" y="2313"/>
                      <a:pt x="119" y="2360"/>
                    </a:cubicBezTo>
                    <a:cubicBezTo>
                      <a:pt x="142" y="2408"/>
                      <a:pt x="167" y="2449"/>
                      <a:pt x="192" y="2483"/>
                    </a:cubicBezTo>
                    <a:cubicBezTo>
                      <a:pt x="217" y="2517"/>
                      <a:pt x="241" y="2542"/>
                      <a:pt x="260" y="2559"/>
                    </a:cubicBezTo>
                    <a:cubicBezTo>
                      <a:pt x="270" y="2568"/>
                      <a:pt x="278" y="2574"/>
                      <a:pt x="283" y="2579"/>
                    </a:cubicBezTo>
                    <a:cubicBezTo>
                      <a:pt x="198" y="2687"/>
                      <a:pt x="107" y="2790"/>
                      <a:pt x="9" y="2874"/>
                    </a:cubicBezTo>
                    <a:cubicBezTo>
                      <a:pt x="-12" y="2892"/>
                      <a:pt x="6" y="2925"/>
                      <a:pt x="27" y="29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11"/>
              <p:cNvSpPr/>
              <p:nvPr/>
            </p:nvSpPr>
            <p:spPr>
              <a:xfrm>
                <a:off x="4998519" y="3757493"/>
                <a:ext cx="632854" cy="896679"/>
              </a:xfrm>
              <a:custGeom>
                <a:rect b="b" l="l" r="r" t="t"/>
                <a:pathLst>
                  <a:path extrusionOk="0" h="2746" w="1938">
                    <a:moveTo>
                      <a:pt x="25" y="2742"/>
                    </a:moveTo>
                    <a:cubicBezTo>
                      <a:pt x="182" y="2633"/>
                      <a:pt x="330" y="2484"/>
                      <a:pt x="466" y="2331"/>
                    </a:cubicBezTo>
                    <a:cubicBezTo>
                      <a:pt x="472" y="2334"/>
                      <a:pt x="482" y="2336"/>
                      <a:pt x="494" y="2339"/>
                    </a:cubicBezTo>
                    <a:cubicBezTo>
                      <a:pt x="519" y="2344"/>
                      <a:pt x="555" y="2349"/>
                      <a:pt x="597" y="2350"/>
                    </a:cubicBezTo>
                    <a:cubicBezTo>
                      <a:pt x="639" y="2350"/>
                      <a:pt x="689" y="2347"/>
                      <a:pt x="741" y="2338"/>
                    </a:cubicBezTo>
                    <a:cubicBezTo>
                      <a:pt x="794" y="2328"/>
                      <a:pt x="850" y="2314"/>
                      <a:pt x="905" y="2295"/>
                    </a:cubicBezTo>
                    <a:cubicBezTo>
                      <a:pt x="961" y="2275"/>
                      <a:pt x="1016" y="2251"/>
                      <a:pt x="1068" y="2224"/>
                    </a:cubicBezTo>
                    <a:cubicBezTo>
                      <a:pt x="1093" y="2211"/>
                      <a:pt x="1118" y="2196"/>
                      <a:pt x="1142" y="2182"/>
                    </a:cubicBezTo>
                    <a:cubicBezTo>
                      <a:pt x="1165" y="2167"/>
                      <a:pt x="1187" y="2152"/>
                      <a:pt x="1208" y="2137"/>
                    </a:cubicBezTo>
                    <a:cubicBezTo>
                      <a:pt x="1228" y="2122"/>
                      <a:pt x="1247" y="2108"/>
                      <a:pt x="1263" y="2094"/>
                    </a:cubicBezTo>
                    <a:cubicBezTo>
                      <a:pt x="1280" y="2080"/>
                      <a:pt x="1294" y="2067"/>
                      <a:pt x="1306" y="2056"/>
                    </a:cubicBezTo>
                    <a:cubicBezTo>
                      <a:pt x="1330" y="2034"/>
                      <a:pt x="1343" y="2018"/>
                      <a:pt x="1343" y="2018"/>
                    </a:cubicBezTo>
                    <a:cubicBezTo>
                      <a:pt x="1343" y="2018"/>
                      <a:pt x="1328" y="2012"/>
                      <a:pt x="1303" y="2007"/>
                    </a:cubicBezTo>
                    <a:cubicBezTo>
                      <a:pt x="1291" y="2004"/>
                      <a:pt x="1276" y="2002"/>
                      <a:pt x="1258" y="2000"/>
                    </a:cubicBezTo>
                    <a:cubicBezTo>
                      <a:pt x="1241" y="1998"/>
                      <a:pt x="1222" y="1997"/>
                      <a:pt x="1200" y="1996"/>
                    </a:cubicBezTo>
                    <a:cubicBezTo>
                      <a:pt x="1179" y="1996"/>
                      <a:pt x="1156" y="1996"/>
                      <a:pt x="1132" y="1999"/>
                    </a:cubicBezTo>
                    <a:cubicBezTo>
                      <a:pt x="1108" y="2001"/>
                      <a:pt x="1082" y="2004"/>
                      <a:pt x="1056" y="2008"/>
                    </a:cubicBezTo>
                    <a:cubicBezTo>
                      <a:pt x="1004" y="2017"/>
                      <a:pt x="948" y="2032"/>
                      <a:pt x="892" y="2052"/>
                    </a:cubicBezTo>
                    <a:cubicBezTo>
                      <a:pt x="837" y="2071"/>
                      <a:pt x="781" y="2095"/>
                      <a:pt x="730" y="2122"/>
                    </a:cubicBezTo>
                    <a:cubicBezTo>
                      <a:pt x="678" y="2149"/>
                      <a:pt x="630" y="2180"/>
                      <a:pt x="590" y="2209"/>
                    </a:cubicBezTo>
                    <a:cubicBezTo>
                      <a:pt x="570" y="2224"/>
                      <a:pt x="551" y="2238"/>
                      <a:pt x="535" y="2252"/>
                    </a:cubicBezTo>
                    <a:cubicBezTo>
                      <a:pt x="545" y="2240"/>
                      <a:pt x="555" y="2228"/>
                      <a:pt x="565" y="2216"/>
                    </a:cubicBezTo>
                    <a:cubicBezTo>
                      <a:pt x="662" y="2102"/>
                      <a:pt x="753" y="1984"/>
                      <a:pt x="839" y="1862"/>
                    </a:cubicBezTo>
                    <a:cubicBezTo>
                      <a:pt x="844" y="1863"/>
                      <a:pt x="850" y="1864"/>
                      <a:pt x="857" y="1866"/>
                    </a:cubicBezTo>
                    <a:cubicBezTo>
                      <a:pt x="882" y="1871"/>
                      <a:pt x="918" y="1876"/>
                      <a:pt x="960" y="1877"/>
                    </a:cubicBezTo>
                    <a:cubicBezTo>
                      <a:pt x="1003" y="1877"/>
                      <a:pt x="1052" y="1874"/>
                      <a:pt x="1105" y="1865"/>
                    </a:cubicBezTo>
                    <a:cubicBezTo>
                      <a:pt x="1157" y="1856"/>
                      <a:pt x="1213" y="1841"/>
                      <a:pt x="1269" y="1822"/>
                    </a:cubicBezTo>
                    <a:cubicBezTo>
                      <a:pt x="1324" y="1802"/>
                      <a:pt x="1379" y="1779"/>
                      <a:pt x="1431" y="1751"/>
                    </a:cubicBezTo>
                    <a:cubicBezTo>
                      <a:pt x="1457" y="1738"/>
                      <a:pt x="1482" y="1724"/>
                      <a:pt x="1505" y="1709"/>
                    </a:cubicBezTo>
                    <a:cubicBezTo>
                      <a:pt x="1529" y="1694"/>
                      <a:pt x="1551" y="1679"/>
                      <a:pt x="1571" y="1664"/>
                    </a:cubicBezTo>
                    <a:cubicBezTo>
                      <a:pt x="1592" y="1649"/>
                      <a:pt x="1610" y="1635"/>
                      <a:pt x="1627" y="1621"/>
                    </a:cubicBezTo>
                    <a:cubicBezTo>
                      <a:pt x="1643" y="1607"/>
                      <a:pt x="1658" y="1594"/>
                      <a:pt x="1669" y="1583"/>
                    </a:cubicBezTo>
                    <a:cubicBezTo>
                      <a:pt x="1693" y="1561"/>
                      <a:pt x="1706" y="1546"/>
                      <a:pt x="1706" y="1546"/>
                    </a:cubicBezTo>
                    <a:cubicBezTo>
                      <a:pt x="1706" y="1546"/>
                      <a:pt x="1692" y="1540"/>
                      <a:pt x="1667" y="1534"/>
                    </a:cubicBezTo>
                    <a:cubicBezTo>
                      <a:pt x="1654" y="1532"/>
                      <a:pt x="1639" y="1529"/>
                      <a:pt x="1622" y="1527"/>
                    </a:cubicBezTo>
                    <a:cubicBezTo>
                      <a:pt x="1604" y="1525"/>
                      <a:pt x="1585" y="1524"/>
                      <a:pt x="1564" y="1524"/>
                    </a:cubicBezTo>
                    <a:cubicBezTo>
                      <a:pt x="1542" y="1523"/>
                      <a:pt x="1520" y="1524"/>
                      <a:pt x="1495" y="1526"/>
                    </a:cubicBezTo>
                    <a:cubicBezTo>
                      <a:pt x="1471" y="1528"/>
                      <a:pt x="1446" y="1531"/>
                      <a:pt x="1419" y="1536"/>
                    </a:cubicBezTo>
                    <a:cubicBezTo>
                      <a:pt x="1367" y="1545"/>
                      <a:pt x="1311" y="1560"/>
                      <a:pt x="1256" y="1579"/>
                    </a:cubicBezTo>
                    <a:cubicBezTo>
                      <a:pt x="1200" y="1599"/>
                      <a:pt x="1145" y="1622"/>
                      <a:pt x="1093" y="1649"/>
                    </a:cubicBezTo>
                    <a:cubicBezTo>
                      <a:pt x="1042" y="1677"/>
                      <a:pt x="994" y="1707"/>
                      <a:pt x="953" y="1737"/>
                    </a:cubicBezTo>
                    <a:cubicBezTo>
                      <a:pt x="932" y="1752"/>
                      <a:pt x="912" y="1768"/>
                      <a:pt x="895" y="1782"/>
                    </a:cubicBezTo>
                    <a:cubicBezTo>
                      <a:pt x="978" y="1661"/>
                      <a:pt x="1056" y="1538"/>
                      <a:pt x="1130" y="1411"/>
                    </a:cubicBezTo>
                    <a:cubicBezTo>
                      <a:pt x="1136" y="1411"/>
                      <a:pt x="1142" y="1410"/>
                      <a:pt x="1150" y="1409"/>
                    </a:cubicBezTo>
                    <a:cubicBezTo>
                      <a:pt x="1178" y="1404"/>
                      <a:pt x="1216" y="1396"/>
                      <a:pt x="1260" y="1381"/>
                    </a:cubicBezTo>
                    <a:cubicBezTo>
                      <a:pt x="1304" y="1367"/>
                      <a:pt x="1354" y="1347"/>
                      <a:pt x="1405" y="1320"/>
                    </a:cubicBezTo>
                    <a:cubicBezTo>
                      <a:pt x="1457" y="1294"/>
                      <a:pt x="1511" y="1261"/>
                      <a:pt x="1563" y="1225"/>
                    </a:cubicBezTo>
                    <a:cubicBezTo>
                      <a:pt x="1615" y="1188"/>
                      <a:pt x="1665" y="1148"/>
                      <a:pt x="1711" y="1106"/>
                    </a:cubicBezTo>
                    <a:cubicBezTo>
                      <a:pt x="1734" y="1085"/>
                      <a:pt x="1755" y="1064"/>
                      <a:pt x="1776" y="1042"/>
                    </a:cubicBezTo>
                    <a:cubicBezTo>
                      <a:pt x="1796" y="1021"/>
                      <a:pt x="1814" y="1000"/>
                      <a:pt x="1831" y="980"/>
                    </a:cubicBezTo>
                    <a:cubicBezTo>
                      <a:pt x="1848" y="960"/>
                      <a:pt x="1864" y="941"/>
                      <a:pt x="1877" y="923"/>
                    </a:cubicBezTo>
                    <a:cubicBezTo>
                      <a:pt x="1890" y="905"/>
                      <a:pt x="1901" y="889"/>
                      <a:pt x="1910" y="875"/>
                    </a:cubicBezTo>
                    <a:cubicBezTo>
                      <a:pt x="1929" y="847"/>
                      <a:pt x="1938" y="829"/>
                      <a:pt x="1938" y="829"/>
                    </a:cubicBezTo>
                    <a:cubicBezTo>
                      <a:pt x="1938" y="829"/>
                      <a:pt x="1921" y="829"/>
                      <a:pt x="1894" y="833"/>
                    </a:cubicBezTo>
                    <a:cubicBezTo>
                      <a:pt x="1881" y="835"/>
                      <a:pt x="1864" y="838"/>
                      <a:pt x="1846" y="843"/>
                    </a:cubicBezTo>
                    <a:cubicBezTo>
                      <a:pt x="1827" y="847"/>
                      <a:pt x="1807" y="853"/>
                      <a:pt x="1785" y="860"/>
                    </a:cubicBezTo>
                    <a:cubicBezTo>
                      <a:pt x="1763" y="867"/>
                      <a:pt x="1739" y="876"/>
                      <a:pt x="1715" y="886"/>
                    </a:cubicBezTo>
                    <a:cubicBezTo>
                      <a:pt x="1690" y="896"/>
                      <a:pt x="1665" y="908"/>
                      <a:pt x="1639" y="921"/>
                    </a:cubicBezTo>
                    <a:cubicBezTo>
                      <a:pt x="1587" y="948"/>
                      <a:pt x="1534" y="981"/>
                      <a:pt x="1482" y="1017"/>
                    </a:cubicBezTo>
                    <a:cubicBezTo>
                      <a:pt x="1430" y="1054"/>
                      <a:pt x="1380" y="1094"/>
                      <a:pt x="1334" y="1136"/>
                    </a:cubicBezTo>
                    <a:cubicBezTo>
                      <a:pt x="1289" y="1177"/>
                      <a:pt x="1249" y="1220"/>
                      <a:pt x="1216" y="1259"/>
                    </a:cubicBezTo>
                    <a:cubicBezTo>
                      <a:pt x="1275" y="1151"/>
                      <a:pt x="1331" y="1042"/>
                      <a:pt x="1384" y="932"/>
                    </a:cubicBezTo>
                    <a:cubicBezTo>
                      <a:pt x="1404" y="909"/>
                      <a:pt x="1429" y="880"/>
                      <a:pt x="1454" y="844"/>
                    </a:cubicBezTo>
                    <a:cubicBezTo>
                      <a:pt x="1486" y="801"/>
                      <a:pt x="1518" y="750"/>
                      <a:pt x="1549" y="695"/>
                    </a:cubicBezTo>
                    <a:cubicBezTo>
                      <a:pt x="1580" y="639"/>
                      <a:pt x="1608" y="579"/>
                      <a:pt x="1633" y="517"/>
                    </a:cubicBezTo>
                    <a:cubicBezTo>
                      <a:pt x="1658" y="456"/>
                      <a:pt x="1679" y="393"/>
                      <a:pt x="1695" y="334"/>
                    </a:cubicBezTo>
                    <a:cubicBezTo>
                      <a:pt x="1703" y="304"/>
                      <a:pt x="1709" y="275"/>
                      <a:pt x="1714" y="247"/>
                    </a:cubicBezTo>
                    <a:cubicBezTo>
                      <a:pt x="1720" y="220"/>
                      <a:pt x="1723" y="193"/>
                      <a:pt x="1727" y="168"/>
                    </a:cubicBezTo>
                    <a:cubicBezTo>
                      <a:pt x="1730" y="144"/>
                      <a:pt x="1731" y="121"/>
                      <a:pt x="1732" y="100"/>
                    </a:cubicBezTo>
                    <a:cubicBezTo>
                      <a:pt x="1733" y="80"/>
                      <a:pt x="1734" y="62"/>
                      <a:pt x="1733" y="47"/>
                    </a:cubicBezTo>
                    <a:cubicBezTo>
                      <a:pt x="1733" y="17"/>
                      <a:pt x="1730" y="0"/>
                      <a:pt x="1730" y="0"/>
                    </a:cubicBezTo>
                    <a:cubicBezTo>
                      <a:pt x="1730" y="0"/>
                      <a:pt x="1715" y="13"/>
                      <a:pt x="1692" y="37"/>
                    </a:cubicBezTo>
                    <a:cubicBezTo>
                      <a:pt x="1681" y="49"/>
                      <a:pt x="1668" y="63"/>
                      <a:pt x="1654" y="80"/>
                    </a:cubicBezTo>
                    <a:cubicBezTo>
                      <a:pt x="1640" y="97"/>
                      <a:pt x="1625" y="117"/>
                      <a:pt x="1609" y="138"/>
                    </a:cubicBezTo>
                    <a:cubicBezTo>
                      <a:pt x="1594" y="160"/>
                      <a:pt x="1577" y="183"/>
                      <a:pt x="1562" y="208"/>
                    </a:cubicBezTo>
                    <a:cubicBezTo>
                      <a:pt x="1546" y="233"/>
                      <a:pt x="1530" y="260"/>
                      <a:pt x="1515" y="288"/>
                    </a:cubicBezTo>
                    <a:cubicBezTo>
                      <a:pt x="1484" y="343"/>
                      <a:pt x="1456" y="404"/>
                      <a:pt x="1431" y="465"/>
                    </a:cubicBezTo>
                    <a:cubicBezTo>
                      <a:pt x="1406" y="527"/>
                      <a:pt x="1385" y="589"/>
                      <a:pt x="1370" y="649"/>
                    </a:cubicBezTo>
                    <a:cubicBezTo>
                      <a:pt x="1354" y="708"/>
                      <a:pt x="1344" y="765"/>
                      <a:pt x="1338" y="814"/>
                    </a:cubicBezTo>
                    <a:cubicBezTo>
                      <a:pt x="1332" y="864"/>
                      <a:pt x="1330" y="906"/>
                      <a:pt x="1331" y="935"/>
                    </a:cubicBezTo>
                    <a:cubicBezTo>
                      <a:pt x="1331" y="946"/>
                      <a:pt x="1332" y="954"/>
                      <a:pt x="1332" y="961"/>
                    </a:cubicBezTo>
                    <a:cubicBezTo>
                      <a:pt x="1246" y="1138"/>
                      <a:pt x="1152" y="1312"/>
                      <a:pt x="1050" y="1481"/>
                    </a:cubicBezTo>
                    <a:cubicBezTo>
                      <a:pt x="1057" y="1452"/>
                      <a:pt x="1064" y="1415"/>
                      <a:pt x="1070" y="1373"/>
                    </a:cubicBezTo>
                    <a:cubicBezTo>
                      <a:pt x="1077" y="1324"/>
                      <a:pt x="1080" y="1268"/>
                      <a:pt x="1080" y="1210"/>
                    </a:cubicBezTo>
                    <a:cubicBezTo>
                      <a:pt x="1079" y="1153"/>
                      <a:pt x="1073" y="1094"/>
                      <a:pt x="1064" y="1037"/>
                    </a:cubicBezTo>
                    <a:cubicBezTo>
                      <a:pt x="1054" y="980"/>
                      <a:pt x="1041" y="925"/>
                      <a:pt x="1023" y="876"/>
                    </a:cubicBezTo>
                    <a:cubicBezTo>
                      <a:pt x="1014" y="851"/>
                      <a:pt x="1005" y="827"/>
                      <a:pt x="995" y="806"/>
                    </a:cubicBezTo>
                    <a:cubicBezTo>
                      <a:pt x="985" y="784"/>
                      <a:pt x="974" y="764"/>
                      <a:pt x="964" y="746"/>
                    </a:cubicBezTo>
                    <a:cubicBezTo>
                      <a:pt x="953" y="728"/>
                      <a:pt x="942" y="712"/>
                      <a:pt x="932" y="698"/>
                    </a:cubicBezTo>
                    <a:cubicBezTo>
                      <a:pt x="922" y="684"/>
                      <a:pt x="913" y="672"/>
                      <a:pt x="904" y="663"/>
                    </a:cubicBezTo>
                    <a:cubicBezTo>
                      <a:pt x="887" y="644"/>
                      <a:pt x="875" y="634"/>
                      <a:pt x="875" y="634"/>
                    </a:cubicBezTo>
                    <a:cubicBezTo>
                      <a:pt x="875" y="634"/>
                      <a:pt x="868" y="653"/>
                      <a:pt x="859" y="684"/>
                    </a:cubicBezTo>
                    <a:cubicBezTo>
                      <a:pt x="855" y="700"/>
                      <a:pt x="851" y="718"/>
                      <a:pt x="846" y="739"/>
                    </a:cubicBezTo>
                    <a:cubicBezTo>
                      <a:pt x="842" y="760"/>
                      <a:pt x="838" y="783"/>
                      <a:pt x="835" y="808"/>
                    </a:cubicBezTo>
                    <a:cubicBezTo>
                      <a:pt x="832" y="832"/>
                      <a:pt x="829" y="859"/>
                      <a:pt x="827" y="886"/>
                    </a:cubicBezTo>
                    <a:cubicBezTo>
                      <a:pt x="825" y="913"/>
                      <a:pt x="825" y="942"/>
                      <a:pt x="825" y="970"/>
                    </a:cubicBezTo>
                    <a:cubicBezTo>
                      <a:pt x="826" y="1028"/>
                      <a:pt x="831" y="1087"/>
                      <a:pt x="841" y="1144"/>
                    </a:cubicBezTo>
                    <a:cubicBezTo>
                      <a:pt x="851" y="1201"/>
                      <a:pt x="865" y="1256"/>
                      <a:pt x="882" y="1305"/>
                    </a:cubicBezTo>
                    <a:cubicBezTo>
                      <a:pt x="899" y="1355"/>
                      <a:pt x="920" y="1399"/>
                      <a:pt x="942" y="1435"/>
                    </a:cubicBezTo>
                    <a:cubicBezTo>
                      <a:pt x="963" y="1471"/>
                      <a:pt x="984" y="1499"/>
                      <a:pt x="1001" y="1518"/>
                    </a:cubicBezTo>
                    <a:cubicBezTo>
                      <a:pt x="1007" y="1525"/>
                      <a:pt x="1012" y="1530"/>
                      <a:pt x="1017" y="1534"/>
                    </a:cubicBezTo>
                    <a:cubicBezTo>
                      <a:pt x="913" y="1703"/>
                      <a:pt x="801" y="1865"/>
                      <a:pt x="680" y="2021"/>
                    </a:cubicBezTo>
                    <a:cubicBezTo>
                      <a:pt x="682" y="2015"/>
                      <a:pt x="684" y="2008"/>
                      <a:pt x="686" y="2001"/>
                    </a:cubicBezTo>
                    <a:cubicBezTo>
                      <a:pt x="694" y="1970"/>
                      <a:pt x="704" y="1927"/>
                      <a:pt x="710" y="1878"/>
                    </a:cubicBezTo>
                    <a:cubicBezTo>
                      <a:pt x="717" y="1828"/>
                      <a:pt x="721" y="1773"/>
                      <a:pt x="720" y="1715"/>
                    </a:cubicBezTo>
                    <a:cubicBezTo>
                      <a:pt x="719" y="1658"/>
                      <a:pt x="714" y="1599"/>
                      <a:pt x="704" y="1542"/>
                    </a:cubicBezTo>
                    <a:cubicBezTo>
                      <a:pt x="694" y="1485"/>
                      <a:pt x="681" y="1429"/>
                      <a:pt x="663" y="1380"/>
                    </a:cubicBezTo>
                    <a:cubicBezTo>
                      <a:pt x="654" y="1355"/>
                      <a:pt x="645" y="1332"/>
                      <a:pt x="635" y="1310"/>
                    </a:cubicBezTo>
                    <a:cubicBezTo>
                      <a:pt x="625" y="1289"/>
                      <a:pt x="614" y="1269"/>
                      <a:pt x="604" y="1250"/>
                    </a:cubicBezTo>
                    <a:cubicBezTo>
                      <a:pt x="593" y="1232"/>
                      <a:pt x="583" y="1216"/>
                      <a:pt x="572" y="1202"/>
                    </a:cubicBezTo>
                    <a:cubicBezTo>
                      <a:pt x="562" y="1189"/>
                      <a:pt x="553" y="1177"/>
                      <a:pt x="544" y="1167"/>
                    </a:cubicBezTo>
                    <a:cubicBezTo>
                      <a:pt x="527" y="1149"/>
                      <a:pt x="515" y="1139"/>
                      <a:pt x="515" y="1139"/>
                    </a:cubicBezTo>
                    <a:cubicBezTo>
                      <a:pt x="515" y="1139"/>
                      <a:pt x="508" y="1158"/>
                      <a:pt x="499" y="1189"/>
                    </a:cubicBezTo>
                    <a:cubicBezTo>
                      <a:pt x="495" y="1204"/>
                      <a:pt x="491" y="1223"/>
                      <a:pt x="486" y="1244"/>
                    </a:cubicBezTo>
                    <a:cubicBezTo>
                      <a:pt x="482" y="1265"/>
                      <a:pt x="478" y="1288"/>
                      <a:pt x="475" y="1312"/>
                    </a:cubicBezTo>
                    <a:cubicBezTo>
                      <a:pt x="472" y="1337"/>
                      <a:pt x="469" y="1364"/>
                      <a:pt x="467" y="1391"/>
                    </a:cubicBezTo>
                    <a:cubicBezTo>
                      <a:pt x="465" y="1418"/>
                      <a:pt x="465" y="1446"/>
                      <a:pt x="465" y="1475"/>
                    </a:cubicBezTo>
                    <a:cubicBezTo>
                      <a:pt x="466" y="1532"/>
                      <a:pt x="472" y="1591"/>
                      <a:pt x="481" y="1648"/>
                    </a:cubicBezTo>
                    <a:cubicBezTo>
                      <a:pt x="491" y="1705"/>
                      <a:pt x="505" y="1760"/>
                      <a:pt x="522" y="1810"/>
                    </a:cubicBezTo>
                    <a:cubicBezTo>
                      <a:pt x="540" y="1859"/>
                      <a:pt x="561" y="1903"/>
                      <a:pt x="582" y="1939"/>
                    </a:cubicBezTo>
                    <a:cubicBezTo>
                      <a:pt x="603" y="1975"/>
                      <a:pt x="624" y="2004"/>
                      <a:pt x="641" y="2022"/>
                    </a:cubicBezTo>
                    <a:cubicBezTo>
                      <a:pt x="650" y="2032"/>
                      <a:pt x="657" y="2039"/>
                      <a:pt x="662" y="2044"/>
                    </a:cubicBezTo>
                    <a:cubicBezTo>
                      <a:pt x="615" y="2103"/>
                      <a:pt x="568" y="2161"/>
                      <a:pt x="519" y="2218"/>
                    </a:cubicBezTo>
                    <a:cubicBezTo>
                      <a:pt x="458" y="2288"/>
                      <a:pt x="396" y="2358"/>
                      <a:pt x="330" y="2426"/>
                    </a:cubicBezTo>
                    <a:cubicBezTo>
                      <a:pt x="332" y="2419"/>
                      <a:pt x="335" y="2410"/>
                      <a:pt x="338" y="2400"/>
                    </a:cubicBezTo>
                    <a:cubicBezTo>
                      <a:pt x="346" y="2369"/>
                      <a:pt x="356" y="2326"/>
                      <a:pt x="362" y="2276"/>
                    </a:cubicBezTo>
                    <a:cubicBezTo>
                      <a:pt x="369" y="2227"/>
                      <a:pt x="373" y="2171"/>
                      <a:pt x="372" y="2114"/>
                    </a:cubicBezTo>
                    <a:cubicBezTo>
                      <a:pt x="371" y="2056"/>
                      <a:pt x="366" y="1997"/>
                      <a:pt x="356" y="1940"/>
                    </a:cubicBezTo>
                    <a:cubicBezTo>
                      <a:pt x="346" y="1883"/>
                      <a:pt x="333" y="1828"/>
                      <a:pt x="315" y="1779"/>
                    </a:cubicBezTo>
                    <a:cubicBezTo>
                      <a:pt x="307" y="1754"/>
                      <a:pt x="297" y="1730"/>
                      <a:pt x="287" y="1709"/>
                    </a:cubicBezTo>
                    <a:cubicBezTo>
                      <a:pt x="277" y="1687"/>
                      <a:pt x="266" y="1667"/>
                      <a:pt x="256" y="1649"/>
                    </a:cubicBezTo>
                    <a:cubicBezTo>
                      <a:pt x="245" y="1631"/>
                      <a:pt x="235" y="1615"/>
                      <a:pt x="225" y="1601"/>
                    </a:cubicBezTo>
                    <a:cubicBezTo>
                      <a:pt x="214" y="1587"/>
                      <a:pt x="205" y="1575"/>
                      <a:pt x="196" y="1566"/>
                    </a:cubicBezTo>
                    <a:cubicBezTo>
                      <a:pt x="179" y="1547"/>
                      <a:pt x="167" y="1537"/>
                      <a:pt x="167" y="1537"/>
                    </a:cubicBezTo>
                    <a:cubicBezTo>
                      <a:pt x="167" y="1537"/>
                      <a:pt x="160" y="1556"/>
                      <a:pt x="151" y="1587"/>
                    </a:cubicBezTo>
                    <a:cubicBezTo>
                      <a:pt x="147" y="1603"/>
                      <a:pt x="143" y="1621"/>
                      <a:pt x="139" y="1642"/>
                    </a:cubicBezTo>
                    <a:cubicBezTo>
                      <a:pt x="134" y="1663"/>
                      <a:pt x="130" y="1686"/>
                      <a:pt x="127" y="1711"/>
                    </a:cubicBezTo>
                    <a:cubicBezTo>
                      <a:pt x="124" y="1735"/>
                      <a:pt x="121" y="1762"/>
                      <a:pt x="119" y="1789"/>
                    </a:cubicBezTo>
                    <a:cubicBezTo>
                      <a:pt x="118" y="1816"/>
                      <a:pt x="117" y="1845"/>
                      <a:pt x="117" y="1873"/>
                    </a:cubicBezTo>
                    <a:cubicBezTo>
                      <a:pt x="118" y="1931"/>
                      <a:pt x="124" y="1990"/>
                      <a:pt x="133" y="2047"/>
                    </a:cubicBezTo>
                    <a:cubicBezTo>
                      <a:pt x="143" y="2104"/>
                      <a:pt x="157" y="2159"/>
                      <a:pt x="175" y="2208"/>
                    </a:cubicBezTo>
                    <a:cubicBezTo>
                      <a:pt x="192" y="2258"/>
                      <a:pt x="213" y="2302"/>
                      <a:pt x="234" y="2338"/>
                    </a:cubicBezTo>
                    <a:cubicBezTo>
                      <a:pt x="255" y="2374"/>
                      <a:pt x="277" y="2402"/>
                      <a:pt x="293" y="2421"/>
                    </a:cubicBezTo>
                    <a:cubicBezTo>
                      <a:pt x="302" y="2431"/>
                      <a:pt x="309" y="2438"/>
                      <a:pt x="314" y="2443"/>
                    </a:cubicBezTo>
                    <a:cubicBezTo>
                      <a:pt x="218" y="2541"/>
                      <a:pt x="117" y="2634"/>
                      <a:pt x="11" y="2708"/>
                    </a:cubicBezTo>
                    <a:cubicBezTo>
                      <a:pt x="-12" y="2723"/>
                      <a:pt x="2" y="2758"/>
                      <a:pt x="25" y="27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51" name="Google Shape;2151;p11"/>
              <p:cNvGrpSpPr/>
              <p:nvPr/>
            </p:nvGrpSpPr>
            <p:grpSpPr>
              <a:xfrm>
                <a:off x="4864306" y="4309345"/>
                <a:ext cx="780454" cy="681489"/>
                <a:chOff x="4864306" y="4309345"/>
                <a:chExt cx="780454" cy="681489"/>
              </a:xfrm>
            </p:grpSpPr>
            <p:sp>
              <p:nvSpPr>
                <p:cNvPr id="2152" name="Google Shape;2152;p11"/>
                <p:cNvSpPr/>
                <p:nvPr/>
              </p:nvSpPr>
              <p:spPr>
                <a:xfrm>
                  <a:off x="4864306" y="4309345"/>
                  <a:ext cx="780454" cy="681489"/>
                </a:xfrm>
                <a:custGeom>
                  <a:rect b="b" l="l" r="r" t="t"/>
                  <a:pathLst>
                    <a:path extrusionOk="0" h="2087" w="2390">
                      <a:moveTo>
                        <a:pt x="0" y="2087"/>
                      </a:moveTo>
                      <a:cubicBezTo>
                        <a:pt x="1" y="2086"/>
                        <a:pt x="3" y="2085"/>
                        <a:pt x="4" y="2085"/>
                      </a:cubicBezTo>
                      <a:cubicBezTo>
                        <a:pt x="120" y="2034"/>
                        <a:pt x="239" y="1992"/>
                        <a:pt x="357" y="1945"/>
                      </a:cubicBezTo>
                      <a:cubicBezTo>
                        <a:pt x="377" y="1937"/>
                        <a:pt x="397" y="1928"/>
                        <a:pt x="417" y="1919"/>
                      </a:cubicBezTo>
                      <a:cubicBezTo>
                        <a:pt x="428" y="1915"/>
                        <a:pt x="438" y="1911"/>
                        <a:pt x="448" y="1906"/>
                      </a:cubicBezTo>
                      <a:cubicBezTo>
                        <a:pt x="578" y="1851"/>
                        <a:pt x="706" y="1788"/>
                        <a:pt x="829" y="1720"/>
                      </a:cubicBezTo>
                      <a:lnTo>
                        <a:pt x="830" y="1720"/>
                      </a:lnTo>
                      <a:cubicBezTo>
                        <a:pt x="840" y="1715"/>
                        <a:pt x="848" y="1710"/>
                        <a:pt x="857" y="1704"/>
                      </a:cubicBezTo>
                      <a:cubicBezTo>
                        <a:pt x="988" y="1632"/>
                        <a:pt x="1115" y="1552"/>
                        <a:pt x="1236" y="1467"/>
                      </a:cubicBezTo>
                      <a:cubicBezTo>
                        <a:pt x="1244" y="1462"/>
                        <a:pt x="1251" y="1457"/>
                        <a:pt x="1259" y="1451"/>
                      </a:cubicBezTo>
                      <a:cubicBezTo>
                        <a:pt x="1404" y="1348"/>
                        <a:pt x="1541" y="1236"/>
                        <a:pt x="1670" y="1118"/>
                      </a:cubicBezTo>
                      <a:cubicBezTo>
                        <a:pt x="1676" y="1112"/>
                        <a:pt x="1682" y="1106"/>
                        <a:pt x="1688" y="1101"/>
                      </a:cubicBezTo>
                      <a:lnTo>
                        <a:pt x="1688" y="1101"/>
                      </a:lnTo>
                      <a:cubicBezTo>
                        <a:pt x="1767" y="1026"/>
                        <a:pt x="1843" y="951"/>
                        <a:pt x="1915" y="872"/>
                      </a:cubicBezTo>
                      <a:cubicBezTo>
                        <a:pt x="1937" y="847"/>
                        <a:pt x="1959" y="823"/>
                        <a:pt x="1979" y="797"/>
                      </a:cubicBezTo>
                      <a:cubicBezTo>
                        <a:pt x="1984" y="791"/>
                        <a:pt x="1990" y="785"/>
                        <a:pt x="1995" y="778"/>
                      </a:cubicBezTo>
                      <a:cubicBezTo>
                        <a:pt x="2082" y="671"/>
                        <a:pt x="2157" y="557"/>
                        <a:pt x="2222" y="439"/>
                      </a:cubicBezTo>
                      <a:cubicBezTo>
                        <a:pt x="2231" y="423"/>
                        <a:pt x="2239" y="407"/>
                        <a:pt x="2248" y="390"/>
                      </a:cubicBezTo>
                      <a:cubicBezTo>
                        <a:pt x="2252" y="383"/>
                        <a:pt x="2256" y="376"/>
                        <a:pt x="2260" y="368"/>
                      </a:cubicBezTo>
                      <a:cubicBezTo>
                        <a:pt x="2311" y="272"/>
                        <a:pt x="2357" y="172"/>
                        <a:pt x="2384" y="69"/>
                      </a:cubicBezTo>
                      <a:cubicBezTo>
                        <a:pt x="2390" y="44"/>
                        <a:pt x="2391" y="27"/>
                        <a:pt x="2387" y="16"/>
                      </a:cubicBezTo>
                      <a:cubicBezTo>
                        <a:pt x="2385" y="9"/>
                        <a:pt x="2379" y="4"/>
                        <a:pt x="2370" y="2"/>
                      </a:cubicBezTo>
                      <a:cubicBezTo>
                        <a:pt x="2356" y="-2"/>
                        <a:pt x="2335" y="0"/>
                        <a:pt x="2304" y="7"/>
                      </a:cubicBezTo>
                      <a:cubicBezTo>
                        <a:pt x="2054" y="58"/>
                        <a:pt x="1812" y="139"/>
                        <a:pt x="1582" y="244"/>
                      </a:cubicBezTo>
                      <a:cubicBezTo>
                        <a:pt x="1571" y="249"/>
                        <a:pt x="1561" y="254"/>
                        <a:pt x="1550" y="259"/>
                      </a:cubicBezTo>
                      <a:cubicBezTo>
                        <a:pt x="1407" y="326"/>
                        <a:pt x="1267" y="403"/>
                        <a:pt x="1135" y="488"/>
                      </a:cubicBezTo>
                      <a:cubicBezTo>
                        <a:pt x="1126" y="493"/>
                        <a:pt x="1118" y="499"/>
                        <a:pt x="1109" y="505"/>
                      </a:cubicBezTo>
                      <a:cubicBezTo>
                        <a:pt x="1002" y="575"/>
                        <a:pt x="899" y="651"/>
                        <a:pt x="802" y="731"/>
                      </a:cubicBezTo>
                      <a:cubicBezTo>
                        <a:pt x="755" y="771"/>
                        <a:pt x="708" y="812"/>
                        <a:pt x="663" y="854"/>
                      </a:cubicBezTo>
                      <a:cubicBezTo>
                        <a:pt x="656" y="860"/>
                        <a:pt x="648" y="867"/>
                        <a:pt x="642" y="874"/>
                      </a:cubicBezTo>
                      <a:cubicBezTo>
                        <a:pt x="565" y="945"/>
                        <a:pt x="493" y="1020"/>
                        <a:pt x="426" y="1099"/>
                      </a:cubicBezTo>
                      <a:cubicBezTo>
                        <a:pt x="419" y="1108"/>
                        <a:pt x="412" y="1117"/>
                        <a:pt x="404" y="1126"/>
                      </a:cubicBezTo>
                      <a:cubicBezTo>
                        <a:pt x="340" y="1204"/>
                        <a:pt x="282" y="1285"/>
                        <a:pt x="231" y="1370"/>
                      </a:cubicBezTo>
                      <a:cubicBezTo>
                        <a:pt x="224" y="1381"/>
                        <a:pt x="218" y="1392"/>
                        <a:pt x="211" y="1403"/>
                      </a:cubicBezTo>
                      <a:cubicBezTo>
                        <a:pt x="156" y="1499"/>
                        <a:pt x="110" y="1599"/>
                        <a:pt x="75" y="1704"/>
                      </a:cubicBezTo>
                      <a:lnTo>
                        <a:pt x="75" y="1704"/>
                      </a:lnTo>
                      <a:cubicBezTo>
                        <a:pt x="71" y="1716"/>
                        <a:pt x="68" y="1728"/>
                        <a:pt x="64" y="1740"/>
                      </a:cubicBezTo>
                      <a:lnTo>
                        <a:pt x="64" y="1740"/>
                      </a:lnTo>
                      <a:cubicBezTo>
                        <a:pt x="53" y="1775"/>
                        <a:pt x="44" y="1811"/>
                        <a:pt x="36" y="1847"/>
                      </a:cubicBezTo>
                      <a:cubicBezTo>
                        <a:pt x="24" y="1906"/>
                        <a:pt x="14" y="1966"/>
                        <a:pt x="7" y="2025"/>
                      </a:cubicBezTo>
                      <a:cubicBezTo>
                        <a:pt x="4" y="2045"/>
                        <a:pt x="2" y="2066"/>
                        <a:pt x="0" y="20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3" name="Google Shape;2153;p11"/>
                <p:cNvSpPr/>
                <p:nvPr/>
              </p:nvSpPr>
              <p:spPr>
                <a:xfrm>
                  <a:off x="4864306" y="4309998"/>
                  <a:ext cx="779475" cy="680836"/>
                </a:xfrm>
                <a:custGeom>
                  <a:rect b="b" l="l" r="r" t="t"/>
                  <a:pathLst>
                    <a:path extrusionOk="0" h="2085" w="2387">
                      <a:moveTo>
                        <a:pt x="1670" y="1116"/>
                      </a:moveTo>
                      <a:cubicBezTo>
                        <a:pt x="1676" y="1110"/>
                        <a:pt x="1682" y="1104"/>
                        <a:pt x="1688" y="1099"/>
                      </a:cubicBezTo>
                      <a:cubicBezTo>
                        <a:pt x="1412" y="1007"/>
                        <a:pt x="1121" y="957"/>
                        <a:pt x="823" y="950"/>
                      </a:cubicBezTo>
                      <a:cubicBezTo>
                        <a:pt x="907" y="872"/>
                        <a:pt x="995" y="797"/>
                        <a:pt x="1087" y="726"/>
                      </a:cubicBezTo>
                      <a:cubicBezTo>
                        <a:pt x="1089" y="727"/>
                        <a:pt x="1091" y="727"/>
                        <a:pt x="1093" y="728"/>
                      </a:cubicBezTo>
                      <a:cubicBezTo>
                        <a:pt x="1391" y="721"/>
                        <a:pt x="1689" y="743"/>
                        <a:pt x="1979" y="795"/>
                      </a:cubicBezTo>
                      <a:cubicBezTo>
                        <a:pt x="1984" y="789"/>
                        <a:pt x="1990" y="783"/>
                        <a:pt x="1995" y="776"/>
                      </a:cubicBezTo>
                      <a:cubicBezTo>
                        <a:pt x="1706" y="724"/>
                        <a:pt x="1409" y="701"/>
                        <a:pt x="1112" y="706"/>
                      </a:cubicBezTo>
                      <a:cubicBezTo>
                        <a:pt x="1228" y="618"/>
                        <a:pt x="1349" y="536"/>
                        <a:pt x="1475" y="461"/>
                      </a:cubicBezTo>
                      <a:cubicBezTo>
                        <a:pt x="1477" y="462"/>
                        <a:pt x="1480" y="463"/>
                        <a:pt x="1482" y="462"/>
                      </a:cubicBezTo>
                      <a:lnTo>
                        <a:pt x="2248" y="388"/>
                      </a:lnTo>
                      <a:cubicBezTo>
                        <a:pt x="2252" y="381"/>
                        <a:pt x="2256" y="374"/>
                        <a:pt x="2260" y="366"/>
                      </a:cubicBezTo>
                      <a:lnTo>
                        <a:pt x="1512" y="439"/>
                      </a:lnTo>
                      <a:cubicBezTo>
                        <a:pt x="1637" y="366"/>
                        <a:pt x="1768" y="299"/>
                        <a:pt x="1902" y="239"/>
                      </a:cubicBezTo>
                      <a:cubicBezTo>
                        <a:pt x="1947" y="219"/>
                        <a:pt x="1992" y="200"/>
                        <a:pt x="2037" y="181"/>
                      </a:cubicBezTo>
                      <a:cubicBezTo>
                        <a:pt x="2155" y="131"/>
                        <a:pt x="2276" y="80"/>
                        <a:pt x="2387" y="14"/>
                      </a:cubicBezTo>
                      <a:cubicBezTo>
                        <a:pt x="2385" y="7"/>
                        <a:pt x="2379" y="2"/>
                        <a:pt x="2370" y="0"/>
                      </a:cubicBezTo>
                      <a:cubicBezTo>
                        <a:pt x="2261" y="63"/>
                        <a:pt x="2143" y="113"/>
                        <a:pt x="2028" y="162"/>
                      </a:cubicBezTo>
                      <a:cubicBezTo>
                        <a:pt x="1982" y="181"/>
                        <a:pt x="1937" y="201"/>
                        <a:pt x="1893" y="220"/>
                      </a:cubicBezTo>
                      <a:cubicBezTo>
                        <a:pt x="1760" y="279"/>
                        <a:pt x="1632" y="345"/>
                        <a:pt x="1508" y="417"/>
                      </a:cubicBezTo>
                      <a:cubicBezTo>
                        <a:pt x="1514" y="404"/>
                        <a:pt x="1519" y="391"/>
                        <a:pt x="1524" y="379"/>
                      </a:cubicBezTo>
                      <a:cubicBezTo>
                        <a:pt x="1542" y="333"/>
                        <a:pt x="1561" y="287"/>
                        <a:pt x="1582" y="242"/>
                      </a:cubicBezTo>
                      <a:cubicBezTo>
                        <a:pt x="1571" y="247"/>
                        <a:pt x="1561" y="252"/>
                        <a:pt x="1550" y="257"/>
                      </a:cubicBezTo>
                      <a:cubicBezTo>
                        <a:pt x="1534" y="295"/>
                        <a:pt x="1518" y="334"/>
                        <a:pt x="1502" y="372"/>
                      </a:cubicBezTo>
                      <a:cubicBezTo>
                        <a:pt x="1494" y="394"/>
                        <a:pt x="1485" y="415"/>
                        <a:pt x="1476" y="436"/>
                      </a:cubicBezTo>
                      <a:cubicBezTo>
                        <a:pt x="1348" y="512"/>
                        <a:pt x="1226" y="594"/>
                        <a:pt x="1109" y="682"/>
                      </a:cubicBezTo>
                      <a:cubicBezTo>
                        <a:pt x="1111" y="670"/>
                        <a:pt x="1112" y="658"/>
                        <a:pt x="1114" y="645"/>
                      </a:cubicBezTo>
                      <a:cubicBezTo>
                        <a:pt x="1120" y="593"/>
                        <a:pt x="1127" y="538"/>
                        <a:pt x="1135" y="486"/>
                      </a:cubicBezTo>
                      <a:cubicBezTo>
                        <a:pt x="1126" y="491"/>
                        <a:pt x="1118" y="497"/>
                        <a:pt x="1109" y="503"/>
                      </a:cubicBezTo>
                      <a:cubicBezTo>
                        <a:pt x="1102" y="550"/>
                        <a:pt x="1096" y="597"/>
                        <a:pt x="1091" y="644"/>
                      </a:cubicBezTo>
                      <a:cubicBezTo>
                        <a:pt x="1088" y="663"/>
                        <a:pt x="1086" y="683"/>
                        <a:pt x="1083" y="702"/>
                      </a:cubicBezTo>
                      <a:cubicBezTo>
                        <a:pt x="938" y="814"/>
                        <a:pt x="803" y="934"/>
                        <a:pt x="677" y="1064"/>
                      </a:cubicBezTo>
                      <a:cubicBezTo>
                        <a:pt x="676" y="993"/>
                        <a:pt x="671" y="922"/>
                        <a:pt x="663" y="852"/>
                      </a:cubicBezTo>
                      <a:cubicBezTo>
                        <a:pt x="656" y="858"/>
                        <a:pt x="648" y="865"/>
                        <a:pt x="642" y="872"/>
                      </a:cubicBezTo>
                      <a:cubicBezTo>
                        <a:pt x="650" y="942"/>
                        <a:pt x="654" y="1013"/>
                        <a:pt x="655" y="1083"/>
                      </a:cubicBezTo>
                      <a:lnTo>
                        <a:pt x="655" y="1086"/>
                      </a:lnTo>
                      <a:cubicBezTo>
                        <a:pt x="586" y="1158"/>
                        <a:pt x="521" y="1232"/>
                        <a:pt x="458" y="1309"/>
                      </a:cubicBezTo>
                      <a:cubicBezTo>
                        <a:pt x="441" y="1239"/>
                        <a:pt x="430" y="1169"/>
                        <a:pt x="426" y="1098"/>
                      </a:cubicBezTo>
                      <a:cubicBezTo>
                        <a:pt x="419" y="1106"/>
                        <a:pt x="412" y="1115"/>
                        <a:pt x="404" y="1124"/>
                      </a:cubicBezTo>
                      <a:cubicBezTo>
                        <a:pt x="410" y="1192"/>
                        <a:pt x="421" y="1258"/>
                        <a:pt x="437" y="1323"/>
                      </a:cubicBezTo>
                      <a:cubicBezTo>
                        <a:pt x="438" y="1325"/>
                        <a:pt x="440" y="1327"/>
                        <a:pt x="442" y="1328"/>
                      </a:cubicBezTo>
                      <a:cubicBezTo>
                        <a:pt x="377" y="1410"/>
                        <a:pt x="315" y="1494"/>
                        <a:pt x="258" y="1579"/>
                      </a:cubicBezTo>
                      <a:cubicBezTo>
                        <a:pt x="252" y="1534"/>
                        <a:pt x="246" y="1489"/>
                        <a:pt x="240" y="1445"/>
                      </a:cubicBezTo>
                      <a:cubicBezTo>
                        <a:pt x="237" y="1419"/>
                        <a:pt x="234" y="1394"/>
                        <a:pt x="231" y="1368"/>
                      </a:cubicBezTo>
                      <a:cubicBezTo>
                        <a:pt x="224" y="1379"/>
                        <a:pt x="218" y="1390"/>
                        <a:pt x="212" y="1401"/>
                      </a:cubicBezTo>
                      <a:cubicBezTo>
                        <a:pt x="214" y="1417"/>
                        <a:pt x="215" y="1432"/>
                        <a:pt x="217" y="1448"/>
                      </a:cubicBezTo>
                      <a:cubicBezTo>
                        <a:pt x="224" y="1501"/>
                        <a:pt x="231" y="1555"/>
                        <a:pt x="238" y="1609"/>
                      </a:cubicBezTo>
                      <a:lnTo>
                        <a:pt x="238" y="1610"/>
                      </a:lnTo>
                      <a:cubicBezTo>
                        <a:pt x="194" y="1676"/>
                        <a:pt x="154" y="1742"/>
                        <a:pt x="116" y="1811"/>
                      </a:cubicBezTo>
                      <a:cubicBezTo>
                        <a:pt x="103" y="1775"/>
                        <a:pt x="90" y="1738"/>
                        <a:pt x="75" y="1702"/>
                      </a:cubicBezTo>
                      <a:cubicBezTo>
                        <a:pt x="71" y="1714"/>
                        <a:pt x="68" y="1726"/>
                        <a:pt x="64" y="1738"/>
                      </a:cubicBezTo>
                      <a:lnTo>
                        <a:pt x="65" y="1738"/>
                      </a:lnTo>
                      <a:cubicBezTo>
                        <a:pt x="78" y="1771"/>
                        <a:pt x="90" y="1804"/>
                        <a:pt x="101" y="1838"/>
                      </a:cubicBezTo>
                      <a:cubicBezTo>
                        <a:pt x="67" y="1899"/>
                        <a:pt x="36" y="1961"/>
                        <a:pt x="7" y="2023"/>
                      </a:cubicBezTo>
                      <a:cubicBezTo>
                        <a:pt x="5" y="2044"/>
                        <a:pt x="2" y="2064"/>
                        <a:pt x="0" y="2085"/>
                      </a:cubicBezTo>
                      <a:cubicBezTo>
                        <a:pt x="1" y="2084"/>
                        <a:pt x="3" y="2083"/>
                        <a:pt x="4" y="2083"/>
                      </a:cubicBezTo>
                      <a:cubicBezTo>
                        <a:pt x="37" y="2008"/>
                        <a:pt x="74" y="1934"/>
                        <a:pt x="113" y="1862"/>
                      </a:cubicBezTo>
                      <a:cubicBezTo>
                        <a:pt x="115" y="1862"/>
                        <a:pt x="115" y="1862"/>
                        <a:pt x="116" y="1862"/>
                      </a:cubicBezTo>
                      <a:cubicBezTo>
                        <a:pt x="219" y="1868"/>
                        <a:pt x="321" y="1887"/>
                        <a:pt x="417" y="1917"/>
                      </a:cubicBezTo>
                      <a:cubicBezTo>
                        <a:pt x="428" y="1913"/>
                        <a:pt x="438" y="1909"/>
                        <a:pt x="448" y="1904"/>
                      </a:cubicBezTo>
                      <a:cubicBezTo>
                        <a:pt x="345" y="1870"/>
                        <a:pt x="237" y="1849"/>
                        <a:pt x="127" y="1842"/>
                      </a:cubicBezTo>
                      <a:cubicBezTo>
                        <a:pt x="127" y="1841"/>
                        <a:pt x="126" y="1840"/>
                        <a:pt x="126" y="1839"/>
                      </a:cubicBezTo>
                      <a:cubicBezTo>
                        <a:pt x="164" y="1770"/>
                        <a:pt x="204" y="1702"/>
                        <a:pt x="248" y="1635"/>
                      </a:cubicBezTo>
                      <a:cubicBezTo>
                        <a:pt x="249" y="1635"/>
                        <a:pt x="250" y="1635"/>
                        <a:pt x="251" y="1635"/>
                      </a:cubicBezTo>
                      <a:cubicBezTo>
                        <a:pt x="446" y="1646"/>
                        <a:pt x="641" y="1674"/>
                        <a:pt x="830" y="1718"/>
                      </a:cubicBezTo>
                      <a:lnTo>
                        <a:pt x="830" y="1718"/>
                      </a:lnTo>
                      <a:cubicBezTo>
                        <a:pt x="840" y="1713"/>
                        <a:pt x="848" y="1708"/>
                        <a:pt x="858" y="1702"/>
                      </a:cubicBezTo>
                      <a:cubicBezTo>
                        <a:pt x="664" y="1656"/>
                        <a:pt x="464" y="1627"/>
                        <a:pt x="262" y="1615"/>
                      </a:cubicBezTo>
                      <a:lnTo>
                        <a:pt x="262" y="1613"/>
                      </a:lnTo>
                      <a:cubicBezTo>
                        <a:pt x="326" y="1516"/>
                        <a:pt x="394" y="1422"/>
                        <a:pt x="468" y="1332"/>
                      </a:cubicBezTo>
                      <a:cubicBezTo>
                        <a:pt x="730" y="1347"/>
                        <a:pt x="987" y="1404"/>
                        <a:pt x="1236" y="1465"/>
                      </a:cubicBezTo>
                      <a:cubicBezTo>
                        <a:pt x="1244" y="1460"/>
                        <a:pt x="1252" y="1455"/>
                        <a:pt x="1259" y="1449"/>
                      </a:cubicBezTo>
                      <a:cubicBezTo>
                        <a:pt x="1007" y="1387"/>
                        <a:pt x="749" y="1329"/>
                        <a:pt x="484" y="1312"/>
                      </a:cubicBezTo>
                      <a:cubicBezTo>
                        <a:pt x="582" y="1192"/>
                        <a:pt x="688" y="1078"/>
                        <a:pt x="802" y="970"/>
                      </a:cubicBezTo>
                      <a:cubicBezTo>
                        <a:pt x="804" y="970"/>
                        <a:pt x="805" y="971"/>
                        <a:pt x="806" y="971"/>
                      </a:cubicBezTo>
                      <a:cubicBezTo>
                        <a:pt x="1104" y="975"/>
                        <a:pt x="1395" y="1024"/>
                        <a:pt x="1670" y="11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4" name="Google Shape;2154;p11"/>
                <p:cNvSpPr/>
                <p:nvPr/>
              </p:nvSpPr>
              <p:spPr>
                <a:xfrm>
                  <a:off x="4864306" y="4309672"/>
                  <a:ext cx="780454" cy="681162"/>
                </a:xfrm>
                <a:custGeom>
                  <a:rect b="b" l="l" r="r" t="t"/>
                  <a:pathLst>
                    <a:path extrusionOk="0" h="2086" w="2390">
                      <a:moveTo>
                        <a:pt x="1915" y="871"/>
                      </a:moveTo>
                      <a:cubicBezTo>
                        <a:pt x="1937" y="847"/>
                        <a:pt x="1959" y="822"/>
                        <a:pt x="1979" y="796"/>
                      </a:cubicBezTo>
                      <a:cubicBezTo>
                        <a:pt x="1984" y="790"/>
                        <a:pt x="1990" y="784"/>
                        <a:pt x="1995" y="777"/>
                      </a:cubicBezTo>
                      <a:cubicBezTo>
                        <a:pt x="2082" y="670"/>
                        <a:pt x="2157" y="556"/>
                        <a:pt x="2222" y="438"/>
                      </a:cubicBezTo>
                      <a:cubicBezTo>
                        <a:pt x="2231" y="422"/>
                        <a:pt x="2239" y="406"/>
                        <a:pt x="2248" y="389"/>
                      </a:cubicBezTo>
                      <a:cubicBezTo>
                        <a:pt x="2252" y="382"/>
                        <a:pt x="2256" y="375"/>
                        <a:pt x="2260" y="367"/>
                      </a:cubicBezTo>
                      <a:cubicBezTo>
                        <a:pt x="2311" y="271"/>
                        <a:pt x="2357" y="171"/>
                        <a:pt x="2384" y="68"/>
                      </a:cubicBezTo>
                      <a:cubicBezTo>
                        <a:pt x="2390" y="43"/>
                        <a:pt x="2392" y="26"/>
                        <a:pt x="2387" y="15"/>
                      </a:cubicBezTo>
                      <a:cubicBezTo>
                        <a:pt x="2385" y="8"/>
                        <a:pt x="2379" y="3"/>
                        <a:pt x="2370" y="1"/>
                      </a:cubicBezTo>
                      <a:cubicBezTo>
                        <a:pt x="2367" y="0"/>
                        <a:pt x="2361" y="0"/>
                        <a:pt x="2357" y="0"/>
                      </a:cubicBezTo>
                      <a:cubicBezTo>
                        <a:pt x="2243" y="129"/>
                        <a:pt x="2145" y="271"/>
                        <a:pt x="2026" y="395"/>
                      </a:cubicBezTo>
                      <a:cubicBezTo>
                        <a:pt x="1913" y="513"/>
                        <a:pt x="1783" y="605"/>
                        <a:pt x="1688" y="741"/>
                      </a:cubicBezTo>
                      <a:cubicBezTo>
                        <a:pt x="1612" y="850"/>
                        <a:pt x="1537" y="955"/>
                        <a:pt x="1426" y="1032"/>
                      </a:cubicBezTo>
                      <a:cubicBezTo>
                        <a:pt x="1367" y="1073"/>
                        <a:pt x="1304" y="1107"/>
                        <a:pt x="1244" y="1146"/>
                      </a:cubicBezTo>
                      <a:cubicBezTo>
                        <a:pt x="1185" y="1184"/>
                        <a:pt x="1134" y="1231"/>
                        <a:pt x="1080" y="1275"/>
                      </a:cubicBezTo>
                      <a:cubicBezTo>
                        <a:pt x="983" y="1357"/>
                        <a:pt x="879" y="1425"/>
                        <a:pt x="775" y="1496"/>
                      </a:cubicBezTo>
                      <a:cubicBezTo>
                        <a:pt x="701" y="1546"/>
                        <a:pt x="616" y="1611"/>
                        <a:pt x="523" y="1613"/>
                      </a:cubicBezTo>
                      <a:cubicBezTo>
                        <a:pt x="367" y="1615"/>
                        <a:pt x="290" y="1453"/>
                        <a:pt x="275" y="1301"/>
                      </a:cubicBezTo>
                      <a:cubicBezTo>
                        <a:pt x="260" y="1324"/>
                        <a:pt x="245" y="1346"/>
                        <a:pt x="231" y="1369"/>
                      </a:cubicBezTo>
                      <a:cubicBezTo>
                        <a:pt x="224" y="1380"/>
                        <a:pt x="218" y="1391"/>
                        <a:pt x="212" y="1402"/>
                      </a:cubicBezTo>
                      <a:cubicBezTo>
                        <a:pt x="156" y="1499"/>
                        <a:pt x="110" y="1599"/>
                        <a:pt x="75" y="1703"/>
                      </a:cubicBezTo>
                      <a:lnTo>
                        <a:pt x="75" y="1703"/>
                      </a:lnTo>
                      <a:cubicBezTo>
                        <a:pt x="71" y="1715"/>
                        <a:pt x="68" y="1727"/>
                        <a:pt x="64" y="1739"/>
                      </a:cubicBezTo>
                      <a:lnTo>
                        <a:pt x="65" y="1739"/>
                      </a:lnTo>
                      <a:cubicBezTo>
                        <a:pt x="54" y="1775"/>
                        <a:pt x="44" y="1810"/>
                        <a:pt x="36" y="1846"/>
                      </a:cubicBezTo>
                      <a:cubicBezTo>
                        <a:pt x="24" y="1905"/>
                        <a:pt x="14" y="1965"/>
                        <a:pt x="7" y="2024"/>
                      </a:cubicBezTo>
                      <a:cubicBezTo>
                        <a:pt x="5" y="2045"/>
                        <a:pt x="2" y="2065"/>
                        <a:pt x="0" y="2086"/>
                      </a:cubicBezTo>
                      <a:cubicBezTo>
                        <a:pt x="1" y="2085"/>
                        <a:pt x="3" y="2084"/>
                        <a:pt x="4" y="2084"/>
                      </a:cubicBezTo>
                      <a:cubicBezTo>
                        <a:pt x="120" y="2033"/>
                        <a:pt x="239" y="1991"/>
                        <a:pt x="357" y="1944"/>
                      </a:cubicBezTo>
                      <a:cubicBezTo>
                        <a:pt x="377" y="1936"/>
                        <a:pt x="398" y="1927"/>
                        <a:pt x="417" y="1918"/>
                      </a:cubicBezTo>
                      <a:cubicBezTo>
                        <a:pt x="428" y="1914"/>
                        <a:pt x="438" y="1910"/>
                        <a:pt x="448" y="1905"/>
                      </a:cubicBezTo>
                      <a:cubicBezTo>
                        <a:pt x="579" y="1850"/>
                        <a:pt x="706" y="1787"/>
                        <a:pt x="830" y="1719"/>
                      </a:cubicBezTo>
                      <a:lnTo>
                        <a:pt x="830" y="1719"/>
                      </a:lnTo>
                      <a:cubicBezTo>
                        <a:pt x="840" y="1714"/>
                        <a:pt x="848" y="1709"/>
                        <a:pt x="858" y="1703"/>
                      </a:cubicBezTo>
                      <a:cubicBezTo>
                        <a:pt x="989" y="1631"/>
                        <a:pt x="1115" y="1551"/>
                        <a:pt x="1236" y="1466"/>
                      </a:cubicBezTo>
                      <a:cubicBezTo>
                        <a:pt x="1244" y="1461"/>
                        <a:pt x="1252" y="1456"/>
                        <a:pt x="1259" y="1450"/>
                      </a:cubicBezTo>
                      <a:cubicBezTo>
                        <a:pt x="1404" y="1347"/>
                        <a:pt x="1541" y="1235"/>
                        <a:pt x="1670" y="1117"/>
                      </a:cubicBezTo>
                      <a:cubicBezTo>
                        <a:pt x="1676" y="1111"/>
                        <a:pt x="1682" y="1105"/>
                        <a:pt x="1688" y="1100"/>
                      </a:cubicBezTo>
                      <a:lnTo>
                        <a:pt x="1689" y="1100"/>
                      </a:lnTo>
                      <a:cubicBezTo>
                        <a:pt x="1767" y="1026"/>
                        <a:pt x="1843" y="950"/>
                        <a:pt x="1915" y="87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55" name="Google Shape;2155;p11"/>
              <p:cNvGrpSpPr/>
              <p:nvPr/>
            </p:nvGrpSpPr>
            <p:grpSpPr>
              <a:xfrm>
                <a:off x="3973801" y="3864271"/>
                <a:ext cx="456843" cy="836922"/>
                <a:chOff x="3973801" y="3864271"/>
                <a:chExt cx="456843" cy="836922"/>
              </a:xfrm>
            </p:grpSpPr>
            <p:sp>
              <p:nvSpPr>
                <p:cNvPr id="2156" name="Google Shape;2156;p11"/>
                <p:cNvSpPr/>
                <p:nvPr/>
              </p:nvSpPr>
              <p:spPr>
                <a:xfrm>
                  <a:off x="3973801" y="3864271"/>
                  <a:ext cx="456843" cy="836922"/>
                </a:xfrm>
                <a:custGeom>
                  <a:rect b="b" l="l" r="r" t="t"/>
                  <a:pathLst>
                    <a:path extrusionOk="0" h="2563" w="1399">
                      <a:moveTo>
                        <a:pt x="1330" y="2563"/>
                      </a:moveTo>
                      <a:cubicBezTo>
                        <a:pt x="1329" y="2562"/>
                        <a:pt x="1328" y="2561"/>
                        <a:pt x="1327" y="2560"/>
                      </a:cubicBezTo>
                      <a:cubicBezTo>
                        <a:pt x="1247" y="2478"/>
                        <a:pt x="1161" y="2401"/>
                        <a:pt x="1077" y="2321"/>
                      </a:cubicBezTo>
                      <a:cubicBezTo>
                        <a:pt x="1063" y="2308"/>
                        <a:pt x="1049" y="2294"/>
                        <a:pt x="1035" y="2280"/>
                      </a:cubicBezTo>
                      <a:cubicBezTo>
                        <a:pt x="1028" y="2273"/>
                        <a:pt x="1021" y="2266"/>
                        <a:pt x="1014" y="2258"/>
                      </a:cubicBezTo>
                      <a:cubicBezTo>
                        <a:pt x="923" y="2167"/>
                        <a:pt x="837" y="2071"/>
                        <a:pt x="756" y="1971"/>
                      </a:cubicBezTo>
                      <a:lnTo>
                        <a:pt x="755" y="1971"/>
                      </a:lnTo>
                      <a:cubicBezTo>
                        <a:pt x="749" y="1964"/>
                        <a:pt x="743" y="1957"/>
                        <a:pt x="737" y="1949"/>
                      </a:cubicBezTo>
                      <a:cubicBezTo>
                        <a:pt x="652" y="1843"/>
                        <a:pt x="572" y="1733"/>
                        <a:pt x="499" y="1620"/>
                      </a:cubicBezTo>
                      <a:cubicBezTo>
                        <a:pt x="494" y="1613"/>
                        <a:pt x="490" y="1606"/>
                        <a:pt x="485" y="1599"/>
                      </a:cubicBezTo>
                      <a:cubicBezTo>
                        <a:pt x="399" y="1463"/>
                        <a:pt x="321" y="1322"/>
                        <a:pt x="252" y="1178"/>
                      </a:cubicBezTo>
                      <a:cubicBezTo>
                        <a:pt x="249" y="1171"/>
                        <a:pt x="246" y="1165"/>
                        <a:pt x="243" y="1158"/>
                      </a:cubicBezTo>
                      <a:lnTo>
                        <a:pt x="243" y="1158"/>
                      </a:lnTo>
                      <a:cubicBezTo>
                        <a:pt x="201" y="1068"/>
                        <a:pt x="164" y="979"/>
                        <a:pt x="130" y="888"/>
                      </a:cubicBezTo>
                      <a:cubicBezTo>
                        <a:pt x="119" y="860"/>
                        <a:pt x="110" y="832"/>
                        <a:pt x="101" y="803"/>
                      </a:cubicBezTo>
                      <a:cubicBezTo>
                        <a:pt x="99" y="796"/>
                        <a:pt x="96" y="789"/>
                        <a:pt x="94" y="782"/>
                      </a:cubicBezTo>
                      <a:cubicBezTo>
                        <a:pt x="57" y="662"/>
                        <a:pt x="33" y="540"/>
                        <a:pt x="19" y="419"/>
                      </a:cubicBezTo>
                      <a:cubicBezTo>
                        <a:pt x="16" y="402"/>
                        <a:pt x="15" y="386"/>
                        <a:pt x="13" y="369"/>
                      </a:cubicBezTo>
                      <a:cubicBezTo>
                        <a:pt x="12" y="361"/>
                        <a:pt x="11" y="354"/>
                        <a:pt x="11" y="346"/>
                      </a:cubicBezTo>
                      <a:cubicBezTo>
                        <a:pt x="0" y="248"/>
                        <a:pt x="-5" y="148"/>
                        <a:pt x="8" y="52"/>
                      </a:cubicBezTo>
                      <a:cubicBezTo>
                        <a:pt x="11" y="29"/>
                        <a:pt x="16" y="14"/>
                        <a:pt x="23" y="6"/>
                      </a:cubicBezTo>
                      <a:cubicBezTo>
                        <a:pt x="28" y="1"/>
                        <a:pt x="34" y="-1"/>
                        <a:pt x="42" y="0"/>
                      </a:cubicBezTo>
                      <a:cubicBezTo>
                        <a:pt x="55" y="1"/>
                        <a:pt x="73" y="11"/>
                        <a:pt x="97" y="27"/>
                      </a:cubicBezTo>
                      <a:cubicBezTo>
                        <a:pt x="289" y="155"/>
                        <a:pt x="466" y="306"/>
                        <a:pt x="624" y="473"/>
                      </a:cubicBezTo>
                      <a:cubicBezTo>
                        <a:pt x="631" y="480"/>
                        <a:pt x="639" y="488"/>
                        <a:pt x="646" y="495"/>
                      </a:cubicBezTo>
                      <a:cubicBezTo>
                        <a:pt x="744" y="601"/>
                        <a:pt x="835" y="713"/>
                        <a:pt x="917" y="829"/>
                      </a:cubicBezTo>
                      <a:cubicBezTo>
                        <a:pt x="923" y="837"/>
                        <a:pt x="928" y="845"/>
                        <a:pt x="933" y="853"/>
                      </a:cubicBezTo>
                      <a:cubicBezTo>
                        <a:pt x="1000" y="948"/>
                        <a:pt x="1060" y="1047"/>
                        <a:pt x="1115" y="1148"/>
                      </a:cubicBezTo>
                      <a:cubicBezTo>
                        <a:pt x="1141" y="1197"/>
                        <a:pt x="1167" y="1248"/>
                        <a:pt x="1191" y="1298"/>
                      </a:cubicBezTo>
                      <a:cubicBezTo>
                        <a:pt x="1195" y="1306"/>
                        <a:pt x="1198" y="1314"/>
                        <a:pt x="1202" y="1322"/>
                      </a:cubicBezTo>
                      <a:cubicBezTo>
                        <a:pt x="1242" y="1409"/>
                        <a:pt x="1277" y="1497"/>
                        <a:pt x="1307" y="1586"/>
                      </a:cubicBezTo>
                      <a:cubicBezTo>
                        <a:pt x="1310" y="1596"/>
                        <a:pt x="1313" y="1606"/>
                        <a:pt x="1316" y="1616"/>
                      </a:cubicBezTo>
                      <a:cubicBezTo>
                        <a:pt x="1344" y="1703"/>
                        <a:pt x="1365" y="1792"/>
                        <a:pt x="1379" y="1880"/>
                      </a:cubicBezTo>
                      <a:cubicBezTo>
                        <a:pt x="1381" y="1892"/>
                        <a:pt x="1383" y="1903"/>
                        <a:pt x="1384" y="1915"/>
                      </a:cubicBezTo>
                      <a:cubicBezTo>
                        <a:pt x="1398" y="2015"/>
                        <a:pt x="1403" y="2115"/>
                        <a:pt x="1397" y="2214"/>
                      </a:cubicBezTo>
                      <a:lnTo>
                        <a:pt x="1396" y="2215"/>
                      </a:lnTo>
                      <a:cubicBezTo>
                        <a:pt x="1396" y="2226"/>
                        <a:pt x="1395" y="2237"/>
                        <a:pt x="1394" y="2248"/>
                      </a:cubicBezTo>
                      <a:lnTo>
                        <a:pt x="1393" y="2249"/>
                      </a:lnTo>
                      <a:cubicBezTo>
                        <a:pt x="1391" y="2282"/>
                        <a:pt x="1386" y="2315"/>
                        <a:pt x="1381" y="2348"/>
                      </a:cubicBezTo>
                      <a:cubicBezTo>
                        <a:pt x="1371" y="2403"/>
                        <a:pt x="1359" y="2456"/>
                        <a:pt x="1345" y="2509"/>
                      </a:cubicBezTo>
                      <a:cubicBezTo>
                        <a:pt x="1340" y="2526"/>
                        <a:pt x="1335" y="2545"/>
                        <a:pt x="1330" y="2562"/>
                      </a:cubicBezTo>
                      <a:lnTo>
                        <a:pt x="1330" y="256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7" name="Google Shape;2157;p11"/>
                <p:cNvSpPr/>
                <p:nvPr/>
              </p:nvSpPr>
              <p:spPr>
                <a:xfrm>
                  <a:off x="3977393" y="3864271"/>
                  <a:ext cx="452272" cy="836922"/>
                </a:xfrm>
                <a:custGeom>
                  <a:rect b="b" l="l" r="r" t="t"/>
                  <a:pathLst>
                    <a:path extrusionOk="0" h="2563" w="1385">
                      <a:moveTo>
                        <a:pt x="241" y="1178"/>
                      </a:moveTo>
                      <a:cubicBezTo>
                        <a:pt x="238" y="1171"/>
                        <a:pt x="235" y="1165"/>
                        <a:pt x="232" y="1158"/>
                      </a:cubicBezTo>
                      <a:cubicBezTo>
                        <a:pt x="496" y="1174"/>
                        <a:pt x="758" y="1231"/>
                        <a:pt x="1011" y="1327"/>
                      </a:cubicBezTo>
                      <a:cubicBezTo>
                        <a:pt x="967" y="1232"/>
                        <a:pt x="918" y="1139"/>
                        <a:pt x="865" y="1048"/>
                      </a:cubicBezTo>
                      <a:cubicBezTo>
                        <a:pt x="863" y="1049"/>
                        <a:pt x="861" y="1048"/>
                        <a:pt x="859" y="1048"/>
                      </a:cubicBezTo>
                      <a:cubicBezTo>
                        <a:pt x="610" y="940"/>
                        <a:pt x="352" y="858"/>
                        <a:pt x="90" y="803"/>
                      </a:cubicBezTo>
                      <a:cubicBezTo>
                        <a:pt x="88" y="796"/>
                        <a:pt x="85" y="789"/>
                        <a:pt x="83" y="782"/>
                      </a:cubicBezTo>
                      <a:cubicBezTo>
                        <a:pt x="344" y="836"/>
                        <a:pt x="602" y="918"/>
                        <a:pt x="851" y="1023"/>
                      </a:cubicBezTo>
                      <a:cubicBezTo>
                        <a:pt x="783" y="910"/>
                        <a:pt x="709" y="799"/>
                        <a:pt x="628" y="693"/>
                      </a:cubicBezTo>
                      <a:cubicBezTo>
                        <a:pt x="626" y="693"/>
                        <a:pt x="624" y="693"/>
                        <a:pt x="622" y="692"/>
                      </a:cubicBezTo>
                      <a:lnTo>
                        <a:pt x="2" y="369"/>
                      </a:lnTo>
                      <a:cubicBezTo>
                        <a:pt x="1" y="362"/>
                        <a:pt x="0" y="354"/>
                        <a:pt x="0" y="347"/>
                      </a:cubicBezTo>
                      <a:lnTo>
                        <a:pt x="605" y="662"/>
                      </a:lnTo>
                      <a:cubicBezTo>
                        <a:pt x="524" y="558"/>
                        <a:pt x="437" y="457"/>
                        <a:pt x="344" y="361"/>
                      </a:cubicBezTo>
                      <a:cubicBezTo>
                        <a:pt x="313" y="329"/>
                        <a:pt x="282" y="297"/>
                        <a:pt x="250" y="266"/>
                      </a:cubicBezTo>
                      <a:cubicBezTo>
                        <a:pt x="168" y="184"/>
                        <a:pt x="84" y="99"/>
                        <a:pt x="12" y="6"/>
                      </a:cubicBezTo>
                      <a:cubicBezTo>
                        <a:pt x="17" y="1"/>
                        <a:pt x="23" y="-1"/>
                        <a:pt x="31" y="0"/>
                      </a:cubicBezTo>
                      <a:cubicBezTo>
                        <a:pt x="101" y="90"/>
                        <a:pt x="184" y="173"/>
                        <a:pt x="265" y="254"/>
                      </a:cubicBezTo>
                      <a:cubicBezTo>
                        <a:pt x="296" y="285"/>
                        <a:pt x="328" y="316"/>
                        <a:pt x="358" y="348"/>
                      </a:cubicBezTo>
                      <a:cubicBezTo>
                        <a:pt x="450" y="443"/>
                        <a:pt x="536" y="542"/>
                        <a:pt x="616" y="645"/>
                      </a:cubicBezTo>
                      <a:cubicBezTo>
                        <a:pt x="615" y="632"/>
                        <a:pt x="615" y="619"/>
                        <a:pt x="615" y="607"/>
                      </a:cubicBezTo>
                      <a:cubicBezTo>
                        <a:pt x="615" y="563"/>
                        <a:pt x="615" y="518"/>
                        <a:pt x="613" y="473"/>
                      </a:cubicBezTo>
                      <a:cubicBezTo>
                        <a:pt x="620" y="480"/>
                        <a:pt x="628" y="488"/>
                        <a:pt x="635" y="496"/>
                      </a:cubicBezTo>
                      <a:cubicBezTo>
                        <a:pt x="635" y="533"/>
                        <a:pt x="635" y="572"/>
                        <a:pt x="636" y="609"/>
                      </a:cubicBezTo>
                      <a:cubicBezTo>
                        <a:pt x="636" y="630"/>
                        <a:pt x="636" y="651"/>
                        <a:pt x="636" y="672"/>
                      </a:cubicBezTo>
                      <a:cubicBezTo>
                        <a:pt x="718" y="779"/>
                        <a:pt x="793" y="890"/>
                        <a:pt x="861" y="1004"/>
                      </a:cubicBezTo>
                      <a:cubicBezTo>
                        <a:pt x="864" y="993"/>
                        <a:pt x="867" y="982"/>
                        <a:pt x="870" y="971"/>
                      </a:cubicBezTo>
                      <a:cubicBezTo>
                        <a:pt x="883" y="925"/>
                        <a:pt x="896" y="877"/>
                        <a:pt x="906" y="829"/>
                      </a:cubicBezTo>
                      <a:cubicBezTo>
                        <a:pt x="912" y="837"/>
                        <a:pt x="917" y="845"/>
                        <a:pt x="922" y="853"/>
                      </a:cubicBezTo>
                      <a:cubicBezTo>
                        <a:pt x="913" y="895"/>
                        <a:pt x="901" y="937"/>
                        <a:pt x="890" y="978"/>
                      </a:cubicBezTo>
                      <a:cubicBezTo>
                        <a:pt x="886" y="995"/>
                        <a:pt x="881" y="1012"/>
                        <a:pt x="876" y="1029"/>
                      </a:cubicBezTo>
                      <a:cubicBezTo>
                        <a:pt x="961" y="1173"/>
                        <a:pt x="1033" y="1320"/>
                        <a:pt x="1095" y="1472"/>
                      </a:cubicBezTo>
                      <a:cubicBezTo>
                        <a:pt x="1121" y="1413"/>
                        <a:pt x="1149" y="1355"/>
                        <a:pt x="1180" y="1299"/>
                      </a:cubicBezTo>
                      <a:cubicBezTo>
                        <a:pt x="1184" y="1306"/>
                        <a:pt x="1187" y="1314"/>
                        <a:pt x="1191" y="1323"/>
                      </a:cubicBezTo>
                      <a:cubicBezTo>
                        <a:pt x="1160" y="1379"/>
                        <a:pt x="1133" y="1437"/>
                        <a:pt x="1108" y="1496"/>
                      </a:cubicBezTo>
                      <a:lnTo>
                        <a:pt x="1106" y="1499"/>
                      </a:lnTo>
                      <a:cubicBezTo>
                        <a:pt x="1140" y="1582"/>
                        <a:pt x="1170" y="1667"/>
                        <a:pt x="1197" y="1753"/>
                      </a:cubicBezTo>
                      <a:cubicBezTo>
                        <a:pt x="1235" y="1701"/>
                        <a:pt x="1268" y="1645"/>
                        <a:pt x="1296" y="1586"/>
                      </a:cubicBezTo>
                      <a:cubicBezTo>
                        <a:pt x="1299" y="1596"/>
                        <a:pt x="1302" y="1606"/>
                        <a:pt x="1305" y="1616"/>
                      </a:cubicBezTo>
                      <a:cubicBezTo>
                        <a:pt x="1277" y="1671"/>
                        <a:pt x="1245" y="1723"/>
                        <a:pt x="1209" y="1772"/>
                      </a:cubicBezTo>
                      <a:cubicBezTo>
                        <a:pt x="1208" y="1774"/>
                        <a:pt x="1206" y="1775"/>
                        <a:pt x="1203" y="1775"/>
                      </a:cubicBezTo>
                      <a:cubicBezTo>
                        <a:pt x="1231" y="1866"/>
                        <a:pt x="1254" y="1957"/>
                        <a:pt x="1274" y="2049"/>
                      </a:cubicBezTo>
                      <a:cubicBezTo>
                        <a:pt x="1294" y="2013"/>
                        <a:pt x="1314" y="1977"/>
                        <a:pt x="1334" y="1942"/>
                      </a:cubicBezTo>
                      <a:cubicBezTo>
                        <a:pt x="1345" y="1921"/>
                        <a:pt x="1357" y="1901"/>
                        <a:pt x="1368" y="1880"/>
                      </a:cubicBezTo>
                      <a:cubicBezTo>
                        <a:pt x="1370" y="1892"/>
                        <a:pt x="1372" y="1903"/>
                        <a:pt x="1373" y="1915"/>
                      </a:cubicBezTo>
                      <a:cubicBezTo>
                        <a:pt x="1366" y="1927"/>
                        <a:pt x="1359" y="1940"/>
                        <a:pt x="1352" y="1952"/>
                      </a:cubicBezTo>
                      <a:cubicBezTo>
                        <a:pt x="1329" y="1995"/>
                        <a:pt x="1304" y="2038"/>
                        <a:pt x="1280" y="2081"/>
                      </a:cubicBezTo>
                      <a:lnTo>
                        <a:pt x="1280" y="2081"/>
                      </a:lnTo>
                      <a:cubicBezTo>
                        <a:pt x="1294" y="2152"/>
                        <a:pt x="1305" y="2222"/>
                        <a:pt x="1314" y="2293"/>
                      </a:cubicBezTo>
                      <a:cubicBezTo>
                        <a:pt x="1337" y="2266"/>
                        <a:pt x="1361" y="2240"/>
                        <a:pt x="1385" y="2215"/>
                      </a:cubicBezTo>
                      <a:cubicBezTo>
                        <a:pt x="1385" y="2226"/>
                        <a:pt x="1384" y="2237"/>
                        <a:pt x="1383" y="2248"/>
                      </a:cubicBezTo>
                      <a:lnTo>
                        <a:pt x="1382" y="2249"/>
                      </a:lnTo>
                      <a:cubicBezTo>
                        <a:pt x="1360" y="2272"/>
                        <a:pt x="1338" y="2296"/>
                        <a:pt x="1318" y="2321"/>
                      </a:cubicBezTo>
                      <a:cubicBezTo>
                        <a:pt x="1325" y="2384"/>
                        <a:pt x="1331" y="2446"/>
                        <a:pt x="1334" y="2509"/>
                      </a:cubicBezTo>
                      <a:cubicBezTo>
                        <a:pt x="1329" y="2526"/>
                        <a:pt x="1324" y="2545"/>
                        <a:pt x="1319" y="2563"/>
                      </a:cubicBezTo>
                      <a:cubicBezTo>
                        <a:pt x="1318" y="2562"/>
                        <a:pt x="1317" y="2561"/>
                        <a:pt x="1316" y="2560"/>
                      </a:cubicBezTo>
                      <a:cubicBezTo>
                        <a:pt x="1313" y="2486"/>
                        <a:pt x="1308" y="2411"/>
                        <a:pt x="1299" y="2336"/>
                      </a:cubicBezTo>
                      <a:cubicBezTo>
                        <a:pt x="1298" y="2336"/>
                        <a:pt x="1297" y="2336"/>
                        <a:pt x="1296" y="2336"/>
                      </a:cubicBezTo>
                      <a:cubicBezTo>
                        <a:pt x="1208" y="2306"/>
                        <a:pt x="1116" y="2287"/>
                        <a:pt x="1024" y="2280"/>
                      </a:cubicBezTo>
                      <a:cubicBezTo>
                        <a:pt x="1017" y="2273"/>
                        <a:pt x="1010" y="2265"/>
                        <a:pt x="1003" y="2258"/>
                      </a:cubicBezTo>
                      <a:cubicBezTo>
                        <a:pt x="1101" y="2264"/>
                        <a:pt x="1199" y="2283"/>
                        <a:pt x="1295" y="2315"/>
                      </a:cubicBezTo>
                      <a:cubicBezTo>
                        <a:pt x="1295" y="2315"/>
                        <a:pt x="1296" y="2314"/>
                        <a:pt x="1296" y="2313"/>
                      </a:cubicBezTo>
                      <a:cubicBezTo>
                        <a:pt x="1288" y="2242"/>
                        <a:pt x="1277" y="2170"/>
                        <a:pt x="1263" y="2100"/>
                      </a:cubicBezTo>
                      <a:cubicBezTo>
                        <a:pt x="1262" y="2099"/>
                        <a:pt x="1261" y="2099"/>
                        <a:pt x="1260" y="2099"/>
                      </a:cubicBezTo>
                      <a:cubicBezTo>
                        <a:pt x="1092" y="2041"/>
                        <a:pt x="919" y="1999"/>
                        <a:pt x="745" y="1971"/>
                      </a:cubicBezTo>
                      <a:lnTo>
                        <a:pt x="744" y="1971"/>
                      </a:lnTo>
                      <a:cubicBezTo>
                        <a:pt x="738" y="1964"/>
                        <a:pt x="732" y="1957"/>
                        <a:pt x="726" y="1949"/>
                      </a:cubicBezTo>
                      <a:cubicBezTo>
                        <a:pt x="905" y="1976"/>
                        <a:pt x="1084" y="2019"/>
                        <a:pt x="1257" y="2078"/>
                      </a:cubicBezTo>
                      <a:lnTo>
                        <a:pt x="1259" y="2076"/>
                      </a:lnTo>
                      <a:cubicBezTo>
                        <a:pt x="1238" y="1973"/>
                        <a:pt x="1212" y="1870"/>
                        <a:pt x="1181" y="1769"/>
                      </a:cubicBezTo>
                      <a:cubicBezTo>
                        <a:pt x="955" y="1693"/>
                        <a:pt x="719" y="1654"/>
                        <a:pt x="488" y="1620"/>
                      </a:cubicBezTo>
                      <a:cubicBezTo>
                        <a:pt x="483" y="1613"/>
                        <a:pt x="479" y="1606"/>
                        <a:pt x="474" y="1599"/>
                      </a:cubicBezTo>
                      <a:cubicBezTo>
                        <a:pt x="707" y="1632"/>
                        <a:pt x="945" y="1671"/>
                        <a:pt x="1174" y="1747"/>
                      </a:cubicBezTo>
                      <a:cubicBezTo>
                        <a:pt x="1132" y="1613"/>
                        <a:pt x="1082" y="1481"/>
                        <a:pt x="1022" y="1351"/>
                      </a:cubicBezTo>
                      <a:cubicBezTo>
                        <a:pt x="1021" y="1351"/>
                        <a:pt x="1020" y="1351"/>
                        <a:pt x="1019" y="1350"/>
                      </a:cubicBezTo>
                      <a:cubicBezTo>
                        <a:pt x="766" y="1253"/>
                        <a:pt x="505" y="1195"/>
                        <a:pt x="241" y="1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8" name="Google Shape;2158;p11"/>
                <p:cNvSpPr/>
                <p:nvPr/>
              </p:nvSpPr>
              <p:spPr>
                <a:xfrm>
                  <a:off x="3973801" y="3864271"/>
                  <a:ext cx="456843" cy="836922"/>
                </a:xfrm>
                <a:custGeom>
                  <a:rect b="b" l="l" r="r" t="t"/>
                  <a:pathLst>
                    <a:path extrusionOk="0" h="2563" w="1399">
                      <a:moveTo>
                        <a:pt x="130" y="888"/>
                      </a:moveTo>
                      <a:cubicBezTo>
                        <a:pt x="119" y="860"/>
                        <a:pt x="110" y="832"/>
                        <a:pt x="101" y="803"/>
                      </a:cubicBezTo>
                      <a:cubicBezTo>
                        <a:pt x="99" y="796"/>
                        <a:pt x="96" y="789"/>
                        <a:pt x="94" y="782"/>
                      </a:cubicBezTo>
                      <a:cubicBezTo>
                        <a:pt x="58" y="662"/>
                        <a:pt x="33" y="541"/>
                        <a:pt x="19" y="419"/>
                      </a:cubicBezTo>
                      <a:cubicBezTo>
                        <a:pt x="16" y="402"/>
                        <a:pt x="15" y="386"/>
                        <a:pt x="13" y="369"/>
                      </a:cubicBezTo>
                      <a:cubicBezTo>
                        <a:pt x="12" y="362"/>
                        <a:pt x="11" y="354"/>
                        <a:pt x="11" y="347"/>
                      </a:cubicBezTo>
                      <a:cubicBezTo>
                        <a:pt x="0" y="248"/>
                        <a:pt x="-5" y="148"/>
                        <a:pt x="8" y="52"/>
                      </a:cubicBezTo>
                      <a:cubicBezTo>
                        <a:pt x="11" y="29"/>
                        <a:pt x="16" y="14"/>
                        <a:pt x="23" y="7"/>
                      </a:cubicBezTo>
                      <a:cubicBezTo>
                        <a:pt x="28" y="1"/>
                        <a:pt x="34" y="-1"/>
                        <a:pt x="42" y="0"/>
                      </a:cubicBezTo>
                      <a:cubicBezTo>
                        <a:pt x="45" y="1"/>
                        <a:pt x="50" y="3"/>
                        <a:pt x="54" y="4"/>
                      </a:cubicBezTo>
                      <a:cubicBezTo>
                        <a:pt x="106" y="151"/>
                        <a:pt x="140" y="304"/>
                        <a:pt x="198" y="449"/>
                      </a:cubicBezTo>
                      <a:cubicBezTo>
                        <a:pt x="253" y="588"/>
                        <a:pt x="331" y="709"/>
                        <a:pt x="365" y="856"/>
                      </a:cubicBezTo>
                      <a:cubicBezTo>
                        <a:pt x="392" y="973"/>
                        <a:pt x="420" y="1088"/>
                        <a:pt x="487" y="1190"/>
                      </a:cubicBezTo>
                      <a:cubicBezTo>
                        <a:pt x="522" y="1245"/>
                        <a:pt x="564" y="1295"/>
                        <a:pt x="602" y="1348"/>
                      </a:cubicBezTo>
                      <a:cubicBezTo>
                        <a:pt x="638" y="1400"/>
                        <a:pt x="666" y="1457"/>
                        <a:pt x="695" y="1512"/>
                      </a:cubicBezTo>
                      <a:cubicBezTo>
                        <a:pt x="750" y="1614"/>
                        <a:pt x="814" y="1707"/>
                        <a:pt x="878" y="1802"/>
                      </a:cubicBezTo>
                      <a:cubicBezTo>
                        <a:pt x="923" y="1870"/>
                        <a:pt x="972" y="1953"/>
                        <a:pt x="1050" y="1986"/>
                      </a:cubicBezTo>
                      <a:cubicBezTo>
                        <a:pt x="1180" y="2042"/>
                        <a:pt x="1300" y="1931"/>
                        <a:pt x="1365" y="1808"/>
                      </a:cubicBezTo>
                      <a:cubicBezTo>
                        <a:pt x="1370" y="1832"/>
                        <a:pt x="1375" y="1856"/>
                        <a:pt x="1379" y="1880"/>
                      </a:cubicBezTo>
                      <a:cubicBezTo>
                        <a:pt x="1381" y="1892"/>
                        <a:pt x="1383" y="1903"/>
                        <a:pt x="1384" y="1915"/>
                      </a:cubicBezTo>
                      <a:cubicBezTo>
                        <a:pt x="1398" y="2015"/>
                        <a:pt x="1403" y="2115"/>
                        <a:pt x="1397" y="2214"/>
                      </a:cubicBezTo>
                      <a:lnTo>
                        <a:pt x="1396" y="2215"/>
                      </a:lnTo>
                      <a:cubicBezTo>
                        <a:pt x="1396" y="2226"/>
                        <a:pt x="1395" y="2237"/>
                        <a:pt x="1394" y="2248"/>
                      </a:cubicBezTo>
                      <a:lnTo>
                        <a:pt x="1393" y="2249"/>
                      </a:lnTo>
                      <a:cubicBezTo>
                        <a:pt x="1391" y="2282"/>
                        <a:pt x="1386" y="2315"/>
                        <a:pt x="1381" y="2348"/>
                      </a:cubicBezTo>
                      <a:cubicBezTo>
                        <a:pt x="1371" y="2403"/>
                        <a:pt x="1359" y="2456"/>
                        <a:pt x="1345" y="2509"/>
                      </a:cubicBezTo>
                      <a:cubicBezTo>
                        <a:pt x="1340" y="2526"/>
                        <a:pt x="1335" y="2545"/>
                        <a:pt x="1330" y="2563"/>
                      </a:cubicBezTo>
                      <a:cubicBezTo>
                        <a:pt x="1329" y="2562"/>
                        <a:pt x="1328" y="2561"/>
                        <a:pt x="1327" y="2560"/>
                      </a:cubicBezTo>
                      <a:cubicBezTo>
                        <a:pt x="1247" y="2478"/>
                        <a:pt x="1161" y="2401"/>
                        <a:pt x="1077" y="2321"/>
                      </a:cubicBezTo>
                      <a:cubicBezTo>
                        <a:pt x="1063" y="2308"/>
                        <a:pt x="1049" y="2294"/>
                        <a:pt x="1035" y="2280"/>
                      </a:cubicBezTo>
                      <a:cubicBezTo>
                        <a:pt x="1028" y="2273"/>
                        <a:pt x="1021" y="2265"/>
                        <a:pt x="1014" y="2258"/>
                      </a:cubicBezTo>
                      <a:cubicBezTo>
                        <a:pt x="923" y="2167"/>
                        <a:pt x="837" y="2071"/>
                        <a:pt x="756" y="1971"/>
                      </a:cubicBezTo>
                      <a:lnTo>
                        <a:pt x="755" y="1971"/>
                      </a:lnTo>
                      <a:cubicBezTo>
                        <a:pt x="749" y="1964"/>
                        <a:pt x="743" y="1957"/>
                        <a:pt x="737" y="1949"/>
                      </a:cubicBezTo>
                      <a:cubicBezTo>
                        <a:pt x="652" y="1843"/>
                        <a:pt x="572" y="1733"/>
                        <a:pt x="499" y="1620"/>
                      </a:cubicBezTo>
                      <a:cubicBezTo>
                        <a:pt x="495" y="1613"/>
                        <a:pt x="490" y="1606"/>
                        <a:pt x="486" y="1599"/>
                      </a:cubicBezTo>
                      <a:cubicBezTo>
                        <a:pt x="399" y="1463"/>
                        <a:pt x="321" y="1322"/>
                        <a:pt x="252" y="1178"/>
                      </a:cubicBezTo>
                      <a:cubicBezTo>
                        <a:pt x="249" y="1171"/>
                        <a:pt x="246" y="1165"/>
                        <a:pt x="243" y="1158"/>
                      </a:cubicBezTo>
                      <a:lnTo>
                        <a:pt x="243" y="1158"/>
                      </a:lnTo>
                      <a:cubicBezTo>
                        <a:pt x="202" y="1068"/>
                        <a:pt x="164" y="979"/>
                        <a:pt x="130" y="88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9" name="Google Shape;2159;p11"/>
              <p:cNvSpPr/>
              <p:nvPr/>
            </p:nvSpPr>
            <p:spPr>
              <a:xfrm>
                <a:off x="2672168" y="4118646"/>
                <a:ext cx="563952" cy="950884"/>
              </a:xfrm>
              <a:custGeom>
                <a:rect b="b" l="l" r="r" t="t"/>
                <a:pathLst>
                  <a:path extrusionOk="0" h="2912" w="1727">
                    <a:moveTo>
                      <a:pt x="1700" y="2907"/>
                    </a:moveTo>
                    <a:cubicBezTo>
                      <a:pt x="1555" y="2782"/>
                      <a:pt x="1423" y="2618"/>
                      <a:pt x="1305" y="2452"/>
                    </a:cubicBezTo>
                    <a:cubicBezTo>
                      <a:pt x="1298" y="2454"/>
                      <a:pt x="1288" y="2455"/>
                      <a:pt x="1276" y="2456"/>
                    </a:cubicBezTo>
                    <a:cubicBezTo>
                      <a:pt x="1250" y="2459"/>
                      <a:pt x="1214" y="2460"/>
                      <a:pt x="1172" y="2456"/>
                    </a:cubicBezTo>
                    <a:cubicBezTo>
                      <a:pt x="1130" y="2452"/>
                      <a:pt x="1081" y="2444"/>
                      <a:pt x="1030" y="2429"/>
                    </a:cubicBezTo>
                    <a:cubicBezTo>
                      <a:pt x="979" y="2414"/>
                      <a:pt x="925" y="2394"/>
                      <a:pt x="872" y="2369"/>
                    </a:cubicBezTo>
                    <a:cubicBezTo>
                      <a:pt x="819" y="2344"/>
                      <a:pt x="766" y="2314"/>
                      <a:pt x="718" y="2282"/>
                    </a:cubicBezTo>
                    <a:cubicBezTo>
                      <a:pt x="693" y="2265"/>
                      <a:pt x="670" y="2249"/>
                      <a:pt x="648" y="2232"/>
                    </a:cubicBezTo>
                    <a:cubicBezTo>
                      <a:pt x="627" y="2215"/>
                      <a:pt x="606" y="2197"/>
                      <a:pt x="587" y="2180"/>
                    </a:cubicBezTo>
                    <a:cubicBezTo>
                      <a:pt x="569" y="2163"/>
                      <a:pt x="552" y="2147"/>
                      <a:pt x="537" y="2131"/>
                    </a:cubicBezTo>
                    <a:cubicBezTo>
                      <a:pt x="522" y="2116"/>
                      <a:pt x="509" y="2102"/>
                      <a:pt x="498" y="2089"/>
                    </a:cubicBezTo>
                    <a:cubicBezTo>
                      <a:pt x="477" y="2065"/>
                      <a:pt x="466" y="2048"/>
                      <a:pt x="466" y="2048"/>
                    </a:cubicBezTo>
                    <a:cubicBezTo>
                      <a:pt x="466" y="2048"/>
                      <a:pt x="481" y="2044"/>
                      <a:pt x="506" y="2041"/>
                    </a:cubicBezTo>
                    <a:cubicBezTo>
                      <a:pt x="519" y="2040"/>
                      <a:pt x="534" y="2039"/>
                      <a:pt x="552" y="2039"/>
                    </a:cubicBezTo>
                    <a:cubicBezTo>
                      <a:pt x="569" y="2038"/>
                      <a:pt x="589" y="2039"/>
                      <a:pt x="610" y="2041"/>
                    </a:cubicBezTo>
                    <a:cubicBezTo>
                      <a:pt x="631" y="2043"/>
                      <a:pt x="654" y="2046"/>
                      <a:pt x="678" y="2051"/>
                    </a:cubicBezTo>
                    <a:cubicBezTo>
                      <a:pt x="701" y="2055"/>
                      <a:pt x="726" y="2061"/>
                      <a:pt x="752" y="2068"/>
                    </a:cubicBezTo>
                    <a:cubicBezTo>
                      <a:pt x="803" y="2083"/>
                      <a:pt x="857" y="2104"/>
                      <a:pt x="910" y="2129"/>
                    </a:cubicBezTo>
                    <a:cubicBezTo>
                      <a:pt x="963" y="2154"/>
                      <a:pt x="1016" y="2184"/>
                      <a:pt x="1064" y="2216"/>
                    </a:cubicBezTo>
                    <a:cubicBezTo>
                      <a:pt x="1113" y="2249"/>
                      <a:pt x="1157" y="2284"/>
                      <a:pt x="1195" y="2318"/>
                    </a:cubicBezTo>
                    <a:cubicBezTo>
                      <a:pt x="1213" y="2334"/>
                      <a:pt x="1230" y="2350"/>
                      <a:pt x="1244" y="2366"/>
                    </a:cubicBezTo>
                    <a:cubicBezTo>
                      <a:pt x="1236" y="2353"/>
                      <a:pt x="1227" y="2340"/>
                      <a:pt x="1218" y="2327"/>
                    </a:cubicBezTo>
                    <a:cubicBezTo>
                      <a:pt x="1134" y="2204"/>
                      <a:pt x="1056" y="2076"/>
                      <a:pt x="983" y="1946"/>
                    </a:cubicBezTo>
                    <a:cubicBezTo>
                      <a:pt x="978" y="1946"/>
                      <a:pt x="972" y="1947"/>
                      <a:pt x="965" y="1948"/>
                    </a:cubicBezTo>
                    <a:cubicBezTo>
                      <a:pt x="939" y="1950"/>
                      <a:pt x="903" y="1951"/>
                      <a:pt x="861" y="1948"/>
                    </a:cubicBezTo>
                    <a:cubicBezTo>
                      <a:pt x="819" y="1944"/>
                      <a:pt x="770" y="1935"/>
                      <a:pt x="719" y="1920"/>
                    </a:cubicBezTo>
                    <a:cubicBezTo>
                      <a:pt x="668" y="1906"/>
                      <a:pt x="614" y="1885"/>
                      <a:pt x="561" y="1860"/>
                    </a:cubicBezTo>
                    <a:cubicBezTo>
                      <a:pt x="507" y="1835"/>
                      <a:pt x="455" y="1806"/>
                      <a:pt x="407" y="1773"/>
                    </a:cubicBezTo>
                    <a:cubicBezTo>
                      <a:pt x="382" y="1757"/>
                      <a:pt x="359" y="1740"/>
                      <a:pt x="337" y="1723"/>
                    </a:cubicBezTo>
                    <a:cubicBezTo>
                      <a:pt x="315" y="1706"/>
                      <a:pt x="295" y="1688"/>
                      <a:pt x="276" y="1672"/>
                    </a:cubicBezTo>
                    <a:cubicBezTo>
                      <a:pt x="258" y="1655"/>
                      <a:pt x="241" y="1638"/>
                      <a:pt x="226" y="1623"/>
                    </a:cubicBezTo>
                    <a:cubicBezTo>
                      <a:pt x="211" y="1607"/>
                      <a:pt x="198" y="1593"/>
                      <a:pt x="187" y="1581"/>
                    </a:cubicBezTo>
                    <a:cubicBezTo>
                      <a:pt x="166" y="1556"/>
                      <a:pt x="155" y="1539"/>
                      <a:pt x="155" y="1539"/>
                    </a:cubicBezTo>
                    <a:cubicBezTo>
                      <a:pt x="155" y="1539"/>
                      <a:pt x="170" y="1535"/>
                      <a:pt x="195" y="1532"/>
                    </a:cubicBezTo>
                    <a:cubicBezTo>
                      <a:pt x="208" y="1531"/>
                      <a:pt x="223" y="1530"/>
                      <a:pt x="240" y="1530"/>
                    </a:cubicBezTo>
                    <a:cubicBezTo>
                      <a:pt x="258" y="1530"/>
                      <a:pt x="277" y="1531"/>
                      <a:pt x="299" y="1532"/>
                    </a:cubicBezTo>
                    <a:cubicBezTo>
                      <a:pt x="320" y="1535"/>
                      <a:pt x="342" y="1537"/>
                      <a:pt x="366" y="1542"/>
                    </a:cubicBezTo>
                    <a:cubicBezTo>
                      <a:pt x="390" y="1546"/>
                      <a:pt x="415" y="1552"/>
                      <a:pt x="441" y="1560"/>
                    </a:cubicBezTo>
                    <a:cubicBezTo>
                      <a:pt x="492" y="1574"/>
                      <a:pt x="546" y="1595"/>
                      <a:pt x="599" y="1620"/>
                    </a:cubicBezTo>
                    <a:cubicBezTo>
                      <a:pt x="652" y="1646"/>
                      <a:pt x="705" y="1675"/>
                      <a:pt x="753" y="1708"/>
                    </a:cubicBezTo>
                    <a:cubicBezTo>
                      <a:pt x="801" y="1740"/>
                      <a:pt x="846" y="1775"/>
                      <a:pt x="883" y="1809"/>
                    </a:cubicBezTo>
                    <a:cubicBezTo>
                      <a:pt x="903" y="1827"/>
                      <a:pt x="921" y="1844"/>
                      <a:pt x="936" y="1860"/>
                    </a:cubicBezTo>
                    <a:cubicBezTo>
                      <a:pt x="867" y="1731"/>
                      <a:pt x="802" y="1600"/>
                      <a:pt x="742" y="1467"/>
                    </a:cubicBezTo>
                    <a:cubicBezTo>
                      <a:pt x="736" y="1465"/>
                      <a:pt x="730" y="1464"/>
                      <a:pt x="722" y="1462"/>
                    </a:cubicBezTo>
                    <a:cubicBezTo>
                      <a:pt x="695" y="1455"/>
                      <a:pt x="658" y="1442"/>
                      <a:pt x="616" y="1423"/>
                    </a:cubicBezTo>
                    <a:cubicBezTo>
                      <a:pt x="574" y="1404"/>
                      <a:pt x="526" y="1379"/>
                      <a:pt x="478" y="1347"/>
                    </a:cubicBezTo>
                    <a:cubicBezTo>
                      <a:pt x="429" y="1315"/>
                      <a:pt x="379" y="1277"/>
                      <a:pt x="331" y="1235"/>
                    </a:cubicBezTo>
                    <a:cubicBezTo>
                      <a:pt x="283" y="1193"/>
                      <a:pt x="238" y="1148"/>
                      <a:pt x="197" y="1101"/>
                    </a:cubicBezTo>
                    <a:cubicBezTo>
                      <a:pt x="176" y="1078"/>
                      <a:pt x="157" y="1055"/>
                      <a:pt x="139" y="1032"/>
                    </a:cubicBezTo>
                    <a:cubicBezTo>
                      <a:pt x="121" y="1009"/>
                      <a:pt x="105" y="985"/>
                      <a:pt x="90" y="964"/>
                    </a:cubicBezTo>
                    <a:cubicBezTo>
                      <a:pt x="75" y="942"/>
                      <a:pt x="62" y="921"/>
                      <a:pt x="51" y="902"/>
                    </a:cubicBezTo>
                    <a:cubicBezTo>
                      <a:pt x="40" y="883"/>
                      <a:pt x="30" y="865"/>
                      <a:pt x="23" y="851"/>
                    </a:cubicBezTo>
                    <a:cubicBezTo>
                      <a:pt x="7" y="821"/>
                      <a:pt x="0" y="802"/>
                      <a:pt x="0" y="802"/>
                    </a:cubicBezTo>
                    <a:cubicBezTo>
                      <a:pt x="0" y="802"/>
                      <a:pt x="16" y="804"/>
                      <a:pt x="43" y="811"/>
                    </a:cubicBezTo>
                    <a:cubicBezTo>
                      <a:pt x="57" y="814"/>
                      <a:pt x="72" y="819"/>
                      <a:pt x="90" y="825"/>
                    </a:cubicBezTo>
                    <a:cubicBezTo>
                      <a:pt x="108" y="832"/>
                      <a:pt x="128" y="840"/>
                      <a:pt x="149" y="849"/>
                    </a:cubicBezTo>
                    <a:cubicBezTo>
                      <a:pt x="170" y="859"/>
                      <a:pt x="193" y="870"/>
                      <a:pt x="216" y="882"/>
                    </a:cubicBezTo>
                    <a:cubicBezTo>
                      <a:pt x="239" y="895"/>
                      <a:pt x="263" y="910"/>
                      <a:pt x="287" y="926"/>
                    </a:cubicBezTo>
                    <a:cubicBezTo>
                      <a:pt x="336" y="957"/>
                      <a:pt x="386" y="996"/>
                      <a:pt x="433" y="1037"/>
                    </a:cubicBezTo>
                    <a:cubicBezTo>
                      <a:pt x="481" y="1079"/>
                      <a:pt x="527" y="1125"/>
                      <a:pt x="568" y="1171"/>
                    </a:cubicBezTo>
                    <a:cubicBezTo>
                      <a:pt x="608" y="1217"/>
                      <a:pt x="644" y="1264"/>
                      <a:pt x="673" y="1306"/>
                    </a:cubicBezTo>
                    <a:cubicBezTo>
                      <a:pt x="626" y="1193"/>
                      <a:pt x="581" y="1079"/>
                      <a:pt x="540" y="963"/>
                    </a:cubicBezTo>
                    <a:cubicBezTo>
                      <a:pt x="522" y="938"/>
                      <a:pt x="501" y="906"/>
                      <a:pt x="479" y="869"/>
                    </a:cubicBezTo>
                    <a:cubicBezTo>
                      <a:pt x="453" y="822"/>
                      <a:pt x="426" y="768"/>
                      <a:pt x="401" y="710"/>
                    </a:cubicBezTo>
                    <a:cubicBezTo>
                      <a:pt x="376" y="651"/>
                      <a:pt x="354" y="588"/>
                      <a:pt x="336" y="524"/>
                    </a:cubicBezTo>
                    <a:cubicBezTo>
                      <a:pt x="318" y="461"/>
                      <a:pt x="304" y="396"/>
                      <a:pt x="294" y="335"/>
                    </a:cubicBezTo>
                    <a:cubicBezTo>
                      <a:pt x="290" y="305"/>
                      <a:pt x="286" y="276"/>
                      <a:pt x="284" y="247"/>
                    </a:cubicBezTo>
                    <a:cubicBezTo>
                      <a:pt x="282" y="219"/>
                      <a:pt x="281" y="192"/>
                      <a:pt x="280" y="168"/>
                    </a:cubicBezTo>
                    <a:cubicBezTo>
                      <a:pt x="280" y="143"/>
                      <a:pt x="280" y="120"/>
                      <a:pt x="282" y="99"/>
                    </a:cubicBezTo>
                    <a:cubicBezTo>
                      <a:pt x="283" y="79"/>
                      <a:pt x="284" y="61"/>
                      <a:pt x="287" y="46"/>
                    </a:cubicBezTo>
                    <a:cubicBezTo>
                      <a:pt x="290" y="17"/>
                      <a:pt x="295" y="0"/>
                      <a:pt x="295" y="0"/>
                    </a:cubicBezTo>
                    <a:cubicBezTo>
                      <a:pt x="295" y="0"/>
                      <a:pt x="308" y="14"/>
                      <a:pt x="328" y="40"/>
                    </a:cubicBezTo>
                    <a:cubicBezTo>
                      <a:pt x="338" y="53"/>
                      <a:pt x="349" y="69"/>
                      <a:pt x="362" y="88"/>
                    </a:cubicBezTo>
                    <a:cubicBezTo>
                      <a:pt x="374" y="106"/>
                      <a:pt x="387" y="127"/>
                      <a:pt x="400" y="150"/>
                    </a:cubicBezTo>
                    <a:cubicBezTo>
                      <a:pt x="413" y="173"/>
                      <a:pt x="427" y="198"/>
                      <a:pt x="440" y="225"/>
                    </a:cubicBezTo>
                    <a:cubicBezTo>
                      <a:pt x="453" y="251"/>
                      <a:pt x="466" y="279"/>
                      <a:pt x="478" y="309"/>
                    </a:cubicBezTo>
                    <a:cubicBezTo>
                      <a:pt x="503" y="367"/>
                      <a:pt x="525" y="430"/>
                      <a:pt x="543" y="494"/>
                    </a:cubicBezTo>
                    <a:cubicBezTo>
                      <a:pt x="561" y="558"/>
                      <a:pt x="575" y="622"/>
                      <a:pt x="584" y="683"/>
                    </a:cubicBezTo>
                    <a:cubicBezTo>
                      <a:pt x="594" y="744"/>
                      <a:pt x="598" y="801"/>
                      <a:pt x="599" y="851"/>
                    </a:cubicBezTo>
                    <a:cubicBezTo>
                      <a:pt x="599" y="901"/>
                      <a:pt x="596" y="943"/>
                      <a:pt x="592" y="972"/>
                    </a:cubicBezTo>
                    <a:cubicBezTo>
                      <a:pt x="591" y="982"/>
                      <a:pt x="590" y="991"/>
                      <a:pt x="589" y="998"/>
                    </a:cubicBezTo>
                    <a:cubicBezTo>
                      <a:pt x="656" y="1183"/>
                      <a:pt x="731" y="1366"/>
                      <a:pt x="814" y="1544"/>
                    </a:cubicBezTo>
                    <a:cubicBezTo>
                      <a:pt x="810" y="1515"/>
                      <a:pt x="807" y="1477"/>
                      <a:pt x="805" y="1435"/>
                    </a:cubicBezTo>
                    <a:cubicBezTo>
                      <a:pt x="804" y="1385"/>
                      <a:pt x="806" y="1329"/>
                      <a:pt x="813" y="1272"/>
                    </a:cubicBezTo>
                    <a:cubicBezTo>
                      <a:pt x="820" y="1215"/>
                      <a:pt x="832" y="1157"/>
                      <a:pt x="847" y="1102"/>
                    </a:cubicBezTo>
                    <a:cubicBezTo>
                      <a:pt x="863" y="1046"/>
                      <a:pt x="882" y="993"/>
                      <a:pt x="905" y="945"/>
                    </a:cubicBezTo>
                    <a:cubicBezTo>
                      <a:pt x="916" y="922"/>
                      <a:pt x="928" y="899"/>
                      <a:pt x="940" y="879"/>
                    </a:cubicBezTo>
                    <a:cubicBezTo>
                      <a:pt x="953" y="858"/>
                      <a:pt x="965" y="840"/>
                      <a:pt x="978" y="823"/>
                    </a:cubicBezTo>
                    <a:cubicBezTo>
                      <a:pt x="990" y="806"/>
                      <a:pt x="1002" y="791"/>
                      <a:pt x="1014" y="778"/>
                    </a:cubicBezTo>
                    <a:cubicBezTo>
                      <a:pt x="1026" y="766"/>
                      <a:pt x="1036" y="755"/>
                      <a:pt x="1046" y="746"/>
                    </a:cubicBezTo>
                    <a:cubicBezTo>
                      <a:pt x="1065" y="729"/>
                      <a:pt x="1078" y="721"/>
                      <a:pt x="1078" y="721"/>
                    </a:cubicBezTo>
                    <a:cubicBezTo>
                      <a:pt x="1078" y="721"/>
                      <a:pt x="1083" y="741"/>
                      <a:pt x="1088" y="772"/>
                    </a:cubicBezTo>
                    <a:cubicBezTo>
                      <a:pt x="1091" y="788"/>
                      <a:pt x="1093" y="807"/>
                      <a:pt x="1095" y="828"/>
                    </a:cubicBezTo>
                    <a:cubicBezTo>
                      <a:pt x="1097" y="850"/>
                      <a:pt x="1099" y="873"/>
                      <a:pt x="1100" y="898"/>
                    </a:cubicBezTo>
                    <a:cubicBezTo>
                      <a:pt x="1100" y="923"/>
                      <a:pt x="1100" y="949"/>
                      <a:pt x="1099" y="977"/>
                    </a:cubicBezTo>
                    <a:cubicBezTo>
                      <a:pt x="1098" y="1004"/>
                      <a:pt x="1095" y="1032"/>
                      <a:pt x="1092" y="1061"/>
                    </a:cubicBezTo>
                    <a:cubicBezTo>
                      <a:pt x="1085" y="1118"/>
                      <a:pt x="1073" y="1176"/>
                      <a:pt x="1057" y="1231"/>
                    </a:cubicBezTo>
                    <a:cubicBezTo>
                      <a:pt x="1042" y="1287"/>
                      <a:pt x="1022" y="1340"/>
                      <a:pt x="999" y="1387"/>
                    </a:cubicBezTo>
                    <a:cubicBezTo>
                      <a:pt x="977" y="1435"/>
                      <a:pt x="952" y="1476"/>
                      <a:pt x="927" y="1510"/>
                    </a:cubicBezTo>
                    <a:cubicBezTo>
                      <a:pt x="902" y="1544"/>
                      <a:pt x="877" y="1570"/>
                      <a:pt x="859" y="1586"/>
                    </a:cubicBezTo>
                    <a:cubicBezTo>
                      <a:pt x="852" y="1592"/>
                      <a:pt x="846" y="1597"/>
                      <a:pt x="841" y="1601"/>
                    </a:cubicBezTo>
                    <a:cubicBezTo>
                      <a:pt x="927" y="1779"/>
                      <a:pt x="1021" y="1953"/>
                      <a:pt x="1124" y="2120"/>
                    </a:cubicBezTo>
                    <a:cubicBezTo>
                      <a:pt x="1123" y="2114"/>
                      <a:pt x="1122" y="2108"/>
                      <a:pt x="1121" y="2100"/>
                    </a:cubicBezTo>
                    <a:cubicBezTo>
                      <a:pt x="1116" y="2069"/>
                      <a:pt x="1111" y="2025"/>
                      <a:pt x="1110" y="1975"/>
                    </a:cubicBezTo>
                    <a:cubicBezTo>
                      <a:pt x="1109" y="1925"/>
                      <a:pt x="1111" y="1869"/>
                      <a:pt x="1118" y="1812"/>
                    </a:cubicBezTo>
                    <a:cubicBezTo>
                      <a:pt x="1124" y="1755"/>
                      <a:pt x="1136" y="1697"/>
                      <a:pt x="1152" y="1641"/>
                    </a:cubicBezTo>
                    <a:cubicBezTo>
                      <a:pt x="1167" y="1586"/>
                      <a:pt x="1187" y="1532"/>
                      <a:pt x="1209" y="1485"/>
                    </a:cubicBezTo>
                    <a:cubicBezTo>
                      <a:pt x="1221" y="1461"/>
                      <a:pt x="1233" y="1439"/>
                      <a:pt x="1245" y="1419"/>
                    </a:cubicBezTo>
                    <a:cubicBezTo>
                      <a:pt x="1257" y="1398"/>
                      <a:pt x="1270" y="1380"/>
                      <a:pt x="1282" y="1363"/>
                    </a:cubicBezTo>
                    <a:cubicBezTo>
                      <a:pt x="1295" y="1346"/>
                      <a:pt x="1307" y="1331"/>
                      <a:pt x="1318" y="1318"/>
                    </a:cubicBezTo>
                    <a:cubicBezTo>
                      <a:pt x="1330" y="1305"/>
                      <a:pt x="1341" y="1295"/>
                      <a:pt x="1350" y="1286"/>
                    </a:cubicBezTo>
                    <a:cubicBezTo>
                      <a:pt x="1369" y="1269"/>
                      <a:pt x="1382" y="1261"/>
                      <a:pt x="1382" y="1261"/>
                    </a:cubicBezTo>
                    <a:cubicBezTo>
                      <a:pt x="1382" y="1261"/>
                      <a:pt x="1387" y="1281"/>
                      <a:pt x="1393" y="1312"/>
                    </a:cubicBezTo>
                    <a:cubicBezTo>
                      <a:pt x="1395" y="1328"/>
                      <a:pt x="1398" y="1347"/>
                      <a:pt x="1400" y="1368"/>
                    </a:cubicBezTo>
                    <a:cubicBezTo>
                      <a:pt x="1402" y="1389"/>
                      <a:pt x="1403" y="1413"/>
                      <a:pt x="1404" y="1438"/>
                    </a:cubicBezTo>
                    <a:cubicBezTo>
                      <a:pt x="1404" y="1463"/>
                      <a:pt x="1405" y="1489"/>
                      <a:pt x="1403" y="1516"/>
                    </a:cubicBezTo>
                    <a:cubicBezTo>
                      <a:pt x="1402" y="1544"/>
                      <a:pt x="1400" y="1572"/>
                      <a:pt x="1396" y="1600"/>
                    </a:cubicBezTo>
                    <a:cubicBezTo>
                      <a:pt x="1389" y="1657"/>
                      <a:pt x="1377" y="1715"/>
                      <a:pt x="1362" y="1771"/>
                    </a:cubicBezTo>
                    <a:cubicBezTo>
                      <a:pt x="1346" y="1827"/>
                      <a:pt x="1326" y="1880"/>
                      <a:pt x="1304" y="1927"/>
                    </a:cubicBezTo>
                    <a:cubicBezTo>
                      <a:pt x="1281" y="1975"/>
                      <a:pt x="1256" y="2016"/>
                      <a:pt x="1231" y="2050"/>
                    </a:cubicBezTo>
                    <a:cubicBezTo>
                      <a:pt x="1206" y="2083"/>
                      <a:pt x="1182" y="2109"/>
                      <a:pt x="1163" y="2126"/>
                    </a:cubicBezTo>
                    <a:cubicBezTo>
                      <a:pt x="1154" y="2135"/>
                      <a:pt x="1146" y="2141"/>
                      <a:pt x="1140" y="2145"/>
                    </a:cubicBezTo>
                    <a:cubicBezTo>
                      <a:pt x="1180" y="2209"/>
                      <a:pt x="1221" y="2272"/>
                      <a:pt x="1264" y="2334"/>
                    </a:cubicBezTo>
                    <a:cubicBezTo>
                      <a:pt x="1317" y="2409"/>
                      <a:pt x="1372" y="2486"/>
                      <a:pt x="1430" y="2561"/>
                    </a:cubicBezTo>
                    <a:cubicBezTo>
                      <a:pt x="1428" y="2553"/>
                      <a:pt x="1426" y="2544"/>
                      <a:pt x="1425" y="2533"/>
                    </a:cubicBezTo>
                    <a:cubicBezTo>
                      <a:pt x="1420" y="2502"/>
                      <a:pt x="1415" y="2458"/>
                      <a:pt x="1414" y="2408"/>
                    </a:cubicBezTo>
                    <a:cubicBezTo>
                      <a:pt x="1412" y="2358"/>
                      <a:pt x="1414" y="2302"/>
                      <a:pt x="1421" y="2246"/>
                    </a:cubicBezTo>
                    <a:cubicBezTo>
                      <a:pt x="1428" y="2188"/>
                      <a:pt x="1440" y="2130"/>
                      <a:pt x="1455" y="2075"/>
                    </a:cubicBezTo>
                    <a:cubicBezTo>
                      <a:pt x="1471" y="2019"/>
                      <a:pt x="1490" y="1966"/>
                      <a:pt x="1513" y="1918"/>
                    </a:cubicBezTo>
                    <a:cubicBezTo>
                      <a:pt x="1524" y="1895"/>
                      <a:pt x="1536" y="1872"/>
                      <a:pt x="1549" y="1852"/>
                    </a:cubicBezTo>
                    <a:cubicBezTo>
                      <a:pt x="1561" y="1831"/>
                      <a:pt x="1574" y="1813"/>
                      <a:pt x="1586" y="1796"/>
                    </a:cubicBezTo>
                    <a:cubicBezTo>
                      <a:pt x="1598" y="1779"/>
                      <a:pt x="1610" y="1764"/>
                      <a:pt x="1622" y="1751"/>
                    </a:cubicBezTo>
                    <a:cubicBezTo>
                      <a:pt x="1634" y="1739"/>
                      <a:pt x="1645" y="1728"/>
                      <a:pt x="1654" y="1719"/>
                    </a:cubicBezTo>
                    <a:cubicBezTo>
                      <a:pt x="1673" y="1702"/>
                      <a:pt x="1686" y="1694"/>
                      <a:pt x="1686" y="1694"/>
                    </a:cubicBezTo>
                    <a:cubicBezTo>
                      <a:pt x="1686" y="1694"/>
                      <a:pt x="1691" y="1714"/>
                      <a:pt x="1696" y="1745"/>
                    </a:cubicBezTo>
                    <a:cubicBezTo>
                      <a:pt x="1699" y="1761"/>
                      <a:pt x="1701" y="1780"/>
                      <a:pt x="1703" y="1801"/>
                    </a:cubicBezTo>
                    <a:cubicBezTo>
                      <a:pt x="1705" y="1823"/>
                      <a:pt x="1707" y="1846"/>
                      <a:pt x="1708" y="1871"/>
                    </a:cubicBezTo>
                    <a:cubicBezTo>
                      <a:pt x="1708" y="1896"/>
                      <a:pt x="1708" y="1923"/>
                      <a:pt x="1707" y="1949"/>
                    </a:cubicBezTo>
                    <a:cubicBezTo>
                      <a:pt x="1706" y="1977"/>
                      <a:pt x="1703" y="2005"/>
                      <a:pt x="1700" y="2033"/>
                    </a:cubicBezTo>
                    <a:cubicBezTo>
                      <a:pt x="1693" y="2091"/>
                      <a:pt x="1681" y="2148"/>
                      <a:pt x="1666" y="2204"/>
                    </a:cubicBezTo>
                    <a:cubicBezTo>
                      <a:pt x="1650" y="2260"/>
                      <a:pt x="1630" y="2313"/>
                      <a:pt x="1608" y="2360"/>
                    </a:cubicBezTo>
                    <a:cubicBezTo>
                      <a:pt x="1585" y="2408"/>
                      <a:pt x="1560" y="2449"/>
                      <a:pt x="1535" y="2483"/>
                    </a:cubicBezTo>
                    <a:cubicBezTo>
                      <a:pt x="1510" y="2517"/>
                      <a:pt x="1486" y="2542"/>
                      <a:pt x="1467" y="2559"/>
                    </a:cubicBezTo>
                    <a:cubicBezTo>
                      <a:pt x="1457" y="2568"/>
                      <a:pt x="1449" y="2574"/>
                      <a:pt x="1444" y="2579"/>
                    </a:cubicBezTo>
                    <a:cubicBezTo>
                      <a:pt x="1529" y="2687"/>
                      <a:pt x="1620" y="2790"/>
                      <a:pt x="1718" y="2874"/>
                    </a:cubicBezTo>
                    <a:cubicBezTo>
                      <a:pt x="1739" y="2892"/>
                      <a:pt x="1721" y="2925"/>
                      <a:pt x="1700" y="29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11"/>
              <p:cNvSpPr/>
              <p:nvPr/>
            </p:nvSpPr>
            <p:spPr>
              <a:xfrm>
                <a:off x="3528059" y="3757493"/>
                <a:ext cx="632854" cy="896679"/>
              </a:xfrm>
              <a:custGeom>
                <a:rect b="b" l="l" r="r" t="t"/>
                <a:pathLst>
                  <a:path extrusionOk="0" h="2746" w="1938">
                    <a:moveTo>
                      <a:pt x="1913" y="2742"/>
                    </a:moveTo>
                    <a:cubicBezTo>
                      <a:pt x="1756" y="2633"/>
                      <a:pt x="1608" y="2484"/>
                      <a:pt x="1472" y="2331"/>
                    </a:cubicBezTo>
                    <a:cubicBezTo>
                      <a:pt x="1466" y="2334"/>
                      <a:pt x="1456" y="2336"/>
                      <a:pt x="1444" y="2339"/>
                    </a:cubicBezTo>
                    <a:cubicBezTo>
                      <a:pt x="1419" y="2344"/>
                      <a:pt x="1383" y="2349"/>
                      <a:pt x="1341" y="2350"/>
                    </a:cubicBezTo>
                    <a:cubicBezTo>
                      <a:pt x="1299" y="2350"/>
                      <a:pt x="1249" y="2347"/>
                      <a:pt x="1197" y="2338"/>
                    </a:cubicBezTo>
                    <a:cubicBezTo>
                      <a:pt x="1144" y="2328"/>
                      <a:pt x="1088" y="2314"/>
                      <a:pt x="1033" y="2295"/>
                    </a:cubicBezTo>
                    <a:cubicBezTo>
                      <a:pt x="977" y="2275"/>
                      <a:pt x="922" y="2251"/>
                      <a:pt x="870" y="2224"/>
                    </a:cubicBezTo>
                    <a:cubicBezTo>
                      <a:pt x="845" y="2211"/>
                      <a:pt x="820" y="2196"/>
                      <a:pt x="796" y="2182"/>
                    </a:cubicBezTo>
                    <a:cubicBezTo>
                      <a:pt x="773" y="2167"/>
                      <a:pt x="751" y="2152"/>
                      <a:pt x="730" y="2137"/>
                    </a:cubicBezTo>
                    <a:cubicBezTo>
                      <a:pt x="710" y="2122"/>
                      <a:pt x="691" y="2108"/>
                      <a:pt x="675" y="2094"/>
                    </a:cubicBezTo>
                    <a:cubicBezTo>
                      <a:pt x="658" y="2080"/>
                      <a:pt x="644" y="2067"/>
                      <a:pt x="632" y="2056"/>
                    </a:cubicBezTo>
                    <a:cubicBezTo>
                      <a:pt x="608" y="2034"/>
                      <a:pt x="595" y="2018"/>
                      <a:pt x="595" y="2018"/>
                    </a:cubicBezTo>
                    <a:cubicBezTo>
                      <a:pt x="595" y="2018"/>
                      <a:pt x="610" y="2012"/>
                      <a:pt x="635" y="2007"/>
                    </a:cubicBezTo>
                    <a:cubicBezTo>
                      <a:pt x="647" y="2004"/>
                      <a:pt x="662" y="2002"/>
                      <a:pt x="680" y="2000"/>
                    </a:cubicBezTo>
                    <a:cubicBezTo>
                      <a:pt x="697" y="1998"/>
                      <a:pt x="716" y="1997"/>
                      <a:pt x="738" y="1996"/>
                    </a:cubicBezTo>
                    <a:cubicBezTo>
                      <a:pt x="759" y="1996"/>
                      <a:pt x="782" y="1996"/>
                      <a:pt x="806" y="1999"/>
                    </a:cubicBezTo>
                    <a:cubicBezTo>
                      <a:pt x="830" y="2001"/>
                      <a:pt x="856" y="2004"/>
                      <a:pt x="882" y="2008"/>
                    </a:cubicBezTo>
                    <a:cubicBezTo>
                      <a:pt x="934" y="2017"/>
                      <a:pt x="990" y="2032"/>
                      <a:pt x="1046" y="2052"/>
                    </a:cubicBezTo>
                    <a:cubicBezTo>
                      <a:pt x="1101" y="2071"/>
                      <a:pt x="1157" y="2095"/>
                      <a:pt x="1208" y="2122"/>
                    </a:cubicBezTo>
                    <a:cubicBezTo>
                      <a:pt x="1260" y="2149"/>
                      <a:pt x="1308" y="2180"/>
                      <a:pt x="1348" y="2209"/>
                    </a:cubicBezTo>
                    <a:cubicBezTo>
                      <a:pt x="1368" y="2224"/>
                      <a:pt x="1387" y="2238"/>
                      <a:pt x="1403" y="2252"/>
                    </a:cubicBezTo>
                    <a:cubicBezTo>
                      <a:pt x="1393" y="2240"/>
                      <a:pt x="1383" y="2228"/>
                      <a:pt x="1373" y="2216"/>
                    </a:cubicBezTo>
                    <a:cubicBezTo>
                      <a:pt x="1276" y="2102"/>
                      <a:pt x="1185" y="1984"/>
                      <a:pt x="1099" y="1862"/>
                    </a:cubicBezTo>
                    <a:cubicBezTo>
                      <a:pt x="1094" y="1863"/>
                      <a:pt x="1088" y="1864"/>
                      <a:pt x="1081" y="1866"/>
                    </a:cubicBezTo>
                    <a:cubicBezTo>
                      <a:pt x="1056" y="1871"/>
                      <a:pt x="1020" y="1876"/>
                      <a:pt x="978" y="1877"/>
                    </a:cubicBezTo>
                    <a:cubicBezTo>
                      <a:pt x="935" y="1877"/>
                      <a:pt x="886" y="1874"/>
                      <a:pt x="833" y="1865"/>
                    </a:cubicBezTo>
                    <a:cubicBezTo>
                      <a:pt x="781" y="1856"/>
                      <a:pt x="725" y="1841"/>
                      <a:pt x="669" y="1822"/>
                    </a:cubicBezTo>
                    <a:cubicBezTo>
                      <a:pt x="614" y="1802"/>
                      <a:pt x="559" y="1779"/>
                      <a:pt x="507" y="1751"/>
                    </a:cubicBezTo>
                    <a:cubicBezTo>
                      <a:pt x="481" y="1738"/>
                      <a:pt x="456" y="1724"/>
                      <a:pt x="433" y="1709"/>
                    </a:cubicBezTo>
                    <a:cubicBezTo>
                      <a:pt x="409" y="1694"/>
                      <a:pt x="387" y="1679"/>
                      <a:pt x="367" y="1664"/>
                    </a:cubicBezTo>
                    <a:cubicBezTo>
                      <a:pt x="346" y="1649"/>
                      <a:pt x="328" y="1635"/>
                      <a:pt x="311" y="1621"/>
                    </a:cubicBezTo>
                    <a:cubicBezTo>
                      <a:pt x="295" y="1607"/>
                      <a:pt x="280" y="1594"/>
                      <a:pt x="269" y="1583"/>
                    </a:cubicBezTo>
                    <a:cubicBezTo>
                      <a:pt x="245" y="1561"/>
                      <a:pt x="232" y="1546"/>
                      <a:pt x="232" y="1546"/>
                    </a:cubicBezTo>
                    <a:cubicBezTo>
                      <a:pt x="232" y="1546"/>
                      <a:pt x="246" y="1540"/>
                      <a:pt x="271" y="1534"/>
                    </a:cubicBezTo>
                    <a:cubicBezTo>
                      <a:pt x="284" y="1532"/>
                      <a:pt x="299" y="1529"/>
                      <a:pt x="316" y="1527"/>
                    </a:cubicBezTo>
                    <a:cubicBezTo>
                      <a:pt x="334" y="1525"/>
                      <a:pt x="353" y="1524"/>
                      <a:pt x="374" y="1524"/>
                    </a:cubicBezTo>
                    <a:cubicBezTo>
                      <a:pt x="396" y="1523"/>
                      <a:pt x="418" y="1524"/>
                      <a:pt x="443" y="1526"/>
                    </a:cubicBezTo>
                    <a:cubicBezTo>
                      <a:pt x="467" y="1528"/>
                      <a:pt x="492" y="1531"/>
                      <a:pt x="519" y="1536"/>
                    </a:cubicBezTo>
                    <a:cubicBezTo>
                      <a:pt x="571" y="1545"/>
                      <a:pt x="627" y="1560"/>
                      <a:pt x="682" y="1579"/>
                    </a:cubicBezTo>
                    <a:cubicBezTo>
                      <a:pt x="738" y="1599"/>
                      <a:pt x="793" y="1622"/>
                      <a:pt x="845" y="1649"/>
                    </a:cubicBezTo>
                    <a:cubicBezTo>
                      <a:pt x="896" y="1677"/>
                      <a:pt x="944" y="1707"/>
                      <a:pt x="985" y="1737"/>
                    </a:cubicBezTo>
                    <a:cubicBezTo>
                      <a:pt x="1006" y="1752"/>
                      <a:pt x="1026" y="1768"/>
                      <a:pt x="1043" y="1782"/>
                    </a:cubicBezTo>
                    <a:cubicBezTo>
                      <a:pt x="960" y="1661"/>
                      <a:pt x="882" y="1538"/>
                      <a:pt x="808" y="1411"/>
                    </a:cubicBezTo>
                    <a:cubicBezTo>
                      <a:pt x="802" y="1411"/>
                      <a:pt x="796" y="1410"/>
                      <a:pt x="788" y="1409"/>
                    </a:cubicBezTo>
                    <a:cubicBezTo>
                      <a:pt x="760" y="1404"/>
                      <a:pt x="722" y="1396"/>
                      <a:pt x="678" y="1381"/>
                    </a:cubicBezTo>
                    <a:cubicBezTo>
                      <a:pt x="634" y="1367"/>
                      <a:pt x="584" y="1347"/>
                      <a:pt x="533" y="1320"/>
                    </a:cubicBezTo>
                    <a:cubicBezTo>
                      <a:pt x="481" y="1294"/>
                      <a:pt x="427" y="1261"/>
                      <a:pt x="375" y="1225"/>
                    </a:cubicBezTo>
                    <a:cubicBezTo>
                      <a:pt x="323" y="1188"/>
                      <a:pt x="273" y="1148"/>
                      <a:pt x="227" y="1106"/>
                    </a:cubicBezTo>
                    <a:cubicBezTo>
                      <a:pt x="204" y="1085"/>
                      <a:pt x="183" y="1064"/>
                      <a:pt x="162" y="1042"/>
                    </a:cubicBezTo>
                    <a:cubicBezTo>
                      <a:pt x="142" y="1021"/>
                      <a:pt x="124" y="1000"/>
                      <a:pt x="107" y="980"/>
                    </a:cubicBezTo>
                    <a:cubicBezTo>
                      <a:pt x="90" y="960"/>
                      <a:pt x="74" y="941"/>
                      <a:pt x="61" y="923"/>
                    </a:cubicBezTo>
                    <a:cubicBezTo>
                      <a:pt x="48" y="905"/>
                      <a:pt x="37" y="889"/>
                      <a:pt x="28" y="875"/>
                    </a:cubicBezTo>
                    <a:cubicBezTo>
                      <a:pt x="9" y="847"/>
                      <a:pt x="0" y="829"/>
                      <a:pt x="0" y="829"/>
                    </a:cubicBezTo>
                    <a:cubicBezTo>
                      <a:pt x="0" y="829"/>
                      <a:pt x="17" y="829"/>
                      <a:pt x="44" y="833"/>
                    </a:cubicBezTo>
                    <a:cubicBezTo>
                      <a:pt x="57" y="835"/>
                      <a:pt x="74" y="838"/>
                      <a:pt x="92" y="843"/>
                    </a:cubicBezTo>
                    <a:cubicBezTo>
                      <a:pt x="111" y="847"/>
                      <a:pt x="131" y="853"/>
                      <a:pt x="153" y="860"/>
                    </a:cubicBezTo>
                    <a:cubicBezTo>
                      <a:pt x="175" y="867"/>
                      <a:pt x="199" y="876"/>
                      <a:pt x="223" y="886"/>
                    </a:cubicBezTo>
                    <a:cubicBezTo>
                      <a:pt x="248" y="896"/>
                      <a:pt x="273" y="908"/>
                      <a:pt x="299" y="921"/>
                    </a:cubicBezTo>
                    <a:cubicBezTo>
                      <a:pt x="351" y="948"/>
                      <a:pt x="404" y="981"/>
                      <a:pt x="456" y="1017"/>
                    </a:cubicBezTo>
                    <a:cubicBezTo>
                      <a:pt x="508" y="1054"/>
                      <a:pt x="558" y="1094"/>
                      <a:pt x="604" y="1136"/>
                    </a:cubicBezTo>
                    <a:cubicBezTo>
                      <a:pt x="649" y="1177"/>
                      <a:pt x="689" y="1220"/>
                      <a:pt x="722" y="1259"/>
                    </a:cubicBezTo>
                    <a:cubicBezTo>
                      <a:pt x="663" y="1151"/>
                      <a:pt x="607" y="1042"/>
                      <a:pt x="554" y="932"/>
                    </a:cubicBezTo>
                    <a:cubicBezTo>
                      <a:pt x="534" y="909"/>
                      <a:pt x="509" y="880"/>
                      <a:pt x="484" y="844"/>
                    </a:cubicBezTo>
                    <a:cubicBezTo>
                      <a:pt x="452" y="801"/>
                      <a:pt x="420" y="750"/>
                      <a:pt x="389" y="695"/>
                    </a:cubicBezTo>
                    <a:cubicBezTo>
                      <a:pt x="358" y="639"/>
                      <a:pt x="330" y="579"/>
                      <a:pt x="305" y="517"/>
                    </a:cubicBezTo>
                    <a:cubicBezTo>
                      <a:pt x="280" y="456"/>
                      <a:pt x="259" y="393"/>
                      <a:pt x="243" y="334"/>
                    </a:cubicBezTo>
                    <a:cubicBezTo>
                      <a:pt x="235" y="304"/>
                      <a:pt x="229" y="275"/>
                      <a:pt x="224" y="247"/>
                    </a:cubicBezTo>
                    <a:cubicBezTo>
                      <a:pt x="218" y="220"/>
                      <a:pt x="215" y="193"/>
                      <a:pt x="211" y="168"/>
                    </a:cubicBezTo>
                    <a:cubicBezTo>
                      <a:pt x="208" y="144"/>
                      <a:pt x="207" y="121"/>
                      <a:pt x="206" y="100"/>
                    </a:cubicBezTo>
                    <a:cubicBezTo>
                      <a:pt x="205" y="80"/>
                      <a:pt x="204" y="62"/>
                      <a:pt x="205" y="47"/>
                    </a:cubicBezTo>
                    <a:cubicBezTo>
                      <a:pt x="205" y="17"/>
                      <a:pt x="208" y="0"/>
                      <a:pt x="208" y="0"/>
                    </a:cubicBezTo>
                    <a:cubicBezTo>
                      <a:pt x="208" y="0"/>
                      <a:pt x="223" y="13"/>
                      <a:pt x="246" y="37"/>
                    </a:cubicBezTo>
                    <a:cubicBezTo>
                      <a:pt x="257" y="49"/>
                      <a:pt x="270" y="63"/>
                      <a:pt x="284" y="80"/>
                    </a:cubicBezTo>
                    <a:cubicBezTo>
                      <a:pt x="298" y="97"/>
                      <a:pt x="313" y="117"/>
                      <a:pt x="329" y="138"/>
                    </a:cubicBezTo>
                    <a:cubicBezTo>
                      <a:pt x="344" y="160"/>
                      <a:pt x="361" y="183"/>
                      <a:pt x="376" y="208"/>
                    </a:cubicBezTo>
                    <a:cubicBezTo>
                      <a:pt x="392" y="233"/>
                      <a:pt x="408" y="260"/>
                      <a:pt x="423" y="288"/>
                    </a:cubicBezTo>
                    <a:cubicBezTo>
                      <a:pt x="454" y="343"/>
                      <a:pt x="482" y="404"/>
                      <a:pt x="507" y="465"/>
                    </a:cubicBezTo>
                    <a:cubicBezTo>
                      <a:pt x="532" y="527"/>
                      <a:pt x="553" y="589"/>
                      <a:pt x="568" y="649"/>
                    </a:cubicBezTo>
                    <a:cubicBezTo>
                      <a:pt x="584" y="708"/>
                      <a:pt x="594" y="765"/>
                      <a:pt x="600" y="814"/>
                    </a:cubicBezTo>
                    <a:cubicBezTo>
                      <a:pt x="606" y="864"/>
                      <a:pt x="608" y="906"/>
                      <a:pt x="607" y="935"/>
                    </a:cubicBezTo>
                    <a:cubicBezTo>
                      <a:pt x="607" y="946"/>
                      <a:pt x="606" y="954"/>
                      <a:pt x="606" y="961"/>
                    </a:cubicBezTo>
                    <a:cubicBezTo>
                      <a:pt x="692" y="1138"/>
                      <a:pt x="786" y="1312"/>
                      <a:pt x="888" y="1481"/>
                    </a:cubicBezTo>
                    <a:cubicBezTo>
                      <a:pt x="881" y="1452"/>
                      <a:pt x="874" y="1415"/>
                      <a:pt x="868" y="1373"/>
                    </a:cubicBezTo>
                    <a:cubicBezTo>
                      <a:pt x="861" y="1324"/>
                      <a:pt x="858" y="1268"/>
                      <a:pt x="858" y="1210"/>
                    </a:cubicBezTo>
                    <a:cubicBezTo>
                      <a:pt x="859" y="1153"/>
                      <a:pt x="865" y="1094"/>
                      <a:pt x="874" y="1037"/>
                    </a:cubicBezTo>
                    <a:cubicBezTo>
                      <a:pt x="884" y="980"/>
                      <a:pt x="897" y="925"/>
                      <a:pt x="915" y="876"/>
                    </a:cubicBezTo>
                    <a:cubicBezTo>
                      <a:pt x="924" y="851"/>
                      <a:pt x="933" y="827"/>
                      <a:pt x="943" y="806"/>
                    </a:cubicBezTo>
                    <a:cubicBezTo>
                      <a:pt x="953" y="784"/>
                      <a:pt x="964" y="764"/>
                      <a:pt x="974" y="746"/>
                    </a:cubicBezTo>
                    <a:cubicBezTo>
                      <a:pt x="985" y="728"/>
                      <a:pt x="996" y="712"/>
                      <a:pt x="1006" y="698"/>
                    </a:cubicBezTo>
                    <a:cubicBezTo>
                      <a:pt x="1016" y="684"/>
                      <a:pt x="1025" y="672"/>
                      <a:pt x="1034" y="663"/>
                    </a:cubicBezTo>
                    <a:cubicBezTo>
                      <a:pt x="1051" y="644"/>
                      <a:pt x="1063" y="634"/>
                      <a:pt x="1063" y="634"/>
                    </a:cubicBezTo>
                    <a:cubicBezTo>
                      <a:pt x="1063" y="634"/>
                      <a:pt x="1070" y="653"/>
                      <a:pt x="1079" y="684"/>
                    </a:cubicBezTo>
                    <a:cubicBezTo>
                      <a:pt x="1083" y="700"/>
                      <a:pt x="1087" y="718"/>
                      <a:pt x="1092" y="739"/>
                    </a:cubicBezTo>
                    <a:cubicBezTo>
                      <a:pt x="1096" y="760"/>
                      <a:pt x="1100" y="783"/>
                      <a:pt x="1103" y="808"/>
                    </a:cubicBezTo>
                    <a:cubicBezTo>
                      <a:pt x="1106" y="832"/>
                      <a:pt x="1109" y="859"/>
                      <a:pt x="1111" y="886"/>
                    </a:cubicBezTo>
                    <a:cubicBezTo>
                      <a:pt x="1113" y="913"/>
                      <a:pt x="1113" y="942"/>
                      <a:pt x="1113" y="970"/>
                    </a:cubicBezTo>
                    <a:cubicBezTo>
                      <a:pt x="1112" y="1028"/>
                      <a:pt x="1107" y="1087"/>
                      <a:pt x="1097" y="1144"/>
                    </a:cubicBezTo>
                    <a:cubicBezTo>
                      <a:pt x="1087" y="1201"/>
                      <a:pt x="1073" y="1256"/>
                      <a:pt x="1056" y="1305"/>
                    </a:cubicBezTo>
                    <a:cubicBezTo>
                      <a:pt x="1039" y="1355"/>
                      <a:pt x="1018" y="1399"/>
                      <a:pt x="996" y="1435"/>
                    </a:cubicBezTo>
                    <a:cubicBezTo>
                      <a:pt x="975" y="1471"/>
                      <a:pt x="954" y="1499"/>
                      <a:pt x="937" y="1518"/>
                    </a:cubicBezTo>
                    <a:cubicBezTo>
                      <a:pt x="931" y="1525"/>
                      <a:pt x="926" y="1530"/>
                      <a:pt x="921" y="1534"/>
                    </a:cubicBezTo>
                    <a:cubicBezTo>
                      <a:pt x="1025" y="1703"/>
                      <a:pt x="1137" y="1865"/>
                      <a:pt x="1258" y="2021"/>
                    </a:cubicBezTo>
                    <a:cubicBezTo>
                      <a:pt x="1256" y="2015"/>
                      <a:pt x="1254" y="2008"/>
                      <a:pt x="1252" y="2001"/>
                    </a:cubicBezTo>
                    <a:cubicBezTo>
                      <a:pt x="1244" y="1970"/>
                      <a:pt x="1234" y="1927"/>
                      <a:pt x="1228" y="1878"/>
                    </a:cubicBezTo>
                    <a:cubicBezTo>
                      <a:pt x="1221" y="1828"/>
                      <a:pt x="1217" y="1773"/>
                      <a:pt x="1218" y="1715"/>
                    </a:cubicBezTo>
                    <a:cubicBezTo>
                      <a:pt x="1219" y="1658"/>
                      <a:pt x="1224" y="1599"/>
                      <a:pt x="1234" y="1542"/>
                    </a:cubicBezTo>
                    <a:cubicBezTo>
                      <a:pt x="1244" y="1485"/>
                      <a:pt x="1257" y="1429"/>
                      <a:pt x="1275" y="1380"/>
                    </a:cubicBezTo>
                    <a:cubicBezTo>
                      <a:pt x="1284" y="1355"/>
                      <a:pt x="1293" y="1332"/>
                      <a:pt x="1303" y="1310"/>
                    </a:cubicBezTo>
                    <a:cubicBezTo>
                      <a:pt x="1313" y="1289"/>
                      <a:pt x="1324" y="1269"/>
                      <a:pt x="1334" y="1250"/>
                    </a:cubicBezTo>
                    <a:cubicBezTo>
                      <a:pt x="1345" y="1232"/>
                      <a:pt x="1355" y="1216"/>
                      <a:pt x="1366" y="1202"/>
                    </a:cubicBezTo>
                    <a:cubicBezTo>
                      <a:pt x="1376" y="1189"/>
                      <a:pt x="1385" y="1177"/>
                      <a:pt x="1394" y="1167"/>
                    </a:cubicBezTo>
                    <a:cubicBezTo>
                      <a:pt x="1411" y="1149"/>
                      <a:pt x="1423" y="1139"/>
                      <a:pt x="1423" y="1139"/>
                    </a:cubicBezTo>
                    <a:cubicBezTo>
                      <a:pt x="1423" y="1139"/>
                      <a:pt x="1430" y="1158"/>
                      <a:pt x="1439" y="1189"/>
                    </a:cubicBezTo>
                    <a:cubicBezTo>
                      <a:pt x="1443" y="1204"/>
                      <a:pt x="1447" y="1223"/>
                      <a:pt x="1452" y="1244"/>
                    </a:cubicBezTo>
                    <a:cubicBezTo>
                      <a:pt x="1456" y="1265"/>
                      <a:pt x="1460" y="1288"/>
                      <a:pt x="1463" y="1312"/>
                    </a:cubicBezTo>
                    <a:cubicBezTo>
                      <a:pt x="1466" y="1337"/>
                      <a:pt x="1469" y="1364"/>
                      <a:pt x="1471" y="1391"/>
                    </a:cubicBezTo>
                    <a:cubicBezTo>
                      <a:pt x="1473" y="1418"/>
                      <a:pt x="1473" y="1446"/>
                      <a:pt x="1473" y="1475"/>
                    </a:cubicBezTo>
                    <a:cubicBezTo>
                      <a:pt x="1472" y="1532"/>
                      <a:pt x="1466" y="1591"/>
                      <a:pt x="1457" y="1648"/>
                    </a:cubicBezTo>
                    <a:cubicBezTo>
                      <a:pt x="1447" y="1705"/>
                      <a:pt x="1433" y="1760"/>
                      <a:pt x="1416" y="1810"/>
                    </a:cubicBezTo>
                    <a:cubicBezTo>
                      <a:pt x="1398" y="1859"/>
                      <a:pt x="1377" y="1903"/>
                      <a:pt x="1356" y="1939"/>
                    </a:cubicBezTo>
                    <a:cubicBezTo>
                      <a:pt x="1335" y="1975"/>
                      <a:pt x="1314" y="2004"/>
                      <a:pt x="1297" y="2022"/>
                    </a:cubicBezTo>
                    <a:cubicBezTo>
                      <a:pt x="1288" y="2032"/>
                      <a:pt x="1281" y="2039"/>
                      <a:pt x="1276" y="2044"/>
                    </a:cubicBezTo>
                    <a:cubicBezTo>
                      <a:pt x="1323" y="2103"/>
                      <a:pt x="1370" y="2161"/>
                      <a:pt x="1419" y="2218"/>
                    </a:cubicBezTo>
                    <a:cubicBezTo>
                      <a:pt x="1480" y="2288"/>
                      <a:pt x="1542" y="2358"/>
                      <a:pt x="1608" y="2426"/>
                    </a:cubicBezTo>
                    <a:cubicBezTo>
                      <a:pt x="1606" y="2419"/>
                      <a:pt x="1603" y="2410"/>
                      <a:pt x="1600" y="2400"/>
                    </a:cubicBezTo>
                    <a:cubicBezTo>
                      <a:pt x="1592" y="2369"/>
                      <a:pt x="1582" y="2326"/>
                      <a:pt x="1576" y="2276"/>
                    </a:cubicBezTo>
                    <a:cubicBezTo>
                      <a:pt x="1569" y="2227"/>
                      <a:pt x="1565" y="2171"/>
                      <a:pt x="1566" y="2114"/>
                    </a:cubicBezTo>
                    <a:cubicBezTo>
                      <a:pt x="1567" y="2056"/>
                      <a:pt x="1572" y="1997"/>
                      <a:pt x="1582" y="1940"/>
                    </a:cubicBezTo>
                    <a:cubicBezTo>
                      <a:pt x="1592" y="1883"/>
                      <a:pt x="1605" y="1828"/>
                      <a:pt x="1623" y="1779"/>
                    </a:cubicBezTo>
                    <a:cubicBezTo>
                      <a:pt x="1631" y="1754"/>
                      <a:pt x="1641" y="1730"/>
                      <a:pt x="1651" y="1709"/>
                    </a:cubicBezTo>
                    <a:cubicBezTo>
                      <a:pt x="1661" y="1687"/>
                      <a:pt x="1672" y="1667"/>
                      <a:pt x="1682" y="1649"/>
                    </a:cubicBezTo>
                    <a:cubicBezTo>
                      <a:pt x="1693" y="1631"/>
                      <a:pt x="1703" y="1615"/>
                      <a:pt x="1713" y="1601"/>
                    </a:cubicBezTo>
                    <a:cubicBezTo>
                      <a:pt x="1724" y="1587"/>
                      <a:pt x="1733" y="1575"/>
                      <a:pt x="1742" y="1566"/>
                    </a:cubicBezTo>
                    <a:cubicBezTo>
                      <a:pt x="1759" y="1547"/>
                      <a:pt x="1771" y="1537"/>
                      <a:pt x="1771" y="1537"/>
                    </a:cubicBezTo>
                    <a:cubicBezTo>
                      <a:pt x="1771" y="1537"/>
                      <a:pt x="1778" y="1556"/>
                      <a:pt x="1787" y="1587"/>
                    </a:cubicBezTo>
                    <a:cubicBezTo>
                      <a:pt x="1791" y="1603"/>
                      <a:pt x="1795" y="1621"/>
                      <a:pt x="1799" y="1642"/>
                    </a:cubicBezTo>
                    <a:cubicBezTo>
                      <a:pt x="1804" y="1663"/>
                      <a:pt x="1808" y="1686"/>
                      <a:pt x="1811" y="1711"/>
                    </a:cubicBezTo>
                    <a:cubicBezTo>
                      <a:pt x="1814" y="1735"/>
                      <a:pt x="1817" y="1762"/>
                      <a:pt x="1819" y="1789"/>
                    </a:cubicBezTo>
                    <a:cubicBezTo>
                      <a:pt x="1820" y="1816"/>
                      <a:pt x="1821" y="1845"/>
                      <a:pt x="1821" y="1873"/>
                    </a:cubicBezTo>
                    <a:cubicBezTo>
                      <a:pt x="1820" y="1931"/>
                      <a:pt x="1814" y="1990"/>
                      <a:pt x="1805" y="2047"/>
                    </a:cubicBezTo>
                    <a:cubicBezTo>
                      <a:pt x="1795" y="2104"/>
                      <a:pt x="1781" y="2159"/>
                      <a:pt x="1763" y="2208"/>
                    </a:cubicBezTo>
                    <a:cubicBezTo>
                      <a:pt x="1746" y="2258"/>
                      <a:pt x="1725" y="2302"/>
                      <a:pt x="1704" y="2338"/>
                    </a:cubicBezTo>
                    <a:cubicBezTo>
                      <a:pt x="1683" y="2374"/>
                      <a:pt x="1661" y="2402"/>
                      <a:pt x="1645" y="2421"/>
                    </a:cubicBezTo>
                    <a:cubicBezTo>
                      <a:pt x="1636" y="2431"/>
                      <a:pt x="1629" y="2438"/>
                      <a:pt x="1624" y="2443"/>
                    </a:cubicBezTo>
                    <a:cubicBezTo>
                      <a:pt x="1720" y="2541"/>
                      <a:pt x="1821" y="2634"/>
                      <a:pt x="1927" y="2708"/>
                    </a:cubicBezTo>
                    <a:cubicBezTo>
                      <a:pt x="1950" y="2723"/>
                      <a:pt x="1936" y="2758"/>
                      <a:pt x="1913" y="27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1" name="Google Shape;2161;p11"/>
              <p:cNvGrpSpPr/>
              <p:nvPr/>
            </p:nvGrpSpPr>
            <p:grpSpPr>
              <a:xfrm>
                <a:off x="3514670" y="4309345"/>
                <a:ext cx="780455" cy="681489"/>
                <a:chOff x="3514670" y="4309345"/>
                <a:chExt cx="780455" cy="681489"/>
              </a:xfrm>
            </p:grpSpPr>
            <p:sp>
              <p:nvSpPr>
                <p:cNvPr id="2162" name="Google Shape;2162;p11"/>
                <p:cNvSpPr/>
                <p:nvPr/>
              </p:nvSpPr>
              <p:spPr>
                <a:xfrm>
                  <a:off x="3514670" y="4309345"/>
                  <a:ext cx="780454" cy="681489"/>
                </a:xfrm>
                <a:custGeom>
                  <a:rect b="b" l="l" r="r" t="t"/>
                  <a:pathLst>
                    <a:path extrusionOk="0" h="2087" w="2390">
                      <a:moveTo>
                        <a:pt x="2390" y="2087"/>
                      </a:moveTo>
                      <a:cubicBezTo>
                        <a:pt x="2389" y="2086"/>
                        <a:pt x="2387" y="2085"/>
                        <a:pt x="2386" y="2085"/>
                      </a:cubicBezTo>
                      <a:cubicBezTo>
                        <a:pt x="2270" y="2034"/>
                        <a:pt x="2151" y="1992"/>
                        <a:pt x="2033" y="1945"/>
                      </a:cubicBezTo>
                      <a:cubicBezTo>
                        <a:pt x="2013" y="1937"/>
                        <a:pt x="1993" y="1928"/>
                        <a:pt x="1973" y="1919"/>
                      </a:cubicBezTo>
                      <a:cubicBezTo>
                        <a:pt x="1962" y="1915"/>
                        <a:pt x="1952" y="1911"/>
                        <a:pt x="1942" y="1906"/>
                      </a:cubicBezTo>
                      <a:cubicBezTo>
                        <a:pt x="1812" y="1851"/>
                        <a:pt x="1684" y="1788"/>
                        <a:pt x="1561" y="1720"/>
                      </a:cubicBezTo>
                      <a:lnTo>
                        <a:pt x="1560" y="1720"/>
                      </a:lnTo>
                      <a:cubicBezTo>
                        <a:pt x="1550" y="1715"/>
                        <a:pt x="1542" y="1710"/>
                        <a:pt x="1533" y="1704"/>
                      </a:cubicBezTo>
                      <a:cubicBezTo>
                        <a:pt x="1402" y="1632"/>
                        <a:pt x="1275" y="1552"/>
                        <a:pt x="1154" y="1467"/>
                      </a:cubicBezTo>
                      <a:cubicBezTo>
                        <a:pt x="1146" y="1462"/>
                        <a:pt x="1139" y="1457"/>
                        <a:pt x="1131" y="1451"/>
                      </a:cubicBezTo>
                      <a:cubicBezTo>
                        <a:pt x="986" y="1348"/>
                        <a:pt x="849" y="1236"/>
                        <a:pt x="720" y="1118"/>
                      </a:cubicBezTo>
                      <a:cubicBezTo>
                        <a:pt x="714" y="1112"/>
                        <a:pt x="708" y="1106"/>
                        <a:pt x="702" y="1101"/>
                      </a:cubicBezTo>
                      <a:lnTo>
                        <a:pt x="702" y="1101"/>
                      </a:lnTo>
                      <a:cubicBezTo>
                        <a:pt x="623" y="1026"/>
                        <a:pt x="547" y="951"/>
                        <a:pt x="475" y="872"/>
                      </a:cubicBezTo>
                      <a:cubicBezTo>
                        <a:pt x="453" y="847"/>
                        <a:pt x="431" y="823"/>
                        <a:pt x="411" y="797"/>
                      </a:cubicBezTo>
                      <a:cubicBezTo>
                        <a:pt x="406" y="791"/>
                        <a:pt x="400" y="785"/>
                        <a:pt x="395" y="778"/>
                      </a:cubicBezTo>
                      <a:cubicBezTo>
                        <a:pt x="308" y="671"/>
                        <a:pt x="233" y="557"/>
                        <a:pt x="168" y="439"/>
                      </a:cubicBezTo>
                      <a:cubicBezTo>
                        <a:pt x="159" y="423"/>
                        <a:pt x="151" y="407"/>
                        <a:pt x="142" y="390"/>
                      </a:cubicBezTo>
                      <a:cubicBezTo>
                        <a:pt x="138" y="383"/>
                        <a:pt x="134" y="376"/>
                        <a:pt x="130" y="368"/>
                      </a:cubicBezTo>
                      <a:cubicBezTo>
                        <a:pt x="79" y="272"/>
                        <a:pt x="33" y="172"/>
                        <a:pt x="6" y="69"/>
                      </a:cubicBezTo>
                      <a:cubicBezTo>
                        <a:pt x="0" y="44"/>
                        <a:pt x="-1" y="27"/>
                        <a:pt x="3" y="16"/>
                      </a:cubicBezTo>
                      <a:cubicBezTo>
                        <a:pt x="5" y="9"/>
                        <a:pt x="11" y="4"/>
                        <a:pt x="20" y="2"/>
                      </a:cubicBezTo>
                      <a:cubicBezTo>
                        <a:pt x="34" y="-2"/>
                        <a:pt x="55" y="0"/>
                        <a:pt x="86" y="7"/>
                      </a:cubicBezTo>
                      <a:cubicBezTo>
                        <a:pt x="336" y="58"/>
                        <a:pt x="578" y="139"/>
                        <a:pt x="808" y="244"/>
                      </a:cubicBezTo>
                      <a:cubicBezTo>
                        <a:pt x="819" y="249"/>
                        <a:pt x="829" y="254"/>
                        <a:pt x="840" y="259"/>
                      </a:cubicBezTo>
                      <a:cubicBezTo>
                        <a:pt x="983" y="326"/>
                        <a:pt x="1123" y="403"/>
                        <a:pt x="1255" y="488"/>
                      </a:cubicBezTo>
                      <a:cubicBezTo>
                        <a:pt x="1264" y="493"/>
                        <a:pt x="1272" y="499"/>
                        <a:pt x="1281" y="505"/>
                      </a:cubicBezTo>
                      <a:cubicBezTo>
                        <a:pt x="1388" y="575"/>
                        <a:pt x="1491" y="651"/>
                        <a:pt x="1588" y="731"/>
                      </a:cubicBezTo>
                      <a:cubicBezTo>
                        <a:pt x="1635" y="771"/>
                        <a:pt x="1682" y="812"/>
                        <a:pt x="1727" y="854"/>
                      </a:cubicBezTo>
                      <a:cubicBezTo>
                        <a:pt x="1734" y="860"/>
                        <a:pt x="1742" y="867"/>
                        <a:pt x="1748" y="874"/>
                      </a:cubicBezTo>
                      <a:cubicBezTo>
                        <a:pt x="1825" y="945"/>
                        <a:pt x="1897" y="1020"/>
                        <a:pt x="1964" y="1099"/>
                      </a:cubicBezTo>
                      <a:cubicBezTo>
                        <a:pt x="1971" y="1108"/>
                        <a:pt x="1978" y="1117"/>
                        <a:pt x="1986" y="1126"/>
                      </a:cubicBezTo>
                      <a:cubicBezTo>
                        <a:pt x="2050" y="1204"/>
                        <a:pt x="2108" y="1285"/>
                        <a:pt x="2159" y="1370"/>
                      </a:cubicBezTo>
                      <a:cubicBezTo>
                        <a:pt x="2166" y="1381"/>
                        <a:pt x="2172" y="1392"/>
                        <a:pt x="2179" y="1403"/>
                      </a:cubicBezTo>
                      <a:cubicBezTo>
                        <a:pt x="2234" y="1499"/>
                        <a:pt x="2280" y="1599"/>
                        <a:pt x="2315" y="1704"/>
                      </a:cubicBezTo>
                      <a:lnTo>
                        <a:pt x="2315" y="1704"/>
                      </a:lnTo>
                      <a:cubicBezTo>
                        <a:pt x="2319" y="1716"/>
                        <a:pt x="2322" y="1728"/>
                        <a:pt x="2326" y="1740"/>
                      </a:cubicBezTo>
                      <a:lnTo>
                        <a:pt x="2326" y="1740"/>
                      </a:lnTo>
                      <a:cubicBezTo>
                        <a:pt x="2337" y="1775"/>
                        <a:pt x="2346" y="1811"/>
                        <a:pt x="2354" y="1847"/>
                      </a:cubicBezTo>
                      <a:cubicBezTo>
                        <a:pt x="2366" y="1906"/>
                        <a:pt x="2376" y="1966"/>
                        <a:pt x="2383" y="2025"/>
                      </a:cubicBezTo>
                      <a:cubicBezTo>
                        <a:pt x="2386" y="2045"/>
                        <a:pt x="2388" y="2066"/>
                        <a:pt x="2390" y="20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3" name="Google Shape;2163;p11"/>
                <p:cNvSpPr/>
                <p:nvPr/>
              </p:nvSpPr>
              <p:spPr>
                <a:xfrm>
                  <a:off x="3515650" y="4309998"/>
                  <a:ext cx="779475" cy="680836"/>
                </a:xfrm>
                <a:custGeom>
                  <a:rect b="b" l="l" r="r" t="t"/>
                  <a:pathLst>
                    <a:path extrusionOk="0" h="2085" w="2387">
                      <a:moveTo>
                        <a:pt x="717" y="1116"/>
                      </a:moveTo>
                      <a:cubicBezTo>
                        <a:pt x="711" y="1110"/>
                        <a:pt x="705" y="1104"/>
                        <a:pt x="699" y="1099"/>
                      </a:cubicBezTo>
                      <a:cubicBezTo>
                        <a:pt x="975" y="1007"/>
                        <a:pt x="1266" y="957"/>
                        <a:pt x="1564" y="950"/>
                      </a:cubicBezTo>
                      <a:cubicBezTo>
                        <a:pt x="1480" y="872"/>
                        <a:pt x="1392" y="797"/>
                        <a:pt x="1300" y="726"/>
                      </a:cubicBezTo>
                      <a:cubicBezTo>
                        <a:pt x="1298" y="727"/>
                        <a:pt x="1296" y="727"/>
                        <a:pt x="1294" y="728"/>
                      </a:cubicBezTo>
                      <a:cubicBezTo>
                        <a:pt x="996" y="721"/>
                        <a:pt x="698" y="743"/>
                        <a:pt x="408" y="795"/>
                      </a:cubicBezTo>
                      <a:cubicBezTo>
                        <a:pt x="403" y="789"/>
                        <a:pt x="397" y="783"/>
                        <a:pt x="392" y="776"/>
                      </a:cubicBezTo>
                      <a:cubicBezTo>
                        <a:pt x="681" y="724"/>
                        <a:pt x="978" y="701"/>
                        <a:pt x="1275" y="706"/>
                      </a:cubicBezTo>
                      <a:cubicBezTo>
                        <a:pt x="1159" y="618"/>
                        <a:pt x="1038" y="536"/>
                        <a:pt x="912" y="461"/>
                      </a:cubicBezTo>
                      <a:cubicBezTo>
                        <a:pt x="910" y="462"/>
                        <a:pt x="907" y="463"/>
                        <a:pt x="905" y="462"/>
                      </a:cubicBezTo>
                      <a:lnTo>
                        <a:pt x="139" y="388"/>
                      </a:lnTo>
                      <a:cubicBezTo>
                        <a:pt x="135" y="381"/>
                        <a:pt x="131" y="374"/>
                        <a:pt x="127" y="366"/>
                      </a:cubicBezTo>
                      <a:lnTo>
                        <a:pt x="875" y="439"/>
                      </a:lnTo>
                      <a:cubicBezTo>
                        <a:pt x="750" y="366"/>
                        <a:pt x="619" y="299"/>
                        <a:pt x="485" y="239"/>
                      </a:cubicBezTo>
                      <a:cubicBezTo>
                        <a:pt x="440" y="219"/>
                        <a:pt x="395" y="200"/>
                        <a:pt x="350" y="181"/>
                      </a:cubicBezTo>
                      <a:cubicBezTo>
                        <a:pt x="232" y="131"/>
                        <a:pt x="111" y="80"/>
                        <a:pt x="0" y="14"/>
                      </a:cubicBezTo>
                      <a:cubicBezTo>
                        <a:pt x="2" y="7"/>
                        <a:pt x="8" y="2"/>
                        <a:pt x="17" y="0"/>
                      </a:cubicBezTo>
                      <a:cubicBezTo>
                        <a:pt x="126" y="63"/>
                        <a:pt x="244" y="113"/>
                        <a:pt x="359" y="162"/>
                      </a:cubicBezTo>
                      <a:cubicBezTo>
                        <a:pt x="405" y="181"/>
                        <a:pt x="450" y="201"/>
                        <a:pt x="494" y="220"/>
                      </a:cubicBezTo>
                      <a:cubicBezTo>
                        <a:pt x="627" y="279"/>
                        <a:pt x="755" y="345"/>
                        <a:pt x="879" y="417"/>
                      </a:cubicBezTo>
                      <a:cubicBezTo>
                        <a:pt x="873" y="404"/>
                        <a:pt x="868" y="391"/>
                        <a:pt x="863" y="379"/>
                      </a:cubicBezTo>
                      <a:cubicBezTo>
                        <a:pt x="845" y="333"/>
                        <a:pt x="826" y="287"/>
                        <a:pt x="805" y="242"/>
                      </a:cubicBezTo>
                      <a:cubicBezTo>
                        <a:pt x="816" y="247"/>
                        <a:pt x="826" y="252"/>
                        <a:pt x="837" y="257"/>
                      </a:cubicBezTo>
                      <a:cubicBezTo>
                        <a:pt x="853" y="295"/>
                        <a:pt x="869" y="334"/>
                        <a:pt x="885" y="372"/>
                      </a:cubicBezTo>
                      <a:cubicBezTo>
                        <a:pt x="893" y="394"/>
                        <a:pt x="902" y="415"/>
                        <a:pt x="911" y="436"/>
                      </a:cubicBezTo>
                      <a:cubicBezTo>
                        <a:pt x="1039" y="512"/>
                        <a:pt x="1161" y="594"/>
                        <a:pt x="1278" y="682"/>
                      </a:cubicBezTo>
                      <a:cubicBezTo>
                        <a:pt x="1276" y="670"/>
                        <a:pt x="1275" y="658"/>
                        <a:pt x="1273" y="645"/>
                      </a:cubicBezTo>
                      <a:cubicBezTo>
                        <a:pt x="1267" y="593"/>
                        <a:pt x="1260" y="538"/>
                        <a:pt x="1252" y="486"/>
                      </a:cubicBezTo>
                      <a:cubicBezTo>
                        <a:pt x="1261" y="491"/>
                        <a:pt x="1269" y="497"/>
                        <a:pt x="1278" y="503"/>
                      </a:cubicBezTo>
                      <a:cubicBezTo>
                        <a:pt x="1285" y="550"/>
                        <a:pt x="1291" y="597"/>
                        <a:pt x="1296" y="644"/>
                      </a:cubicBezTo>
                      <a:cubicBezTo>
                        <a:pt x="1299" y="663"/>
                        <a:pt x="1301" y="683"/>
                        <a:pt x="1304" y="702"/>
                      </a:cubicBezTo>
                      <a:cubicBezTo>
                        <a:pt x="1449" y="814"/>
                        <a:pt x="1584" y="934"/>
                        <a:pt x="1710" y="1064"/>
                      </a:cubicBezTo>
                      <a:cubicBezTo>
                        <a:pt x="1711" y="993"/>
                        <a:pt x="1716" y="922"/>
                        <a:pt x="1724" y="852"/>
                      </a:cubicBezTo>
                      <a:cubicBezTo>
                        <a:pt x="1731" y="858"/>
                        <a:pt x="1739" y="865"/>
                        <a:pt x="1745" y="872"/>
                      </a:cubicBezTo>
                      <a:cubicBezTo>
                        <a:pt x="1737" y="942"/>
                        <a:pt x="1733" y="1013"/>
                        <a:pt x="1732" y="1083"/>
                      </a:cubicBezTo>
                      <a:lnTo>
                        <a:pt x="1732" y="1086"/>
                      </a:lnTo>
                      <a:cubicBezTo>
                        <a:pt x="1801" y="1158"/>
                        <a:pt x="1866" y="1232"/>
                        <a:pt x="1929" y="1309"/>
                      </a:cubicBezTo>
                      <a:cubicBezTo>
                        <a:pt x="1946" y="1239"/>
                        <a:pt x="1957" y="1169"/>
                        <a:pt x="1961" y="1098"/>
                      </a:cubicBezTo>
                      <a:cubicBezTo>
                        <a:pt x="1968" y="1106"/>
                        <a:pt x="1975" y="1115"/>
                        <a:pt x="1983" y="1124"/>
                      </a:cubicBezTo>
                      <a:cubicBezTo>
                        <a:pt x="1977" y="1192"/>
                        <a:pt x="1966" y="1258"/>
                        <a:pt x="1950" y="1323"/>
                      </a:cubicBezTo>
                      <a:cubicBezTo>
                        <a:pt x="1949" y="1325"/>
                        <a:pt x="1947" y="1327"/>
                        <a:pt x="1945" y="1328"/>
                      </a:cubicBezTo>
                      <a:cubicBezTo>
                        <a:pt x="2010" y="1410"/>
                        <a:pt x="2072" y="1494"/>
                        <a:pt x="2129" y="1579"/>
                      </a:cubicBezTo>
                      <a:cubicBezTo>
                        <a:pt x="2135" y="1534"/>
                        <a:pt x="2141" y="1489"/>
                        <a:pt x="2147" y="1445"/>
                      </a:cubicBezTo>
                      <a:cubicBezTo>
                        <a:pt x="2150" y="1419"/>
                        <a:pt x="2153" y="1394"/>
                        <a:pt x="2156" y="1368"/>
                      </a:cubicBezTo>
                      <a:cubicBezTo>
                        <a:pt x="2163" y="1379"/>
                        <a:pt x="2169" y="1390"/>
                        <a:pt x="2175" y="1401"/>
                      </a:cubicBezTo>
                      <a:cubicBezTo>
                        <a:pt x="2173" y="1417"/>
                        <a:pt x="2172" y="1432"/>
                        <a:pt x="2170" y="1448"/>
                      </a:cubicBezTo>
                      <a:cubicBezTo>
                        <a:pt x="2163" y="1501"/>
                        <a:pt x="2156" y="1555"/>
                        <a:pt x="2149" y="1609"/>
                      </a:cubicBezTo>
                      <a:lnTo>
                        <a:pt x="2149" y="1610"/>
                      </a:lnTo>
                      <a:cubicBezTo>
                        <a:pt x="2193" y="1676"/>
                        <a:pt x="2233" y="1742"/>
                        <a:pt x="2271" y="1811"/>
                      </a:cubicBezTo>
                      <a:cubicBezTo>
                        <a:pt x="2284" y="1775"/>
                        <a:pt x="2297" y="1738"/>
                        <a:pt x="2312" y="1702"/>
                      </a:cubicBezTo>
                      <a:cubicBezTo>
                        <a:pt x="2316" y="1714"/>
                        <a:pt x="2319" y="1726"/>
                        <a:pt x="2323" y="1738"/>
                      </a:cubicBezTo>
                      <a:lnTo>
                        <a:pt x="2322" y="1738"/>
                      </a:lnTo>
                      <a:cubicBezTo>
                        <a:pt x="2309" y="1771"/>
                        <a:pt x="2297" y="1804"/>
                        <a:pt x="2286" y="1838"/>
                      </a:cubicBezTo>
                      <a:cubicBezTo>
                        <a:pt x="2320" y="1899"/>
                        <a:pt x="2351" y="1961"/>
                        <a:pt x="2380" y="2023"/>
                      </a:cubicBezTo>
                      <a:cubicBezTo>
                        <a:pt x="2382" y="2044"/>
                        <a:pt x="2385" y="2064"/>
                        <a:pt x="2387" y="2085"/>
                      </a:cubicBezTo>
                      <a:cubicBezTo>
                        <a:pt x="2386" y="2084"/>
                        <a:pt x="2384" y="2083"/>
                        <a:pt x="2383" y="2083"/>
                      </a:cubicBezTo>
                      <a:cubicBezTo>
                        <a:pt x="2350" y="2008"/>
                        <a:pt x="2313" y="1934"/>
                        <a:pt x="2274" y="1862"/>
                      </a:cubicBezTo>
                      <a:cubicBezTo>
                        <a:pt x="2272" y="1862"/>
                        <a:pt x="2272" y="1862"/>
                        <a:pt x="2271" y="1862"/>
                      </a:cubicBezTo>
                      <a:cubicBezTo>
                        <a:pt x="2168" y="1868"/>
                        <a:pt x="2066" y="1887"/>
                        <a:pt x="1970" y="1917"/>
                      </a:cubicBezTo>
                      <a:cubicBezTo>
                        <a:pt x="1959" y="1913"/>
                        <a:pt x="1949" y="1909"/>
                        <a:pt x="1939" y="1904"/>
                      </a:cubicBezTo>
                      <a:cubicBezTo>
                        <a:pt x="2042" y="1870"/>
                        <a:pt x="2150" y="1849"/>
                        <a:pt x="2260" y="1842"/>
                      </a:cubicBezTo>
                      <a:cubicBezTo>
                        <a:pt x="2260" y="1841"/>
                        <a:pt x="2261" y="1840"/>
                        <a:pt x="2261" y="1839"/>
                      </a:cubicBezTo>
                      <a:cubicBezTo>
                        <a:pt x="2223" y="1770"/>
                        <a:pt x="2183" y="1702"/>
                        <a:pt x="2139" y="1635"/>
                      </a:cubicBezTo>
                      <a:cubicBezTo>
                        <a:pt x="2138" y="1635"/>
                        <a:pt x="2137" y="1635"/>
                        <a:pt x="2136" y="1635"/>
                      </a:cubicBezTo>
                      <a:cubicBezTo>
                        <a:pt x="1941" y="1646"/>
                        <a:pt x="1746" y="1674"/>
                        <a:pt x="1557" y="1718"/>
                      </a:cubicBezTo>
                      <a:lnTo>
                        <a:pt x="1557" y="1718"/>
                      </a:lnTo>
                      <a:cubicBezTo>
                        <a:pt x="1547" y="1713"/>
                        <a:pt x="1539" y="1708"/>
                        <a:pt x="1529" y="1702"/>
                      </a:cubicBezTo>
                      <a:cubicBezTo>
                        <a:pt x="1723" y="1656"/>
                        <a:pt x="1923" y="1627"/>
                        <a:pt x="2125" y="1615"/>
                      </a:cubicBezTo>
                      <a:lnTo>
                        <a:pt x="2125" y="1613"/>
                      </a:lnTo>
                      <a:cubicBezTo>
                        <a:pt x="2061" y="1516"/>
                        <a:pt x="1993" y="1422"/>
                        <a:pt x="1919" y="1332"/>
                      </a:cubicBezTo>
                      <a:cubicBezTo>
                        <a:pt x="1657" y="1347"/>
                        <a:pt x="1400" y="1404"/>
                        <a:pt x="1151" y="1465"/>
                      </a:cubicBezTo>
                      <a:cubicBezTo>
                        <a:pt x="1143" y="1460"/>
                        <a:pt x="1135" y="1455"/>
                        <a:pt x="1128" y="1449"/>
                      </a:cubicBezTo>
                      <a:cubicBezTo>
                        <a:pt x="1380" y="1387"/>
                        <a:pt x="1638" y="1329"/>
                        <a:pt x="1903" y="1312"/>
                      </a:cubicBezTo>
                      <a:cubicBezTo>
                        <a:pt x="1805" y="1192"/>
                        <a:pt x="1699" y="1078"/>
                        <a:pt x="1585" y="970"/>
                      </a:cubicBezTo>
                      <a:cubicBezTo>
                        <a:pt x="1583" y="970"/>
                        <a:pt x="1582" y="971"/>
                        <a:pt x="1581" y="971"/>
                      </a:cubicBezTo>
                      <a:cubicBezTo>
                        <a:pt x="1283" y="975"/>
                        <a:pt x="992" y="1024"/>
                        <a:pt x="717" y="11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11"/>
                <p:cNvSpPr/>
                <p:nvPr/>
              </p:nvSpPr>
              <p:spPr>
                <a:xfrm>
                  <a:off x="3514670" y="4309672"/>
                  <a:ext cx="780454" cy="681162"/>
                </a:xfrm>
                <a:custGeom>
                  <a:rect b="b" l="l" r="r" t="t"/>
                  <a:pathLst>
                    <a:path extrusionOk="0" h="2086" w="2390">
                      <a:moveTo>
                        <a:pt x="475" y="871"/>
                      </a:moveTo>
                      <a:cubicBezTo>
                        <a:pt x="453" y="847"/>
                        <a:pt x="431" y="822"/>
                        <a:pt x="411" y="796"/>
                      </a:cubicBezTo>
                      <a:cubicBezTo>
                        <a:pt x="406" y="790"/>
                        <a:pt x="400" y="784"/>
                        <a:pt x="395" y="777"/>
                      </a:cubicBezTo>
                      <a:cubicBezTo>
                        <a:pt x="308" y="670"/>
                        <a:pt x="233" y="556"/>
                        <a:pt x="168" y="438"/>
                      </a:cubicBezTo>
                      <a:cubicBezTo>
                        <a:pt x="159" y="422"/>
                        <a:pt x="151" y="406"/>
                        <a:pt x="142" y="389"/>
                      </a:cubicBezTo>
                      <a:cubicBezTo>
                        <a:pt x="138" y="382"/>
                        <a:pt x="134" y="375"/>
                        <a:pt x="130" y="367"/>
                      </a:cubicBezTo>
                      <a:cubicBezTo>
                        <a:pt x="79" y="271"/>
                        <a:pt x="33" y="171"/>
                        <a:pt x="6" y="68"/>
                      </a:cubicBezTo>
                      <a:cubicBezTo>
                        <a:pt x="0" y="43"/>
                        <a:pt x="-2" y="26"/>
                        <a:pt x="3" y="15"/>
                      </a:cubicBezTo>
                      <a:cubicBezTo>
                        <a:pt x="5" y="8"/>
                        <a:pt x="11" y="3"/>
                        <a:pt x="20" y="1"/>
                      </a:cubicBezTo>
                      <a:cubicBezTo>
                        <a:pt x="23" y="0"/>
                        <a:pt x="29" y="0"/>
                        <a:pt x="33" y="0"/>
                      </a:cubicBezTo>
                      <a:cubicBezTo>
                        <a:pt x="147" y="129"/>
                        <a:pt x="245" y="271"/>
                        <a:pt x="364" y="395"/>
                      </a:cubicBezTo>
                      <a:cubicBezTo>
                        <a:pt x="477" y="513"/>
                        <a:pt x="607" y="605"/>
                        <a:pt x="702" y="741"/>
                      </a:cubicBezTo>
                      <a:cubicBezTo>
                        <a:pt x="778" y="850"/>
                        <a:pt x="853" y="955"/>
                        <a:pt x="964" y="1032"/>
                      </a:cubicBezTo>
                      <a:cubicBezTo>
                        <a:pt x="1023" y="1073"/>
                        <a:pt x="1086" y="1107"/>
                        <a:pt x="1146" y="1146"/>
                      </a:cubicBezTo>
                      <a:cubicBezTo>
                        <a:pt x="1205" y="1184"/>
                        <a:pt x="1256" y="1231"/>
                        <a:pt x="1310" y="1275"/>
                      </a:cubicBezTo>
                      <a:cubicBezTo>
                        <a:pt x="1407" y="1357"/>
                        <a:pt x="1511" y="1425"/>
                        <a:pt x="1615" y="1496"/>
                      </a:cubicBezTo>
                      <a:cubicBezTo>
                        <a:pt x="1689" y="1546"/>
                        <a:pt x="1774" y="1611"/>
                        <a:pt x="1867" y="1613"/>
                      </a:cubicBezTo>
                      <a:cubicBezTo>
                        <a:pt x="2023" y="1615"/>
                        <a:pt x="2100" y="1453"/>
                        <a:pt x="2115" y="1301"/>
                      </a:cubicBezTo>
                      <a:cubicBezTo>
                        <a:pt x="2130" y="1324"/>
                        <a:pt x="2145" y="1346"/>
                        <a:pt x="2159" y="1369"/>
                      </a:cubicBezTo>
                      <a:cubicBezTo>
                        <a:pt x="2166" y="1380"/>
                        <a:pt x="2172" y="1391"/>
                        <a:pt x="2178" y="1402"/>
                      </a:cubicBezTo>
                      <a:cubicBezTo>
                        <a:pt x="2234" y="1499"/>
                        <a:pt x="2280" y="1599"/>
                        <a:pt x="2315" y="1703"/>
                      </a:cubicBezTo>
                      <a:lnTo>
                        <a:pt x="2315" y="1703"/>
                      </a:lnTo>
                      <a:cubicBezTo>
                        <a:pt x="2319" y="1715"/>
                        <a:pt x="2322" y="1727"/>
                        <a:pt x="2326" y="1739"/>
                      </a:cubicBezTo>
                      <a:lnTo>
                        <a:pt x="2325" y="1739"/>
                      </a:lnTo>
                      <a:cubicBezTo>
                        <a:pt x="2336" y="1775"/>
                        <a:pt x="2346" y="1810"/>
                        <a:pt x="2354" y="1846"/>
                      </a:cubicBezTo>
                      <a:cubicBezTo>
                        <a:pt x="2366" y="1905"/>
                        <a:pt x="2376" y="1965"/>
                        <a:pt x="2383" y="2024"/>
                      </a:cubicBezTo>
                      <a:cubicBezTo>
                        <a:pt x="2385" y="2045"/>
                        <a:pt x="2388" y="2065"/>
                        <a:pt x="2390" y="2086"/>
                      </a:cubicBezTo>
                      <a:cubicBezTo>
                        <a:pt x="2389" y="2085"/>
                        <a:pt x="2387" y="2084"/>
                        <a:pt x="2386" y="2084"/>
                      </a:cubicBezTo>
                      <a:cubicBezTo>
                        <a:pt x="2270" y="2033"/>
                        <a:pt x="2151" y="1991"/>
                        <a:pt x="2033" y="1944"/>
                      </a:cubicBezTo>
                      <a:cubicBezTo>
                        <a:pt x="2013" y="1936"/>
                        <a:pt x="1992" y="1927"/>
                        <a:pt x="1973" y="1918"/>
                      </a:cubicBezTo>
                      <a:cubicBezTo>
                        <a:pt x="1962" y="1914"/>
                        <a:pt x="1952" y="1910"/>
                        <a:pt x="1942" y="1905"/>
                      </a:cubicBezTo>
                      <a:cubicBezTo>
                        <a:pt x="1811" y="1850"/>
                        <a:pt x="1684" y="1787"/>
                        <a:pt x="1560" y="1719"/>
                      </a:cubicBezTo>
                      <a:lnTo>
                        <a:pt x="1560" y="1719"/>
                      </a:lnTo>
                      <a:cubicBezTo>
                        <a:pt x="1550" y="1714"/>
                        <a:pt x="1542" y="1709"/>
                        <a:pt x="1532" y="1703"/>
                      </a:cubicBezTo>
                      <a:cubicBezTo>
                        <a:pt x="1401" y="1631"/>
                        <a:pt x="1275" y="1551"/>
                        <a:pt x="1154" y="1466"/>
                      </a:cubicBezTo>
                      <a:cubicBezTo>
                        <a:pt x="1146" y="1461"/>
                        <a:pt x="1138" y="1456"/>
                        <a:pt x="1131" y="1450"/>
                      </a:cubicBezTo>
                      <a:cubicBezTo>
                        <a:pt x="986" y="1347"/>
                        <a:pt x="849" y="1235"/>
                        <a:pt x="720" y="1117"/>
                      </a:cubicBezTo>
                      <a:cubicBezTo>
                        <a:pt x="714" y="1111"/>
                        <a:pt x="708" y="1105"/>
                        <a:pt x="702" y="1100"/>
                      </a:cubicBezTo>
                      <a:lnTo>
                        <a:pt x="701" y="1100"/>
                      </a:lnTo>
                      <a:cubicBezTo>
                        <a:pt x="623" y="1026"/>
                        <a:pt x="547" y="950"/>
                        <a:pt x="475" y="87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65" name="Google Shape;2165;p11"/>
              <p:cNvGrpSpPr/>
              <p:nvPr/>
            </p:nvGrpSpPr>
            <p:grpSpPr>
              <a:xfrm>
                <a:off x="2118011" y="3988030"/>
                <a:ext cx="595955" cy="958721"/>
                <a:chOff x="2118011" y="3988030"/>
                <a:chExt cx="595955" cy="958721"/>
              </a:xfrm>
            </p:grpSpPr>
            <p:sp>
              <p:nvSpPr>
                <p:cNvPr id="2166" name="Google Shape;2166;p11"/>
                <p:cNvSpPr/>
                <p:nvPr/>
              </p:nvSpPr>
              <p:spPr>
                <a:xfrm>
                  <a:off x="2440970" y="4472615"/>
                  <a:ext cx="176664" cy="474136"/>
                </a:xfrm>
                <a:custGeom>
                  <a:rect b="b" l="l" r="r" t="t"/>
                  <a:pathLst>
                    <a:path extrusionOk="0" h="1452" w="541">
                      <a:moveTo>
                        <a:pt x="506" y="1445"/>
                      </a:moveTo>
                      <a:cubicBezTo>
                        <a:pt x="473" y="1461"/>
                        <a:pt x="434" y="1449"/>
                        <a:pt x="417" y="1417"/>
                      </a:cubicBezTo>
                      <a:cubicBezTo>
                        <a:pt x="226" y="1050"/>
                        <a:pt x="11" y="121"/>
                        <a:pt x="2" y="81"/>
                      </a:cubicBezTo>
                      <a:cubicBezTo>
                        <a:pt x="-6" y="46"/>
                        <a:pt x="16" y="10"/>
                        <a:pt x="52" y="2"/>
                      </a:cubicBezTo>
                      <a:cubicBezTo>
                        <a:pt x="87" y="-6"/>
                        <a:pt x="122" y="16"/>
                        <a:pt x="131" y="52"/>
                      </a:cubicBezTo>
                      <a:cubicBezTo>
                        <a:pt x="133" y="61"/>
                        <a:pt x="351" y="1004"/>
                        <a:pt x="534" y="1356"/>
                      </a:cubicBezTo>
                      <a:cubicBezTo>
                        <a:pt x="550" y="1388"/>
                        <a:pt x="538" y="1428"/>
                        <a:pt x="506" y="14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7" name="Google Shape;2167;p11"/>
                <p:cNvSpPr/>
                <p:nvPr/>
              </p:nvSpPr>
              <p:spPr>
                <a:xfrm>
                  <a:off x="2449460" y="3988030"/>
                  <a:ext cx="161969" cy="504831"/>
                </a:xfrm>
                <a:custGeom>
                  <a:rect b="b" l="l" r="r" t="t"/>
                  <a:pathLst>
                    <a:path extrusionOk="0" h="1546" w="496">
                      <a:moveTo>
                        <a:pt x="308" y="0"/>
                      </a:moveTo>
                      <a:cubicBezTo>
                        <a:pt x="308" y="0"/>
                        <a:pt x="792" y="921"/>
                        <a:pt x="207" y="1546"/>
                      </a:cubicBezTo>
                      <a:cubicBezTo>
                        <a:pt x="207" y="1546"/>
                        <a:pt x="-320" y="796"/>
                        <a:pt x="30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8" name="Google Shape;2168;p11"/>
                <p:cNvSpPr/>
                <p:nvPr/>
              </p:nvSpPr>
              <p:spPr>
                <a:xfrm>
                  <a:off x="2515750" y="3988030"/>
                  <a:ext cx="95679" cy="504831"/>
                </a:xfrm>
                <a:custGeom>
                  <a:rect b="b" l="l" r="r" t="t"/>
                  <a:pathLst>
                    <a:path extrusionOk="0" h="1546" w="293">
                      <a:moveTo>
                        <a:pt x="105" y="0"/>
                      </a:moveTo>
                      <a:cubicBezTo>
                        <a:pt x="67" y="48"/>
                        <a:pt x="33" y="96"/>
                        <a:pt x="3" y="144"/>
                      </a:cubicBezTo>
                      <a:cubicBezTo>
                        <a:pt x="103" y="412"/>
                        <a:pt x="313" y="1013"/>
                        <a:pt x="0" y="1460"/>
                      </a:cubicBezTo>
                      <a:cubicBezTo>
                        <a:pt x="41" y="1547"/>
                        <a:pt x="4" y="1546"/>
                        <a:pt x="4" y="1546"/>
                      </a:cubicBezTo>
                      <a:cubicBezTo>
                        <a:pt x="589" y="921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9" name="Google Shape;2169;p11"/>
                <p:cNvSpPr/>
                <p:nvPr/>
              </p:nvSpPr>
              <p:spPr>
                <a:xfrm>
                  <a:off x="2223814" y="4017745"/>
                  <a:ext cx="189399" cy="489483"/>
                </a:xfrm>
                <a:custGeom>
                  <a:rect b="b" l="l" r="r" t="t"/>
                  <a:pathLst>
                    <a:path extrusionOk="0" h="1499" w="580">
                      <a:moveTo>
                        <a:pt x="93" y="0"/>
                      </a:moveTo>
                      <a:cubicBezTo>
                        <a:pt x="93" y="0"/>
                        <a:pt x="842" y="722"/>
                        <a:pt x="483" y="1499"/>
                      </a:cubicBezTo>
                      <a:cubicBezTo>
                        <a:pt x="483" y="1499"/>
                        <a:pt x="-253" y="953"/>
                        <a:pt x="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0" name="Google Shape;2170;p11"/>
                <p:cNvSpPr/>
                <p:nvPr/>
              </p:nvSpPr>
              <p:spPr>
                <a:xfrm>
                  <a:off x="2227406" y="4017745"/>
                  <a:ext cx="185807" cy="432665"/>
                </a:xfrm>
                <a:custGeom>
                  <a:rect b="b" l="l" r="r" t="t"/>
                  <a:pathLst>
                    <a:path extrusionOk="0" h="1325" w="569">
                      <a:moveTo>
                        <a:pt x="53" y="156"/>
                      </a:moveTo>
                      <a:cubicBezTo>
                        <a:pt x="53" y="156"/>
                        <a:pt x="601" y="685"/>
                        <a:pt x="535" y="1325"/>
                      </a:cubicBezTo>
                      <a:cubicBezTo>
                        <a:pt x="722" y="617"/>
                        <a:pt x="82" y="0"/>
                        <a:pt x="82" y="0"/>
                      </a:cubicBezTo>
                      <a:cubicBezTo>
                        <a:pt x="39" y="117"/>
                        <a:pt x="13" y="228"/>
                        <a:pt x="0" y="332"/>
                      </a:cubicBezTo>
                      <a:cubicBezTo>
                        <a:pt x="14" y="275"/>
                        <a:pt x="31" y="217"/>
                        <a:pt x="53" y="15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11"/>
                <p:cNvSpPr/>
                <p:nvPr/>
              </p:nvSpPr>
              <p:spPr>
                <a:xfrm>
                  <a:off x="2118011" y="4124850"/>
                  <a:ext cx="269730" cy="428420"/>
                </a:xfrm>
                <a:custGeom>
                  <a:rect b="b" l="l" r="r" t="t"/>
                  <a:pathLst>
                    <a:path extrusionOk="0" h="1312" w="826">
                      <a:moveTo>
                        <a:pt x="0" y="0"/>
                      </a:moveTo>
                      <a:cubicBezTo>
                        <a:pt x="0" y="0"/>
                        <a:pt x="11" y="1040"/>
                        <a:pt x="822" y="1312"/>
                      </a:cubicBezTo>
                      <a:cubicBezTo>
                        <a:pt x="822" y="1312"/>
                        <a:pt x="930" y="40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2" name="Google Shape;2172;p11"/>
                <p:cNvSpPr/>
                <p:nvPr/>
              </p:nvSpPr>
              <p:spPr>
                <a:xfrm>
                  <a:off x="2118011" y="4124850"/>
                  <a:ext cx="269730" cy="428420"/>
                </a:xfrm>
                <a:custGeom>
                  <a:rect b="b" l="l" r="r" t="t"/>
                  <a:pathLst>
                    <a:path extrusionOk="0" h="1312" w="826">
                      <a:moveTo>
                        <a:pt x="0" y="0"/>
                      </a:moveTo>
                      <a:cubicBezTo>
                        <a:pt x="0" y="0"/>
                        <a:pt x="0" y="33"/>
                        <a:pt x="6" y="88"/>
                      </a:cubicBezTo>
                      <a:cubicBezTo>
                        <a:pt x="750" y="419"/>
                        <a:pt x="818" y="1078"/>
                        <a:pt x="817" y="1310"/>
                      </a:cubicBezTo>
                      <a:cubicBezTo>
                        <a:pt x="819" y="1311"/>
                        <a:pt x="820" y="1312"/>
                        <a:pt x="822" y="1312"/>
                      </a:cubicBezTo>
                      <a:cubicBezTo>
                        <a:pt x="822" y="1312"/>
                        <a:pt x="930" y="402"/>
                        <a:pt x="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3" name="Google Shape;2173;p11"/>
                <p:cNvSpPr/>
                <p:nvPr/>
              </p:nvSpPr>
              <p:spPr>
                <a:xfrm>
                  <a:off x="2535017" y="4036358"/>
                  <a:ext cx="178949" cy="489483"/>
                </a:xfrm>
                <a:custGeom>
                  <a:rect b="b" l="l" r="r" t="t"/>
                  <a:pathLst>
                    <a:path extrusionOk="0" h="1499" w="548">
                      <a:moveTo>
                        <a:pt x="483" y="0"/>
                      </a:moveTo>
                      <a:cubicBezTo>
                        <a:pt x="483" y="0"/>
                        <a:pt x="785" y="996"/>
                        <a:pt x="93" y="1499"/>
                      </a:cubicBezTo>
                      <a:cubicBezTo>
                        <a:pt x="93" y="1499"/>
                        <a:pt x="-284" y="664"/>
                        <a:pt x="4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4" name="Google Shape;2174;p11"/>
                <p:cNvSpPr/>
                <p:nvPr/>
              </p:nvSpPr>
              <p:spPr>
                <a:xfrm>
                  <a:off x="2563427" y="4036358"/>
                  <a:ext cx="150540" cy="489483"/>
                </a:xfrm>
                <a:custGeom>
                  <a:rect b="b" l="l" r="r" t="t"/>
                  <a:pathLst>
                    <a:path extrusionOk="0" h="1499" w="461">
                      <a:moveTo>
                        <a:pt x="396" y="0"/>
                      </a:moveTo>
                      <a:cubicBezTo>
                        <a:pt x="380" y="13"/>
                        <a:pt x="366" y="26"/>
                        <a:pt x="352" y="40"/>
                      </a:cubicBezTo>
                      <a:cubicBezTo>
                        <a:pt x="388" y="178"/>
                        <a:pt x="581" y="1016"/>
                        <a:pt x="0" y="1485"/>
                      </a:cubicBezTo>
                      <a:cubicBezTo>
                        <a:pt x="4" y="1494"/>
                        <a:pt x="6" y="1499"/>
                        <a:pt x="6" y="1499"/>
                      </a:cubicBezTo>
                      <a:cubicBezTo>
                        <a:pt x="698" y="996"/>
                        <a:pt x="396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5" name="Google Shape;2175;p11"/>
                <p:cNvSpPr/>
                <p:nvPr/>
              </p:nvSpPr>
              <p:spPr>
                <a:xfrm>
                  <a:off x="2344637" y="3992602"/>
                  <a:ext cx="170459" cy="501565"/>
                </a:xfrm>
                <a:custGeom>
                  <a:rect b="b" l="l" r="r" t="t"/>
                  <a:pathLst>
                    <a:path extrusionOk="0" h="1536" w="522">
                      <a:moveTo>
                        <a:pt x="165" y="0"/>
                      </a:moveTo>
                      <a:cubicBezTo>
                        <a:pt x="165" y="0"/>
                        <a:pt x="816" y="812"/>
                        <a:pt x="361" y="1536"/>
                      </a:cubicBezTo>
                      <a:cubicBezTo>
                        <a:pt x="361" y="1536"/>
                        <a:pt x="-299" y="902"/>
                        <a:pt x="1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11"/>
                <p:cNvSpPr/>
                <p:nvPr/>
              </p:nvSpPr>
              <p:spPr>
                <a:xfrm>
                  <a:off x="2387089" y="3992602"/>
                  <a:ext cx="128008" cy="501565"/>
                </a:xfrm>
                <a:custGeom>
                  <a:rect b="b" l="l" r="r" t="t"/>
                  <a:pathLst>
                    <a:path extrusionOk="0" h="1536" w="392">
                      <a:moveTo>
                        <a:pt x="35" y="0"/>
                      </a:moveTo>
                      <a:cubicBezTo>
                        <a:pt x="22" y="25"/>
                        <a:pt x="11" y="49"/>
                        <a:pt x="0" y="73"/>
                      </a:cubicBezTo>
                      <a:cubicBezTo>
                        <a:pt x="70" y="166"/>
                        <a:pt x="578" y="873"/>
                        <a:pt x="227" y="1532"/>
                      </a:cubicBezTo>
                      <a:cubicBezTo>
                        <a:pt x="230" y="1535"/>
                        <a:pt x="231" y="1536"/>
                        <a:pt x="231" y="1536"/>
                      </a:cubicBezTo>
                      <a:cubicBezTo>
                        <a:pt x="686" y="812"/>
                        <a:pt x="35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7" name="Google Shape;2177;p11"/>
                <p:cNvSpPr/>
                <p:nvPr/>
              </p:nvSpPr>
              <p:spPr>
                <a:xfrm>
                  <a:off x="2271817" y="4402409"/>
                  <a:ext cx="385329" cy="215516"/>
                </a:xfrm>
                <a:custGeom>
                  <a:rect b="b" l="l" r="r" t="t"/>
                  <a:pathLst>
                    <a:path extrusionOk="0" h="660" w="1180">
                      <a:moveTo>
                        <a:pt x="0" y="276"/>
                      </a:moveTo>
                      <a:cubicBezTo>
                        <a:pt x="0" y="276"/>
                        <a:pt x="544" y="-196"/>
                        <a:pt x="1180" y="95"/>
                      </a:cubicBezTo>
                      <a:cubicBezTo>
                        <a:pt x="1180" y="95"/>
                        <a:pt x="1165" y="594"/>
                        <a:pt x="650" y="656"/>
                      </a:cubicBezTo>
                      <a:cubicBezTo>
                        <a:pt x="224" y="708"/>
                        <a:pt x="0" y="276"/>
                        <a:pt x="0" y="2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8" name="Google Shape;2178;p11"/>
                <p:cNvSpPr/>
                <p:nvPr/>
              </p:nvSpPr>
              <p:spPr>
                <a:xfrm>
                  <a:off x="2271817" y="4427226"/>
                  <a:ext cx="385002" cy="190699"/>
                </a:xfrm>
                <a:custGeom>
                  <a:rect b="b" l="l" r="r" t="t"/>
                  <a:pathLst>
                    <a:path extrusionOk="0" h="584" w="1179">
                      <a:moveTo>
                        <a:pt x="1135" y="0"/>
                      </a:moveTo>
                      <a:cubicBezTo>
                        <a:pt x="1109" y="140"/>
                        <a:pt x="1007" y="442"/>
                        <a:pt x="614" y="490"/>
                      </a:cubicBezTo>
                      <a:cubicBezTo>
                        <a:pt x="305" y="527"/>
                        <a:pt x="102" y="310"/>
                        <a:pt x="15" y="189"/>
                      </a:cubicBezTo>
                      <a:cubicBezTo>
                        <a:pt x="5" y="196"/>
                        <a:pt x="0" y="200"/>
                        <a:pt x="0" y="200"/>
                      </a:cubicBezTo>
                      <a:cubicBezTo>
                        <a:pt x="0" y="200"/>
                        <a:pt x="224" y="632"/>
                        <a:pt x="650" y="580"/>
                      </a:cubicBezTo>
                      <a:cubicBezTo>
                        <a:pt x="1165" y="518"/>
                        <a:pt x="1179" y="19"/>
                        <a:pt x="1179" y="19"/>
                      </a:cubicBezTo>
                      <a:cubicBezTo>
                        <a:pt x="1164" y="12"/>
                        <a:pt x="1150" y="6"/>
                        <a:pt x="1135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79" name="Google Shape;2179;p11"/>
              <p:cNvGrpSpPr/>
              <p:nvPr/>
            </p:nvGrpSpPr>
            <p:grpSpPr>
              <a:xfrm>
                <a:off x="6445467" y="3988030"/>
                <a:ext cx="595955" cy="958721"/>
                <a:chOff x="6445467" y="3988030"/>
                <a:chExt cx="595955" cy="958721"/>
              </a:xfrm>
            </p:grpSpPr>
            <p:sp>
              <p:nvSpPr>
                <p:cNvPr id="2180" name="Google Shape;2180;p11"/>
                <p:cNvSpPr/>
                <p:nvPr/>
              </p:nvSpPr>
              <p:spPr>
                <a:xfrm>
                  <a:off x="6541800" y="4472615"/>
                  <a:ext cx="176664" cy="474136"/>
                </a:xfrm>
                <a:custGeom>
                  <a:rect b="b" l="l" r="r" t="t"/>
                  <a:pathLst>
                    <a:path extrusionOk="0" h="1452" w="541">
                      <a:moveTo>
                        <a:pt x="35" y="1445"/>
                      </a:moveTo>
                      <a:cubicBezTo>
                        <a:pt x="68" y="1461"/>
                        <a:pt x="107" y="1449"/>
                        <a:pt x="124" y="1417"/>
                      </a:cubicBezTo>
                      <a:cubicBezTo>
                        <a:pt x="315" y="1050"/>
                        <a:pt x="530" y="121"/>
                        <a:pt x="539" y="81"/>
                      </a:cubicBezTo>
                      <a:cubicBezTo>
                        <a:pt x="547" y="46"/>
                        <a:pt x="525" y="10"/>
                        <a:pt x="489" y="2"/>
                      </a:cubicBezTo>
                      <a:cubicBezTo>
                        <a:pt x="454" y="-6"/>
                        <a:pt x="419" y="16"/>
                        <a:pt x="410" y="52"/>
                      </a:cubicBezTo>
                      <a:cubicBezTo>
                        <a:pt x="408" y="61"/>
                        <a:pt x="190" y="1004"/>
                        <a:pt x="7" y="1356"/>
                      </a:cubicBezTo>
                      <a:cubicBezTo>
                        <a:pt x="-9" y="1388"/>
                        <a:pt x="3" y="1428"/>
                        <a:pt x="35" y="14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11"/>
                <p:cNvSpPr/>
                <p:nvPr/>
              </p:nvSpPr>
              <p:spPr>
                <a:xfrm>
                  <a:off x="6548004" y="3988030"/>
                  <a:ext cx="161969" cy="504831"/>
                </a:xfrm>
                <a:custGeom>
                  <a:rect b="b" l="l" r="r" t="t"/>
                  <a:pathLst>
                    <a:path extrusionOk="0" h="1546" w="496">
                      <a:moveTo>
                        <a:pt x="188" y="0"/>
                      </a:moveTo>
                      <a:cubicBezTo>
                        <a:pt x="188" y="0"/>
                        <a:pt x="-296" y="921"/>
                        <a:pt x="289" y="1546"/>
                      </a:cubicBezTo>
                      <a:cubicBezTo>
                        <a:pt x="289" y="1546"/>
                        <a:pt x="816" y="796"/>
                        <a:pt x="18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11"/>
                <p:cNvSpPr/>
                <p:nvPr/>
              </p:nvSpPr>
              <p:spPr>
                <a:xfrm>
                  <a:off x="6548004" y="3988030"/>
                  <a:ext cx="95679" cy="504831"/>
                </a:xfrm>
                <a:custGeom>
                  <a:rect b="b" l="l" r="r" t="t"/>
                  <a:pathLst>
                    <a:path extrusionOk="0" h="1546" w="293">
                      <a:moveTo>
                        <a:pt x="188" y="0"/>
                      </a:moveTo>
                      <a:cubicBezTo>
                        <a:pt x="226" y="48"/>
                        <a:pt x="260" y="96"/>
                        <a:pt x="290" y="144"/>
                      </a:cubicBezTo>
                      <a:cubicBezTo>
                        <a:pt x="190" y="412"/>
                        <a:pt x="-20" y="1013"/>
                        <a:pt x="293" y="1460"/>
                      </a:cubicBezTo>
                      <a:cubicBezTo>
                        <a:pt x="252" y="1547"/>
                        <a:pt x="289" y="1546"/>
                        <a:pt x="289" y="1546"/>
                      </a:cubicBezTo>
                      <a:cubicBezTo>
                        <a:pt x="-296" y="921"/>
                        <a:pt x="188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3" name="Google Shape;2183;p11"/>
                <p:cNvSpPr/>
                <p:nvPr/>
              </p:nvSpPr>
              <p:spPr>
                <a:xfrm>
                  <a:off x="6746221" y="4017745"/>
                  <a:ext cx="189399" cy="489483"/>
                </a:xfrm>
                <a:custGeom>
                  <a:rect b="b" l="l" r="r" t="t"/>
                  <a:pathLst>
                    <a:path extrusionOk="0" h="1499" w="580">
                      <a:moveTo>
                        <a:pt x="487" y="0"/>
                      </a:moveTo>
                      <a:cubicBezTo>
                        <a:pt x="487" y="0"/>
                        <a:pt x="-262" y="722"/>
                        <a:pt x="97" y="1499"/>
                      </a:cubicBezTo>
                      <a:cubicBezTo>
                        <a:pt x="97" y="1499"/>
                        <a:pt x="833" y="953"/>
                        <a:pt x="4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4" name="Google Shape;2184;p11"/>
                <p:cNvSpPr/>
                <p:nvPr/>
              </p:nvSpPr>
              <p:spPr>
                <a:xfrm>
                  <a:off x="6746221" y="4017745"/>
                  <a:ext cx="185807" cy="432665"/>
                </a:xfrm>
                <a:custGeom>
                  <a:rect b="b" l="l" r="r" t="t"/>
                  <a:pathLst>
                    <a:path extrusionOk="0" h="1325" w="569">
                      <a:moveTo>
                        <a:pt x="516" y="156"/>
                      </a:moveTo>
                      <a:cubicBezTo>
                        <a:pt x="516" y="156"/>
                        <a:pt x="-32" y="685"/>
                        <a:pt x="34" y="1325"/>
                      </a:cubicBezTo>
                      <a:cubicBezTo>
                        <a:pt x="-153" y="617"/>
                        <a:pt x="487" y="0"/>
                        <a:pt x="487" y="0"/>
                      </a:cubicBezTo>
                      <a:cubicBezTo>
                        <a:pt x="530" y="117"/>
                        <a:pt x="556" y="228"/>
                        <a:pt x="569" y="332"/>
                      </a:cubicBezTo>
                      <a:cubicBezTo>
                        <a:pt x="555" y="275"/>
                        <a:pt x="538" y="217"/>
                        <a:pt x="516" y="15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5" name="Google Shape;2185;p11"/>
                <p:cNvSpPr/>
                <p:nvPr/>
              </p:nvSpPr>
              <p:spPr>
                <a:xfrm>
                  <a:off x="6771692" y="4124850"/>
                  <a:ext cx="269730" cy="428420"/>
                </a:xfrm>
                <a:custGeom>
                  <a:rect b="b" l="l" r="r" t="t"/>
                  <a:pathLst>
                    <a:path extrusionOk="0" h="1312" w="826">
                      <a:moveTo>
                        <a:pt x="826" y="0"/>
                      </a:moveTo>
                      <a:cubicBezTo>
                        <a:pt x="826" y="0"/>
                        <a:pt x="815" y="1040"/>
                        <a:pt x="4" y="1312"/>
                      </a:cubicBezTo>
                      <a:cubicBezTo>
                        <a:pt x="4" y="1312"/>
                        <a:pt x="-104" y="402"/>
                        <a:pt x="8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6" name="Google Shape;2186;p11"/>
                <p:cNvSpPr/>
                <p:nvPr/>
              </p:nvSpPr>
              <p:spPr>
                <a:xfrm>
                  <a:off x="6771692" y="4124850"/>
                  <a:ext cx="269730" cy="428420"/>
                </a:xfrm>
                <a:custGeom>
                  <a:rect b="b" l="l" r="r" t="t"/>
                  <a:pathLst>
                    <a:path extrusionOk="0" h="1312" w="826">
                      <a:moveTo>
                        <a:pt x="826" y="0"/>
                      </a:moveTo>
                      <a:cubicBezTo>
                        <a:pt x="826" y="0"/>
                        <a:pt x="826" y="33"/>
                        <a:pt x="820" y="88"/>
                      </a:cubicBezTo>
                      <a:cubicBezTo>
                        <a:pt x="76" y="419"/>
                        <a:pt x="8" y="1078"/>
                        <a:pt x="9" y="1310"/>
                      </a:cubicBezTo>
                      <a:cubicBezTo>
                        <a:pt x="7" y="1311"/>
                        <a:pt x="6" y="1312"/>
                        <a:pt x="4" y="1312"/>
                      </a:cubicBezTo>
                      <a:cubicBezTo>
                        <a:pt x="4" y="1312"/>
                        <a:pt x="-104" y="402"/>
                        <a:pt x="826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11"/>
                <p:cNvSpPr/>
                <p:nvPr/>
              </p:nvSpPr>
              <p:spPr>
                <a:xfrm>
                  <a:off x="6445467" y="4036358"/>
                  <a:ext cx="178949" cy="489483"/>
                </a:xfrm>
                <a:custGeom>
                  <a:rect b="b" l="l" r="r" t="t"/>
                  <a:pathLst>
                    <a:path extrusionOk="0" h="1499" w="548">
                      <a:moveTo>
                        <a:pt x="65" y="0"/>
                      </a:moveTo>
                      <a:cubicBezTo>
                        <a:pt x="65" y="0"/>
                        <a:pt x="-237" y="996"/>
                        <a:pt x="455" y="1499"/>
                      </a:cubicBezTo>
                      <a:cubicBezTo>
                        <a:pt x="455" y="1499"/>
                        <a:pt x="832" y="664"/>
                        <a:pt x="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11"/>
                <p:cNvSpPr/>
                <p:nvPr/>
              </p:nvSpPr>
              <p:spPr>
                <a:xfrm>
                  <a:off x="6445467" y="4036358"/>
                  <a:ext cx="150540" cy="489483"/>
                </a:xfrm>
                <a:custGeom>
                  <a:rect b="b" l="l" r="r" t="t"/>
                  <a:pathLst>
                    <a:path extrusionOk="0" h="1499" w="461">
                      <a:moveTo>
                        <a:pt x="65" y="0"/>
                      </a:moveTo>
                      <a:cubicBezTo>
                        <a:pt x="81" y="13"/>
                        <a:pt x="95" y="26"/>
                        <a:pt x="109" y="40"/>
                      </a:cubicBezTo>
                      <a:cubicBezTo>
                        <a:pt x="73" y="178"/>
                        <a:pt x="-120" y="1016"/>
                        <a:pt x="461" y="1485"/>
                      </a:cubicBezTo>
                      <a:cubicBezTo>
                        <a:pt x="457" y="1494"/>
                        <a:pt x="455" y="1499"/>
                        <a:pt x="455" y="1499"/>
                      </a:cubicBezTo>
                      <a:cubicBezTo>
                        <a:pt x="-237" y="996"/>
                        <a:pt x="65" y="0"/>
                        <a:pt x="65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11"/>
                <p:cNvSpPr/>
                <p:nvPr/>
              </p:nvSpPr>
              <p:spPr>
                <a:xfrm>
                  <a:off x="6644337" y="3992602"/>
                  <a:ext cx="170459" cy="501565"/>
                </a:xfrm>
                <a:custGeom>
                  <a:rect b="b" l="l" r="r" t="t"/>
                  <a:pathLst>
                    <a:path extrusionOk="0" h="1536" w="522">
                      <a:moveTo>
                        <a:pt x="357" y="0"/>
                      </a:moveTo>
                      <a:cubicBezTo>
                        <a:pt x="357" y="0"/>
                        <a:pt x="-294" y="812"/>
                        <a:pt x="161" y="1536"/>
                      </a:cubicBezTo>
                      <a:cubicBezTo>
                        <a:pt x="161" y="1536"/>
                        <a:pt x="821" y="902"/>
                        <a:pt x="3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11"/>
                <p:cNvSpPr/>
                <p:nvPr/>
              </p:nvSpPr>
              <p:spPr>
                <a:xfrm>
                  <a:off x="6644337" y="3992602"/>
                  <a:ext cx="128008" cy="501565"/>
                </a:xfrm>
                <a:custGeom>
                  <a:rect b="b" l="l" r="r" t="t"/>
                  <a:pathLst>
                    <a:path extrusionOk="0" h="1536" w="392">
                      <a:moveTo>
                        <a:pt x="357" y="0"/>
                      </a:moveTo>
                      <a:cubicBezTo>
                        <a:pt x="370" y="25"/>
                        <a:pt x="381" y="49"/>
                        <a:pt x="392" y="73"/>
                      </a:cubicBezTo>
                      <a:cubicBezTo>
                        <a:pt x="322" y="166"/>
                        <a:pt x="-186" y="873"/>
                        <a:pt x="165" y="1532"/>
                      </a:cubicBezTo>
                      <a:cubicBezTo>
                        <a:pt x="162" y="1535"/>
                        <a:pt x="161" y="1536"/>
                        <a:pt x="161" y="1536"/>
                      </a:cubicBezTo>
                      <a:cubicBezTo>
                        <a:pt x="-294" y="812"/>
                        <a:pt x="357" y="0"/>
                        <a:pt x="357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11"/>
                <p:cNvSpPr/>
                <p:nvPr/>
              </p:nvSpPr>
              <p:spPr>
                <a:xfrm>
                  <a:off x="6502287" y="4402409"/>
                  <a:ext cx="385329" cy="215516"/>
                </a:xfrm>
                <a:custGeom>
                  <a:rect b="b" l="l" r="r" t="t"/>
                  <a:pathLst>
                    <a:path extrusionOk="0" h="660" w="1180">
                      <a:moveTo>
                        <a:pt x="1180" y="276"/>
                      </a:moveTo>
                      <a:cubicBezTo>
                        <a:pt x="1180" y="276"/>
                        <a:pt x="636" y="-196"/>
                        <a:pt x="0" y="95"/>
                      </a:cubicBezTo>
                      <a:cubicBezTo>
                        <a:pt x="0" y="95"/>
                        <a:pt x="15" y="594"/>
                        <a:pt x="530" y="656"/>
                      </a:cubicBezTo>
                      <a:cubicBezTo>
                        <a:pt x="956" y="708"/>
                        <a:pt x="1180" y="276"/>
                        <a:pt x="1180" y="2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11"/>
                <p:cNvSpPr/>
                <p:nvPr/>
              </p:nvSpPr>
              <p:spPr>
                <a:xfrm>
                  <a:off x="6502614" y="4427226"/>
                  <a:ext cx="385002" cy="190699"/>
                </a:xfrm>
                <a:custGeom>
                  <a:rect b="b" l="l" r="r" t="t"/>
                  <a:pathLst>
                    <a:path extrusionOk="0" h="584" w="1179">
                      <a:moveTo>
                        <a:pt x="44" y="0"/>
                      </a:moveTo>
                      <a:cubicBezTo>
                        <a:pt x="70" y="140"/>
                        <a:pt x="172" y="442"/>
                        <a:pt x="565" y="490"/>
                      </a:cubicBezTo>
                      <a:cubicBezTo>
                        <a:pt x="874" y="527"/>
                        <a:pt x="1077" y="310"/>
                        <a:pt x="1164" y="189"/>
                      </a:cubicBezTo>
                      <a:cubicBezTo>
                        <a:pt x="1174" y="196"/>
                        <a:pt x="1179" y="200"/>
                        <a:pt x="1179" y="200"/>
                      </a:cubicBezTo>
                      <a:cubicBezTo>
                        <a:pt x="1179" y="200"/>
                        <a:pt x="955" y="632"/>
                        <a:pt x="529" y="580"/>
                      </a:cubicBezTo>
                      <a:cubicBezTo>
                        <a:pt x="14" y="518"/>
                        <a:pt x="0" y="19"/>
                        <a:pt x="0" y="19"/>
                      </a:cubicBezTo>
                      <a:cubicBezTo>
                        <a:pt x="15" y="12"/>
                        <a:pt x="29" y="6"/>
                        <a:pt x="4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3" name="Google Shape;2193;p11"/>
              <p:cNvGrpSpPr/>
              <p:nvPr/>
            </p:nvGrpSpPr>
            <p:grpSpPr>
              <a:xfrm>
                <a:off x="4023764" y="4032113"/>
                <a:ext cx="1107007" cy="1108929"/>
                <a:chOff x="4023764" y="4032113"/>
                <a:chExt cx="1107007" cy="1108929"/>
              </a:xfrm>
            </p:grpSpPr>
            <p:sp>
              <p:nvSpPr>
                <p:cNvPr id="2194" name="Google Shape;2194;p11"/>
                <p:cNvSpPr/>
                <p:nvPr/>
              </p:nvSpPr>
              <p:spPr>
                <a:xfrm>
                  <a:off x="4635394" y="4095788"/>
                  <a:ext cx="201808" cy="388909"/>
                </a:xfrm>
                <a:custGeom>
                  <a:rect b="b" l="l" r="r" t="t"/>
                  <a:pathLst>
                    <a:path extrusionOk="0" h="1191" w="618">
                      <a:moveTo>
                        <a:pt x="615" y="0"/>
                      </a:moveTo>
                      <a:cubicBezTo>
                        <a:pt x="615" y="0"/>
                        <a:pt x="688" y="893"/>
                        <a:pt x="14" y="1191"/>
                      </a:cubicBezTo>
                      <a:cubicBezTo>
                        <a:pt x="14" y="1191"/>
                        <a:pt x="-151" y="419"/>
                        <a:pt x="61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195" name="Google Shape;2195;p11"/>
                <p:cNvSpPr/>
                <p:nvPr/>
              </p:nvSpPr>
              <p:spPr>
                <a:xfrm>
                  <a:off x="4638986" y="4095788"/>
                  <a:ext cx="198216" cy="388909"/>
                </a:xfrm>
                <a:custGeom>
                  <a:rect b="b" l="l" r="r" t="t"/>
                  <a:pathLst>
                    <a:path extrusionOk="0" h="1191" w="607">
                      <a:moveTo>
                        <a:pt x="604" y="0"/>
                      </a:moveTo>
                      <a:cubicBezTo>
                        <a:pt x="589" y="8"/>
                        <a:pt x="574" y="17"/>
                        <a:pt x="559" y="26"/>
                      </a:cubicBezTo>
                      <a:cubicBezTo>
                        <a:pt x="565" y="149"/>
                        <a:pt x="575" y="889"/>
                        <a:pt x="0" y="1179"/>
                      </a:cubicBezTo>
                      <a:cubicBezTo>
                        <a:pt x="2" y="1187"/>
                        <a:pt x="3" y="1191"/>
                        <a:pt x="3" y="1191"/>
                      </a:cubicBezTo>
                      <a:cubicBezTo>
                        <a:pt x="677" y="893"/>
                        <a:pt x="604" y="0"/>
                        <a:pt x="604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196" name="Google Shape;2196;p11"/>
                <p:cNvSpPr/>
                <p:nvPr/>
              </p:nvSpPr>
              <p:spPr>
                <a:xfrm>
                  <a:off x="4685030" y="4314570"/>
                  <a:ext cx="376186" cy="224986"/>
                </a:xfrm>
                <a:custGeom>
                  <a:rect b="b" l="l" r="r" t="t"/>
                  <a:pathLst>
                    <a:path extrusionOk="0" h="689" w="1152">
                      <a:moveTo>
                        <a:pt x="1152" y="4"/>
                      </a:moveTo>
                      <a:cubicBezTo>
                        <a:pt x="1152" y="4"/>
                        <a:pt x="728" y="794"/>
                        <a:pt x="0" y="677"/>
                      </a:cubicBezTo>
                      <a:cubicBezTo>
                        <a:pt x="0" y="677"/>
                        <a:pt x="282" y="-60"/>
                        <a:pt x="1152" y="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197" name="Google Shape;2197;p11"/>
                <p:cNvSpPr/>
                <p:nvPr/>
              </p:nvSpPr>
              <p:spPr>
                <a:xfrm>
                  <a:off x="4685030" y="4314896"/>
                  <a:ext cx="376186" cy="224660"/>
                </a:xfrm>
                <a:custGeom>
                  <a:rect b="b" l="l" r="r" t="t"/>
                  <a:pathLst>
                    <a:path extrusionOk="0" h="688" w="1152">
                      <a:moveTo>
                        <a:pt x="1152" y="3"/>
                      </a:moveTo>
                      <a:cubicBezTo>
                        <a:pt x="1135" y="2"/>
                        <a:pt x="1118" y="1"/>
                        <a:pt x="1101" y="0"/>
                      </a:cubicBezTo>
                      <a:cubicBezTo>
                        <a:pt x="1039" y="107"/>
                        <a:pt x="645" y="734"/>
                        <a:pt x="5" y="664"/>
                      </a:cubicBezTo>
                      <a:cubicBezTo>
                        <a:pt x="2" y="672"/>
                        <a:pt x="0" y="676"/>
                        <a:pt x="0" y="676"/>
                      </a:cubicBezTo>
                      <a:cubicBezTo>
                        <a:pt x="728" y="793"/>
                        <a:pt x="1152" y="3"/>
                        <a:pt x="1152" y="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198" name="Google Shape;2198;p11"/>
                <p:cNvSpPr/>
                <p:nvPr/>
              </p:nvSpPr>
              <p:spPr>
                <a:xfrm>
                  <a:off x="4695479" y="4540862"/>
                  <a:ext cx="435291" cy="139433"/>
                </a:xfrm>
                <a:custGeom>
                  <a:rect b="b" l="l" r="r" t="t"/>
                  <a:pathLst>
                    <a:path extrusionOk="0" h="427" w="1333">
                      <a:moveTo>
                        <a:pt x="1333" y="252"/>
                      </a:moveTo>
                      <a:cubicBezTo>
                        <a:pt x="1333" y="252"/>
                        <a:pt x="547" y="684"/>
                        <a:pt x="0" y="190"/>
                      </a:cubicBezTo>
                      <a:cubicBezTo>
                        <a:pt x="0" y="190"/>
                        <a:pt x="637" y="-276"/>
                        <a:pt x="1333" y="2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199" name="Google Shape;2199;p11"/>
                <p:cNvSpPr/>
                <p:nvPr/>
              </p:nvSpPr>
              <p:spPr>
                <a:xfrm>
                  <a:off x="4695479" y="4600619"/>
                  <a:ext cx="435291" cy="79676"/>
                </a:xfrm>
                <a:custGeom>
                  <a:rect b="b" l="l" r="r" t="t"/>
                  <a:pathLst>
                    <a:path extrusionOk="0" h="244" w="1333">
                      <a:moveTo>
                        <a:pt x="1333" y="69"/>
                      </a:moveTo>
                      <a:cubicBezTo>
                        <a:pt x="1319" y="58"/>
                        <a:pt x="1305" y="48"/>
                        <a:pt x="1291" y="39"/>
                      </a:cubicBezTo>
                      <a:cubicBezTo>
                        <a:pt x="1181" y="94"/>
                        <a:pt x="510" y="406"/>
                        <a:pt x="11" y="0"/>
                      </a:cubicBezTo>
                      <a:cubicBezTo>
                        <a:pt x="4" y="5"/>
                        <a:pt x="0" y="7"/>
                        <a:pt x="0" y="7"/>
                      </a:cubicBezTo>
                      <a:cubicBezTo>
                        <a:pt x="547" y="501"/>
                        <a:pt x="1333" y="69"/>
                        <a:pt x="1333" y="6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8850" lIns="81625" spcFirstLastPara="1" rIns="81625" wrap="square" tIns="388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00" name="Google Shape;2200;p11"/>
                <p:cNvSpPr/>
                <p:nvPr/>
              </p:nvSpPr>
              <p:spPr>
                <a:xfrm>
                  <a:off x="4667396" y="4664947"/>
                  <a:ext cx="354307" cy="253722"/>
                </a:xfrm>
                <a:custGeom>
                  <a:rect b="b" l="l" r="r" t="t"/>
                  <a:pathLst>
                    <a:path extrusionOk="0" h="777" w="1085">
                      <a:moveTo>
                        <a:pt x="1085" y="777"/>
                      </a:moveTo>
                      <a:cubicBezTo>
                        <a:pt x="1085" y="777"/>
                        <a:pt x="192" y="712"/>
                        <a:pt x="0" y="0"/>
                      </a:cubicBezTo>
                      <a:cubicBezTo>
                        <a:pt x="0" y="0"/>
                        <a:pt x="788" y="-44"/>
                        <a:pt x="1085" y="77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01" name="Google Shape;2201;p11"/>
                <p:cNvSpPr/>
                <p:nvPr/>
              </p:nvSpPr>
              <p:spPr>
                <a:xfrm>
                  <a:off x="4667396" y="4664947"/>
                  <a:ext cx="354307" cy="253722"/>
                </a:xfrm>
                <a:custGeom>
                  <a:rect b="b" l="l" r="r" t="t"/>
                  <a:pathLst>
                    <a:path extrusionOk="0" h="777" w="1085">
                      <a:moveTo>
                        <a:pt x="1085" y="777"/>
                      </a:moveTo>
                      <a:cubicBezTo>
                        <a:pt x="1080" y="761"/>
                        <a:pt x="1073" y="745"/>
                        <a:pt x="1067" y="729"/>
                      </a:cubicBezTo>
                      <a:cubicBezTo>
                        <a:pt x="945" y="716"/>
                        <a:pt x="211" y="612"/>
                        <a:pt x="13" y="0"/>
                      </a:cubicBezTo>
                      <a:cubicBezTo>
                        <a:pt x="5" y="0"/>
                        <a:pt x="0" y="0"/>
                        <a:pt x="0" y="0"/>
                      </a:cubicBezTo>
                      <a:cubicBezTo>
                        <a:pt x="192" y="712"/>
                        <a:pt x="1085" y="777"/>
                        <a:pt x="1085" y="777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02" name="Google Shape;2202;p11"/>
                <p:cNvSpPr/>
                <p:nvPr/>
              </p:nvSpPr>
              <p:spPr>
                <a:xfrm>
                  <a:off x="4595881" y="4702172"/>
                  <a:ext cx="185807" cy="405236"/>
                </a:xfrm>
                <a:custGeom>
                  <a:rect b="b" l="l" r="r" t="t"/>
                  <a:pathLst>
                    <a:path extrusionOk="0" h="1241" w="569">
                      <a:moveTo>
                        <a:pt x="533" y="1241"/>
                      </a:moveTo>
                      <a:cubicBezTo>
                        <a:pt x="533" y="1241"/>
                        <a:pt x="-181" y="701"/>
                        <a:pt x="44" y="0"/>
                      </a:cubicBezTo>
                      <a:cubicBezTo>
                        <a:pt x="44" y="0"/>
                        <a:pt x="730" y="390"/>
                        <a:pt x="533" y="124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03" name="Google Shape;2203;p11"/>
                <p:cNvSpPr/>
                <p:nvPr/>
              </p:nvSpPr>
              <p:spPr>
                <a:xfrm>
                  <a:off x="4595881" y="4702172"/>
                  <a:ext cx="177317" cy="405236"/>
                </a:xfrm>
                <a:custGeom>
                  <a:rect b="b" l="l" r="r" t="t"/>
                  <a:pathLst>
                    <a:path extrusionOk="0" h="1241" w="543">
                      <a:moveTo>
                        <a:pt x="533" y="1241"/>
                      </a:moveTo>
                      <a:cubicBezTo>
                        <a:pt x="537" y="1224"/>
                        <a:pt x="540" y="1208"/>
                        <a:pt x="543" y="1191"/>
                      </a:cubicBezTo>
                      <a:cubicBezTo>
                        <a:pt x="448" y="1113"/>
                        <a:pt x="-110" y="628"/>
                        <a:pt x="55" y="6"/>
                      </a:cubicBezTo>
                      <a:cubicBezTo>
                        <a:pt x="48" y="2"/>
                        <a:pt x="44" y="0"/>
                        <a:pt x="44" y="0"/>
                      </a:cubicBezTo>
                      <a:cubicBezTo>
                        <a:pt x="-181" y="701"/>
                        <a:pt x="533" y="1241"/>
                        <a:pt x="533" y="124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04" name="Google Shape;2204;p11"/>
                <p:cNvSpPr/>
                <p:nvPr/>
              </p:nvSpPr>
              <p:spPr>
                <a:xfrm>
                  <a:off x="4429014" y="4701846"/>
                  <a:ext cx="147601" cy="427114"/>
                </a:xfrm>
                <a:custGeom>
                  <a:rect b="b" l="l" r="r" t="t"/>
                  <a:pathLst>
                    <a:path extrusionOk="0" h="1308" w="452">
                      <a:moveTo>
                        <a:pt x="83" y="1308"/>
                      </a:moveTo>
                      <a:cubicBezTo>
                        <a:pt x="83" y="1308"/>
                        <a:pt x="-224" y="466"/>
                        <a:pt x="348" y="0"/>
                      </a:cubicBezTo>
                      <a:cubicBezTo>
                        <a:pt x="348" y="0"/>
                        <a:pt x="710" y="701"/>
                        <a:pt x="83" y="130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05" name="Google Shape;2205;p11"/>
                <p:cNvSpPr/>
                <p:nvPr/>
              </p:nvSpPr>
              <p:spPr>
                <a:xfrm>
                  <a:off x="4429014" y="4701846"/>
                  <a:ext cx="115272" cy="427114"/>
                </a:xfrm>
                <a:custGeom>
                  <a:rect b="b" l="l" r="r" t="t"/>
                  <a:pathLst>
                    <a:path extrusionOk="0" h="1308" w="353">
                      <a:moveTo>
                        <a:pt x="83" y="1308"/>
                      </a:moveTo>
                      <a:cubicBezTo>
                        <a:pt x="95" y="1296"/>
                        <a:pt x="107" y="1284"/>
                        <a:pt x="119" y="1272"/>
                      </a:cubicBezTo>
                      <a:cubicBezTo>
                        <a:pt x="81" y="1154"/>
                        <a:pt x="-124" y="443"/>
                        <a:pt x="353" y="12"/>
                      </a:cubicBezTo>
                      <a:cubicBezTo>
                        <a:pt x="350" y="4"/>
                        <a:pt x="348" y="0"/>
                        <a:pt x="348" y="0"/>
                      </a:cubicBezTo>
                      <a:cubicBezTo>
                        <a:pt x="-224" y="466"/>
                        <a:pt x="83" y="1308"/>
                        <a:pt x="83" y="130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06" name="Google Shape;2206;p11"/>
                <p:cNvSpPr/>
                <p:nvPr/>
              </p:nvSpPr>
              <p:spPr>
                <a:xfrm>
                  <a:off x="4180835" y="4664947"/>
                  <a:ext cx="304671" cy="311193"/>
                </a:xfrm>
                <a:custGeom>
                  <a:rect b="b" l="l" r="r" t="t"/>
                  <a:pathLst>
                    <a:path extrusionOk="0" h="953" w="933">
                      <a:moveTo>
                        <a:pt x="0" y="953"/>
                      </a:moveTo>
                      <a:cubicBezTo>
                        <a:pt x="0" y="953"/>
                        <a:pt x="200" y="80"/>
                        <a:pt x="933" y="0"/>
                      </a:cubicBezTo>
                      <a:cubicBezTo>
                        <a:pt x="933" y="0"/>
                        <a:pt x="857" y="785"/>
                        <a:pt x="0" y="9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07" name="Google Shape;2207;p11"/>
                <p:cNvSpPr/>
                <p:nvPr/>
              </p:nvSpPr>
              <p:spPr>
                <a:xfrm>
                  <a:off x="4180835" y="4664947"/>
                  <a:ext cx="304671" cy="311193"/>
                </a:xfrm>
                <a:custGeom>
                  <a:rect b="b" l="l" r="r" t="t"/>
                  <a:pathLst>
                    <a:path extrusionOk="0" h="953" w="933">
                      <a:moveTo>
                        <a:pt x="0" y="953"/>
                      </a:moveTo>
                      <a:cubicBezTo>
                        <a:pt x="17" y="950"/>
                        <a:pt x="33" y="946"/>
                        <a:pt x="50" y="942"/>
                      </a:cubicBezTo>
                      <a:cubicBezTo>
                        <a:pt x="81" y="823"/>
                        <a:pt x="296" y="114"/>
                        <a:pt x="931" y="12"/>
                      </a:cubicBezTo>
                      <a:cubicBezTo>
                        <a:pt x="933" y="4"/>
                        <a:pt x="933" y="0"/>
                        <a:pt x="933" y="0"/>
                      </a:cubicBezTo>
                      <a:cubicBezTo>
                        <a:pt x="200" y="80"/>
                        <a:pt x="0" y="953"/>
                        <a:pt x="0" y="95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08" name="Google Shape;2208;p11"/>
                <p:cNvSpPr/>
                <p:nvPr/>
              </p:nvSpPr>
              <p:spPr>
                <a:xfrm>
                  <a:off x="4032581" y="4570903"/>
                  <a:ext cx="425168" cy="158372"/>
                </a:xfrm>
                <a:custGeom>
                  <a:rect b="b" l="l" r="r" t="t"/>
                  <a:pathLst>
                    <a:path extrusionOk="0" h="485" w="1302">
                      <a:moveTo>
                        <a:pt x="0" y="390"/>
                      </a:moveTo>
                      <a:cubicBezTo>
                        <a:pt x="0" y="390"/>
                        <a:pt x="644" y="-234"/>
                        <a:pt x="1302" y="97"/>
                      </a:cubicBezTo>
                      <a:cubicBezTo>
                        <a:pt x="1302" y="97"/>
                        <a:pt x="811" y="715"/>
                        <a:pt x="0" y="39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09" name="Google Shape;2209;p11"/>
                <p:cNvSpPr/>
                <p:nvPr/>
              </p:nvSpPr>
              <p:spPr>
                <a:xfrm>
                  <a:off x="4032581" y="4570903"/>
                  <a:ext cx="425168" cy="133228"/>
                </a:xfrm>
                <a:custGeom>
                  <a:rect b="b" l="l" r="r" t="t"/>
                  <a:pathLst>
                    <a:path extrusionOk="0" h="408" w="1302">
                      <a:moveTo>
                        <a:pt x="0" y="390"/>
                      </a:moveTo>
                      <a:cubicBezTo>
                        <a:pt x="16" y="396"/>
                        <a:pt x="32" y="402"/>
                        <a:pt x="48" y="408"/>
                      </a:cubicBezTo>
                      <a:cubicBezTo>
                        <a:pt x="140" y="325"/>
                        <a:pt x="705" y="-153"/>
                        <a:pt x="1294" y="107"/>
                      </a:cubicBezTo>
                      <a:cubicBezTo>
                        <a:pt x="1299" y="101"/>
                        <a:pt x="1302" y="97"/>
                        <a:pt x="1302" y="97"/>
                      </a:cubicBezTo>
                      <a:cubicBezTo>
                        <a:pt x="644" y="-234"/>
                        <a:pt x="0" y="390"/>
                        <a:pt x="0" y="39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10" name="Google Shape;2210;p11"/>
                <p:cNvSpPr/>
                <p:nvPr/>
              </p:nvSpPr>
              <p:spPr>
                <a:xfrm>
                  <a:off x="4059684" y="4377265"/>
                  <a:ext cx="408514" cy="172087"/>
                </a:xfrm>
                <a:custGeom>
                  <a:rect b="b" l="l" r="r" t="t"/>
                  <a:pathLst>
                    <a:path extrusionOk="0" h="527" w="1251">
                      <a:moveTo>
                        <a:pt x="0" y="22"/>
                      </a:moveTo>
                      <a:cubicBezTo>
                        <a:pt x="0" y="22"/>
                        <a:pt x="879" y="-152"/>
                        <a:pt x="1251" y="484"/>
                      </a:cubicBezTo>
                      <a:cubicBezTo>
                        <a:pt x="1251" y="484"/>
                        <a:pt x="503" y="736"/>
                        <a:pt x="0" y="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11" name="Google Shape;2211;p11"/>
                <p:cNvSpPr/>
                <p:nvPr/>
              </p:nvSpPr>
              <p:spPr>
                <a:xfrm>
                  <a:off x="4059684" y="4377265"/>
                  <a:ext cx="408514" cy="159352"/>
                </a:xfrm>
                <a:custGeom>
                  <a:rect b="b" l="l" r="r" t="t"/>
                  <a:pathLst>
                    <a:path extrusionOk="0" h="488" w="1251">
                      <a:moveTo>
                        <a:pt x="0" y="22"/>
                      </a:moveTo>
                      <a:cubicBezTo>
                        <a:pt x="10" y="36"/>
                        <a:pt x="20" y="50"/>
                        <a:pt x="30" y="63"/>
                      </a:cubicBezTo>
                      <a:cubicBezTo>
                        <a:pt x="152" y="44"/>
                        <a:pt x="886" y="-50"/>
                        <a:pt x="1239" y="488"/>
                      </a:cubicBezTo>
                      <a:cubicBezTo>
                        <a:pt x="1247" y="486"/>
                        <a:pt x="1251" y="484"/>
                        <a:pt x="1251" y="484"/>
                      </a:cubicBezTo>
                      <a:cubicBezTo>
                        <a:pt x="879" y="-15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12" name="Google Shape;2212;p11"/>
                <p:cNvSpPr/>
                <p:nvPr/>
              </p:nvSpPr>
              <p:spPr>
                <a:xfrm>
                  <a:off x="4252676" y="4135626"/>
                  <a:ext cx="261240" cy="349071"/>
                </a:xfrm>
                <a:custGeom>
                  <a:rect b="b" l="l" r="r" t="t"/>
                  <a:pathLst>
                    <a:path extrusionOk="0" h="1069" w="800">
                      <a:moveTo>
                        <a:pt x="0" y="0"/>
                      </a:moveTo>
                      <a:cubicBezTo>
                        <a:pt x="0" y="0"/>
                        <a:pt x="833" y="333"/>
                        <a:pt x="799" y="1069"/>
                      </a:cubicBezTo>
                      <a:cubicBezTo>
                        <a:pt x="799" y="1069"/>
                        <a:pt x="35" y="873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11"/>
                <p:cNvSpPr/>
                <p:nvPr/>
              </p:nvSpPr>
              <p:spPr>
                <a:xfrm>
                  <a:off x="4252676" y="4135626"/>
                  <a:ext cx="261240" cy="349071"/>
                </a:xfrm>
                <a:custGeom>
                  <a:rect b="b" l="l" r="r" t="t"/>
                  <a:pathLst>
                    <a:path extrusionOk="0" h="1069" w="800">
                      <a:moveTo>
                        <a:pt x="0" y="0"/>
                      </a:moveTo>
                      <a:cubicBezTo>
                        <a:pt x="1" y="18"/>
                        <a:pt x="2" y="35"/>
                        <a:pt x="3" y="51"/>
                      </a:cubicBezTo>
                      <a:cubicBezTo>
                        <a:pt x="116" y="101"/>
                        <a:pt x="783" y="422"/>
                        <a:pt x="787" y="1065"/>
                      </a:cubicBezTo>
                      <a:cubicBezTo>
                        <a:pt x="795" y="1068"/>
                        <a:pt x="799" y="1069"/>
                        <a:pt x="799" y="1069"/>
                      </a:cubicBezTo>
                      <a:cubicBezTo>
                        <a:pt x="833" y="33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14" name="Google Shape;2214;p11"/>
                <p:cNvSpPr/>
                <p:nvPr/>
              </p:nvSpPr>
              <p:spPr>
                <a:xfrm>
                  <a:off x="4492038" y="4032113"/>
                  <a:ext cx="142702" cy="434625"/>
                </a:xfrm>
                <a:custGeom>
                  <a:rect b="b" l="l" r="r" t="t"/>
                  <a:pathLst>
                    <a:path extrusionOk="0" h="1331" w="437">
                      <a:moveTo>
                        <a:pt x="178" y="0"/>
                      </a:moveTo>
                      <a:cubicBezTo>
                        <a:pt x="178" y="0"/>
                        <a:pt x="695" y="731"/>
                        <a:pt x="268" y="1331"/>
                      </a:cubicBezTo>
                      <a:cubicBezTo>
                        <a:pt x="268" y="1331"/>
                        <a:pt x="-268" y="751"/>
                        <a:pt x="17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15" name="Google Shape;2215;p11"/>
                <p:cNvSpPr/>
                <p:nvPr/>
              </p:nvSpPr>
              <p:spPr>
                <a:xfrm>
                  <a:off x="4541674" y="4032113"/>
                  <a:ext cx="93067" cy="434625"/>
                </a:xfrm>
                <a:custGeom>
                  <a:rect b="b" l="l" r="r" t="t"/>
                  <a:pathLst>
                    <a:path extrusionOk="0" h="1331" w="285">
                      <a:moveTo>
                        <a:pt x="26" y="0"/>
                      </a:moveTo>
                      <a:cubicBezTo>
                        <a:pt x="17" y="15"/>
                        <a:pt x="8" y="30"/>
                        <a:pt x="0" y="44"/>
                      </a:cubicBezTo>
                      <a:cubicBezTo>
                        <a:pt x="68" y="147"/>
                        <a:pt x="453" y="779"/>
                        <a:pt x="107" y="1321"/>
                      </a:cubicBezTo>
                      <a:cubicBezTo>
                        <a:pt x="112" y="1328"/>
                        <a:pt x="116" y="1331"/>
                        <a:pt x="116" y="1331"/>
                      </a:cubicBezTo>
                      <a:cubicBezTo>
                        <a:pt x="543" y="731"/>
                        <a:pt x="26" y="0"/>
                        <a:pt x="26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6" name="Google Shape;2216;p11"/>
                <p:cNvSpPr/>
                <p:nvPr/>
              </p:nvSpPr>
              <p:spPr>
                <a:xfrm>
                  <a:off x="4579554" y="4045828"/>
                  <a:ext cx="149233" cy="425482"/>
                </a:xfrm>
                <a:custGeom>
                  <a:rect b="b" l="l" r="r" t="t"/>
                  <a:pathLst>
                    <a:path extrusionOk="0" h="1303" w="457">
                      <a:moveTo>
                        <a:pt x="383" y="0"/>
                      </a:moveTo>
                      <a:cubicBezTo>
                        <a:pt x="383" y="0"/>
                        <a:pt x="675" y="847"/>
                        <a:pt x="96" y="1303"/>
                      </a:cubicBezTo>
                      <a:cubicBezTo>
                        <a:pt x="96" y="1303"/>
                        <a:pt x="-254" y="596"/>
                        <a:pt x="3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17" name="Google Shape;2217;p11"/>
                <p:cNvSpPr/>
                <p:nvPr/>
              </p:nvSpPr>
              <p:spPr>
                <a:xfrm>
                  <a:off x="4608943" y="4045828"/>
                  <a:ext cx="119844" cy="425482"/>
                </a:xfrm>
                <a:custGeom>
                  <a:rect b="b" l="l" r="r" t="t"/>
                  <a:pathLst>
                    <a:path extrusionOk="0" h="1303" w="367">
                      <a:moveTo>
                        <a:pt x="293" y="0"/>
                      </a:moveTo>
                      <a:cubicBezTo>
                        <a:pt x="280" y="12"/>
                        <a:pt x="268" y="24"/>
                        <a:pt x="256" y="36"/>
                      </a:cubicBezTo>
                      <a:cubicBezTo>
                        <a:pt x="292" y="154"/>
                        <a:pt x="485" y="869"/>
                        <a:pt x="0" y="1291"/>
                      </a:cubicBezTo>
                      <a:cubicBezTo>
                        <a:pt x="4" y="1299"/>
                        <a:pt x="6" y="1303"/>
                        <a:pt x="6" y="1303"/>
                      </a:cubicBezTo>
                      <a:cubicBezTo>
                        <a:pt x="585" y="847"/>
                        <a:pt x="293" y="0"/>
                        <a:pt x="293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18" name="Google Shape;2218;p11"/>
                <p:cNvSpPr/>
                <p:nvPr/>
              </p:nvSpPr>
              <p:spPr>
                <a:xfrm>
                  <a:off x="4667396" y="4203220"/>
                  <a:ext cx="309896" cy="306295"/>
                </a:xfrm>
                <a:custGeom>
                  <a:rect b="b" l="l" r="r" t="t"/>
                  <a:pathLst>
                    <a:path extrusionOk="0" h="938" w="949">
                      <a:moveTo>
                        <a:pt x="949" y="0"/>
                      </a:moveTo>
                      <a:cubicBezTo>
                        <a:pt x="949" y="0"/>
                        <a:pt x="734" y="870"/>
                        <a:pt x="0" y="938"/>
                      </a:cubicBezTo>
                      <a:cubicBezTo>
                        <a:pt x="0" y="938"/>
                        <a:pt x="89" y="154"/>
                        <a:pt x="9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19" name="Google Shape;2219;p11"/>
                <p:cNvSpPr/>
                <p:nvPr/>
              </p:nvSpPr>
              <p:spPr>
                <a:xfrm>
                  <a:off x="4667396" y="4203220"/>
                  <a:ext cx="309896" cy="306295"/>
                </a:xfrm>
                <a:custGeom>
                  <a:rect b="b" l="l" r="r" t="t"/>
                  <a:pathLst>
                    <a:path extrusionOk="0" h="938" w="949">
                      <a:moveTo>
                        <a:pt x="949" y="0"/>
                      </a:moveTo>
                      <a:cubicBezTo>
                        <a:pt x="932" y="3"/>
                        <a:pt x="915" y="7"/>
                        <a:pt x="899" y="10"/>
                      </a:cubicBezTo>
                      <a:cubicBezTo>
                        <a:pt x="865" y="129"/>
                        <a:pt x="638" y="834"/>
                        <a:pt x="2" y="925"/>
                      </a:cubicBezTo>
                      <a:cubicBezTo>
                        <a:pt x="0" y="933"/>
                        <a:pt x="0" y="938"/>
                        <a:pt x="0" y="938"/>
                      </a:cubicBezTo>
                      <a:cubicBezTo>
                        <a:pt x="734" y="870"/>
                        <a:pt x="949" y="0"/>
                        <a:pt x="949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20" name="Google Shape;2220;p11"/>
                <p:cNvSpPr/>
                <p:nvPr/>
              </p:nvSpPr>
              <p:spPr>
                <a:xfrm>
                  <a:off x="4693847" y="4450410"/>
                  <a:ext cx="426801" cy="155760"/>
                </a:xfrm>
                <a:custGeom>
                  <a:rect b="b" l="l" r="r" t="t"/>
                  <a:pathLst>
                    <a:path extrusionOk="0" h="477" w="1307">
                      <a:moveTo>
                        <a:pt x="1307" y="102"/>
                      </a:moveTo>
                      <a:cubicBezTo>
                        <a:pt x="1307" y="102"/>
                        <a:pt x="653" y="715"/>
                        <a:pt x="0" y="373"/>
                      </a:cubicBezTo>
                      <a:cubicBezTo>
                        <a:pt x="0" y="373"/>
                        <a:pt x="502" y="-237"/>
                        <a:pt x="1307" y="10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21" name="Google Shape;2221;p11"/>
                <p:cNvSpPr/>
                <p:nvPr/>
              </p:nvSpPr>
              <p:spPr>
                <a:xfrm>
                  <a:off x="4693847" y="4477513"/>
                  <a:ext cx="426801" cy="128657"/>
                </a:xfrm>
                <a:custGeom>
                  <a:rect b="b" l="l" r="r" t="t"/>
                  <a:pathLst>
                    <a:path extrusionOk="0" h="394" w="1307">
                      <a:moveTo>
                        <a:pt x="1307" y="19"/>
                      </a:moveTo>
                      <a:cubicBezTo>
                        <a:pt x="1291" y="12"/>
                        <a:pt x="1275" y="6"/>
                        <a:pt x="1259" y="0"/>
                      </a:cubicBezTo>
                      <a:cubicBezTo>
                        <a:pt x="1166" y="81"/>
                        <a:pt x="593" y="549"/>
                        <a:pt x="9" y="280"/>
                      </a:cubicBezTo>
                      <a:cubicBezTo>
                        <a:pt x="3" y="286"/>
                        <a:pt x="0" y="290"/>
                        <a:pt x="0" y="290"/>
                      </a:cubicBezTo>
                      <a:cubicBezTo>
                        <a:pt x="653" y="632"/>
                        <a:pt x="1307" y="19"/>
                        <a:pt x="1307" y="1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22" name="Google Shape;2222;p11"/>
                <p:cNvSpPr/>
                <p:nvPr/>
              </p:nvSpPr>
              <p:spPr>
                <a:xfrm>
                  <a:off x="4682417" y="4626742"/>
                  <a:ext cx="405902" cy="176005"/>
                </a:xfrm>
                <a:custGeom>
                  <a:rect b="b" l="l" r="r" t="t"/>
                  <a:pathLst>
                    <a:path extrusionOk="0" h="539" w="1243">
                      <a:moveTo>
                        <a:pt x="1243" y="521"/>
                      </a:moveTo>
                      <a:cubicBezTo>
                        <a:pt x="1243" y="521"/>
                        <a:pt x="361" y="680"/>
                        <a:pt x="0" y="38"/>
                      </a:cubicBezTo>
                      <a:cubicBezTo>
                        <a:pt x="0" y="38"/>
                        <a:pt x="752" y="-201"/>
                        <a:pt x="1243" y="5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23" name="Google Shape;2223;p11"/>
                <p:cNvSpPr/>
                <p:nvPr/>
              </p:nvSpPr>
              <p:spPr>
                <a:xfrm>
                  <a:off x="4682417" y="4638171"/>
                  <a:ext cx="405902" cy="164576"/>
                </a:xfrm>
                <a:custGeom>
                  <a:rect b="b" l="l" r="r" t="t"/>
                  <a:pathLst>
                    <a:path extrusionOk="0" h="504" w="1243">
                      <a:moveTo>
                        <a:pt x="1243" y="486"/>
                      </a:moveTo>
                      <a:cubicBezTo>
                        <a:pt x="1234" y="472"/>
                        <a:pt x="1224" y="458"/>
                        <a:pt x="1214" y="444"/>
                      </a:cubicBezTo>
                      <a:cubicBezTo>
                        <a:pt x="1092" y="462"/>
                        <a:pt x="356" y="543"/>
                        <a:pt x="12" y="0"/>
                      </a:cubicBezTo>
                      <a:cubicBezTo>
                        <a:pt x="4" y="2"/>
                        <a:pt x="0" y="3"/>
                        <a:pt x="0" y="3"/>
                      </a:cubicBezTo>
                      <a:cubicBezTo>
                        <a:pt x="361" y="645"/>
                        <a:pt x="1243" y="486"/>
                        <a:pt x="1243" y="486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24" name="Google Shape;2224;p11"/>
                <p:cNvSpPr/>
                <p:nvPr/>
              </p:nvSpPr>
              <p:spPr>
                <a:xfrm>
                  <a:off x="4635721" y="4689111"/>
                  <a:ext cx="255362" cy="353316"/>
                </a:xfrm>
                <a:custGeom>
                  <a:rect b="b" l="l" r="r" t="t"/>
                  <a:pathLst>
                    <a:path extrusionOk="0" h="1082" w="782">
                      <a:moveTo>
                        <a:pt x="782" y="1082"/>
                      </a:moveTo>
                      <a:cubicBezTo>
                        <a:pt x="782" y="1082"/>
                        <a:pt x="-44" y="736"/>
                        <a:pt x="1" y="0"/>
                      </a:cubicBezTo>
                      <a:cubicBezTo>
                        <a:pt x="1" y="0"/>
                        <a:pt x="762" y="209"/>
                        <a:pt x="782" y="10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25" name="Google Shape;2225;p11"/>
                <p:cNvSpPr/>
                <p:nvPr/>
              </p:nvSpPr>
              <p:spPr>
                <a:xfrm>
                  <a:off x="4635721" y="4689111"/>
                  <a:ext cx="255362" cy="353316"/>
                </a:xfrm>
                <a:custGeom>
                  <a:rect b="b" l="l" r="r" t="t"/>
                  <a:pathLst>
                    <a:path extrusionOk="0" h="1082" w="782">
                      <a:moveTo>
                        <a:pt x="782" y="1082"/>
                      </a:moveTo>
                      <a:cubicBezTo>
                        <a:pt x="782" y="1064"/>
                        <a:pt x="781" y="1047"/>
                        <a:pt x="780" y="1031"/>
                      </a:cubicBezTo>
                      <a:cubicBezTo>
                        <a:pt x="668" y="979"/>
                        <a:pt x="6" y="647"/>
                        <a:pt x="13" y="4"/>
                      </a:cubicBezTo>
                      <a:cubicBezTo>
                        <a:pt x="5" y="1"/>
                        <a:pt x="1" y="0"/>
                        <a:pt x="1" y="0"/>
                      </a:cubicBezTo>
                      <a:cubicBezTo>
                        <a:pt x="-44" y="736"/>
                        <a:pt x="782" y="1082"/>
                        <a:pt x="782" y="108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26" name="Google Shape;2226;p11"/>
                <p:cNvSpPr/>
                <p:nvPr/>
              </p:nvSpPr>
              <p:spPr>
                <a:xfrm>
                  <a:off x="4511958" y="4705764"/>
                  <a:ext cx="141723" cy="435278"/>
                </a:xfrm>
                <a:custGeom>
                  <a:rect b="b" l="l" r="r" t="t"/>
                  <a:pathLst>
                    <a:path extrusionOk="0" h="1333" w="434">
                      <a:moveTo>
                        <a:pt x="246" y="1333"/>
                      </a:moveTo>
                      <a:cubicBezTo>
                        <a:pt x="246" y="1333"/>
                        <a:pt x="-259" y="593"/>
                        <a:pt x="179" y="0"/>
                      </a:cubicBezTo>
                      <a:cubicBezTo>
                        <a:pt x="179" y="0"/>
                        <a:pt x="704" y="589"/>
                        <a:pt x="246" y="13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27" name="Google Shape;2227;p11"/>
                <p:cNvSpPr/>
                <p:nvPr/>
              </p:nvSpPr>
              <p:spPr>
                <a:xfrm>
                  <a:off x="4511958" y="4705764"/>
                  <a:ext cx="88822" cy="435278"/>
                </a:xfrm>
                <a:custGeom>
                  <a:rect b="b" l="l" r="r" t="t"/>
                  <a:pathLst>
                    <a:path extrusionOk="0" h="1333" w="272">
                      <a:moveTo>
                        <a:pt x="246" y="1333"/>
                      </a:moveTo>
                      <a:cubicBezTo>
                        <a:pt x="255" y="1318"/>
                        <a:pt x="263" y="1304"/>
                        <a:pt x="272" y="1289"/>
                      </a:cubicBezTo>
                      <a:cubicBezTo>
                        <a:pt x="206" y="1185"/>
                        <a:pt x="-169" y="546"/>
                        <a:pt x="187" y="10"/>
                      </a:cubicBezTo>
                      <a:cubicBezTo>
                        <a:pt x="182" y="4"/>
                        <a:pt x="179" y="0"/>
                        <a:pt x="179" y="0"/>
                      </a:cubicBezTo>
                      <a:cubicBezTo>
                        <a:pt x="-259" y="593"/>
                        <a:pt x="246" y="1333"/>
                        <a:pt x="246" y="133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28" name="Google Shape;2228;p11"/>
                <p:cNvSpPr/>
                <p:nvPr/>
              </p:nvSpPr>
              <p:spPr>
                <a:xfrm>
                  <a:off x="4287617" y="4684213"/>
                  <a:ext cx="220095" cy="377154"/>
                </a:xfrm>
                <a:custGeom>
                  <a:rect b="b" l="l" r="r" t="t"/>
                  <a:pathLst>
                    <a:path extrusionOk="0" h="1155" w="674">
                      <a:moveTo>
                        <a:pt x="1" y="1155"/>
                      </a:moveTo>
                      <a:cubicBezTo>
                        <a:pt x="1" y="1155"/>
                        <a:pt x="-21" y="259"/>
                        <a:pt x="668" y="0"/>
                      </a:cubicBezTo>
                      <a:cubicBezTo>
                        <a:pt x="668" y="0"/>
                        <a:pt x="789" y="780"/>
                        <a:pt x="1" y="115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29" name="Google Shape;2229;p11"/>
                <p:cNvSpPr/>
                <p:nvPr/>
              </p:nvSpPr>
              <p:spPr>
                <a:xfrm>
                  <a:off x="4287617" y="4684213"/>
                  <a:ext cx="218789" cy="377154"/>
                </a:xfrm>
                <a:custGeom>
                  <a:rect b="b" l="l" r="r" t="t"/>
                  <a:pathLst>
                    <a:path extrusionOk="0" h="1155" w="670">
                      <a:moveTo>
                        <a:pt x="1" y="1155"/>
                      </a:moveTo>
                      <a:cubicBezTo>
                        <a:pt x="16" y="1147"/>
                        <a:pt x="31" y="1140"/>
                        <a:pt x="46" y="1132"/>
                      </a:cubicBezTo>
                      <a:cubicBezTo>
                        <a:pt x="48" y="1009"/>
                        <a:pt x="80" y="269"/>
                        <a:pt x="670" y="12"/>
                      </a:cubicBezTo>
                      <a:cubicBezTo>
                        <a:pt x="669" y="4"/>
                        <a:pt x="668" y="0"/>
                        <a:pt x="668" y="0"/>
                      </a:cubicBezTo>
                      <a:cubicBezTo>
                        <a:pt x="-21" y="259"/>
                        <a:pt x="1" y="1155"/>
                        <a:pt x="1" y="1155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30" name="Google Shape;2230;p11"/>
                <p:cNvSpPr/>
                <p:nvPr/>
              </p:nvSpPr>
              <p:spPr>
                <a:xfrm>
                  <a:off x="4075359" y="4623803"/>
                  <a:ext cx="388268" cy="208986"/>
                </a:xfrm>
                <a:custGeom>
                  <a:rect b="b" l="l" r="r" t="t"/>
                  <a:pathLst>
                    <a:path extrusionOk="0" h="640" w="1189">
                      <a:moveTo>
                        <a:pt x="0" y="628"/>
                      </a:moveTo>
                      <a:cubicBezTo>
                        <a:pt x="0" y="628"/>
                        <a:pt x="469" y="-136"/>
                        <a:pt x="1189" y="21"/>
                      </a:cubicBezTo>
                      <a:cubicBezTo>
                        <a:pt x="1189" y="21"/>
                        <a:pt x="866" y="742"/>
                        <a:pt x="0" y="6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31" name="Google Shape;2231;p11"/>
                <p:cNvSpPr/>
                <p:nvPr/>
              </p:nvSpPr>
              <p:spPr>
                <a:xfrm>
                  <a:off x="4075359" y="4623803"/>
                  <a:ext cx="388268" cy="206700"/>
                </a:xfrm>
                <a:custGeom>
                  <a:rect b="b" l="l" r="r" t="t"/>
                  <a:pathLst>
                    <a:path extrusionOk="0" h="633" w="1189">
                      <a:moveTo>
                        <a:pt x="0" y="628"/>
                      </a:moveTo>
                      <a:cubicBezTo>
                        <a:pt x="18" y="630"/>
                        <a:pt x="35" y="632"/>
                        <a:pt x="51" y="633"/>
                      </a:cubicBezTo>
                      <a:cubicBezTo>
                        <a:pt x="119" y="531"/>
                        <a:pt x="549" y="-73"/>
                        <a:pt x="1183" y="33"/>
                      </a:cubicBezTo>
                      <a:cubicBezTo>
                        <a:pt x="1187" y="25"/>
                        <a:pt x="1189" y="21"/>
                        <a:pt x="1189" y="21"/>
                      </a:cubicBezTo>
                      <a:cubicBezTo>
                        <a:pt x="469" y="-136"/>
                        <a:pt x="0" y="628"/>
                        <a:pt x="0" y="62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32" name="Google Shape;2232;p11"/>
                <p:cNvSpPr/>
                <p:nvPr/>
              </p:nvSpPr>
              <p:spPr>
                <a:xfrm>
                  <a:off x="4023764" y="4473268"/>
                  <a:ext cx="433332" cy="140739"/>
                </a:xfrm>
                <a:custGeom>
                  <a:rect b="b" l="l" r="r" t="t"/>
                  <a:pathLst>
                    <a:path extrusionOk="0" h="431" w="1327">
                      <a:moveTo>
                        <a:pt x="0" y="137"/>
                      </a:moveTo>
                      <a:cubicBezTo>
                        <a:pt x="0" y="137"/>
                        <a:pt x="809" y="-249"/>
                        <a:pt x="1327" y="275"/>
                      </a:cubicBezTo>
                      <a:cubicBezTo>
                        <a:pt x="1327" y="275"/>
                        <a:pt x="665" y="704"/>
                        <a:pt x="0" y="1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33" name="Google Shape;2233;p11"/>
                <p:cNvSpPr/>
                <p:nvPr/>
              </p:nvSpPr>
              <p:spPr>
                <a:xfrm>
                  <a:off x="4023764" y="4473268"/>
                  <a:ext cx="433332" cy="91758"/>
                </a:xfrm>
                <a:custGeom>
                  <a:rect b="b" l="l" r="r" t="t"/>
                  <a:pathLst>
                    <a:path extrusionOk="0" h="281" w="1327">
                      <a:moveTo>
                        <a:pt x="0" y="137"/>
                      </a:moveTo>
                      <a:cubicBezTo>
                        <a:pt x="13" y="149"/>
                        <a:pt x="26" y="159"/>
                        <a:pt x="40" y="170"/>
                      </a:cubicBezTo>
                      <a:cubicBezTo>
                        <a:pt x="153" y="121"/>
                        <a:pt x="841" y="-152"/>
                        <a:pt x="1316" y="281"/>
                      </a:cubicBezTo>
                      <a:cubicBezTo>
                        <a:pt x="1323" y="277"/>
                        <a:pt x="1327" y="275"/>
                        <a:pt x="1327" y="275"/>
                      </a:cubicBezTo>
                      <a:cubicBezTo>
                        <a:pt x="809" y="-249"/>
                        <a:pt x="0" y="137"/>
                        <a:pt x="0" y="13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34" name="Google Shape;2234;p11"/>
                <p:cNvSpPr/>
                <p:nvPr/>
              </p:nvSpPr>
              <p:spPr>
                <a:xfrm>
                  <a:off x="4149159" y="4229343"/>
                  <a:ext cx="339285" cy="273314"/>
                </a:xfrm>
                <a:custGeom>
                  <a:rect b="b" l="l" r="r" t="t"/>
                  <a:pathLst>
                    <a:path extrusionOk="0" h="837" w="1039">
                      <a:moveTo>
                        <a:pt x="0" y="0"/>
                      </a:moveTo>
                      <a:cubicBezTo>
                        <a:pt x="0" y="0"/>
                        <a:pt x="889" y="115"/>
                        <a:pt x="1039" y="837"/>
                      </a:cubicBezTo>
                      <a:cubicBezTo>
                        <a:pt x="1039" y="837"/>
                        <a:pt x="250" y="83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35" name="Google Shape;2235;p11"/>
                <p:cNvSpPr/>
                <p:nvPr/>
              </p:nvSpPr>
              <p:spPr>
                <a:xfrm>
                  <a:off x="4149159" y="4229343"/>
                  <a:ext cx="339285" cy="273314"/>
                </a:xfrm>
                <a:custGeom>
                  <a:rect b="b" l="l" r="r" t="t"/>
                  <a:pathLst>
                    <a:path extrusionOk="0" h="837" w="1039">
                      <a:moveTo>
                        <a:pt x="0" y="0"/>
                      </a:moveTo>
                      <a:cubicBezTo>
                        <a:pt x="5" y="16"/>
                        <a:pt x="10" y="33"/>
                        <a:pt x="16" y="49"/>
                      </a:cubicBezTo>
                      <a:cubicBezTo>
                        <a:pt x="137" y="69"/>
                        <a:pt x="863" y="214"/>
                        <a:pt x="1026" y="836"/>
                      </a:cubicBezTo>
                      <a:cubicBezTo>
                        <a:pt x="1035" y="837"/>
                        <a:pt x="1039" y="837"/>
                        <a:pt x="1039" y="837"/>
                      </a:cubicBezTo>
                      <a:cubicBezTo>
                        <a:pt x="889" y="11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6" name="Google Shape;2236;p11"/>
                <p:cNvSpPr/>
                <p:nvPr/>
              </p:nvSpPr>
              <p:spPr>
                <a:xfrm>
                  <a:off x="4393746" y="4054971"/>
                  <a:ext cx="174051" cy="414053"/>
                </a:xfrm>
                <a:custGeom>
                  <a:rect b="b" l="l" r="r" t="t"/>
                  <a:pathLst>
                    <a:path extrusionOk="0" h="1268" w="533">
                      <a:moveTo>
                        <a:pt x="55" y="0"/>
                      </a:moveTo>
                      <a:cubicBezTo>
                        <a:pt x="55" y="0"/>
                        <a:pt x="737" y="580"/>
                        <a:pt x="472" y="1268"/>
                      </a:cubicBezTo>
                      <a:cubicBezTo>
                        <a:pt x="472" y="1268"/>
                        <a:pt x="-191" y="839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7" name="Google Shape;2237;p11"/>
                <p:cNvSpPr/>
                <p:nvPr/>
              </p:nvSpPr>
              <p:spPr>
                <a:xfrm>
                  <a:off x="4407135" y="4054971"/>
                  <a:ext cx="160663" cy="414053"/>
                </a:xfrm>
                <a:custGeom>
                  <a:rect b="b" l="l" r="r" t="t"/>
                  <a:pathLst>
                    <a:path extrusionOk="0" h="1268" w="492">
                      <a:moveTo>
                        <a:pt x="14" y="0"/>
                      </a:moveTo>
                      <a:cubicBezTo>
                        <a:pt x="9" y="17"/>
                        <a:pt x="4" y="33"/>
                        <a:pt x="0" y="50"/>
                      </a:cubicBezTo>
                      <a:cubicBezTo>
                        <a:pt x="91" y="133"/>
                        <a:pt x="621" y="649"/>
                        <a:pt x="420" y="1260"/>
                      </a:cubicBezTo>
                      <a:cubicBezTo>
                        <a:pt x="427" y="1265"/>
                        <a:pt x="431" y="1268"/>
                        <a:pt x="431" y="1268"/>
                      </a:cubicBezTo>
                      <a:cubicBezTo>
                        <a:pt x="696" y="581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38" name="Google Shape;2238;p11"/>
                <p:cNvSpPr/>
                <p:nvPr/>
              </p:nvSpPr>
              <p:spPr>
                <a:xfrm>
                  <a:off x="4472772" y="4245017"/>
                  <a:ext cx="82291" cy="231517"/>
                </a:xfrm>
                <a:custGeom>
                  <a:rect b="b" l="l" r="r" t="t"/>
                  <a:pathLst>
                    <a:path extrusionOk="0" h="709" w="252">
                      <a:moveTo>
                        <a:pt x="230" y="709"/>
                      </a:moveTo>
                      <a:cubicBezTo>
                        <a:pt x="222" y="709"/>
                        <a:pt x="214" y="705"/>
                        <a:pt x="210" y="698"/>
                      </a:cubicBezTo>
                      <a:cubicBezTo>
                        <a:pt x="50" y="433"/>
                        <a:pt x="3" y="43"/>
                        <a:pt x="1" y="26"/>
                      </a:cubicBezTo>
                      <a:cubicBezTo>
                        <a:pt x="-1" y="13"/>
                        <a:pt x="8" y="2"/>
                        <a:pt x="21" y="0"/>
                      </a:cubicBezTo>
                      <a:cubicBezTo>
                        <a:pt x="33" y="-1"/>
                        <a:pt x="45" y="8"/>
                        <a:pt x="47" y="21"/>
                      </a:cubicBezTo>
                      <a:cubicBezTo>
                        <a:pt x="47" y="25"/>
                        <a:pt x="94" y="418"/>
                        <a:pt x="249" y="674"/>
                      </a:cubicBezTo>
                      <a:cubicBezTo>
                        <a:pt x="256" y="685"/>
                        <a:pt x="253" y="699"/>
                        <a:pt x="242" y="706"/>
                      </a:cubicBezTo>
                      <a:cubicBezTo>
                        <a:pt x="238" y="708"/>
                        <a:pt x="234" y="709"/>
                        <a:pt x="230" y="7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39" name="Google Shape;2239;p11"/>
                <p:cNvSpPr/>
                <p:nvPr/>
              </p:nvSpPr>
              <p:spPr>
                <a:xfrm>
                  <a:off x="4603392" y="4232935"/>
                  <a:ext cx="61391" cy="245885"/>
                </a:xfrm>
                <a:custGeom>
                  <a:rect b="b" l="l" r="r" t="t"/>
                  <a:pathLst>
                    <a:path extrusionOk="0" h="753" w="188">
                      <a:moveTo>
                        <a:pt x="23" y="753"/>
                      </a:moveTo>
                      <a:cubicBezTo>
                        <a:pt x="22" y="753"/>
                        <a:pt x="22" y="753"/>
                        <a:pt x="22" y="753"/>
                      </a:cubicBezTo>
                      <a:cubicBezTo>
                        <a:pt x="9" y="753"/>
                        <a:pt x="-1" y="742"/>
                        <a:pt x="0" y="729"/>
                      </a:cubicBezTo>
                      <a:cubicBezTo>
                        <a:pt x="15" y="398"/>
                        <a:pt x="140" y="19"/>
                        <a:pt x="142" y="15"/>
                      </a:cubicBezTo>
                      <a:cubicBezTo>
                        <a:pt x="146" y="3"/>
                        <a:pt x="159" y="-4"/>
                        <a:pt x="171" y="1"/>
                      </a:cubicBezTo>
                      <a:cubicBezTo>
                        <a:pt x="183" y="5"/>
                        <a:pt x="190" y="18"/>
                        <a:pt x="186" y="30"/>
                      </a:cubicBezTo>
                      <a:cubicBezTo>
                        <a:pt x="184" y="34"/>
                        <a:pt x="61" y="407"/>
                        <a:pt x="46" y="731"/>
                      </a:cubicBezTo>
                      <a:cubicBezTo>
                        <a:pt x="45" y="744"/>
                        <a:pt x="35" y="753"/>
                        <a:pt x="23" y="7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40" name="Google Shape;2240;p11"/>
                <p:cNvSpPr/>
                <p:nvPr/>
              </p:nvSpPr>
              <p:spPr>
                <a:xfrm>
                  <a:off x="4678825" y="4336448"/>
                  <a:ext cx="160663" cy="154780"/>
                </a:xfrm>
                <a:custGeom>
                  <a:rect b="b" l="l" r="r" t="t"/>
                  <a:pathLst>
                    <a:path extrusionOk="0" h="474" w="492">
                      <a:moveTo>
                        <a:pt x="23" y="474"/>
                      </a:moveTo>
                      <a:cubicBezTo>
                        <a:pt x="18" y="474"/>
                        <a:pt x="13" y="472"/>
                        <a:pt x="8" y="469"/>
                      </a:cubicBezTo>
                      <a:cubicBezTo>
                        <a:pt x="-2" y="461"/>
                        <a:pt x="-3" y="446"/>
                        <a:pt x="5" y="436"/>
                      </a:cubicBezTo>
                      <a:cubicBezTo>
                        <a:pt x="190" y="204"/>
                        <a:pt x="452" y="7"/>
                        <a:pt x="455" y="5"/>
                      </a:cubicBezTo>
                      <a:cubicBezTo>
                        <a:pt x="465" y="-3"/>
                        <a:pt x="480" y="-1"/>
                        <a:pt x="487" y="10"/>
                      </a:cubicBezTo>
                      <a:cubicBezTo>
                        <a:pt x="495" y="20"/>
                        <a:pt x="493" y="34"/>
                        <a:pt x="483" y="42"/>
                      </a:cubicBezTo>
                      <a:cubicBezTo>
                        <a:pt x="480" y="44"/>
                        <a:pt x="222" y="238"/>
                        <a:pt x="41" y="465"/>
                      </a:cubicBezTo>
                      <a:cubicBezTo>
                        <a:pt x="36" y="471"/>
                        <a:pt x="30" y="474"/>
                        <a:pt x="23" y="47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41" name="Google Shape;2241;p11"/>
                <p:cNvSpPr/>
                <p:nvPr/>
              </p:nvSpPr>
              <p:spPr>
                <a:xfrm>
                  <a:off x="4709848" y="4505596"/>
                  <a:ext cx="215196" cy="63022"/>
                </a:xfrm>
                <a:custGeom>
                  <a:rect b="b" l="l" r="r" t="t"/>
                  <a:pathLst>
                    <a:path extrusionOk="0" h="193" w="659">
                      <a:moveTo>
                        <a:pt x="23" y="193"/>
                      </a:moveTo>
                      <a:cubicBezTo>
                        <a:pt x="14" y="193"/>
                        <a:pt x="5" y="188"/>
                        <a:pt x="2" y="179"/>
                      </a:cubicBezTo>
                      <a:cubicBezTo>
                        <a:pt x="-4" y="168"/>
                        <a:pt x="2" y="154"/>
                        <a:pt x="13" y="149"/>
                      </a:cubicBezTo>
                      <a:cubicBezTo>
                        <a:pt x="270" y="35"/>
                        <a:pt x="618" y="1"/>
                        <a:pt x="633" y="0"/>
                      </a:cubicBezTo>
                      <a:cubicBezTo>
                        <a:pt x="646" y="-1"/>
                        <a:pt x="657" y="8"/>
                        <a:pt x="658" y="21"/>
                      </a:cubicBezTo>
                      <a:cubicBezTo>
                        <a:pt x="659" y="33"/>
                        <a:pt x="650" y="45"/>
                        <a:pt x="637" y="46"/>
                      </a:cubicBezTo>
                      <a:cubicBezTo>
                        <a:pt x="634" y="46"/>
                        <a:pt x="282" y="80"/>
                        <a:pt x="32" y="191"/>
                      </a:cubicBezTo>
                      <a:cubicBezTo>
                        <a:pt x="29" y="193"/>
                        <a:pt x="26" y="193"/>
                        <a:pt x="23" y="19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22200" lIns="81625" spcFirstLastPara="1" rIns="81625" wrap="square" tIns="222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42" name="Google Shape;2242;p11"/>
                <p:cNvSpPr/>
                <p:nvPr/>
              </p:nvSpPr>
              <p:spPr>
                <a:xfrm>
                  <a:off x="4674907" y="4631640"/>
                  <a:ext cx="218789" cy="84247"/>
                </a:xfrm>
                <a:custGeom>
                  <a:rect b="b" l="l" r="r" t="t"/>
                  <a:pathLst>
                    <a:path extrusionOk="0" h="258" w="670">
                      <a:moveTo>
                        <a:pt x="647" y="258"/>
                      </a:moveTo>
                      <a:cubicBezTo>
                        <a:pt x="644" y="258"/>
                        <a:pt x="641" y="257"/>
                        <a:pt x="638" y="256"/>
                      </a:cubicBezTo>
                      <a:cubicBezTo>
                        <a:pt x="634" y="255"/>
                        <a:pt x="257" y="99"/>
                        <a:pt x="18" y="46"/>
                      </a:cubicBezTo>
                      <a:cubicBezTo>
                        <a:pt x="5" y="43"/>
                        <a:pt x="-3" y="31"/>
                        <a:pt x="0" y="18"/>
                      </a:cubicBezTo>
                      <a:cubicBezTo>
                        <a:pt x="3" y="6"/>
                        <a:pt x="15" y="-2"/>
                        <a:pt x="28" y="0"/>
                      </a:cubicBezTo>
                      <a:cubicBezTo>
                        <a:pt x="271" y="54"/>
                        <a:pt x="652" y="212"/>
                        <a:pt x="656" y="214"/>
                      </a:cubicBezTo>
                      <a:cubicBezTo>
                        <a:pt x="668" y="218"/>
                        <a:pt x="673" y="232"/>
                        <a:pt x="668" y="244"/>
                      </a:cubicBezTo>
                      <a:cubicBezTo>
                        <a:pt x="665" y="253"/>
                        <a:pt x="656" y="258"/>
                        <a:pt x="647" y="25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43" name="Google Shape;2243;p11"/>
                <p:cNvSpPr/>
                <p:nvPr/>
              </p:nvSpPr>
              <p:spPr>
                <a:xfrm>
                  <a:off x="4628536" y="4681600"/>
                  <a:ext cx="144662" cy="187761"/>
                </a:xfrm>
                <a:custGeom>
                  <a:rect b="b" l="l" r="r" t="t"/>
                  <a:pathLst>
                    <a:path extrusionOk="0" h="575" w="443">
                      <a:moveTo>
                        <a:pt x="419" y="575"/>
                      </a:moveTo>
                      <a:cubicBezTo>
                        <a:pt x="412" y="575"/>
                        <a:pt x="404" y="572"/>
                        <a:pt x="400" y="565"/>
                      </a:cubicBezTo>
                      <a:cubicBezTo>
                        <a:pt x="397" y="561"/>
                        <a:pt x="106" y="144"/>
                        <a:pt x="6" y="39"/>
                      </a:cubicBezTo>
                      <a:cubicBezTo>
                        <a:pt x="-3" y="30"/>
                        <a:pt x="-2" y="15"/>
                        <a:pt x="7" y="6"/>
                      </a:cubicBezTo>
                      <a:cubicBezTo>
                        <a:pt x="16" y="-3"/>
                        <a:pt x="31" y="-2"/>
                        <a:pt x="40" y="7"/>
                      </a:cubicBezTo>
                      <a:cubicBezTo>
                        <a:pt x="142" y="114"/>
                        <a:pt x="426" y="521"/>
                        <a:pt x="438" y="539"/>
                      </a:cubicBezTo>
                      <a:cubicBezTo>
                        <a:pt x="445" y="549"/>
                        <a:pt x="443" y="564"/>
                        <a:pt x="432" y="571"/>
                      </a:cubicBezTo>
                      <a:cubicBezTo>
                        <a:pt x="428" y="574"/>
                        <a:pt x="424" y="575"/>
                        <a:pt x="419" y="5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44" name="Google Shape;2244;p11"/>
                <p:cNvSpPr/>
                <p:nvPr/>
              </p:nvSpPr>
              <p:spPr>
                <a:xfrm>
                  <a:off x="4555062" y="4716214"/>
                  <a:ext cx="38533" cy="225966"/>
                </a:xfrm>
                <a:custGeom>
                  <a:rect b="b" l="l" r="r" t="t"/>
                  <a:pathLst>
                    <a:path extrusionOk="0" h="692" w="118">
                      <a:moveTo>
                        <a:pt x="93" y="692"/>
                      </a:moveTo>
                      <a:lnTo>
                        <a:pt x="93" y="692"/>
                      </a:lnTo>
                      <a:cubicBezTo>
                        <a:pt x="80" y="692"/>
                        <a:pt x="71" y="681"/>
                        <a:pt x="71" y="668"/>
                      </a:cubicBezTo>
                      <a:cubicBezTo>
                        <a:pt x="71" y="664"/>
                        <a:pt x="79" y="220"/>
                        <a:pt x="2" y="32"/>
                      </a:cubicBezTo>
                      <a:cubicBezTo>
                        <a:pt x="-3" y="20"/>
                        <a:pt x="3" y="7"/>
                        <a:pt x="14" y="2"/>
                      </a:cubicBezTo>
                      <a:cubicBezTo>
                        <a:pt x="26" y="-3"/>
                        <a:pt x="40" y="3"/>
                        <a:pt x="45" y="15"/>
                      </a:cubicBezTo>
                      <a:cubicBezTo>
                        <a:pt x="125" y="211"/>
                        <a:pt x="117" y="651"/>
                        <a:pt x="117" y="669"/>
                      </a:cubicBezTo>
                      <a:cubicBezTo>
                        <a:pt x="116" y="682"/>
                        <a:pt x="106" y="692"/>
                        <a:pt x="93" y="6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45" name="Google Shape;2245;p11"/>
                <p:cNvSpPr/>
                <p:nvPr/>
              </p:nvSpPr>
              <p:spPr>
                <a:xfrm>
                  <a:off x="4395379" y="4688458"/>
                  <a:ext cx="118864" cy="174699"/>
                </a:xfrm>
                <a:custGeom>
                  <a:rect b="b" l="l" r="r" t="t"/>
                  <a:pathLst>
                    <a:path extrusionOk="0" h="535" w="364">
                      <a:moveTo>
                        <a:pt x="23" y="535"/>
                      </a:moveTo>
                      <a:cubicBezTo>
                        <a:pt x="19" y="535"/>
                        <a:pt x="16" y="534"/>
                        <a:pt x="12" y="532"/>
                      </a:cubicBezTo>
                      <a:cubicBezTo>
                        <a:pt x="1" y="526"/>
                        <a:pt x="-3" y="512"/>
                        <a:pt x="3" y="501"/>
                      </a:cubicBezTo>
                      <a:cubicBezTo>
                        <a:pt x="11" y="486"/>
                        <a:pt x="210" y="131"/>
                        <a:pt x="324" y="7"/>
                      </a:cubicBezTo>
                      <a:cubicBezTo>
                        <a:pt x="333" y="-2"/>
                        <a:pt x="348" y="-3"/>
                        <a:pt x="357" y="6"/>
                      </a:cubicBezTo>
                      <a:cubicBezTo>
                        <a:pt x="366" y="15"/>
                        <a:pt x="367" y="29"/>
                        <a:pt x="358" y="39"/>
                      </a:cubicBezTo>
                      <a:cubicBezTo>
                        <a:pt x="247" y="159"/>
                        <a:pt x="46" y="520"/>
                        <a:pt x="43" y="523"/>
                      </a:cubicBezTo>
                      <a:cubicBezTo>
                        <a:pt x="39" y="531"/>
                        <a:pt x="31" y="535"/>
                        <a:pt x="23" y="53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46" name="Google Shape;2246;p11"/>
                <p:cNvSpPr/>
                <p:nvPr/>
              </p:nvSpPr>
              <p:spPr>
                <a:xfrm>
                  <a:off x="4269657" y="4626415"/>
                  <a:ext cx="210625" cy="111350"/>
                </a:xfrm>
                <a:custGeom>
                  <a:rect b="b" l="l" r="r" t="t"/>
                  <a:pathLst>
                    <a:path extrusionOk="0" h="341" w="645">
                      <a:moveTo>
                        <a:pt x="24" y="340"/>
                      </a:moveTo>
                      <a:cubicBezTo>
                        <a:pt x="16" y="340"/>
                        <a:pt x="9" y="337"/>
                        <a:pt x="4" y="330"/>
                      </a:cubicBezTo>
                      <a:cubicBezTo>
                        <a:pt x="-3" y="319"/>
                        <a:pt x="1" y="305"/>
                        <a:pt x="11" y="298"/>
                      </a:cubicBezTo>
                      <a:cubicBezTo>
                        <a:pt x="15" y="296"/>
                        <a:pt x="340" y="91"/>
                        <a:pt x="615" y="1"/>
                      </a:cubicBezTo>
                      <a:cubicBezTo>
                        <a:pt x="627" y="-3"/>
                        <a:pt x="640" y="4"/>
                        <a:pt x="644" y="16"/>
                      </a:cubicBezTo>
                      <a:cubicBezTo>
                        <a:pt x="648" y="28"/>
                        <a:pt x="641" y="41"/>
                        <a:pt x="629" y="45"/>
                      </a:cubicBezTo>
                      <a:cubicBezTo>
                        <a:pt x="360" y="133"/>
                        <a:pt x="39" y="335"/>
                        <a:pt x="36" y="337"/>
                      </a:cubicBezTo>
                      <a:cubicBezTo>
                        <a:pt x="32" y="339"/>
                        <a:pt x="28" y="341"/>
                        <a:pt x="24" y="341"/>
                      </a:cubicBezTo>
                      <a:lnTo>
                        <a:pt x="24" y="34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47" name="Google Shape;2247;p11"/>
                <p:cNvSpPr/>
                <p:nvPr/>
              </p:nvSpPr>
              <p:spPr>
                <a:xfrm>
                  <a:off x="4235695" y="4533351"/>
                  <a:ext cx="236749" cy="43103"/>
                </a:xfrm>
                <a:custGeom>
                  <a:rect b="b" l="l" r="r" t="t"/>
                  <a:pathLst>
                    <a:path extrusionOk="0" h="132" w="725">
                      <a:moveTo>
                        <a:pt x="702" y="132"/>
                      </a:moveTo>
                      <a:cubicBezTo>
                        <a:pt x="700" y="132"/>
                        <a:pt x="699" y="132"/>
                        <a:pt x="697" y="131"/>
                      </a:cubicBezTo>
                      <a:cubicBezTo>
                        <a:pt x="450" y="75"/>
                        <a:pt x="26" y="47"/>
                        <a:pt x="22" y="46"/>
                      </a:cubicBezTo>
                      <a:cubicBezTo>
                        <a:pt x="9" y="46"/>
                        <a:pt x="-1" y="35"/>
                        <a:pt x="0" y="22"/>
                      </a:cubicBezTo>
                      <a:cubicBezTo>
                        <a:pt x="1" y="9"/>
                        <a:pt x="12" y="0"/>
                        <a:pt x="25" y="0"/>
                      </a:cubicBezTo>
                      <a:cubicBezTo>
                        <a:pt x="29" y="0"/>
                        <a:pt x="457" y="29"/>
                        <a:pt x="707" y="86"/>
                      </a:cubicBezTo>
                      <a:cubicBezTo>
                        <a:pt x="720" y="89"/>
                        <a:pt x="727" y="101"/>
                        <a:pt x="725" y="114"/>
                      </a:cubicBezTo>
                      <a:cubicBezTo>
                        <a:pt x="722" y="125"/>
                        <a:pt x="713" y="132"/>
                        <a:pt x="702" y="13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2275" lIns="81625" spcFirstLastPara="1" rIns="81625" wrap="square" tIns="2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48" name="Google Shape;2248;p11"/>
                <p:cNvSpPr/>
                <p:nvPr/>
              </p:nvSpPr>
              <p:spPr>
                <a:xfrm>
                  <a:off x="4308516" y="4365837"/>
                  <a:ext cx="174704" cy="144004"/>
                </a:xfrm>
                <a:custGeom>
                  <a:rect b="b" l="l" r="r" t="t"/>
                  <a:pathLst>
                    <a:path extrusionOk="0" h="441" w="535">
                      <a:moveTo>
                        <a:pt x="512" y="441"/>
                      </a:moveTo>
                      <a:cubicBezTo>
                        <a:pt x="506" y="441"/>
                        <a:pt x="500" y="438"/>
                        <a:pt x="495" y="433"/>
                      </a:cubicBezTo>
                      <a:cubicBezTo>
                        <a:pt x="342" y="266"/>
                        <a:pt x="14" y="45"/>
                        <a:pt x="11" y="43"/>
                      </a:cubicBezTo>
                      <a:cubicBezTo>
                        <a:pt x="0" y="36"/>
                        <a:pt x="-3" y="21"/>
                        <a:pt x="4" y="11"/>
                      </a:cubicBezTo>
                      <a:cubicBezTo>
                        <a:pt x="11" y="0"/>
                        <a:pt x="26" y="-3"/>
                        <a:pt x="36" y="4"/>
                      </a:cubicBezTo>
                      <a:cubicBezTo>
                        <a:pt x="50" y="14"/>
                        <a:pt x="373" y="231"/>
                        <a:pt x="529" y="402"/>
                      </a:cubicBezTo>
                      <a:cubicBezTo>
                        <a:pt x="538" y="411"/>
                        <a:pt x="537" y="426"/>
                        <a:pt x="528" y="435"/>
                      </a:cubicBezTo>
                      <a:cubicBezTo>
                        <a:pt x="524" y="439"/>
                        <a:pt x="518" y="441"/>
                        <a:pt x="512" y="44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249" name="Google Shape;2249;p11"/>
                <p:cNvSpPr/>
                <p:nvPr/>
              </p:nvSpPr>
              <p:spPr>
                <a:xfrm>
                  <a:off x="4405175" y="4408287"/>
                  <a:ext cx="348429" cy="355929"/>
                </a:xfrm>
                <a:custGeom>
                  <a:rect b="b" l="l" r="r" t="t"/>
                  <a:pathLst>
                    <a:path extrusionOk="0" h="1090" w="1067">
                      <a:moveTo>
                        <a:pt x="414" y="25"/>
                      </a:moveTo>
                      <a:cubicBezTo>
                        <a:pt x="414" y="25"/>
                        <a:pt x="-133" y="151"/>
                        <a:pt x="31" y="717"/>
                      </a:cubicBezTo>
                      <a:cubicBezTo>
                        <a:pt x="196" y="1283"/>
                        <a:pt x="894" y="1194"/>
                        <a:pt x="1054" y="522"/>
                      </a:cubicBezTo>
                      <a:cubicBezTo>
                        <a:pt x="1146" y="136"/>
                        <a:pt x="706" y="-76"/>
                        <a:pt x="414" y="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0" name="Google Shape;2250;p11"/>
                <p:cNvSpPr/>
                <p:nvPr/>
              </p:nvSpPr>
              <p:spPr>
                <a:xfrm>
                  <a:off x="4458403" y="4466084"/>
                  <a:ext cx="134865" cy="138126"/>
                </a:xfrm>
                <a:custGeom>
                  <a:rect b="b" l="l" r="r" t="t"/>
                  <a:pathLst>
                    <a:path extrusionOk="0" h="423" w="413">
                      <a:moveTo>
                        <a:pt x="161" y="9"/>
                      </a:moveTo>
                      <a:cubicBezTo>
                        <a:pt x="161" y="9"/>
                        <a:pt x="-52" y="58"/>
                        <a:pt x="12" y="278"/>
                      </a:cubicBezTo>
                      <a:cubicBezTo>
                        <a:pt x="76" y="498"/>
                        <a:pt x="347" y="463"/>
                        <a:pt x="408" y="202"/>
                      </a:cubicBezTo>
                      <a:cubicBezTo>
                        <a:pt x="444" y="53"/>
                        <a:pt x="274" y="-30"/>
                        <a:pt x="161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1" name="Google Shape;2251;p11"/>
                <p:cNvSpPr/>
                <p:nvPr/>
              </p:nvSpPr>
              <p:spPr>
                <a:xfrm>
                  <a:off x="4441423" y="4474248"/>
                  <a:ext cx="252750" cy="258293"/>
                </a:xfrm>
                <a:custGeom>
                  <a:rect b="b" l="l" r="r" t="t"/>
                  <a:pathLst>
                    <a:path extrusionOk="0" h="791" w="774">
                      <a:moveTo>
                        <a:pt x="300" y="18"/>
                      </a:moveTo>
                      <a:cubicBezTo>
                        <a:pt x="300" y="18"/>
                        <a:pt x="-97" y="109"/>
                        <a:pt x="23" y="520"/>
                      </a:cubicBezTo>
                      <a:cubicBezTo>
                        <a:pt x="142" y="931"/>
                        <a:pt x="648" y="866"/>
                        <a:pt x="764" y="379"/>
                      </a:cubicBezTo>
                      <a:cubicBezTo>
                        <a:pt x="831" y="99"/>
                        <a:pt x="511" y="-55"/>
                        <a:pt x="300" y="1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252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253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13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255" name="Google Shape;2255;p13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56" name="Google Shape;2256;p13"/>
          <p:cNvSpPr txBox="1"/>
          <p:nvPr>
            <p:ph idx="1" type="subTitle"/>
          </p:nvPr>
        </p:nvSpPr>
        <p:spPr>
          <a:xfrm>
            <a:off x="1077742" y="2240950"/>
            <a:ext cx="3312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7" name="Google Shape;2257;p13"/>
          <p:cNvSpPr txBox="1"/>
          <p:nvPr>
            <p:ph idx="2" type="subTitle"/>
          </p:nvPr>
        </p:nvSpPr>
        <p:spPr>
          <a:xfrm>
            <a:off x="4754258" y="2240950"/>
            <a:ext cx="3312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8" name="Google Shape;2258;p13"/>
          <p:cNvSpPr txBox="1"/>
          <p:nvPr>
            <p:ph idx="3" type="subTitle"/>
          </p:nvPr>
        </p:nvSpPr>
        <p:spPr>
          <a:xfrm>
            <a:off x="1077742" y="3988400"/>
            <a:ext cx="3312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9" name="Google Shape;2259;p13"/>
          <p:cNvSpPr txBox="1"/>
          <p:nvPr>
            <p:ph idx="4" type="subTitle"/>
          </p:nvPr>
        </p:nvSpPr>
        <p:spPr>
          <a:xfrm>
            <a:off x="4754258" y="3988400"/>
            <a:ext cx="3312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0" name="Google Shape;2260;p13"/>
          <p:cNvSpPr txBox="1"/>
          <p:nvPr>
            <p:ph hasCustomPrompt="1" idx="5" type="title"/>
          </p:nvPr>
        </p:nvSpPr>
        <p:spPr>
          <a:xfrm>
            <a:off x="2366392" y="1187058"/>
            <a:ext cx="734700" cy="5760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1" name="Google Shape;2261;p13"/>
          <p:cNvSpPr txBox="1"/>
          <p:nvPr>
            <p:ph hasCustomPrompt="1" idx="6" type="title"/>
          </p:nvPr>
        </p:nvSpPr>
        <p:spPr>
          <a:xfrm>
            <a:off x="2366392" y="2934491"/>
            <a:ext cx="734700" cy="5760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2" name="Google Shape;2262;p13"/>
          <p:cNvSpPr txBox="1"/>
          <p:nvPr>
            <p:ph hasCustomPrompt="1" idx="7" type="title"/>
          </p:nvPr>
        </p:nvSpPr>
        <p:spPr>
          <a:xfrm>
            <a:off x="6042908" y="1187058"/>
            <a:ext cx="734700" cy="5760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3" name="Google Shape;2263;p13"/>
          <p:cNvSpPr txBox="1"/>
          <p:nvPr>
            <p:ph hasCustomPrompt="1" idx="8" type="title"/>
          </p:nvPr>
        </p:nvSpPr>
        <p:spPr>
          <a:xfrm>
            <a:off x="6042908" y="2934491"/>
            <a:ext cx="734700" cy="5760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64" name="Google Shape;2264;p13"/>
          <p:cNvSpPr txBox="1"/>
          <p:nvPr>
            <p:ph idx="9" type="subTitle"/>
          </p:nvPr>
        </p:nvSpPr>
        <p:spPr>
          <a:xfrm>
            <a:off x="1077742" y="1763050"/>
            <a:ext cx="3312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2265" name="Google Shape;2265;p13"/>
          <p:cNvSpPr txBox="1"/>
          <p:nvPr>
            <p:ph idx="13" type="subTitle"/>
          </p:nvPr>
        </p:nvSpPr>
        <p:spPr>
          <a:xfrm>
            <a:off x="4754258" y="1763050"/>
            <a:ext cx="3312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2266" name="Google Shape;2266;p13"/>
          <p:cNvSpPr txBox="1"/>
          <p:nvPr>
            <p:ph idx="14" type="subTitle"/>
          </p:nvPr>
        </p:nvSpPr>
        <p:spPr>
          <a:xfrm>
            <a:off x="1077742" y="3510500"/>
            <a:ext cx="3312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2267" name="Google Shape;2267;p13"/>
          <p:cNvSpPr txBox="1"/>
          <p:nvPr>
            <p:ph idx="15" type="subTitle"/>
          </p:nvPr>
        </p:nvSpPr>
        <p:spPr>
          <a:xfrm>
            <a:off x="4754258" y="3510500"/>
            <a:ext cx="3312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grpSp>
        <p:nvGrpSpPr>
          <p:cNvPr id="2268" name="Google Shape;2268;p13"/>
          <p:cNvGrpSpPr/>
          <p:nvPr/>
        </p:nvGrpSpPr>
        <p:grpSpPr>
          <a:xfrm flipH="1">
            <a:off x="7547607" y="3628426"/>
            <a:ext cx="1824995" cy="1743683"/>
            <a:chOff x="2054007" y="2905551"/>
            <a:chExt cx="2339738" cy="2235491"/>
          </a:xfrm>
        </p:grpSpPr>
        <p:grpSp>
          <p:nvGrpSpPr>
            <p:cNvPr id="2269" name="Google Shape;2269;p13"/>
            <p:cNvGrpSpPr/>
            <p:nvPr/>
          </p:nvGrpSpPr>
          <p:grpSpPr>
            <a:xfrm>
              <a:off x="2054007" y="2905551"/>
              <a:ext cx="759884" cy="1397265"/>
              <a:chOff x="2054007" y="2905551"/>
              <a:chExt cx="759884" cy="1397265"/>
            </a:xfrm>
          </p:grpSpPr>
          <p:sp>
            <p:nvSpPr>
              <p:cNvPr id="2270" name="Google Shape;2270;p13"/>
              <p:cNvSpPr/>
              <p:nvPr/>
            </p:nvSpPr>
            <p:spPr>
              <a:xfrm>
                <a:off x="2418111" y="2905551"/>
                <a:ext cx="145315" cy="459115"/>
              </a:xfrm>
              <a:custGeom>
                <a:rect b="b" l="l" r="r" t="t"/>
                <a:pathLst>
                  <a:path extrusionOk="0" h="1406" w="445">
                    <a:moveTo>
                      <a:pt x="106" y="1406"/>
                    </a:moveTo>
                    <a:cubicBezTo>
                      <a:pt x="106" y="1406"/>
                      <a:pt x="713" y="886"/>
                      <a:pt x="302" y="0"/>
                    </a:cubicBezTo>
                    <a:cubicBezTo>
                      <a:pt x="302" y="0"/>
                      <a:pt x="-216" y="680"/>
                      <a:pt x="106" y="1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13"/>
              <p:cNvSpPr/>
              <p:nvPr/>
            </p:nvSpPr>
            <p:spPr>
              <a:xfrm>
                <a:off x="2418111" y="2905551"/>
                <a:ext cx="112660" cy="459115"/>
              </a:xfrm>
              <a:custGeom>
                <a:rect b="b" l="l" r="r" t="t"/>
                <a:pathLst>
                  <a:path extrusionOk="0" h="1406" w="345">
                    <a:moveTo>
                      <a:pt x="302" y="0"/>
                    </a:moveTo>
                    <a:cubicBezTo>
                      <a:pt x="318" y="34"/>
                      <a:pt x="332" y="68"/>
                      <a:pt x="345" y="101"/>
                    </a:cubicBezTo>
                    <a:cubicBezTo>
                      <a:pt x="291" y="177"/>
                      <a:pt x="-103" y="757"/>
                      <a:pt x="115" y="1397"/>
                    </a:cubicBezTo>
                    <a:cubicBezTo>
                      <a:pt x="110" y="1403"/>
                      <a:pt x="106" y="1406"/>
                      <a:pt x="106" y="1406"/>
                    </a:cubicBezTo>
                    <a:cubicBezTo>
                      <a:pt x="-216" y="680"/>
                      <a:pt x="302" y="0"/>
                      <a:pt x="30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13"/>
              <p:cNvSpPr/>
              <p:nvPr/>
            </p:nvSpPr>
            <p:spPr>
              <a:xfrm>
                <a:off x="2538609" y="3183763"/>
                <a:ext cx="275282" cy="372909"/>
              </a:xfrm>
              <a:custGeom>
                <a:rect b="b" l="l" r="r" t="t"/>
                <a:pathLst>
                  <a:path extrusionOk="0" h="1142" w="843">
                    <a:moveTo>
                      <a:pt x="0" y="1142"/>
                    </a:moveTo>
                    <a:cubicBezTo>
                      <a:pt x="0" y="1142"/>
                      <a:pt x="781" y="975"/>
                      <a:pt x="843" y="0"/>
                    </a:cubicBezTo>
                    <a:cubicBezTo>
                      <a:pt x="843" y="0"/>
                      <a:pt x="63" y="350"/>
                      <a:pt x="0" y="11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13"/>
              <p:cNvSpPr/>
              <p:nvPr/>
            </p:nvSpPr>
            <p:spPr>
              <a:xfrm>
                <a:off x="2538609" y="3183763"/>
                <a:ext cx="275282" cy="372909"/>
              </a:xfrm>
              <a:custGeom>
                <a:rect b="b" l="l" r="r" t="t"/>
                <a:pathLst>
                  <a:path extrusionOk="0" h="1142" w="843">
                    <a:moveTo>
                      <a:pt x="843" y="0"/>
                    </a:moveTo>
                    <a:cubicBezTo>
                      <a:pt x="841" y="38"/>
                      <a:pt x="837" y="74"/>
                      <a:pt x="833" y="109"/>
                    </a:cubicBezTo>
                    <a:cubicBezTo>
                      <a:pt x="749" y="150"/>
                      <a:pt x="125" y="472"/>
                      <a:pt x="12" y="1139"/>
                    </a:cubicBezTo>
                    <a:cubicBezTo>
                      <a:pt x="4" y="1141"/>
                      <a:pt x="0" y="1142"/>
                      <a:pt x="0" y="1142"/>
                    </a:cubicBezTo>
                    <a:cubicBezTo>
                      <a:pt x="63" y="350"/>
                      <a:pt x="843" y="0"/>
                      <a:pt x="84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13"/>
              <p:cNvSpPr/>
              <p:nvPr/>
            </p:nvSpPr>
            <p:spPr>
              <a:xfrm>
                <a:off x="2054007" y="3296092"/>
                <a:ext cx="317407" cy="337969"/>
              </a:xfrm>
              <a:custGeom>
                <a:rect b="b" l="l" r="r" t="t"/>
                <a:pathLst>
                  <a:path extrusionOk="0" h="1035" w="972">
                    <a:moveTo>
                      <a:pt x="972" y="1035"/>
                    </a:moveTo>
                    <a:cubicBezTo>
                      <a:pt x="972" y="1035"/>
                      <a:pt x="948" y="236"/>
                      <a:pt x="0" y="0"/>
                    </a:cubicBezTo>
                    <a:cubicBezTo>
                      <a:pt x="0" y="0"/>
                      <a:pt x="205" y="830"/>
                      <a:pt x="972" y="1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13"/>
              <p:cNvSpPr/>
              <p:nvPr/>
            </p:nvSpPr>
            <p:spPr>
              <a:xfrm>
                <a:off x="2054007" y="3296092"/>
                <a:ext cx="317407" cy="337969"/>
              </a:xfrm>
              <a:custGeom>
                <a:rect b="b" l="l" r="r" t="t"/>
                <a:pathLst>
                  <a:path extrusionOk="0" h="1035" w="972">
                    <a:moveTo>
                      <a:pt x="0" y="0"/>
                    </a:moveTo>
                    <a:cubicBezTo>
                      <a:pt x="37" y="9"/>
                      <a:pt x="72" y="19"/>
                      <a:pt x="106" y="30"/>
                    </a:cubicBezTo>
                    <a:cubicBezTo>
                      <a:pt x="131" y="120"/>
                      <a:pt x="335" y="791"/>
                      <a:pt x="971" y="1023"/>
                    </a:cubicBezTo>
                    <a:cubicBezTo>
                      <a:pt x="972" y="1031"/>
                      <a:pt x="972" y="1035"/>
                      <a:pt x="972" y="1035"/>
                    </a:cubicBezTo>
                    <a:cubicBezTo>
                      <a:pt x="205" y="8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13"/>
              <p:cNvSpPr/>
              <p:nvPr/>
            </p:nvSpPr>
            <p:spPr>
              <a:xfrm>
                <a:off x="2138257" y="3687613"/>
                <a:ext cx="287691" cy="306295"/>
              </a:xfrm>
              <a:custGeom>
                <a:rect b="b" l="l" r="r" t="t"/>
                <a:pathLst>
                  <a:path extrusionOk="0" h="938" w="881">
                    <a:moveTo>
                      <a:pt x="881" y="938"/>
                    </a:moveTo>
                    <a:cubicBezTo>
                      <a:pt x="881" y="938"/>
                      <a:pt x="859" y="214"/>
                      <a:pt x="0" y="0"/>
                    </a:cubicBezTo>
                    <a:cubicBezTo>
                      <a:pt x="0" y="0"/>
                      <a:pt x="186" y="752"/>
                      <a:pt x="881" y="9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13"/>
              <p:cNvSpPr/>
              <p:nvPr/>
            </p:nvSpPr>
            <p:spPr>
              <a:xfrm>
                <a:off x="2138257" y="3687613"/>
                <a:ext cx="287691" cy="306295"/>
              </a:xfrm>
              <a:custGeom>
                <a:rect b="b" l="l" r="r" t="t"/>
                <a:pathLst>
                  <a:path extrusionOk="0" h="938" w="881">
                    <a:moveTo>
                      <a:pt x="0" y="0"/>
                    </a:moveTo>
                    <a:cubicBezTo>
                      <a:pt x="34" y="8"/>
                      <a:pt x="65" y="17"/>
                      <a:pt x="96" y="27"/>
                    </a:cubicBezTo>
                    <a:cubicBezTo>
                      <a:pt x="119" y="108"/>
                      <a:pt x="304" y="717"/>
                      <a:pt x="880" y="926"/>
                    </a:cubicBezTo>
                    <a:cubicBezTo>
                      <a:pt x="881" y="934"/>
                      <a:pt x="881" y="938"/>
                      <a:pt x="881" y="938"/>
                    </a:cubicBezTo>
                    <a:cubicBezTo>
                      <a:pt x="186" y="75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13"/>
              <p:cNvSpPr/>
              <p:nvPr/>
            </p:nvSpPr>
            <p:spPr>
              <a:xfrm>
                <a:off x="2484401" y="3633734"/>
                <a:ext cx="190052" cy="373235"/>
              </a:xfrm>
              <a:custGeom>
                <a:rect b="b" l="l" r="r" t="t"/>
                <a:pathLst>
                  <a:path extrusionOk="0" h="1143" w="582">
                    <a:moveTo>
                      <a:pt x="5" y="1143"/>
                    </a:moveTo>
                    <a:cubicBezTo>
                      <a:pt x="5" y="1143"/>
                      <a:pt x="670" y="872"/>
                      <a:pt x="572" y="0"/>
                    </a:cubicBezTo>
                    <a:cubicBezTo>
                      <a:pt x="572" y="0"/>
                      <a:pt x="-64" y="432"/>
                      <a:pt x="5" y="11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13"/>
              <p:cNvSpPr/>
              <p:nvPr/>
            </p:nvSpPr>
            <p:spPr>
              <a:xfrm>
                <a:off x="2484075" y="3633734"/>
                <a:ext cx="189726" cy="373235"/>
              </a:xfrm>
              <a:custGeom>
                <a:rect b="b" l="l" r="r" t="t"/>
                <a:pathLst>
                  <a:path extrusionOk="0" h="1143" w="581">
                    <a:moveTo>
                      <a:pt x="573" y="0"/>
                    </a:moveTo>
                    <a:cubicBezTo>
                      <a:pt x="576" y="33"/>
                      <a:pt x="579" y="66"/>
                      <a:pt x="581" y="98"/>
                    </a:cubicBezTo>
                    <a:cubicBezTo>
                      <a:pt x="513" y="147"/>
                      <a:pt x="11" y="530"/>
                      <a:pt x="16" y="1138"/>
                    </a:cubicBezTo>
                    <a:cubicBezTo>
                      <a:pt x="9" y="1141"/>
                      <a:pt x="5" y="1143"/>
                      <a:pt x="5" y="1143"/>
                    </a:cubicBezTo>
                    <a:cubicBezTo>
                      <a:pt x="-63" y="432"/>
                      <a:pt x="573" y="0"/>
                      <a:pt x="57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13"/>
              <p:cNvSpPr/>
              <p:nvPr/>
            </p:nvSpPr>
            <p:spPr>
              <a:xfrm>
                <a:off x="2421377" y="3076658"/>
                <a:ext cx="115925" cy="1226158"/>
              </a:xfrm>
              <a:custGeom>
                <a:rect b="b" l="l" r="r" t="t"/>
                <a:pathLst>
                  <a:path extrusionOk="0" h="3755" w="355">
                    <a:moveTo>
                      <a:pt x="259" y="16"/>
                    </a:moveTo>
                    <a:cubicBezTo>
                      <a:pt x="261" y="12"/>
                      <a:pt x="258" y="17"/>
                      <a:pt x="258" y="20"/>
                    </a:cubicBezTo>
                    <a:cubicBezTo>
                      <a:pt x="256" y="24"/>
                      <a:pt x="255" y="29"/>
                      <a:pt x="254" y="33"/>
                    </a:cubicBezTo>
                    <a:cubicBezTo>
                      <a:pt x="249" y="50"/>
                      <a:pt x="245" y="66"/>
                      <a:pt x="241" y="83"/>
                    </a:cubicBezTo>
                    <a:cubicBezTo>
                      <a:pt x="227" y="142"/>
                      <a:pt x="213" y="202"/>
                      <a:pt x="201" y="261"/>
                    </a:cubicBezTo>
                    <a:cubicBezTo>
                      <a:pt x="158" y="467"/>
                      <a:pt x="124" y="674"/>
                      <a:pt x="96" y="882"/>
                    </a:cubicBezTo>
                    <a:cubicBezTo>
                      <a:pt x="58" y="1166"/>
                      <a:pt x="34" y="1452"/>
                      <a:pt x="26" y="1738"/>
                    </a:cubicBezTo>
                    <a:cubicBezTo>
                      <a:pt x="17" y="2059"/>
                      <a:pt x="27" y="2381"/>
                      <a:pt x="69" y="2700"/>
                    </a:cubicBezTo>
                    <a:cubicBezTo>
                      <a:pt x="111" y="3019"/>
                      <a:pt x="184" y="3336"/>
                      <a:pt x="307" y="3633"/>
                    </a:cubicBezTo>
                    <a:cubicBezTo>
                      <a:pt x="322" y="3669"/>
                      <a:pt x="338" y="3704"/>
                      <a:pt x="354" y="3739"/>
                    </a:cubicBezTo>
                    <a:cubicBezTo>
                      <a:pt x="360" y="3751"/>
                      <a:pt x="340" y="3762"/>
                      <a:pt x="334" y="3749"/>
                    </a:cubicBezTo>
                    <a:cubicBezTo>
                      <a:pt x="199" y="3457"/>
                      <a:pt x="115" y="3142"/>
                      <a:pt x="65" y="2824"/>
                    </a:cubicBezTo>
                    <a:cubicBezTo>
                      <a:pt x="15" y="2503"/>
                      <a:pt x="-3" y="2177"/>
                      <a:pt x="1" y="1852"/>
                    </a:cubicBezTo>
                    <a:cubicBezTo>
                      <a:pt x="5" y="1558"/>
                      <a:pt x="27" y="1264"/>
                      <a:pt x="62" y="972"/>
                    </a:cubicBezTo>
                    <a:cubicBezTo>
                      <a:pt x="89" y="751"/>
                      <a:pt x="124" y="531"/>
                      <a:pt x="168" y="312"/>
                    </a:cubicBezTo>
                    <a:cubicBezTo>
                      <a:pt x="182" y="244"/>
                      <a:pt x="196" y="176"/>
                      <a:pt x="212" y="109"/>
                    </a:cubicBezTo>
                    <a:cubicBezTo>
                      <a:pt x="220" y="77"/>
                      <a:pt x="225" y="43"/>
                      <a:pt x="237" y="13"/>
                    </a:cubicBezTo>
                    <a:cubicBezTo>
                      <a:pt x="238" y="10"/>
                      <a:pt x="238" y="7"/>
                      <a:pt x="240" y="5"/>
                    </a:cubicBezTo>
                    <a:cubicBezTo>
                      <a:pt x="247" y="-8"/>
                      <a:pt x="266" y="4"/>
                      <a:pt x="259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13"/>
              <p:cNvSpPr/>
              <p:nvPr/>
            </p:nvSpPr>
            <p:spPr>
              <a:xfrm>
                <a:off x="2425949" y="3309154"/>
                <a:ext cx="319692" cy="536505"/>
              </a:xfrm>
              <a:custGeom>
                <a:rect b="b" l="l" r="r" t="t"/>
                <a:pathLst>
                  <a:path extrusionOk="0" h="1643" w="979">
                    <a:moveTo>
                      <a:pt x="975" y="18"/>
                    </a:moveTo>
                    <a:cubicBezTo>
                      <a:pt x="877" y="102"/>
                      <a:pt x="788" y="200"/>
                      <a:pt x="703" y="298"/>
                    </a:cubicBezTo>
                    <a:cubicBezTo>
                      <a:pt x="507" y="525"/>
                      <a:pt x="338" y="778"/>
                      <a:pt x="211" y="1050"/>
                    </a:cubicBezTo>
                    <a:cubicBezTo>
                      <a:pt x="124" y="1236"/>
                      <a:pt x="59" y="1433"/>
                      <a:pt x="21" y="1635"/>
                    </a:cubicBezTo>
                    <a:cubicBezTo>
                      <a:pt x="18" y="1649"/>
                      <a:pt x="-3" y="1643"/>
                      <a:pt x="0" y="1629"/>
                    </a:cubicBezTo>
                    <a:cubicBezTo>
                      <a:pt x="65" y="1283"/>
                      <a:pt x="210" y="957"/>
                      <a:pt x="401" y="663"/>
                    </a:cubicBezTo>
                    <a:cubicBezTo>
                      <a:pt x="534" y="459"/>
                      <a:pt x="688" y="268"/>
                      <a:pt x="860" y="96"/>
                    </a:cubicBezTo>
                    <a:cubicBezTo>
                      <a:pt x="893" y="64"/>
                      <a:pt x="925" y="32"/>
                      <a:pt x="960" y="2"/>
                    </a:cubicBezTo>
                    <a:cubicBezTo>
                      <a:pt x="971" y="-7"/>
                      <a:pt x="986" y="9"/>
                      <a:pt x="975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13"/>
              <p:cNvSpPr/>
              <p:nvPr/>
            </p:nvSpPr>
            <p:spPr>
              <a:xfrm>
                <a:off x="2147074" y="3374462"/>
                <a:ext cx="283772" cy="433972"/>
              </a:xfrm>
              <a:custGeom>
                <a:rect b="b" l="l" r="r" t="t"/>
                <a:pathLst>
                  <a:path extrusionOk="0" h="1329" w="869">
                    <a:moveTo>
                      <a:pt x="17" y="1"/>
                    </a:moveTo>
                    <a:cubicBezTo>
                      <a:pt x="101" y="40"/>
                      <a:pt x="178" y="103"/>
                      <a:pt x="246" y="164"/>
                    </a:cubicBezTo>
                    <a:cubicBezTo>
                      <a:pt x="428" y="325"/>
                      <a:pt x="572" y="529"/>
                      <a:pt x="678" y="747"/>
                    </a:cubicBezTo>
                    <a:cubicBezTo>
                      <a:pt x="765" y="928"/>
                      <a:pt x="827" y="1119"/>
                      <a:pt x="869" y="1315"/>
                    </a:cubicBezTo>
                    <a:cubicBezTo>
                      <a:pt x="872" y="1329"/>
                      <a:pt x="850" y="1335"/>
                      <a:pt x="847" y="1321"/>
                    </a:cubicBezTo>
                    <a:cubicBezTo>
                      <a:pt x="780" y="1007"/>
                      <a:pt x="660" y="702"/>
                      <a:pt x="469" y="442"/>
                    </a:cubicBezTo>
                    <a:cubicBezTo>
                      <a:pt x="363" y="298"/>
                      <a:pt x="235" y="166"/>
                      <a:pt x="86" y="67"/>
                    </a:cubicBezTo>
                    <a:cubicBezTo>
                      <a:pt x="60" y="50"/>
                      <a:pt x="34" y="33"/>
                      <a:pt x="6" y="20"/>
                    </a:cubicBezTo>
                    <a:cubicBezTo>
                      <a:pt x="-7" y="13"/>
                      <a:pt x="5" y="-6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13"/>
              <p:cNvSpPr/>
              <p:nvPr/>
            </p:nvSpPr>
            <p:spPr>
              <a:xfrm>
                <a:off x="2470033" y="3765983"/>
                <a:ext cx="147274" cy="375194"/>
              </a:xfrm>
              <a:custGeom>
                <a:rect b="b" l="l" r="r" t="t"/>
                <a:pathLst>
                  <a:path extrusionOk="0" h="1149" w="451">
                    <a:moveTo>
                      <a:pt x="448" y="19"/>
                    </a:moveTo>
                    <a:cubicBezTo>
                      <a:pt x="388" y="82"/>
                      <a:pt x="336" y="155"/>
                      <a:pt x="289" y="228"/>
                    </a:cubicBezTo>
                    <a:cubicBezTo>
                      <a:pt x="183" y="389"/>
                      <a:pt x="99" y="566"/>
                      <a:pt x="54" y="754"/>
                    </a:cubicBezTo>
                    <a:cubicBezTo>
                      <a:pt x="25" y="880"/>
                      <a:pt x="14" y="1009"/>
                      <a:pt x="28" y="1138"/>
                    </a:cubicBezTo>
                    <a:cubicBezTo>
                      <a:pt x="30" y="1152"/>
                      <a:pt x="7" y="1152"/>
                      <a:pt x="6" y="1138"/>
                    </a:cubicBezTo>
                    <a:cubicBezTo>
                      <a:pt x="-18" y="916"/>
                      <a:pt x="31" y="695"/>
                      <a:pt x="119" y="493"/>
                    </a:cubicBezTo>
                    <a:cubicBezTo>
                      <a:pt x="184" y="343"/>
                      <a:pt x="271" y="203"/>
                      <a:pt x="372" y="75"/>
                    </a:cubicBezTo>
                    <a:cubicBezTo>
                      <a:pt x="391" y="50"/>
                      <a:pt x="411" y="26"/>
                      <a:pt x="433" y="3"/>
                    </a:cubicBezTo>
                    <a:cubicBezTo>
                      <a:pt x="443" y="-8"/>
                      <a:pt x="458" y="8"/>
                      <a:pt x="44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13"/>
              <p:cNvSpPr/>
              <p:nvPr/>
            </p:nvSpPr>
            <p:spPr>
              <a:xfrm>
                <a:off x="2227732" y="3774473"/>
                <a:ext cx="241320" cy="325887"/>
              </a:xfrm>
              <a:custGeom>
                <a:rect b="b" l="l" r="r" t="t"/>
                <a:pathLst>
                  <a:path extrusionOk="0" h="998" w="739">
                    <a:moveTo>
                      <a:pt x="17" y="2"/>
                    </a:moveTo>
                    <a:cubicBezTo>
                      <a:pt x="83" y="49"/>
                      <a:pt x="145" y="105"/>
                      <a:pt x="203" y="161"/>
                    </a:cubicBezTo>
                    <a:cubicBezTo>
                      <a:pt x="343" y="296"/>
                      <a:pt x="466" y="448"/>
                      <a:pt x="566" y="615"/>
                    </a:cubicBezTo>
                    <a:cubicBezTo>
                      <a:pt x="636" y="732"/>
                      <a:pt x="695" y="856"/>
                      <a:pt x="739" y="985"/>
                    </a:cubicBezTo>
                    <a:cubicBezTo>
                      <a:pt x="743" y="998"/>
                      <a:pt x="722" y="1004"/>
                      <a:pt x="717" y="990"/>
                    </a:cubicBezTo>
                    <a:cubicBezTo>
                      <a:pt x="595" y="632"/>
                      <a:pt x="360" y="312"/>
                      <a:pt x="70" y="71"/>
                    </a:cubicBezTo>
                    <a:cubicBezTo>
                      <a:pt x="49" y="54"/>
                      <a:pt x="28" y="37"/>
                      <a:pt x="5" y="21"/>
                    </a:cubicBezTo>
                    <a:cubicBezTo>
                      <a:pt x="-6" y="13"/>
                      <a:pt x="5" y="-6"/>
                      <a:pt x="17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5" name="Google Shape;2285;p13"/>
            <p:cNvGrpSpPr/>
            <p:nvPr/>
          </p:nvGrpSpPr>
          <p:grpSpPr>
            <a:xfrm>
              <a:off x="2597062" y="3241887"/>
              <a:ext cx="840215" cy="1252281"/>
              <a:chOff x="2597062" y="3241887"/>
              <a:chExt cx="840215" cy="1252281"/>
            </a:xfrm>
          </p:grpSpPr>
          <p:sp>
            <p:nvSpPr>
              <p:cNvPr id="2286" name="Google Shape;2286;p13"/>
              <p:cNvSpPr/>
              <p:nvPr/>
            </p:nvSpPr>
            <p:spPr>
              <a:xfrm>
                <a:off x="3033007" y="3241887"/>
                <a:ext cx="266138" cy="379766"/>
              </a:xfrm>
              <a:custGeom>
                <a:rect b="b" l="l" r="r" t="t"/>
                <a:pathLst>
                  <a:path extrusionOk="0" h="1163" w="815">
                    <a:moveTo>
                      <a:pt x="0" y="1163"/>
                    </a:moveTo>
                    <a:cubicBezTo>
                      <a:pt x="0" y="1163"/>
                      <a:pt x="778" y="976"/>
                      <a:pt x="815" y="0"/>
                    </a:cubicBezTo>
                    <a:cubicBezTo>
                      <a:pt x="815" y="0"/>
                      <a:pt x="44" y="371"/>
                      <a:pt x="0" y="1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13"/>
              <p:cNvSpPr/>
              <p:nvPr/>
            </p:nvSpPr>
            <p:spPr>
              <a:xfrm>
                <a:off x="3033007" y="3241887"/>
                <a:ext cx="266138" cy="379766"/>
              </a:xfrm>
              <a:custGeom>
                <a:rect b="b" l="l" r="r" t="t"/>
                <a:pathLst>
                  <a:path extrusionOk="0" h="1163" w="815">
                    <a:moveTo>
                      <a:pt x="815" y="0"/>
                    </a:moveTo>
                    <a:cubicBezTo>
                      <a:pt x="813" y="38"/>
                      <a:pt x="811" y="75"/>
                      <a:pt x="807" y="110"/>
                    </a:cubicBezTo>
                    <a:cubicBezTo>
                      <a:pt x="724" y="153"/>
                      <a:pt x="109" y="491"/>
                      <a:pt x="13" y="1160"/>
                    </a:cubicBezTo>
                    <a:cubicBezTo>
                      <a:pt x="5" y="1162"/>
                      <a:pt x="0" y="1163"/>
                      <a:pt x="0" y="1163"/>
                    </a:cubicBezTo>
                    <a:cubicBezTo>
                      <a:pt x="44" y="371"/>
                      <a:pt x="815" y="0"/>
                      <a:pt x="815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13"/>
              <p:cNvSpPr/>
              <p:nvPr/>
            </p:nvSpPr>
            <p:spPr>
              <a:xfrm>
                <a:off x="3022231" y="3624918"/>
                <a:ext cx="415045" cy="214210"/>
              </a:xfrm>
              <a:custGeom>
                <a:rect b="b" l="l" r="r" t="t"/>
                <a:pathLst>
                  <a:path extrusionOk="0" h="656" w="1271">
                    <a:moveTo>
                      <a:pt x="0" y="633"/>
                    </a:moveTo>
                    <a:cubicBezTo>
                      <a:pt x="0" y="633"/>
                      <a:pt x="772" y="840"/>
                      <a:pt x="1271" y="0"/>
                    </a:cubicBezTo>
                    <a:cubicBezTo>
                      <a:pt x="1271" y="0"/>
                      <a:pt x="417" y="-42"/>
                      <a:pt x="0" y="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13"/>
              <p:cNvSpPr/>
              <p:nvPr/>
            </p:nvSpPr>
            <p:spPr>
              <a:xfrm>
                <a:off x="3022231" y="3624918"/>
                <a:ext cx="415045" cy="207679"/>
              </a:xfrm>
              <a:custGeom>
                <a:rect b="b" l="l" r="r" t="t"/>
                <a:pathLst>
                  <a:path extrusionOk="0" h="636" w="1271">
                    <a:moveTo>
                      <a:pt x="1271" y="0"/>
                    </a:moveTo>
                    <a:cubicBezTo>
                      <a:pt x="1251" y="33"/>
                      <a:pt x="1231" y="64"/>
                      <a:pt x="1211" y="93"/>
                    </a:cubicBezTo>
                    <a:cubicBezTo>
                      <a:pt x="1118" y="91"/>
                      <a:pt x="417" y="94"/>
                      <a:pt x="12" y="636"/>
                    </a:cubicBezTo>
                    <a:cubicBezTo>
                      <a:pt x="4" y="634"/>
                      <a:pt x="0" y="633"/>
                      <a:pt x="0" y="633"/>
                    </a:cubicBezTo>
                    <a:cubicBezTo>
                      <a:pt x="417" y="-42"/>
                      <a:pt x="1271" y="0"/>
                      <a:pt x="1271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13"/>
              <p:cNvSpPr/>
              <p:nvPr/>
            </p:nvSpPr>
            <p:spPr>
              <a:xfrm>
                <a:off x="2699272" y="3379360"/>
                <a:ext cx="164581" cy="445401"/>
              </a:xfrm>
              <a:custGeom>
                <a:rect b="b" l="l" r="r" t="t"/>
                <a:pathLst>
                  <a:path extrusionOk="0" h="1364" w="504">
                    <a:moveTo>
                      <a:pt x="425" y="1364"/>
                    </a:moveTo>
                    <a:cubicBezTo>
                      <a:pt x="425" y="1364"/>
                      <a:pt x="767" y="641"/>
                      <a:pt x="31" y="0"/>
                    </a:cubicBezTo>
                    <a:cubicBezTo>
                      <a:pt x="31" y="0"/>
                      <a:pt x="-165" y="832"/>
                      <a:pt x="425" y="1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13"/>
              <p:cNvSpPr/>
              <p:nvPr/>
            </p:nvSpPr>
            <p:spPr>
              <a:xfrm>
                <a:off x="2699272" y="3379360"/>
                <a:ext cx="140417" cy="445401"/>
              </a:xfrm>
              <a:custGeom>
                <a:rect b="b" l="l" r="r" t="t"/>
                <a:pathLst>
                  <a:path extrusionOk="0" h="1364" w="430">
                    <a:moveTo>
                      <a:pt x="31" y="0"/>
                    </a:moveTo>
                    <a:cubicBezTo>
                      <a:pt x="59" y="25"/>
                      <a:pt x="86" y="50"/>
                      <a:pt x="111" y="75"/>
                    </a:cubicBezTo>
                    <a:cubicBezTo>
                      <a:pt x="93" y="166"/>
                      <a:pt x="-31" y="857"/>
                      <a:pt x="430" y="1352"/>
                    </a:cubicBezTo>
                    <a:cubicBezTo>
                      <a:pt x="427" y="1360"/>
                      <a:pt x="425" y="1364"/>
                      <a:pt x="425" y="1364"/>
                    </a:cubicBezTo>
                    <a:cubicBezTo>
                      <a:pt x="-165" y="832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13"/>
              <p:cNvSpPr/>
              <p:nvPr/>
            </p:nvSpPr>
            <p:spPr>
              <a:xfrm>
                <a:off x="2597062" y="3766310"/>
                <a:ext cx="149233" cy="403603"/>
              </a:xfrm>
              <a:custGeom>
                <a:rect b="b" l="l" r="r" t="t"/>
                <a:pathLst>
                  <a:path extrusionOk="0" h="1236" w="457">
                    <a:moveTo>
                      <a:pt x="385" y="1236"/>
                    </a:moveTo>
                    <a:cubicBezTo>
                      <a:pt x="385" y="1236"/>
                      <a:pt x="695" y="581"/>
                      <a:pt x="28" y="0"/>
                    </a:cubicBezTo>
                    <a:cubicBezTo>
                      <a:pt x="28" y="0"/>
                      <a:pt x="-149" y="754"/>
                      <a:pt x="385" y="12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13"/>
              <p:cNvSpPr/>
              <p:nvPr/>
            </p:nvSpPr>
            <p:spPr>
              <a:xfrm>
                <a:off x="2597062" y="3766310"/>
                <a:ext cx="127354" cy="403603"/>
              </a:xfrm>
              <a:custGeom>
                <a:rect b="b" l="l" r="r" t="t"/>
                <a:pathLst>
                  <a:path extrusionOk="0" h="1236" w="390">
                    <a:moveTo>
                      <a:pt x="28" y="0"/>
                    </a:moveTo>
                    <a:cubicBezTo>
                      <a:pt x="54" y="23"/>
                      <a:pt x="78" y="45"/>
                      <a:pt x="101" y="68"/>
                    </a:cubicBezTo>
                    <a:cubicBezTo>
                      <a:pt x="84" y="150"/>
                      <a:pt x="-28" y="776"/>
                      <a:pt x="390" y="1225"/>
                    </a:cubicBezTo>
                    <a:cubicBezTo>
                      <a:pt x="387" y="1232"/>
                      <a:pt x="385" y="1236"/>
                      <a:pt x="385" y="1236"/>
                    </a:cubicBezTo>
                    <a:cubicBezTo>
                      <a:pt x="-149" y="754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13"/>
              <p:cNvSpPr/>
              <p:nvPr/>
            </p:nvSpPr>
            <p:spPr>
              <a:xfrm>
                <a:off x="2770460" y="3960601"/>
                <a:ext cx="334714" cy="248497"/>
              </a:xfrm>
              <a:custGeom>
                <a:rect b="b" l="l" r="r" t="t"/>
                <a:pathLst>
                  <a:path extrusionOk="0" h="761" w="1025">
                    <a:moveTo>
                      <a:pt x="0" y="760"/>
                    </a:moveTo>
                    <a:cubicBezTo>
                      <a:pt x="0" y="760"/>
                      <a:pt x="716" y="822"/>
                      <a:pt x="1025" y="0"/>
                    </a:cubicBezTo>
                    <a:cubicBezTo>
                      <a:pt x="1025" y="0"/>
                      <a:pt x="262" y="96"/>
                      <a:pt x="0" y="7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13"/>
              <p:cNvSpPr/>
              <p:nvPr/>
            </p:nvSpPr>
            <p:spPr>
              <a:xfrm>
                <a:off x="2770460" y="3960601"/>
                <a:ext cx="334714" cy="248497"/>
              </a:xfrm>
              <a:custGeom>
                <a:rect b="b" l="l" r="r" t="t"/>
                <a:pathLst>
                  <a:path extrusionOk="0" h="761" w="1025">
                    <a:moveTo>
                      <a:pt x="1025" y="0"/>
                    </a:moveTo>
                    <a:cubicBezTo>
                      <a:pt x="1013" y="32"/>
                      <a:pt x="1000" y="62"/>
                      <a:pt x="987" y="92"/>
                    </a:cubicBezTo>
                    <a:cubicBezTo>
                      <a:pt x="904" y="104"/>
                      <a:pt x="284" y="217"/>
                      <a:pt x="11" y="761"/>
                    </a:cubicBezTo>
                    <a:cubicBezTo>
                      <a:pt x="4" y="760"/>
                      <a:pt x="0" y="760"/>
                      <a:pt x="0" y="760"/>
                    </a:cubicBezTo>
                    <a:cubicBezTo>
                      <a:pt x="262" y="96"/>
                      <a:pt x="1025" y="0"/>
                      <a:pt x="1025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13"/>
              <p:cNvSpPr/>
              <p:nvPr/>
            </p:nvSpPr>
            <p:spPr>
              <a:xfrm>
                <a:off x="2676413" y="3387523"/>
                <a:ext cx="534236" cy="1106644"/>
              </a:xfrm>
              <a:custGeom>
                <a:rect b="b" l="l" r="r" t="t"/>
                <a:pathLst>
                  <a:path extrusionOk="0" h="3389" w="1636">
                    <a:moveTo>
                      <a:pt x="1631" y="20"/>
                    </a:moveTo>
                    <a:cubicBezTo>
                      <a:pt x="1635" y="18"/>
                      <a:pt x="1630" y="21"/>
                      <a:pt x="1629" y="23"/>
                    </a:cubicBezTo>
                    <a:cubicBezTo>
                      <a:pt x="1625" y="27"/>
                      <a:pt x="1622" y="30"/>
                      <a:pt x="1619" y="33"/>
                    </a:cubicBezTo>
                    <a:cubicBezTo>
                      <a:pt x="1607" y="46"/>
                      <a:pt x="1596" y="59"/>
                      <a:pt x="1585" y="72"/>
                    </a:cubicBezTo>
                    <a:cubicBezTo>
                      <a:pt x="1545" y="118"/>
                      <a:pt x="1507" y="165"/>
                      <a:pt x="1468" y="212"/>
                    </a:cubicBezTo>
                    <a:cubicBezTo>
                      <a:pt x="1337" y="376"/>
                      <a:pt x="1212" y="545"/>
                      <a:pt x="1092" y="717"/>
                    </a:cubicBezTo>
                    <a:cubicBezTo>
                      <a:pt x="930" y="953"/>
                      <a:pt x="778" y="1196"/>
                      <a:pt x="641" y="1447"/>
                    </a:cubicBezTo>
                    <a:cubicBezTo>
                      <a:pt x="486" y="1729"/>
                      <a:pt x="349" y="2021"/>
                      <a:pt x="241" y="2324"/>
                    </a:cubicBezTo>
                    <a:cubicBezTo>
                      <a:pt x="134" y="2627"/>
                      <a:pt x="54" y="2942"/>
                      <a:pt x="29" y="3263"/>
                    </a:cubicBezTo>
                    <a:cubicBezTo>
                      <a:pt x="26" y="3301"/>
                      <a:pt x="23" y="3340"/>
                      <a:pt x="22" y="3378"/>
                    </a:cubicBezTo>
                    <a:cubicBezTo>
                      <a:pt x="21" y="3392"/>
                      <a:pt x="-1" y="3393"/>
                      <a:pt x="0" y="3379"/>
                    </a:cubicBezTo>
                    <a:cubicBezTo>
                      <a:pt x="12" y="3057"/>
                      <a:pt x="81" y="2738"/>
                      <a:pt x="181" y="2432"/>
                    </a:cubicBezTo>
                    <a:cubicBezTo>
                      <a:pt x="282" y="2124"/>
                      <a:pt x="415" y="1826"/>
                      <a:pt x="567" y="1538"/>
                    </a:cubicBezTo>
                    <a:cubicBezTo>
                      <a:pt x="704" y="1278"/>
                      <a:pt x="857" y="1026"/>
                      <a:pt x="1021" y="782"/>
                    </a:cubicBezTo>
                    <a:cubicBezTo>
                      <a:pt x="1146" y="598"/>
                      <a:pt x="1277" y="417"/>
                      <a:pt x="1416" y="243"/>
                    </a:cubicBezTo>
                    <a:cubicBezTo>
                      <a:pt x="1459" y="188"/>
                      <a:pt x="1503" y="135"/>
                      <a:pt x="1548" y="82"/>
                    </a:cubicBezTo>
                    <a:cubicBezTo>
                      <a:pt x="1569" y="57"/>
                      <a:pt x="1589" y="29"/>
                      <a:pt x="1613" y="7"/>
                    </a:cubicBezTo>
                    <a:cubicBezTo>
                      <a:pt x="1615" y="5"/>
                      <a:pt x="1617" y="3"/>
                      <a:pt x="1619" y="2"/>
                    </a:cubicBezTo>
                    <a:cubicBezTo>
                      <a:pt x="1631" y="-6"/>
                      <a:pt x="1643" y="13"/>
                      <a:pt x="1631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13"/>
              <p:cNvSpPr/>
              <p:nvPr/>
            </p:nvSpPr>
            <p:spPr>
              <a:xfrm>
                <a:off x="2791359" y="3703287"/>
                <a:ext cx="526399" cy="336663"/>
              </a:xfrm>
              <a:custGeom>
                <a:rect b="b" l="l" r="r" t="t"/>
                <a:pathLst>
                  <a:path extrusionOk="0" h="1031" w="1612">
                    <a:moveTo>
                      <a:pt x="1605" y="21"/>
                    </a:moveTo>
                    <a:cubicBezTo>
                      <a:pt x="1479" y="52"/>
                      <a:pt x="1355" y="98"/>
                      <a:pt x="1235" y="147"/>
                    </a:cubicBezTo>
                    <a:cubicBezTo>
                      <a:pt x="957" y="260"/>
                      <a:pt x="692" y="408"/>
                      <a:pt x="455" y="593"/>
                    </a:cubicBezTo>
                    <a:cubicBezTo>
                      <a:pt x="293" y="719"/>
                      <a:pt x="145" y="864"/>
                      <a:pt x="19" y="1027"/>
                    </a:cubicBezTo>
                    <a:cubicBezTo>
                      <a:pt x="11" y="1038"/>
                      <a:pt x="-6" y="1023"/>
                      <a:pt x="3" y="1012"/>
                    </a:cubicBezTo>
                    <a:cubicBezTo>
                      <a:pt x="218" y="734"/>
                      <a:pt x="496" y="510"/>
                      <a:pt x="800" y="335"/>
                    </a:cubicBezTo>
                    <a:cubicBezTo>
                      <a:pt x="1011" y="214"/>
                      <a:pt x="1235" y="113"/>
                      <a:pt x="1467" y="39"/>
                    </a:cubicBezTo>
                    <a:cubicBezTo>
                      <a:pt x="1510" y="25"/>
                      <a:pt x="1554" y="11"/>
                      <a:pt x="1599" y="0"/>
                    </a:cubicBezTo>
                    <a:cubicBezTo>
                      <a:pt x="1612" y="-3"/>
                      <a:pt x="1619" y="18"/>
                      <a:pt x="1605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13"/>
              <p:cNvSpPr/>
              <p:nvPr/>
            </p:nvSpPr>
            <p:spPr>
              <a:xfrm>
                <a:off x="2754786" y="3492669"/>
                <a:ext cx="87842" cy="512994"/>
              </a:xfrm>
              <a:custGeom>
                <a:rect b="b" l="l" r="r" t="t"/>
                <a:pathLst>
                  <a:path extrusionOk="0" h="1571" w="269">
                    <a:moveTo>
                      <a:pt x="21" y="5"/>
                    </a:moveTo>
                    <a:cubicBezTo>
                      <a:pt x="77" y="78"/>
                      <a:pt x="117" y="168"/>
                      <a:pt x="150" y="254"/>
                    </a:cubicBezTo>
                    <a:cubicBezTo>
                      <a:pt x="239" y="481"/>
                      <a:pt x="274" y="727"/>
                      <a:pt x="269" y="970"/>
                    </a:cubicBezTo>
                    <a:cubicBezTo>
                      <a:pt x="264" y="1170"/>
                      <a:pt x="232" y="1369"/>
                      <a:pt x="180" y="1563"/>
                    </a:cubicBezTo>
                    <a:cubicBezTo>
                      <a:pt x="177" y="1576"/>
                      <a:pt x="155" y="1572"/>
                      <a:pt x="159" y="1558"/>
                    </a:cubicBezTo>
                    <a:cubicBezTo>
                      <a:pt x="242" y="1248"/>
                      <a:pt x="274" y="922"/>
                      <a:pt x="222" y="604"/>
                    </a:cubicBezTo>
                    <a:cubicBezTo>
                      <a:pt x="193" y="427"/>
                      <a:pt x="139" y="251"/>
                      <a:pt x="51" y="94"/>
                    </a:cubicBezTo>
                    <a:cubicBezTo>
                      <a:pt x="36" y="68"/>
                      <a:pt x="21" y="41"/>
                      <a:pt x="2" y="16"/>
                    </a:cubicBezTo>
                    <a:cubicBezTo>
                      <a:pt x="-7" y="5"/>
                      <a:pt x="12" y="-7"/>
                      <a:pt x="21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13"/>
              <p:cNvSpPr/>
              <p:nvPr/>
            </p:nvSpPr>
            <p:spPr>
              <a:xfrm>
                <a:off x="2698292" y="4052032"/>
                <a:ext cx="297487" cy="272008"/>
              </a:xfrm>
              <a:custGeom>
                <a:rect b="b" l="l" r="r" t="t"/>
                <a:pathLst>
                  <a:path extrusionOk="0" h="833" w="911">
                    <a:moveTo>
                      <a:pt x="904" y="21"/>
                    </a:moveTo>
                    <a:cubicBezTo>
                      <a:pt x="822" y="51"/>
                      <a:pt x="742" y="92"/>
                      <a:pt x="667" y="135"/>
                    </a:cubicBezTo>
                    <a:cubicBezTo>
                      <a:pt x="499" y="230"/>
                      <a:pt x="343" y="350"/>
                      <a:pt x="219" y="497"/>
                    </a:cubicBezTo>
                    <a:cubicBezTo>
                      <a:pt x="135" y="595"/>
                      <a:pt x="67" y="706"/>
                      <a:pt x="21" y="827"/>
                    </a:cubicBezTo>
                    <a:cubicBezTo>
                      <a:pt x="15" y="840"/>
                      <a:pt x="-4" y="830"/>
                      <a:pt x="1" y="817"/>
                    </a:cubicBezTo>
                    <a:cubicBezTo>
                      <a:pt x="81" y="609"/>
                      <a:pt x="224" y="434"/>
                      <a:pt x="395" y="294"/>
                    </a:cubicBezTo>
                    <a:cubicBezTo>
                      <a:pt x="521" y="190"/>
                      <a:pt x="662" y="104"/>
                      <a:pt x="810" y="37"/>
                    </a:cubicBezTo>
                    <a:cubicBezTo>
                      <a:pt x="839" y="24"/>
                      <a:pt x="868" y="11"/>
                      <a:pt x="898" y="0"/>
                    </a:cubicBezTo>
                    <a:cubicBezTo>
                      <a:pt x="911" y="-4"/>
                      <a:pt x="917" y="17"/>
                      <a:pt x="904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13"/>
              <p:cNvSpPr/>
              <p:nvPr/>
            </p:nvSpPr>
            <p:spPr>
              <a:xfrm>
                <a:off x="2644085" y="3885823"/>
                <a:ext cx="76739" cy="397399"/>
              </a:xfrm>
              <a:custGeom>
                <a:rect b="b" l="l" r="r" t="t"/>
                <a:pathLst>
                  <a:path extrusionOk="0" h="1217" w="235">
                    <a:moveTo>
                      <a:pt x="21" y="5"/>
                    </a:moveTo>
                    <a:cubicBezTo>
                      <a:pt x="59" y="77"/>
                      <a:pt x="88" y="155"/>
                      <a:pt x="114" y="232"/>
                    </a:cubicBezTo>
                    <a:cubicBezTo>
                      <a:pt x="177" y="415"/>
                      <a:pt x="217" y="607"/>
                      <a:pt x="231" y="800"/>
                    </a:cubicBezTo>
                    <a:cubicBezTo>
                      <a:pt x="240" y="936"/>
                      <a:pt x="236" y="1073"/>
                      <a:pt x="216" y="1208"/>
                    </a:cubicBezTo>
                    <a:cubicBezTo>
                      <a:pt x="214" y="1223"/>
                      <a:pt x="193" y="1218"/>
                      <a:pt x="195" y="1204"/>
                    </a:cubicBezTo>
                    <a:cubicBezTo>
                      <a:pt x="249" y="829"/>
                      <a:pt x="185" y="437"/>
                      <a:pt x="36" y="90"/>
                    </a:cubicBezTo>
                    <a:cubicBezTo>
                      <a:pt x="26" y="65"/>
                      <a:pt x="15" y="40"/>
                      <a:pt x="2" y="16"/>
                    </a:cubicBezTo>
                    <a:cubicBezTo>
                      <a:pt x="-5" y="4"/>
                      <a:pt x="14" y="-8"/>
                      <a:pt x="21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1" name="Google Shape;2301;p13"/>
            <p:cNvGrpSpPr/>
            <p:nvPr/>
          </p:nvGrpSpPr>
          <p:grpSpPr>
            <a:xfrm>
              <a:off x="2872671" y="3704594"/>
              <a:ext cx="1140316" cy="886556"/>
              <a:chOff x="2872671" y="3704594"/>
              <a:chExt cx="1140316" cy="886556"/>
            </a:xfrm>
          </p:grpSpPr>
          <p:sp>
            <p:nvSpPr>
              <p:cNvPr id="2302" name="Google Shape;2302;p13"/>
              <p:cNvSpPr/>
              <p:nvPr/>
            </p:nvSpPr>
            <p:spPr>
              <a:xfrm>
                <a:off x="3679252" y="3781330"/>
                <a:ext cx="333734" cy="321968"/>
              </a:xfrm>
              <a:custGeom>
                <a:rect b="b" l="l" r="r" t="t"/>
                <a:pathLst>
                  <a:path extrusionOk="0" h="986" w="1022">
                    <a:moveTo>
                      <a:pt x="0" y="986"/>
                    </a:moveTo>
                    <a:cubicBezTo>
                      <a:pt x="0" y="986"/>
                      <a:pt x="63" y="189"/>
                      <a:pt x="1022" y="0"/>
                    </a:cubicBezTo>
                    <a:cubicBezTo>
                      <a:pt x="1022" y="0"/>
                      <a:pt x="776" y="819"/>
                      <a:pt x="0" y="9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13"/>
              <p:cNvSpPr/>
              <p:nvPr/>
            </p:nvSpPr>
            <p:spPr>
              <a:xfrm>
                <a:off x="3679252" y="3781330"/>
                <a:ext cx="333734" cy="321968"/>
              </a:xfrm>
              <a:custGeom>
                <a:rect b="b" l="l" r="r" t="t"/>
                <a:pathLst>
                  <a:path extrusionOk="0" h="986" w="1022">
                    <a:moveTo>
                      <a:pt x="1022" y="0"/>
                    </a:moveTo>
                    <a:cubicBezTo>
                      <a:pt x="985" y="7"/>
                      <a:pt x="949" y="15"/>
                      <a:pt x="914" y="25"/>
                    </a:cubicBezTo>
                    <a:cubicBezTo>
                      <a:pt x="885" y="113"/>
                      <a:pt x="648" y="773"/>
                      <a:pt x="2" y="973"/>
                    </a:cubicBezTo>
                    <a:cubicBezTo>
                      <a:pt x="1" y="981"/>
                      <a:pt x="0" y="986"/>
                      <a:pt x="0" y="986"/>
                    </a:cubicBezTo>
                    <a:cubicBezTo>
                      <a:pt x="776" y="819"/>
                      <a:pt x="1022" y="0"/>
                      <a:pt x="102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13"/>
              <p:cNvSpPr/>
              <p:nvPr/>
            </p:nvSpPr>
            <p:spPr>
              <a:xfrm>
                <a:off x="3450666" y="3704594"/>
                <a:ext cx="170133" cy="442135"/>
              </a:xfrm>
              <a:custGeom>
                <a:rect b="b" l="l" r="r" t="t"/>
                <a:pathLst>
                  <a:path extrusionOk="0" h="1354" w="521">
                    <a:moveTo>
                      <a:pt x="70" y="1354"/>
                    </a:moveTo>
                    <a:cubicBezTo>
                      <a:pt x="70" y="1354"/>
                      <a:pt x="-255" y="624"/>
                      <a:pt x="497" y="0"/>
                    </a:cubicBezTo>
                    <a:cubicBezTo>
                      <a:pt x="497" y="0"/>
                      <a:pt x="673" y="837"/>
                      <a:pt x="70" y="13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13"/>
              <p:cNvSpPr/>
              <p:nvPr/>
            </p:nvSpPr>
            <p:spPr>
              <a:xfrm>
                <a:off x="3471892" y="3704594"/>
                <a:ext cx="148907" cy="442135"/>
              </a:xfrm>
              <a:custGeom>
                <a:rect b="b" l="l" r="r" t="t"/>
                <a:pathLst>
                  <a:path extrusionOk="0" h="1354" w="456">
                    <a:moveTo>
                      <a:pt x="432" y="0"/>
                    </a:moveTo>
                    <a:cubicBezTo>
                      <a:pt x="403" y="24"/>
                      <a:pt x="376" y="49"/>
                      <a:pt x="350" y="73"/>
                    </a:cubicBezTo>
                    <a:cubicBezTo>
                      <a:pt x="366" y="165"/>
                      <a:pt x="473" y="858"/>
                      <a:pt x="0" y="1342"/>
                    </a:cubicBezTo>
                    <a:cubicBezTo>
                      <a:pt x="4" y="1350"/>
                      <a:pt x="5" y="1354"/>
                      <a:pt x="5" y="1354"/>
                    </a:cubicBezTo>
                    <a:cubicBezTo>
                      <a:pt x="608" y="837"/>
                      <a:pt x="432" y="0"/>
                      <a:pt x="43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13"/>
              <p:cNvSpPr/>
              <p:nvPr/>
            </p:nvSpPr>
            <p:spPr>
              <a:xfrm>
                <a:off x="3509446" y="4276365"/>
                <a:ext cx="459782" cy="142371"/>
              </a:xfrm>
              <a:custGeom>
                <a:rect b="b" l="l" r="r" t="t"/>
                <a:pathLst>
                  <a:path extrusionOk="0" h="436" w="1408">
                    <a:moveTo>
                      <a:pt x="0" y="157"/>
                    </a:moveTo>
                    <a:cubicBezTo>
                      <a:pt x="0" y="157"/>
                      <a:pt x="660" y="-294"/>
                      <a:pt x="1408" y="333"/>
                    </a:cubicBezTo>
                    <a:cubicBezTo>
                      <a:pt x="1408" y="333"/>
                      <a:pt x="617" y="657"/>
                      <a:pt x="0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13"/>
              <p:cNvSpPr/>
              <p:nvPr/>
            </p:nvSpPr>
            <p:spPr>
              <a:xfrm>
                <a:off x="3509446" y="4325346"/>
                <a:ext cx="459782" cy="93390"/>
              </a:xfrm>
              <a:custGeom>
                <a:rect b="b" l="l" r="r" t="t"/>
                <a:pathLst>
                  <a:path extrusionOk="0" h="286" w="1408">
                    <a:moveTo>
                      <a:pt x="1408" y="183"/>
                    </a:moveTo>
                    <a:cubicBezTo>
                      <a:pt x="1379" y="159"/>
                      <a:pt x="1350" y="137"/>
                      <a:pt x="1322" y="115"/>
                    </a:cubicBezTo>
                    <a:cubicBezTo>
                      <a:pt x="1235" y="148"/>
                      <a:pt x="571" y="378"/>
                      <a:pt x="10" y="0"/>
                    </a:cubicBezTo>
                    <a:cubicBezTo>
                      <a:pt x="3" y="4"/>
                      <a:pt x="0" y="7"/>
                      <a:pt x="0" y="7"/>
                    </a:cubicBezTo>
                    <a:cubicBezTo>
                      <a:pt x="617" y="507"/>
                      <a:pt x="1408" y="183"/>
                      <a:pt x="1408" y="18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13"/>
              <p:cNvSpPr/>
              <p:nvPr/>
            </p:nvSpPr>
            <p:spPr>
              <a:xfrm>
                <a:off x="3186486" y="4448778"/>
                <a:ext cx="416678" cy="128983"/>
              </a:xfrm>
              <a:custGeom>
                <a:rect b="b" l="l" r="r" t="t"/>
                <a:pathLst>
                  <a:path extrusionOk="0" h="395" w="1276">
                    <a:moveTo>
                      <a:pt x="0" y="142"/>
                    </a:moveTo>
                    <a:cubicBezTo>
                      <a:pt x="0" y="142"/>
                      <a:pt x="598" y="-266"/>
                      <a:pt x="1276" y="302"/>
                    </a:cubicBezTo>
                    <a:cubicBezTo>
                      <a:pt x="1276" y="302"/>
                      <a:pt x="559" y="595"/>
                      <a:pt x="0" y="1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13"/>
              <p:cNvSpPr/>
              <p:nvPr/>
            </p:nvSpPr>
            <p:spPr>
              <a:xfrm>
                <a:off x="3186486" y="4493187"/>
                <a:ext cx="416678" cy="84574"/>
              </a:xfrm>
              <a:custGeom>
                <a:rect b="b" l="l" r="r" t="t"/>
                <a:pathLst>
                  <a:path extrusionOk="0" h="259" w="1276">
                    <a:moveTo>
                      <a:pt x="1276" y="166"/>
                    </a:moveTo>
                    <a:cubicBezTo>
                      <a:pt x="1250" y="144"/>
                      <a:pt x="1224" y="124"/>
                      <a:pt x="1198" y="104"/>
                    </a:cubicBezTo>
                    <a:cubicBezTo>
                      <a:pt x="1119" y="134"/>
                      <a:pt x="518" y="342"/>
                      <a:pt x="9" y="0"/>
                    </a:cubicBezTo>
                    <a:cubicBezTo>
                      <a:pt x="3" y="4"/>
                      <a:pt x="0" y="6"/>
                      <a:pt x="0" y="6"/>
                    </a:cubicBezTo>
                    <a:cubicBezTo>
                      <a:pt x="559" y="459"/>
                      <a:pt x="1276" y="166"/>
                      <a:pt x="1276" y="16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13"/>
              <p:cNvSpPr/>
              <p:nvPr/>
            </p:nvSpPr>
            <p:spPr>
              <a:xfrm>
                <a:off x="3134891" y="4085012"/>
                <a:ext cx="198542" cy="369317"/>
              </a:xfrm>
              <a:custGeom>
                <a:rect b="b" l="l" r="r" t="t"/>
                <a:pathLst>
                  <a:path extrusionOk="0" h="1131" w="608">
                    <a:moveTo>
                      <a:pt x="17" y="1131"/>
                    </a:moveTo>
                    <a:cubicBezTo>
                      <a:pt x="17" y="1131"/>
                      <a:pt x="-156" y="434"/>
                      <a:pt x="608" y="0"/>
                    </a:cubicBezTo>
                    <a:cubicBezTo>
                      <a:pt x="608" y="0"/>
                      <a:pt x="632" y="768"/>
                      <a:pt x="17" y="11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13"/>
              <p:cNvSpPr/>
              <p:nvPr/>
            </p:nvSpPr>
            <p:spPr>
              <a:xfrm>
                <a:off x="3139790" y="4085012"/>
                <a:ext cx="193644" cy="369317"/>
              </a:xfrm>
              <a:custGeom>
                <a:rect b="b" l="l" r="r" t="t"/>
                <a:pathLst>
                  <a:path extrusionOk="0" h="1131" w="593">
                    <a:moveTo>
                      <a:pt x="593" y="0"/>
                    </a:moveTo>
                    <a:cubicBezTo>
                      <a:pt x="563" y="17"/>
                      <a:pt x="535" y="34"/>
                      <a:pt x="508" y="51"/>
                    </a:cubicBezTo>
                    <a:cubicBezTo>
                      <a:pt x="509" y="135"/>
                      <a:pt x="494" y="766"/>
                      <a:pt x="0" y="1120"/>
                    </a:cubicBezTo>
                    <a:cubicBezTo>
                      <a:pt x="1" y="1127"/>
                      <a:pt x="2" y="1131"/>
                      <a:pt x="2" y="1131"/>
                    </a:cubicBezTo>
                    <a:cubicBezTo>
                      <a:pt x="617" y="768"/>
                      <a:pt x="593" y="0"/>
                      <a:pt x="59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13"/>
              <p:cNvSpPr/>
              <p:nvPr/>
            </p:nvSpPr>
            <p:spPr>
              <a:xfrm>
                <a:off x="2872671" y="3892027"/>
                <a:ext cx="1010999" cy="699122"/>
              </a:xfrm>
              <a:custGeom>
                <a:rect b="b" l="l" r="r" t="t"/>
                <a:pathLst>
                  <a:path extrusionOk="0" h="2141" w="3096">
                    <a:moveTo>
                      <a:pt x="3074" y="6"/>
                    </a:moveTo>
                    <a:cubicBezTo>
                      <a:pt x="3076" y="2"/>
                      <a:pt x="3074" y="6"/>
                      <a:pt x="3072" y="9"/>
                    </a:cubicBezTo>
                    <a:cubicBezTo>
                      <a:pt x="3069" y="12"/>
                      <a:pt x="3066" y="16"/>
                      <a:pt x="3063" y="20"/>
                    </a:cubicBezTo>
                    <a:cubicBezTo>
                      <a:pt x="3053" y="33"/>
                      <a:pt x="3042" y="46"/>
                      <a:pt x="3031" y="59"/>
                    </a:cubicBezTo>
                    <a:cubicBezTo>
                      <a:pt x="2992" y="106"/>
                      <a:pt x="2951" y="151"/>
                      <a:pt x="2910" y="196"/>
                    </a:cubicBezTo>
                    <a:cubicBezTo>
                      <a:pt x="2769" y="352"/>
                      <a:pt x="2622" y="502"/>
                      <a:pt x="2470" y="647"/>
                    </a:cubicBezTo>
                    <a:cubicBezTo>
                      <a:pt x="2263" y="844"/>
                      <a:pt x="2046" y="1032"/>
                      <a:pt x="1820" y="1207"/>
                    </a:cubicBezTo>
                    <a:cubicBezTo>
                      <a:pt x="1565" y="1403"/>
                      <a:pt x="1298" y="1584"/>
                      <a:pt x="1016" y="1738"/>
                    </a:cubicBezTo>
                    <a:cubicBezTo>
                      <a:pt x="734" y="1892"/>
                      <a:pt x="435" y="2019"/>
                      <a:pt x="122" y="2095"/>
                    </a:cubicBezTo>
                    <a:cubicBezTo>
                      <a:pt x="84" y="2104"/>
                      <a:pt x="47" y="2112"/>
                      <a:pt x="9" y="2119"/>
                    </a:cubicBezTo>
                    <a:cubicBezTo>
                      <a:pt x="-5" y="2122"/>
                      <a:pt x="-2" y="2144"/>
                      <a:pt x="12" y="2141"/>
                    </a:cubicBezTo>
                    <a:cubicBezTo>
                      <a:pt x="328" y="2079"/>
                      <a:pt x="632" y="1961"/>
                      <a:pt x="918" y="1814"/>
                    </a:cubicBezTo>
                    <a:cubicBezTo>
                      <a:pt x="1208" y="1666"/>
                      <a:pt x="1481" y="1489"/>
                      <a:pt x="1741" y="1294"/>
                    </a:cubicBezTo>
                    <a:cubicBezTo>
                      <a:pt x="1977" y="1118"/>
                      <a:pt x="2202" y="928"/>
                      <a:pt x="2417" y="727"/>
                    </a:cubicBezTo>
                    <a:cubicBezTo>
                      <a:pt x="2580" y="575"/>
                      <a:pt x="2737" y="417"/>
                      <a:pt x="2888" y="253"/>
                    </a:cubicBezTo>
                    <a:cubicBezTo>
                      <a:pt x="2935" y="202"/>
                      <a:pt x="2982" y="150"/>
                      <a:pt x="3027" y="98"/>
                    </a:cubicBezTo>
                    <a:cubicBezTo>
                      <a:pt x="3048" y="73"/>
                      <a:pt x="3072" y="48"/>
                      <a:pt x="3090" y="21"/>
                    </a:cubicBezTo>
                    <a:cubicBezTo>
                      <a:pt x="3092" y="19"/>
                      <a:pt x="3094" y="17"/>
                      <a:pt x="3095" y="14"/>
                    </a:cubicBezTo>
                    <a:cubicBezTo>
                      <a:pt x="3101" y="1"/>
                      <a:pt x="3080" y="-7"/>
                      <a:pt x="3074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13"/>
              <p:cNvSpPr/>
              <p:nvPr/>
            </p:nvSpPr>
            <p:spPr>
              <a:xfrm>
                <a:off x="3303392" y="3835209"/>
                <a:ext cx="251443" cy="571445"/>
              </a:xfrm>
              <a:custGeom>
                <a:rect b="b" l="l" r="r" t="t"/>
                <a:pathLst>
                  <a:path extrusionOk="0" h="1750" w="770">
                    <a:moveTo>
                      <a:pt x="749" y="9"/>
                    </a:moveTo>
                    <a:cubicBezTo>
                      <a:pt x="738" y="138"/>
                      <a:pt x="712" y="268"/>
                      <a:pt x="682" y="394"/>
                    </a:cubicBezTo>
                    <a:cubicBezTo>
                      <a:pt x="614" y="686"/>
                      <a:pt x="509" y="971"/>
                      <a:pt x="364" y="1234"/>
                    </a:cubicBezTo>
                    <a:cubicBezTo>
                      <a:pt x="264" y="1414"/>
                      <a:pt x="144" y="1582"/>
                      <a:pt x="3" y="1732"/>
                    </a:cubicBezTo>
                    <a:cubicBezTo>
                      <a:pt x="-7" y="1742"/>
                      <a:pt x="10" y="1756"/>
                      <a:pt x="20" y="1746"/>
                    </a:cubicBezTo>
                    <a:cubicBezTo>
                      <a:pt x="261" y="1490"/>
                      <a:pt x="439" y="1180"/>
                      <a:pt x="565" y="853"/>
                    </a:cubicBezTo>
                    <a:cubicBezTo>
                      <a:pt x="651" y="626"/>
                      <a:pt x="715" y="388"/>
                      <a:pt x="753" y="148"/>
                    </a:cubicBezTo>
                    <a:cubicBezTo>
                      <a:pt x="760" y="103"/>
                      <a:pt x="767" y="57"/>
                      <a:pt x="770" y="12"/>
                    </a:cubicBezTo>
                    <a:cubicBezTo>
                      <a:pt x="772" y="-2"/>
                      <a:pt x="750" y="-5"/>
                      <a:pt x="749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13"/>
              <p:cNvSpPr/>
              <p:nvPr/>
            </p:nvSpPr>
            <p:spPr>
              <a:xfrm>
                <a:off x="3334741" y="4309998"/>
                <a:ext cx="514969" cy="76410"/>
              </a:xfrm>
              <a:custGeom>
                <a:rect b="b" l="l" r="r" t="t"/>
                <a:pathLst>
                  <a:path extrusionOk="0" h="234" w="1577">
                    <a:moveTo>
                      <a:pt x="1571" y="127"/>
                    </a:moveTo>
                    <a:cubicBezTo>
                      <a:pt x="1489" y="83"/>
                      <a:pt x="1394" y="58"/>
                      <a:pt x="1304" y="38"/>
                    </a:cubicBezTo>
                    <a:cubicBezTo>
                      <a:pt x="1066" y="-14"/>
                      <a:pt x="818" y="-10"/>
                      <a:pt x="579" y="33"/>
                    </a:cubicBezTo>
                    <a:cubicBezTo>
                      <a:pt x="382" y="68"/>
                      <a:pt x="190" y="131"/>
                      <a:pt x="7" y="213"/>
                    </a:cubicBezTo>
                    <a:cubicBezTo>
                      <a:pt x="-6" y="219"/>
                      <a:pt x="2" y="239"/>
                      <a:pt x="15" y="233"/>
                    </a:cubicBezTo>
                    <a:cubicBezTo>
                      <a:pt x="308" y="103"/>
                      <a:pt x="626" y="20"/>
                      <a:pt x="948" y="22"/>
                    </a:cubicBezTo>
                    <a:cubicBezTo>
                      <a:pt x="1127" y="23"/>
                      <a:pt x="1309" y="49"/>
                      <a:pt x="1478" y="111"/>
                    </a:cubicBezTo>
                    <a:cubicBezTo>
                      <a:pt x="1506" y="122"/>
                      <a:pt x="1535" y="133"/>
                      <a:pt x="1562" y="148"/>
                    </a:cubicBezTo>
                    <a:cubicBezTo>
                      <a:pt x="1575" y="154"/>
                      <a:pt x="1583" y="134"/>
                      <a:pt x="1571" y="1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5575" lIns="81625" spcFirstLastPara="1" rIns="81625" wrap="square" tIns="3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13"/>
              <p:cNvSpPr/>
              <p:nvPr/>
            </p:nvSpPr>
            <p:spPr>
              <a:xfrm>
                <a:off x="3037253" y="4207791"/>
                <a:ext cx="223360" cy="335357"/>
              </a:xfrm>
              <a:custGeom>
                <a:rect b="b" l="l" r="r" t="t"/>
                <a:pathLst>
                  <a:path extrusionOk="0" h="1027" w="684">
                    <a:moveTo>
                      <a:pt x="662" y="9"/>
                    </a:moveTo>
                    <a:cubicBezTo>
                      <a:pt x="646" y="95"/>
                      <a:pt x="618" y="179"/>
                      <a:pt x="587" y="261"/>
                    </a:cubicBezTo>
                    <a:cubicBezTo>
                      <a:pt x="519" y="441"/>
                      <a:pt x="426" y="613"/>
                      <a:pt x="300" y="760"/>
                    </a:cubicBezTo>
                    <a:cubicBezTo>
                      <a:pt x="216" y="858"/>
                      <a:pt x="117" y="942"/>
                      <a:pt x="5" y="1007"/>
                    </a:cubicBezTo>
                    <a:cubicBezTo>
                      <a:pt x="-7" y="1014"/>
                      <a:pt x="6" y="1032"/>
                      <a:pt x="18" y="1025"/>
                    </a:cubicBezTo>
                    <a:cubicBezTo>
                      <a:pt x="211" y="914"/>
                      <a:pt x="361" y="744"/>
                      <a:pt x="473" y="554"/>
                    </a:cubicBezTo>
                    <a:cubicBezTo>
                      <a:pt x="555" y="413"/>
                      <a:pt x="618" y="260"/>
                      <a:pt x="662" y="103"/>
                    </a:cubicBezTo>
                    <a:cubicBezTo>
                      <a:pt x="670" y="73"/>
                      <a:pt x="678" y="43"/>
                      <a:pt x="684" y="12"/>
                    </a:cubicBezTo>
                    <a:cubicBezTo>
                      <a:pt x="687" y="-2"/>
                      <a:pt x="665" y="-5"/>
                      <a:pt x="66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13"/>
              <p:cNvSpPr/>
              <p:nvPr/>
            </p:nvSpPr>
            <p:spPr>
              <a:xfrm>
                <a:off x="3076112" y="4492534"/>
                <a:ext cx="402636" cy="36572"/>
              </a:xfrm>
              <a:custGeom>
                <a:rect b="b" l="l" r="r" t="t"/>
                <a:pathLst>
                  <a:path extrusionOk="0" h="112" w="1233">
                    <a:moveTo>
                      <a:pt x="1227" y="91"/>
                    </a:moveTo>
                    <a:cubicBezTo>
                      <a:pt x="1149" y="65"/>
                      <a:pt x="1068" y="48"/>
                      <a:pt x="988" y="34"/>
                    </a:cubicBezTo>
                    <a:cubicBezTo>
                      <a:pt x="797" y="1"/>
                      <a:pt x="601" y="-9"/>
                      <a:pt x="408" y="7"/>
                    </a:cubicBezTo>
                    <a:cubicBezTo>
                      <a:pt x="272" y="19"/>
                      <a:pt x="138" y="45"/>
                      <a:pt x="7" y="86"/>
                    </a:cubicBezTo>
                    <a:cubicBezTo>
                      <a:pt x="-7" y="90"/>
                      <a:pt x="2" y="110"/>
                      <a:pt x="15" y="106"/>
                    </a:cubicBezTo>
                    <a:cubicBezTo>
                      <a:pt x="376" y="-6"/>
                      <a:pt x="774" y="-4"/>
                      <a:pt x="1140" y="89"/>
                    </a:cubicBezTo>
                    <a:cubicBezTo>
                      <a:pt x="1166" y="95"/>
                      <a:pt x="1192" y="102"/>
                      <a:pt x="1218" y="111"/>
                    </a:cubicBezTo>
                    <a:cubicBezTo>
                      <a:pt x="1231" y="116"/>
                      <a:pt x="1240" y="96"/>
                      <a:pt x="1227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7" name="Google Shape;2317;p13"/>
            <p:cNvGrpSpPr/>
            <p:nvPr/>
          </p:nvGrpSpPr>
          <p:grpSpPr>
            <a:xfrm>
              <a:off x="2302839" y="4646008"/>
              <a:ext cx="1297383" cy="440176"/>
              <a:chOff x="2302839" y="4646008"/>
              <a:chExt cx="1297383" cy="440176"/>
            </a:xfrm>
          </p:grpSpPr>
          <p:sp>
            <p:nvSpPr>
              <p:cNvPr id="2318" name="Google Shape;2318;p13"/>
              <p:cNvSpPr/>
              <p:nvPr/>
            </p:nvSpPr>
            <p:spPr>
              <a:xfrm>
                <a:off x="2454685" y="4646008"/>
                <a:ext cx="1145211" cy="440176"/>
              </a:xfrm>
              <a:custGeom>
                <a:rect b="b" l="l" r="r" t="t"/>
                <a:pathLst>
                  <a:path extrusionOk="0" h="1348" w="3507">
                    <a:moveTo>
                      <a:pt x="3507" y="369"/>
                    </a:moveTo>
                    <a:cubicBezTo>
                      <a:pt x="3507" y="369"/>
                      <a:pt x="2658" y="-144"/>
                      <a:pt x="1528" y="40"/>
                    </a:cubicBezTo>
                    <a:cubicBezTo>
                      <a:pt x="399" y="224"/>
                      <a:pt x="0" y="941"/>
                      <a:pt x="0" y="941"/>
                    </a:cubicBezTo>
                    <a:cubicBezTo>
                      <a:pt x="0" y="941"/>
                      <a:pt x="606" y="1494"/>
                      <a:pt x="1735" y="1310"/>
                    </a:cubicBezTo>
                    <a:cubicBezTo>
                      <a:pt x="2865" y="1126"/>
                      <a:pt x="3507" y="369"/>
                      <a:pt x="3507" y="3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13"/>
              <p:cNvSpPr/>
              <p:nvPr/>
            </p:nvSpPr>
            <p:spPr>
              <a:xfrm>
                <a:off x="2302839" y="4646987"/>
                <a:ext cx="1297383" cy="438870"/>
              </a:xfrm>
              <a:custGeom>
                <a:rect b="b" l="l" r="r" t="t"/>
                <a:pathLst>
                  <a:path extrusionOk="0" h="1344" w="3973">
                    <a:moveTo>
                      <a:pt x="3668" y="432"/>
                    </a:moveTo>
                    <a:cubicBezTo>
                      <a:pt x="3521" y="456"/>
                      <a:pt x="3373" y="479"/>
                      <a:pt x="3226" y="504"/>
                    </a:cubicBezTo>
                    <a:cubicBezTo>
                      <a:pt x="3340" y="581"/>
                      <a:pt x="3460" y="651"/>
                      <a:pt x="3583" y="715"/>
                    </a:cubicBezTo>
                    <a:cubicBezTo>
                      <a:pt x="3573" y="722"/>
                      <a:pt x="3562" y="729"/>
                      <a:pt x="3551" y="737"/>
                    </a:cubicBezTo>
                    <a:cubicBezTo>
                      <a:pt x="3422" y="670"/>
                      <a:pt x="3298" y="594"/>
                      <a:pt x="3181" y="511"/>
                    </a:cubicBezTo>
                    <a:cubicBezTo>
                      <a:pt x="2997" y="541"/>
                      <a:pt x="2813" y="571"/>
                      <a:pt x="2627" y="601"/>
                    </a:cubicBezTo>
                    <a:cubicBezTo>
                      <a:pt x="2556" y="613"/>
                      <a:pt x="2484" y="624"/>
                      <a:pt x="2413" y="636"/>
                    </a:cubicBezTo>
                    <a:cubicBezTo>
                      <a:pt x="2537" y="721"/>
                      <a:pt x="2669" y="796"/>
                      <a:pt x="2801" y="865"/>
                    </a:cubicBezTo>
                    <a:cubicBezTo>
                      <a:pt x="2901" y="917"/>
                      <a:pt x="3004" y="966"/>
                      <a:pt x="3109" y="1008"/>
                    </a:cubicBezTo>
                    <a:cubicBezTo>
                      <a:pt x="3097" y="1014"/>
                      <a:pt x="3085" y="1021"/>
                      <a:pt x="3071" y="1027"/>
                    </a:cubicBezTo>
                    <a:cubicBezTo>
                      <a:pt x="2824" y="925"/>
                      <a:pt x="2585" y="796"/>
                      <a:pt x="2368" y="643"/>
                    </a:cubicBezTo>
                    <a:cubicBezTo>
                      <a:pt x="2113" y="685"/>
                      <a:pt x="1856" y="727"/>
                      <a:pt x="1600" y="769"/>
                    </a:cubicBezTo>
                    <a:cubicBezTo>
                      <a:pt x="1723" y="853"/>
                      <a:pt x="1855" y="929"/>
                      <a:pt x="1988" y="997"/>
                    </a:cubicBezTo>
                    <a:cubicBezTo>
                      <a:pt x="2165" y="1090"/>
                      <a:pt x="2350" y="1171"/>
                      <a:pt x="2542" y="1231"/>
                    </a:cubicBezTo>
                    <a:cubicBezTo>
                      <a:pt x="2524" y="1236"/>
                      <a:pt x="2507" y="1241"/>
                      <a:pt x="2489" y="1246"/>
                    </a:cubicBezTo>
                    <a:cubicBezTo>
                      <a:pt x="2485" y="1245"/>
                      <a:pt x="2480" y="1243"/>
                      <a:pt x="2476" y="1242"/>
                    </a:cubicBezTo>
                    <a:cubicBezTo>
                      <a:pt x="2154" y="1132"/>
                      <a:pt x="1834" y="973"/>
                      <a:pt x="1555" y="776"/>
                    </a:cubicBezTo>
                    <a:cubicBezTo>
                      <a:pt x="1511" y="783"/>
                      <a:pt x="1468" y="790"/>
                      <a:pt x="1425" y="797"/>
                    </a:cubicBezTo>
                    <a:cubicBezTo>
                      <a:pt x="1212" y="831"/>
                      <a:pt x="1000" y="866"/>
                      <a:pt x="786" y="901"/>
                    </a:cubicBezTo>
                    <a:cubicBezTo>
                      <a:pt x="910" y="985"/>
                      <a:pt x="1042" y="1060"/>
                      <a:pt x="1175" y="1130"/>
                    </a:cubicBezTo>
                    <a:cubicBezTo>
                      <a:pt x="1334" y="1212"/>
                      <a:pt x="1499" y="1286"/>
                      <a:pt x="1669" y="1344"/>
                    </a:cubicBezTo>
                    <a:cubicBezTo>
                      <a:pt x="1632" y="1342"/>
                      <a:pt x="1596" y="1341"/>
                      <a:pt x="1561" y="1338"/>
                    </a:cubicBezTo>
                    <a:cubicBezTo>
                      <a:pt x="1274" y="1230"/>
                      <a:pt x="992" y="1085"/>
                      <a:pt x="742" y="908"/>
                    </a:cubicBezTo>
                    <a:cubicBezTo>
                      <a:pt x="654" y="922"/>
                      <a:pt x="568" y="937"/>
                      <a:pt x="481" y="951"/>
                    </a:cubicBezTo>
                    <a:cubicBezTo>
                      <a:pt x="464" y="954"/>
                      <a:pt x="447" y="957"/>
                      <a:pt x="431" y="959"/>
                    </a:cubicBezTo>
                    <a:cubicBezTo>
                      <a:pt x="293" y="981"/>
                      <a:pt x="155" y="1004"/>
                      <a:pt x="17" y="1026"/>
                    </a:cubicBezTo>
                    <a:cubicBezTo>
                      <a:pt x="-2" y="1029"/>
                      <a:pt x="-8" y="998"/>
                      <a:pt x="13" y="996"/>
                    </a:cubicBezTo>
                    <a:cubicBezTo>
                      <a:pt x="14" y="995"/>
                      <a:pt x="17" y="996"/>
                      <a:pt x="20" y="994"/>
                    </a:cubicBezTo>
                    <a:cubicBezTo>
                      <a:pt x="69" y="978"/>
                      <a:pt x="131" y="976"/>
                      <a:pt x="183" y="968"/>
                    </a:cubicBezTo>
                    <a:cubicBezTo>
                      <a:pt x="281" y="952"/>
                      <a:pt x="379" y="936"/>
                      <a:pt x="476" y="920"/>
                    </a:cubicBezTo>
                    <a:cubicBezTo>
                      <a:pt x="492" y="917"/>
                      <a:pt x="509" y="914"/>
                      <a:pt x="526" y="912"/>
                    </a:cubicBezTo>
                    <a:cubicBezTo>
                      <a:pt x="596" y="901"/>
                      <a:pt x="667" y="889"/>
                      <a:pt x="737" y="878"/>
                    </a:cubicBezTo>
                    <a:cubicBezTo>
                      <a:pt x="818" y="767"/>
                      <a:pt x="910" y="665"/>
                      <a:pt x="1007" y="568"/>
                    </a:cubicBezTo>
                    <a:cubicBezTo>
                      <a:pt x="1142" y="435"/>
                      <a:pt x="1284" y="308"/>
                      <a:pt x="1432" y="189"/>
                    </a:cubicBezTo>
                    <a:cubicBezTo>
                      <a:pt x="1465" y="176"/>
                      <a:pt x="1499" y="164"/>
                      <a:pt x="1534" y="152"/>
                    </a:cubicBezTo>
                    <a:cubicBezTo>
                      <a:pt x="1449" y="218"/>
                      <a:pt x="1365" y="285"/>
                      <a:pt x="1284" y="356"/>
                    </a:cubicBezTo>
                    <a:cubicBezTo>
                      <a:pt x="1103" y="512"/>
                      <a:pt x="926" y="679"/>
                      <a:pt x="782" y="870"/>
                    </a:cubicBezTo>
                    <a:cubicBezTo>
                      <a:pt x="1037" y="828"/>
                      <a:pt x="1294" y="787"/>
                      <a:pt x="1550" y="745"/>
                    </a:cubicBezTo>
                    <a:cubicBezTo>
                      <a:pt x="1631" y="634"/>
                      <a:pt x="1723" y="533"/>
                      <a:pt x="1821" y="436"/>
                    </a:cubicBezTo>
                    <a:cubicBezTo>
                      <a:pt x="1975" y="282"/>
                      <a:pt x="2141" y="137"/>
                      <a:pt x="2314" y="3"/>
                    </a:cubicBezTo>
                    <a:cubicBezTo>
                      <a:pt x="2333" y="1"/>
                      <a:pt x="2353" y="0"/>
                      <a:pt x="2372" y="0"/>
                    </a:cubicBezTo>
                    <a:cubicBezTo>
                      <a:pt x="2278" y="72"/>
                      <a:pt x="2186" y="147"/>
                      <a:pt x="2097" y="223"/>
                    </a:cubicBezTo>
                    <a:cubicBezTo>
                      <a:pt x="1915" y="379"/>
                      <a:pt x="1739" y="546"/>
                      <a:pt x="1594" y="738"/>
                    </a:cubicBezTo>
                    <a:cubicBezTo>
                      <a:pt x="1851" y="696"/>
                      <a:pt x="2107" y="655"/>
                      <a:pt x="2364" y="613"/>
                    </a:cubicBezTo>
                    <a:cubicBezTo>
                      <a:pt x="2444" y="502"/>
                      <a:pt x="2537" y="400"/>
                      <a:pt x="2633" y="304"/>
                    </a:cubicBezTo>
                    <a:cubicBezTo>
                      <a:pt x="2729" y="208"/>
                      <a:pt x="2829" y="117"/>
                      <a:pt x="2933" y="29"/>
                    </a:cubicBezTo>
                    <a:cubicBezTo>
                      <a:pt x="2948" y="31"/>
                      <a:pt x="2963" y="33"/>
                      <a:pt x="2977" y="36"/>
                    </a:cubicBezTo>
                    <a:cubicBezTo>
                      <a:pt x="2954" y="53"/>
                      <a:pt x="2933" y="72"/>
                      <a:pt x="2910" y="90"/>
                    </a:cubicBezTo>
                    <a:cubicBezTo>
                      <a:pt x="2729" y="246"/>
                      <a:pt x="2552" y="414"/>
                      <a:pt x="2408" y="606"/>
                    </a:cubicBezTo>
                    <a:cubicBezTo>
                      <a:pt x="2528" y="586"/>
                      <a:pt x="2649" y="567"/>
                      <a:pt x="2769" y="546"/>
                    </a:cubicBezTo>
                    <a:cubicBezTo>
                      <a:pt x="2905" y="524"/>
                      <a:pt x="3040" y="502"/>
                      <a:pt x="3176" y="480"/>
                    </a:cubicBezTo>
                    <a:cubicBezTo>
                      <a:pt x="3257" y="370"/>
                      <a:pt x="3349" y="268"/>
                      <a:pt x="3447" y="171"/>
                    </a:cubicBezTo>
                    <a:cubicBezTo>
                      <a:pt x="3453" y="164"/>
                      <a:pt x="3460" y="158"/>
                      <a:pt x="3467" y="152"/>
                    </a:cubicBezTo>
                    <a:cubicBezTo>
                      <a:pt x="3479" y="155"/>
                      <a:pt x="3489" y="159"/>
                      <a:pt x="3500" y="162"/>
                    </a:cubicBezTo>
                    <a:cubicBezTo>
                      <a:pt x="3399" y="259"/>
                      <a:pt x="3305" y="362"/>
                      <a:pt x="3221" y="473"/>
                    </a:cubicBezTo>
                    <a:cubicBezTo>
                      <a:pt x="3402" y="444"/>
                      <a:pt x="3582" y="414"/>
                      <a:pt x="3762" y="385"/>
                    </a:cubicBezTo>
                    <a:cubicBezTo>
                      <a:pt x="3826" y="375"/>
                      <a:pt x="3889" y="364"/>
                      <a:pt x="3952" y="354"/>
                    </a:cubicBezTo>
                    <a:cubicBezTo>
                      <a:pt x="3965" y="361"/>
                      <a:pt x="3973" y="366"/>
                      <a:pt x="3973" y="366"/>
                    </a:cubicBezTo>
                    <a:cubicBezTo>
                      <a:pt x="3973" y="366"/>
                      <a:pt x="3967" y="372"/>
                      <a:pt x="3957" y="384"/>
                    </a:cubicBezTo>
                    <a:cubicBezTo>
                      <a:pt x="3860" y="400"/>
                      <a:pt x="3764" y="416"/>
                      <a:pt x="3668" y="4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13"/>
              <p:cNvSpPr/>
              <p:nvPr/>
            </p:nvSpPr>
            <p:spPr>
              <a:xfrm>
                <a:off x="2454685" y="4831482"/>
                <a:ext cx="1078268" cy="254701"/>
              </a:xfrm>
              <a:custGeom>
                <a:rect b="b" l="l" r="r" t="t"/>
                <a:pathLst>
                  <a:path extrusionOk="0" h="780" w="3302">
                    <a:moveTo>
                      <a:pt x="3016" y="173"/>
                    </a:moveTo>
                    <a:cubicBezTo>
                      <a:pt x="2829" y="271"/>
                      <a:pt x="2625" y="352"/>
                      <a:pt x="2412" y="368"/>
                    </a:cubicBezTo>
                    <a:cubicBezTo>
                      <a:pt x="2257" y="436"/>
                      <a:pt x="2091" y="497"/>
                      <a:pt x="1925" y="500"/>
                    </a:cubicBezTo>
                    <a:cubicBezTo>
                      <a:pt x="1834" y="502"/>
                      <a:pt x="1744" y="471"/>
                      <a:pt x="1654" y="491"/>
                    </a:cubicBezTo>
                    <a:cubicBezTo>
                      <a:pt x="1559" y="512"/>
                      <a:pt x="1475" y="559"/>
                      <a:pt x="1377" y="569"/>
                    </a:cubicBezTo>
                    <a:cubicBezTo>
                      <a:pt x="1284" y="579"/>
                      <a:pt x="1192" y="604"/>
                      <a:pt x="1098" y="606"/>
                    </a:cubicBezTo>
                    <a:cubicBezTo>
                      <a:pt x="1005" y="608"/>
                      <a:pt x="929" y="574"/>
                      <a:pt x="848" y="530"/>
                    </a:cubicBezTo>
                    <a:cubicBezTo>
                      <a:pt x="686" y="444"/>
                      <a:pt x="472" y="425"/>
                      <a:pt x="361" y="262"/>
                    </a:cubicBezTo>
                    <a:cubicBezTo>
                      <a:pt x="306" y="182"/>
                      <a:pt x="305" y="88"/>
                      <a:pt x="332" y="0"/>
                    </a:cubicBezTo>
                    <a:cubicBezTo>
                      <a:pt x="98" y="199"/>
                      <a:pt x="0" y="373"/>
                      <a:pt x="0" y="373"/>
                    </a:cubicBezTo>
                    <a:cubicBezTo>
                      <a:pt x="0" y="373"/>
                      <a:pt x="606" y="926"/>
                      <a:pt x="1735" y="742"/>
                    </a:cubicBezTo>
                    <a:cubicBezTo>
                      <a:pt x="2492" y="619"/>
                      <a:pt x="3029" y="239"/>
                      <a:pt x="3302" y="1"/>
                    </a:cubicBezTo>
                    <a:cubicBezTo>
                      <a:pt x="3209" y="62"/>
                      <a:pt x="3115" y="121"/>
                      <a:pt x="3016" y="173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1" name="Google Shape;2321;p13"/>
            <p:cNvGrpSpPr/>
            <p:nvPr/>
          </p:nvGrpSpPr>
          <p:grpSpPr>
            <a:xfrm>
              <a:off x="2996760" y="4377592"/>
              <a:ext cx="1396984" cy="763450"/>
              <a:chOff x="2996760" y="4377592"/>
              <a:chExt cx="1396984" cy="763450"/>
            </a:xfrm>
          </p:grpSpPr>
          <p:sp>
            <p:nvSpPr>
              <p:cNvPr id="2322" name="Google Shape;2322;p13"/>
              <p:cNvSpPr/>
              <p:nvPr/>
            </p:nvSpPr>
            <p:spPr>
              <a:xfrm>
                <a:off x="3937228" y="4624783"/>
                <a:ext cx="456517" cy="148902"/>
              </a:xfrm>
              <a:custGeom>
                <a:rect b="b" l="l" r="r" t="t"/>
                <a:pathLst>
                  <a:path extrusionOk="0" h="456" w="1398">
                    <a:moveTo>
                      <a:pt x="0" y="368"/>
                    </a:moveTo>
                    <a:cubicBezTo>
                      <a:pt x="0" y="368"/>
                      <a:pt x="498" y="-257"/>
                      <a:pt x="1398" y="122"/>
                    </a:cubicBezTo>
                    <a:cubicBezTo>
                      <a:pt x="1398" y="122"/>
                      <a:pt x="737" y="664"/>
                      <a:pt x="0" y="3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13"/>
              <p:cNvSpPr/>
              <p:nvPr/>
            </p:nvSpPr>
            <p:spPr>
              <a:xfrm>
                <a:off x="3309270" y="4794257"/>
                <a:ext cx="316427" cy="276579"/>
              </a:xfrm>
              <a:custGeom>
                <a:rect b="b" l="l" r="r" t="t"/>
                <a:pathLst>
                  <a:path extrusionOk="0" h="847" w="969">
                    <a:moveTo>
                      <a:pt x="0" y="0"/>
                    </a:moveTo>
                    <a:cubicBezTo>
                      <a:pt x="0" y="0"/>
                      <a:pt x="725" y="-4"/>
                      <a:pt x="969" y="847"/>
                    </a:cubicBezTo>
                    <a:cubicBezTo>
                      <a:pt x="969" y="847"/>
                      <a:pt x="211" y="68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13"/>
              <p:cNvSpPr/>
              <p:nvPr/>
            </p:nvSpPr>
            <p:spPr>
              <a:xfrm>
                <a:off x="3294248" y="4534658"/>
                <a:ext cx="366389" cy="200822"/>
              </a:xfrm>
              <a:custGeom>
                <a:rect b="b" l="l" r="r" t="t"/>
                <a:pathLst>
                  <a:path extrusionOk="0" h="615" w="1122">
                    <a:moveTo>
                      <a:pt x="0" y="613"/>
                    </a:moveTo>
                    <a:cubicBezTo>
                      <a:pt x="0" y="613"/>
                      <a:pt x="247" y="-62"/>
                      <a:pt x="1122" y="5"/>
                    </a:cubicBezTo>
                    <a:cubicBezTo>
                      <a:pt x="1122" y="5"/>
                      <a:pt x="712" y="655"/>
                      <a:pt x="0" y="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13"/>
              <p:cNvSpPr/>
              <p:nvPr/>
            </p:nvSpPr>
            <p:spPr>
              <a:xfrm>
                <a:off x="3742277" y="4377592"/>
                <a:ext cx="362797" cy="288661"/>
              </a:xfrm>
              <a:custGeom>
                <a:rect b="b" l="l" r="r" t="t"/>
                <a:pathLst>
                  <a:path extrusionOk="0" h="884" w="1111">
                    <a:moveTo>
                      <a:pt x="0" y="884"/>
                    </a:moveTo>
                    <a:cubicBezTo>
                      <a:pt x="0" y="884"/>
                      <a:pt x="140" y="96"/>
                      <a:pt x="1111" y="0"/>
                    </a:cubicBezTo>
                    <a:cubicBezTo>
                      <a:pt x="1111" y="0"/>
                      <a:pt x="789" y="792"/>
                      <a:pt x="0" y="8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13"/>
              <p:cNvSpPr/>
              <p:nvPr/>
            </p:nvSpPr>
            <p:spPr>
              <a:xfrm>
                <a:off x="3937228" y="4651885"/>
                <a:ext cx="456517" cy="121799"/>
              </a:xfrm>
              <a:custGeom>
                <a:rect b="b" l="l" r="r" t="t"/>
                <a:pathLst>
                  <a:path extrusionOk="0" h="373" w="1398">
                    <a:moveTo>
                      <a:pt x="1398" y="39"/>
                    </a:moveTo>
                    <a:cubicBezTo>
                      <a:pt x="1364" y="25"/>
                      <a:pt x="1329" y="12"/>
                      <a:pt x="1296" y="0"/>
                    </a:cubicBezTo>
                    <a:cubicBezTo>
                      <a:pt x="1222" y="57"/>
                      <a:pt x="656" y="471"/>
                      <a:pt x="8" y="275"/>
                    </a:cubicBezTo>
                    <a:cubicBezTo>
                      <a:pt x="3" y="282"/>
                      <a:pt x="0" y="285"/>
                      <a:pt x="0" y="285"/>
                    </a:cubicBezTo>
                    <a:cubicBezTo>
                      <a:pt x="737" y="581"/>
                      <a:pt x="1398" y="39"/>
                      <a:pt x="1398" y="39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13"/>
              <p:cNvSpPr/>
              <p:nvPr/>
            </p:nvSpPr>
            <p:spPr>
              <a:xfrm>
                <a:off x="3742277" y="4377592"/>
                <a:ext cx="362797" cy="288661"/>
              </a:xfrm>
              <a:custGeom>
                <a:rect b="b" l="l" r="r" t="t"/>
                <a:pathLst>
                  <a:path extrusionOk="0" h="884" w="1111">
                    <a:moveTo>
                      <a:pt x="1111" y="0"/>
                    </a:moveTo>
                    <a:cubicBezTo>
                      <a:pt x="1074" y="4"/>
                      <a:pt x="1037" y="9"/>
                      <a:pt x="1002" y="14"/>
                    </a:cubicBezTo>
                    <a:cubicBezTo>
                      <a:pt x="965" y="99"/>
                      <a:pt x="665" y="734"/>
                      <a:pt x="3" y="871"/>
                    </a:cubicBezTo>
                    <a:cubicBezTo>
                      <a:pt x="1" y="879"/>
                      <a:pt x="0" y="884"/>
                      <a:pt x="0" y="884"/>
                    </a:cubicBezTo>
                    <a:cubicBezTo>
                      <a:pt x="789" y="792"/>
                      <a:pt x="1111" y="0"/>
                      <a:pt x="1111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13"/>
              <p:cNvSpPr/>
              <p:nvPr/>
            </p:nvSpPr>
            <p:spPr>
              <a:xfrm>
                <a:off x="3670762" y="4836054"/>
                <a:ext cx="349082" cy="304988"/>
              </a:xfrm>
              <a:custGeom>
                <a:rect b="b" l="l" r="r" t="t"/>
                <a:pathLst>
                  <a:path extrusionOk="0" h="934" w="1069">
                    <a:moveTo>
                      <a:pt x="0" y="0"/>
                    </a:moveTo>
                    <a:cubicBezTo>
                      <a:pt x="0" y="0"/>
                      <a:pt x="800" y="-5"/>
                      <a:pt x="1069" y="934"/>
                    </a:cubicBezTo>
                    <a:cubicBezTo>
                      <a:pt x="1069" y="934"/>
                      <a:pt x="232" y="75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13"/>
              <p:cNvSpPr/>
              <p:nvPr/>
            </p:nvSpPr>
            <p:spPr>
              <a:xfrm>
                <a:off x="3670762" y="4836054"/>
                <a:ext cx="349082" cy="304988"/>
              </a:xfrm>
              <a:custGeom>
                <a:rect b="b" l="l" r="r" t="t"/>
                <a:pathLst>
                  <a:path extrusionOk="0" h="934" w="1069">
                    <a:moveTo>
                      <a:pt x="1069" y="934"/>
                    </a:moveTo>
                    <a:cubicBezTo>
                      <a:pt x="1059" y="898"/>
                      <a:pt x="1047" y="863"/>
                      <a:pt x="1035" y="829"/>
                    </a:cubicBezTo>
                    <a:cubicBezTo>
                      <a:pt x="945" y="808"/>
                      <a:pt x="267" y="627"/>
                      <a:pt x="13" y="0"/>
                    </a:cubicBezTo>
                    <a:cubicBezTo>
                      <a:pt x="5" y="0"/>
                      <a:pt x="0" y="0"/>
                      <a:pt x="0" y="0"/>
                    </a:cubicBezTo>
                    <a:cubicBezTo>
                      <a:pt x="232" y="759"/>
                      <a:pt x="1069" y="934"/>
                      <a:pt x="1069" y="934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13"/>
              <p:cNvSpPr/>
              <p:nvPr/>
            </p:nvSpPr>
            <p:spPr>
              <a:xfrm>
                <a:off x="3309270" y="4794257"/>
                <a:ext cx="316427" cy="276579"/>
              </a:xfrm>
              <a:custGeom>
                <a:rect b="b" l="l" r="r" t="t"/>
                <a:pathLst>
                  <a:path extrusionOk="0" h="847" w="969">
                    <a:moveTo>
                      <a:pt x="969" y="847"/>
                    </a:moveTo>
                    <a:cubicBezTo>
                      <a:pt x="959" y="814"/>
                      <a:pt x="949" y="782"/>
                      <a:pt x="938" y="752"/>
                    </a:cubicBezTo>
                    <a:cubicBezTo>
                      <a:pt x="856" y="732"/>
                      <a:pt x="242" y="568"/>
                      <a:pt x="12" y="0"/>
                    </a:cubicBezTo>
                    <a:cubicBezTo>
                      <a:pt x="4" y="0"/>
                      <a:pt x="0" y="0"/>
                      <a:pt x="0" y="0"/>
                    </a:cubicBezTo>
                    <a:cubicBezTo>
                      <a:pt x="211" y="688"/>
                      <a:pt x="969" y="847"/>
                      <a:pt x="969" y="847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13"/>
              <p:cNvSpPr/>
              <p:nvPr/>
            </p:nvSpPr>
            <p:spPr>
              <a:xfrm>
                <a:off x="3294248" y="4534984"/>
                <a:ext cx="366389" cy="200496"/>
              </a:xfrm>
              <a:custGeom>
                <a:rect b="b" l="l" r="r" t="t"/>
                <a:pathLst>
                  <a:path extrusionOk="0" h="614" w="1122">
                    <a:moveTo>
                      <a:pt x="1122" y="4"/>
                    </a:moveTo>
                    <a:cubicBezTo>
                      <a:pt x="1088" y="2"/>
                      <a:pt x="1055" y="0"/>
                      <a:pt x="1023" y="0"/>
                    </a:cubicBezTo>
                    <a:cubicBezTo>
                      <a:pt x="977" y="69"/>
                      <a:pt x="612" y="584"/>
                      <a:pt x="4" y="601"/>
                    </a:cubicBezTo>
                    <a:cubicBezTo>
                      <a:pt x="1" y="608"/>
                      <a:pt x="0" y="612"/>
                      <a:pt x="0" y="612"/>
                    </a:cubicBezTo>
                    <a:cubicBezTo>
                      <a:pt x="712" y="654"/>
                      <a:pt x="1122" y="4"/>
                      <a:pt x="1122" y="4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13"/>
              <p:cNvSpPr/>
              <p:nvPr/>
            </p:nvSpPr>
            <p:spPr>
              <a:xfrm>
                <a:off x="2996760" y="4681274"/>
                <a:ext cx="1226848" cy="108411"/>
              </a:xfrm>
              <a:custGeom>
                <a:rect b="b" l="l" r="r" t="t"/>
                <a:pathLst>
                  <a:path extrusionOk="0" h="332" w="3757">
                    <a:moveTo>
                      <a:pt x="3740" y="2"/>
                    </a:moveTo>
                    <a:cubicBezTo>
                      <a:pt x="3743" y="0"/>
                      <a:pt x="3739" y="2"/>
                      <a:pt x="3736" y="3"/>
                    </a:cubicBezTo>
                    <a:cubicBezTo>
                      <a:pt x="3731" y="5"/>
                      <a:pt x="3727" y="6"/>
                      <a:pt x="3723" y="7"/>
                    </a:cubicBezTo>
                    <a:cubicBezTo>
                      <a:pt x="3706" y="12"/>
                      <a:pt x="3690" y="17"/>
                      <a:pt x="3674" y="22"/>
                    </a:cubicBezTo>
                    <a:cubicBezTo>
                      <a:pt x="3615" y="38"/>
                      <a:pt x="3556" y="54"/>
                      <a:pt x="3497" y="68"/>
                    </a:cubicBezTo>
                    <a:cubicBezTo>
                      <a:pt x="3293" y="118"/>
                      <a:pt x="3087" y="160"/>
                      <a:pt x="2880" y="195"/>
                    </a:cubicBezTo>
                    <a:cubicBezTo>
                      <a:pt x="2598" y="243"/>
                      <a:pt x="2313" y="277"/>
                      <a:pt x="2028" y="296"/>
                    </a:cubicBezTo>
                    <a:cubicBezTo>
                      <a:pt x="1707" y="316"/>
                      <a:pt x="1384" y="317"/>
                      <a:pt x="1064" y="287"/>
                    </a:cubicBezTo>
                    <a:cubicBezTo>
                      <a:pt x="744" y="256"/>
                      <a:pt x="425" y="195"/>
                      <a:pt x="123" y="82"/>
                    </a:cubicBezTo>
                    <a:cubicBezTo>
                      <a:pt x="87" y="68"/>
                      <a:pt x="52" y="54"/>
                      <a:pt x="16" y="39"/>
                    </a:cubicBezTo>
                    <a:cubicBezTo>
                      <a:pt x="3" y="34"/>
                      <a:pt x="-7" y="53"/>
                      <a:pt x="6" y="59"/>
                    </a:cubicBezTo>
                    <a:cubicBezTo>
                      <a:pt x="304" y="184"/>
                      <a:pt x="621" y="256"/>
                      <a:pt x="941" y="295"/>
                    </a:cubicBezTo>
                    <a:cubicBezTo>
                      <a:pt x="1263" y="334"/>
                      <a:pt x="1589" y="340"/>
                      <a:pt x="1914" y="324"/>
                    </a:cubicBezTo>
                    <a:cubicBezTo>
                      <a:pt x="2208" y="310"/>
                      <a:pt x="2501" y="278"/>
                      <a:pt x="2791" y="232"/>
                    </a:cubicBezTo>
                    <a:cubicBezTo>
                      <a:pt x="3011" y="197"/>
                      <a:pt x="3230" y="154"/>
                      <a:pt x="3447" y="103"/>
                    </a:cubicBezTo>
                    <a:cubicBezTo>
                      <a:pt x="3514" y="87"/>
                      <a:pt x="3582" y="70"/>
                      <a:pt x="3649" y="52"/>
                    </a:cubicBezTo>
                    <a:cubicBezTo>
                      <a:pt x="3680" y="43"/>
                      <a:pt x="3714" y="36"/>
                      <a:pt x="3744" y="24"/>
                    </a:cubicBezTo>
                    <a:cubicBezTo>
                      <a:pt x="3746" y="23"/>
                      <a:pt x="3749" y="22"/>
                      <a:pt x="3752" y="20"/>
                    </a:cubicBezTo>
                    <a:cubicBezTo>
                      <a:pt x="3764" y="13"/>
                      <a:pt x="3752" y="-6"/>
                      <a:pt x="374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13"/>
              <p:cNvSpPr/>
              <p:nvPr/>
            </p:nvSpPr>
            <p:spPr>
              <a:xfrm>
                <a:off x="3457524" y="4450410"/>
                <a:ext cx="525092" cy="338622"/>
              </a:xfrm>
              <a:custGeom>
                <a:rect b="b" l="l" r="r" t="t"/>
                <a:pathLst>
                  <a:path extrusionOk="0" h="1037" w="1608">
                    <a:moveTo>
                      <a:pt x="1589" y="4"/>
                    </a:moveTo>
                    <a:cubicBezTo>
                      <a:pt x="1508" y="106"/>
                      <a:pt x="1414" y="198"/>
                      <a:pt x="1319" y="286"/>
                    </a:cubicBezTo>
                    <a:cubicBezTo>
                      <a:pt x="1099" y="490"/>
                      <a:pt x="853" y="668"/>
                      <a:pt x="585" y="804"/>
                    </a:cubicBezTo>
                    <a:cubicBezTo>
                      <a:pt x="402" y="898"/>
                      <a:pt x="208" y="970"/>
                      <a:pt x="8" y="1016"/>
                    </a:cubicBezTo>
                    <a:cubicBezTo>
                      <a:pt x="-6" y="1019"/>
                      <a:pt x="0" y="1040"/>
                      <a:pt x="14" y="1037"/>
                    </a:cubicBezTo>
                    <a:cubicBezTo>
                      <a:pt x="357" y="959"/>
                      <a:pt x="678" y="802"/>
                      <a:pt x="965" y="601"/>
                    </a:cubicBezTo>
                    <a:cubicBezTo>
                      <a:pt x="1164" y="461"/>
                      <a:pt x="1350" y="300"/>
                      <a:pt x="1515" y="122"/>
                    </a:cubicBezTo>
                    <a:cubicBezTo>
                      <a:pt x="1546" y="88"/>
                      <a:pt x="1577" y="55"/>
                      <a:pt x="1606" y="19"/>
                    </a:cubicBezTo>
                    <a:cubicBezTo>
                      <a:pt x="1615" y="8"/>
                      <a:pt x="1598" y="-7"/>
                      <a:pt x="1589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13"/>
              <p:cNvSpPr/>
              <p:nvPr/>
            </p:nvSpPr>
            <p:spPr>
              <a:xfrm>
                <a:off x="3494424" y="4782501"/>
                <a:ext cx="443781" cy="268416"/>
              </a:xfrm>
              <a:custGeom>
                <a:rect b="b" l="l" r="r" t="t"/>
                <a:pathLst>
                  <a:path extrusionOk="0" h="822" w="1359">
                    <a:moveTo>
                      <a:pt x="1358" y="804"/>
                    </a:moveTo>
                    <a:cubicBezTo>
                      <a:pt x="1315" y="722"/>
                      <a:pt x="1251" y="648"/>
                      <a:pt x="1187" y="581"/>
                    </a:cubicBezTo>
                    <a:cubicBezTo>
                      <a:pt x="1019" y="405"/>
                      <a:pt x="811" y="269"/>
                      <a:pt x="589" y="171"/>
                    </a:cubicBezTo>
                    <a:cubicBezTo>
                      <a:pt x="405" y="90"/>
                      <a:pt x="211" y="35"/>
                      <a:pt x="14" y="0"/>
                    </a:cubicBezTo>
                    <a:cubicBezTo>
                      <a:pt x="0" y="-2"/>
                      <a:pt x="-5" y="19"/>
                      <a:pt x="9" y="22"/>
                    </a:cubicBezTo>
                    <a:cubicBezTo>
                      <a:pt x="325" y="78"/>
                      <a:pt x="634" y="187"/>
                      <a:pt x="901" y="368"/>
                    </a:cubicBezTo>
                    <a:cubicBezTo>
                      <a:pt x="1048" y="469"/>
                      <a:pt x="1185" y="593"/>
                      <a:pt x="1290" y="739"/>
                    </a:cubicBezTo>
                    <a:cubicBezTo>
                      <a:pt x="1308" y="763"/>
                      <a:pt x="1326" y="789"/>
                      <a:pt x="1340" y="816"/>
                    </a:cubicBezTo>
                    <a:cubicBezTo>
                      <a:pt x="1346" y="829"/>
                      <a:pt x="1365" y="817"/>
                      <a:pt x="1358" y="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13"/>
              <p:cNvSpPr/>
              <p:nvPr/>
            </p:nvSpPr>
            <p:spPr>
              <a:xfrm>
                <a:off x="3160689" y="4595067"/>
                <a:ext cx="369981" cy="159025"/>
              </a:xfrm>
              <a:custGeom>
                <a:rect b="b" l="l" r="r" t="t"/>
                <a:pathLst>
                  <a:path extrusionOk="0" h="487" w="1133">
                    <a:moveTo>
                      <a:pt x="1113" y="3"/>
                    </a:moveTo>
                    <a:cubicBezTo>
                      <a:pt x="1052" y="65"/>
                      <a:pt x="981" y="119"/>
                      <a:pt x="910" y="170"/>
                    </a:cubicBezTo>
                    <a:cubicBezTo>
                      <a:pt x="753" y="281"/>
                      <a:pt x="579" y="372"/>
                      <a:pt x="393" y="423"/>
                    </a:cubicBezTo>
                    <a:cubicBezTo>
                      <a:pt x="268" y="457"/>
                      <a:pt x="139" y="472"/>
                      <a:pt x="10" y="462"/>
                    </a:cubicBezTo>
                    <a:cubicBezTo>
                      <a:pt x="-4" y="461"/>
                      <a:pt x="-3" y="484"/>
                      <a:pt x="11" y="485"/>
                    </a:cubicBezTo>
                    <a:cubicBezTo>
                      <a:pt x="233" y="500"/>
                      <a:pt x="452" y="444"/>
                      <a:pt x="651" y="348"/>
                    </a:cubicBezTo>
                    <a:cubicBezTo>
                      <a:pt x="798" y="278"/>
                      <a:pt x="936" y="187"/>
                      <a:pt x="1060" y="81"/>
                    </a:cubicBezTo>
                    <a:cubicBezTo>
                      <a:pt x="1084" y="61"/>
                      <a:pt x="1108" y="40"/>
                      <a:pt x="1130" y="17"/>
                    </a:cubicBezTo>
                    <a:cubicBezTo>
                      <a:pt x="1140" y="7"/>
                      <a:pt x="1123" y="-7"/>
                      <a:pt x="1113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13"/>
              <p:cNvSpPr/>
              <p:nvPr/>
            </p:nvSpPr>
            <p:spPr>
              <a:xfrm>
                <a:off x="3201508" y="4754745"/>
                <a:ext cx="334061" cy="229558"/>
              </a:xfrm>
              <a:custGeom>
                <a:rect b="b" l="l" r="r" t="t"/>
                <a:pathLst>
                  <a:path extrusionOk="0" h="703" w="1023">
                    <a:moveTo>
                      <a:pt x="1021" y="687"/>
                    </a:moveTo>
                    <a:cubicBezTo>
                      <a:pt x="972" y="622"/>
                      <a:pt x="913" y="563"/>
                      <a:pt x="855" y="506"/>
                    </a:cubicBezTo>
                    <a:cubicBezTo>
                      <a:pt x="715" y="372"/>
                      <a:pt x="559" y="254"/>
                      <a:pt x="389" y="160"/>
                    </a:cubicBezTo>
                    <a:cubicBezTo>
                      <a:pt x="270" y="94"/>
                      <a:pt x="144" y="40"/>
                      <a:pt x="13" y="0"/>
                    </a:cubicBezTo>
                    <a:cubicBezTo>
                      <a:pt x="-1" y="-4"/>
                      <a:pt x="-5" y="18"/>
                      <a:pt x="8" y="22"/>
                    </a:cubicBezTo>
                    <a:cubicBezTo>
                      <a:pt x="370" y="131"/>
                      <a:pt x="699" y="355"/>
                      <a:pt x="950" y="636"/>
                    </a:cubicBezTo>
                    <a:cubicBezTo>
                      <a:pt x="968" y="657"/>
                      <a:pt x="986" y="677"/>
                      <a:pt x="1002" y="699"/>
                    </a:cubicBezTo>
                    <a:cubicBezTo>
                      <a:pt x="1011" y="710"/>
                      <a:pt x="1030" y="698"/>
                      <a:pt x="1021" y="6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7" name="Google Shape;2337;p13"/>
            <p:cNvGrpSpPr/>
            <p:nvPr/>
          </p:nvGrpSpPr>
          <p:grpSpPr>
            <a:xfrm>
              <a:off x="2098091" y="3770881"/>
              <a:ext cx="415372" cy="1293098"/>
              <a:chOff x="2098091" y="3770881"/>
              <a:chExt cx="415372" cy="1293098"/>
            </a:xfrm>
          </p:grpSpPr>
          <p:sp>
            <p:nvSpPr>
              <p:cNvPr id="2338" name="Google Shape;2338;p13"/>
              <p:cNvSpPr/>
              <p:nvPr/>
            </p:nvSpPr>
            <p:spPr>
              <a:xfrm>
                <a:off x="2098091" y="3770881"/>
                <a:ext cx="415372" cy="1141584"/>
              </a:xfrm>
              <a:custGeom>
                <a:rect b="b" l="l" r="r" t="t"/>
                <a:pathLst>
                  <a:path extrusionOk="0" h="3496" w="1272">
                    <a:moveTo>
                      <a:pt x="722" y="0"/>
                    </a:moveTo>
                    <a:cubicBezTo>
                      <a:pt x="722" y="0"/>
                      <a:pt x="1321" y="773"/>
                      <a:pt x="1269" y="1899"/>
                    </a:cubicBezTo>
                    <a:cubicBezTo>
                      <a:pt x="1217" y="3025"/>
                      <a:pt x="561" y="3496"/>
                      <a:pt x="561" y="3496"/>
                    </a:cubicBezTo>
                    <a:cubicBezTo>
                      <a:pt x="561" y="3496"/>
                      <a:pt x="-49" y="2966"/>
                      <a:pt x="3" y="1840"/>
                    </a:cubicBezTo>
                    <a:cubicBezTo>
                      <a:pt x="55" y="714"/>
                      <a:pt x="722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13"/>
              <p:cNvSpPr/>
              <p:nvPr/>
            </p:nvSpPr>
            <p:spPr>
              <a:xfrm>
                <a:off x="2106908" y="3770881"/>
                <a:ext cx="404269" cy="1293098"/>
              </a:xfrm>
              <a:custGeom>
                <a:rect b="b" l="l" r="r" t="t"/>
                <a:pathLst>
                  <a:path extrusionOk="0" h="3960" w="1238">
                    <a:moveTo>
                      <a:pt x="665" y="306"/>
                    </a:moveTo>
                    <a:cubicBezTo>
                      <a:pt x="659" y="452"/>
                      <a:pt x="652" y="599"/>
                      <a:pt x="645" y="746"/>
                    </a:cubicBezTo>
                    <a:cubicBezTo>
                      <a:pt x="556" y="643"/>
                      <a:pt x="474" y="534"/>
                      <a:pt x="398" y="421"/>
                    </a:cubicBezTo>
                    <a:cubicBezTo>
                      <a:pt x="392" y="431"/>
                      <a:pt x="386" y="442"/>
                      <a:pt x="380" y="454"/>
                    </a:cubicBezTo>
                    <a:cubicBezTo>
                      <a:pt x="461" y="573"/>
                      <a:pt x="549" y="685"/>
                      <a:pt x="643" y="790"/>
                    </a:cubicBezTo>
                    <a:cubicBezTo>
                      <a:pt x="635" y="974"/>
                      <a:pt x="626" y="1158"/>
                      <a:pt x="618" y="1343"/>
                    </a:cubicBezTo>
                    <a:cubicBezTo>
                      <a:pt x="614" y="1414"/>
                      <a:pt x="612" y="1485"/>
                      <a:pt x="608" y="1556"/>
                    </a:cubicBezTo>
                    <a:cubicBezTo>
                      <a:pt x="510" y="1445"/>
                      <a:pt x="422" y="1324"/>
                      <a:pt x="340" y="1203"/>
                    </a:cubicBezTo>
                    <a:cubicBezTo>
                      <a:pt x="278" y="1110"/>
                      <a:pt x="219" y="1015"/>
                      <a:pt x="165" y="917"/>
                    </a:cubicBezTo>
                    <a:cubicBezTo>
                      <a:pt x="160" y="930"/>
                      <a:pt x="155" y="943"/>
                      <a:pt x="151" y="956"/>
                    </a:cubicBezTo>
                    <a:cubicBezTo>
                      <a:pt x="278" y="1187"/>
                      <a:pt x="432" y="1406"/>
                      <a:pt x="607" y="1601"/>
                    </a:cubicBezTo>
                    <a:cubicBezTo>
                      <a:pt x="594" y="1855"/>
                      <a:pt x="582" y="2111"/>
                      <a:pt x="571" y="2367"/>
                    </a:cubicBezTo>
                    <a:cubicBezTo>
                      <a:pt x="474" y="2255"/>
                      <a:pt x="385" y="2135"/>
                      <a:pt x="303" y="2012"/>
                    </a:cubicBezTo>
                    <a:cubicBezTo>
                      <a:pt x="192" y="1850"/>
                      <a:pt x="92" y="1678"/>
                      <a:pt x="12" y="1498"/>
                    </a:cubicBezTo>
                    <a:cubicBezTo>
                      <a:pt x="8" y="1515"/>
                      <a:pt x="5" y="1533"/>
                      <a:pt x="3" y="1551"/>
                    </a:cubicBezTo>
                    <a:cubicBezTo>
                      <a:pt x="4" y="1555"/>
                      <a:pt x="7" y="1559"/>
                      <a:pt x="8" y="1563"/>
                    </a:cubicBezTo>
                    <a:cubicBezTo>
                      <a:pt x="152" y="1866"/>
                      <a:pt x="344" y="2160"/>
                      <a:pt x="568" y="2411"/>
                    </a:cubicBezTo>
                    <a:cubicBezTo>
                      <a:pt x="567" y="2455"/>
                      <a:pt x="565" y="2498"/>
                      <a:pt x="563" y="2541"/>
                    </a:cubicBezTo>
                    <a:cubicBezTo>
                      <a:pt x="553" y="2753"/>
                      <a:pt x="543" y="2965"/>
                      <a:pt x="534" y="3177"/>
                    </a:cubicBezTo>
                    <a:cubicBezTo>
                      <a:pt x="437" y="3066"/>
                      <a:pt x="348" y="2945"/>
                      <a:pt x="266" y="2823"/>
                    </a:cubicBezTo>
                    <a:cubicBezTo>
                      <a:pt x="167" y="2677"/>
                      <a:pt x="75" y="2524"/>
                      <a:pt x="0" y="2364"/>
                    </a:cubicBezTo>
                    <a:cubicBezTo>
                      <a:pt x="6" y="2400"/>
                      <a:pt x="11" y="2435"/>
                      <a:pt x="18" y="2469"/>
                    </a:cubicBezTo>
                    <a:cubicBezTo>
                      <a:pt x="156" y="2738"/>
                      <a:pt x="330" y="2997"/>
                      <a:pt x="532" y="3222"/>
                    </a:cubicBezTo>
                    <a:cubicBezTo>
                      <a:pt x="527" y="3309"/>
                      <a:pt x="523" y="3395"/>
                      <a:pt x="519" y="3482"/>
                    </a:cubicBezTo>
                    <a:cubicBezTo>
                      <a:pt x="518" y="3498"/>
                      <a:pt x="517" y="3515"/>
                      <a:pt x="517" y="3532"/>
                    </a:cubicBezTo>
                    <a:cubicBezTo>
                      <a:pt x="511" y="3669"/>
                      <a:pt x="504" y="3807"/>
                      <a:pt x="498" y="3944"/>
                    </a:cubicBezTo>
                    <a:cubicBezTo>
                      <a:pt x="497" y="3964"/>
                      <a:pt x="528" y="3965"/>
                      <a:pt x="528" y="3945"/>
                    </a:cubicBezTo>
                    <a:cubicBezTo>
                      <a:pt x="529" y="3943"/>
                      <a:pt x="528" y="3940"/>
                      <a:pt x="529" y="3938"/>
                    </a:cubicBezTo>
                    <a:cubicBezTo>
                      <a:pt x="539" y="3888"/>
                      <a:pt x="534" y="3827"/>
                      <a:pt x="536" y="3775"/>
                    </a:cubicBezTo>
                    <a:cubicBezTo>
                      <a:pt x="541" y="3678"/>
                      <a:pt x="545" y="3580"/>
                      <a:pt x="550" y="3483"/>
                    </a:cubicBezTo>
                    <a:cubicBezTo>
                      <a:pt x="551" y="3467"/>
                      <a:pt x="552" y="3450"/>
                      <a:pt x="552" y="3434"/>
                    </a:cubicBezTo>
                    <a:cubicBezTo>
                      <a:pt x="555" y="3363"/>
                      <a:pt x="558" y="3293"/>
                      <a:pt x="562" y="3223"/>
                    </a:cubicBezTo>
                    <a:cubicBezTo>
                      <a:pt x="661" y="3132"/>
                      <a:pt x="750" y="3030"/>
                      <a:pt x="834" y="2923"/>
                    </a:cubicBezTo>
                    <a:cubicBezTo>
                      <a:pt x="949" y="2777"/>
                      <a:pt x="1056" y="2623"/>
                      <a:pt x="1156" y="2465"/>
                    </a:cubicBezTo>
                    <a:cubicBezTo>
                      <a:pt x="1166" y="2431"/>
                      <a:pt x="1174" y="2397"/>
                      <a:pt x="1181" y="2361"/>
                    </a:cubicBezTo>
                    <a:cubicBezTo>
                      <a:pt x="1126" y="2452"/>
                      <a:pt x="1070" y="2541"/>
                      <a:pt x="1010" y="2628"/>
                    </a:cubicBezTo>
                    <a:cubicBezTo>
                      <a:pt x="878" y="2824"/>
                      <a:pt x="734" y="3015"/>
                      <a:pt x="564" y="3178"/>
                    </a:cubicBezTo>
                    <a:cubicBezTo>
                      <a:pt x="576" y="2923"/>
                      <a:pt x="587" y="2668"/>
                      <a:pt x="599" y="2413"/>
                    </a:cubicBezTo>
                    <a:cubicBezTo>
                      <a:pt x="698" y="2320"/>
                      <a:pt x="787" y="2219"/>
                      <a:pt x="870" y="2113"/>
                    </a:cubicBezTo>
                    <a:cubicBezTo>
                      <a:pt x="1004" y="1945"/>
                      <a:pt x="1126" y="1766"/>
                      <a:pt x="1238" y="1581"/>
                    </a:cubicBezTo>
                    <a:cubicBezTo>
                      <a:pt x="1238" y="1562"/>
                      <a:pt x="1237" y="1542"/>
                      <a:pt x="1234" y="1523"/>
                    </a:cubicBezTo>
                    <a:cubicBezTo>
                      <a:pt x="1175" y="1624"/>
                      <a:pt x="1112" y="1722"/>
                      <a:pt x="1048" y="1819"/>
                    </a:cubicBezTo>
                    <a:cubicBezTo>
                      <a:pt x="916" y="2014"/>
                      <a:pt x="772" y="2205"/>
                      <a:pt x="601" y="2368"/>
                    </a:cubicBezTo>
                    <a:cubicBezTo>
                      <a:pt x="613" y="2113"/>
                      <a:pt x="624" y="1858"/>
                      <a:pt x="636" y="1602"/>
                    </a:cubicBezTo>
                    <a:cubicBezTo>
                      <a:pt x="736" y="1511"/>
                      <a:pt x="824" y="1408"/>
                      <a:pt x="908" y="1303"/>
                    </a:cubicBezTo>
                    <a:cubicBezTo>
                      <a:pt x="991" y="1199"/>
                      <a:pt x="1068" y="1090"/>
                      <a:pt x="1143" y="979"/>
                    </a:cubicBezTo>
                    <a:cubicBezTo>
                      <a:pt x="1139" y="964"/>
                      <a:pt x="1135" y="950"/>
                      <a:pt x="1131" y="937"/>
                    </a:cubicBezTo>
                    <a:cubicBezTo>
                      <a:pt x="1116" y="961"/>
                      <a:pt x="1100" y="984"/>
                      <a:pt x="1085" y="1007"/>
                    </a:cubicBezTo>
                    <a:cubicBezTo>
                      <a:pt x="953" y="1203"/>
                      <a:pt x="809" y="1395"/>
                      <a:pt x="638" y="1558"/>
                    </a:cubicBezTo>
                    <a:cubicBezTo>
                      <a:pt x="644" y="1437"/>
                      <a:pt x="649" y="1318"/>
                      <a:pt x="655" y="1198"/>
                    </a:cubicBezTo>
                    <a:cubicBezTo>
                      <a:pt x="662" y="1062"/>
                      <a:pt x="667" y="927"/>
                      <a:pt x="674" y="792"/>
                    </a:cubicBezTo>
                    <a:cubicBezTo>
                      <a:pt x="772" y="700"/>
                      <a:pt x="862" y="598"/>
                      <a:pt x="945" y="492"/>
                    </a:cubicBezTo>
                    <a:cubicBezTo>
                      <a:pt x="951" y="485"/>
                      <a:pt x="957" y="478"/>
                      <a:pt x="962" y="470"/>
                    </a:cubicBezTo>
                    <a:cubicBezTo>
                      <a:pt x="957" y="459"/>
                      <a:pt x="953" y="449"/>
                      <a:pt x="948" y="439"/>
                    </a:cubicBezTo>
                    <a:cubicBezTo>
                      <a:pt x="865" y="549"/>
                      <a:pt x="775" y="653"/>
                      <a:pt x="676" y="748"/>
                    </a:cubicBezTo>
                    <a:cubicBezTo>
                      <a:pt x="684" y="567"/>
                      <a:pt x="692" y="387"/>
                      <a:pt x="701" y="207"/>
                    </a:cubicBezTo>
                    <a:cubicBezTo>
                      <a:pt x="703" y="144"/>
                      <a:pt x="706" y="82"/>
                      <a:pt x="709" y="19"/>
                    </a:cubicBezTo>
                    <a:cubicBezTo>
                      <a:pt x="700" y="6"/>
                      <a:pt x="695" y="0"/>
                      <a:pt x="695" y="0"/>
                    </a:cubicBezTo>
                    <a:cubicBezTo>
                      <a:pt x="695" y="0"/>
                      <a:pt x="689" y="6"/>
                      <a:pt x="679" y="18"/>
                    </a:cubicBezTo>
                    <a:cubicBezTo>
                      <a:pt x="674" y="113"/>
                      <a:pt x="670" y="210"/>
                      <a:pt x="665" y="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13"/>
              <p:cNvSpPr/>
              <p:nvPr/>
            </p:nvSpPr>
            <p:spPr>
              <a:xfrm>
                <a:off x="2098091" y="3843699"/>
                <a:ext cx="289976" cy="1068765"/>
              </a:xfrm>
              <a:custGeom>
                <a:rect b="b" l="l" r="r" t="t"/>
                <a:pathLst>
                  <a:path extrusionOk="0" h="3273" w="888">
                    <a:moveTo>
                      <a:pt x="414" y="300"/>
                    </a:moveTo>
                    <a:cubicBezTo>
                      <a:pt x="339" y="494"/>
                      <a:pt x="284" y="703"/>
                      <a:pt x="292" y="913"/>
                    </a:cubicBezTo>
                    <a:cubicBezTo>
                      <a:pt x="243" y="1073"/>
                      <a:pt x="202" y="1242"/>
                      <a:pt x="218" y="1404"/>
                    </a:cubicBezTo>
                    <a:cubicBezTo>
                      <a:pt x="226" y="1493"/>
                      <a:pt x="267" y="1578"/>
                      <a:pt x="257" y="1668"/>
                    </a:cubicBezTo>
                    <a:cubicBezTo>
                      <a:pt x="247" y="1763"/>
                      <a:pt x="211" y="1851"/>
                      <a:pt x="212" y="1948"/>
                    </a:cubicBezTo>
                    <a:cubicBezTo>
                      <a:pt x="213" y="2040"/>
                      <a:pt x="199" y="2133"/>
                      <a:pt x="208" y="2225"/>
                    </a:cubicBezTo>
                    <a:cubicBezTo>
                      <a:pt x="217" y="2317"/>
                      <a:pt x="259" y="2387"/>
                      <a:pt x="310" y="2461"/>
                    </a:cubicBezTo>
                    <a:cubicBezTo>
                      <a:pt x="413" y="2610"/>
                      <a:pt x="456" y="2817"/>
                      <a:pt x="628" y="2907"/>
                    </a:cubicBezTo>
                    <a:cubicBezTo>
                      <a:pt x="712" y="2952"/>
                      <a:pt x="805" y="2942"/>
                      <a:pt x="888" y="2906"/>
                    </a:cubicBezTo>
                    <a:cubicBezTo>
                      <a:pt x="720" y="3157"/>
                      <a:pt x="561" y="3273"/>
                      <a:pt x="561" y="3273"/>
                    </a:cubicBezTo>
                    <a:cubicBezTo>
                      <a:pt x="561" y="3273"/>
                      <a:pt x="-49" y="2743"/>
                      <a:pt x="3" y="1617"/>
                    </a:cubicBezTo>
                    <a:cubicBezTo>
                      <a:pt x="38" y="863"/>
                      <a:pt x="348" y="294"/>
                      <a:pt x="550" y="0"/>
                    </a:cubicBezTo>
                    <a:cubicBezTo>
                      <a:pt x="501" y="98"/>
                      <a:pt x="454" y="197"/>
                      <a:pt x="414" y="30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1" name="Google Shape;2341;p13"/>
            <p:cNvGrpSpPr/>
            <p:nvPr/>
          </p:nvGrpSpPr>
          <p:grpSpPr>
            <a:xfrm>
              <a:off x="2202588" y="3743125"/>
              <a:ext cx="1207911" cy="1209830"/>
              <a:chOff x="2202588" y="3743125"/>
              <a:chExt cx="1207911" cy="1209830"/>
            </a:xfrm>
          </p:grpSpPr>
          <p:sp>
            <p:nvSpPr>
              <p:cNvPr id="2342" name="Google Shape;2342;p13"/>
              <p:cNvSpPr/>
              <p:nvPr/>
            </p:nvSpPr>
            <p:spPr>
              <a:xfrm>
                <a:off x="2870058" y="3812678"/>
                <a:ext cx="219768" cy="424502"/>
              </a:xfrm>
              <a:custGeom>
                <a:rect b="b" l="l" r="r" t="t"/>
                <a:pathLst>
                  <a:path extrusionOk="0" h="1300" w="673">
                    <a:moveTo>
                      <a:pt x="671" y="0"/>
                    </a:moveTo>
                    <a:cubicBezTo>
                      <a:pt x="671" y="0"/>
                      <a:pt x="751" y="975"/>
                      <a:pt x="16" y="1300"/>
                    </a:cubicBezTo>
                    <a:cubicBezTo>
                      <a:pt x="16" y="1300"/>
                      <a:pt x="-164" y="458"/>
                      <a:pt x="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13"/>
              <p:cNvSpPr/>
              <p:nvPr/>
            </p:nvSpPr>
            <p:spPr>
              <a:xfrm>
                <a:off x="2874303" y="3812678"/>
                <a:ext cx="215523" cy="424502"/>
              </a:xfrm>
              <a:custGeom>
                <a:rect b="b" l="l" r="r" t="t"/>
                <a:pathLst>
                  <a:path extrusionOk="0" h="1300" w="660">
                    <a:moveTo>
                      <a:pt x="658" y="0"/>
                    </a:moveTo>
                    <a:cubicBezTo>
                      <a:pt x="642" y="9"/>
                      <a:pt x="626" y="19"/>
                      <a:pt x="610" y="28"/>
                    </a:cubicBezTo>
                    <a:cubicBezTo>
                      <a:pt x="616" y="162"/>
                      <a:pt x="627" y="970"/>
                      <a:pt x="0" y="1286"/>
                    </a:cubicBezTo>
                    <a:cubicBezTo>
                      <a:pt x="2" y="1295"/>
                      <a:pt x="3" y="1300"/>
                      <a:pt x="3" y="1300"/>
                    </a:cubicBezTo>
                    <a:cubicBezTo>
                      <a:pt x="738" y="975"/>
                      <a:pt x="658" y="0"/>
                      <a:pt x="658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13"/>
              <p:cNvSpPr/>
              <p:nvPr/>
            </p:nvSpPr>
            <p:spPr>
              <a:xfrm>
                <a:off x="2924592" y="4051705"/>
                <a:ext cx="410473" cy="245232"/>
              </a:xfrm>
              <a:custGeom>
                <a:rect b="b" l="l" r="r" t="t"/>
                <a:pathLst>
                  <a:path extrusionOk="0" h="751" w="1257">
                    <a:moveTo>
                      <a:pt x="1257" y="4"/>
                    </a:moveTo>
                    <a:cubicBezTo>
                      <a:pt x="1257" y="4"/>
                      <a:pt x="794" y="865"/>
                      <a:pt x="0" y="738"/>
                    </a:cubicBezTo>
                    <a:cubicBezTo>
                      <a:pt x="0" y="738"/>
                      <a:pt x="307" y="-67"/>
                      <a:pt x="1257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13"/>
              <p:cNvSpPr/>
              <p:nvPr/>
            </p:nvSpPr>
            <p:spPr>
              <a:xfrm>
                <a:off x="2924592" y="4052032"/>
                <a:ext cx="410473" cy="244905"/>
              </a:xfrm>
              <a:custGeom>
                <a:rect b="b" l="l" r="r" t="t"/>
                <a:pathLst>
                  <a:path extrusionOk="0" h="750" w="1257">
                    <a:moveTo>
                      <a:pt x="1257" y="3"/>
                    </a:moveTo>
                    <a:cubicBezTo>
                      <a:pt x="1238" y="1"/>
                      <a:pt x="1219" y="0"/>
                      <a:pt x="1201" y="0"/>
                    </a:cubicBezTo>
                    <a:cubicBezTo>
                      <a:pt x="1133" y="116"/>
                      <a:pt x="703" y="800"/>
                      <a:pt x="5" y="724"/>
                    </a:cubicBezTo>
                    <a:cubicBezTo>
                      <a:pt x="2" y="732"/>
                      <a:pt x="0" y="737"/>
                      <a:pt x="0" y="737"/>
                    </a:cubicBezTo>
                    <a:cubicBezTo>
                      <a:pt x="794" y="864"/>
                      <a:pt x="1257" y="3"/>
                      <a:pt x="1257" y="3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13"/>
              <p:cNvSpPr/>
              <p:nvPr/>
            </p:nvSpPr>
            <p:spPr>
              <a:xfrm>
                <a:off x="2935695" y="4298569"/>
                <a:ext cx="474804" cy="151841"/>
              </a:xfrm>
              <a:custGeom>
                <a:rect b="b" l="l" r="r" t="t"/>
                <a:pathLst>
                  <a:path extrusionOk="0" h="465" w="1454">
                    <a:moveTo>
                      <a:pt x="1454" y="274"/>
                    </a:moveTo>
                    <a:cubicBezTo>
                      <a:pt x="1454" y="274"/>
                      <a:pt x="598" y="745"/>
                      <a:pt x="0" y="207"/>
                    </a:cubicBezTo>
                    <a:cubicBezTo>
                      <a:pt x="0" y="207"/>
                      <a:pt x="695" y="-302"/>
                      <a:pt x="1454" y="2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13"/>
              <p:cNvSpPr/>
              <p:nvPr/>
            </p:nvSpPr>
            <p:spPr>
              <a:xfrm>
                <a:off x="2935695" y="4363551"/>
                <a:ext cx="474804" cy="86860"/>
              </a:xfrm>
              <a:custGeom>
                <a:rect b="b" l="l" r="r" t="t"/>
                <a:pathLst>
                  <a:path extrusionOk="0" h="266" w="1454">
                    <a:moveTo>
                      <a:pt x="1454" y="75"/>
                    </a:moveTo>
                    <a:cubicBezTo>
                      <a:pt x="1439" y="63"/>
                      <a:pt x="1424" y="53"/>
                      <a:pt x="1409" y="42"/>
                    </a:cubicBezTo>
                    <a:cubicBezTo>
                      <a:pt x="1289" y="103"/>
                      <a:pt x="556" y="443"/>
                      <a:pt x="12" y="0"/>
                    </a:cubicBezTo>
                    <a:cubicBezTo>
                      <a:pt x="4" y="5"/>
                      <a:pt x="0" y="8"/>
                      <a:pt x="0" y="8"/>
                    </a:cubicBezTo>
                    <a:cubicBezTo>
                      <a:pt x="598" y="546"/>
                      <a:pt x="1454" y="75"/>
                      <a:pt x="1454" y="75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13"/>
              <p:cNvSpPr/>
              <p:nvPr/>
            </p:nvSpPr>
            <p:spPr>
              <a:xfrm>
                <a:off x="2905326" y="4433757"/>
                <a:ext cx="386635" cy="276579"/>
              </a:xfrm>
              <a:custGeom>
                <a:rect b="b" l="l" r="r" t="t"/>
                <a:pathLst>
                  <a:path extrusionOk="0" h="847" w="1184">
                    <a:moveTo>
                      <a:pt x="1184" y="847"/>
                    </a:moveTo>
                    <a:cubicBezTo>
                      <a:pt x="1184" y="847"/>
                      <a:pt x="209" y="776"/>
                      <a:pt x="0" y="0"/>
                    </a:cubicBezTo>
                    <a:cubicBezTo>
                      <a:pt x="0" y="0"/>
                      <a:pt x="860" y="-49"/>
                      <a:pt x="1184" y="8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13"/>
              <p:cNvSpPr/>
              <p:nvPr/>
            </p:nvSpPr>
            <p:spPr>
              <a:xfrm>
                <a:off x="2905326" y="4433757"/>
                <a:ext cx="386635" cy="276579"/>
              </a:xfrm>
              <a:custGeom>
                <a:rect b="b" l="l" r="r" t="t"/>
                <a:pathLst>
                  <a:path extrusionOk="0" h="847" w="1184">
                    <a:moveTo>
                      <a:pt x="1184" y="847"/>
                    </a:moveTo>
                    <a:cubicBezTo>
                      <a:pt x="1177" y="829"/>
                      <a:pt x="1171" y="812"/>
                      <a:pt x="1164" y="795"/>
                    </a:cubicBezTo>
                    <a:cubicBezTo>
                      <a:pt x="1030" y="781"/>
                      <a:pt x="230" y="667"/>
                      <a:pt x="14" y="0"/>
                    </a:cubicBezTo>
                    <a:cubicBezTo>
                      <a:pt x="5" y="0"/>
                      <a:pt x="0" y="0"/>
                      <a:pt x="0" y="0"/>
                    </a:cubicBezTo>
                    <a:cubicBezTo>
                      <a:pt x="209" y="776"/>
                      <a:pt x="1184" y="847"/>
                      <a:pt x="1184" y="847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13"/>
              <p:cNvSpPr/>
              <p:nvPr/>
            </p:nvSpPr>
            <p:spPr>
              <a:xfrm>
                <a:off x="2827280" y="4473921"/>
                <a:ext cx="202461" cy="442462"/>
              </a:xfrm>
              <a:custGeom>
                <a:rect b="b" l="l" r="r" t="t"/>
                <a:pathLst>
                  <a:path extrusionOk="0" h="1355" w="620">
                    <a:moveTo>
                      <a:pt x="581" y="1355"/>
                    </a:moveTo>
                    <a:cubicBezTo>
                      <a:pt x="581" y="1355"/>
                      <a:pt x="-199" y="765"/>
                      <a:pt x="48" y="0"/>
                    </a:cubicBezTo>
                    <a:cubicBezTo>
                      <a:pt x="48" y="0"/>
                      <a:pt x="796" y="427"/>
                      <a:pt x="581" y="13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13"/>
              <p:cNvSpPr/>
              <p:nvPr/>
            </p:nvSpPr>
            <p:spPr>
              <a:xfrm>
                <a:off x="2827280" y="4473921"/>
                <a:ext cx="193644" cy="442462"/>
              </a:xfrm>
              <a:custGeom>
                <a:rect b="b" l="l" r="r" t="t"/>
                <a:pathLst>
                  <a:path extrusionOk="0" h="1355" w="593">
                    <a:moveTo>
                      <a:pt x="581" y="1355"/>
                    </a:moveTo>
                    <a:cubicBezTo>
                      <a:pt x="585" y="1336"/>
                      <a:pt x="589" y="1318"/>
                      <a:pt x="593" y="1300"/>
                    </a:cubicBezTo>
                    <a:cubicBezTo>
                      <a:pt x="488" y="1215"/>
                      <a:pt x="-122" y="686"/>
                      <a:pt x="60" y="8"/>
                    </a:cubicBezTo>
                    <a:cubicBezTo>
                      <a:pt x="52" y="3"/>
                      <a:pt x="48" y="0"/>
                      <a:pt x="48" y="0"/>
                    </a:cubicBezTo>
                    <a:cubicBezTo>
                      <a:pt x="-199" y="765"/>
                      <a:pt x="581" y="1355"/>
                      <a:pt x="581" y="1355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13"/>
              <p:cNvSpPr/>
              <p:nvPr/>
            </p:nvSpPr>
            <p:spPr>
              <a:xfrm>
                <a:off x="2645065" y="4473921"/>
                <a:ext cx="160989" cy="465973"/>
              </a:xfrm>
              <a:custGeom>
                <a:rect b="b" l="l" r="r" t="t"/>
                <a:pathLst>
                  <a:path extrusionOk="0" h="1427" w="493">
                    <a:moveTo>
                      <a:pt x="90" y="1427"/>
                    </a:moveTo>
                    <a:cubicBezTo>
                      <a:pt x="90" y="1427"/>
                      <a:pt x="-245" y="508"/>
                      <a:pt x="379" y="0"/>
                    </a:cubicBezTo>
                    <a:cubicBezTo>
                      <a:pt x="379" y="0"/>
                      <a:pt x="775" y="765"/>
                      <a:pt x="90" y="14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13"/>
              <p:cNvSpPr/>
              <p:nvPr/>
            </p:nvSpPr>
            <p:spPr>
              <a:xfrm>
                <a:off x="2645065" y="4473921"/>
                <a:ext cx="125722" cy="465973"/>
              </a:xfrm>
              <a:custGeom>
                <a:rect b="b" l="l" r="r" t="t"/>
                <a:pathLst>
                  <a:path extrusionOk="0" h="1427" w="385">
                    <a:moveTo>
                      <a:pt x="90" y="1427"/>
                    </a:moveTo>
                    <a:cubicBezTo>
                      <a:pt x="103" y="1413"/>
                      <a:pt x="116" y="1400"/>
                      <a:pt x="129" y="1387"/>
                    </a:cubicBezTo>
                    <a:cubicBezTo>
                      <a:pt x="87" y="1259"/>
                      <a:pt x="-136" y="483"/>
                      <a:pt x="385" y="13"/>
                    </a:cubicBezTo>
                    <a:cubicBezTo>
                      <a:pt x="381" y="4"/>
                      <a:pt x="379" y="0"/>
                      <a:pt x="379" y="0"/>
                    </a:cubicBezTo>
                    <a:cubicBezTo>
                      <a:pt x="-245" y="508"/>
                      <a:pt x="90" y="1427"/>
                      <a:pt x="90" y="1427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13"/>
              <p:cNvSpPr/>
              <p:nvPr/>
            </p:nvSpPr>
            <p:spPr>
              <a:xfrm>
                <a:off x="2374027" y="4433430"/>
                <a:ext cx="332428" cy="339602"/>
              </a:xfrm>
              <a:custGeom>
                <a:rect b="b" l="l" r="r" t="t"/>
                <a:pathLst>
                  <a:path extrusionOk="0" h="1040" w="1018">
                    <a:moveTo>
                      <a:pt x="0" y="1040"/>
                    </a:moveTo>
                    <a:cubicBezTo>
                      <a:pt x="0" y="1040"/>
                      <a:pt x="219" y="87"/>
                      <a:pt x="1018" y="0"/>
                    </a:cubicBezTo>
                    <a:cubicBezTo>
                      <a:pt x="1018" y="0"/>
                      <a:pt x="935" y="857"/>
                      <a:pt x="0" y="10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13"/>
              <p:cNvSpPr/>
              <p:nvPr/>
            </p:nvSpPr>
            <p:spPr>
              <a:xfrm>
                <a:off x="2374027" y="4433430"/>
                <a:ext cx="332428" cy="339602"/>
              </a:xfrm>
              <a:custGeom>
                <a:rect b="b" l="l" r="r" t="t"/>
                <a:pathLst>
                  <a:path extrusionOk="0" h="1040" w="1018">
                    <a:moveTo>
                      <a:pt x="0" y="1040"/>
                    </a:moveTo>
                    <a:cubicBezTo>
                      <a:pt x="18" y="1037"/>
                      <a:pt x="36" y="1033"/>
                      <a:pt x="54" y="1028"/>
                    </a:cubicBezTo>
                    <a:cubicBezTo>
                      <a:pt x="89" y="898"/>
                      <a:pt x="323" y="125"/>
                      <a:pt x="1016" y="14"/>
                    </a:cubicBezTo>
                    <a:cubicBezTo>
                      <a:pt x="1017" y="5"/>
                      <a:pt x="1018" y="0"/>
                      <a:pt x="1018" y="0"/>
                    </a:cubicBezTo>
                    <a:cubicBezTo>
                      <a:pt x="219" y="87"/>
                      <a:pt x="0" y="1040"/>
                      <a:pt x="0" y="104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13"/>
              <p:cNvSpPr/>
              <p:nvPr/>
            </p:nvSpPr>
            <p:spPr>
              <a:xfrm>
                <a:off x="2212384" y="4331223"/>
                <a:ext cx="463701" cy="172413"/>
              </a:xfrm>
              <a:custGeom>
                <a:rect b="b" l="l" r="r" t="t"/>
                <a:pathLst>
                  <a:path extrusionOk="0" h="528" w="1420">
                    <a:moveTo>
                      <a:pt x="0" y="425"/>
                    </a:moveTo>
                    <a:cubicBezTo>
                      <a:pt x="0" y="425"/>
                      <a:pt x="702" y="-256"/>
                      <a:pt x="1420" y="105"/>
                    </a:cubicBezTo>
                    <a:cubicBezTo>
                      <a:pt x="1420" y="105"/>
                      <a:pt x="884" y="779"/>
                      <a:pt x="0" y="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13"/>
              <p:cNvSpPr/>
              <p:nvPr/>
            </p:nvSpPr>
            <p:spPr>
              <a:xfrm>
                <a:off x="2212384" y="4331223"/>
                <a:ext cx="463701" cy="144984"/>
              </a:xfrm>
              <a:custGeom>
                <a:rect b="b" l="l" r="r" t="t"/>
                <a:pathLst>
                  <a:path extrusionOk="0" h="444" w="1420">
                    <a:moveTo>
                      <a:pt x="0" y="425"/>
                    </a:moveTo>
                    <a:cubicBezTo>
                      <a:pt x="18" y="432"/>
                      <a:pt x="35" y="438"/>
                      <a:pt x="52" y="444"/>
                    </a:cubicBezTo>
                    <a:cubicBezTo>
                      <a:pt x="152" y="354"/>
                      <a:pt x="769" y="-167"/>
                      <a:pt x="1411" y="116"/>
                    </a:cubicBezTo>
                    <a:cubicBezTo>
                      <a:pt x="1417" y="109"/>
                      <a:pt x="1420" y="105"/>
                      <a:pt x="1420" y="105"/>
                    </a:cubicBezTo>
                    <a:cubicBezTo>
                      <a:pt x="702" y="-256"/>
                      <a:pt x="0" y="425"/>
                      <a:pt x="0" y="425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13"/>
              <p:cNvSpPr/>
              <p:nvPr/>
            </p:nvSpPr>
            <p:spPr>
              <a:xfrm>
                <a:off x="2241774" y="4119952"/>
                <a:ext cx="445741" cy="187761"/>
              </a:xfrm>
              <a:custGeom>
                <a:rect b="b" l="l" r="r" t="t"/>
                <a:pathLst>
                  <a:path extrusionOk="0" h="575" w="1365">
                    <a:moveTo>
                      <a:pt x="0" y="24"/>
                    </a:moveTo>
                    <a:cubicBezTo>
                      <a:pt x="0" y="24"/>
                      <a:pt x="959" y="-166"/>
                      <a:pt x="1365" y="528"/>
                    </a:cubicBezTo>
                    <a:cubicBezTo>
                      <a:pt x="1365" y="528"/>
                      <a:pt x="549" y="802"/>
                      <a:pt x="0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13"/>
              <p:cNvSpPr/>
              <p:nvPr/>
            </p:nvSpPr>
            <p:spPr>
              <a:xfrm>
                <a:off x="2241774" y="4119952"/>
                <a:ext cx="445741" cy="173719"/>
              </a:xfrm>
              <a:custGeom>
                <a:rect b="b" l="l" r="r" t="t"/>
                <a:pathLst>
                  <a:path extrusionOk="0" h="532" w="1365">
                    <a:moveTo>
                      <a:pt x="0" y="24"/>
                    </a:moveTo>
                    <a:cubicBezTo>
                      <a:pt x="11" y="39"/>
                      <a:pt x="22" y="54"/>
                      <a:pt x="33" y="69"/>
                    </a:cubicBezTo>
                    <a:cubicBezTo>
                      <a:pt x="166" y="47"/>
                      <a:pt x="967" y="-55"/>
                      <a:pt x="1352" y="532"/>
                    </a:cubicBezTo>
                    <a:cubicBezTo>
                      <a:pt x="1361" y="529"/>
                      <a:pt x="1365" y="528"/>
                      <a:pt x="1365" y="528"/>
                    </a:cubicBezTo>
                    <a:cubicBezTo>
                      <a:pt x="959" y="-166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13"/>
              <p:cNvSpPr/>
              <p:nvPr/>
            </p:nvSpPr>
            <p:spPr>
              <a:xfrm>
                <a:off x="2452399" y="3856434"/>
                <a:ext cx="285078" cy="380419"/>
              </a:xfrm>
              <a:custGeom>
                <a:rect b="b" l="l" r="r" t="t"/>
                <a:pathLst>
                  <a:path extrusionOk="0" h="1165" w="873">
                    <a:moveTo>
                      <a:pt x="0" y="0"/>
                    </a:moveTo>
                    <a:cubicBezTo>
                      <a:pt x="0" y="0"/>
                      <a:pt x="908" y="362"/>
                      <a:pt x="872" y="1165"/>
                    </a:cubicBezTo>
                    <a:cubicBezTo>
                      <a:pt x="872" y="1165"/>
                      <a:pt x="38" y="95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13"/>
              <p:cNvSpPr/>
              <p:nvPr/>
            </p:nvSpPr>
            <p:spPr>
              <a:xfrm>
                <a:off x="2452399" y="3856434"/>
                <a:ext cx="285078" cy="380419"/>
              </a:xfrm>
              <a:custGeom>
                <a:rect b="b" l="l" r="r" t="t"/>
                <a:pathLst>
                  <a:path extrusionOk="0" h="1165" w="873">
                    <a:moveTo>
                      <a:pt x="0" y="0"/>
                    </a:moveTo>
                    <a:cubicBezTo>
                      <a:pt x="1" y="19"/>
                      <a:pt x="2" y="37"/>
                      <a:pt x="4" y="55"/>
                    </a:cubicBezTo>
                    <a:cubicBezTo>
                      <a:pt x="127" y="110"/>
                      <a:pt x="855" y="459"/>
                      <a:pt x="859" y="1161"/>
                    </a:cubicBezTo>
                    <a:cubicBezTo>
                      <a:pt x="867" y="1164"/>
                      <a:pt x="872" y="1165"/>
                      <a:pt x="872" y="1165"/>
                    </a:cubicBezTo>
                    <a:cubicBezTo>
                      <a:pt x="908" y="36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13"/>
              <p:cNvSpPr/>
              <p:nvPr/>
            </p:nvSpPr>
            <p:spPr>
              <a:xfrm>
                <a:off x="2713967" y="3743125"/>
                <a:ext cx="155438" cy="474136"/>
              </a:xfrm>
              <a:custGeom>
                <a:rect b="b" l="l" r="r" t="t"/>
                <a:pathLst>
                  <a:path extrusionOk="0" h="1452" w="476">
                    <a:moveTo>
                      <a:pt x="193" y="0"/>
                    </a:moveTo>
                    <a:cubicBezTo>
                      <a:pt x="193" y="0"/>
                      <a:pt x="758" y="798"/>
                      <a:pt x="291" y="1452"/>
                    </a:cubicBezTo>
                    <a:cubicBezTo>
                      <a:pt x="291" y="1452"/>
                      <a:pt x="-293" y="82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13"/>
              <p:cNvSpPr/>
              <p:nvPr/>
            </p:nvSpPr>
            <p:spPr>
              <a:xfrm>
                <a:off x="2767848" y="3743125"/>
                <a:ext cx="101557" cy="474136"/>
              </a:xfrm>
              <a:custGeom>
                <a:rect b="b" l="l" r="r" t="t"/>
                <a:pathLst>
                  <a:path extrusionOk="0" h="1452" w="311">
                    <a:moveTo>
                      <a:pt x="28" y="0"/>
                    </a:moveTo>
                    <a:cubicBezTo>
                      <a:pt x="18" y="16"/>
                      <a:pt x="9" y="33"/>
                      <a:pt x="0" y="49"/>
                    </a:cubicBezTo>
                    <a:cubicBezTo>
                      <a:pt x="74" y="161"/>
                      <a:pt x="495" y="851"/>
                      <a:pt x="116" y="1442"/>
                    </a:cubicBezTo>
                    <a:cubicBezTo>
                      <a:pt x="122" y="1449"/>
                      <a:pt x="126" y="1452"/>
                      <a:pt x="126" y="1452"/>
                    </a:cubicBezTo>
                    <a:cubicBezTo>
                      <a:pt x="593" y="798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13"/>
              <p:cNvSpPr/>
              <p:nvPr/>
            </p:nvSpPr>
            <p:spPr>
              <a:xfrm>
                <a:off x="2809320" y="3758146"/>
                <a:ext cx="162622" cy="464340"/>
              </a:xfrm>
              <a:custGeom>
                <a:rect b="b" l="l" r="r" t="t"/>
                <a:pathLst>
                  <a:path extrusionOk="0" h="1422" w="498">
                    <a:moveTo>
                      <a:pt x="418" y="0"/>
                    </a:moveTo>
                    <a:cubicBezTo>
                      <a:pt x="418" y="0"/>
                      <a:pt x="736" y="925"/>
                      <a:pt x="105" y="1422"/>
                    </a:cubicBezTo>
                    <a:cubicBezTo>
                      <a:pt x="105" y="1422"/>
                      <a:pt x="-278" y="651"/>
                      <a:pt x="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65" name="Google Shape;2365;p13"/>
              <p:cNvSpPr/>
              <p:nvPr/>
            </p:nvSpPr>
            <p:spPr>
              <a:xfrm>
                <a:off x="2841648" y="3758146"/>
                <a:ext cx="130293" cy="464340"/>
              </a:xfrm>
              <a:custGeom>
                <a:rect b="b" l="l" r="r" t="t"/>
                <a:pathLst>
                  <a:path extrusionOk="0" h="1422" w="399">
                    <a:moveTo>
                      <a:pt x="319" y="0"/>
                    </a:moveTo>
                    <a:cubicBezTo>
                      <a:pt x="305" y="13"/>
                      <a:pt x="292" y="26"/>
                      <a:pt x="279" y="39"/>
                    </a:cubicBezTo>
                    <a:cubicBezTo>
                      <a:pt x="318" y="168"/>
                      <a:pt x="529" y="948"/>
                      <a:pt x="0" y="1409"/>
                    </a:cubicBezTo>
                    <a:cubicBezTo>
                      <a:pt x="3" y="1417"/>
                      <a:pt x="6" y="1422"/>
                      <a:pt x="6" y="1422"/>
                    </a:cubicBezTo>
                    <a:cubicBezTo>
                      <a:pt x="637" y="925"/>
                      <a:pt x="319" y="0"/>
                      <a:pt x="319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13"/>
              <p:cNvSpPr/>
              <p:nvPr/>
            </p:nvSpPr>
            <p:spPr>
              <a:xfrm>
                <a:off x="2904999" y="3929906"/>
                <a:ext cx="338306" cy="334050"/>
              </a:xfrm>
              <a:custGeom>
                <a:rect b="b" l="l" r="r" t="t"/>
                <a:pathLst>
                  <a:path extrusionOk="0" h="1023" w="1036">
                    <a:moveTo>
                      <a:pt x="1036" y="0"/>
                    </a:moveTo>
                    <a:cubicBezTo>
                      <a:pt x="1036" y="0"/>
                      <a:pt x="801" y="949"/>
                      <a:pt x="0" y="1023"/>
                    </a:cubicBezTo>
                    <a:cubicBezTo>
                      <a:pt x="0" y="1023"/>
                      <a:pt x="98" y="168"/>
                      <a:pt x="10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13"/>
              <p:cNvSpPr/>
              <p:nvPr/>
            </p:nvSpPr>
            <p:spPr>
              <a:xfrm>
                <a:off x="2904999" y="3929906"/>
                <a:ext cx="338306" cy="334050"/>
              </a:xfrm>
              <a:custGeom>
                <a:rect b="b" l="l" r="r" t="t"/>
                <a:pathLst>
                  <a:path extrusionOk="0" h="1023" w="1036">
                    <a:moveTo>
                      <a:pt x="1036" y="0"/>
                    </a:moveTo>
                    <a:cubicBezTo>
                      <a:pt x="1017" y="4"/>
                      <a:pt x="999" y="7"/>
                      <a:pt x="981" y="11"/>
                    </a:cubicBezTo>
                    <a:cubicBezTo>
                      <a:pt x="944" y="141"/>
                      <a:pt x="697" y="910"/>
                      <a:pt x="2" y="1009"/>
                    </a:cubicBezTo>
                    <a:cubicBezTo>
                      <a:pt x="1" y="1018"/>
                      <a:pt x="0" y="1023"/>
                      <a:pt x="0" y="1023"/>
                    </a:cubicBezTo>
                    <a:cubicBezTo>
                      <a:pt x="801" y="949"/>
                      <a:pt x="1036" y="0"/>
                      <a:pt x="1036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13"/>
              <p:cNvSpPr/>
              <p:nvPr/>
            </p:nvSpPr>
            <p:spPr>
              <a:xfrm>
                <a:off x="2934062" y="4199301"/>
                <a:ext cx="465660" cy="170127"/>
              </a:xfrm>
              <a:custGeom>
                <a:rect b="b" l="l" r="r" t="t"/>
                <a:pathLst>
                  <a:path extrusionOk="0" h="521" w="1426">
                    <a:moveTo>
                      <a:pt x="1426" y="112"/>
                    </a:moveTo>
                    <a:cubicBezTo>
                      <a:pt x="1426" y="112"/>
                      <a:pt x="712" y="781"/>
                      <a:pt x="0" y="407"/>
                    </a:cubicBezTo>
                    <a:cubicBezTo>
                      <a:pt x="1" y="407"/>
                      <a:pt x="548" y="-258"/>
                      <a:pt x="1426" y="1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13"/>
              <p:cNvSpPr/>
              <p:nvPr/>
            </p:nvSpPr>
            <p:spPr>
              <a:xfrm>
                <a:off x="2934389" y="4229016"/>
                <a:ext cx="465334" cy="140412"/>
              </a:xfrm>
              <a:custGeom>
                <a:rect b="b" l="l" r="r" t="t"/>
                <a:pathLst>
                  <a:path extrusionOk="0" h="430" w="1425">
                    <a:moveTo>
                      <a:pt x="1425" y="21"/>
                    </a:moveTo>
                    <a:cubicBezTo>
                      <a:pt x="1407" y="14"/>
                      <a:pt x="1390" y="7"/>
                      <a:pt x="1373" y="0"/>
                    </a:cubicBezTo>
                    <a:cubicBezTo>
                      <a:pt x="1272" y="89"/>
                      <a:pt x="646" y="600"/>
                      <a:pt x="9" y="306"/>
                    </a:cubicBezTo>
                    <a:cubicBezTo>
                      <a:pt x="3" y="313"/>
                      <a:pt x="0" y="316"/>
                      <a:pt x="0" y="316"/>
                    </a:cubicBezTo>
                    <a:cubicBezTo>
                      <a:pt x="711" y="690"/>
                      <a:pt x="1425" y="21"/>
                      <a:pt x="1425" y="21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13"/>
              <p:cNvSpPr/>
              <p:nvPr/>
            </p:nvSpPr>
            <p:spPr>
              <a:xfrm>
                <a:off x="2921653" y="4391960"/>
                <a:ext cx="442802" cy="191679"/>
              </a:xfrm>
              <a:custGeom>
                <a:rect b="b" l="l" r="r" t="t"/>
                <a:pathLst>
                  <a:path extrusionOk="0" h="587" w="1356">
                    <a:moveTo>
                      <a:pt x="1356" y="568"/>
                    </a:moveTo>
                    <a:cubicBezTo>
                      <a:pt x="1356" y="568"/>
                      <a:pt x="394" y="742"/>
                      <a:pt x="0" y="41"/>
                    </a:cubicBezTo>
                    <a:cubicBezTo>
                      <a:pt x="0" y="41"/>
                      <a:pt x="820" y="-219"/>
                      <a:pt x="1356" y="5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13"/>
              <p:cNvSpPr/>
              <p:nvPr/>
            </p:nvSpPr>
            <p:spPr>
              <a:xfrm>
                <a:off x="2921653" y="4404368"/>
                <a:ext cx="442802" cy="179270"/>
              </a:xfrm>
              <a:custGeom>
                <a:rect b="b" l="l" r="r" t="t"/>
                <a:pathLst>
                  <a:path extrusionOk="0" h="549" w="1356">
                    <a:moveTo>
                      <a:pt x="1356" y="530"/>
                    </a:moveTo>
                    <a:cubicBezTo>
                      <a:pt x="1346" y="515"/>
                      <a:pt x="1335" y="500"/>
                      <a:pt x="1324" y="485"/>
                    </a:cubicBezTo>
                    <a:cubicBezTo>
                      <a:pt x="1191" y="504"/>
                      <a:pt x="388" y="593"/>
                      <a:pt x="13" y="0"/>
                    </a:cubicBezTo>
                    <a:cubicBezTo>
                      <a:pt x="4" y="2"/>
                      <a:pt x="0" y="3"/>
                      <a:pt x="0" y="3"/>
                    </a:cubicBezTo>
                    <a:cubicBezTo>
                      <a:pt x="394" y="704"/>
                      <a:pt x="1356" y="530"/>
                      <a:pt x="1356" y="53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13"/>
              <p:cNvSpPr/>
              <p:nvPr/>
            </p:nvSpPr>
            <p:spPr>
              <a:xfrm>
                <a:off x="2870385" y="4459880"/>
                <a:ext cx="278874" cy="385317"/>
              </a:xfrm>
              <a:custGeom>
                <a:rect b="b" l="l" r="r" t="t"/>
                <a:pathLst>
                  <a:path extrusionOk="0" h="1180" w="854">
                    <a:moveTo>
                      <a:pt x="854" y="1180"/>
                    </a:moveTo>
                    <a:cubicBezTo>
                      <a:pt x="854" y="1180"/>
                      <a:pt x="-48" y="803"/>
                      <a:pt x="2" y="0"/>
                    </a:cubicBezTo>
                    <a:cubicBezTo>
                      <a:pt x="2" y="0"/>
                      <a:pt x="832" y="228"/>
                      <a:pt x="854" y="11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73" name="Google Shape;2373;p13"/>
              <p:cNvSpPr/>
              <p:nvPr/>
            </p:nvSpPr>
            <p:spPr>
              <a:xfrm>
                <a:off x="2870385" y="4459880"/>
                <a:ext cx="278874" cy="385317"/>
              </a:xfrm>
              <a:custGeom>
                <a:rect b="b" l="l" r="r" t="t"/>
                <a:pathLst>
                  <a:path extrusionOk="0" h="1180" w="854">
                    <a:moveTo>
                      <a:pt x="854" y="1180"/>
                    </a:moveTo>
                    <a:cubicBezTo>
                      <a:pt x="854" y="1161"/>
                      <a:pt x="853" y="1143"/>
                      <a:pt x="852" y="1125"/>
                    </a:cubicBezTo>
                    <a:cubicBezTo>
                      <a:pt x="730" y="1068"/>
                      <a:pt x="7" y="706"/>
                      <a:pt x="15" y="4"/>
                    </a:cubicBezTo>
                    <a:cubicBezTo>
                      <a:pt x="7" y="2"/>
                      <a:pt x="2" y="0"/>
                      <a:pt x="2" y="0"/>
                    </a:cubicBezTo>
                    <a:cubicBezTo>
                      <a:pt x="-48" y="803"/>
                      <a:pt x="854" y="1180"/>
                      <a:pt x="854" y="118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13"/>
              <p:cNvSpPr/>
              <p:nvPr/>
            </p:nvSpPr>
            <p:spPr>
              <a:xfrm>
                <a:off x="2735519" y="4478166"/>
                <a:ext cx="154458" cy="474789"/>
              </a:xfrm>
              <a:custGeom>
                <a:rect b="b" l="l" r="r" t="t"/>
                <a:pathLst>
                  <a:path extrusionOk="0" h="1454" w="473">
                    <a:moveTo>
                      <a:pt x="268" y="1454"/>
                    </a:moveTo>
                    <a:cubicBezTo>
                      <a:pt x="268" y="1454"/>
                      <a:pt x="-283" y="647"/>
                      <a:pt x="195" y="0"/>
                    </a:cubicBezTo>
                    <a:cubicBezTo>
                      <a:pt x="195" y="0"/>
                      <a:pt x="768" y="643"/>
                      <a:pt x="268" y="14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75" name="Google Shape;2375;p13"/>
              <p:cNvSpPr/>
              <p:nvPr/>
            </p:nvSpPr>
            <p:spPr>
              <a:xfrm>
                <a:off x="2735519" y="4478166"/>
                <a:ext cx="96985" cy="474789"/>
              </a:xfrm>
              <a:custGeom>
                <a:rect b="b" l="l" r="r" t="t"/>
                <a:pathLst>
                  <a:path extrusionOk="0" h="1454" w="297">
                    <a:moveTo>
                      <a:pt x="268" y="1454"/>
                    </a:moveTo>
                    <a:cubicBezTo>
                      <a:pt x="278" y="1438"/>
                      <a:pt x="287" y="1422"/>
                      <a:pt x="297" y="1406"/>
                    </a:cubicBezTo>
                    <a:cubicBezTo>
                      <a:pt x="225" y="1292"/>
                      <a:pt x="-185" y="596"/>
                      <a:pt x="204" y="11"/>
                    </a:cubicBezTo>
                    <a:cubicBezTo>
                      <a:pt x="198" y="4"/>
                      <a:pt x="195" y="0"/>
                      <a:pt x="195" y="0"/>
                    </a:cubicBezTo>
                    <a:cubicBezTo>
                      <a:pt x="-283" y="647"/>
                      <a:pt x="268" y="1454"/>
                      <a:pt x="268" y="1454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13"/>
              <p:cNvSpPr/>
              <p:nvPr/>
            </p:nvSpPr>
            <p:spPr>
              <a:xfrm>
                <a:off x="2490932" y="4454655"/>
                <a:ext cx="240014" cy="411440"/>
              </a:xfrm>
              <a:custGeom>
                <a:rect b="b" l="l" r="r" t="t"/>
                <a:pathLst>
                  <a:path extrusionOk="0" h="1260" w="735">
                    <a:moveTo>
                      <a:pt x="0" y="1260"/>
                    </a:moveTo>
                    <a:cubicBezTo>
                      <a:pt x="0" y="1260"/>
                      <a:pt x="-25" y="282"/>
                      <a:pt x="728" y="0"/>
                    </a:cubicBezTo>
                    <a:cubicBezTo>
                      <a:pt x="728" y="0"/>
                      <a:pt x="860" y="851"/>
                      <a:pt x="0" y="12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77" name="Google Shape;2377;p13"/>
              <p:cNvSpPr/>
              <p:nvPr/>
            </p:nvSpPr>
            <p:spPr>
              <a:xfrm>
                <a:off x="2490932" y="4454655"/>
                <a:ext cx="238381" cy="411440"/>
              </a:xfrm>
              <a:custGeom>
                <a:rect b="b" l="l" r="r" t="t"/>
                <a:pathLst>
                  <a:path extrusionOk="0" h="1260" w="730">
                    <a:moveTo>
                      <a:pt x="0" y="1260"/>
                    </a:moveTo>
                    <a:cubicBezTo>
                      <a:pt x="17" y="1252"/>
                      <a:pt x="33" y="1243"/>
                      <a:pt x="49" y="1235"/>
                    </a:cubicBezTo>
                    <a:cubicBezTo>
                      <a:pt x="51" y="1100"/>
                      <a:pt x="86" y="293"/>
                      <a:pt x="730" y="14"/>
                    </a:cubicBezTo>
                    <a:cubicBezTo>
                      <a:pt x="729" y="5"/>
                      <a:pt x="728" y="0"/>
                      <a:pt x="728" y="0"/>
                    </a:cubicBezTo>
                    <a:cubicBezTo>
                      <a:pt x="-25" y="282"/>
                      <a:pt x="0" y="1260"/>
                      <a:pt x="0" y="126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13"/>
              <p:cNvSpPr/>
              <p:nvPr/>
            </p:nvSpPr>
            <p:spPr>
              <a:xfrm>
                <a:off x="2259081" y="4388694"/>
                <a:ext cx="423535" cy="227925"/>
              </a:xfrm>
              <a:custGeom>
                <a:rect b="b" l="l" r="r" t="t"/>
                <a:pathLst>
                  <a:path extrusionOk="0" h="698" w="1297">
                    <a:moveTo>
                      <a:pt x="0" y="685"/>
                    </a:moveTo>
                    <a:cubicBezTo>
                      <a:pt x="0" y="685"/>
                      <a:pt x="511" y="-149"/>
                      <a:pt x="1297" y="23"/>
                    </a:cubicBezTo>
                    <a:cubicBezTo>
                      <a:pt x="1297" y="23"/>
                      <a:pt x="945" y="809"/>
                      <a:pt x="0" y="6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79" name="Google Shape;2379;p13"/>
              <p:cNvSpPr/>
              <p:nvPr/>
            </p:nvSpPr>
            <p:spPr>
              <a:xfrm>
                <a:off x="2259081" y="4388694"/>
                <a:ext cx="423535" cy="225639"/>
              </a:xfrm>
              <a:custGeom>
                <a:rect b="b" l="l" r="r" t="t"/>
                <a:pathLst>
                  <a:path extrusionOk="0" h="691" w="1297">
                    <a:moveTo>
                      <a:pt x="0" y="685"/>
                    </a:moveTo>
                    <a:cubicBezTo>
                      <a:pt x="19" y="687"/>
                      <a:pt x="37" y="689"/>
                      <a:pt x="56" y="691"/>
                    </a:cubicBezTo>
                    <a:cubicBezTo>
                      <a:pt x="130" y="579"/>
                      <a:pt x="598" y="-79"/>
                      <a:pt x="1291" y="36"/>
                    </a:cubicBezTo>
                    <a:cubicBezTo>
                      <a:pt x="1295" y="28"/>
                      <a:pt x="1297" y="23"/>
                      <a:pt x="1297" y="23"/>
                    </a:cubicBezTo>
                    <a:cubicBezTo>
                      <a:pt x="511" y="-149"/>
                      <a:pt x="0" y="685"/>
                      <a:pt x="0" y="685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13"/>
              <p:cNvSpPr/>
              <p:nvPr/>
            </p:nvSpPr>
            <p:spPr>
              <a:xfrm>
                <a:off x="2202588" y="4224771"/>
                <a:ext cx="472844" cy="153147"/>
              </a:xfrm>
              <a:custGeom>
                <a:rect b="b" l="l" r="r" t="t"/>
                <a:pathLst>
                  <a:path extrusionOk="0" h="469" w="1448">
                    <a:moveTo>
                      <a:pt x="0" y="149"/>
                    </a:moveTo>
                    <a:cubicBezTo>
                      <a:pt x="0" y="149"/>
                      <a:pt x="883" y="-272"/>
                      <a:pt x="1448" y="299"/>
                    </a:cubicBezTo>
                    <a:cubicBezTo>
                      <a:pt x="1448" y="299"/>
                      <a:pt x="725" y="767"/>
                      <a:pt x="0" y="1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81" name="Google Shape;2381;p13"/>
              <p:cNvSpPr/>
              <p:nvPr/>
            </p:nvSpPr>
            <p:spPr>
              <a:xfrm>
                <a:off x="2202588" y="4224771"/>
                <a:ext cx="472844" cy="99921"/>
              </a:xfrm>
              <a:custGeom>
                <a:rect b="b" l="l" r="r" t="t"/>
                <a:pathLst>
                  <a:path extrusionOk="0" h="306" w="1448">
                    <a:moveTo>
                      <a:pt x="0" y="149"/>
                    </a:moveTo>
                    <a:cubicBezTo>
                      <a:pt x="15" y="161"/>
                      <a:pt x="29" y="173"/>
                      <a:pt x="44" y="184"/>
                    </a:cubicBezTo>
                    <a:cubicBezTo>
                      <a:pt x="167" y="131"/>
                      <a:pt x="918" y="-167"/>
                      <a:pt x="1436" y="306"/>
                    </a:cubicBezTo>
                    <a:cubicBezTo>
                      <a:pt x="1444" y="302"/>
                      <a:pt x="1448" y="299"/>
                      <a:pt x="1448" y="299"/>
                    </a:cubicBezTo>
                    <a:cubicBezTo>
                      <a:pt x="883" y="-272"/>
                      <a:pt x="0" y="149"/>
                      <a:pt x="0" y="149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13"/>
              <p:cNvSpPr/>
              <p:nvPr/>
            </p:nvSpPr>
            <p:spPr>
              <a:xfrm>
                <a:off x="2339413" y="3958315"/>
                <a:ext cx="370308" cy="298131"/>
              </a:xfrm>
              <a:custGeom>
                <a:rect b="b" l="l" r="r" t="t"/>
                <a:pathLst>
                  <a:path extrusionOk="0" h="913" w="1134">
                    <a:moveTo>
                      <a:pt x="0" y="0"/>
                    </a:moveTo>
                    <a:cubicBezTo>
                      <a:pt x="0" y="0"/>
                      <a:pt x="970" y="126"/>
                      <a:pt x="1134" y="913"/>
                    </a:cubicBezTo>
                    <a:cubicBezTo>
                      <a:pt x="1134" y="913"/>
                      <a:pt x="273" y="91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83" name="Google Shape;2383;p13"/>
              <p:cNvSpPr/>
              <p:nvPr/>
            </p:nvSpPr>
            <p:spPr>
              <a:xfrm>
                <a:off x="2339413" y="3958315"/>
                <a:ext cx="370308" cy="298131"/>
              </a:xfrm>
              <a:custGeom>
                <a:rect b="b" l="l" r="r" t="t"/>
                <a:pathLst>
                  <a:path extrusionOk="0" h="913" w="1134">
                    <a:moveTo>
                      <a:pt x="0" y="0"/>
                    </a:moveTo>
                    <a:cubicBezTo>
                      <a:pt x="6" y="18"/>
                      <a:pt x="12" y="36"/>
                      <a:pt x="17" y="53"/>
                    </a:cubicBezTo>
                    <a:cubicBezTo>
                      <a:pt x="150" y="75"/>
                      <a:pt x="942" y="234"/>
                      <a:pt x="1120" y="913"/>
                    </a:cubicBezTo>
                    <a:cubicBezTo>
                      <a:pt x="1129" y="913"/>
                      <a:pt x="1134" y="913"/>
                      <a:pt x="1134" y="913"/>
                    </a:cubicBezTo>
                    <a:cubicBezTo>
                      <a:pt x="970" y="12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13"/>
              <p:cNvSpPr/>
              <p:nvPr/>
            </p:nvSpPr>
            <p:spPr>
              <a:xfrm>
                <a:off x="2606205" y="3768269"/>
                <a:ext cx="190052" cy="451605"/>
              </a:xfrm>
              <a:custGeom>
                <a:rect b="b" l="l" r="r" t="t"/>
                <a:pathLst>
                  <a:path extrusionOk="0" h="1383" w="582">
                    <a:moveTo>
                      <a:pt x="60" y="0"/>
                    </a:moveTo>
                    <a:cubicBezTo>
                      <a:pt x="60" y="0"/>
                      <a:pt x="805" y="633"/>
                      <a:pt x="515" y="1383"/>
                    </a:cubicBezTo>
                    <a:cubicBezTo>
                      <a:pt x="515" y="1383"/>
                      <a:pt x="-208" y="915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385" name="Google Shape;2385;p13"/>
              <p:cNvSpPr/>
              <p:nvPr/>
            </p:nvSpPr>
            <p:spPr>
              <a:xfrm>
                <a:off x="2620900" y="3768269"/>
                <a:ext cx="175357" cy="451605"/>
              </a:xfrm>
              <a:custGeom>
                <a:rect b="b" l="l" r="r" t="t"/>
                <a:pathLst>
                  <a:path extrusionOk="0" h="1383" w="537">
                    <a:moveTo>
                      <a:pt x="15" y="0"/>
                    </a:moveTo>
                    <a:cubicBezTo>
                      <a:pt x="9" y="18"/>
                      <a:pt x="5" y="36"/>
                      <a:pt x="0" y="54"/>
                    </a:cubicBezTo>
                    <a:cubicBezTo>
                      <a:pt x="100" y="145"/>
                      <a:pt x="678" y="708"/>
                      <a:pt x="458" y="1375"/>
                    </a:cubicBezTo>
                    <a:cubicBezTo>
                      <a:pt x="466" y="1380"/>
                      <a:pt x="470" y="1383"/>
                      <a:pt x="470" y="1383"/>
                    </a:cubicBezTo>
                    <a:cubicBezTo>
                      <a:pt x="760" y="633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13"/>
              <p:cNvSpPr/>
              <p:nvPr/>
            </p:nvSpPr>
            <p:spPr>
              <a:xfrm>
                <a:off x="2692741" y="3975622"/>
                <a:ext cx="89801" cy="252415"/>
              </a:xfrm>
              <a:custGeom>
                <a:rect b="b" l="l" r="r" t="t"/>
                <a:pathLst>
                  <a:path extrusionOk="0" h="773" w="275">
                    <a:moveTo>
                      <a:pt x="250" y="773"/>
                    </a:moveTo>
                    <a:cubicBezTo>
                      <a:pt x="241" y="773"/>
                      <a:pt x="233" y="769"/>
                      <a:pt x="228" y="761"/>
                    </a:cubicBezTo>
                    <a:cubicBezTo>
                      <a:pt x="54" y="472"/>
                      <a:pt x="2" y="46"/>
                      <a:pt x="0" y="28"/>
                    </a:cubicBezTo>
                    <a:cubicBezTo>
                      <a:pt x="-2" y="14"/>
                      <a:pt x="8" y="2"/>
                      <a:pt x="22" y="0"/>
                    </a:cubicBezTo>
                    <a:cubicBezTo>
                      <a:pt x="35" y="-2"/>
                      <a:pt x="49" y="8"/>
                      <a:pt x="50" y="22"/>
                    </a:cubicBezTo>
                    <a:cubicBezTo>
                      <a:pt x="51" y="27"/>
                      <a:pt x="102" y="456"/>
                      <a:pt x="271" y="735"/>
                    </a:cubicBezTo>
                    <a:cubicBezTo>
                      <a:pt x="279" y="747"/>
                      <a:pt x="275" y="762"/>
                      <a:pt x="263" y="769"/>
                    </a:cubicBezTo>
                    <a:cubicBezTo>
                      <a:pt x="259" y="772"/>
                      <a:pt x="254" y="773"/>
                      <a:pt x="250" y="7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13"/>
              <p:cNvSpPr/>
              <p:nvPr/>
            </p:nvSpPr>
            <p:spPr>
              <a:xfrm>
                <a:off x="2835117" y="3962233"/>
                <a:ext cx="66616" cy="268416"/>
              </a:xfrm>
              <a:custGeom>
                <a:rect b="b" l="l" r="r" t="t"/>
                <a:pathLst>
                  <a:path extrusionOk="0" h="822" w="204">
                    <a:moveTo>
                      <a:pt x="26" y="822"/>
                    </a:moveTo>
                    <a:cubicBezTo>
                      <a:pt x="25" y="822"/>
                      <a:pt x="25" y="822"/>
                      <a:pt x="25" y="822"/>
                    </a:cubicBezTo>
                    <a:cubicBezTo>
                      <a:pt x="11" y="821"/>
                      <a:pt x="0" y="810"/>
                      <a:pt x="0" y="796"/>
                    </a:cubicBezTo>
                    <a:cubicBezTo>
                      <a:pt x="18" y="434"/>
                      <a:pt x="154" y="21"/>
                      <a:pt x="155" y="17"/>
                    </a:cubicBezTo>
                    <a:cubicBezTo>
                      <a:pt x="160" y="4"/>
                      <a:pt x="174" y="-4"/>
                      <a:pt x="187" y="1"/>
                    </a:cubicBezTo>
                    <a:cubicBezTo>
                      <a:pt x="201" y="5"/>
                      <a:pt x="208" y="20"/>
                      <a:pt x="203" y="33"/>
                    </a:cubicBezTo>
                    <a:cubicBezTo>
                      <a:pt x="202" y="37"/>
                      <a:pt x="68" y="444"/>
                      <a:pt x="51" y="798"/>
                    </a:cubicBezTo>
                    <a:cubicBezTo>
                      <a:pt x="50" y="812"/>
                      <a:pt x="39" y="822"/>
                      <a:pt x="26" y="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13"/>
              <p:cNvSpPr/>
              <p:nvPr/>
            </p:nvSpPr>
            <p:spPr>
              <a:xfrm>
                <a:off x="2917408" y="4075543"/>
                <a:ext cx="175684" cy="168495"/>
              </a:xfrm>
              <a:custGeom>
                <a:rect b="b" l="l" r="r" t="t"/>
                <a:pathLst>
                  <a:path extrusionOk="0" h="516" w="538">
                    <a:moveTo>
                      <a:pt x="26" y="516"/>
                    </a:moveTo>
                    <a:cubicBezTo>
                      <a:pt x="20" y="516"/>
                      <a:pt x="15" y="514"/>
                      <a:pt x="10" y="511"/>
                    </a:cubicBezTo>
                    <a:cubicBezTo>
                      <a:pt x="-1" y="502"/>
                      <a:pt x="-3" y="486"/>
                      <a:pt x="6" y="475"/>
                    </a:cubicBezTo>
                    <a:cubicBezTo>
                      <a:pt x="208" y="222"/>
                      <a:pt x="495" y="7"/>
                      <a:pt x="497" y="5"/>
                    </a:cubicBezTo>
                    <a:cubicBezTo>
                      <a:pt x="508" y="-4"/>
                      <a:pt x="524" y="-2"/>
                      <a:pt x="533" y="10"/>
                    </a:cubicBezTo>
                    <a:cubicBezTo>
                      <a:pt x="541" y="21"/>
                      <a:pt x="539" y="37"/>
                      <a:pt x="527" y="45"/>
                    </a:cubicBezTo>
                    <a:cubicBezTo>
                      <a:pt x="525" y="47"/>
                      <a:pt x="243" y="258"/>
                      <a:pt x="45" y="506"/>
                    </a:cubicBezTo>
                    <a:cubicBezTo>
                      <a:pt x="41" y="513"/>
                      <a:pt x="33" y="516"/>
                      <a:pt x="26" y="5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13"/>
              <p:cNvSpPr/>
              <p:nvPr/>
            </p:nvSpPr>
            <p:spPr>
              <a:xfrm>
                <a:off x="2951370" y="4259711"/>
                <a:ext cx="234463" cy="68900"/>
              </a:xfrm>
              <a:custGeom>
                <a:rect b="b" l="l" r="r" t="t"/>
                <a:pathLst>
                  <a:path extrusionOk="0" h="211" w="718">
                    <a:moveTo>
                      <a:pt x="25" y="211"/>
                    </a:moveTo>
                    <a:cubicBezTo>
                      <a:pt x="16" y="211"/>
                      <a:pt x="6" y="205"/>
                      <a:pt x="2" y="196"/>
                    </a:cubicBezTo>
                    <a:cubicBezTo>
                      <a:pt x="-3" y="183"/>
                      <a:pt x="2" y="168"/>
                      <a:pt x="15" y="163"/>
                    </a:cubicBezTo>
                    <a:cubicBezTo>
                      <a:pt x="295" y="38"/>
                      <a:pt x="675" y="2"/>
                      <a:pt x="691" y="0"/>
                    </a:cubicBezTo>
                    <a:cubicBezTo>
                      <a:pt x="705" y="-1"/>
                      <a:pt x="717" y="9"/>
                      <a:pt x="718" y="23"/>
                    </a:cubicBezTo>
                    <a:cubicBezTo>
                      <a:pt x="720" y="37"/>
                      <a:pt x="709" y="49"/>
                      <a:pt x="696" y="50"/>
                    </a:cubicBezTo>
                    <a:cubicBezTo>
                      <a:pt x="692" y="51"/>
                      <a:pt x="308" y="88"/>
                      <a:pt x="36" y="209"/>
                    </a:cubicBezTo>
                    <a:cubicBezTo>
                      <a:pt x="32" y="210"/>
                      <a:pt x="29" y="211"/>
                      <a:pt x="25" y="2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28075" lIns="81625" spcFirstLastPara="1" rIns="81625" wrap="square" tIns="28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13"/>
              <p:cNvSpPr/>
              <p:nvPr/>
            </p:nvSpPr>
            <p:spPr>
              <a:xfrm>
                <a:off x="2913163" y="4397511"/>
                <a:ext cx="239035" cy="91758"/>
              </a:xfrm>
              <a:custGeom>
                <a:rect b="b" l="l" r="r" t="t"/>
                <a:pathLst>
                  <a:path extrusionOk="0" h="281" w="732">
                    <a:moveTo>
                      <a:pt x="707" y="281"/>
                    </a:moveTo>
                    <a:cubicBezTo>
                      <a:pt x="703" y="281"/>
                      <a:pt x="700" y="280"/>
                      <a:pt x="697" y="279"/>
                    </a:cubicBezTo>
                    <a:cubicBezTo>
                      <a:pt x="693" y="277"/>
                      <a:pt x="281" y="107"/>
                      <a:pt x="20" y="49"/>
                    </a:cubicBezTo>
                    <a:cubicBezTo>
                      <a:pt x="6" y="46"/>
                      <a:pt x="-2" y="33"/>
                      <a:pt x="1" y="19"/>
                    </a:cubicBezTo>
                    <a:cubicBezTo>
                      <a:pt x="4" y="5"/>
                      <a:pt x="17" y="-3"/>
                      <a:pt x="31" y="0"/>
                    </a:cubicBezTo>
                    <a:cubicBezTo>
                      <a:pt x="296" y="58"/>
                      <a:pt x="712" y="231"/>
                      <a:pt x="716" y="232"/>
                    </a:cubicBezTo>
                    <a:cubicBezTo>
                      <a:pt x="729" y="238"/>
                      <a:pt x="735" y="252"/>
                      <a:pt x="730" y="265"/>
                    </a:cubicBezTo>
                    <a:cubicBezTo>
                      <a:pt x="726" y="275"/>
                      <a:pt x="717" y="281"/>
                      <a:pt x="707" y="2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13"/>
              <p:cNvSpPr/>
              <p:nvPr/>
            </p:nvSpPr>
            <p:spPr>
              <a:xfrm>
                <a:off x="2862874" y="4451716"/>
                <a:ext cx="157397" cy="204741"/>
              </a:xfrm>
              <a:custGeom>
                <a:rect b="b" l="l" r="r" t="t"/>
                <a:pathLst>
                  <a:path extrusionOk="0" h="627" w="482">
                    <a:moveTo>
                      <a:pt x="457" y="627"/>
                    </a:moveTo>
                    <a:cubicBezTo>
                      <a:pt x="449" y="627"/>
                      <a:pt x="441" y="624"/>
                      <a:pt x="436" y="617"/>
                    </a:cubicBezTo>
                    <a:cubicBezTo>
                      <a:pt x="433" y="612"/>
                      <a:pt x="116" y="157"/>
                      <a:pt x="7" y="43"/>
                    </a:cubicBezTo>
                    <a:cubicBezTo>
                      <a:pt x="-3" y="33"/>
                      <a:pt x="-2" y="17"/>
                      <a:pt x="8" y="7"/>
                    </a:cubicBezTo>
                    <a:cubicBezTo>
                      <a:pt x="18" y="-3"/>
                      <a:pt x="34" y="-2"/>
                      <a:pt x="43" y="8"/>
                    </a:cubicBezTo>
                    <a:cubicBezTo>
                      <a:pt x="155" y="125"/>
                      <a:pt x="464" y="569"/>
                      <a:pt x="478" y="588"/>
                    </a:cubicBezTo>
                    <a:cubicBezTo>
                      <a:pt x="485" y="599"/>
                      <a:pt x="483" y="615"/>
                      <a:pt x="471" y="623"/>
                    </a:cubicBezTo>
                    <a:cubicBezTo>
                      <a:pt x="467" y="626"/>
                      <a:pt x="462" y="627"/>
                      <a:pt x="457" y="6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13"/>
              <p:cNvSpPr/>
              <p:nvPr/>
            </p:nvSpPr>
            <p:spPr>
              <a:xfrm>
                <a:off x="2782216" y="4489595"/>
                <a:ext cx="42125" cy="246538"/>
              </a:xfrm>
              <a:custGeom>
                <a:rect b="b" l="l" r="r" t="t"/>
                <a:pathLst>
                  <a:path extrusionOk="0" h="755" w="129">
                    <a:moveTo>
                      <a:pt x="103" y="755"/>
                    </a:moveTo>
                    <a:lnTo>
                      <a:pt x="103" y="755"/>
                    </a:lnTo>
                    <a:cubicBezTo>
                      <a:pt x="89" y="754"/>
                      <a:pt x="78" y="743"/>
                      <a:pt x="78" y="729"/>
                    </a:cubicBezTo>
                    <a:cubicBezTo>
                      <a:pt x="78" y="724"/>
                      <a:pt x="87" y="240"/>
                      <a:pt x="2" y="35"/>
                    </a:cubicBezTo>
                    <a:cubicBezTo>
                      <a:pt x="-3" y="22"/>
                      <a:pt x="3" y="7"/>
                      <a:pt x="16" y="2"/>
                    </a:cubicBezTo>
                    <a:cubicBezTo>
                      <a:pt x="29" y="-3"/>
                      <a:pt x="44" y="3"/>
                      <a:pt x="49" y="16"/>
                    </a:cubicBezTo>
                    <a:cubicBezTo>
                      <a:pt x="138" y="230"/>
                      <a:pt x="129" y="710"/>
                      <a:pt x="128" y="730"/>
                    </a:cubicBezTo>
                    <a:cubicBezTo>
                      <a:pt x="128" y="744"/>
                      <a:pt x="117" y="755"/>
                      <a:pt x="103" y="7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13"/>
              <p:cNvSpPr/>
              <p:nvPr/>
            </p:nvSpPr>
            <p:spPr>
              <a:xfrm>
                <a:off x="2608164" y="4459227"/>
                <a:ext cx="129640" cy="190699"/>
              </a:xfrm>
              <a:custGeom>
                <a:rect b="b" l="l" r="r" t="t"/>
                <a:pathLst>
                  <a:path extrusionOk="0" h="584" w="397">
                    <a:moveTo>
                      <a:pt x="25" y="584"/>
                    </a:moveTo>
                    <a:cubicBezTo>
                      <a:pt x="21" y="584"/>
                      <a:pt x="17" y="583"/>
                      <a:pt x="13" y="580"/>
                    </a:cubicBezTo>
                    <a:cubicBezTo>
                      <a:pt x="1" y="574"/>
                      <a:pt x="-4" y="558"/>
                      <a:pt x="3" y="546"/>
                    </a:cubicBezTo>
                    <a:cubicBezTo>
                      <a:pt x="12" y="530"/>
                      <a:pt x="229" y="143"/>
                      <a:pt x="354" y="8"/>
                    </a:cubicBezTo>
                    <a:cubicBezTo>
                      <a:pt x="363" y="-2"/>
                      <a:pt x="379" y="-3"/>
                      <a:pt x="389" y="7"/>
                    </a:cubicBezTo>
                    <a:cubicBezTo>
                      <a:pt x="400" y="16"/>
                      <a:pt x="400" y="32"/>
                      <a:pt x="391" y="42"/>
                    </a:cubicBezTo>
                    <a:cubicBezTo>
                      <a:pt x="270" y="173"/>
                      <a:pt x="50" y="567"/>
                      <a:pt x="47" y="571"/>
                    </a:cubicBezTo>
                    <a:cubicBezTo>
                      <a:pt x="43" y="579"/>
                      <a:pt x="34" y="584"/>
                      <a:pt x="25" y="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13"/>
              <p:cNvSpPr/>
              <p:nvPr/>
            </p:nvSpPr>
            <p:spPr>
              <a:xfrm>
                <a:off x="2471013" y="4391633"/>
                <a:ext cx="229565" cy="121146"/>
              </a:xfrm>
              <a:custGeom>
                <a:rect b="b" l="l" r="r" t="t"/>
                <a:pathLst>
                  <a:path extrusionOk="0" h="371" w="703">
                    <a:moveTo>
                      <a:pt x="26" y="371"/>
                    </a:moveTo>
                    <a:cubicBezTo>
                      <a:pt x="17" y="371"/>
                      <a:pt x="9" y="367"/>
                      <a:pt x="4" y="360"/>
                    </a:cubicBezTo>
                    <a:cubicBezTo>
                      <a:pt x="-3" y="348"/>
                      <a:pt x="1" y="332"/>
                      <a:pt x="12" y="325"/>
                    </a:cubicBezTo>
                    <a:cubicBezTo>
                      <a:pt x="16" y="322"/>
                      <a:pt x="371" y="99"/>
                      <a:pt x="670" y="1"/>
                    </a:cubicBezTo>
                    <a:cubicBezTo>
                      <a:pt x="684" y="-3"/>
                      <a:pt x="698" y="4"/>
                      <a:pt x="702" y="17"/>
                    </a:cubicBezTo>
                    <a:cubicBezTo>
                      <a:pt x="707" y="30"/>
                      <a:pt x="699" y="45"/>
                      <a:pt x="686" y="49"/>
                    </a:cubicBezTo>
                    <a:cubicBezTo>
                      <a:pt x="392" y="145"/>
                      <a:pt x="43" y="365"/>
                      <a:pt x="39" y="367"/>
                    </a:cubicBezTo>
                    <a:cubicBezTo>
                      <a:pt x="35" y="370"/>
                      <a:pt x="30" y="371"/>
                      <a:pt x="26" y="3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13"/>
              <p:cNvSpPr/>
              <p:nvPr/>
            </p:nvSpPr>
            <p:spPr>
              <a:xfrm>
                <a:off x="2434113" y="4290079"/>
                <a:ext cx="258301" cy="47022"/>
              </a:xfrm>
              <a:custGeom>
                <a:rect b="b" l="l" r="r" t="t"/>
                <a:pathLst>
                  <a:path extrusionOk="0" h="144" w="791">
                    <a:moveTo>
                      <a:pt x="765" y="144"/>
                    </a:moveTo>
                    <a:cubicBezTo>
                      <a:pt x="764" y="144"/>
                      <a:pt x="762" y="144"/>
                      <a:pt x="760" y="143"/>
                    </a:cubicBezTo>
                    <a:cubicBezTo>
                      <a:pt x="490" y="82"/>
                      <a:pt x="28" y="51"/>
                      <a:pt x="23" y="51"/>
                    </a:cubicBezTo>
                    <a:cubicBezTo>
                      <a:pt x="9" y="50"/>
                      <a:pt x="-1" y="38"/>
                      <a:pt x="0" y="24"/>
                    </a:cubicBezTo>
                    <a:cubicBezTo>
                      <a:pt x="1" y="10"/>
                      <a:pt x="13" y="0"/>
                      <a:pt x="27" y="0"/>
                    </a:cubicBezTo>
                    <a:cubicBezTo>
                      <a:pt x="31" y="0"/>
                      <a:pt x="498" y="32"/>
                      <a:pt x="771" y="94"/>
                    </a:cubicBezTo>
                    <a:cubicBezTo>
                      <a:pt x="785" y="97"/>
                      <a:pt x="793" y="111"/>
                      <a:pt x="790" y="124"/>
                    </a:cubicBezTo>
                    <a:cubicBezTo>
                      <a:pt x="787" y="136"/>
                      <a:pt x="777" y="144"/>
                      <a:pt x="765" y="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13"/>
              <p:cNvSpPr/>
              <p:nvPr/>
            </p:nvSpPr>
            <p:spPr>
              <a:xfrm>
                <a:off x="2513464" y="4107544"/>
                <a:ext cx="190705" cy="156739"/>
              </a:xfrm>
              <a:custGeom>
                <a:rect b="b" l="l" r="r" t="t"/>
                <a:pathLst>
                  <a:path extrusionOk="0" h="480" w="584">
                    <a:moveTo>
                      <a:pt x="559" y="480"/>
                    </a:moveTo>
                    <a:cubicBezTo>
                      <a:pt x="552" y="480"/>
                      <a:pt x="545" y="477"/>
                      <a:pt x="540" y="472"/>
                    </a:cubicBezTo>
                    <a:cubicBezTo>
                      <a:pt x="373" y="290"/>
                      <a:pt x="15" y="49"/>
                      <a:pt x="11" y="46"/>
                    </a:cubicBezTo>
                    <a:cubicBezTo>
                      <a:pt x="0" y="38"/>
                      <a:pt x="-4" y="23"/>
                      <a:pt x="4" y="11"/>
                    </a:cubicBezTo>
                    <a:cubicBezTo>
                      <a:pt x="12" y="-1"/>
                      <a:pt x="28" y="-4"/>
                      <a:pt x="39" y="4"/>
                    </a:cubicBezTo>
                    <a:cubicBezTo>
                      <a:pt x="54" y="14"/>
                      <a:pt x="406" y="251"/>
                      <a:pt x="577" y="438"/>
                    </a:cubicBezTo>
                    <a:cubicBezTo>
                      <a:pt x="587" y="448"/>
                      <a:pt x="586" y="464"/>
                      <a:pt x="576" y="474"/>
                    </a:cubicBezTo>
                    <a:cubicBezTo>
                      <a:pt x="571" y="478"/>
                      <a:pt x="565" y="480"/>
                      <a:pt x="559" y="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13"/>
              <p:cNvSpPr/>
              <p:nvPr/>
            </p:nvSpPr>
            <p:spPr>
              <a:xfrm>
                <a:off x="2618940" y="4153586"/>
                <a:ext cx="380104" cy="388256"/>
              </a:xfrm>
              <a:custGeom>
                <a:rect b="b" l="l" r="r" t="t"/>
                <a:pathLst>
                  <a:path extrusionOk="0" h="1189" w="1164">
                    <a:moveTo>
                      <a:pt x="451" y="27"/>
                    </a:moveTo>
                    <a:cubicBezTo>
                      <a:pt x="451" y="27"/>
                      <a:pt x="-146" y="165"/>
                      <a:pt x="34" y="782"/>
                    </a:cubicBezTo>
                    <a:cubicBezTo>
                      <a:pt x="214" y="1400"/>
                      <a:pt x="975" y="1302"/>
                      <a:pt x="1150" y="570"/>
                    </a:cubicBezTo>
                    <a:cubicBezTo>
                      <a:pt x="1251" y="149"/>
                      <a:pt x="771" y="-82"/>
                      <a:pt x="451" y="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13"/>
              <p:cNvSpPr/>
              <p:nvPr/>
            </p:nvSpPr>
            <p:spPr>
              <a:xfrm>
                <a:off x="2677067" y="4216608"/>
                <a:ext cx="147274" cy="150535"/>
              </a:xfrm>
              <a:custGeom>
                <a:rect b="b" l="l" r="r" t="t"/>
                <a:pathLst>
                  <a:path extrusionOk="0" h="461" w="451">
                    <a:moveTo>
                      <a:pt x="175" y="10"/>
                    </a:moveTo>
                    <a:cubicBezTo>
                      <a:pt x="175" y="10"/>
                      <a:pt x="-57" y="64"/>
                      <a:pt x="13" y="303"/>
                    </a:cubicBezTo>
                    <a:cubicBezTo>
                      <a:pt x="83" y="543"/>
                      <a:pt x="378" y="505"/>
                      <a:pt x="446" y="221"/>
                    </a:cubicBezTo>
                    <a:cubicBezTo>
                      <a:pt x="485" y="58"/>
                      <a:pt x="299" y="-32"/>
                      <a:pt x="17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13"/>
              <p:cNvSpPr/>
              <p:nvPr/>
            </p:nvSpPr>
            <p:spPr>
              <a:xfrm>
                <a:off x="2658127" y="4225424"/>
                <a:ext cx="275935" cy="281804"/>
              </a:xfrm>
              <a:custGeom>
                <a:rect b="b" l="l" r="r" t="t"/>
                <a:pathLst>
                  <a:path extrusionOk="0" h="863" w="845">
                    <a:moveTo>
                      <a:pt x="328" y="20"/>
                    </a:moveTo>
                    <a:cubicBezTo>
                      <a:pt x="328" y="20"/>
                      <a:pt x="-106" y="120"/>
                      <a:pt x="25" y="568"/>
                    </a:cubicBezTo>
                    <a:cubicBezTo>
                      <a:pt x="155" y="1016"/>
                      <a:pt x="708" y="945"/>
                      <a:pt x="835" y="414"/>
                    </a:cubicBezTo>
                    <a:cubicBezTo>
                      <a:pt x="908" y="108"/>
                      <a:pt x="560" y="-60"/>
                      <a:pt x="328" y="2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13"/>
            <p:cNvGrpSpPr/>
            <p:nvPr/>
          </p:nvGrpSpPr>
          <p:grpSpPr>
            <a:xfrm>
              <a:off x="2254509" y="4430165"/>
              <a:ext cx="488846" cy="460421"/>
              <a:chOff x="2254509" y="4430165"/>
              <a:chExt cx="488846" cy="460421"/>
            </a:xfrm>
          </p:grpSpPr>
          <p:sp>
            <p:nvSpPr>
              <p:cNvPr id="2401" name="Google Shape;2401;p13"/>
              <p:cNvSpPr/>
              <p:nvPr/>
            </p:nvSpPr>
            <p:spPr>
              <a:xfrm>
                <a:off x="2408968" y="4430165"/>
                <a:ext cx="207033" cy="198210"/>
              </a:xfrm>
              <a:custGeom>
                <a:rect b="b" l="l" r="r" t="t"/>
                <a:pathLst>
                  <a:path extrusionOk="0" h="607" w="634">
                    <a:moveTo>
                      <a:pt x="127" y="518"/>
                    </a:moveTo>
                    <a:cubicBezTo>
                      <a:pt x="127" y="518"/>
                      <a:pt x="-30" y="321"/>
                      <a:pt x="5" y="166"/>
                    </a:cubicBezTo>
                    <a:cubicBezTo>
                      <a:pt x="41" y="11"/>
                      <a:pt x="263" y="-16"/>
                      <a:pt x="382" y="7"/>
                    </a:cubicBezTo>
                    <a:cubicBezTo>
                      <a:pt x="501" y="31"/>
                      <a:pt x="662" y="130"/>
                      <a:pt x="630" y="265"/>
                    </a:cubicBezTo>
                    <a:cubicBezTo>
                      <a:pt x="599" y="400"/>
                      <a:pt x="488" y="551"/>
                      <a:pt x="488" y="551"/>
                    </a:cubicBezTo>
                    <a:cubicBezTo>
                      <a:pt x="488" y="551"/>
                      <a:pt x="193" y="697"/>
                      <a:pt x="127" y="5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13"/>
              <p:cNvSpPr/>
              <p:nvPr/>
            </p:nvSpPr>
            <p:spPr>
              <a:xfrm>
                <a:off x="2503015" y="4542495"/>
                <a:ext cx="240341" cy="231517"/>
              </a:xfrm>
              <a:custGeom>
                <a:rect b="b" l="l" r="r" t="t"/>
                <a:pathLst>
                  <a:path extrusionOk="0" h="709" w="736">
                    <a:moveTo>
                      <a:pt x="77" y="221"/>
                    </a:moveTo>
                    <a:cubicBezTo>
                      <a:pt x="77" y="221"/>
                      <a:pt x="394" y="-9"/>
                      <a:pt x="549" y="0"/>
                    </a:cubicBezTo>
                    <a:cubicBezTo>
                      <a:pt x="703" y="10"/>
                      <a:pt x="750" y="213"/>
                      <a:pt x="732" y="356"/>
                    </a:cubicBezTo>
                    <a:cubicBezTo>
                      <a:pt x="714" y="498"/>
                      <a:pt x="630" y="690"/>
                      <a:pt x="571" y="708"/>
                    </a:cubicBezTo>
                    <a:cubicBezTo>
                      <a:pt x="513" y="726"/>
                      <a:pt x="123" y="536"/>
                      <a:pt x="32" y="436"/>
                    </a:cubicBezTo>
                    <a:cubicBezTo>
                      <a:pt x="-60" y="336"/>
                      <a:pt x="78" y="232"/>
                      <a:pt x="78" y="232"/>
                    </a:cubicBezTo>
                    <a:lnTo>
                      <a:pt x="77" y="2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13"/>
              <p:cNvSpPr/>
              <p:nvPr/>
            </p:nvSpPr>
            <p:spPr>
              <a:xfrm>
                <a:off x="2490279" y="4686172"/>
                <a:ext cx="181562" cy="204414"/>
              </a:xfrm>
              <a:custGeom>
                <a:rect b="b" l="l" r="r" t="t"/>
                <a:pathLst>
                  <a:path extrusionOk="0" h="626" w="556">
                    <a:moveTo>
                      <a:pt x="280" y="0"/>
                    </a:moveTo>
                    <a:cubicBezTo>
                      <a:pt x="280" y="0"/>
                      <a:pt x="536" y="250"/>
                      <a:pt x="554" y="339"/>
                    </a:cubicBezTo>
                    <a:cubicBezTo>
                      <a:pt x="572" y="429"/>
                      <a:pt x="460" y="542"/>
                      <a:pt x="364" y="590"/>
                    </a:cubicBezTo>
                    <a:cubicBezTo>
                      <a:pt x="268" y="638"/>
                      <a:pt x="99" y="654"/>
                      <a:pt x="60" y="532"/>
                    </a:cubicBezTo>
                    <a:cubicBezTo>
                      <a:pt x="20" y="409"/>
                      <a:pt x="0" y="27"/>
                      <a:pt x="0" y="27"/>
                    </a:cubicBez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13"/>
              <p:cNvSpPr/>
              <p:nvPr/>
            </p:nvSpPr>
            <p:spPr>
              <a:xfrm>
                <a:off x="2329943" y="4675723"/>
                <a:ext cx="185154" cy="208006"/>
              </a:xfrm>
              <a:custGeom>
                <a:rect b="b" l="l" r="r" t="t"/>
                <a:pathLst>
                  <a:path extrusionOk="0" h="637" w="567">
                    <a:moveTo>
                      <a:pt x="376" y="0"/>
                    </a:moveTo>
                    <a:cubicBezTo>
                      <a:pt x="376" y="0"/>
                      <a:pt x="82" y="210"/>
                      <a:pt x="26" y="303"/>
                    </a:cubicBezTo>
                    <a:cubicBezTo>
                      <a:pt x="-30" y="396"/>
                      <a:pt x="-1" y="489"/>
                      <a:pt x="170" y="585"/>
                    </a:cubicBezTo>
                    <a:cubicBezTo>
                      <a:pt x="342" y="680"/>
                      <a:pt x="442" y="632"/>
                      <a:pt x="500" y="544"/>
                    </a:cubicBezTo>
                    <a:cubicBezTo>
                      <a:pt x="557" y="455"/>
                      <a:pt x="567" y="89"/>
                      <a:pt x="567" y="89"/>
                    </a:cubicBez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13"/>
              <p:cNvSpPr/>
              <p:nvPr/>
            </p:nvSpPr>
            <p:spPr>
              <a:xfrm>
                <a:off x="2254509" y="4515718"/>
                <a:ext cx="240341" cy="236088"/>
              </a:xfrm>
              <a:custGeom>
                <a:rect b="b" l="l" r="r" t="t"/>
                <a:pathLst>
                  <a:path extrusionOk="0" h="723" w="736">
                    <a:moveTo>
                      <a:pt x="584" y="573"/>
                    </a:moveTo>
                    <a:cubicBezTo>
                      <a:pt x="584" y="573"/>
                      <a:pt x="352" y="730"/>
                      <a:pt x="188" y="723"/>
                    </a:cubicBezTo>
                    <a:cubicBezTo>
                      <a:pt x="24" y="716"/>
                      <a:pt x="-44" y="540"/>
                      <a:pt x="28" y="300"/>
                    </a:cubicBezTo>
                    <a:cubicBezTo>
                      <a:pt x="99" y="61"/>
                      <a:pt x="306" y="-67"/>
                      <a:pt x="444" y="36"/>
                    </a:cubicBezTo>
                    <a:cubicBezTo>
                      <a:pt x="583" y="140"/>
                      <a:pt x="736" y="302"/>
                      <a:pt x="736" y="302"/>
                    </a:cubicBezTo>
                    <a:lnTo>
                      <a:pt x="584" y="57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13"/>
              <p:cNvSpPr/>
              <p:nvPr/>
            </p:nvSpPr>
            <p:spPr>
              <a:xfrm>
                <a:off x="2451420" y="4501024"/>
                <a:ext cx="40492" cy="102207"/>
              </a:xfrm>
              <a:custGeom>
                <a:rect b="b" l="l" r="r" t="t"/>
                <a:pathLst>
                  <a:path extrusionOk="0" h="313" w="124">
                    <a:moveTo>
                      <a:pt x="95" y="310"/>
                    </a:moveTo>
                    <a:cubicBezTo>
                      <a:pt x="95" y="310"/>
                      <a:pt x="6" y="124"/>
                      <a:pt x="0" y="53"/>
                    </a:cubicBezTo>
                    <a:cubicBezTo>
                      <a:pt x="-5" y="-18"/>
                      <a:pt x="42" y="-22"/>
                      <a:pt x="67" y="66"/>
                    </a:cubicBezTo>
                    <a:cubicBezTo>
                      <a:pt x="91" y="154"/>
                      <a:pt x="124" y="313"/>
                      <a:pt x="124" y="313"/>
                    </a:cubicBezTo>
                    <a:lnTo>
                      <a:pt x="95" y="3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13"/>
              <p:cNvSpPr/>
              <p:nvPr/>
            </p:nvSpPr>
            <p:spPr>
              <a:xfrm>
                <a:off x="2503015" y="4487636"/>
                <a:ext cx="22858" cy="108411"/>
              </a:xfrm>
              <a:custGeom>
                <a:rect b="b" l="l" r="r" t="t"/>
                <a:pathLst>
                  <a:path extrusionOk="0" h="332" w="70">
                    <a:moveTo>
                      <a:pt x="0" y="324"/>
                    </a:moveTo>
                    <a:cubicBezTo>
                      <a:pt x="0" y="324"/>
                      <a:pt x="-3" y="155"/>
                      <a:pt x="13" y="65"/>
                    </a:cubicBezTo>
                    <a:cubicBezTo>
                      <a:pt x="30" y="-24"/>
                      <a:pt x="66" y="-18"/>
                      <a:pt x="70" y="57"/>
                    </a:cubicBezTo>
                    <a:cubicBezTo>
                      <a:pt x="73" y="132"/>
                      <a:pt x="36" y="332"/>
                      <a:pt x="36" y="332"/>
                    </a:cubicBezTo>
                    <a:lnTo>
                      <a:pt x="0" y="3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13"/>
              <p:cNvSpPr/>
              <p:nvPr/>
            </p:nvSpPr>
            <p:spPr>
              <a:xfrm>
                <a:off x="2362598" y="4572536"/>
                <a:ext cx="98945" cy="58124"/>
              </a:xfrm>
              <a:custGeom>
                <a:rect b="b" l="l" r="r" t="t"/>
                <a:pathLst>
                  <a:path extrusionOk="0" h="178" w="303">
                    <a:moveTo>
                      <a:pt x="282" y="178"/>
                    </a:moveTo>
                    <a:cubicBezTo>
                      <a:pt x="282" y="178"/>
                      <a:pt x="125" y="114"/>
                      <a:pt x="49" y="64"/>
                    </a:cubicBezTo>
                    <a:cubicBezTo>
                      <a:pt x="-27" y="14"/>
                      <a:pt x="-8" y="-17"/>
                      <a:pt x="63" y="9"/>
                    </a:cubicBezTo>
                    <a:cubicBezTo>
                      <a:pt x="134" y="35"/>
                      <a:pt x="303" y="148"/>
                      <a:pt x="303" y="148"/>
                    </a:cubicBezTo>
                    <a:lnTo>
                      <a:pt x="282" y="17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17300" lIns="81625" spcFirstLastPara="1" rIns="81625" wrap="square" tIns="173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13"/>
              <p:cNvSpPr/>
              <p:nvPr/>
            </p:nvSpPr>
            <p:spPr>
              <a:xfrm>
                <a:off x="2332882" y="4663967"/>
                <a:ext cx="106782" cy="27756"/>
              </a:xfrm>
              <a:custGeom>
                <a:rect b="b" l="l" r="r" t="t"/>
                <a:pathLst>
                  <a:path extrusionOk="0" h="85" w="327">
                    <a:moveTo>
                      <a:pt x="327" y="37"/>
                    </a:moveTo>
                    <a:cubicBezTo>
                      <a:pt x="327" y="37"/>
                      <a:pt x="163" y="79"/>
                      <a:pt x="72" y="84"/>
                    </a:cubicBezTo>
                    <a:cubicBezTo>
                      <a:pt x="-19" y="89"/>
                      <a:pt x="-22" y="52"/>
                      <a:pt x="51" y="31"/>
                    </a:cubicBezTo>
                    <a:cubicBezTo>
                      <a:pt x="123" y="10"/>
                      <a:pt x="327" y="0"/>
                      <a:pt x="327" y="0"/>
                    </a:cubicBezTo>
                    <a:lnTo>
                      <a:pt x="327" y="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13"/>
              <p:cNvSpPr/>
              <p:nvPr/>
            </p:nvSpPr>
            <p:spPr>
              <a:xfrm>
                <a:off x="2384150" y="4707397"/>
                <a:ext cx="81638" cy="90778"/>
              </a:xfrm>
              <a:custGeom>
                <a:rect b="b" l="l" r="r" t="t"/>
                <a:pathLst>
                  <a:path extrusionOk="0" h="278" w="250">
                    <a:moveTo>
                      <a:pt x="250" y="30"/>
                    </a:moveTo>
                    <a:cubicBezTo>
                      <a:pt x="250" y="30"/>
                      <a:pt x="145" y="175"/>
                      <a:pt x="75" y="241"/>
                    </a:cubicBezTo>
                    <a:cubicBezTo>
                      <a:pt x="4" y="306"/>
                      <a:pt x="-22" y="278"/>
                      <a:pt x="22" y="212"/>
                    </a:cubicBezTo>
                    <a:cubicBezTo>
                      <a:pt x="66" y="146"/>
                      <a:pt x="224" y="0"/>
                      <a:pt x="224" y="0"/>
                    </a:cubicBezTo>
                    <a:lnTo>
                      <a:pt x="250" y="3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13"/>
              <p:cNvSpPr/>
              <p:nvPr/>
            </p:nvSpPr>
            <p:spPr>
              <a:xfrm>
                <a:off x="2442603" y="4720132"/>
                <a:ext cx="45717" cy="111024"/>
              </a:xfrm>
              <a:custGeom>
                <a:rect b="b" l="l" r="r" t="t"/>
                <a:pathLst>
                  <a:path extrusionOk="0" h="340" w="140">
                    <a:moveTo>
                      <a:pt x="140" y="17"/>
                    </a:moveTo>
                    <a:cubicBezTo>
                      <a:pt x="140" y="17"/>
                      <a:pt x="102" y="192"/>
                      <a:pt x="64" y="280"/>
                    </a:cubicBezTo>
                    <a:cubicBezTo>
                      <a:pt x="25" y="368"/>
                      <a:pt x="-11" y="353"/>
                      <a:pt x="4" y="275"/>
                    </a:cubicBezTo>
                    <a:cubicBezTo>
                      <a:pt x="18" y="196"/>
                      <a:pt x="105" y="0"/>
                      <a:pt x="105" y="0"/>
                    </a:cubicBezTo>
                    <a:lnTo>
                      <a:pt x="140" y="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13"/>
              <p:cNvSpPr/>
              <p:nvPr/>
            </p:nvSpPr>
            <p:spPr>
              <a:xfrm>
                <a:off x="2522608" y="4720785"/>
                <a:ext cx="42451" cy="110371"/>
              </a:xfrm>
              <a:custGeom>
                <a:rect b="b" l="l" r="r" t="t"/>
                <a:pathLst>
                  <a:path extrusionOk="0" h="338" w="130">
                    <a:moveTo>
                      <a:pt x="39" y="0"/>
                    </a:moveTo>
                    <a:cubicBezTo>
                      <a:pt x="39" y="0"/>
                      <a:pt x="107" y="166"/>
                      <a:pt x="125" y="260"/>
                    </a:cubicBezTo>
                    <a:cubicBezTo>
                      <a:pt x="143" y="355"/>
                      <a:pt x="105" y="362"/>
                      <a:pt x="72" y="290"/>
                    </a:cubicBezTo>
                    <a:cubicBezTo>
                      <a:pt x="40" y="217"/>
                      <a:pt x="0" y="6"/>
                      <a:pt x="0" y="6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13"/>
              <p:cNvSpPr/>
              <p:nvPr/>
            </p:nvSpPr>
            <p:spPr>
              <a:xfrm>
                <a:off x="2324718" y="4622497"/>
                <a:ext cx="115272" cy="31674"/>
              </a:xfrm>
              <a:custGeom>
                <a:rect b="b" l="l" r="r" t="t"/>
                <a:pathLst>
                  <a:path extrusionOk="0" h="97" w="353">
                    <a:moveTo>
                      <a:pt x="342" y="97"/>
                    </a:moveTo>
                    <a:cubicBezTo>
                      <a:pt x="342" y="97"/>
                      <a:pt x="162" y="84"/>
                      <a:pt x="68" y="59"/>
                    </a:cubicBezTo>
                    <a:cubicBezTo>
                      <a:pt x="-26" y="34"/>
                      <a:pt x="-17" y="-3"/>
                      <a:pt x="63" y="0"/>
                    </a:cubicBezTo>
                    <a:cubicBezTo>
                      <a:pt x="143" y="3"/>
                      <a:pt x="353" y="60"/>
                      <a:pt x="353" y="60"/>
                    </a:cubicBezTo>
                    <a:lnTo>
                      <a:pt x="342" y="9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13"/>
              <p:cNvSpPr/>
              <p:nvPr/>
            </p:nvSpPr>
            <p:spPr>
              <a:xfrm>
                <a:off x="2522934" y="4511800"/>
                <a:ext cx="41145" cy="88492"/>
              </a:xfrm>
              <a:custGeom>
                <a:rect b="b" l="l" r="r" t="t"/>
                <a:pathLst>
                  <a:path extrusionOk="0" h="271" w="126">
                    <a:moveTo>
                      <a:pt x="0" y="255"/>
                    </a:moveTo>
                    <a:cubicBezTo>
                      <a:pt x="0" y="255"/>
                      <a:pt x="61" y="25"/>
                      <a:pt x="99" y="5"/>
                    </a:cubicBezTo>
                    <a:cubicBezTo>
                      <a:pt x="138" y="-16"/>
                      <a:pt x="128" y="30"/>
                      <a:pt x="114" y="77"/>
                    </a:cubicBezTo>
                    <a:cubicBezTo>
                      <a:pt x="100" y="125"/>
                      <a:pt x="24" y="271"/>
                      <a:pt x="24" y="271"/>
                    </a:cubicBezTo>
                    <a:lnTo>
                      <a:pt x="0" y="25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13"/>
              <p:cNvSpPr/>
              <p:nvPr/>
            </p:nvSpPr>
            <p:spPr>
              <a:xfrm>
                <a:off x="2561467" y="4600945"/>
                <a:ext cx="108415" cy="32654"/>
              </a:xfrm>
              <a:custGeom>
                <a:rect b="b" l="l" r="r" t="t"/>
                <a:pathLst>
                  <a:path extrusionOk="0" h="100" w="332">
                    <a:moveTo>
                      <a:pt x="0" y="73"/>
                    </a:moveTo>
                    <a:cubicBezTo>
                      <a:pt x="0" y="73"/>
                      <a:pt x="234" y="-2"/>
                      <a:pt x="300" y="0"/>
                    </a:cubicBezTo>
                    <a:cubicBezTo>
                      <a:pt x="366" y="1"/>
                      <a:pt x="322" y="49"/>
                      <a:pt x="230" y="68"/>
                    </a:cubicBezTo>
                    <a:cubicBezTo>
                      <a:pt x="138" y="88"/>
                      <a:pt x="19" y="100"/>
                      <a:pt x="19" y="10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13"/>
              <p:cNvSpPr/>
              <p:nvPr/>
            </p:nvSpPr>
            <p:spPr>
              <a:xfrm>
                <a:off x="2572897" y="4650579"/>
                <a:ext cx="102863" cy="18286"/>
              </a:xfrm>
              <a:custGeom>
                <a:rect b="b" l="l" r="r" t="t"/>
                <a:pathLst>
                  <a:path extrusionOk="0" h="56" w="315">
                    <a:moveTo>
                      <a:pt x="1" y="0"/>
                    </a:moveTo>
                    <a:cubicBezTo>
                      <a:pt x="1" y="0"/>
                      <a:pt x="210" y="3"/>
                      <a:pt x="263" y="9"/>
                    </a:cubicBezTo>
                    <a:cubicBezTo>
                      <a:pt x="317" y="15"/>
                      <a:pt x="330" y="39"/>
                      <a:pt x="299" y="53"/>
                    </a:cubicBezTo>
                    <a:cubicBezTo>
                      <a:pt x="268" y="67"/>
                      <a:pt x="0" y="31"/>
                      <a:pt x="0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13"/>
              <p:cNvSpPr/>
              <p:nvPr/>
            </p:nvSpPr>
            <p:spPr>
              <a:xfrm>
                <a:off x="2565386" y="4674417"/>
                <a:ext cx="106782" cy="51920"/>
              </a:xfrm>
              <a:custGeom>
                <a:rect b="b" l="l" r="r" t="t"/>
                <a:pathLst>
                  <a:path extrusionOk="0" h="159" w="327">
                    <a:moveTo>
                      <a:pt x="16" y="0"/>
                    </a:moveTo>
                    <a:cubicBezTo>
                      <a:pt x="16" y="0"/>
                      <a:pt x="250" y="80"/>
                      <a:pt x="297" y="100"/>
                    </a:cubicBezTo>
                    <a:cubicBezTo>
                      <a:pt x="345" y="119"/>
                      <a:pt x="330" y="164"/>
                      <a:pt x="286" y="158"/>
                    </a:cubicBezTo>
                    <a:cubicBezTo>
                      <a:pt x="242" y="153"/>
                      <a:pt x="0" y="43"/>
                      <a:pt x="0" y="4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11100" lIns="81625" spcFirstLastPara="1" rIns="81625" wrap="square" tIns="11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13"/>
              <p:cNvSpPr/>
              <p:nvPr/>
            </p:nvSpPr>
            <p:spPr>
              <a:xfrm>
                <a:off x="2554936" y="4697601"/>
                <a:ext cx="74127" cy="101554"/>
              </a:xfrm>
              <a:custGeom>
                <a:rect b="b" l="l" r="r" t="t"/>
                <a:pathLst>
                  <a:path extrusionOk="0" h="311" w="227">
                    <a:moveTo>
                      <a:pt x="20" y="0"/>
                    </a:moveTo>
                    <a:cubicBezTo>
                      <a:pt x="20" y="0"/>
                      <a:pt x="198" y="225"/>
                      <a:pt x="219" y="258"/>
                    </a:cubicBezTo>
                    <a:cubicBezTo>
                      <a:pt x="245" y="301"/>
                      <a:pt x="198" y="325"/>
                      <a:pt x="177" y="302"/>
                    </a:cubicBezTo>
                    <a:cubicBezTo>
                      <a:pt x="159" y="283"/>
                      <a:pt x="0" y="41"/>
                      <a:pt x="0" y="41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13"/>
              <p:cNvSpPr/>
              <p:nvPr/>
            </p:nvSpPr>
            <p:spPr>
              <a:xfrm>
                <a:off x="2428888" y="4585271"/>
                <a:ext cx="147601" cy="147596"/>
              </a:xfrm>
              <a:custGeom>
                <a:rect b="b" l="l" r="r" t="t"/>
                <a:pathLst>
                  <a:path extrusionOk="0" h="452" w="452">
                    <a:moveTo>
                      <a:pt x="437" y="309"/>
                    </a:moveTo>
                    <a:cubicBezTo>
                      <a:pt x="391" y="425"/>
                      <a:pt x="259" y="482"/>
                      <a:pt x="143" y="436"/>
                    </a:cubicBezTo>
                    <a:cubicBezTo>
                      <a:pt x="27" y="390"/>
                      <a:pt x="-30" y="259"/>
                      <a:pt x="16" y="143"/>
                    </a:cubicBezTo>
                    <a:cubicBezTo>
                      <a:pt x="62" y="27"/>
                      <a:pt x="193" y="-30"/>
                      <a:pt x="309" y="16"/>
                    </a:cubicBezTo>
                    <a:cubicBezTo>
                      <a:pt x="425" y="61"/>
                      <a:pt x="482" y="193"/>
                      <a:pt x="437" y="3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13"/>
              <p:cNvSpPr/>
              <p:nvPr/>
            </p:nvSpPr>
            <p:spPr>
              <a:xfrm>
                <a:off x="2452399" y="4608782"/>
                <a:ext cx="100577" cy="100574"/>
              </a:xfrm>
              <a:custGeom>
                <a:rect b="b" l="l" r="r" t="t"/>
                <a:pathLst>
                  <a:path extrusionOk="0" h="308" w="308">
                    <a:moveTo>
                      <a:pt x="306" y="180"/>
                    </a:moveTo>
                    <a:cubicBezTo>
                      <a:pt x="292" y="264"/>
                      <a:pt x="212" y="320"/>
                      <a:pt x="128" y="306"/>
                    </a:cubicBezTo>
                    <a:cubicBezTo>
                      <a:pt x="44" y="291"/>
                      <a:pt x="-12" y="211"/>
                      <a:pt x="2" y="127"/>
                    </a:cubicBezTo>
                    <a:cubicBezTo>
                      <a:pt x="17" y="43"/>
                      <a:pt x="97" y="-12"/>
                      <a:pt x="181" y="2"/>
                    </a:cubicBezTo>
                    <a:cubicBezTo>
                      <a:pt x="265" y="17"/>
                      <a:pt x="321" y="96"/>
                      <a:pt x="306" y="1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13"/>
              <p:cNvSpPr/>
              <p:nvPr/>
            </p:nvSpPr>
            <p:spPr>
              <a:xfrm>
                <a:off x="2460563" y="4646008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5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4" y="13"/>
                      <a:pt x="42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13"/>
              <p:cNvSpPr/>
              <p:nvPr/>
            </p:nvSpPr>
            <p:spPr>
              <a:xfrm>
                <a:off x="2469707" y="4674090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3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13"/>
              <p:cNvSpPr/>
              <p:nvPr/>
            </p:nvSpPr>
            <p:spPr>
              <a:xfrm>
                <a:off x="2484401" y="4656457"/>
                <a:ext cx="13715" cy="13388"/>
              </a:xfrm>
              <a:custGeom>
                <a:rect b="b" l="l" r="r" t="t"/>
                <a:pathLst>
                  <a:path extrusionOk="0" h="41" w="42">
                    <a:moveTo>
                      <a:pt x="42" y="24"/>
                    </a:moveTo>
                    <a:cubicBezTo>
                      <a:pt x="40" y="36"/>
                      <a:pt x="29" y="43"/>
                      <a:pt x="18" y="41"/>
                    </a:cubicBezTo>
                    <a:cubicBezTo>
                      <a:pt x="6" y="39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13"/>
              <p:cNvSpPr/>
              <p:nvPr/>
            </p:nvSpPr>
            <p:spPr>
              <a:xfrm>
                <a:off x="2492565" y="4687478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13"/>
              <p:cNvSpPr/>
              <p:nvPr/>
            </p:nvSpPr>
            <p:spPr>
              <a:xfrm>
                <a:off x="2509546" y="4660702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13"/>
              <p:cNvSpPr/>
              <p:nvPr/>
            </p:nvSpPr>
            <p:spPr>
              <a:xfrm>
                <a:off x="2498443" y="4637518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5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30"/>
                      <a:pt x="0" y="18"/>
                    </a:cubicBezTo>
                    <a:cubicBezTo>
                      <a:pt x="2" y="7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13"/>
              <p:cNvSpPr/>
              <p:nvPr/>
            </p:nvSpPr>
            <p:spPr>
              <a:xfrm>
                <a:off x="2525220" y="4642416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4"/>
                      <a:pt x="18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13"/>
              <p:cNvSpPr/>
              <p:nvPr/>
            </p:nvSpPr>
            <p:spPr>
              <a:xfrm>
                <a:off x="2511832" y="4620211"/>
                <a:ext cx="13389" cy="13388"/>
              </a:xfrm>
              <a:custGeom>
                <a:rect b="b" l="l" r="r" t="t"/>
                <a:pathLst>
                  <a:path extrusionOk="0" h="41" w="41">
                    <a:moveTo>
                      <a:pt x="41" y="24"/>
                    </a:moveTo>
                    <a:cubicBezTo>
                      <a:pt x="39" y="36"/>
                      <a:pt x="28" y="43"/>
                      <a:pt x="17" y="41"/>
                    </a:cubicBezTo>
                    <a:cubicBezTo>
                      <a:pt x="5" y="39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3" y="13"/>
                      <a:pt x="41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13"/>
              <p:cNvSpPr/>
              <p:nvPr/>
            </p:nvSpPr>
            <p:spPr>
              <a:xfrm>
                <a:off x="2478523" y="4623803"/>
                <a:ext cx="13389" cy="13715"/>
              </a:xfrm>
              <a:custGeom>
                <a:rect b="b" l="l" r="r" t="t"/>
                <a:pathLst>
                  <a:path extrusionOk="0" h="42" w="41">
                    <a:moveTo>
                      <a:pt x="41" y="24"/>
                    </a:moveTo>
                    <a:cubicBezTo>
                      <a:pt x="39" y="36"/>
                      <a:pt x="29" y="44"/>
                      <a:pt x="17" y="42"/>
                    </a:cubicBezTo>
                    <a:cubicBezTo>
                      <a:pt x="5" y="40"/>
                      <a:pt x="-2" y="29"/>
                      <a:pt x="0" y="17"/>
                    </a:cubicBezTo>
                    <a:cubicBezTo>
                      <a:pt x="2" y="6"/>
                      <a:pt x="12" y="-2"/>
                      <a:pt x="24" y="0"/>
                    </a:cubicBezTo>
                    <a:cubicBezTo>
                      <a:pt x="35" y="2"/>
                      <a:pt x="43" y="13"/>
                      <a:pt x="41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13"/>
              <p:cNvSpPr/>
              <p:nvPr/>
            </p:nvSpPr>
            <p:spPr>
              <a:xfrm>
                <a:off x="2517057" y="4682254"/>
                <a:ext cx="13389" cy="13715"/>
              </a:xfrm>
              <a:custGeom>
                <a:rect b="b" l="l" r="r" t="t"/>
                <a:pathLst>
                  <a:path extrusionOk="0" h="42" w="41">
                    <a:moveTo>
                      <a:pt x="41" y="24"/>
                    </a:moveTo>
                    <a:cubicBezTo>
                      <a:pt x="39" y="36"/>
                      <a:pt x="28" y="44"/>
                      <a:pt x="17" y="42"/>
                    </a:cubicBezTo>
                    <a:cubicBezTo>
                      <a:pt x="5" y="40"/>
                      <a:pt x="-2" y="29"/>
                      <a:pt x="0" y="17"/>
                    </a:cubicBezTo>
                    <a:cubicBezTo>
                      <a:pt x="1" y="6"/>
                      <a:pt x="12" y="-2"/>
                      <a:pt x="24" y="0"/>
                    </a:cubicBezTo>
                    <a:cubicBezTo>
                      <a:pt x="35" y="2"/>
                      <a:pt x="43" y="13"/>
                      <a:pt x="41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13"/>
              <p:cNvSpPr/>
              <p:nvPr/>
            </p:nvSpPr>
            <p:spPr>
              <a:xfrm>
                <a:off x="2534364" y="4662661"/>
                <a:ext cx="13389" cy="13715"/>
              </a:xfrm>
              <a:custGeom>
                <a:rect b="b" l="l" r="r" t="t"/>
                <a:pathLst>
                  <a:path extrusionOk="0" h="42" w="41">
                    <a:moveTo>
                      <a:pt x="41" y="25"/>
                    </a:moveTo>
                    <a:cubicBezTo>
                      <a:pt x="39" y="36"/>
                      <a:pt x="29" y="44"/>
                      <a:pt x="17" y="42"/>
                    </a:cubicBezTo>
                    <a:cubicBezTo>
                      <a:pt x="5" y="40"/>
                      <a:pt x="-2" y="30"/>
                      <a:pt x="0" y="18"/>
                    </a:cubicBezTo>
                    <a:cubicBezTo>
                      <a:pt x="2" y="7"/>
                      <a:pt x="13" y="-2"/>
                      <a:pt x="24" y="0"/>
                    </a:cubicBezTo>
                    <a:cubicBezTo>
                      <a:pt x="36" y="2"/>
                      <a:pt x="43" y="13"/>
                      <a:pt x="41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432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p14"/>
          <p:cNvSpPr/>
          <p:nvPr/>
        </p:nvSpPr>
        <p:spPr>
          <a:xfrm>
            <a:off x="0" y="150"/>
            <a:ext cx="9144000" cy="5143500"/>
          </a:xfrm>
          <a:prstGeom prst="ellipse">
            <a:avLst/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434" name="Google Shape;2434;p14"/>
          <p:cNvGrpSpPr/>
          <p:nvPr/>
        </p:nvGrpSpPr>
        <p:grpSpPr>
          <a:xfrm>
            <a:off x="-304811" y="3028467"/>
            <a:ext cx="9753621" cy="2115028"/>
            <a:chOff x="-304811" y="2952267"/>
            <a:chExt cx="9753621" cy="2115028"/>
          </a:xfrm>
        </p:grpSpPr>
        <p:grpSp>
          <p:nvGrpSpPr>
            <p:cNvPr id="2435" name="Google Shape;2435;p14"/>
            <p:cNvGrpSpPr/>
            <p:nvPr/>
          </p:nvGrpSpPr>
          <p:grpSpPr>
            <a:xfrm>
              <a:off x="-228593" y="2952267"/>
              <a:ext cx="1035493" cy="1657843"/>
              <a:chOff x="2922307" y="242292"/>
              <a:chExt cx="1035493" cy="1657843"/>
            </a:xfrm>
          </p:grpSpPr>
          <p:sp>
            <p:nvSpPr>
              <p:cNvPr id="2436" name="Google Shape;2436;p14"/>
              <p:cNvSpPr/>
              <p:nvPr/>
            </p:nvSpPr>
            <p:spPr>
              <a:xfrm>
                <a:off x="2922307" y="606384"/>
                <a:ext cx="752371" cy="1293751"/>
              </a:xfrm>
              <a:custGeom>
                <a:rect b="b" l="l" r="r" t="t"/>
                <a:pathLst>
                  <a:path extrusionOk="0" h="3962" w="2304">
                    <a:moveTo>
                      <a:pt x="8" y="3959"/>
                    </a:moveTo>
                    <a:cubicBezTo>
                      <a:pt x="15" y="3964"/>
                      <a:pt x="25" y="3963"/>
                      <a:pt x="31" y="3956"/>
                    </a:cubicBezTo>
                    <a:cubicBezTo>
                      <a:pt x="926" y="2991"/>
                      <a:pt x="1648" y="1742"/>
                      <a:pt x="2303" y="25"/>
                    </a:cubicBezTo>
                    <a:cubicBezTo>
                      <a:pt x="2307" y="15"/>
                      <a:pt x="2302" y="5"/>
                      <a:pt x="2293" y="1"/>
                    </a:cubicBezTo>
                    <a:cubicBezTo>
                      <a:pt x="2284" y="-2"/>
                      <a:pt x="2274" y="3"/>
                      <a:pt x="2270" y="12"/>
                    </a:cubicBezTo>
                    <a:cubicBezTo>
                      <a:pt x="1616" y="1725"/>
                      <a:pt x="897" y="2970"/>
                      <a:pt x="5" y="3932"/>
                    </a:cubicBezTo>
                    <a:cubicBezTo>
                      <a:pt x="-2" y="3939"/>
                      <a:pt x="-1" y="3950"/>
                      <a:pt x="6" y="3957"/>
                    </a:cubicBezTo>
                    <a:cubicBezTo>
                      <a:pt x="7" y="3958"/>
                      <a:pt x="8" y="3958"/>
                      <a:pt x="8" y="3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14"/>
              <p:cNvSpPr/>
              <p:nvPr/>
            </p:nvSpPr>
            <p:spPr>
              <a:xfrm>
                <a:off x="3816404" y="242292"/>
                <a:ext cx="105476" cy="110371"/>
              </a:xfrm>
              <a:custGeom>
                <a:rect b="b" l="l" r="r" t="t"/>
                <a:pathLst>
                  <a:path extrusionOk="0" h="338" w="323">
                    <a:moveTo>
                      <a:pt x="127" y="334"/>
                    </a:moveTo>
                    <a:cubicBezTo>
                      <a:pt x="-82" y="291"/>
                      <a:pt x="-11" y="-34"/>
                      <a:pt x="189" y="3"/>
                    </a:cubicBezTo>
                    <a:cubicBezTo>
                      <a:pt x="402" y="41"/>
                      <a:pt x="347" y="380"/>
                      <a:pt x="127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14"/>
              <p:cNvSpPr/>
              <p:nvPr/>
            </p:nvSpPr>
            <p:spPr>
              <a:xfrm>
                <a:off x="3641699" y="345479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0"/>
                      <a:pt x="127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14"/>
              <p:cNvSpPr/>
              <p:nvPr/>
            </p:nvSpPr>
            <p:spPr>
              <a:xfrm>
                <a:off x="3574756" y="444421"/>
                <a:ext cx="105476" cy="110371"/>
              </a:xfrm>
              <a:custGeom>
                <a:rect b="b" l="l" r="r" t="t"/>
                <a:pathLst>
                  <a:path extrusionOk="0" h="338" w="323">
                    <a:moveTo>
                      <a:pt x="126" y="334"/>
                    </a:moveTo>
                    <a:cubicBezTo>
                      <a:pt x="-82" y="291"/>
                      <a:pt x="-11" y="-34"/>
                      <a:pt x="188" y="3"/>
                    </a:cubicBezTo>
                    <a:cubicBezTo>
                      <a:pt x="402" y="41"/>
                      <a:pt x="347" y="380"/>
                      <a:pt x="126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14"/>
              <p:cNvSpPr/>
              <p:nvPr/>
            </p:nvSpPr>
            <p:spPr>
              <a:xfrm>
                <a:off x="3532631" y="564261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0"/>
                      <a:pt x="127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14"/>
              <p:cNvSpPr/>
              <p:nvPr/>
            </p:nvSpPr>
            <p:spPr>
              <a:xfrm>
                <a:off x="3699172" y="242946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1"/>
                      <a:pt x="127" y="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14"/>
              <p:cNvSpPr/>
              <p:nvPr/>
            </p:nvSpPr>
            <p:spPr>
              <a:xfrm>
                <a:off x="3783095" y="468258"/>
                <a:ext cx="105476" cy="110371"/>
              </a:xfrm>
              <a:custGeom>
                <a:rect b="b" l="l" r="r" t="t"/>
                <a:pathLst>
                  <a:path extrusionOk="0" h="338" w="323">
                    <a:moveTo>
                      <a:pt x="126" y="334"/>
                    </a:moveTo>
                    <a:cubicBezTo>
                      <a:pt x="-82" y="291"/>
                      <a:pt x="-11" y="-34"/>
                      <a:pt x="188" y="3"/>
                    </a:cubicBezTo>
                    <a:cubicBezTo>
                      <a:pt x="402" y="41"/>
                      <a:pt x="347" y="380"/>
                      <a:pt x="126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14"/>
              <p:cNvSpPr/>
              <p:nvPr/>
            </p:nvSpPr>
            <p:spPr>
              <a:xfrm>
                <a:off x="3754685" y="573404"/>
                <a:ext cx="105149" cy="110697"/>
              </a:xfrm>
              <a:custGeom>
                <a:rect b="b" l="l" r="r" t="t"/>
                <a:pathLst>
                  <a:path extrusionOk="0" h="339" w="322">
                    <a:moveTo>
                      <a:pt x="126" y="335"/>
                    </a:moveTo>
                    <a:cubicBezTo>
                      <a:pt x="-82" y="292"/>
                      <a:pt x="-12" y="-33"/>
                      <a:pt x="188" y="3"/>
                    </a:cubicBezTo>
                    <a:cubicBezTo>
                      <a:pt x="401" y="42"/>
                      <a:pt x="347" y="381"/>
                      <a:pt x="126" y="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14"/>
              <p:cNvSpPr/>
              <p:nvPr/>
            </p:nvSpPr>
            <p:spPr>
              <a:xfrm>
                <a:off x="3670762" y="664835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1"/>
                      <a:pt x="127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14"/>
              <p:cNvSpPr/>
              <p:nvPr/>
            </p:nvSpPr>
            <p:spPr>
              <a:xfrm>
                <a:off x="3852651" y="360173"/>
                <a:ext cx="105149" cy="110697"/>
              </a:xfrm>
              <a:custGeom>
                <a:rect b="b" l="l" r="r" t="t"/>
                <a:pathLst>
                  <a:path extrusionOk="0" h="339" w="322">
                    <a:moveTo>
                      <a:pt x="126" y="335"/>
                    </a:moveTo>
                    <a:cubicBezTo>
                      <a:pt x="-82" y="292"/>
                      <a:pt x="-12" y="-33"/>
                      <a:pt x="188" y="3"/>
                    </a:cubicBezTo>
                    <a:cubicBezTo>
                      <a:pt x="401" y="42"/>
                      <a:pt x="347" y="381"/>
                      <a:pt x="126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14"/>
              <p:cNvSpPr/>
              <p:nvPr/>
            </p:nvSpPr>
            <p:spPr>
              <a:xfrm>
                <a:off x="3750114" y="355602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0"/>
                      <a:pt x="127" y="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4"/>
              <p:cNvSpPr/>
              <p:nvPr/>
            </p:nvSpPr>
            <p:spPr>
              <a:xfrm>
                <a:off x="3690681" y="441155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6" y="335"/>
                    </a:moveTo>
                    <a:cubicBezTo>
                      <a:pt x="-82" y="292"/>
                      <a:pt x="-11" y="-33"/>
                      <a:pt x="188" y="3"/>
                    </a:cubicBezTo>
                    <a:cubicBezTo>
                      <a:pt x="402" y="42"/>
                      <a:pt x="347" y="380"/>
                      <a:pt x="126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4"/>
              <p:cNvSpPr/>
              <p:nvPr/>
            </p:nvSpPr>
            <p:spPr>
              <a:xfrm>
                <a:off x="3641372" y="550873"/>
                <a:ext cx="105149" cy="110697"/>
              </a:xfrm>
              <a:custGeom>
                <a:rect b="b" l="l" r="r" t="t"/>
                <a:pathLst>
                  <a:path extrusionOk="0" h="339" w="322">
                    <a:moveTo>
                      <a:pt x="126" y="335"/>
                    </a:moveTo>
                    <a:cubicBezTo>
                      <a:pt x="-82" y="292"/>
                      <a:pt x="-12" y="-33"/>
                      <a:pt x="188" y="3"/>
                    </a:cubicBezTo>
                    <a:cubicBezTo>
                      <a:pt x="401" y="42"/>
                      <a:pt x="347" y="381"/>
                      <a:pt x="126" y="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4"/>
              <p:cNvSpPr/>
              <p:nvPr/>
            </p:nvSpPr>
            <p:spPr>
              <a:xfrm>
                <a:off x="3564306" y="686060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0"/>
                      <a:pt x="127" y="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0" name="Google Shape;2450;p14"/>
            <p:cNvGrpSpPr/>
            <p:nvPr/>
          </p:nvGrpSpPr>
          <p:grpSpPr>
            <a:xfrm>
              <a:off x="-228591" y="3269867"/>
              <a:ext cx="591709" cy="1264036"/>
              <a:chOff x="3033334" y="226292"/>
              <a:chExt cx="591709" cy="1264036"/>
            </a:xfrm>
          </p:grpSpPr>
          <p:sp>
            <p:nvSpPr>
              <p:cNvPr id="2451" name="Google Shape;2451;p14"/>
              <p:cNvSpPr/>
              <p:nvPr/>
            </p:nvSpPr>
            <p:spPr>
              <a:xfrm>
                <a:off x="3033334" y="226292"/>
                <a:ext cx="591709" cy="1264036"/>
              </a:xfrm>
              <a:custGeom>
                <a:rect b="b" l="l" r="r" t="t"/>
                <a:pathLst>
                  <a:path extrusionOk="0" h="3871" w="1812">
                    <a:moveTo>
                      <a:pt x="0" y="3871"/>
                    </a:moveTo>
                    <a:cubicBezTo>
                      <a:pt x="9" y="3864"/>
                      <a:pt x="18" y="3857"/>
                      <a:pt x="27" y="3850"/>
                    </a:cubicBezTo>
                    <a:cubicBezTo>
                      <a:pt x="43" y="3839"/>
                      <a:pt x="58" y="3827"/>
                      <a:pt x="73" y="3814"/>
                    </a:cubicBezTo>
                    <a:cubicBezTo>
                      <a:pt x="312" y="3623"/>
                      <a:pt x="516" y="3381"/>
                      <a:pt x="619" y="3094"/>
                    </a:cubicBezTo>
                    <a:cubicBezTo>
                      <a:pt x="707" y="2851"/>
                      <a:pt x="719" y="2588"/>
                      <a:pt x="744" y="2331"/>
                    </a:cubicBezTo>
                    <a:cubicBezTo>
                      <a:pt x="787" y="1894"/>
                      <a:pt x="872" y="1457"/>
                      <a:pt x="1040" y="1051"/>
                    </a:cubicBezTo>
                    <a:cubicBezTo>
                      <a:pt x="1209" y="646"/>
                      <a:pt x="1465" y="270"/>
                      <a:pt x="1812" y="0"/>
                    </a:cubicBezTo>
                    <a:cubicBezTo>
                      <a:pt x="1382" y="67"/>
                      <a:pt x="983" y="345"/>
                      <a:pt x="743" y="707"/>
                    </a:cubicBezTo>
                    <a:cubicBezTo>
                      <a:pt x="502" y="1070"/>
                      <a:pt x="384" y="1501"/>
                      <a:pt x="324" y="1932"/>
                    </a:cubicBezTo>
                    <a:cubicBezTo>
                      <a:pt x="264" y="2363"/>
                      <a:pt x="235" y="2773"/>
                      <a:pt x="201" y="3206"/>
                    </a:cubicBezTo>
                    <a:cubicBezTo>
                      <a:pt x="183" y="3441"/>
                      <a:pt x="115" y="3604"/>
                      <a:pt x="0" y="38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4"/>
              <p:cNvSpPr/>
              <p:nvPr/>
            </p:nvSpPr>
            <p:spPr>
              <a:xfrm>
                <a:off x="3042151" y="228578"/>
                <a:ext cx="574728" cy="1254893"/>
              </a:xfrm>
              <a:custGeom>
                <a:rect b="b" l="l" r="r" t="t"/>
                <a:pathLst>
                  <a:path extrusionOk="0" h="3843" w="1760">
                    <a:moveTo>
                      <a:pt x="0" y="3843"/>
                    </a:moveTo>
                    <a:cubicBezTo>
                      <a:pt x="16" y="3832"/>
                      <a:pt x="31" y="3820"/>
                      <a:pt x="46" y="3807"/>
                    </a:cubicBezTo>
                    <a:cubicBezTo>
                      <a:pt x="214" y="3587"/>
                      <a:pt x="280" y="3290"/>
                      <a:pt x="321" y="3017"/>
                    </a:cubicBezTo>
                    <a:cubicBezTo>
                      <a:pt x="345" y="2855"/>
                      <a:pt x="364" y="2690"/>
                      <a:pt x="383" y="2530"/>
                    </a:cubicBezTo>
                    <a:cubicBezTo>
                      <a:pt x="410" y="2305"/>
                      <a:pt x="437" y="2073"/>
                      <a:pt x="478" y="1846"/>
                    </a:cubicBezTo>
                    <a:cubicBezTo>
                      <a:pt x="560" y="1385"/>
                      <a:pt x="683" y="1033"/>
                      <a:pt x="864" y="740"/>
                    </a:cubicBezTo>
                    <a:cubicBezTo>
                      <a:pt x="1089" y="377"/>
                      <a:pt x="1406" y="119"/>
                      <a:pt x="1756" y="13"/>
                    </a:cubicBezTo>
                    <a:cubicBezTo>
                      <a:pt x="1760" y="12"/>
                      <a:pt x="1761" y="8"/>
                      <a:pt x="1760" y="5"/>
                    </a:cubicBezTo>
                    <a:cubicBezTo>
                      <a:pt x="1759" y="1"/>
                      <a:pt x="1756" y="-1"/>
                      <a:pt x="1752" y="0"/>
                    </a:cubicBezTo>
                    <a:cubicBezTo>
                      <a:pt x="1399" y="107"/>
                      <a:pt x="1079" y="367"/>
                      <a:pt x="853" y="733"/>
                    </a:cubicBezTo>
                    <a:cubicBezTo>
                      <a:pt x="671" y="1028"/>
                      <a:pt x="547" y="1381"/>
                      <a:pt x="465" y="1844"/>
                    </a:cubicBezTo>
                    <a:cubicBezTo>
                      <a:pt x="424" y="2071"/>
                      <a:pt x="397" y="2303"/>
                      <a:pt x="370" y="2528"/>
                    </a:cubicBezTo>
                    <a:cubicBezTo>
                      <a:pt x="351" y="2688"/>
                      <a:pt x="332" y="2853"/>
                      <a:pt x="308" y="3015"/>
                    </a:cubicBezTo>
                    <a:cubicBezTo>
                      <a:pt x="264" y="3305"/>
                      <a:pt x="193" y="3622"/>
                      <a:pt x="1" y="3843"/>
                    </a:cubicBezTo>
                    <a:lnTo>
                      <a:pt x="0" y="38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4"/>
              <p:cNvSpPr/>
              <p:nvPr/>
            </p:nvSpPr>
            <p:spPr>
              <a:xfrm>
                <a:off x="3033334" y="267110"/>
                <a:ext cx="544359" cy="1223219"/>
              </a:xfrm>
              <a:custGeom>
                <a:rect b="b" l="l" r="r" t="t"/>
                <a:pathLst>
                  <a:path extrusionOk="0" h="3746" w="1667">
                    <a:moveTo>
                      <a:pt x="1667" y="0"/>
                    </a:moveTo>
                    <a:cubicBezTo>
                      <a:pt x="1509" y="71"/>
                      <a:pt x="1339" y="132"/>
                      <a:pt x="1203" y="228"/>
                    </a:cubicBezTo>
                    <a:cubicBezTo>
                      <a:pt x="993" y="377"/>
                      <a:pt x="911" y="671"/>
                      <a:pt x="823" y="906"/>
                    </a:cubicBezTo>
                    <a:cubicBezTo>
                      <a:pt x="716" y="1188"/>
                      <a:pt x="586" y="1496"/>
                      <a:pt x="538" y="1795"/>
                    </a:cubicBezTo>
                    <a:cubicBezTo>
                      <a:pt x="502" y="2012"/>
                      <a:pt x="546" y="2224"/>
                      <a:pt x="553" y="2441"/>
                    </a:cubicBezTo>
                    <a:cubicBezTo>
                      <a:pt x="567" y="2863"/>
                      <a:pt x="380" y="3279"/>
                      <a:pt x="76" y="3566"/>
                    </a:cubicBezTo>
                    <a:cubicBezTo>
                      <a:pt x="53" y="3622"/>
                      <a:pt x="28" y="3681"/>
                      <a:pt x="0" y="3746"/>
                    </a:cubicBezTo>
                    <a:cubicBezTo>
                      <a:pt x="9" y="3739"/>
                      <a:pt x="18" y="3732"/>
                      <a:pt x="27" y="3725"/>
                    </a:cubicBezTo>
                    <a:cubicBezTo>
                      <a:pt x="43" y="3714"/>
                      <a:pt x="58" y="3702"/>
                      <a:pt x="73" y="3689"/>
                    </a:cubicBezTo>
                    <a:cubicBezTo>
                      <a:pt x="312" y="3498"/>
                      <a:pt x="516" y="3256"/>
                      <a:pt x="619" y="2969"/>
                    </a:cubicBezTo>
                    <a:cubicBezTo>
                      <a:pt x="707" y="2726"/>
                      <a:pt x="719" y="2463"/>
                      <a:pt x="744" y="2206"/>
                    </a:cubicBezTo>
                    <a:cubicBezTo>
                      <a:pt x="787" y="1769"/>
                      <a:pt x="872" y="1332"/>
                      <a:pt x="1040" y="926"/>
                    </a:cubicBezTo>
                    <a:cubicBezTo>
                      <a:pt x="1185" y="580"/>
                      <a:pt x="1393" y="255"/>
                      <a:pt x="1667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4" name="Google Shape;2454;p14"/>
            <p:cNvGrpSpPr/>
            <p:nvPr/>
          </p:nvGrpSpPr>
          <p:grpSpPr>
            <a:xfrm flipH="1">
              <a:off x="8337098" y="2952267"/>
              <a:ext cx="1035493" cy="1657843"/>
              <a:chOff x="2922307" y="242292"/>
              <a:chExt cx="1035493" cy="1657843"/>
            </a:xfrm>
          </p:grpSpPr>
          <p:sp>
            <p:nvSpPr>
              <p:cNvPr id="2455" name="Google Shape;2455;p14"/>
              <p:cNvSpPr/>
              <p:nvPr/>
            </p:nvSpPr>
            <p:spPr>
              <a:xfrm>
                <a:off x="2922307" y="606384"/>
                <a:ext cx="752371" cy="1293751"/>
              </a:xfrm>
              <a:custGeom>
                <a:rect b="b" l="l" r="r" t="t"/>
                <a:pathLst>
                  <a:path extrusionOk="0" h="3962" w="2304">
                    <a:moveTo>
                      <a:pt x="8" y="3959"/>
                    </a:moveTo>
                    <a:cubicBezTo>
                      <a:pt x="15" y="3964"/>
                      <a:pt x="25" y="3963"/>
                      <a:pt x="31" y="3956"/>
                    </a:cubicBezTo>
                    <a:cubicBezTo>
                      <a:pt x="926" y="2991"/>
                      <a:pt x="1648" y="1742"/>
                      <a:pt x="2303" y="25"/>
                    </a:cubicBezTo>
                    <a:cubicBezTo>
                      <a:pt x="2307" y="15"/>
                      <a:pt x="2302" y="5"/>
                      <a:pt x="2293" y="1"/>
                    </a:cubicBezTo>
                    <a:cubicBezTo>
                      <a:pt x="2284" y="-2"/>
                      <a:pt x="2274" y="3"/>
                      <a:pt x="2270" y="12"/>
                    </a:cubicBezTo>
                    <a:cubicBezTo>
                      <a:pt x="1616" y="1725"/>
                      <a:pt x="897" y="2970"/>
                      <a:pt x="5" y="3932"/>
                    </a:cubicBezTo>
                    <a:cubicBezTo>
                      <a:pt x="-2" y="3939"/>
                      <a:pt x="-1" y="3950"/>
                      <a:pt x="6" y="3957"/>
                    </a:cubicBezTo>
                    <a:cubicBezTo>
                      <a:pt x="7" y="3958"/>
                      <a:pt x="8" y="3958"/>
                      <a:pt x="8" y="3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4"/>
              <p:cNvSpPr/>
              <p:nvPr/>
            </p:nvSpPr>
            <p:spPr>
              <a:xfrm>
                <a:off x="3816404" y="242292"/>
                <a:ext cx="105476" cy="110371"/>
              </a:xfrm>
              <a:custGeom>
                <a:rect b="b" l="l" r="r" t="t"/>
                <a:pathLst>
                  <a:path extrusionOk="0" h="338" w="323">
                    <a:moveTo>
                      <a:pt x="127" y="334"/>
                    </a:moveTo>
                    <a:cubicBezTo>
                      <a:pt x="-82" y="291"/>
                      <a:pt x="-11" y="-34"/>
                      <a:pt x="189" y="3"/>
                    </a:cubicBezTo>
                    <a:cubicBezTo>
                      <a:pt x="402" y="41"/>
                      <a:pt x="347" y="380"/>
                      <a:pt x="127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4"/>
              <p:cNvSpPr/>
              <p:nvPr/>
            </p:nvSpPr>
            <p:spPr>
              <a:xfrm>
                <a:off x="3641699" y="345479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0"/>
                      <a:pt x="127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4"/>
              <p:cNvSpPr/>
              <p:nvPr/>
            </p:nvSpPr>
            <p:spPr>
              <a:xfrm>
                <a:off x="3574756" y="444421"/>
                <a:ext cx="105476" cy="110371"/>
              </a:xfrm>
              <a:custGeom>
                <a:rect b="b" l="l" r="r" t="t"/>
                <a:pathLst>
                  <a:path extrusionOk="0" h="338" w="323">
                    <a:moveTo>
                      <a:pt x="126" y="334"/>
                    </a:moveTo>
                    <a:cubicBezTo>
                      <a:pt x="-82" y="291"/>
                      <a:pt x="-11" y="-34"/>
                      <a:pt x="188" y="3"/>
                    </a:cubicBezTo>
                    <a:cubicBezTo>
                      <a:pt x="402" y="41"/>
                      <a:pt x="347" y="380"/>
                      <a:pt x="126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4"/>
              <p:cNvSpPr/>
              <p:nvPr/>
            </p:nvSpPr>
            <p:spPr>
              <a:xfrm>
                <a:off x="3532631" y="564261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0"/>
                      <a:pt x="127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4"/>
              <p:cNvSpPr/>
              <p:nvPr/>
            </p:nvSpPr>
            <p:spPr>
              <a:xfrm>
                <a:off x="3699172" y="242946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1"/>
                      <a:pt x="127" y="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4"/>
              <p:cNvSpPr/>
              <p:nvPr/>
            </p:nvSpPr>
            <p:spPr>
              <a:xfrm>
                <a:off x="3783095" y="468258"/>
                <a:ext cx="105476" cy="110371"/>
              </a:xfrm>
              <a:custGeom>
                <a:rect b="b" l="l" r="r" t="t"/>
                <a:pathLst>
                  <a:path extrusionOk="0" h="338" w="323">
                    <a:moveTo>
                      <a:pt x="126" y="334"/>
                    </a:moveTo>
                    <a:cubicBezTo>
                      <a:pt x="-82" y="291"/>
                      <a:pt x="-11" y="-34"/>
                      <a:pt x="188" y="3"/>
                    </a:cubicBezTo>
                    <a:cubicBezTo>
                      <a:pt x="402" y="41"/>
                      <a:pt x="347" y="380"/>
                      <a:pt x="126" y="3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14"/>
              <p:cNvSpPr/>
              <p:nvPr/>
            </p:nvSpPr>
            <p:spPr>
              <a:xfrm>
                <a:off x="3754685" y="573404"/>
                <a:ext cx="105149" cy="110697"/>
              </a:xfrm>
              <a:custGeom>
                <a:rect b="b" l="l" r="r" t="t"/>
                <a:pathLst>
                  <a:path extrusionOk="0" h="339" w="322">
                    <a:moveTo>
                      <a:pt x="126" y="335"/>
                    </a:moveTo>
                    <a:cubicBezTo>
                      <a:pt x="-82" y="292"/>
                      <a:pt x="-12" y="-33"/>
                      <a:pt x="188" y="3"/>
                    </a:cubicBezTo>
                    <a:cubicBezTo>
                      <a:pt x="401" y="42"/>
                      <a:pt x="347" y="381"/>
                      <a:pt x="126" y="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14"/>
              <p:cNvSpPr/>
              <p:nvPr/>
            </p:nvSpPr>
            <p:spPr>
              <a:xfrm>
                <a:off x="3670762" y="664835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1"/>
                      <a:pt x="127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14"/>
              <p:cNvSpPr/>
              <p:nvPr/>
            </p:nvSpPr>
            <p:spPr>
              <a:xfrm>
                <a:off x="3852651" y="360173"/>
                <a:ext cx="105149" cy="110697"/>
              </a:xfrm>
              <a:custGeom>
                <a:rect b="b" l="l" r="r" t="t"/>
                <a:pathLst>
                  <a:path extrusionOk="0" h="339" w="322">
                    <a:moveTo>
                      <a:pt x="126" y="335"/>
                    </a:moveTo>
                    <a:cubicBezTo>
                      <a:pt x="-82" y="292"/>
                      <a:pt x="-12" y="-33"/>
                      <a:pt x="188" y="3"/>
                    </a:cubicBezTo>
                    <a:cubicBezTo>
                      <a:pt x="401" y="42"/>
                      <a:pt x="347" y="381"/>
                      <a:pt x="126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14"/>
              <p:cNvSpPr/>
              <p:nvPr/>
            </p:nvSpPr>
            <p:spPr>
              <a:xfrm>
                <a:off x="3750114" y="355602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0"/>
                      <a:pt x="127" y="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14"/>
              <p:cNvSpPr/>
              <p:nvPr/>
            </p:nvSpPr>
            <p:spPr>
              <a:xfrm>
                <a:off x="3690681" y="441155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6" y="335"/>
                    </a:moveTo>
                    <a:cubicBezTo>
                      <a:pt x="-82" y="292"/>
                      <a:pt x="-11" y="-33"/>
                      <a:pt x="188" y="3"/>
                    </a:cubicBezTo>
                    <a:cubicBezTo>
                      <a:pt x="402" y="42"/>
                      <a:pt x="347" y="380"/>
                      <a:pt x="126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14"/>
              <p:cNvSpPr/>
              <p:nvPr/>
            </p:nvSpPr>
            <p:spPr>
              <a:xfrm>
                <a:off x="3641372" y="550873"/>
                <a:ext cx="105149" cy="110697"/>
              </a:xfrm>
              <a:custGeom>
                <a:rect b="b" l="l" r="r" t="t"/>
                <a:pathLst>
                  <a:path extrusionOk="0" h="339" w="322">
                    <a:moveTo>
                      <a:pt x="126" y="335"/>
                    </a:moveTo>
                    <a:cubicBezTo>
                      <a:pt x="-82" y="292"/>
                      <a:pt x="-12" y="-33"/>
                      <a:pt x="188" y="3"/>
                    </a:cubicBezTo>
                    <a:cubicBezTo>
                      <a:pt x="401" y="42"/>
                      <a:pt x="347" y="381"/>
                      <a:pt x="126" y="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14"/>
              <p:cNvSpPr/>
              <p:nvPr/>
            </p:nvSpPr>
            <p:spPr>
              <a:xfrm>
                <a:off x="3564306" y="686060"/>
                <a:ext cx="105476" cy="110697"/>
              </a:xfrm>
              <a:custGeom>
                <a:rect b="b" l="l" r="r" t="t"/>
                <a:pathLst>
                  <a:path extrusionOk="0" h="339" w="323">
                    <a:moveTo>
                      <a:pt x="127" y="335"/>
                    </a:moveTo>
                    <a:cubicBezTo>
                      <a:pt x="-82" y="292"/>
                      <a:pt x="-11" y="-33"/>
                      <a:pt x="189" y="3"/>
                    </a:cubicBezTo>
                    <a:cubicBezTo>
                      <a:pt x="402" y="42"/>
                      <a:pt x="347" y="380"/>
                      <a:pt x="127" y="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9" name="Google Shape;2469;p14"/>
            <p:cNvGrpSpPr/>
            <p:nvPr/>
          </p:nvGrpSpPr>
          <p:grpSpPr>
            <a:xfrm flipH="1">
              <a:off x="8780881" y="3269867"/>
              <a:ext cx="591709" cy="1264036"/>
              <a:chOff x="3033334" y="226292"/>
              <a:chExt cx="591709" cy="1264036"/>
            </a:xfrm>
          </p:grpSpPr>
          <p:sp>
            <p:nvSpPr>
              <p:cNvPr id="2470" name="Google Shape;2470;p14"/>
              <p:cNvSpPr/>
              <p:nvPr/>
            </p:nvSpPr>
            <p:spPr>
              <a:xfrm>
                <a:off x="3033334" y="226292"/>
                <a:ext cx="591709" cy="1264036"/>
              </a:xfrm>
              <a:custGeom>
                <a:rect b="b" l="l" r="r" t="t"/>
                <a:pathLst>
                  <a:path extrusionOk="0" h="3871" w="1812">
                    <a:moveTo>
                      <a:pt x="0" y="3871"/>
                    </a:moveTo>
                    <a:cubicBezTo>
                      <a:pt x="9" y="3864"/>
                      <a:pt x="18" y="3857"/>
                      <a:pt x="27" y="3850"/>
                    </a:cubicBezTo>
                    <a:cubicBezTo>
                      <a:pt x="43" y="3839"/>
                      <a:pt x="58" y="3827"/>
                      <a:pt x="73" y="3814"/>
                    </a:cubicBezTo>
                    <a:cubicBezTo>
                      <a:pt x="312" y="3623"/>
                      <a:pt x="516" y="3381"/>
                      <a:pt x="619" y="3094"/>
                    </a:cubicBezTo>
                    <a:cubicBezTo>
                      <a:pt x="707" y="2851"/>
                      <a:pt x="719" y="2588"/>
                      <a:pt x="744" y="2331"/>
                    </a:cubicBezTo>
                    <a:cubicBezTo>
                      <a:pt x="787" y="1894"/>
                      <a:pt x="872" y="1457"/>
                      <a:pt x="1040" y="1051"/>
                    </a:cubicBezTo>
                    <a:cubicBezTo>
                      <a:pt x="1209" y="646"/>
                      <a:pt x="1465" y="270"/>
                      <a:pt x="1812" y="0"/>
                    </a:cubicBezTo>
                    <a:cubicBezTo>
                      <a:pt x="1382" y="67"/>
                      <a:pt x="983" y="345"/>
                      <a:pt x="743" y="707"/>
                    </a:cubicBezTo>
                    <a:cubicBezTo>
                      <a:pt x="502" y="1070"/>
                      <a:pt x="384" y="1501"/>
                      <a:pt x="324" y="1932"/>
                    </a:cubicBezTo>
                    <a:cubicBezTo>
                      <a:pt x="264" y="2363"/>
                      <a:pt x="235" y="2773"/>
                      <a:pt x="201" y="3206"/>
                    </a:cubicBezTo>
                    <a:cubicBezTo>
                      <a:pt x="183" y="3441"/>
                      <a:pt x="115" y="3604"/>
                      <a:pt x="0" y="387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14"/>
              <p:cNvSpPr/>
              <p:nvPr/>
            </p:nvSpPr>
            <p:spPr>
              <a:xfrm>
                <a:off x="3042151" y="228578"/>
                <a:ext cx="574728" cy="1254893"/>
              </a:xfrm>
              <a:custGeom>
                <a:rect b="b" l="l" r="r" t="t"/>
                <a:pathLst>
                  <a:path extrusionOk="0" h="3843" w="1760">
                    <a:moveTo>
                      <a:pt x="0" y="3843"/>
                    </a:moveTo>
                    <a:cubicBezTo>
                      <a:pt x="16" y="3832"/>
                      <a:pt x="31" y="3820"/>
                      <a:pt x="46" y="3807"/>
                    </a:cubicBezTo>
                    <a:cubicBezTo>
                      <a:pt x="214" y="3587"/>
                      <a:pt x="280" y="3290"/>
                      <a:pt x="321" y="3017"/>
                    </a:cubicBezTo>
                    <a:cubicBezTo>
                      <a:pt x="345" y="2855"/>
                      <a:pt x="364" y="2690"/>
                      <a:pt x="383" y="2530"/>
                    </a:cubicBezTo>
                    <a:cubicBezTo>
                      <a:pt x="410" y="2305"/>
                      <a:pt x="437" y="2073"/>
                      <a:pt x="478" y="1846"/>
                    </a:cubicBezTo>
                    <a:cubicBezTo>
                      <a:pt x="560" y="1385"/>
                      <a:pt x="683" y="1033"/>
                      <a:pt x="864" y="740"/>
                    </a:cubicBezTo>
                    <a:cubicBezTo>
                      <a:pt x="1089" y="377"/>
                      <a:pt x="1406" y="119"/>
                      <a:pt x="1756" y="13"/>
                    </a:cubicBezTo>
                    <a:cubicBezTo>
                      <a:pt x="1760" y="12"/>
                      <a:pt x="1761" y="8"/>
                      <a:pt x="1760" y="5"/>
                    </a:cubicBezTo>
                    <a:cubicBezTo>
                      <a:pt x="1759" y="1"/>
                      <a:pt x="1756" y="-1"/>
                      <a:pt x="1752" y="0"/>
                    </a:cubicBezTo>
                    <a:cubicBezTo>
                      <a:pt x="1399" y="107"/>
                      <a:pt x="1079" y="367"/>
                      <a:pt x="853" y="733"/>
                    </a:cubicBezTo>
                    <a:cubicBezTo>
                      <a:pt x="671" y="1028"/>
                      <a:pt x="547" y="1381"/>
                      <a:pt x="465" y="1844"/>
                    </a:cubicBezTo>
                    <a:cubicBezTo>
                      <a:pt x="424" y="2071"/>
                      <a:pt x="397" y="2303"/>
                      <a:pt x="370" y="2528"/>
                    </a:cubicBezTo>
                    <a:cubicBezTo>
                      <a:pt x="351" y="2688"/>
                      <a:pt x="332" y="2853"/>
                      <a:pt x="308" y="3015"/>
                    </a:cubicBezTo>
                    <a:cubicBezTo>
                      <a:pt x="264" y="3305"/>
                      <a:pt x="193" y="3622"/>
                      <a:pt x="1" y="3843"/>
                    </a:cubicBezTo>
                    <a:lnTo>
                      <a:pt x="0" y="38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14"/>
              <p:cNvSpPr/>
              <p:nvPr/>
            </p:nvSpPr>
            <p:spPr>
              <a:xfrm>
                <a:off x="3033334" y="267110"/>
                <a:ext cx="544359" cy="1223219"/>
              </a:xfrm>
              <a:custGeom>
                <a:rect b="b" l="l" r="r" t="t"/>
                <a:pathLst>
                  <a:path extrusionOk="0" h="3746" w="1667">
                    <a:moveTo>
                      <a:pt x="1667" y="0"/>
                    </a:moveTo>
                    <a:cubicBezTo>
                      <a:pt x="1509" y="71"/>
                      <a:pt x="1339" y="132"/>
                      <a:pt x="1203" y="228"/>
                    </a:cubicBezTo>
                    <a:cubicBezTo>
                      <a:pt x="993" y="377"/>
                      <a:pt x="911" y="671"/>
                      <a:pt x="823" y="906"/>
                    </a:cubicBezTo>
                    <a:cubicBezTo>
                      <a:pt x="716" y="1188"/>
                      <a:pt x="586" y="1496"/>
                      <a:pt x="538" y="1795"/>
                    </a:cubicBezTo>
                    <a:cubicBezTo>
                      <a:pt x="502" y="2012"/>
                      <a:pt x="546" y="2224"/>
                      <a:pt x="553" y="2441"/>
                    </a:cubicBezTo>
                    <a:cubicBezTo>
                      <a:pt x="567" y="2863"/>
                      <a:pt x="380" y="3279"/>
                      <a:pt x="76" y="3566"/>
                    </a:cubicBezTo>
                    <a:cubicBezTo>
                      <a:pt x="53" y="3622"/>
                      <a:pt x="28" y="3681"/>
                      <a:pt x="0" y="3746"/>
                    </a:cubicBezTo>
                    <a:cubicBezTo>
                      <a:pt x="9" y="3739"/>
                      <a:pt x="18" y="3732"/>
                      <a:pt x="27" y="3725"/>
                    </a:cubicBezTo>
                    <a:cubicBezTo>
                      <a:pt x="43" y="3714"/>
                      <a:pt x="58" y="3702"/>
                      <a:pt x="73" y="3689"/>
                    </a:cubicBezTo>
                    <a:cubicBezTo>
                      <a:pt x="312" y="3498"/>
                      <a:pt x="516" y="3256"/>
                      <a:pt x="619" y="2969"/>
                    </a:cubicBezTo>
                    <a:cubicBezTo>
                      <a:pt x="707" y="2726"/>
                      <a:pt x="719" y="2463"/>
                      <a:pt x="744" y="2206"/>
                    </a:cubicBezTo>
                    <a:cubicBezTo>
                      <a:pt x="787" y="1769"/>
                      <a:pt x="872" y="1332"/>
                      <a:pt x="1040" y="926"/>
                    </a:cubicBezTo>
                    <a:cubicBezTo>
                      <a:pt x="1185" y="580"/>
                      <a:pt x="1393" y="255"/>
                      <a:pt x="1667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14"/>
            <p:cNvGrpSpPr/>
            <p:nvPr/>
          </p:nvGrpSpPr>
          <p:grpSpPr>
            <a:xfrm>
              <a:off x="-304811" y="4740429"/>
              <a:ext cx="1913590" cy="326866"/>
              <a:chOff x="3165914" y="1374079"/>
              <a:chExt cx="1913590" cy="326866"/>
            </a:xfrm>
          </p:grpSpPr>
          <p:sp>
            <p:nvSpPr>
              <p:cNvPr id="2474" name="Google Shape;2474;p14"/>
              <p:cNvSpPr/>
              <p:nvPr/>
            </p:nvSpPr>
            <p:spPr>
              <a:xfrm>
                <a:off x="3165914" y="1474980"/>
                <a:ext cx="1492007" cy="86533"/>
              </a:xfrm>
              <a:custGeom>
                <a:rect b="b" l="l" r="r" t="t"/>
                <a:pathLst>
                  <a:path extrusionOk="0" h="265" w="4569">
                    <a:moveTo>
                      <a:pt x="0" y="230"/>
                    </a:moveTo>
                    <a:cubicBezTo>
                      <a:pt x="-1" y="221"/>
                      <a:pt x="5" y="213"/>
                      <a:pt x="14" y="211"/>
                    </a:cubicBezTo>
                    <a:cubicBezTo>
                      <a:pt x="1298" y="-76"/>
                      <a:pt x="2741" y="-70"/>
                      <a:pt x="4553" y="229"/>
                    </a:cubicBezTo>
                    <a:cubicBezTo>
                      <a:pt x="4563" y="231"/>
                      <a:pt x="4569" y="240"/>
                      <a:pt x="4568" y="250"/>
                    </a:cubicBezTo>
                    <a:cubicBezTo>
                      <a:pt x="4566" y="260"/>
                      <a:pt x="4557" y="266"/>
                      <a:pt x="4547" y="265"/>
                    </a:cubicBezTo>
                    <a:cubicBezTo>
                      <a:pt x="2739" y="-34"/>
                      <a:pt x="1301" y="-40"/>
                      <a:pt x="21" y="246"/>
                    </a:cubicBezTo>
                    <a:cubicBezTo>
                      <a:pt x="12" y="248"/>
                      <a:pt x="2" y="242"/>
                      <a:pt x="0" y="232"/>
                    </a:cubicBezTo>
                    <a:cubicBezTo>
                      <a:pt x="0" y="232"/>
                      <a:pt x="0" y="231"/>
                      <a:pt x="0" y="2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14"/>
              <p:cNvSpPr/>
              <p:nvPr/>
            </p:nvSpPr>
            <p:spPr>
              <a:xfrm>
                <a:off x="4969129" y="1487715"/>
                <a:ext cx="110374" cy="106452"/>
              </a:xfrm>
              <a:custGeom>
                <a:rect b="b" l="l" r="r" t="t"/>
                <a:pathLst>
                  <a:path extrusionOk="0" h="326" w="338">
                    <a:moveTo>
                      <a:pt x="9" y="112"/>
                    </a:moveTo>
                    <a:cubicBezTo>
                      <a:pt x="-59" y="313"/>
                      <a:pt x="258" y="416"/>
                      <a:pt x="327" y="225"/>
                    </a:cubicBezTo>
                    <a:cubicBezTo>
                      <a:pt x="401" y="22"/>
                      <a:pt x="81" y="-102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14"/>
              <p:cNvSpPr/>
              <p:nvPr/>
            </p:nvSpPr>
            <p:spPr>
              <a:xfrm>
                <a:off x="4791812" y="1586330"/>
                <a:ext cx="110374" cy="106779"/>
              </a:xfrm>
              <a:custGeom>
                <a:rect b="b" l="l" r="r" t="t"/>
                <a:pathLst>
                  <a:path extrusionOk="0" h="327" w="338">
                    <a:moveTo>
                      <a:pt x="9" y="112"/>
                    </a:moveTo>
                    <a:cubicBezTo>
                      <a:pt x="-58" y="314"/>
                      <a:pt x="258" y="417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14"/>
              <p:cNvSpPr/>
              <p:nvPr/>
            </p:nvSpPr>
            <p:spPr>
              <a:xfrm>
                <a:off x="4672947" y="1594494"/>
                <a:ext cx="110047" cy="106452"/>
              </a:xfrm>
              <a:custGeom>
                <a:rect b="b" l="l" r="r" t="t"/>
                <a:pathLst>
                  <a:path extrusionOk="0" h="326" w="337">
                    <a:moveTo>
                      <a:pt x="9" y="112"/>
                    </a:moveTo>
                    <a:cubicBezTo>
                      <a:pt x="-59" y="314"/>
                      <a:pt x="257" y="416"/>
                      <a:pt x="326" y="226"/>
                    </a:cubicBezTo>
                    <a:cubicBezTo>
                      <a:pt x="400" y="22"/>
                      <a:pt x="80" y="-101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14"/>
              <p:cNvSpPr/>
              <p:nvPr/>
            </p:nvSpPr>
            <p:spPr>
              <a:xfrm>
                <a:off x="4547878" y="1570330"/>
                <a:ext cx="110700" cy="106779"/>
              </a:xfrm>
              <a:custGeom>
                <a:rect b="b" l="l" r="r" t="t"/>
                <a:pathLst>
                  <a:path extrusionOk="0" h="327" w="339">
                    <a:moveTo>
                      <a:pt x="10" y="112"/>
                    </a:moveTo>
                    <a:cubicBezTo>
                      <a:pt x="-58" y="314"/>
                      <a:pt x="258" y="417"/>
                      <a:pt x="327" y="226"/>
                    </a:cubicBezTo>
                    <a:cubicBezTo>
                      <a:pt x="401" y="22"/>
                      <a:pt x="82" y="-101"/>
                      <a:pt x="10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14"/>
              <p:cNvSpPr/>
              <p:nvPr/>
            </p:nvSpPr>
            <p:spPr>
              <a:xfrm>
                <a:off x="4909370" y="1588289"/>
                <a:ext cx="110374" cy="106779"/>
              </a:xfrm>
              <a:custGeom>
                <a:rect b="b" l="l" r="r" t="t"/>
                <a:pathLst>
                  <a:path extrusionOk="0" h="327" w="338">
                    <a:moveTo>
                      <a:pt x="9" y="112"/>
                    </a:moveTo>
                    <a:cubicBezTo>
                      <a:pt x="-59" y="314"/>
                      <a:pt x="257" y="417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14"/>
              <p:cNvSpPr/>
              <p:nvPr/>
            </p:nvSpPr>
            <p:spPr>
              <a:xfrm>
                <a:off x="4757198" y="1402488"/>
                <a:ext cx="110374" cy="106779"/>
              </a:xfrm>
              <a:custGeom>
                <a:rect b="b" l="l" r="r" t="t"/>
                <a:pathLst>
                  <a:path extrusionOk="0" h="327" w="338">
                    <a:moveTo>
                      <a:pt x="9" y="112"/>
                    </a:moveTo>
                    <a:cubicBezTo>
                      <a:pt x="-59" y="314"/>
                      <a:pt x="258" y="417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14"/>
              <p:cNvSpPr/>
              <p:nvPr/>
            </p:nvSpPr>
            <p:spPr>
              <a:xfrm>
                <a:off x="4651722" y="1374079"/>
                <a:ext cx="110374" cy="106452"/>
              </a:xfrm>
              <a:custGeom>
                <a:rect b="b" l="l" r="r" t="t"/>
                <a:pathLst>
                  <a:path extrusionOk="0" h="326" w="338">
                    <a:moveTo>
                      <a:pt x="9" y="112"/>
                    </a:moveTo>
                    <a:cubicBezTo>
                      <a:pt x="-59" y="314"/>
                      <a:pt x="258" y="416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14"/>
              <p:cNvSpPr/>
              <p:nvPr/>
            </p:nvSpPr>
            <p:spPr>
              <a:xfrm>
                <a:off x="4530571" y="1400202"/>
                <a:ext cx="110700" cy="106779"/>
              </a:xfrm>
              <a:custGeom>
                <a:rect b="b" l="l" r="r" t="t"/>
                <a:pathLst>
                  <a:path extrusionOk="0" h="327" w="339">
                    <a:moveTo>
                      <a:pt x="10" y="112"/>
                    </a:moveTo>
                    <a:cubicBezTo>
                      <a:pt x="-58" y="314"/>
                      <a:pt x="258" y="417"/>
                      <a:pt x="327" y="226"/>
                    </a:cubicBezTo>
                    <a:cubicBezTo>
                      <a:pt x="401" y="22"/>
                      <a:pt x="82" y="-101"/>
                      <a:pt x="10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14"/>
              <p:cNvSpPr/>
              <p:nvPr/>
            </p:nvSpPr>
            <p:spPr>
              <a:xfrm>
                <a:off x="4885206" y="1396937"/>
                <a:ext cx="110374" cy="106452"/>
              </a:xfrm>
              <a:custGeom>
                <a:rect b="b" l="l" r="r" t="t"/>
                <a:pathLst>
                  <a:path extrusionOk="0" h="326" w="338">
                    <a:moveTo>
                      <a:pt x="9" y="112"/>
                    </a:moveTo>
                    <a:cubicBezTo>
                      <a:pt x="-58" y="313"/>
                      <a:pt x="258" y="416"/>
                      <a:pt x="327" y="225"/>
                    </a:cubicBezTo>
                    <a:cubicBezTo>
                      <a:pt x="401" y="22"/>
                      <a:pt x="81" y="-102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14"/>
              <p:cNvSpPr/>
              <p:nvPr/>
            </p:nvSpPr>
            <p:spPr>
              <a:xfrm>
                <a:off x="4837856" y="1487715"/>
                <a:ext cx="110374" cy="106452"/>
              </a:xfrm>
              <a:custGeom>
                <a:rect b="b" l="l" r="r" t="t"/>
                <a:pathLst>
                  <a:path extrusionOk="0" h="326" w="338">
                    <a:moveTo>
                      <a:pt x="9" y="112"/>
                    </a:moveTo>
                    <a:cubicBezTo>
                      <a:pt x="-59" y="313"/>
                      <a:pt x="257" y="416"/>
                      <a:pt x="327" y="225"/>
                    </a:cubicBezTo>
                    <a:cubicBezTo>
                      <a:pt x="401" y="22"/>
                      <a:pt x="81" y="-102"/>
                      <a:pt x="9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14"/>
              <p:cNvSpPr/>
              <p:nvPr/>
            </p:nvSpPr>
            <p:spPr>
              <a:xfrm>
                <a:off x="4734012" y="1495879"/>
                <a:ext cx="110374" cy="106779"/>
              </a:xfrm>
              <a:custGeom>
                <a:rect b="b" l="l" r="r" t="t"/>
                <a:pathLst>
                  <a:path extrusionOk="0" h="327" w="338">
                    <a:moveTo>
                      <a:pt x="9" y="112"/>
                    </a:moveTo>
                    <a:cubicBezTo>
                      <a:pt x="-59" y="314"/>
                      <a:pt x="257" y="417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14"/>
              <p:cNvSpPr/>
              <p:nvPr/>
            </p:nvSpPr>
            <p:spPr>
              <a:xfrm>
                <a:off x="4614168" y="1483144"/>
                <a:ext cx="110374" cy="106779"/>
              </a:xfrm>
              <a:custGeom>
                <a:rect b="b" l="l" r="r" t="t"/>
                <a:pathLst>
                  <a:path extrusionOk="0" h="327" w="338">
                    <a:moveTo>
                      <a:pt x="9" y="112"/>
                    </a:moveTo>
                    <a:cubicBezTo>
                      <a:pt x="-59" y="314"/>
                      <a:pt x="258" y="417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14"/>
              <p:cNvSpPr/>
              <p:nvPr/>
            </p:nvSpPr>
            <p:spPr>
              <a:xfrm>
                <a:off x="4458730" y="1481511"/>
                <a:ext cx="110700" cy="106779"/>
              </a:xfrm>
              <a:custGeom>
                <a:rect b="b" l="l" r="r" t="t"/>
                <a:pathLst>
                  <a:path extrusionOk="0" h="327" w="339">
                    <a:moveTo>
                      <a:pt x="10" y="112"/>
                    </a:moveTo>
                    <a:cubicBezTo>
                      <a:pt x="-58" y="314"/>
                      <a:pt x="259" y="417"/>
                      <a:pt x="328" y="226"/>
                    </a:cubicBezTo>
                    <a:cubicBezTo>
                      <a:pt x="401" y="22"/>
                      <a:pt x="82" y="-101"/>
                      <a:pt x="10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8" name="Google Shape;2488;p14"/>
            <p:cNvGrpSpPr/>
            <p:nvPr/>
          </p:nvGrpSpPr>
          <p:grpSpPr>
            <a:xfrm flipH="1">
              <a:off x="7535220" y="4740429"/>
              <a:ext cx="1913590" cy="326866"/>
              <a:chOff x="3165914" y="1374079"/>
              <a:chExt cx="1913590" cy="326866"/>
            </a:xfrm>
          </p:grpSpPr>
          <p:sp>
            <p:nvSpPr>
              <p:cNvPr id="2489" name="Google Shape;2489;p14"/>
              <p:cNvSpPr/>
              <p:nvPr/>
            </p:nvSpPr>
            <p:spPr>
              <a:xfrm>
                <a:off x="3165914" y="1474980"/>
                <a:ext cx="1492007" cy="86533"/>
              </a:xfrm>
              <a:custGeom>
                <a:rect b="b" l="l" r="r" t="t"/>
                <a:pathLst>
                  <a:path extrusionOk="0" h="265" w="4569">
                    <a:moveTo>
                      <a:pt x="0" y="230"/>
                    </a:moveTo>
                    <a:cubicBezTo>
                      <a:pt x="-1" y="221"/>
                      <a:pt x="5" y="213"/>
                      <a:pt x="14" y="211"/>
                    </a:cubicBezTo>
                    <a:cubicBezTo>
                      <a:pt x="1298" y="-76"/>
                      <a:pt x="2741" y="-70"/>
                      <a:pt x="4553" y="229"/>
                    </a:cubicBezTo>
                    <a:cubicBezTo>
                      <a:pt x="4563" y="231"/>
                      <a:pt x="4569" y="240"/>
                      <a:pt x="4568" y="250"/>
                    </a:cubicBezTo>
                    <a:cubicBezTo>
                      <a:pt x="4566" y="260"/>
                      <a:pt x="4557" y="266"/>
                      <a:pt x="4547" y="265"/>
                    </a:cubicBezTo>
                    <a:cubicBezTo>
                      <a:pt x="2739" y="-34"/>
                      <a:pt x="1301" y="-40"/>
                      <a:pt x="21" y="246"/>
                    </a:cubicBezTo>
                    <a:cubicBezTo>
                      <a:pt x="12" y="248"/>
                      <a:pt x="2" y="242"/>
                      <a:pt x="0" y="232"/>
                    </a:cubicBezTo>
                    <a:cubicBezTo>
                      <a:pt x="0" y="232"/>
                      <a:pt x="0" y="231"/>
                      <a:pt x="0" y="2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14"/>
              <p:cNvSpPr/>
              <p:nvPr/>
            </p:nvSpPr>
            <p:spPr>
              <a:xfrm>
                <a:off x="4969129" y="1487715"/>
                <a:ext cx="110374" cy="106452"/>
              </a:xfrm>
              <a:custGeom>
                <a:rect b="b" l="l" r="r" t="t"/>
                <a:pathLst>
                  <a:path extrusionOk="0" h="326" w="338">
                    <a:moveTo>
                      <a:pt x="9" y="112"/>
                    </a:moveTo>
                    <a:cubicBezTo>
                      <a:pt x="-59" y="313"/>
                      <a:pt x="258" y="416"/>
                      <a:pt x="327" y="225"/>
                    </a:cubicBezTo>
                    <a:cubicBezTo>
                      <a:pt x="401" y="22"/>
                      <a:pt x="81" y="-102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14"/>
              <p:cNvSpPr/>
              <p:nvPr/>
            </p:nvSpPr>
            <p:spPr>
              <a:xfrm>
                <a:off x="4791812" y="1586330"/>
                <a:ext cx="110374" cy="106779"/>
              </a:xfrm>
              <a:custGeom>
                <a:rect b="b" l="l" r="r" t="t"/>
                <a:pathLst>
                  <a:path extrusionOk="0" h="327" w="338">
                    <a:moveTo>
                      <a:pt x="9" y="112"/>
                    </a:moveTo>
                    <a:cubicBezTo>
                      <a:pt x="-58" y="314"/>
                      <a:pt x="258" y="417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14"/>
              <p:cNvSpPr/>
              <p:nvPr/>
            </p:nvSpPr>
            <p:spPr>
              <a:xfrm>
                <a:off x="4672947" y="1594494"/>
                <a:ext cx="110047" cy="106452"/>
              </a:xfrm>
              <a:custGeom>
                <a:rect b="b" l="l" r="r" t="t"/>
                <a:pathLst>
                  <a:path extrusionOk="0" h="326" w="337">
                    <a:moveTo>
                      <a:pt x="9" y="112"/>
                    </a:moveTo>
                    <a:cubicBezTo>
                      <a:pt x="-59" y="314"/>
                      <a:pt x="257" y="416"/>
                      <a:pt x="326" y="226"/>
                    </a:cubicBezTo>
                    <a:cubicBezTo>
                      <a:pt x="400" y="22"/>
                      <a:pt x="80" y="-101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14"/>
              <p:cNvSpPr/>
              <p:nvPr/>
            </p:nvSpPr>
            <p:spPr>
              <a:xfrm>
                <a:off x="4547878" y="1570330"/>
                <a:ext cx="110700" cy="106779"/>
              </a:xfrm>
              <a:custGeom>
                <a:rect b="b" l="l" r="r" t="t"/>
                <a:pathLst>
                  <a:path extrusionOk="0" h="327" w="339">
                    <a:moveTo>
                      <a:pt x="10" y="112"/>
                    </a:moveTo>
                    <a:cubicBezTo>
                      <a:pt x="-58" y="314"/>
                      <a:pt x="258" y="417"/>
                      <a:pt x="327" y="226"/>
                    </a:cubicBezTo>
                    <a:cubicBezTo>
                      <a:pt x="401" y="22"/>
                      <a:pt x="82" y="-101"/>
                      <a:pt x="10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14"/>
              <p:cNvSpPr/>
              <p:nvPr/>
            </p:nvSpPr>
            <p:spPr>
              <a:xfrm>
                <a:off x="4909370" y="1588289"/>
                <a:ext cx="110374" cy="106779"/>
              </a:xfrm>
              <a:custGeom>
                <a:rect b="b" l="l" r="r" t="t"/>
                <a:pathLst>
                  <a:path extrusionOk="0" h="327" w="338">
                    <a:moveTo>
                      <a:pt x="9" y="112"/>
                    </a:moveTo>
                    <a:cubicBezTo>
                      <a:pt x="-59" y="314"/>
                      <a:pt x="257" y="417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14"/>
              <p:cNvSpPr/>
              <p:nvPr/>
            </p:nvSpPr>
            <p:spPr>
              <a:xfrm>
                <a:off x="4757198" y="1402488"/>
                <a:ext cx="110374" cy="106779"/>
              </a:xfrm>
              <a:custGeom>
                <a:rect b="b" l="l" r="r" t="t"/>
                <a:pathLst>
                  <a:path extrusionOk="0" h="327" w="338">
                    <a:moveTo>
                      <a:pt x="9" y="112"/>
                    </a:moveTo>
                    <a:cubicBezTo>
                      <a:pt x="-59" y="314"/>
                      <a:pt x="258" y="417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14"/>
              <p:cNvSpPr/>
              <p:nvPr/>
            </p:nvSpPr>
            <p:spPr>
              <a:xfrm>
                <a:off x="4651722" y="1374079"/>
                <a:ext cx="110374" cy="106452"/>
              </a:xfrm>
              <a:custGeom>
                <a:rect b="b" l="l" r="r" t="t"/>
                <a:pathLst>
                  <a:path extrusionOk="0" h="326" w="338">
                    <a:moveTo>
                      <a:pt x="9" y="112"/>
                    </a:moveTo>
                    <a:cubicBezTo>
                      <a:pt x="-59" y="314"/>
                      <a:pt x="258" y="416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14"/>
              <p:cNvSpPr/>
              <p:nvPr/>
            </p:nvSpPr>
            <p:spPr>
              <a:xfrm>
                <a:off x="4530571" y="1400202"/>
                <a:ext cx="110700" cy="106779"/>
              </a:xfrm>
              <a:custGeom>
                <a:rect b="b" l="l" r="r" t="t"/>
                <a:pathLst>
                  <a:path extrusionOk="0" h="327" w="339">
                    <a:moveTo>
                      <a:pt x="10" y="112"/>
                    </a:moveTo>
                    <a:cubicBezTo>
                      <a:pt x="-58" y="314"/>
                      <a:pt x="258" y="417"/>
                      <a:pt x="327" y="226"/>
                    </a:cubicBezTo>
                    <a:cubicBezTo>
                      <a:pt x="401" y="22"/>
                      <a:pt x="82" y="-101"/>
                      <a:pt x="10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14"/>
              <p:cNvSpPr/>
              <p:nvPr/>
            </p:nvSpPr>
            <p:spPr>
              <a:xfrm>
                <a:off x="4885206" y="1396937"/>
                <a:ext cx="110374" cy="106452"/>
              </a:xfrm>
              <a:custGeom>
                <a:rect b="b" l="l" r="r" t="t"/>
                <a:pathLst>
                  <a:path extrusionOk="0" h="326" w="338">
                    <a:moveTo>
                      <a:pt x="9" y="112"/>
                    </a:moveTo>
                    <a:cubicBezTo>
                      <a:pt x="-58" y="313"/>
                      <a:pt x="258" y="416"/>
                      <a:pt x="327" y="225"/>
                    </a:cubicBezTo>
                    <a:cubicBezTo>
                      <a:pt x="401" y="22"/>
                      <a:pt x="81" y="-102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14"/>
              <p:cNvSpPr/>
              <p:nvPr/>
            </p:nvSpPr>
            <p:spPr>
              <a:xfrm>
                <a:off x="4837856" y="1487715"/>
                <a:ext cx="110374" cy="106452"/>
              </a:xfrm>
              <a:custGeom>
                <a:rect b="b" l="l" r="r" t="t"/>
                <a:pathLst>
                  <a:path extrusionOk="0" h="326" w="338">
                    <a:moveTo>
                      <a:pt x="9" y="112"/>
                    </a:moveTo>
                    <a:cubicBezTo>
                      <a:pt x="-59" y="313"/>
                      <a:pt x="257" y="416"/>
                      <a:pt x="327" y="225"/>
                    </a:cubicBezTo>
                    <a:cubicBezTo>
                      <a:pt x="401" y="22"/>
                      <a:pt x="81" y="-102"/>
                      <a:pt x="9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14"/>
              <p:cNvSpPr/>
              <p:nvPr/>
            </p:nvSpPr>
            <p:spPr>
              <a:xfrm>
                <a:off x="4734012" y="1495879"/>
                <a:ext cx="110374" cy="106779"/>
              </a:xfrm>
              <a:custGeom>
                <a:rect b="b" l="l" r="r" t="t"/>
                <a:pathLst>
                  <a:path extrusionOk="0" h="327" w="338">
                    <a:moveTo>
                      <a:pt x="9" y="112"/>
                    </a:moveTo>
                    <a:cubicBezTo>
                      <a:pt x="-59" y="314"/>
                      <a:pt x="257" y="417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14"/>
              <p:cNvSpPr/>
              <p:nvPr/>
            </p:nvSpPr>
            <p:spPr>
              <a:xfrm>
                <a:off x="4614168" y="1483144"/>
                <a:ext cx="110374" cy="106779"/>
              </a:xfrm>
              <a:custGeom>
                <a:rect b="b" l="l" r="r" t="t"/>
                <a:pathLst>
                  <a:path extrusionOk="0" h="327" w="338">
                    <a:moveTo>
                      <a:pt x="9" y="112"/>
                    </a:moveTo>
                    <a:cubicBezTo>
                      <a:pt x="-59" y="314"/>
                      <a:pt x="258" y="417"/>
                      <a:pt x="327" y="226"/>
                    </a:cubicBezTo>
                    <a:cubicBezTo>
                      <a:pt x="401" y="22"/>
                      <a:pt x="81" y="-101"/>
                      <a:pt x="9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14"/>
              <p:cNvSpPr/>
              <p:nvPr/>
            </p:nvSpPr>
            <p:spPr>
              <a:xfrm>
                <a:off x="4458730" y="1481511"/>
                <a:ext cx="110700" cy="106779"/>
              </a:xfrm>
              <a:custGeom>
                <a:rect b="b" l="l" r="r" t="t"/>
                <a:pathLst>
                  <a:path extrusionOk="0" h="327" w="339">
                    <a:moveTo>
                      <a:pt x="10" y="112"/>
                    </a:moveTo>
                    <a:cubicBezTo>
                      <a:pt x="-58" y="314"/>
                      <a:pt x="259" y="417"/>
                      <a:pt x="328" y="226"/>
                    </a:cubicBezTo>
                    <a:cubicBezTo>
                      <a:pt x="401" y="22"/>
                      <a:pt x="82" y="-101"/>
                      <a:pt x="10" y="11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03" name="Google Shape;2503;p14"/>
          <p:cNvSpPr txBox="1"/>
          <p:nvPr>
            <p:ph type="title"/>
          </p:nvPr>
        </p:nvSpPr>
        <p:spPr>
          <a:xfrm>
            <a:off x="1764000" y="3226056"/>
            <a:ext cx="5616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04" name="Google Shape;2504;p14"/>
          <p:cNvSpPr txBox="1"/>
          <p:nvPr>
            <p:ph idx="1" type="subTitle"/>
          </p:nvPr>
        </p:nvSpPr>
        <p:spPr>
          <a:xfrm>
            <a:off x="1764000" y="1194144"/>
            <a:ext cx="5616000" cy="20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505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15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07" name="Google Shape;2507;p15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2508" name="Google Shape;2508;p15"/>
          <p:cNvGrpSpPr/>
          <p:nvPr/>
        </p:nvGrpSpPr>
        <p:grpSpPr>
          <a:xfrm>
            <a:off x="8412252" y="4227303"/>
            <a:ext cx="655550" cy="1054593"/>
            <a:chOff x="6445467" y="3988030"/>
            <a:chExt cx="595955" cy="958721"/>
          </a:xfrm>
        </p:grpSpPr>
        <p:sp>
          <p:nvSpPr>
            <p:cNvPr id="2509" name="Google Shape;2509;p15"/>
            <p:cNvSpPr/>
            <p:nvPr/>
          </p:nvSpPr>
          <p:spPr>
            <a:xfrm>
              <a:off x="6541800" y="4472615"/>
              <a:ext cx="176664" cy="474136"/>
            </a:xfrm>
            <a:custGeom>
              <a:rect b="b" l="l" r="r" t="t"/>
              <a:pathLst>
                <a:path extrusionOk="0" h="1452" w="541">
                  <a:moveTo>
                    <a:pt x="35" y="1445"/>
                  </a:moveTo>
                  <a:cubicBezTo>
                    <a:pt x="68" y="1461"/>
                    <a:pt x="107" y="1449"/>
                    <a:pt x="124" y="1417"/>
                  </a:cubicBezTo>
                  <a:cubicBezTo>
                    <a:pt x="315" y="1050"/>
                    <a:pt x="530" y="121"/>
                    <a:pt x="539" y="81"/>
                  </a:cubicBezTo>
                  <a:cubicBezTo>
                    <a:pt x="547" y="46"/>
                    <a:pt x="525" y="10"/>
                    <a:pt x="489" y="2"/>
                  </a:cubicBezTo>
                  <a:cubicBezTo>
                    <a:pt x="454" y="-6"/>
                    <a:pt x="419" y="16"/>
                    <a:pt x="410" y="52"/>
                  </a:cubicBezTo>
                  <a:cubicBezTo>
                    <a:pt x="408" y="61"/>
                    <a:pt x="190" y="1004"/>
                    <a:pt x="7" y="1356"/>
                  </a:cubicBezTo>
                  <a:cubicBezTo>
                    <a:pt x="-9" y="1388"/>
                    <a:pt x="3" y="1428"/>
                    <a:pt x="35" y="14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15"/>
            <p:cNvSpPr/>
            <p:nvPr/>
          </p:nvSpPr>
          <p:spPr>
            <a:xfrm>
              <a:off x="6548004" y="3988030"/>
              <a:ext cx="161969" cy="504831"/>
            </a:xfrm>
            <a:custGeom>
              <a:rect b="b" l="l" r="r" t="t"/>
              <a:pathLst>
                <a:path extrusionOk="0" h="1546" w="496">
                  <a:moveTo>
                    <a:pt x="188" y="0"/>
                  </a:moveTo>
                  <a:cubicBezTo>
                    <a:pt x="188" y="0"/>
                    <a:pt x="-296" y="921"/>
                    <a:pt x="289" y="1546"/>
                  </a:cubicBezTo>
                  <a:cubicBezTo>
                    <a:pt x="289" y="1546"/>
                    <a:pt x="816" y="796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15"/>
            <p:cNvSpPr/>
            <p:nvPr/>
          </p:nvSpPr>
          <p:spPr>
            <a:xfrm>
              <a:off x="6548004" y="3988030"/>
              <a:ext cx="95679" cy="504831"/>
            </a:xfrm>
            <a:custGeom>
              <a:rect b="b" l="l" r="r" t="t"/>
              <a:pathLst>
                <a:path extrusionOk="0" h="1546" w="293">
                  <a:moveTo>
                    <a:pt x="188" y="0"/>
                  </a:moveTo>
                  <a:cubicBezTo>
                    <a:pt x="226" y="48"/>
                    <a:pt x="260" y="96"/>
                    <a:pt x="290" y="144"/>
                  </a:cubicBezTo>
                  <a:cubicBezTo>
                    <a:pt x="190" y="412"/>
                    <a:pt x="-20" y="1013"/>
                    <a:pt x="293" y="1460"/>
                  </a:cubicBezTo>
                  <a:cubicBezTo>
                    <a:pt x="252" y="1547"/>
                    <a:pt x="289" y="1546"/>
                    <a:pt x="289" y="1546"/>
                  </a:cubicBezTo>
                  <a:cubicBezTo>
                    <a:pt x="-296" y="921"/>
                    <a:pt x="188" y="0"/>
                    <a:pt x="188" y="0"/>
                  </a:cubicBezTo>
                  <a:close/>
                </a:path>
              </a:pathLst>
            </a:custGeom>
            <a:solidFill>
              <a:srgbClr val="96312F">
                <a:alpha val="20130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15"/>
            <p:cNvSpPr/>
            <p:nvPr/>
          </p:nvSpPr>
          <p:spPr>
            <a:xfrm>
              <a:off x="6746221" y="4017745"/>
              <a:ext cx="189399" cy="489483"/>
            </a:xfrm>
            <a:custGeom>
              <a:rect b="b" l="l" r="r" t="t"/>
              <a:pathLst>
                <a:path extrusionOk="0" h="1499" w="580">
                  <a:moveTo>
                    <a:pt x="487" y="0"/>
                  </a:moveTo>
                  <a:cubicBezTo>
                    <a:pt x="487" y="0"/>
                    <a:pt x="-262" y="722"/>
                    <a:pt x="97" y="1499"/>
                  </a:cubicBezTo>
                  <a:cubicBezTo>
                    <a:pt x="97" y="1499"/>
                    <a:pt x="833" y="953"/>
                    <a:pt x="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15"/>
            <p:cNvSpPr/>
            <p:nvPr/>
          </p:nvSpPr>
          <p:spPr>
            <a:xfrm>
              <a:off x="6746221" y="4017745"/>
              <a:ext cx="185807" cy="432665"/>
            </a:xfrm>
            <a:custGeom>
              <a:rect b="b" l="l" r="r" t="t"/>
              <a:pathLst>
                <a:path extrusionOk="0" h="1325" w="569">
                  <a:moveTo>
                    <a:pt x="516" y="156"/>
                  </a:moveTo>
                  <a:cubicBezTo>
                    <a:pt x="516" y="156"/>
                    <a:pt x="-32" y="685"/>
                    <a:pt x="34" y="1325"/>
                  </a:cubicBezTo>
                  <a:cubicBezTo>
                    <a:pt x="-153" y="617"/>
                    <a:pt x="487" y="0"/>
                    <a:pt x="487" y="0"/>
                  </a:cubicBezTo>
                  <a:cubicBezTo>
                    <a:pt x="530" y="117"/>
                    <a:pt x="556" y="228"/>
                    <a:pt x="569" y="332"/>
                  </a:cubicBezTo>
                  <a:cubicBezTo>
                    <a:pt x="555" y="275"/>
                    <a:pt x="538" y="217"/>
                    <a:pt x="516" y="156"/>
                  </a:cubicBezTo>
                  <a:close/>
                </a:path>
              </a:pathLst>
            </a:custGeom>
            <a:solidFill>
              <a:srgbClr val="96312F">
                <a:alpha val="20130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15"/>
            <p:cNvSpPr/>
            <p:nvPr/>
          </p:nvSpPr>
          <p:spPr>
            <a:xfrm>
              <a:off x="6771692" y="4124850"/>
              <a:ext cx="269730" cy="428420"/>
            </a:xfrm>
            <a:custGeom>
              <a:rect b="b" l="l" r="r" t="t"/>
              <a:pathLst>
                <a:path extrusionOk="0" h="1312" w="826">
                  <a:moveTo>
                    <a:pt x="826" y="0"/>
                  </a:moveTo>
                  <a:cubicBezTo>
                    <a:pt x="826" y="0"/>
                    <a:pt x="815" y="1040"/>
                    <a:pt x="4" y="1312"/>
                  </a:cubicBezTo>
                  <a:cubicBezTo>
                    <a:pt x="4" y="1312"/>
                    <a:pt x="-104" y="402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15"/>
            <p:cNvSpPr/>
            <p:nvPr/>
          </p:nvSpPr>
          <p:spPr>
            <a:xfrm>
              <a:off x="6771692" y="4124850"/>
              <a:ext cx="269730" cy="428420"/>
            </a:xfrm>
            <a:custGeom>
              <a:rect b="b" l="l" r="r" t="t"/>
              <a:pathLst>
                <a:path extrusionOk="0" h="1312" w="826">
                  <a:moveTo>
                    <a:pt x="826" y="0"/>
                  </a:moveTo>
                  <a:cubicBezTo>
                    <a:pt x="826" y="0"/>
                    <a:pt x="826" y="33"/>
                    <a:pt x="820" y="88"/>
                  </a:cubicBezTo>
                  <a:cubicBezTo>
                    <a:pt x="76" y="419"/>
                    <a:pt x="8" y="1078"/>
                    <a:pt x="9" y="1310"/>
                  </a:cubicBezTo>
                  <a:cubicBezTo>
                    <a:pt x="7" y="1311"/>
                    <a:pt x="6" y="1312"/>
                    <a:pt x="4" y="1312"/>
                  </a:cubicBezTo>
                  <a:cubicBezTo>
                    <a:pt x="4" y="1312"/>
                    <a:pt x="-104" y="402"/>
                    <a:pt x="826" y="0"/>
                  </a:cubicBezTo>
                  <a:close/>
                </a:path>
              </a:pathLst>
            </a:custGeom>
            <a:solidFill>
              <a:srgbClr val="ED7D5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15"/>
            <p:cNvSpPr/>
            <p:nvPr/>
          </p:nvSpPr>
          <p:spPr>
            <a:xfrm>
              <a:off x="6445467" y="4036358"/>
              <a:ext cx="178949" cy="489483"/>
            </a:xfrm>
            <a:custGeom>
              <a:rect b="b" l="l" r="r" t="t"/>
              <a:pathLst>
                <a:path extrusionOk="0" h="1499" w="548">
                  <a:moveTo>
                    <a:pt x="65" y="0"/>
                  </a:moveTo>
                  <a:cubicBezTo>
                    <a:pt x="65" y="0"/>
                    <a:pt x="-237" y="996"/>
                    <a:pt x="455" y="1499"/>
                  </a:cubicBezTo>
                  <a:cubicBezTo>
                    <a:pt x="455" y="1499"/>
                    <a:pt x="832" y="664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15"/>
            <p:cNvSpPr/>
            <p:nvPr/>
          </p:nvSpPr>
          <p:spPr>
            <a:xfrm>
              <a:off x="6445467" y="4036358"/>
              <a:ext cx="150540" cy="489483"/>
            </a:xfrm>
            <a:custGeom>
              <a:rect b="b" l="l" r="r" t="t"/>
              <a:pathLst>
                <a:path extrusionOk="0" h="1499" w="461">
                  <a:moveTo>
                    <a:pt x="65" y="0"/>
                  </a:moveTo>
                  <a:cubicBezTo>
                    <a:pt x="81" y="13"/>
                    <a:pt x="95" y="26"/>
                    <a:pt x="109" y="40"/>
                  </a:cubicBezTo>
                  <a:cubicBezTo>
                    <a:pt x="73" y="178"/>
                    <a:pt x="-120" y="1016"/>
                    <a:pt x="461" y="1485"/>
                  </a:cubicBezTo>
                  <a:cubicBezTo>
                    <a:pt x="457" y="1494"/>
                    <a:pt x="455" y="1499"/>
                    <a:pt x="455" y="1499"/>
                  </a:cubicBezTo>
                  <a:cubicBezTo>
                    <a:pt x="-237" y="996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ED7D5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15"/>
            <p:cNvSpPr/>
            <p:nvPr/>
          </p:nvSpPr>
          <p:spPr>
            <a:xfrm>
              <a:off x="6644337" y="3992602"/>
              <a:ext cx="170459" cy="501565"/>
            </a:xfrm>
            <a:custGeom>
              <a:rect b="b" l="l" r="r" t="t"/>
              <a:pathLst>
                <a:path extrusionOk="0" h="1536" w="522">
                  <a:moveTo>
                    <a:pt x="357" y="0"/>
                  </a:moveTo>
                  <a:cubicBezTo>
                    <a:pt x="357" y="0"/>
                    <a:pt x="-294" y="812"/>
                    <a:pt x="161" y="1536"/>
                  </a:cubicBezTo>
                  <a:cubicBezTo>
                    <a:pt x="161" y="1536"/>
                    <a:pt x="821" y="902"/>
                    <a:pt x="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15"/>
            <p:cNvSpPr/>
            <p:nvPr/>
          </p:nvSpPr>
          <p:spPr>
            <a:xfrm>
              <a:off x="6644337" y="3992602"/>
              <a:ext cx="128008" cy="501565"/>
            </a:xfrm>
            <a:custGeom>
              <a:rect b="b" l="l" r="r" t="t"/>
              <a:pathLst>
                <a:path extrusionOk="0" h="1536" w="392">
                  <a:moveTo>
                    <a:pt x="357" y="0"/>
                  </a:moveTo>
                  <a:cubicBezTo>
                    <a:pt x="370" y="25"/>
                    <a:pt x="381" y="49"/>
                    <a:pt x="392" y="73"/>
                  </a:cubicBezTo>
                  <a:cubicBezTo>
                    <a:pt x="322" y="166"/>
                    <a:pt x="-186" y="873"/>
                    <a:pt x="165" y="1532"/>
                  </a:cubicBezTo>
                  <a:cubicBezTo>
                    <a:pt x="162" y="1535"/>
                    <a:pt x="161" y="1536"/>
                    <a:pt x="161" y="1536"/>
                  </a:cubicBezTo>
                  <a:cubicBezTo>
                    <a:pt x="-294" y="812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ED7D5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15"/>
            <p:cNvSpPr/>
            <p:nvPr/>
          </p:nvSpPr>
          <p:spPr>
            <a:xfrm>
              <a:off x="6502287" y="4402409"/>
              <a:ext cx="385329" cy="215516"/>
            </a:xfrm>
            <a:custGeom>
              <a:rect b="b" l="l" r="r" t="t"/>
              <a:pathLst>
                <a:path extrusionOk="0" h="660" w="1180">
                  <a:moveTo>
                    <a:pt x="1180" y="276"/>
                  </a:moveTo>
                  <a:cubicBezTo>
                    <a:pt x="1180" y="276"/>
                    <a:pt x="636" y="-196"/>
                    <a:pt x="0" y="95"/>
                  </a:cubicBezTo>
                  <a:cubicBezTo>
                    <a:pt x="0" y="95"/>
                    <a:pt x="15" y="594"/>
                    <a:pt x="530" y="656"/>
                  </a:cubicBezTo>
                  <a:cubicBezTo>
                    <a:pt x="956" y="708"/>
                    <a:pt x="1180" y="276"/>
                    <a:pt x="1180" y="2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15"/>
            <p:cNvSpPr/>
            <p:nvPr/>
          </p:nvSpPr>
          <p:spPr>
            <a:xfrm>
              <a:off x="6502614" y="4427226"/>
              <a:ext cx="385002" cy="190699"/>
            </a:xfrm>
            <a:custGeom>
              <a:rect b="b" l="l" r="r" t="t"/>
              <a:pathLst>
                <a:path extrusionOk="0" h="584" w="1179">
                  <a:moveTo>
                    <a:pt x="44" y="0"/>
                  </a:moveTo>
                  <a:cubicBezTo>
                    <a:pt x="70" y="140"/>
                    <a:pt x="172" y="442"/>
                    <a:pt x="565" y="490"/>
                  </a:cubicBezTo>
                  <a:cubicBezTo>
                    <a:pt x="874" y="527"/>
                    <a:pt x="1077" y="310"/>
                    <a:pt x="1164" y="189"/>
                  </a:cubicBezTo>
                  <a:cubicBezTo>
                    <a:pt x="1174" y="196"/>
                    <a:pt x="1179" y="200"/>
                    <a:pt x="1179" y="200"/>
                  </a:cubicBezTo>
                  <a:cubicBezTo>
                    <a:pt x="1179" y="200"/>
                    <a:pt x="955" y="632"/>
                    <a:pt x="529" y="580"/>
                  </a:cubicBezTo>
                  <a:cubicBezTo>
                    <a:pt x="14" y="518"/>
                    <a:pt x="0" y="19"/>
                    <a:pt x="0" y="19"/>
                  </a:cubicBezTo>
                  <a:cubicBezTo>
                    <a:pt x="15" y="12"/>
                    <a:pt x="29" y="6"/>
                    <a:pt x="44" y="0"/>
                  </a:cubicBezTo>
                  <a:close/>
                </a:path>
              </a:pathLst>
            </a:custGeom>
            <a:solidFill>
              <a:srgbClr val="8D976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2522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" name="Google Shape;2523;p16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524" name="Google Shape;2524;p16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2525" name="Google Shape;2525;p16"/>
          <p:cNvGrpSpPr/>
          <p:nvPr/>
        </p:nvGrpSpPr>
        <p:grpSpPr>
          <a:xfrm>
            <a:off x="-228593" y="3628426"/>
            <a:ext cx="1824995" cy="1743683"/>
            <a:chOff x="2054007" y="2905551"/>
            <a:chExt cx="2339738" cy="2235491"/>
          </a:xfrm>
        </p:grpSpPr>
        <p:grpSp>
          <p:nvGrpSpPr>
            <p:cNvPr id="2526" name="Google Shape;2526;p16"/>
            <p:cNvGrpSpPr/>
            <p:nvPr/>
          </p:nvGrpSpPr>
          <p:grpSpPr>
            <a:xfrm>
              <a:off x="2054007" y="2905551"/>
              <a:ext cx="759884" cy="1397265"/>
              <a:chOff x="2054007" y="2905551"/>
              <a:chExt cx="759884" cy="1397265"/>
            </a:xfrm>
          </p:grpSpPr>
          <p:sp>
            <p:nvSpPr>
              <p:cNvPr id="2527" name="Google Shape;2527;p16"/>
              <p:cNvSpPr/>
              <p:nvPr/>
            </p:nvSpPr>
            <p:spPr>
              <a:xfrm>
                <a:off x="2418111" y="2905551"/>
                <a:ext cx="145315" cy="459115"/>
              </a:xfrm>
              <a:custGeom>
                <a:rect b="b" l="l" r="r" t="t"/>
                <a:pathLst>
                  <a:path extrusionOk="0" h="1406" w="445">
                    <a:moveTo>
                      <a:pt x="106" y="1406"/>
                    </a:moveTo>
                    <a:cubicBezTo>
                      <a:pt x="106" y="1406"/>
                      <a:pt x="713" y="886"/>
                      <a:pt x="302" y="0"/>
                    </a:cubicBezTo>
                    <a:cubicBezTo>
                      <a:pt x="302" y="0"/>
                      <a:pt x="-216" y="680"/>
                      <a:pt x="106" y="1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16"/>
              <p:cNvSpPr/>
              <p:nvPr/>
            </p:nvSpPr>
            <p:spPr>
              <a:xfrm>
                <a:off x="2418111" y="2905551"/>
                <a:ext cx="112660" cy="459115"/>
              </a:xfrm>
              <a:custGeom>
                <a:rect b="b" l="l" r="r" t="t"/>
                <a:pathLst>
                  <a:path extrusionOk="0" h="1406" w="345">
                    <a:moveTo>
                      <a:pt x="302" y="0"/>
                    </a:moveTo>
                    <a:cubicBezTo>
                      <a:pt x="318" y="34"/>
                      <a:pt x="332" y="68"/>
                      <a:pt x="345" y="101"/>
                    </a:cubicBezTo>
                    <a:cubicBezTo>
                      <a:pt x="291" y="177"/>
                      <a:pt x="-103" y="757"/>
                      <a:pt x="115" y="1397"/>
                    </a:cubicBezTo>
                    <a:cubicBezTo>
                      <a:pt x="110" y="1403"/>
                      <a:pt x="106" y="1406"/>
                      <a:pt x="106" y="1406"/>
                    </a:cubicBezTo>
                    <a:cubicBezTo>
                      <a:pt x="-216" y="680"/>
                      <a:pt x="302" y="0"/>
                      <a:pt x="30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16"/>
              <p:cNvSpPr/>
              <p:nvPr/>
            </p:nvSpPr>
            <p:spPr>
              <a:xfrm>
                <a:off x="2538609" y="3183763"/>
                <a:ext cx="275282" cy="372909"/>
              </a:xfrm>
              <a:custGeom>
                <a:rect b="b" l="l" r="r" t="t"/>
                <a:pathLst>
                  <a:path extrusionOk="0" h="1142" w="843">
                    <a:moveTo>
                      <a:pt x="0" y="1142"/>
                    </a:moveTo>
                    <a:cubicBezTo>
                      <a:pt x="0" y="1142"/>
                      <a:pt x="781" y="975"/>
                      <a:pt x="843" y="0"/>
                    </a:cubicBezTo>
                    <a:cubicBezTo>
                      <a:pt x="843" y="0"/>
                      <a:pt x="63" y="350"/>
                      <a:pt x="0" y="11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16"/>
              <p:cNvSpPr/>
              <p:nvPr/>
            </p:nvSpPr>
            <p:spPr>
              <a:xfrm>
                <a:off x="2538609" y="3183763"/>
                <a:ext cx="275282" cy="372909"/>
              </a:xfrm>
              <a:custGeom>
                <a:rect b="b" l="l" r="r" t="t"/>
                <a:pathLst>
                  <a:path extrusionOk="0" h="1142" w="843">
                    <a:moveTo>
                      <a:pt x="843" y="0"/>
                    </a:moveTo>
                    <a:cubicBezTo>
                      <a:pt x="841" y="38"/>
                      <a:pt x="837" y="74"/>
                      <a:pt x="833" y="109"/>
                    </a:cubicBezTo>
                    <a:cubicBezTo>
                      <a:pt x="749" y="150"/>
                      <a:pt x="125" y="472"/>
                      <a:pt x="12" y="1139"/>
                    </a:cubicBezTo>
                    <a:cubicBezTo>
                      <a:pt x="4" y="1141"/>
                      <a:pt x="0" y="1142"/>
                      <a:pt x="0" y="1142"/>
                    </a:cubicBezTo>
                    <a:cubicBezTo>
                      <a:pt x="63" y="350"/>
                      <a:pt x="843" y="0"/>
                      <a:pt x="84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16"/>
              <p:cNvSpPr/>
              <p:nvPr/>
            </p:nvSpPr>
            <p:spPr>
              <a:xfrm>
                <a:off x="2054007" y="3296092"/>
                <a:ext cx="317407" cy="337969"/>
              </a:xfrm>
              <a:custGeom>
                <a:rect b="b" l="l" r="r" t="t"/>
                <a:pathLst>
                  <a:path extrusionOk="0" h="1035" w="972">
                    <a:moveTo>
                      <a:pt x="972" y="1035"/>
                    </a:moveTo>
                    <a:cubicBezTo>
                      <a:pt x="972" y="1035"/>
                      <a:pt x="948" y="236"/>
                      <a:pt x="0" y="0"/>
                    </a:cubicBezTo>
                    <a:cubicBezTo>
                      <a:pt x="0" y="0"/>
                      <a:pt x="205" y="830"/>
                      <a:pt x="972" y="1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16"/>
              <p:cNvSpPr/>
              <p:nvPr/>
            </p:nvSpPr>
            <p:spPr>
              <a:xfrm>
                <a:off x="2054007" y="3296092"/>
                <a:ext cx="317407" cy="337969"/>
              </a:xfrm>
              <a:custGeom>
                <a:rect b="b" l="l" r="r" t="t"/>
                <a:pathLst>
                  <a:path extrusionOk="0" h="1035" w="972">
                    <a:moveTo>
                      <a:pt x="0" y="0"/>
                    </a:moveTo>
                    <a:cubicBezTo>
                      <a:pt x="37" y="9"/>
                      <a:pt x="72" y="19"/>
                      <a:pt x="106" y="30"/>
                    </a:cubicBezTo>
                    <a:cubicBezTo>
                      <a:pt x="131" y="120"/>
                      <a:pt x="335" y="791"/>
                      <a:pt x="971" y="1023"/>
                    </a:cubicBezTo>
                    <a:cubicBezTo>
                      <a:pt x="972" y="1031"/>
                      <a:pt x="972" y="1035"/>
                      <a:pt x="972" y="1035"/>
                    </a:cubicBezTo>
                    <a:cubicBezTo>
                      <a:pt x="205" y="8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16"/>
              <p:cNvSpPr/>
              <p:nvPr/>
            </p:nvSpPr>
            <p:spPr>
              <a:xfrm>
                <a:off x="2138257" y="3687613"/>
                <a:ext cx="287691" cy="306295"/>
              </a:xfrm>
              <a:custGeom>
                <a:rect b="b" l="l" r="r" t="t"/>
                <a:pathLst>
                  <a:path extrusionOk="0" h="938" w="881">
                    <a:moveTo>
                      <a:pt x="881" y="938"/>
                    </a:moveTo>
                    <a:cubicBezTo>
                      <a:pt x="881" y="938"/>
                      <a:pt x="859" y="214"/>
                      <a:pt x="0" y="0"/>
                    </a:cubicBezTo>
                    <a:cubicBezTo>
                      <a:pt x="0" y="0"/>
                      <a:pt x="186" y="752"/>
                      <a:pt x="881" y="9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16"/>
              <p:cNvSpPr/>
              <p:nvPr/>
            </p:nvSpPr>
            <p:spPr>
              <a:xfrm>
                <a:off x="2138257" y="3687613"/>
                <a:ext cx="287691" cy="306295"/>
              </a:xfrm>
              <a:custGeom>
                <a:rect b="b" l="l" r="r" t="t"/>
                <a:pathLst>
                  <a:path extrusionOk="0" h="938" w="881">
                    <a:moveTo>
                      <a:pt x="0" y="0"/>
                    </a:moveTo>
                    <a:cubicBezTo>
                      <a:pt x="34" y="8"/>
                      <a:pt x="65" y="17"/>
                      <a:pt x="96" y="27"/>
                    </a:cubicBezTo>
                    <a:cubicBezTo>
                      <a:pt x="119" y="108"/>
                      <a:pt x="304" y="717"/>
                      <a:pt x="880" y="926"/>
                    </a:cubicBezTo>
                    <a:cubicBezTo>
                      <a:pt x="881" y="934"/>
                      <a:pt x="881" y="938"/>
                      <a:pt x="881" y="938"/>
                    </a:cubicBezTo>
                    <a:cubicBezTo>
                      <a:pt x="186" y="75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16"/>
              <p:cNvSpPr/>
              <p:nvPr/>
            </p:nvSpPr>
            <p:spPr>
              <a:xfrm>
                <a:off x="2484401" y="3633734"/>
                <a:ext cx="190052" cy="373235"/>
              </a:xfrm>
              <a:custGeom>
                <a:rect b="b" l="l" r="r" t="t"/>
                <a:pathLst>
                  <a:path extrusionOk="0" h="1143" w="582">
                    <a:moveTo>
                      <a:pt x="5" y="1143"/>
                    </a:moveTo>
                    <a:cubicBezTo>
                      <a:pt x="5" y="1143"/>
                      <a:pt x="670" y="872"/>
                      <a:pt x="572" y="0"/>
                    </a:cubicBezTo>
                    <a:cubicBezTo>
                      <a:pt x="572" y="0"/>
                      <a:pt x="-64" y="432"/>
                      <a:pt x="5" y="11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16"/>
              <p:cNvSpPr/>
              <p:nvPr/>
            </p:nvSpPr>
            <p:spPr>
              <a:xfrm>
                <a:off x="2484075" y="3633734"/>
                <a:ext cx="189726" cy="373235"/>
              </a:xfrm>
              <a:custGeom>
                <a:rect b="b" l="l" r="r" t="t"/>
                <a:pathLst>
                  <a:path extrusionOk="0" h="1143" w="581">
                    <a:moveTo>
                      <a:pt x="573" y="0"/>
                    </a:moveTo>
                    <a:cubicBezTo>
                      <a:pt x="576" y="33"/>
                      <a:pt x="579" y="66"/>
                      <a:pt x="581" y="98"/>
                    </a:cubicBezTo>
                    <a:cubicBezTo>
                      <a:pt x="513" y="147"/>
                      <a:pt x="11" y="530"/>
                      <a:pt x="16" y="1138"/>
                    </a:cubicBezTo>
                    <a:cubicBezTo>
                      <a:pt x="9" y="1141"/>
                      <a:pt x="5" y="1143"/>
                      <a:pt x="5" y="1143"/>
                    </a:cubicBezTo>
                    <a:cubicBezTo>
                      <a:pt x="-63" y="432"/>
                      <a:pt x="573" y="0"/>
                      <a:pt x="57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16"/>
              <p:cNvSpPr/>
              <p:nvPr/>
            </p:nvSpPr>
            <p:spPr>
              <a:xfrm>
                <a:off x="2421377" y="3076658"/>
                <a:ext cx="115925" cy="1226158"/>
              </a:xfrm>
              <a:custGeom>
                <a:rect b="b" l="l" r="r" t="t"/>
                <a:pathLst>
                  <a:path extrusionOk="0" h="3755" w="355">
                    <a:moveTo>
                      <a:pt x="259" y="16"/>
                    </a:moveTo>
                    <a:cubicBezTo>
                      <a:pt x="261" y="12"/>
                      <a:pt x="258" y="17"/>
                      <a:pt x="258" y="20"/>
                    </a:cubicBezTo>
                    <a:cubicBezTo>
                      <a:pt x="256" y="24"/>
                      <a:pt x="255" y="29"/>
                      <a:pt x="254" y="33"/>
                    </a:cubicBezTo>
                    <a:cubicBezTo>
                      <a:pt x="249" y="50"/>
                      <a:pt x="245" y="66"/>
                      <a:pt x="241" y="83"/>
                    </a:cubicBezTo>
                    <a:cubicBezTo>
                      <a:pt x="227" y="142"/>
                      <a:pt x="213" y="202"/>
                      <a:pt x="201" y="261"/>
                    </a:cubicBezTo>
                    <a:cubicBezTo>
                      <a:pt x="158" y="467"/>
                      <a:pt x="124" y="674"/>
                      <a:pt x="96" y="882"/>
                    </a:cubicBezTo>
                    <a:cubicBezTo>
                      <a:pt x="58" y="1166"/>
                      <a:pt x="34" y="1452"/>
                      <a:pt x="26" y="1738"/>
                    </a:cubicBezTo>
                    <a:cubicBezTo>
                      <a:pt x="17" y="2059"/>
                      <a:pt x="27" y="2381"/>
                      <a:pt x="69" y="2700"/>
                    </a:cubicBezTo>
                    <a:cubicBezTo>
                      <a:pt x="111" y="3019"/>
                      <a:pt x="184" y="3336"/>
                      <a:pt x="307" y="3633"/>
                    </a:cubicBezTo>
                    <a:cubicBezTo>
                      <a:pt x="322" y="3669"/>
                      <a:pt x="338" y="3704"/>
                      <a:pt x="354" y="3739"/>
                    </a:cubicBezTo>
                    <a:cubicBezTo>
                      <a:pt x="360" y="3751"/>
                      <a:pt x="340" y="3762"/>
                      <a:pt x="334" y="3749"/>
                    </a:cubicBezTo>
                    <a:cubicBezTo>
                      <a:pt x="199" y="3457"/>
                      <a:pt x="115" y="3142"/>
                      <a:pt x="65" y="2824"/>
                    </a:cubicBezTo>
                    <a:cubicBezTo>
                      <a:pt x="15" y="2503"/>
                      <a:pt x="-3" y="2177"/>
                      <a:pt x="1" y="1852"/>
                    </a:cubicBezTo>
                    <a:cubicBezTo>
                      <a:pt x="5" y="1558"/>
                      <a:pt x="27" y="1264"/>
                      <a:pt x="62" y="972"/>
                    </a:cubicBezTo>
                    <a:cubicBezTo>
                      <a:pt x="89" y="751"/>
                      <a:pt x="124" y="531"/>
                      <a:pt x="168" y="312"/>
                    </a:cubicBezTo>
                    <a:cubicBezTo>
                      <a:pt x="182" y="244"/>
                      <a:pt x="196" y="176"/>
                      <a:pt x="212" y="109"/>
                    </a:cubicBezTo>
                    <a:cubicBezTo>
                      <a:pt x="220" y="77"/>
                      <a:pt x="225" y="43"/>
                      <a:pt x="237" y="13"/>
                    </a:cubicBezTo>
                    <a:cubicBezTo>
                      <a:pt x="238" y="10"/>
                      <a:pt x="238" y="7"/>
                      <a:pt x="240" y="5"/>
                    </a:cubicBezTo>
                    <a:cubicBezTo>
                      <a:pt x="247" y="-8"/>
                      <a:pt x="266" y="4"/>
                      <a:pt x="259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16"/>
              <p:cNvSpPr/>
              <p:nvPr/>
            </p:nvSpPr>
            <p:spPr>
              <a:xfrm>
                <a:off x="2425949" y="3309154"/>
                <a:ext cx="319692" cy="536505"/>
              </a:xfrm>
              <a:custGeom>
                <a:rect b="b" l="l" r="r" t="t"/>
                <a:pathLst>
                  <a:path extrusionOk="0" h="1643" w="979">
                    <a:moveTo>
                      <a:pt x="975" y="18"/>
                    </a:moveTo>
                    <a:cubicBezTo>
                      <a:pt x="877" y="102"/>
                      <a:pt x="788" y="200"/>
                      <a:pt x="703" y="298"/>
                    </a:cubicBezTo>
                    <a:cubicBezTo>
                      <a:pt x="507" y="525"/>
                      <a:pt x="338" y="778"/>
                      <a:pt x="211" y="1050"/>
                    </a:cubicBezTo>
                    <a:cubicBezTo>
                      <a:pt x="124" y="1236"/>
                      <a:pt x="59" y="1433"/>
                      <a:pt x="21" y="1635"/>
                    </a:cubicBezTo>
                    <a:cubicBezTo>
                      <a:pt x="18" y="1649"/>
                      <a:pt x="-3" y="1643"/>
                      <a:pt x="0" y="1629"/>
                    </a:cubicBezTo>
                    <a:cubicBezTo>
                      <a:pt x="65" y="1283"/>
                      <a:pt x="210" y="957"/>
                      <a:pt x="401" y="663"/>
                    </a:cubicBezTo>
                    <a:cubicBezTo>
                      <a:pt x="534" y="459"/>
                      <a:pt x="688" y="268"/>
                      <a:pt x="860" y="96"/>
                    </a:cubicBezTo>
                    <a:cubicBezTo>
                      <a:pt x="893" y="64"/>
                      <a:pt x="925" y="32"/>
                      <a:pt x="960" y="2"/>
                    </a:cubicBezTo>
                    <a:cubicBezTo>
                      <a:pt x="971" y="-7"/>
                      <a:pt x="986" y="9"/>
                      <a:pt x="975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16"/>
              <p:cNvSpPr/>
              <p:nvPr/>
            </p:nvSpPr>
            <p:spPr>
              <a:xfrm>
                <a:off x="2147074" y="3374462"/>
                <a:ext cx="283772" cy="433972"/>
              </a:xfrm>
              <a:custGeom>
                <a:rect b="b" l="l" r="r" t="t"/>
                <a:pathLst>
                  <a:path extrusionOk="0" h="1329" w="869">
                    <a:moveTo>
                      <a:pt x="17" y="1"/>
                    </a:moveTo>
                    <a:cubicBezTo>
                      <a:pt x="101" y="40"/>
                      <a:pt x="178" y="103"/>
                      <a:pt x="246" y="164"/>
                    </a:cubicBezTo>
                    <a:cubicBezTo>
                      <a:pt x="428" y="325"/>
                      <a:pt x="572" y="529"/>
                      <a:pt x="678" y="747"/>
                    </a:cubicBezTo>
                    <a:cubicBezTo>
                      <a:pt x="765" y="928"/>
                      <a:pt x="827" y="1119"/>
                      <a:pt x="869" y="1315"/>
                    </a:cubicBezTo>
                    <a:cubicBezTo>
                      <a:pt x="872" y="1329"/>
                      <a:pt x="850" y="1335"/>
                      <a:pt x="847" y="1321"/>
                    </a:cubicBezTo>
                    <a:cubicBezTo>
                      <a:pt x="780" y="1007"/>
                      <a:pt x="660" y="702"/>
                      <a:pt x="469" y="442"/>
                    </a:cubicBezTo>
                    <a:cubicBezTo>
                      <a:pt x="363" y="298"/>
                      <a:pt x="235" y="166"/>
                      <a:pt x="86" y="67"/>
                    </a:cubicBezTo>
                    <a:cubicBezTo>
                      <a:pt x="60" y="50"/>
                      <a:pt x="34" y="33"/>
                      <a:pt x="6" y="20"/>
                    </a:cubicBezTo>
                    <a:cubicBezTo>
                      <a:pt x="-7" y="13"/>
                      <a:pt x="5" y="-6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16"/>
              <p:cNvSpPr/>
              <p:nvPr/>
            </p:nvSpPr>
            <p:spPr>
              <a:xfrm>
                <a:off x="2470033" y="3765983"/>
                <a:ext cx="147274" cy="375194"/>
              </a:xfrm>
              <a:custGeom>
                <a:rect b="b" l="l" r="r" t="t"/>
                <a:pathLst>
                  <a:path extrusionOk="0" h="1149" w="451">
                    <a:moveTo>
                      <a:pt x="448" y="19"/>
                    </a:moveTo>
                    <a:cubicBezTo>
                      <a:pt x="388" y="82"/>
                      <a:pt x="336" y="155"/>
                      <a:pt x="289" y="228"/>
                    </a:cubicBezTo>
                    <a:cubicBezTo>
                      <a:pt x="183" y="389"/>
                      <a:pt x="99" y="566"/>
                      <a:pt x="54" y="754"/>
                    </a:cubicBezTo>
                    <a:cubicBezTo>
                      <a:pt x="25" y="880"/>
                      <a:pt x="14" y="1009"/>
                      <a:pt x="28" y="1138"/>
                    </a:cubicBezTo>
                    <a:cubicBezTo>
                      <a:pt x="30" y="1152"/>
                      <a:pt x="7" y="1152"/>
                      <a:pt x="6" y="1138"/>
                    </a:cubicBezTo>
                    <a:cubicBezTo>
                      <a:pt x="-18" y="916"/>
                      <a:pt x="31" y="695"/>
                      <a:pt x="119" y="493"/>
                    </a:cubicBezTo>
                    <a:cubicBezTo>
                      <a:pt x="184" y="343"/>
                      <a:pt x="271" y="203"/>
                      <a:pt x="372" y="75"/>
                    </a:cubicBezTo>
                    <a:cubicBezTo>
                      <a:pt x="391" y="50"/>
                      <a:pt x="411" y="26"/>
                      <a:pt x="433" y="3"/>
                    </a:cubicBezTo>
                    <a:cubicBezTo>
                      <a:pt x="443" y="-8"/>
                      <a:pt x="458" y="8"/>
                      <a:pt x="44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16"/>
              <p:cNvSpPr/>
              <p:nvPr/>
            </p:nvSpPr>
            <p:spPr>
              <a:xfrm>
                <a:off x="2227732" y="3774473"/>
                <a:ext cx="241320" cy="325887"/>
              </a:xfrm>
              <a:custGeom>
                <a:rect b="b" l="l" r="r" t="t"/>
                <a:pathLst>
                  <a:path extrusionOk="0" h="998" w="739">
                    <a:moveTo>
                      <a:pt x="17" y="2"/>
                    </a:moveTo>
                    <a:cubicBezTo>
                      <a:pt x="83" y="49"/>
                      <a:pt x="145" y="105"/>
                      <a:pt x="203" y="161"/>
                    </a:cubicBezTo>
                    <a:cubicBezTo>
                      <a:pt x="343" y="296"/>
                      <a:pt x="466" y="448"/>
                      <a:pt x="566" y="615"/>
                    </a:cubicBezTo>
                    <a:cubicBezTo>
                      <a:pt x="636" y="732"/>
                      <a:pt x="695" y="856"/>
                      <a:pt x="739" y="985"/>
                    </a:cubicBezTo>
                    <a:cubicBezTo>
                      <a:pt x="743" y="998"/>
                      <a:pt x="722" y="1004"/>
                      <a:pt x="717" y="990"/>
                    </a:cubicBezTo>
                    <a:cubicBezTo>
                      <a:pt x="595" y="632"/>
                      <a:pt x="360" y="312"/>
                      <a:pt x="70" y="71"/>
                    </a:cubicBezTo>
                    <a:cubicBezTo>
                      <a:pt x="49" y="54"/>
                      <a:pt x="28" y="37"/>
                      <a:pt x="5" y="21"/>
                    </a:cubicBezTo>
                    <a:cubicBezTo>
                      <a:pt x="-6" y="13"/>
                      <a:pt x="5" y="-6"/>
                      <a:pt x="17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2" name="Google Shape;2542;p16"/>
            <p:cNvGrpSpPr/>
            <p:nvPr/>
          </p:nvGrpSpPr>
          <p:grpSpPr>
            <a:xfrm>
              <a:off x="2597062" y="3241887"/>
              <a:ext cx="840215" cy="1252281"/>
              <a:chOff x="2597062" y="3241887"/>
              <a:chExt cx="840215" cy="1252281"/>
            </a:xfrm>
          </p:grpSpPr>
          <p:sp>
            <p:nvSpPr>
              <p:cNvPr id="2543" name="Google Shape;2543;p16"/>
              <p:cNvSpPr/>
              <p:nvPr/>
            </p:nvSpPr>
            <p:spPr>
              <a:xfrm>
                <a:off x="3033007" y="3241887"/>
                <a:ext cx="266138" cy="379766"/>
              </a:xfrm>
              <a:custGeom>
                <a:rect b="b" l="l" r="r" t="t"/>
                <a:pathLst>
                  <a:path extrusionOk="0" h="1163" w="815">
                    <a:moveTo>
                      <a:pt x="0" y="1163"/>
                    </a:moveTo>
                    <a:cubicBezTo>
                      <a:pt x="0" y="1163"/>
                      <a:pt x="778" y="976"/>
                      <a:pt x="815" y="0"/>
                    </a:cubicBezTo>
                    <a:cubicBezTo>
                      <a:pt x="815" y="0"/>
                      <a:pt x="44" y="371"/>
                      <a:pt x="0" y="1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16"/>
              <p:cNvSpPr/>
              <p:nvPr/>
            </p:nvSpPr>
            <p:spPr>
              <a:xfrm>
                <a:off x="3033007" y="3241887"/>
                <a:ext cx="266138" cy="379766"/>
              </a:xfrm>
              <a:custGeom>
                <a:rect b="b" l="l" r="r" t="t"/>
                <a:pathLst>
                  <a:path extrusionOk="0" h="1163" w="815">
                    <a:moveTo>
                      <a:pt x="815" y="0"/>
                    </a:moveTo>
                    <a:cubicBezTo>
                      <a:pt x="813" y="38"/>
                      <a:pt x="811" y="75"/>
                      <a:pt x="807" y="110"/>
                    </a:cubicBezTo>
                    <a:cubicBezTo>
                      <a:pt x="724" y="153"/>
                      <a:pt x="109" y="491"/>
                      <a:pt x="13" y="1160"/>
                    </a:cubicBezTo>
                    <a:cubicBezTo>
                      <a:pt x="5" y="1162"/>
                      <a:pt x="0" y="1163"/>
                      <a:pt x="0" y="1163"/>
                    </a:cubicBezTo>
                    <a:cubicBezTo>
                      <a:pt x="44" y="371"/>
                      <a:pt x="815" y="0"/>
                      <a:pt x="815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16"/>
              <p:cNvSpPr/>
              <p:nvPr/>
            </p:nvSpPr>
            <p:spPr>
              <a:xfrm>
                <a:off x="3022231" y="3624918"/>
                <a:ext cx="415045" cy="214210"/>
              </a:xfrm>
              <a:custGeom>
                <a:rect b="b" l="l" r="r" t="t"/>
                <a:pathLst>
                  <a:path extrusionOk="0" h="656" w="1271">
                    <a:moveTo>
                      <a:pt x="0" y="633"/>
                    </a:moveTo>
                    <a:cubicBezTo>
                      <a:pt x="0" y="633"/>
                      <a:pt x="772" y="840"/>
                      <a:pt x="1271" y="0"/>
                    </a:cubicBezTo>
                    <a:cubicBezTo>
                      <a:pt x="1271" y="0"/>
                      <a:pt x="417" y="-42"/>
                      <a:pt x="0" y="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16"/>
              <p:cNvSpPr/>
              <p:nvPr/>
            </p:nvSpPr>
            <p:spPr>
              <a:xfrm>
                <a:off x="3022231" y="3624918"/>
                <a:ext cx="415045" cy="207679"/>
              </a:xfrm>
              <a:custGeom>
                <a:rect b="b" l="l" r="r" t="t"/>
                <a:pathLst>
                  <a:path extrusionOk="0" h="636" w="1271">
                    <a:moveTo>
                      <a:pt x="1271" y="0"/>
                    </a:moveTo>
                    <a:cubicBezTo>
                      <a:pt x="1251" y="33"/>
                      <a:pt x="1231" y="64"/>
                      <a:pt x="1211" y="93"/>
                    </a:cubicBezTo>
                    <a:cubicBezTo>
                      <a:pt x="1118" y="91"/>
                      <a:pt x="417" y="94"/>
                      <a:pt x="12" y="636"/>
                    </a:cubicBezTo>
                    <a:cubicBezTo>
                      <a:pt x="4" y="634"/>
                      <a:pt x="0" y="633"/>
                      <a:pt x="0" y="633"/>
                    </a:cubicBezTo>
                    <a:cubicBezTo>
                      <a:pt x="417" y="-42"/>
                      <a:pt x="1271" y="0"/>
                      <a:pt x="1271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16"/>
              <p:cNvSpPr/>
              <p:nvPr/>
            </p:nvSpPr>
            <p:spPr>
              <a:xfrm>
                <a:off x="2699272" y="3379360"/>
                <a:ext cx="164581" cy="445401"/>
              </a:xfrm>
              <a:custGeom>
                <a:rect b="b" l="l" r="r" t="t"/>
                <a:pathLst>
                  <a:path extrusionOk="0" h="1364" w="504">
                    <a:moveTo>
                      <a:pt x="425" y="1364"/>
                    </a:moveTo>
                    <a:cubicBezTo>
                      <a:pt x="425" y="1364"/>
                      <a:pt x="767" y="641"/>
                      <a:pt x="31" y="0"/>
                    </a:cubicBezTo>
                    <a:cubicBezTo>
                      <a:pt x="31" y="0"/>
                      <a:pt x="-165" y="832"/>
                      <a:pt x="425" y="1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16"/>
              <p:cNvSpPr/>
              <p:nvPr/>
            </p:nvSpPr>
            <p:spPr>
              <a:xfrm>
                <a:off x="2699272" y="3379360"/>
                <a:ext cx="140417" cy="445401"/>
              </a:xfrm>
              <a:custGeom>
                <a:rect b="b" l="l" r="r" t="t"/>
                <a:pathLst>
                  <a:path extrusionOk="0" h="1364" w="430">
                    <a:moveTo>
                      <a:pt x="31" y="0"/>
                    </a:moveTo>
                    <a:cubicBezTo>
                      <a:pt x="59" y="25"/>
                      <a:pt x="86" y="50"/>
                      <a:pt x="111" y="75"/>
                    </a:cubicBezTo>
                    <a:cubicBezTo>
                      <a:pt x="93" y="166"/>
                      <a:pt x="-31" y="857"/>
                      <a:pt x="430" y="1352"/>
                    </a:cubicBezTo>
                    <a:cubicBezTo>
                      <a:pt x="427" y="1360"/>
                      <a:pt x="425" y="1364"/>
                      <a:pt x="425" y="1364"/>
                    </a:cubicBezTo>
                    <a:cubicBezTo>
                      <a:pt x="-165" y="832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16"/>
              <p:cNvSpPr/>
              <p:nvPr/>
            </p:nvSpPr>
            <p:spPr>
              <a:xfrm>
                <a:off x="2597062" y="3766310"/>
                <a:ext cx="149233" cy="403603"/>
              </a:xfrm>
              <a:custGeom>
                <a:rect b="b" l="l" r="r" t="t"/>
                <a:pathLst>
                  <a:path extrusionOk="0" h="1236" w="457">
                    <a:moveTo>
                      <a:pt x="385" y="1236"/>
                    </a:moveTo>
                    <a:cubicBezTo>
                      <a:pt x="385" y="1236"/>
                      <a:pt x="695" y="581"/>
                      <a:pt x="28" y="0"/>
                    </a:cubicBezTo>
                    <a:cubicBezTo>
                      <a:pt x="28" y="0"/>
                      <a:pt x="-149" y="754"/>
                      <a:pt x="385" y="12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16"/>
              <p:cNvSpPr/>
              <p:nvPr/>
            </p:nvSpPr>
            <p:spPr>
              <a:xfrm>
                <a:off x="2597062" y="3766310"/>
                <a:ext cx="127354" cy="403603"/>
              </a:xfrm>
              <a:custGeom>
                <a:rect b="b" l="l" r="r" t="t"/>
                <a:pathLst>
                  <a:path extrusionOk="0" h="1236" w="390">
                    <a:moveTo>
                      <a:pt x="28" y="0"/>
                    </a:moveTo>
                    <a:cubicBezTo>
                      <a:pt x="54" y="23"/>
                      <a:pt x="78" y="45"/>
                      <a:pt x="101" y="68"/>
                    </a:cubicBezTo>
                    <a:cubicBezTo>
                      <a:pt x="84" y="150"/>
                      <a:pt x="-28" y="776"/>
                      <a:pt x="390" y="1225"/>
                    </a:cubicBezTo>
                    <a:cubicBezTo>
                      <a:pt x="387" y="1232"/>
                      <a:pt x="385" y="1236"/>
                      <a:pt x="385" y="1236"/>
                    </a:cubicBezTo>
                    <a:cubicBezTo>
                      <a:pt x="-149" y="754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16"/>
              <p:cNvSpPr/>
              <p:nvPr/>
            </p:nvSpPr>
            <p:spPr>
              <a:xfrm>
                <a:off x="2770460" y="3960601"/>
                <a:ext cx="334714" cy="248497"/>
              </a:xfrm>
              <a:custGeom>
                <a:rect b="b" l="l" r="r" t="t"/>
                <a:pathLst>
                  <a:path extrusionOk="0" h="761" w="1025">
                    <a:moveTo>
                      <a:pt x="0" y="760"/>
                    </a:moveTo>
                    <a:cubicBezTo>
                      <a:pt x="0" y="760"/>
                      <a:pt x="716" y="822"/>
                      <a:pt x="1025" y="0"/>
                    </a:cubicBezTo>
                    <a:cubicBezTo>
                      <a:pt x="1025" y="0"/>
                      <a:pt x="262" y="96"/>
                      <a:pt x="0" y="7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16"/>
              <p:cNvSpPr/>
              <p:nvPr/>
            </p:nvSpPr>
            <p:spPr>
              <a:xfrm>
                <a:off x="2770460" y="3960601"/>
                <a:ext cx="334714" cy="248497"/>
              </a:xfrm>
              <a:custGeom>
                <a:rect b="b" l="l" r="r" t="t"/>
                <a:pathLst>
                  <a:path extrusionOk="0" h="761" w="1025">
                    <a:moveTo>
                      <a:pt x="1025" y="0"/>
                    </a:moveTo>
                    <a:cubicBezTo>
                      <a:pt x="1013" y="32"/>
                      <a:pt x="1000" y="62"/>
                      <a:pt x="987" y="92"/>
                    </a:cubicBezTo>
                    <a:cubicBezTo>
                      <a:pt x="904" y="104"/>
                      <a:pt x="284" y="217"/>
                      <a:pt x="11" y="761"/>
                    </a:cubicBezTo>
                    <a:cubicBezTo>
                      <a:pt x="4" y="760"/>
                      <a:pt x="0" y="760"/>
                      <a:pt x="0" y="760"/>
                    </a:cubicBezTo>
                    <a:cubicBezTo>
                      <a:pt x="262" y="96"/>
                      <a:pt x="1025" y="0"/>
                      <a:pt x="1025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16"/>
              <p:cNvSpPr/>
              <p:nvPr/>
            </p:nvSpPr>
            <p:spPr>
              <a:xfrm>
                <a:off x="2676413" y="3387523"/>
                <a:ext cx="534236" cy="1106644"/>
              </a:xfrm>
              <a:custGeom>
                <a:rect b="b" l="l" r="r" t="t"/>
                <a:pathLst>
                  <a:path extrusionOk="0" h="3389" w="1636">
                    <a:moveTo>
                      <a:pt x="1631" y="20"/>
                    </a:moveTo>
                    <a:cubicBezTo>
                      <a:pt x="1635" y="18"/>
                      <a:pt x="1630" y="21"/>
                      <a:pt x="1629" y="23"/>
                    </a:cubicBezTo>
                    <a:cubicBezTo>
                      <a:pt x="1625" y="27"/>
                      <a:pt x="1622" y="30"/>
                      <a:pt x="1619" y="33"/>
                    </a:cubicBezTo>
                    <a:cubicBezTo>
                      <a:pt x="1607" y="46"/>
                      <a:pt x="1596" y="59"/>
                      <a:pt x="1585" y="72"/>
                    </a:cubicBezTo>
                    <a:cubicBezTo>
                      <a:pt x="1545" y="118"/>
                      <a:pt x="1507" y="165"/>
                      <a:pt x="1468" y="212"/>
                    </a:cubicBezTo>
                    <a:cubicBezTo>
                      <a:pt x="1337" y="376"/>
                      <a:pt x="1212" y="545"/>
                      <a:pt x="1092" y="717"/>
                    </a:cubicBezTo>
                    <a:cubicBezTo>
                      <a:pt x="930" y="953"/>
                      <a:pt x="778" y="1196"/>
                      <a:pt x="641" y="1447"/>
                    </a:cubicBezTo>
                    <a:cubicBezTo>
                      <a:pt x="486" y="1729"/>
                      <a:pt x="349" y="2021"/>
                      <a:pt x="241" y="2324"/>
                    </a:cubicBezTo>
                    <a:cubicBezTo>
                      <a:pt x="134" y="2627"/>
                      <a:pt x="54" y="2942"/>
                      <a:pt x="29" y="3263"/>
                    </a:cubicBezTo>
                    <a:cubicBezTo>
                      <a:pt x="26" y="3301"/>
                      <a:pt x="23" y="3340"/>
                      <a:pt x="22" y="3378"/>
                    </a:cubicBezTo>
                    <a:cubicBezTo>
                      <a:pt x="21" y="3392"/>
                      <a:pt x="-1" y="3393"/>
                      <a:pt x="0" y="3379"/>
                    </a:cubicBezTo>
                    <a:cubicBezTo>
                      <a:pt x="12" y="3057"/>
                      <a:pt x="81" y="2738"/>
                      <a:pt x="181" y="2432"/>
                    </a:cubicBezTo>
                    <a:cubicBezTo>
                      <a:pt x="282" y="2124"/>
                      <a:pt x="415" y="1826"/>
                      <a:pt x="567" y="1538"/>
                    </a:cubicBezTo>
                    <a:cubicBezTo>
                      <a:pt x="704" y="1278"/>
                      <a:pt x="857" y="1026"/>
                      <a:pt x="1021" y="782"/>
                    </a:cubicBezTo>
                    <a:cubicBezTo>
                      <a:pt x="1146" y="598"/>
                      <a:pt x="1277" y="417"/>
                      <a:pt x="1416" y="243"/>
                    </a:cubicBezTo>
                    <a:cubicBezTo>
                      <a:pt x="1459" y="188"/>
                      <a:pt x="1503" y="135"/>
                      <a:pt x="1548" y="82"/>
                    </a:cubicBezTo>
                    <a:cubicBezTo>
                      <a:pt x="1569" y="57"/>
                      <a:pt x="1589" y="29"/>
                      <a:pt x="1613" y="7"/>
                    </a:cubicBezTo>
                    <a:cubicBezTo>
                      <a:pt x="1615" y="5"/>
                      <a:pt x="1617" y="3"/>
                      <a:pt x="1619" y="2"/>
                    </a:cubicBezTo>
                    <a:cubicBezTo>
                      <a:pt x="1631" y="-6"/>
                      <a:pt x="1643" y="13"/>
                      <a:pt x="1631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16"/>
              <p:cNvSpPr/>
              <p:nvPr/>
            </p:nvSpPr>
            <p:spPr>
              <a:xfrm>
                <a:off x="2791359" y="3703287"/>
                <a:ext cx="526399" cy="336663"/>
              </a:xfrm>
              <a:custGeom>
                <a:rect b="b" l="l" r="r" t="t"/>
                <a:pathLst>
                  <a:path extrusionOk="0" h="1031" w="1612">
                    <a:moveTo>
                      <a:pt x="1605" y="21"/>
                    </a:moveTo>
                    <a:cubicBezTo>
                      <a:pt x="1479" y="52"/>
                      <a:pt x="1355" y="98"/>
                      <a:pt x="1235" y="147"/>
                    </a:cubicBezTo>
                    <a:cubicBezTo>
                      <a:pt x="957" y="260"/>
                      <a:pt x="692" y="408"/>
                      <a:pt x="455" y="593"/>
                    </a:cubicBezTo>
                    <a:cubicBezTo>
                      <a:pt x="293" y="719"/>
                      <a:pt x="145" y="864"/>
                      <a:pt x="19" y="1027"/>
                    </a:cubicBezTo>
                    <a:cubicBezTo>
                      <a:pt x="11" y="1038"/>
                      <a:pt x="-6" y="1023"/>
                      <a:pt x="3" y="1012"/>
                    </a:cubicBezTo>
                    <a:cubicBezTo>
                      <a:pt x="218" y="734"/>
                      <a:pt x="496" y="510"/>
                      <a:pt x="800" y="335"/>
                    </a:cubicBezTo>
                    <a:cubicBezTo>
                      <a:pt x="1011" y="214"/>
                      <a:pt x="1235" y="113"/>
                      <a:pt x="1467" y="39"/>
                    </a:cubicBezTo>
                    <a:cubicBezTo>
                      <a:pt x="1510" y="25"/>
                      <a:pt x="1554" y="11"/>
                      <a:pt x="1599" y="0"/>
                    </a:cubicBezTo>
                    <a:cubicBezTo>
                      <a:pt x="1612" y="-3"/>
                      <a:pt x="1619" y="18"/>
                      <a:pt x="1605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16"/>
              <p:cNvSpPr/>
              <p:nvPr/>
            </p:nvSpPr>
            <p:spPr>
              <a:xfrm>
                <a:off x="2754786" y="3492669"/>
                <a:ext cx="87842" cy="512994"/>
              </a:xfrm>
              <a:custGeom>
                <a:rect b="b" l="l" r="r" t="t"/>
                <a:pathLst>
                  <a:path extrusionOk="0" h="1571" w="269">
                    <a:moveTo>
                      <a:pt x="21" y="5"/>
                    </a:moveTo>
                    <a:cubicBezTo>
                      <a:pt x="77" y="78"/>
                      <a:pt x="117" y="168"/>
                      <a:pt x="150" y="254"/>
                    </a:cubicBezTo>
                    <a:cubicBezTo>
                      <a:pt x="239" y="481"/>
                      <a:pt x="274" y="727"/>
                      <a:pt x="269" y="970"/>
                    </a:cubicBezTo>
                    <a:cubicBezTo>
                      <a:pt x="264" y="1170"/>
                      <a:pt x="232" y="1369"/>
                      <a:pt x="180" y="1563"/>
                    </a:cubicBezTo>
                    <a:cubicBezTo>
                      <a:pt x="177" y="1576"/>
                      <a:pt x="155" y="1572"/>
                      <a:pt x="159" y="1558"/>
                    </a:cubicBezTo>
                    <a:cubicBezTo>
                      <a:pt x="242" y="1248"/>
                      <a:pt x="274" y="922"/>
                      <a:pt x="222" y="604"/>
                    </a:cubicBezTo>
                    <a:cubicBezTo>
                      <a:pt x="193" y="427"/>
                      <a:pt x="139" y="251"/>
                      <a:pt x="51" y="94"/>
                    </a:cubicBezTo>
                    <a:cubicBezTo>
                      <a:pt x="36" y="68"/>
                      <a:pt x="21" y="41"/>
                      <a:pt x="2" y="16"/>
                    </a:cubicBezTo>
                    <a:cubicBezTo>
                      <a:pt x="-7" y="5"/>
                      <a:pt x="12" y="-7"/>
                      <a:pt x="21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16"/>
              <p:cNvSpPr/>
              <p:nvPr/>
            </p:nvSpPr>
            <p:spPr>
              <a:xfrm>
                <a:off x="2698292" y="4052032"/>
                <a:ext cx="297487" cy="272008"/>
              </a:xfrm>
              <a:custGeom>
                <a:rect b="b" l="l" r="r" t="t"/>
                <a:pathLst>
                  <a:path extrusionOk="0" h="833" w="911">
                    <a:moveTo>
                      <a:pt x="904" y="21"/>
                    </a:moveTo>
                    <a:cubicBezTo>
                      <a:pt x="822" y="51"/>
                      <a:pt x="742" y="92"/>
                      <a:pt x="667" y="135"/>
                    </a:cubicBezTo>
                    <a:cubicBezTo>
                      <a:pt x="499" y="230"/>
                      <a:pt x="343" y="350"/>
                      <a:pt x="219" y="497"/>
                    </a:cubicBezTo>
                    <a:cubicBezTo>
                      <a:pt x="135" y="595"/>
                      <a:pt x="67" y="706"/>
                      <a:pt x="21" y="827"/>
                    </a:cubicBezTo>
                    <a:cubicBezTo>
                      <a:pt x="15" y="840"/>
                      <a:pt x="-4" y="830"/>
                      <a:pt x="1" y="817"/>
                    </a:cubicBezTo>
                    <a:cubicBezTo>
                      <a:pt x="81" y="609"/>
                      <a:pt x="224" y="434"/>
                      <a:pt x="395" y="294"/>
                    </a:cubicBezTo>
                    <a:cubicBezTo>
                      <a:pt x="521" y="190"/>
                      <a:pt x="662" y="104"/>
                      <a:pt x="810" y="37"/>
                    </a:cubicBezTo>
                    <a:cubicBezTo>
                      <a:pt x="839" y="24"/>
                      <a:pt x="868" y="11"/>
                      <a:pt x="898" y="0"/>
                    </a:cubicBezTo>
                    <a:cubicBezTo>
                      <a:pt x="911" y="-4"/>
                      <a:pt x="917" y="17"/>
                      <a:pt x="904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16"/>
              <p:cNvSpPr/>
              <p:nvPr/>
            </p:nvSpPr>
            <p:spPr>
              <a:xfrm>
                <a:off x="2644085" y="3885823"/>
                <a:ext cx="76739" cy="397399"/>
              </a:xfrm>
              <a:custGeom>
                <a:rect b="b" l="l" r="r" t="t"/>
                <a:pathLst>
                  <a:path extrusionOk="0" h="1217" w="235">
                    <a:moveTo>
                      <a:pt x="21" y="5"/>
                    </a:moveTo>
                    <a:cubicBezTo>
                      <a:pt x="59" y="77"/>
                      <a:pt x="88" y="155"/>
                      <a:pt x="114" y="232"/>
                    </a:cubicBezTo>
                    <a:cubicBezTo>
                      <a:pt x="177" y="415"/>
                      <a:pt x="217" y="607"/>
                      <a:pt x="231" y="800"/>
                    </a:cubicBezTo>
                    <a:cubicBezTo>
                      <a:pt x="240" y="936"/>
                      <a:pt x="236" y="1073"/>
                      <a:pt x="216" y="1208"/>
                    </a:cubicBezTo>
                    <a:cubicBezTo>
                      <a:pt x="214" y="1223"/>
                      <a:pt x="193" y="1218"/>
                      <a:pt x="195" y="1204"/>
                    </a:cubicBezTo>
                    <a:cubicBezTo>
                      <a:pt x="249" y="829"/>
                      <a:pt x="185" y="437"/>
                      <a:pt x="36" y="90"/>
                    </a:cubicBezTo>
                    <a:cubicBezTo>
                      <a:pt x="26" y="65"/>
                      <a:pt x="15" y="40"/>
                      <a:pt x="2" y="16"/>
                    </a:cubicBezTo>
                    <a:cubicBezTo>
                      <a:pt x="-5" y="4"/>
                      <a:pt x="14" y="-8"/>
                      <a:pt x="21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8" name="Google Shape;2558;p16"/>
            <p:cNvGrpSpPr/>
            <p:nvPr/>
          </p:nvGrpSpPr>
          <p:grpSpPr>
            <a:xfrm>
              <a:off x="2872671" y="3704594"/>
              <a:ext cx="1140316" cy="886556"/>
              <a:chOff x="2872671" y="3704594"/>
              <a:chExt cx="1140316" cy="886556"/>
            </a:xfrm>
          </p:grpSpPr>
          <p:sp>
            <p:nvSpPr>
              <p:cNvPr id="2559" name="Google Shape;2559;p16"/>
              <p:cNvSpPr/>
              <p:nvPr/>
            </p:nvSpPr>
            <p:spPr>
              <a:xfrm>
                <a:off x="3679252" y="3781330"/>
                <a:ext cx="333734" cy="321968"/>
              </a:xfrm>
              <a:custGeom>
                <a:rect b="b" l="l" r="r" t="t"/>
                <a:pathLst>
                  <a:path extrusionOk="0" h="986" w="1022">
                    <a:moveTo>
                      <a:pt x="0" y="986"/>
                    </a:moveTo>
                    <a:cubicBezTo>
                      <a:pt x="0" y="986"/>
                      <a:pt x="63" y="189"/>
                      <a:pt x="1022" y="0"/>
                    </a:cubicBezTo>
                    <a:cubicBezTo>
                      <a:pt x="1022" y="0"/>
                      <a:pt x="776" y="819"/>
                      <a:pt x="0" y="9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16"/>
              <p:cNvSpPr/>
              <p:nvPr/>
            </p:nvSpPr>
            <p:spPr>
              <a:xfrm>
                <a:off x="3679252" y="3781330"/>
                <a:ext cx="333734" cy="321968"/>
              </a:xfrm>
              <a:custGeom>
                <a:rect b="b" l="l" r="r" t="t"/>
                <a:pathLst>
                  <a:path extrusionOk="0" h="986" w="1022">
                    <a:moveTo>
                      <a:pt x="1022" y="0"/>
                    </a:moveTo>
                    <a:cubicBezTo>
                      <a:pt x="985" y="7"/>
                      <a:pt x="949" y="15"/>
                      <a:pt x="914" y="25"/>
                    </a:cubicBezTo>
                    <a:cubicBezTo>
                      <a:pt x="885" y="113"/>
                      <a:pt x="648" y="773"/>
                      <a:pt x="2" y="973"/>
                    </a:cubicBezTo>
                    <a:cubicBezTo>
                      <a:pt x="1" y="981"/>
                      <a:pt x="0" y="986"/>
                      <a:pt x="0" y="986"/>
                    </a:cubicBezTo>
                    <a:cubicBezTo>
                      <a:pt x="776" y="819"/>
                      <a:pt x="1022" y="0"/>
                      <a:pt x="102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16"/>
              <p:cNvSpPr/>
              <p:nvPr/>
            </p:nvSpPr>
            <p:spPr>
              <a:xfrm>
                <a:off x="3450666" y="3704594"/>
                <a:ext cx="170133" cy="442135"/>
              </a:xfrm>
              <a:custGeom>
                <a:rect b="b" l="l" r="r" t="t"/>
                <a:pathLst>
                  <a:path extrusionOk="0" h="1354" w="521">
                    <a:moveTo>
                      <a:pt x="70" y="1354"/>
                    </a:moveTo>
                    <a:cubicBezTo>
                      <a:pt x="70" y="1354"/>
                      <a:pt x="-255" y="624"/>
                      <a:pt x="497" y="0"/>
                    </a:cubicBezTo>
                    <a:cubicBezTo>
                      <a:pt x="497" y="0"/>
                      <a:pt x="673" y="837"/>
                      <a:pt x="70" y="13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16"/>
              <p:cNvSpPr/>
              <p:nvPr/>
            </p:nvSpPr>
            <p:spPr>
              <a:xfrm>
                <a:off x="3471892" y="3704594"/>
                <a:ext cx="148907" cy="442135"/>
              </a:xfrm>
              <a:custGeom>
                <a:rect b="b" l="l" r="r" t="t"/>
                <a:pathLst>
                  <a:path extrusionOk="0" h="1354" w="456">
                    <a:moveTo>
                      <a:pt x="432" y="0"/>
                    </a:moveTo>
                    <a:cubicBezTo>
                      <a:pt x="403" y="24"/>
                      <a:pt x="376" y="49"/>
                      <a:pt x="350" y="73"/>
                    </a:cubicBezTo>
                    <a:cubicBezTo>
                      <a:pt x="366" y="165"/>
                      <a:pt x="473" y="858"/>
                      <a:pt x="0" y="1342"/>
                    </a:cubicBezTo>
                    <a:cubicBezTo>
                      <a:pt x="4" y="1350"/>
                      <a:pt x="5" y="1354"/>
                      <a:pt x="5" y="1354"/>
                    </a:cubicBezTo>
                    <a:cubicBezTo>
                      <a:pt x="608" y="837"/>
                      <a:pt x="432" y="0"/>
                      <a:pt x="43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16"/>
              <p:cNvSpPr/>
              <p:nvPr/>
            </p:nvSpPr>
            <p:spPr>
              <a:xfrm>
                <a:off x="3509446" y="4276365"/>
                <a:ext cx="459782" cy="142371"/>
              </a:xfrm>
              <a:custGeom>
                <a:rect b="b" l="l" r="r" t="t"/>
                <a:pathLst>
                  <a:path extrusionOk="0" h="436" w="1408">
                    <a:moveTo>
                      <a:pt x="0" y="157"/>
                    </a:moveTo>
                    <a:cubicBezTo>
                      <a:pt x="0" y="157"/>
                      <a:pt x="660" y="-294"/>
                      <a:pt x="1408" y="333"/>
                    </a:cubicBezTo>
                    <a:cubicBezTo>
                      <a:pt x="1408" y="333"/>
                      <a:pt x="617" y="657"/>
                      <a:pt x="0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16"/>
              <p:cNvSpPr/>
              <p:nvPr/>
            </p:nvSpPr>
            <p:spPr>
              <a:xfrm>
                <a:off x="3509446" y="4325346"/>
                <a:ext cx="459782" cy="93390"/>
              </a:xfrm>
              <a:custGeom>
                <a:rect b="b" l="l" r="r" t="t"/>
                <a:pathLst>
                  <a:path extrusionOk="0" h="286" w="1408">
                    <a:moveTo>
                      <a:pt x="1408" y="183"/>
                    </a:moveTo>
                    <a:cubicBezTo>
                      <a:pt x="1379" y="159"/>
                      <a:pt x="1350" y="137"/>
                      <a:pt x="1322" y="115"/>
                    </a:cubicBezTo>
                    <a:cubicBezTo>
                      <a:pt x="1235" y="148"/>
                      <a:pt x="571" y="378"/>
                      <a:pt x="10" y="0"/>
                    </a:cubicBezTo>
                    <a:cubicBezTo>
                      <a:pt x="3" y="4"/>
                      <a:pt x="0" y="7"/>
                      <a:pt x="0" y="7"/>
                    </a:cubicBezTo>
                    <a:cubicBezTo>
                      <a:pt x="617" y="507"/>
                      <a:pt x="1408" y="183"/>
                      <a:pt x="1408" y="18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16"/>
              <p:cNvSpPr/>
              <p:nvPr/>
            </p:nvSpPr>
            <p:spPr>
              <a:xfrm>
                <a:off x="3186486" y="4448778"/>
                <a:ext cx="416678" cy="128983"/>
              </a:xfrm>
              <a:custGeom>
                <a:rect b="b" l="l" r="r" t="t"/>
                <a:pathLst>
                  <a:path extrusionOk="0" h="395" w="1276">
                    <a:moveTo>
                      <a:pt x="0" y="142"/>
                    </a:moveTo>
                    <a:cubicBezTo>
                      <a:pt x="0" y="142"/>
                      <a:pt x="598" y="-266"/>
                      <a:pt x="1276" y="302"/>
                    </a:cubicBezTo>
                    <a:cubicBezTo>
                      <a:pt x="1276" y="302"/>
                      <a:pt x="559" y="595"/>
                      <a:pt x="0" y="1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16"/>
              <p:cNvSpPr/>
              <p:nvPr/>
            </p:nvSpPr>
            <p:spPr>
              <a:xfrm>
                <a:off x="3186486" y="4493187"/>
                <a:ext cx="416678" cy="84574"/>
              </a:xfrm>
              <a:custGeom>
                <a:rect b="b" l="l" r="r" t="t"/>
                <a:pathLst>
                  <a:path extrusionOk="0" h="259" w="1276">
                    <a:moveTo>
                      <a:pt x="1276" y="166"/>
                    </a:moveTo>
                    <a:cubicBezTo>
                      <a:pt x="1250" y="144"/>
                      <a:pt x="1224" y="124"/>
                      <a:pt x="1198" y="104"/>
                    </a:cubicBezTo>
                    <a:cubicBezTo>
                      <a:pt x="1119" y="134"/>
                      <a:pt x="518" y="342"/>
                      <a:pt x="9" y="0"/>
                    </a:cubicBezTo>
                    <a:cubicBezTo>
                      <a:pt x="3" y="4"/>
                      <a:pt x="0" y="6"/>
                      <a:pt x="0" y="6"/>
                    </a:cubicBezTo>
                    <a:cubicBezTo>
                      <a:pt x="559" y="459"/>
                      <a:pt x="1276" y="166"/>
                      <a:pt x="1276" y="16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16"/>
              <p:cNvSpPr/>
              <p:nvPr/>
            </p:nvSpPr>
            <p:spPr>
              <a:xfrm>
                <a:off x="3134891" y="4085012"/>
                <a:ext cx="198542" cy="369317"/>
              </a:xfrm>
              <a:custGeom>
                <a:rect b="b" l="l" r="r" t="t"/>
                <a:pathLst>
                  <a:path extrusionOk="0" h="1131" w="608">
                    <a:moveTo>
                      <a:pt x="17" y="1131"/>
                    </a:moveTo>
                    <a:cubicBezTo>
                      <a:pt x="17" y="1131"/>
                      <a:pt x="-156" y="434"/>
                      <a:pt x="608" y="0"/>
                    </a:cubicBezTo>
                    <a:cubicBezTo>
                      <a:pt x="608" y="0"/>
                      <a:pt x="632" y="768"/>
                      <a:pt x="17" y="11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16"/>
              <p:cNvSpPr/>
              <p:nvPr/>
            </p:nvSpPr>
            <p:spPr>
              <a:xfrm>
                <a:off x="3139790" y="4085012"/>
                <a:ext cx="193644" cy="369317"/>
              </a:xfrm>
              <a:custGeom>
                <a:rect b="b" l="l" r="r" t="t"/>
                <a:pathLst>
                  <a:path extrusionOk="0" h="1131" w="593">
                    <a:moveTo>
                      <a:pt x="593" y="0"/>
                    </a:moveTo>
                    <a:cubicBezTo>
                      <a:pt x="563" y="17"/>
                      <a:pt x="535" y="34"/>
                      <a:pt x="508" y="51"/>
                    </a:cubicBezTo>
                    <a:cubicBezTo>
                      <a:pt x="509" y="135"/>
                      <a:pt x="494" y="766"/>
                      <a:pt x="0" y="1120"/>
                    </a:cubicBezTo>
                    <a:cubicBezTo>
                      <a:pt x="1" y="1127"/>
                      <a:pt x="2" y="1131"/>
                      <a:pt x="2" y="1131"/>
                    </a:cubicBezTo>
                    <a:cubicBezTo>
                      <a:pt x="617" y="768"/>
                      <a:pt x="593" y="0"/>
                      <a:pt x="59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16"/>
              <p:cNvSpPr/>
              <p:nvPr/>
            </p:nvSpPr>
            <p:spPr>
              <a:xfrm>
                <a:off x="2872671" y="3892027"/>
                <a:ext cx="1010999" cy="699122"/>
              </a:xfrm>
              <a:custGeom>
                <a:rect b="b" l="l" r="r" t="t"/>
                <a:pathLst>
                  <a:path extrusionOk="0" h="2141" w="3096">
                    <a:moveTo>
                      <a:pt x="3074" y="6"/>
                    </a:moveTo>
                    <a:cubicBezTo>
                      <a:pt x="3076" y="2"/>
                      <a:pt x="3074" y="6"/>
                      <a:pt x="3072" y="9"/>
                    </a:cubicBezTo>
                    <a:cubicBezTo>
                      <a:pt x="3069" y="12"/>
                      <a:pt x="3066" y="16"/>
                      <a:pt x="3063" y="20"/>
                    </a:cubicBezTo>
                    <a:cubicBezTo>
                      <a:pt x="3053" y="33"/>
                      <a:pt x="3042" y="46"/>
                      <a:pt x="3031" y="59"/>
                    </a:cubicBezTo>
                    <a:cubicBezTo>
                      <a:pt x="2992" y="106"/>
                      <a:pt x="2951" y="151"/>
                      <a:pt x="2910" y="196"/>
                    </a:cubicBezTo>
                    <a:cubicBezTo>
                      <a:pt x="2769" y="352"/>
                      <a:pt x="2622" y="502"/>
                      <a:pt x="2470" y="647"/>
                    </a:cubicBezTo>
                    <a:cubicBezTo>
                      <a:pt x="2263" y="844"/>
                      <a:pt x="2046" y="1032"/>
                      <a:pt x="1820" y="1207"/>
                    </a:cubicBezTo>
                    <a:cubicBezTo>
                      <a:pt x="1565" y="1403"/>
                      <a:pt x="1298" y="1584"/>
                      <a:pt x="1016" y="1738"/>
                    </a:cubicBezTo>
                    <a:cubicBezTo>
                      <a:pt x="734" y="1892"/>
                      <a:pt x="435" y="2019"/>
                      <a:pt x="122" y="2095"/>
                    </a:cubicBezTo>
                    <a:cubicBezTo>
                      <a:pt x="84" y="2104"/>
                      <a:pt x="47" y="2112"/>
                      <a:pt x="9" y="2119"/>
                    </a:cubicBezTo>
                    <a:cubicBezTo>
                      <a:pt x="-5" y="2122"/>
                      <a:pt x="-2" y="2144"/>
                      <a:pt x="12" y="2141"/>
                    </a:cubicBezTo>
                    <a:cubicBezTo>
                      <a:pt x="328" y="2079"/>
                      <a:pt x="632" y="1961"/>
                      <a:pt x="918" y="1814"/>
                    </a:cubicBezTo>
                    <a:cubicBezTo>
                      <a:pt x="1208" y="1666"/>
                      <a:pt x="1481" y="1489"/>
                      <a:pt x="1741" y="1294"/>
                    </a:cubicBezTo>
                    <a:cubicBezTo>
                      <a:pt x="1977" y="1118"/>
                      <a:pt x="2202" y="928"/>
                      <a:pt x="2417" y="727"/>
                    </a:cubicBezTo>
                    <a:cubicBezTo>
                      <a:pt x="2580" y="575"/>
                      <a:pt x="2737" y="417"/>
                      <a:pt x="2888" y="253"/>
                    </a:cubicBezTo>
                    <a:cubicBezTo>
                      <a:pt x="2935" y="202"/>
                      <a:pt x="2982" y="150"/>
                      <a:pt x="3027" y="98"/>
                    </a:cubicBezTo>
                    <a:cubicBezTo>
                      <a:pt x="3048" y="73"/>
                      <a:pt x="3072" y="48"/>
                      <a:pt x="3090" y="21"/>
                    </a:cubicBezTo>
                    <a:cubicBezTo>
                      <a:pt x="3092" y="19"/>
                      <a:pt x="3094" y="17"/>
                      <a:pt x="3095" y="14"/>
                    </a:cubicBezTo>
                    <a:cubicBezTo>
                      <a:pt x="3101" y="1"/>
                      <a:pt x="3080" y="-7"/>
                      <a:pt x="3074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16"/>
              <p:cNvSpPr/>
              <p:nvPr/>
            </p:nvSpPr>
            <p:spPr>
              <a:xfrm>
                <a:off x="3303392" y="3835209"/>
                <a:ext cx="251443" cy="571445"/>
              </a:xfrm>
              <a:custGeom>
                <a:rect b="b" l="l" r="r" t="t"/>
                <a:pathLst>
                  <a:path extrusionOk="0" h="1750" w="770">
                    <a:moveTo>
                      <a:pt x="749" y="9"/>
                    </a:moveTo>
                    <a:cubicBezTo>
                      <a:pt x="738" y="138"/>
                      <a:pt x="712" y="268"/>
                      <a:pt x="682" y="394"/>
                    </a:cubicBezTo>
                    <a:cubicBezTo>
                      <a:pt x="614" y="686"/>
                      <a:pt x="509" y="971"/>
                      <a:pt x="364" y="1234"/>
                    </a:cubicBezTo>
                    <a:cubicBezTo>
                      <a:pt x="264" y="1414"/>
                      <a:pt x="144" y="1582"/>
                      <a:pt x="3" y="1732"/>
                    </a:cubicBezTo>
                    <a:cubicBezTo>
                      <a:pt x="-7" y="1742"/>
                      <a:pt x="10" y="1756"/>
                      <a:pt x="20" y="1746"/>
                    </a:cubicBezTo>
                    <a:cubicBezTo>
                      <a:pt x="261" y="1490"/>
                      <a:pt x="439" y="1180"/>
                      <a:pt x="565" y="853"/>
                    </a:cubicBezTo>
                    <a:cubicBezTo>
                      <a:pt x="651" y="626"/>
                      <a:pt x="715" y="388"/>
                      <a:pt x="753" y="148"/>
                    </a:cubicBezTo>
                    <a:cubicBezTo>
                      <a:pt x="760" y="103"/>
                      <a:pt x="767" y="57"/>
                      <a:pt x="770" y="12"/>
                    </a:cubicBezTo>
                    <a:cubicBezTo>
                      <a:pt x="772" y="-2"/>
                      <a:pt x="750" y="-5"/>
                      <a:pt x="749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3334741" y="4309998"/>
                <a:ext cx="514969" cy="76410"/>
              </a:xfrm>
              <a:custGeom>
                <a:rect b="b" l="l" r="r" t="t"/>
                <a:pathLst>
                  <a:path extrusionOk="0" h="234" w="1577">
                    <a:moveTo>
                      <a:pt x="1571" y="127"/>
                    </a:moveTo>
                    <a:cubicBezTo>
                      <a:pt x="1489" y="83"/>
                      <a:pt x="1394" y="58"/>
                      <a:pt x="1304" y="38"/>
                    </a:cubicBezTo>
                    <a:cubicBezTo>
                      <a:pt x="1066" y="-14"/>
                      <a:pt x="818" y="-10"/>
                      <a:pt x="579" y="33"/>
                    </a:cubicBezTo>
                    <a:cubicBezTo>
                      <a:pt x="382" y="68"/>
                      <a:pt x="190" y="131"/>
                      <a:pt x="7" y="213"/>
                    </a:cubicBezTo>
                    <a:cubicBezTo>
                      <a:pt x="-6" y="219"/>
                      <a:pt x="2" y="239"/>
                      <a:pt x="15" y="233"/>
                    </a:cubicBezTo>
                    <a:cubicBezTo>
                      <a:pt x="308" y="103"/>
                      <a:pt x="626" y="20"/>
                      <a:pt x="948" y="22"/>
                    </a:cubicBezTo>
                    <a:cubicBezTo>
                      <a:pt x="1127" y="23"/>
                      <a:pt x="1309" y="49"/>
                      <a:pt x="1478" y="111"/>
                    </a:cubicBezTo>
                    <a:cubicBezTo>
                      <a:pt x="1506" y="122"/>
                      <a:pt x="1535" y="133"/>
                      <a:pt x="1562" y="148"/>
                    </a:cubicBezTo>
                    <a:cubicBezTo>
                      <a:pt x="1575" y="154"/>
                      <a:pt x="1583" y="134"/>
                      <a:pt x="1571" y="1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5575" lIns="81625" spcFirstLastPara="1" rIns="81625" wrap="square" tIns="3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3037253" y="4207791"/>
                <a:ext cx="223360" cy="335357"/>
              </a:xfrm>
              <a:custGeom>
                <a:rect b="b" l="l" r="r" t="t"/>
                <a:pathLst>
                  <a:path extrusionOk="0" h="1027" w="684">
                    <a:moveTo>
                      <a:pt x="662" y="9"/>
                    </a:moveTo>
                    <a:cubicBezTo>
                      <a:pt x="646" y="95"/>
                      <a:pt x="618" y="179"/>
                      <a:pt x="587" y="261"/>
                    </a:cubicBezTo>
                    <a:cubicBezTo>
                      <a:pt x="519" y="441"/>
                      <a:pt x="426" y="613"/>
                      <a:pt x="300" y="760"/>
                    </a:cubicBezTo>
                    <a:cubicBezTo>
                      <a:pt x="216" y="858"/>
                      <a:pt x="117" y="942"/>
                      <a:pt x="5" y="1007"/>
                    </a:cubicBezTo>
                    <a:cubicBezTo>
                      <a:pt x="-7" y="1014"/>
                      <a:pt x="6" y="1032"/>
                      <a:pt x="18" y="1025"/>
                    </a:cubicBezTo>
                    <a:cubicBezTo>
                      <a:pt x="211" y="914"/>
                      <a:pt x="361" y="744"/>
                      <a:pt x="473" y="554"/>
                    </a:cubicBezTo>
                    <a:cubicBezTo>
                      <a:pt x="555" y="413"/>
                      <a:pt x="618" y="260"/>
                      <a:pt x="662" y="103"/>
                    </a:cubicBezTo>
                    <a:cubicBezTo>
                      <a:pt x="670" y="73"/>
                      <a:pt x="678" y="43"/>
                      <a:pt x="684" y="12"/>
                    </a:cubicBezTo>
                    <a:cubicBezTo>
                      <a:pt x="687" y="-2"/>
                      <a:pt x="665" y="-5"/>
                      <a:pt x="66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3076112" y="4492534"/>
                <a:ext cx="402636" cy="36572"/>
              </a:xfrm>
              <a:custGeom>
                <a:rect b="b" l="l" r="r" t="t"/>
                <a:pathLst>
                  <a:path extrusionOk="0" h="112" w="1233">
                    <a:moveTo>
                      <a:pt x="1227" y="91"/>
                    </a:moveTo>
                    <a:cubicBezTo>
                      <a:pt x="1149" y="65"/>
                      <a:pt x="1068" y="48"/>
                      <a:pt x="988" y="34"/>
                    </a:cubicBezTo>
                    <a:cubicBezTo>
                      <a:pt x="797" y="1"/>
                      <a:pt x="601" y="-9"/>
                      <a:pt x="408" y="7"/>
                    </a:cubicBezTo>
                    <a:cubicBezTo>
                      <a:pt x="272" y="19"/>
                      <a:pt x="138" y="45"/>
                      <a:pt x="7" y="86"/>
                    </a:cubicBezTo>
                    <a:cubicBezTo>
                      <a:pt x="-7" y="90"/>
                      <a:pt x="2" y="110"/>
                      <a:pt x="15" y="106"/>
                    </a:cubicBezTo>
                    <a:cubicBezTo>
                      <a:pt x="376" y="-6"/>
                      <a:pt x="774" y="-4"/>
                      <a:pt x="1140" y="89"/>
                    </a:cubicBezTo>
                    <a:cubicBezTo>
                      <a:pt x="1166" y="95"/>
                      <a:pt x="1192" y="102"/>
                      <a:pt x="1218" y="111"/>
                    </a:cubicBezTo>
                    <a:cubicBezTo>
                      <a:pt x="1231" y="116"/>
                      <a:pt x="1240" y="96"/>
                      <a:pt x="1227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4" name="Google Shape;2574;p16"/>
            <p:cNvGrpSpPr/>
            <p:nvPr/>
          </p:nvGrpSpPr>
          <p:grpSpPr>
            <a:xfrm>
              <a:off x="2302839" y="4646008"/>
              <a:ext cx="1297383" cy="440176"/>
              <a:chOff x="2302839" y="4646008"/>
              <a:chExt cx="1297383" cy="440176"/>
            </a:xfrm>
          </p:grpSpPr>
          <p:sp>
            <p:nvSpPr>
              <p:cNvPr id="2575" name="Google Shape;2575;p16"/>
              <p:cNvSpPr/>
              <p:nvPr/>
            </p:nvSpPr>
            <p:spPr>
              <a:xfrm>
                <a:off x="2454685" y="4646008"/>
                <a:ext cx="1145211" cy="440176"/>
              </a:xfrm>
              <a:custGeom>
                <a:rect b="b" l="l" r="r" t="t"/>
                <a:pathLst>
                  <a:path extrusionOk="0" h="1348" w="3507">
                    <a:moveTo>
                      <a:pt x="3507" y="369"/>
                    </a:moveTo>
                    <a:cubicBezTo>
                      <a:pt x="3507" y="369"/>
                      <a:pt x="2658" y="-144"/>
                      <a:pt x="1528" y="40"/>
                    </a:cubicBezTo>
                    <a:cubicBezTo>
                      <a:pt x="399" y="224"/>
                      <a:pt x="0" y="941"/>
                      <a:pt x="0" y="941"/>
                    </a:cubicBezTo>
                    <a:cubicBezTo>
                      <a:pt x="0" y="941"/>
                      <a:pt x="606" y="1494"/>
                      <a:pt x="1735" y="1310"/>
                    </a:cubicBezTo>
                    <a:cubicBezTo>
                      <a:pt x="2865" y="1126"/>
                      <a:pt x="3507" y="369"/>
                      <a:pt x="3507" y="3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2302839" y="4646987"/>
                <a:ext cx="1297383" cy="438870"/>
              </a:xfrm>
              <a:custGeom>
                <a:rect b="b" l="l" r="r" t="t"/>
                <a:pathLst>
                  <a:path extrusionOk="0" h="1344" w="3973">
                    <a:moveTo>
                      <a:pt x="3668" y="432"/>
                    </a:moveTo>
                    <a:cubicBezTo>
                      <a:pt x="3521" y="456"/>
                      <a:pt x="3373" y="479"/>
                      <a:pt x="3226" y="504"/>
                    </a:cubicBezTo>
                    <a:cubicBezTo>
                      <a:pt x="3340" y="581"/>
                      <a:pt x="3460" y="651"/>
                      <a:pt x="3583" y="715"/>
                    </a:cubicBezTo>
                    <a:cubicBezTo>
                      <a:pt x="3573" y="722"/>
                      <a:pt x="3562" y="729"/>
                      <a:pt x="3551" y="737"/>
                    </a:cubicBezTo>
                    <a:cubicBezTo>
                      <a:pt x="3422" y="670"/>
                      <a:pt x="3298" y="594"/>
                      <a:pt x="3181" y="511"/>
                    </a:cubicBezTo>
                    <a:cubicBezTo>
                      <a:pt x="2997" y="541"/>
                      <a:pt x="2813" y="571"/>
                      <a:pt x="2627" y="601"/>
                    </a:cubicBezTo>
                    <a:cubicBezTo>
                      <a:pt x="2556" y="613"/>
                      <a:pt x="2484" y="624"/>
                      <a:pt x="2413" y="636"/>
                    </a:cubicBezTo>
                    <a:cubicBezTo>
                      <a:pt x="2537" y="721"/>
                      <a:pt x="2669" y="796"/>
                      <a:pt x="2801" y="865"/>
                    </a:cubicBezTo>
                    <a:cubicBezTo>
                      <a:pt x="2901" y="917"/>
                      <a:pt x="3004" y="966"/>
                      <a:pt x="3109" y="1008"/>
                    </a:cubicBezTo>
                    <a:cubicBezTo>
                      <a:pt x="3097" y="1014"/>
                      <a:pt x="3085" y="1021"/>
                      <a:pt x="3071" y="1027"/>
                    </a:cubicBezTo>
                    <a:cubicBezTo>
                      <a:pt x="2824" y="925"/>
                      <a:pt x="2585" y="796"/>
                      <a:pt x="2368" y="643"/>
                    </a:cubicBezTo>
                    <a:cubicBezTo>
                      <a:pt x="2113" y="685"/>
                      <a:pt x="1856" y="727"/>
                      <a:pt x="1600" y="769"/>
                    </a:cubicBezTo>
                    <a:cubicBezTo>
                      <a:pt x="1723" y="853"/>
                      <a:pt x="1855" y="929"/>
                      <a:pt x="1988" y="997"/>
                    </a:cubicBezTo>
                    <a:cubicBezTo>
                      <a:pt x="2165" y="1090"/>
                      <a:pt x="2350" y="1171"/>
                      <a:pt x="2542" y="1231"/>
                    </a:cubicBezTo>
                    <a:cubicBezTo>
                      <a:pt x="2524" y="1236"/>
                      <a:pt x="2507" y="1241"/>
                      <a:pt x="2489" y="1246"/>
                    </a:cubicBezTo>
                    <a:cubicBezTo>
                      <a:pt x="2485" y="1245"/>
                      <a:pt x="2480" y="1243"/>
                      <a:pt x="2476" y="1242"/>
                    </a:cubicBezTo>
                    <a:cubicBezTo>
                      <a:pt x="2154" y="1132"/>
                      <a:pt x="1834" y="973"/>
                      <a:pt x="1555" y="776"/>
                    </a:cubicBezTo>
                    <a:cubicBezTo>
                      <a:pt x="1511" y="783"/>
                      <a:pt x="1468" y="790"/>
                      <a:pt x="1425" y="797"/>
                    </a:cubicBezTo>
                    <a:cubicBezTo>
                      <a:pt x="1212" y="831"/>
                      <a:pt x="1000" y="866"/>
                      <a:pt x="786" y="901"/>
                    </a:cubicBezTo>
                    <a:cubicBezTo>
                      <a:pt x="910" y="985"/>
                      <a:pt x="1042" y="1060"/>
                      <a:pt x="1175" y="1130"/>
                    </a:cubicBezTo>
                    <a:cubicBezTo>
                      <a:pt x="1334" y="1212"/>
                      <a:pt x="1499" y="1286"/>
                      <a:pt x="1669" y="1344"/>
                    </a:cubicBezTo>
                    <a:cubicBezTo>
                      <a:pt x="1632" y="1342"/>
                      <a:pt x="1596" y="1341"/>
                      <a:pt x="1561" y="1338"/>
                    </a:cubicBezTo>
                    <a:cubicBezTo>
                      <a:pt x="1274" y="1230"/>
                      <a:pt x="992" y="1085"/>
                      <a:pt x="742" y="908"/>
                    </a:cubicBezTo>
                    <a:cubicBezTo>
                      <a:pt x="654" y="922"/>
                      <a:pt x="568" y="937"/>
                      <a:pt x="481" y="951"/>
                    </a:cubicBezTo>
                    <a:cubicBezTo>
                      <a:pt x="464" y="954"/>
                      <a:pt x="447" y="957"/>
                      <a:pt x="431" y="959"/>
                    </a:cubicBezTo>
                    <a:cubicBezTo>
                      <a:pt x="293" y="981"/>
                      <a:pt x="155" y="1004"/>
                      <a:pt x="17" y="1026"/>
                    </a:cubicBezTo>
                    <a:cubicBezTo>
                      <a:pt x="-2" y="1029"/>
                      <a:pt x="-8" y="998"/>
                      <a:pt x="13" y="996"/>
                    </a:cubicBezTo>
                    <a:cubicBezTo>
                      <a:pt x="14" y="995"/>
                      <a:pt x="17" y="996"/>
                      <a:pt x="20" y="994"/>
                    </a:cubicBezTo>
                    <a:cubicBezTo>
                      <a:pt x="69" y="978"/>
                      <a:pt x="131" y="976"/>
                      <a:pt x="183" y="968"/>
                    </a:cubicBezTo>
                    <a:cubicBezTo>
                      <a:pt x="281" y="952"/>
                      <a:pt x="379" y="936"/>
                      <a:pt x="476" y="920"/>
                    </a:cubicBezTo>
                    <a:cubicBezTo>
                      <a:pt x="492" y="917"/>
                      <a:pt x="509" y="914"/>
                      <a:pt x="526" y="912"/>
                    </a:cubicBezTo>
                    <a:cubicBezTo>
                      <a:pt x="596" y="901"/>
                      <a:pt x="667" y="889"/>
                      <a:pt x="737" y="878"/>
                    </a:cubicBezTo>
                    <a:cubicBezTo>
                      <a:pt x="818" y="767"/>
                      <a:pt x="910" y="665"/>
                      <a:pt x="1007" y="568"/>
                    </a:cubicBezTo>
                    <a:cubicBezTo>
                      <a:pt x="1142" y="435"/>
                      <a:pt x="1284" y="308"/>
                      <a:pt x="1432" y="189"/>
                    </a:cubicBezTo>
                    <a:cubicBezTo>
                      <a:pt x="1465" y="176"/>
                      <a:pt x="1499" y="164"/>
                      <a:pt x="1534" y="152"/>
                    </a:cubicBezTo>
                    <a:cubicBezTo>
                      <a:pt x="1449" y="218"/>
                      <a:pt x="1365" y="285"/>
                      <a:pt x="1284" y="356"/>
                    </a:cubicBezTo>
                    <a:cubicBezTo>
                      <a:pt x="1103" y="512"/>
                      <a:pt x="926" y="679"/>
                      <a:pt x="782" y="870"/>
                    </a:cubicBezTo>
                    <a:cubicBezTo>
                      <a:pt x="1037" y="828"/>
                      <a:pt x="1294" y="787"/>
                      <a:pt x="1550" y="745"/>
                    </a:cubicBezTo>
                    <a:cubicBezTo>
                      <a:pt x="1631" y="634"/>
                      <a:pt x="1723" y="533"/>
                      <a:pt x="1821" y="436"/>
                    </a:cubicBezTo>
                    <a:cubicBezTo>
                      <a:pt x="1975" y="282"/>
                      <a:pt x="2141" y="137"/>
                      <a:pt x="2314" y="3"/>
                    </a:cubicBezTo>
                    <a:cubicBezTo>
                      <a:pt x="2333" y="1"/>
                      <a:pt x="2353" y="0"/>
                      <a:pt x="2372" y="0"/>
                    </a:cubicBezTo>
                    <a:cubicBezTo>
                      <a:pt x="2278" y="72"/>
                      <a:pt x="2186" y="147"/>
                      <a:pt x="2097" y="223"/>
                    </a:cubicBezTo>
                    <a:cubicBezTo>
                      <a:pt x="1915" y="379"/>
                      <a:pt x="1739" y="546"/>
                      <a:pt x="1594" y="738"/>
                    </a:cubicBezTo>
                    <a:cubicBezTo>
                      <a:pt x="1851" y="696"/>
                      <a:pt x="2107" y="655"/>
                      <a:pt x="2364" y="613"/>
                    </a:cubicBezTo>
                    <a:cubicBezTo>
                      <a:pt x="2444" y="502"/>
                      <a:pt x="2537" y="400"/>
                      <a:pt x="2633" y="304"/>
                    </a:cubicBezTo>
                    <a:cubicBezTo>
                      <a:pt x="2729" y="208"/>
                      <a:pt x="2829" y="117"/>
                      <a:pt x="2933" y="29"/>
                    </a:cubicBezTo>
                    <a:cubicBezTo>
                      <a:pt x="2948" y="31"/>
                      <a:pt x="2963" y="33"/>
                      <a:pt x="2977" y="36"/>
                    </a:cubicBezTo>
                    <a:cubicBezTo>
                      <a:pt x="2954" y="53"/>
                      <a:pt x="2933" y="72"/>
                      <a:pt x="2910" y="90"/>
                    </a:cubicBezTo>
                    <a:cubicBezTo>
                      <a:pt x="2729" y="246"/>
                      <a:pt x="2552" y="414"/>
                      <a:pt x="2408" y="606"/>
                    </a:cubicBezTo>
                    <a:cubicBezTo>
                      <a:pt x="2528" y="586"/>
                      <a:pt x="2649" y="567"/>
                      <a:pt x="2769" y="546"/>
                    </a:cubicBezTo>
                    <a:cubicBezTo>
                      <a:pt x="2905" y="524"/>
                      <a:pt x="3040" y="502"/>
                      <a:pt x="3176" y="480"/>
                    </a:cubicBezTo>
                    <a:cubicBezTo>
                      <a:pt x="3257" y="370"/>
                      <a:pt x="3349" y="268"/>
                      <a:pt x="3447" y="171"/>
                    </a:cubicBezTo>
                    <a:cubicBezTo>
                      <a:pt x="3453" y="164"/>
                      <a:pt x="3460" y="158"/>
                      <a:pt x="3467" y="152"/>
                    </a:cubicBezTo>
                    <a:cubicBezTo>
                      <a:pt x="3479" y="155"/>
                      <a:pt x="3489" y="159"/>
                      <a:pt x="3500" y="162"/>
                    </a:cubicBezTo>
                    <a:cubicBezTo>
                      <a:pt x="3399" y="259"/>
                      <a:pt x="3305" y="362"/>
                      <a:pt x="3221" y="473"/>
                    </a:cubicBezTo>
                    <a:cubicBezTo>
                      <a:pt x="3402" y="444"/>
                      <a:pt x="3582" y="414"/>
                      <a:pt x="3762" y="385"/>
                    </a:cubicBezTo>
                    <a:cubicBezTo>
                      <a:pt x="3826" y="375"/>
                      <a:pt x="3889" y="364"/>
                      <a:pt x="3952" y="354"/>
                    </a:cubicBezTo>
                    <a:cubicBezTo>
                      <a:pt x="3965" y="361"/>
                      <a:pt x="3973" y="366"/>
                      <a:pt x="3973" y="366"/>
                    </a:cubicBezTo>
                    <a:cubicBezTo>
                      <a:pt x="3973" y="366"/>
                      <a:pt x="3967" y="372"/>
                      <a:pt x="3957" y="384"/>
                    </a:cubicBezTo>
                    <a:cubicBezTo>
                      <a:pt x="3860" y="400"/>
                      <a:pt x="3764" y="416"/>
                      <a:pt x="3668" y="4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2454685" y="4831482"/>
                <a:ext cx="1078268" cy="254701"/>
              </a:xfrm>
              <a:custGeom>
                <a:rect b="b" l="l" r="r" t="t"/>
                <a:pathLst>
                  <a:path extrusionOk="0" h="780" w="3302">
                    <a:moveTo>
                      <a:pt x="3016" y="173"/>
                    </a:moveTo>
                    <a:cubicBezTo>
                      <a:pt x="2829" y="271"/>
                      <a:pt x="2625" y="352"/>
                      <a:pt x="2412" y="368"/>
                    </a:cubicBezTo>
                    <a:cubicBezTo>
                      <a:pt x="2257" y="436"/>
                      <a:pt x="2091" y="497"/>
                      <a:pt x="1925" y="500"/>
                    </a:cubicBezTo>
                    <a:cubicBezTo>
                      <a:pt x="1834" y="502"/>
                      <a:pt x="1744" y="471"/>
                      <a:pt x="1654" y="491"/>
                    </a:cubicBezTo>
                    <a:cubicBezTo>
                      <a:pt x="1559" y="512"/>
                      <a:pt x="1475" y="559"/>
                      <a:pt x="1377" y="569"/>
                    </a:cubicBezTo>
                    <a:cubicBezTo>
                      <a:pt x="1284" y="579"/>
                      <a:pt x="1192" y="604"/>
                      <a:pt x="1098" y="606"/>
                    </a:cubicBezTo>
                    <a:cubicBezTo>
                      <a:pt x="1005" y="608"/>
                      <a:pt x="929" y="574"/>
                      <a:pt x="848" y="530"/>
                    </a:cubicBezTo>
                    <a:cubicBezTo>
                      <a:pt x="686" y="444"/>
                      <a:pt x="472" y="425"/>
                      <a:pt x="361" y="262"/>
                    </a:cubicBezTo>
                    <a:cubicBezTo>
                      <a:pt x="306" y="182"/>
                      <a:pt x="305" y="88"/>
                      <a:pt x="332" y="0"/>
                    </a:cubicBezTo>
                    <a:cubicBezTo>
                      <a:pt x="98" y="199"/>
                      <a:pt x="0" y="373"/>
                      <a:pt x="0" y="373"/>
                    </a:cubicBezTo>
                    <a:cubicBezTo>
                      <a:pt x="0" y="373"/>
                      <a:pt x="606" y="926"/>
                      <a:pt x="1735" y="742"/>
                    </a:cubicBezTo>
                    <a:cubicBezTo>
                      <a:pt x="2492" y="619"/>
                      <a:pt x="3029" y="239"/>
                      <a:pt x="3302" y="1"/>
                    </a:cubicBezTo>
                    <a:cubicBezTo>
                      <a:pt x="3209" y="62"/>
                      <a:pt x="3115" y="121"/>
                      <a:pt x="3016" y="173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8" name="Google Shape;2578;p16"/>
            <p:cNvGrpSpPr/>
            <p:nvPr/>
          </p:nvGrpSpPr>
          <p:grpSpPr>
            <a:xfrm>
              <a:off x="2996760" y="4377592"/>
              <a:ext cx="1396984" cy="763450"/>
              <a:chOff x="2996760" y="4377592"/>
              <a:chExt cx="1396984" cy="763450"/>
            </a:xfrm>
          </p:grpSpPr>
          <p:sp>
            <p:nvSpPr>
              <p:cNvPr id="2579" name="Google Shape;2579;p16"/>
              <p:cNvSpPr/>
              <p:nvPr/>
            </p:nvSpPr>
            <p:spPr>
              <a:xfrm>
                <a:off x="3937228" y="4624783"/>
                <a:ext cx="456517" cy="148902"/>
              </a:xfrm>
              <a:custGeom>
                <a:rect b="b" l="l" r="r" t="t"/>
                <a:pathLst>
                  <a:path extrusionOk="0" h="456" w="1398">
                    <a:moveTo>
                      <a:pt x="0" y="368"/>
                    </a:moveTo>
                    <a:cubicBezTo>
                      <a:pt x="0" y="368"/>
                      <a:pt x="498" y="-257"/>
                      <a:pt x="1398" y="122"/>
                    </a:cubicBezTo>
                    <a:cubicBezTo>
                      <a:pt x="1398" y="122"/>
                      <a:pt x="737" y="664"/>
                      <a:pt x="0" y="3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3309270" y="4794257"/>
                <a:ext cx="316427" cy="276579"/>
              </a:xfrm>
              <a:custGeom>
                <a:rect b="b" l="l" r="r" t="t"/>
                <a:pathLst>
                  <a:path extrusionOk="0" h="847" w="969">
                    <a:moveTo>
                      <a:pt x="0" y="0"/>
                    </a:moveTo>
                    <a:cubicBezTo>
                      <a:pt x="0" y="0"/>
                      <a:pt x="725" y="-4"/>
                      <a:pt x="969" y="847"/>
                    </a:cubicBezTo>
                    <a:cubicBezTo>
                      <a:pt x="969" y="847"/>
                      <a:pt x="211" y="68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3294248" y="4534658"/>
                <a:ext cx="366389" cy="200822"/>
              </a:xfrm>
              <a:custGeom>
                <a:rect b="b" l="l" r="r" t="t"/>
                <a:pathLst>
                  <a:path extrusionOk="0" h="615" w="1122">
                    <a:moveTo>
                      <a:pt x="0" y="613"/>
                    </a:moveTo>
                    <a:cubicBezTo>
                      <a:pt x="0" y="613"/>
                      <a:pt x="247" y="-62"/>
                      <a:pt x="1122" y="5"/>
                    </a:cubicBezTo>
                    <a:cubicBezTo>
                      <a:pt x="1122" y="5"/>
                      <a:pt x="712" y="655"/>
                      <a:pt x="0" y="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3742277" y="4377592"/>
                <a:ext cx="362797" cy="288661"/>
              </a:xfrm>
              <a:custGeom>
                <a:rect b="b" l="l" r="r" t="t"/>
                <a:pathLst>
                  <a:path extrusionOk="0" h="884" w="1111">
                    <a:moveTo>
                      <a:pt x="0" y="884"/>
                    </a:moveTo>
                    <a:cubicBezTo>
                      <a:pt x="0" y="884"/>
                      <a:pt x="140" y="96"/>
                      <a:pt x="1111" y="0"/>
                    </a:cubicBezTo>
                    <a:cubicBezTo>
                      <a:pt x="1111" y="0"/>
                      <a:pt x="789" y="792"/>
                      <a:pt x="0" y="8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3937228" y="4651885"/>
                <a:ext cx="456517" cy="121799"/>
              </a:xfrm>
              <a:custGeom>
                <a:rect b="b" l="l" r="r" t="t"/>
                <a:pathLst>
                  <a:path extrusionOk="0" h="373" w="1398">
                    <a:moveTo>
                      <a:pt x="1398" y="39"/>
                    </a:moveTo>
                    <a:cubicBezTo>
                      <a:pt x="1364" y="25"/>
                      <a:pt x="1329" y="12"/>
                      <a:pt x="1296" y="0"/>
                    </a:cubicBezTo>
                    <a:cubicBezTo>
                      <a:pt x="1222" y="57"/>
                      <a:pt x="656" y="471"/>
                      <a:pt x="8" y="275"/>
                    </a:cubicBezTo>
                    <a:cubicBezTo>
                      <a:pt x="3" y="282"/>
                      <a:pt x="0" y="285"/>
                      <a:pt x="0" y="285"/>
                    </a:cubicBezTo>
                    <a:cubicBezTo>
                      <a:pt x="737" y="581"/>
                      <a:pt x="1398" y="39"/>
                      <a:pt x="1398" y="39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3742277" y="4377592"/>
                <a:ext cx="362797" cy="288661"/>
              </a:xfrm>
              <a:custGeom>
                <a:rect b="b" l="l" r="r" t="t"/>
                <a:pathLst>
                  <a:path extrusionOk="0" h="884" w="1111">
                    <a:moveTo>
                      <a:pt x="1111" y="0"/>
                    </a:moveTo>
                    <a:cubicBezTo>
                      <a:pt x="1074" y="4"/>
                      <a:pt x="1037" y="9"/>
                      <a:pt x="1002" y="14"/>
                    </a:cubicBezTo>
                    <a:cubicBezTo>
                      <a:pt x="965" y="99"/>
                      <a:pt x="665" y="734"/>
                      <a:pt x="3" y="871"/>
                    </a:cubicBezTo>
                    <a:cubicBezTo>
                      <a:pt x="1" y="879"/>
                      <a:pt x="0" y="884"/>
                      <a:pt x="0" y="884"/>
                    </a:cubicBezTo>
                    <a:cubicBezTo>
                      <a:pt x="789" y="792"/>
                      <a:pt x="1111" y="0"/>
                      <a:pt x="1111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3670762" y="4836054"/>
                <a:ext cx="349082" cy="304988"/>
              </a:xfrm>
              <a:custGeom>
                <a:rect b="b" l="l" r="r" t="t"/>
                <a:pathLst>
                  <a:path extrusionOk="0" h="934" w="1069">
                    <a:moveTo>
                      <a:pt x="0" y="0"/>
                    </a:moveTo>
                    <a:cubicBezTo>
                      <a:pt x="0" y="0"/>
                      <a:pt x="800" y="-5"/>
                      <a:pt x="1069" y="934"/>
                    </a:cubicBezTo>
                    <a:cubicBezTo>
                      <a:pt x="1069" y="934"/>
                      <a:pt x="232" y="75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3670762" y="4836054"/>
                <a:ext cx="349082" cy="304988"/>
              </a:xfrm>
              <a:custGeom>
                <a:rect b="b" l="l" r="r" t="t"/>
                <a:pathLst>
                  <a:path extrusionOk="0" h="934" w="1069">
                    <a:moveTo>
                      <a:pt x="1069" y="934"/>
                    </a:moveTo>
                    <a:cubicBezTo>
                      <a:pt x="1059" y="898"/>
                      <a:pt x="1047" y="863"/>
                      <a:pt x="1035" y="829"/>
                    </a:cubicBezTo>
                    <a:cubicBezTo>
                      <a:pt x="945" y="808"/>
                      <a:pt x="267" y="627"/>
                      <a:pt x="13" y="0"/>
                    </a:cubicBezTo>
                    <a:cubicBezTo>
                      <a:pt x="5" y="0"/>
                      <a:pt x="0" y="0"/>
                      <a:pt x="0" y="0"/>
                    </a:cubicBezTo>
                    <a:cubicBezTo>
                      <a:pt x="232" y="759"/>
                      <a:pt x="1069" y="934"/>
                      <a:pt x="1069" y="934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3309270" y="4794257"/>
                <a:ext cx="316427" cy="276579"/>
              </a:xfrm>
              <a:custGeom>
                <a:rect b="b" l="l" r="r" t="t"/>
                <a:pathLst>
                  <a:path extrusionOk="0" h="847" w="969">
                    <a:moveTo>
                      <a:pt x="969" y="847"/>
                    </a:moveTo>
                    <a:cubicBezTo>
                      <a:pt x="959" y="814"/>
                      <a:pt x="949" y="782"/>
                      <a:pt x="938" y="752"/>
                    </a:cubicBezTo>
                    <a:cubicBezTo>
                      <a:pt x="856" y="732"/>
                      <a:pt x="242" y="568"/>
                      <a:pt x="12" y="0"/>
                    </a:cubicBezTo>
                    <a:cubicBezTo>
                      <a:pt x="4" y="0"/>
                      <a:pt x="0" y="0"/>
                      <a:pt x="0" y="0"/>
                    </a:cubicBezTo>
                    <a:cubicBezTo>
                      <a:pt x="211" y="688"/>
                      <a:pt x="969" y="847"/>
                      <a:pt x="969" y="847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3294248" y="4534984"/>
                <a:ext cx="366389" cy="200496"/>
              </a:xfrm>
              <a:custGeom>
                <a:rect b="b" l="l" r="r" t="t"/>
                <a:pathLst>
                  <a:path extrusionOk="0" h="614" w="1122">
                    <a:moveTo>
                      <a:pt x="1122" y="4"/>
                    </a:moveTo>
                    <a:cubicBezTo>
                      <a:pt x="1088" y="2"/>
                      <a:pt x="1055" y="0"/>
                      <a:pt x="1023" y="0"/>
                    </a:cubicBezTo>
                    <a:cubicBezTo>
                      <a:pt x="977" y="69"/>
                      <a:pt x="612" y="584"/>
                      <a:pt x="4" y="601"/>
                    </a:cubicBezTo>
                    <a:cubicBezTo>
                      <a:pt x="1" y="608"/>
                      <a:pt x="0" y="612"/>
                      <a:pt x="0" y="612"/>
                    </a:cubicBezTo>
                    <a:cubicBezTo>
                      <a:pt x="712" y="654"/>
                      <a:pt x="1122" y="4"/>
                      <a:pt x="1122" y="4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2996760" y="4681274"/>
                <a:ext cx="1226848" cy="108411"/>
              </a:xfrm>
              <a:custGeom>
                <a:rect b="b" l="l" r="r" t="t"/>
                <a:pathLst>
                  <a:path extrusionOk="0" h="332" w="3757">
                    <a:moveTo>
                      <a:pt x="3740" y="2"/>
                    </a:moveTo>
                    <a:cubicBezTo>
                      <a:pt x="3743" y="0"/>
                      <a:pt x="3739" y="2"/>
                      <a:pt x="3736" y="3"/>
                    </a:cubicBezTo>
                    <a:cubicBezTo>
                      <a:pt x="3731" y="5"/>
                      <a:pt x="3727" y="6"/>
                      <a:pt x="3723" y="7"/>
                    </a:cubicBezTo>
                    <a:cubicBezTo>
                      <a:pt x="3706" y="12"/>
                      <a:pt x="3690" y="17"/>
                      <a:pt x="3674" y="22"/>
                    </a:cubicBezTo>
                    <a:cubicBezTo>
                      <a:pt x="3615" y="38"/>
                      <a:pt x="3556" y="54"/>
                      <a:pt x="3497" y="68"/>
                    </a:cubicBezTo>
                    <a:cubicBezTo>
                      <a:pt x="3293" y="118"/>
                      <a:pt x="3087" y="160"/>
                      <a:pt x="2880" y="195"/>
                    </a:cubicBezTo>
                    <a:cubicBezTo>
                      <a:pt x="2598" y="243"/>
                      <a:pt x="2313" y="277"/>
                      <a:pt x="2028" y="296"/>
                    </a:cubicBezTo>
                    <a:cubicBezTo>
                      <a:pt x="1707" y="316"/>
                      <a:pt x="1384" y="317"/>
                      <a:pt x="1064" y="287"/>
                    </a:cubicBezTo>
                    <a:cubicBezTo>
                      <a:pt x="744" y="256"/>
                      <a:pt x="425" y="195"/>
                      <a:pt x="123" y="82"/>
                    </a:cubicBezTo>
                    <a:cubicBezTo>
                      <a:pt x="87" y="68"/>
                      <a:pt x="52" y="54"/>
                      <a:pt x="16" y="39"/>
                    </a:cubicBezTo>
                    <a:cubicBezTo>
                      <a:pt x="3" y="34"/>
                      <a:pt x="-7" y="53"/>
                      <a:pt x="6" y="59"/>
                    </a:cubicBezTo>
                    <a:cubicBezTo>
                      <a:pt x="304" y="184"/>
                      <a:pt x="621" y="256"/>
                      <a:pt x="941" y="295"/>
                    </a:cubicBezTo>
                    <a:cubicBezTo>
                      <a:pt x="1263" y="334"/>
                      <a:pt x="1589" y="340"/>
                      <a:pt x="1914" y="324"/>
                    </a:cubicBezTo>
                    <a:cubicBezTo>
                      <a:pt x="2208" y="310"/>
                      <a:pt x="2501" y="278"/>
                      <a:pt x="2791" y="232"/>
                    </a:cubicBezTo>
                    <a:cubicBezTo>
                      <a:pt x="3011" y="197"/>
                      <a:pt x="3230" y="154"/>
                      <a:pt x="3447" y="103"/>
                    </a:cubicBezTo>
                    <a:cubicBezTo>
                      <a:pt x="3514" y="87"/>
                      <a:pt x="3582" y="70"/>
                      <a:pt x="3649" y="52"/>
                    </a:cubicBezTo>
                    <a:cubicBezTo>
                      <a:pt x="3680" y="43"/>
                      <a:pt x="3714" y="36"/>
                      <a:pt x="3744" y="24"/>
                    </a:cubicBezTo>
                    <a:cubicBezTo>
                      <a:pt x="3746" y="23"/>
                      <a:pt x="3749" y="22"/>
                      <a:pt x="3752" y="20"/>
                    </a:cubicBezTo>
                    <a:cubicBezTo>
                      <a:pt x="3764" y="13"/>
                      <a:pt x="3752" y="-6"/>
                      <a:pt x="374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3457524" y="4450410"/>
                <a:ext cx="525092" cy="338622"/>
              </a:xfrm>
              <a:custGeom>
                <a:rect b="b" l="l" r="r" t="t"/>
                <a:pathLst>
                  <a:path extrusionOk="0" h="1037" w="1608">
                    <a:moveTo>
                      <a:pt x="1589" y="4"/>
                    </a:moveTo>
                    <a:cubicBezTo>
                      <a:pt x="1508" y="106"/>
                      <a:pt x="1414" y="198"/>
                      <a:pt x="1319" y="286"/>
                    </a:cubicBezTo>
                    <a:cubicBezTo>
                      <a:pt x="1099" y="490"/>
                      <a:pt x="853" y="668"/>
                      <a:pt x="585" y="804"/>
                    </a:cubicBezTo>
                    <a:cubicBezTo>
                      <a:pt x="402" y="898"/>
                      <a:pt x="208" y="970"/>
                      <a:pt x="8" y="1016"/>
                    </a:cubicBezTo>
                    <a:cubicBezTo>
                      <a:pt x="-6" y="1019"/>
                      <a:pt x="0" y="1040"/>
                      <a:pt x="14" y="1037"/>
                    </a:cubicBezTo>
                    <a:cubicBezTo>
                      <a:pt x="357" y="959"/>
                      <a:pt x="678" y="802"/>
                      <a:pt x="965" y="601"/>
                    </a:cubicBezTo>
                    <a:cubicBezTo>
                      <a:pt x="1164" y="461"/>
                      <a:pt x="1350" y="300"/>
                      <a:pt x="1515" y="122"/>
                    </a:cubicBezTo>
                    <a:cubicBezTo>
                      <a:pt x="1546" y="88"/>
                      <a:pt x="1577" y="55"/>
                      <a:pt x="1606" y="19"/>
                    </a:cubicBezTo>
                    <a:cubicBezTo>
                      <a:pt x="1615" y="8"/>
                      <a:pt x="1598" y="-7"/>
                      <a:pt x="1589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3494424" y="4782501"/>
                <a:ext cx="443781" cy="268416"/>
              </a:xfrm>
              <a:custGeom>
                <a:rect b="b" l="l" r="r" t="t"/>
                <a:pathLst>
                  <a:path extrusionOk="0" h="822" w="1359">
                    <a:moveTo>
                      <a:pt x="1358" y="804"/>
                    </a:moveTo>
                    <a:cubicBezTo>
                      <a:pt x="1315" y="722"/>
                      <a:pt x="1251" y="648"/>
                      <a:pt x="1187" y="581"/>
                    </a:cubicBezTo>
                    <a:cubicBezTo>
                      <a:pt x="1019" y="405"/>
                      <a:pt x="811" y="269"/>
                      <a:pt x="589" y="171"/>
                    </a:cubicBezTo>
                    <a:cubicBezTo>
                      <a:pt x="405" y="90"/>
                      <a:pt x="211" y="35"/>
                      <a:pt x="14" y="0"/>
                    </a:cubicBezTo>
                    <a:cubicBezTo>
                      <a:pt x="0" y="-2"/>
                      <a:pt x="-5" y="19"/>
                      <a:pt x="9" y="22"/>
                    </a:cubicBezTo>
                    <a:cubicBezTo>
                      <a:pt x="325" y="78"/>
                      <a:pt x="634" y="187"/>
                      <a:pt x="901" y="368"/>
                    </a:cubicBezTo>
                    <a:cubicBezTo>
                      <a:pt x="1048" y="469"/>
                      <a:pt x="1185" y="593"/>
                      <a:pt x="1290" y="739"/>
                    </a:cubicBezTo>
                    <a:cubicBezTo>
                      <a:pt x="1308" y="763"/>
                      <a:pt x="1326" y="789"/>
                      <a:pt x="1340" y="816"/>
                    </a:cubicBezTo>
                    <a:cubicBezTo>
                      <a:pt x="1346" y="829"/>
                      <a:pt x="1365" y="817"/>
                      <a:pt x="1358" y="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3160689" y="4595067"/>
                <a:ext cx="369981" cy="159025"/>
              </a:xfrm>
              <a:custGeom>
                <a:rect b="b" l="l" r="r" t="t"/>
                <a:pathLst>
                  <a:path extrusionOk="0" h="487" w="1133">
                    <a:moveTo>
                      <a:pt x="1113" y="3"/>
                    </a:moveTo>
                    <a:cubicBezTo>
                      <a:pt x="1052" y="65"/>
                      <a:pt x="981" y="119"/>
                      <a:pt x="910" y="170"/>
                    </a:cubicBezTo>
                    <a:cubicBezTo>
                      <a:pt x="753" y="281"/>
                      <a:pt x="579" y="372"/>
                      <a:pt x="393" y="423"/>
                    </a:cubicBezTo>
                    <a:cubicBezTo>
                      <a:pt x="268" y="457"/>
                      <a:pt x="139" y="472"/>
                      <a:pt x="10" y="462"/>
                    </a:cubicBezTo>
                    <a:cubicBezTo>
                      <a:pt x="-4" y="461"/>
                      <a:pt x="-3" y="484"/>
                      <a:pt x="11" y="485"/>
                    </a:cubicBezTo>
                    <a:cubicBezTo>
                      <a:pt x="233" y="500"/>
                      <a:pt x="452" y="444"/>
                      <a:pt x="651" y="348"/>
                    </a:cubicBezTo>
                    <a:cubicBezTo>
                      <a:pt x="798" y="278"/>
                      <a:pt x="936" y="187"/>
                      <a:pt x="1060" y="81"/>
                    </a:cubicBezTo>
                    <a:cubicBezTo>
                      <a:pt x="1084" y="61"/>
                      <a:pt x="1108" y="40"/>
                      <a:pt x="1130" y="17"/>
                    </a:cubicBezTo>
                    <a:cubicBezTo>
                      <a:pt x="1140" y="7"/>
                      <a:pt x="1123" y="-7"/>
                      <a:pt x="1113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3201508" y="4754745"/>
                <a:ext cx="334061" cy="229558"/>
              </a:xfrm>
              <a:custGeom>
                <a:rect b="b" l="l" r="r" t="t"/>
                <a:pathLst>
                  <a:path extrusionOk="0" h="703" w="1023">
                    <a:moveTo>
                      <a:pt x="1021" y="687"/>
                    </a:moveTo>
                    <a:cubicBezTo>
                      <a:pt x="972" y="622"/>
                      <a:pt x="913" y="563"/>
                      <a:pt x="855" y="506"/>
                    </a:cubicBezTo>
                    <a:cubicBezTo>
                      <a:pt x="715" y="372"/>
                      <a:pt x="559" y="254"/>
                      <a:pt x="389" y="160"/>
                    </a:cubicBezTo>
                    <a:cubicBezTo>
                      <a:pt x="270" y="94"/>
                      <a:pt x="144" y="40"/>
                      <a:pt x="13" y="0"/>
                    </a:cubicBezTo>
                    <a:cubicBezTo>
                      <a:pt x="-1" y="-4"/>
                      <a:pt x="-5" y="18"/>
                      <a:pt x="8" y="22"/>
                    </a:cubicBezTo>
                    <a:cubicBezTo>
                      <a:pt x="370" y="131"/>
                      <a:pt x="699" y="355"/>
                      <a:pt x="950" y="636"/>
                    </a:cubicBezTo>
                    <a:cubicBezTo>
                      <a:pt x="968" y="657"/>
                      <a:pt x="986" y="677"/>
                      <a:pt x="1002" y="699"/>
                    </a:cubicBezTo>
                    <a:cubicBezTo>
                      <a:pt x="1011" y="710"/>
                      <a:pt x="1030" y="698"/>
                      <a:pt x="1021" y="6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4" name="Google Shape;2594;p16"/>
            <p:cNvGrpSpPr/>
            <p:nvPr/>
          </p:nvGrpSpPr>
          <p:grpSpPr>
            <a:xfrm>
              <a:off x="2098091" y="3770881"/>
              <a:ext cx="415372" cy="1293098"/>
              <a:chOff x="2098091" y="3770881"/>
              <a:chExt cx="415372" cy="1293098"/>
            </a:xfrm>
          </p:grpSpPr>
          <p:sp>
            <p:nvSpPr>
              <p:cNvPr id="2595" name="Google Shape;2595;p16"/>
              <p:cNvSpPr/>
              <p:nvPr/>
            </p:nvSpPr>
            <p:spPr>
              <a:xfrm>
                <a:off x="2098091" y="3770881"/>
                <a:ext cx="415372" cy="1141584"/>
              </a:xfrm>
              <a:custGeom>
                <a:rect b="b" l="l" r="r" t="t"/>
                <a:pathLst>
                  <a:path extrusionOk="0" h="3496" w="1272">
                    <a:moveTo>
                      <a:pt x="722" y="0"/>
                    </a:moveTo>
                    <a:cubicBezTo>
                      <a:pt x="722" y="0"/>
                      <a:pt x="1321" y="773"/>
                      <a:pt x="1269" y="1899"/>
                    </a:cubicBezTo>
                    <a:cubicBezTo>
                      <a:pt x="1217" y="3025"/>
                      <a:pt x="561" y="3496"/>
                      <a:pt x="561" y="3496"/>
                    </a:cubicBezTo>
                    <a:cubicBezTo>
                      <a:pt x="561" y="3496"/>
                      <a:pt x="-49" y="2966"/>
                      <a:pt x="3" y="1840"/>
                    </a:cubicBezTo>
                    <a:cubicBezTo>
                      <a:pt x="55" y="714"/>
                      <a:pt x="722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16"/>
              <p:cNvSpPr/>
              <p:nvPr/>
            </p:nvSpPr>
            <p:spPr>
              <a:xfrm>
                <a:off x="2106908" y="3770881"/>
                <a:ext cx="404269" cy="1293098"/>
              </a:xfrm>
              <a:custGeom>
                <a:rect b="b" l="l" r="r" t="t"/>
                <a:pathLst>
                  <a:path extrusionOk="0" h="3960" w="1238">
                    <a:moveTo>
                      <a:pt x="665" y="306"/>
                    </a:moveTo>
                    <a:cubicBezTo>
                      <a:pt x="659" y="452"/>
                      <a:pt x="652" y="599"/>
                      <a:pt x="645" y="746"/>
                    </a:cubicBezTo>
                    <a:cubicBezTo>
                      <a:pt x="556" y="643"/>
                      <a:pt x="474" y="534"/>
                      <a:pt x="398" y="421"/>
                    </a:cubicBezTo>
                    <a:cubicBezTo>
                      <a:pt x="392" y="431"/>
                      <a:pt x="386" y="442"/>
                      <a:pt x="380" y="454"/>
                    </a:cubicBezTo>
                    <a:cubicBezTo>
                      <a:pt x="461" y="573"/>
                      <a:pt x="549" y="685"/>
                      <a:pt x="643" y="790"/>
                    </a:cubicBezTo>
                    <a:cubicBezTo>
                      <a:pt x="635" y="974"/>
                      <a:pt x="626" y="1158"/>
                      <a:pt x="618" y="1343"/>
                    </a:cubicBezTo>
                    <a:cubicBezTo>
                      <a:pt x="614" y="1414"/>
                      <a:pt x="612" y="1485"/>
                      <a:pt x="608" y="1556"/>
                    </a:cubicBezTo>
                    <a:cubicBezTo>
                      <a:pt x="510" y="1445"/>
                      <a:pt x="422" y="1324"/>
                      <a:pt x="340" y="1203"/>
                    </a:cubicBezTo>
                    <a:cubicBezTo>
                      <a:pt x="278" y="1110"/>
                      <a:pt x="219" y="1015"/>
                      <a:pt x="165" y="917"/>
                    </a:cubicBezTo>
                    <a:cubicBezTo>
                      <a:pt x="160" y="930"/>
                      <a:pt x="155" y="943"/>
                      <a:pt x="151" y="956"/>
                    </a:cubicBezTo>
                    <a:cubicBezTo>
                      <a:pt x="278" y="1187"/>
                      <a:pt x="432" y="1406"/>
                      <a:pt x="607" y="1601"/>
                    </a:cubicBezTo>
                    <a:cubicBezTo>
                      <a:pt x="594" y="1855"/>
                      <a:pt x="582" y="2111"/>
                      <a:pt x="571" y="2367"/>
                    </a:cubicBezTo>
                    <a:cubicBezTo>
                      <a:pt x="474" y="2255"/>
                      <a:pt x="385" y="2135"/>
                      <a:pt x="303" y="2012"/>
                    </a:cubicBezTo>
                    <a:cubicBezTo>
                      <a:pt x="192" y="1850"/>
                      <a:pt x="92" y="1678"/>
                      <a:pt x="12" y="1498"/>
                    </a:cubicBezTo>
                    <a:cubicBezTo>
                      <a:pt x="8" y="1515"/>
                      <a:pt x="5" y="1533"/>
                      <a:pt x="3" y="1551"/>
                    </a:cubicBezTo>
                    <a:cubicBezTo>
                      <a:pt x="4" y="1555"/>
                      <a:pt x="7" y="1559"/>
                      <a:pt x="8" y="1563"/>
                    </a:cubicBezTo>
                    <a:cubicBezTo>
                      <a:pt x="152" y="1866"/>
                      <a:pt x="344" y="2160"/>
                      <a:pt x="568" y="2411"/>
                    </a:cubicBezTo>
                    <a:cubicBezTo>
                      <a:pt x="567" y="2455"/>
                      <a:pt x="565" y="2498"/>
                      <a:pt x="563" y="2541"/>
                    </a:cubicBezTo>
                    <a:cubicBezTo>
                      <a:pt x="553" y="2753"/>
                      <a:pt x="543" y="2965"/>
                      <a:pt x="534" y="3177"/>
                    </a:cubicBezTo>
                    <a:cubicBezTo>
                      <a:pt x="437" y="3066"/>
                      <a:pt x="348" y="2945"/>
                      <a:pt x="266" y="2823"/>
                    </a:cubicBezTo>
                    <a:cubicBezTo>
                      <a:pt x="167" y="2677"/>
                      <a:pt x="75" y="2524"/>
                      <a:pt x="0" y="2364"/>
                    </a:cubicBezTo>
                    <a:cubicBezTo>
                      <a:pt x="6" y="2400"/>
                      <a:pt x="11" y="2435"/>
                      <a:pt x="18" y="2469"/>
                    </a:cubicBezTo>
                    <a:cubicBezTo>
                      <a:pt x="156" y="2738"/>
                      <a:pt x="330" y="2997"/>
                      <a:pt x="532" y="3222"/>
                    </a:cubicBezTo>
                    <a:cubicBezTo>
                      <a:pt x="527" y="3309"/>
                      <a:pt x="523" y="3395"/>
                      <a:pt x="519" y="3482"/>
                    </a:cubicBezTo>
                    <a:cubicBezTo>
                      <a:pt x="518" y="3498"/>
                      <a:pt x="517" y="3515"/>
                      <a:pt x="517" y="3532"/>
                    </a:cubicBezTo>
                    <a:cubicBezTo>
                      <a:pt x="511" y="3669"/>
                      <a:pt x="504" y="3807"/>
                      <a:pt x="498" y="3944"/>
                    </a:cubicBezTo>
                    <a:cubicBezTo>
                      <a:pt x="497" y="3964"/>
                      <a:pt x="528" y="3965"/>
                      <a:pt x="528" y="3945"/>
                    </a:cubicBezTo>
                    <a:cubicBezTo>
                      <a:pt x="529" y="3943"/>
                      <a:pt x="528" y="3940"/>
                      <a:pt x="529" y="3938"/>
                    </a:cubicBezTo>
                    <a:cubicBezTo>
                      <a:pt x="539" y="3888"/>
                      <a:pt x="534" y="3827"/>
                      <a:pt x="536" y="3775"/>
                    </a:cubicBezTo>
                    <a:cubicBezTo>
                      <a:pt x="541" y="3678"/>
                      <a:pt x="545" y="3580"/>
                      <a:pt x="550" y="3483"/>
                    </a:cubicBezTo>
                    <a:cubicBezTo>
                      <a:pt x="551" y="3467"/>
                      <a:pt x="552" y="3450"/>
                      <a:pt x="552" y="3434"/>
                    </a:cubicBezTo>
                    <a:cubicBezTo>
                      <a:pt x="555" y="3363"/>
                      <a:pt x="558" y="3293"/>
                      <a:pt x="562" y="3223"/>
                    </a:cubicBezTo>
                    <a:cubicBezTo>
                      <a:pt x="661" y="3132"/>
                      <a:pt x="750" y="3030"/>
                      <a:pt x="834" y="2923"/>
                    </a:cubicBezTo>
                    <a:cubicBezTo>
                      <a:pt x="949" y="2777"/>
                      <a:pt x="1056" y="2623"/>
                      <a:pt x="1156" y="2465"/>
                    </a:cubicBezTo>
                    <a:cubicBezTo>
                      <a:pt x="1166" y="2431"/>
                      <a:pt x="1174" y="2397"/>
                      <a:pt x="1181" y="2361"/>
                    </a:cubicBezTo>
                    <a:cubicBezTo>
                      <a:pt x="1126" y="2452"/>
                      <a:pt x="1070" y="2541"/>
                      <a:pt x="1010" y="2628"/>
                    </a:cubicBezTo>
                    <a:cubicBezTo>
                      <a:pt x="878" y="2824"/>
                      <a:pt x="734" y="3015"/>
                      <a:pt x="564" y="3178"/>
                    </a:cubicBezTo>
                    <a:cubicBezTo>
                      <a:pt x="576" y="2923"/>
                      <a:pt x="587" y="2668"/>
                      <a:pt x="599" y="2413"/>
                    </a:cubicBezTo>
                    <a:cubicBezTo>
                      <a:pt x="698" y="2320"/>
                      <a:pt x="787" y="2219"/>
                      <a:pt x="870" y="2113"/>
                    </a:cubicBezTo>
                    <a:cubicBezTo>
                      <a:pt x="1004" y="1945"/>
                      <a:pt x="1126" y="1766"/>
                      <a:pt x="1238" y="1581"/>
                    </a:cubicBezTo>
                    <a:cubicBezTo>
                      <a:pt x="1238" y="1562"/>
                      <a:pt x="1237" y="1542"/>
                      <a:pt x="1234" y="1523"/>
                    </a:cubicBezTo>
                    <a:cubicBezTo>
                      <a:pt x="1175" y="1624"/>
                      <a:pt x="1112" y="1722"/>
                      <a:pt x="1048" y="1819"/>
                    </a:cubicBezTo>
                    <a:cubicBezTo>
                      <a:pt x="916" y="2014"/>
                      <a:pt x="772" y="2205"/>
                      <a:pt x="601" y="2368"/>
                    </a:cubicBezTo>
                    <a:cubicBezTo>
                      <a:pt x="613" y="2113"/>
                      <a:pt x="624" y="1858"/>
                      <a:pt x="636" y="1602"/>
                    </a:cubicBezTo>
                    <a:cubicBezTo>
                      <a:pt x="736" y="1511"/>
                      <a:pt x="824" y="1408"/>
                      <a:pt x="908" y="1303"/>
                    </a:cubicBezTo>
                    <a:cubicBezTo>
                      <a:pt x="991" y="1199"/>
                      <a:pt x="1068" y="1090"/>
                      <a:pt x="1143" y="979"/>
                    </a:cubicBezTo>
                    <a:cubicBezTo>
                      <a:pt x="1139" y="964"/>
                      <a:pt x="1135" y="950"/>
                      <a:pt x="1131" y="937"/>
                    </a:cubicBezTo>
                    <a:cubicBezTo>
                      <a:pt x="1116" y="961"/>
                      <a:pt x="1100" y="984"/>
                      <a:pt x="1085" y="1007"/>
                    </a:cubicBezTo>
                    <a:cubicBezTo>
                      <a:pt x="953" y="1203"/>
                      <a:pt x="809" y="1395"/>
                      <a:pt x="638" y="1558"/>
                    </a:cubicBezTo>
                    <a:cubicBezTo>
                      <a:pt x="644" y="1437"/>
                      <a:pt x="649" y="1318"/>
                      <a:pt x="655" y="1198"/>
                    </a:cubicBezTo>
                    <a:cubicBezTo>
                      <a:pt x="662" y="1062"/>
                      <a:pt x="667" y="927"/>
                      <a:pt x="674" y="792"/>
                    </a:cubicBezTo>
                    <a:cubicBezTo>
                      <a:pt x="772" y="700"/>
                      <a:pt x="862" y="598"/>
                      <a:pt x="945" y="492"/>
                    </a:cubicBezTo>
                    <a:cubicBezTo>
                      <a:pt x="951" y="485"/>
                      <a:pt x="957" y="478"/>
                      <a:pt x="962" y="470"/>
                    </a:cubicBezTo>
                    <a:cubicBezTo>
                      <a:pt x="957" y="459"/>
                      <a:pt x="953" y="449"/>
                      <a:pt x="948" y="439"/>
                    </a:cubicBezTo>
                    <a:cubicBezTo>
                      <a:pt x="865" y="549"/>
                      <a:pt x="775" y="653"/>
                      <a:pt x="676" y="748"/>
                    </a:cubicBezTo>
                    <a:cubicBezTo>
                      <a:pt x="684" y="567"/>
                      <a:pt x="692" y="387"/>
                      <a:pt x="701" y="207"/>
                    </a:cubicBezTo>
                    <a:cubicBezTo>
                      <a:pt x="703" y="144"/>
                      <a:pt x="706" y="82"/>
                      <a:pt x="709" y="19"/>
                    </a:cubicBezTo>
                    <a:cubicBezTo>
                      <a:pt x="700" y="6"/>
                      <a:pt x="695" y="0"/>
                      <a:pt x="695" y="0"/>
                    </a:cubicBezTo>
                    <a:cubicBezTo>
                      <a:pt x="695" y="0"/>
                      <a:pt x="689" y="6"/>
                      <a:pt x="679" y="18"/>
                    </a:cubicBezTo>
                    <a:cubicBezTo>
                      <a:pt x="674" y="113"/>
                      <a:pt x="670" y="210"/>
                      <a:pt x="665" y="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16"/>
              <p:cNvSpPr/>
              <p:nvPr/>
            </p:nvSpPr>
            <p:spPr>
              <a:xfrm>
                <a:off x="2098091" y="3843699"/>
                <a:ext cx="289976" cy="1068765"/>
              </a:xfrm>
              <a:custGeom>
                <a:rect b="b" l="l" r="r" t="t"/>
                <a:pathLst>
                  <a:path extrusionOk="0" h="3273" w="888">
                    <a:moveTo>
                      <a:pt x="414" y="300"/>
                    </a:moveTo>
                    <a:cubicBezTo>
                      <a:pt x="339" y="494"/>
                      <a:pt x="284" y="703"/>
                      <a:pt x="292" y="913"/>
                    </a:cubicBezTo>
                    <a:cubicBezTo>
                      <a:pt x="243" y="1073"/>
                      <a:pt x="202" y="1242"/>
                      <a:pt x="218" y="1404"/>
                    </a:cubicBezTo>
                    <a:cubicBezTo>
                      <a:pt x="226" y="1493"/>
                      <a:pt x="267" y="1578"/>
                      <a:pt x="257" y="1668"/>
                    </a:cubicBezTo>
                    <a:cubicBezTo>
                      <a:pt x="247" y="1763"/>
                      <a:pt x="211" y="1851"/>
                      <a:pt x="212" y="1948"/>
                    </a:cubicBezTo>
                    <a:cubicBezTo>
                      <a:pt x="213" y="2040"/>
                      <a:pt x="199" y="2133"/>
                      <a:pt x="208" y="2225"/>
                    </a:cubicBezTo>
                    <a:cubicBezTo>
                      <a:pt x="217" y="2317"/>
                      <a:pt x="259" y="2387"/>
                      <a:pt x="310" y="2461"/>
                    </a:cubicBezTo>
                    <a:cubicBezTo>
                      <a:pt x="413" y="2610"/>
                      <a:pt x="456" y="2817"/>
                      <a:pt x="628" y="2907"/>
                    </a:cubicBezTo>
                    <a:cubicBezTo>
                      <a:pt x="712" y="2952"/>
                      <a:pt x="805" y="2942"/>
                      <a:pt x="888" y="2906"/>
                    </a:cubicBezTo>
                    <a:cubicBezTo>
                      <a:pt x="720" y="3157"/>
                      <a:pt x="561" y="3273"/>
                      <a:pt x="561" y="3273"/>
                    </a:cubicBezTo>
                    <a:cubicBezTo>
                      <a:pt x="561" y="3273"/>
                      <a:pt x="-49" y="2743"/>
                      <a:pt x="3" y="1617"/>
                    </a:cubicBezTo>
                    <a:cubicBezTo>
                      <a:pt x="38" y="863"/>
                      <a:pt x="348" y="294"/>
                      <a:pt x="550" y="0"/>
                    </a:cubicBezTo>
                    <a:cubicBezTo>
                      <a:pt x="501" y="98"/>
                      <a:pt x="454" y="197"/>
                      <a:pt x="414" y="30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8" name="Google Shape;2598;p16"/>
            <p:cNvGrpSpPr/>
            <p:nvPr/>
          </p:nvGrpSpPr>
          <p:grpSpPr>
            <a:xfrm>
              <a:off x="2202588" y="3743125"/>
              <a:ext cx="1207911" cy="1209830"/>
              <a:chOff x="2202588" y="3743125"/>
              <a:chExt cx="1207911" cy="1209830"/>
            </a:xfrm>
          </p:grpSpPr>
          <p:sp>
            <p:nvSpPr>
              <p:cNvPr id="2599" name="Google Shape;2599;p16"/>
              <p:cNvSpPr/>
              <p:nvPr/>
            </p:nvSpPr>
            <p:spPr>
              <a:xfrm>
                <a:off x="2870058" y="3812678"/>
                <a:ext cx="219768" cy="424502"/>
              </a:xfrm>
              <a:custGeom>
                <a:rect b="b" l="l" r="r" t="t"/>
                <a:pathLst>
                  <a:path extrusionOk="0" h="1300" w="673">
                    <a:moveTo>
                      <a:pt x="671" y="0"/>
                    </a:moveTo>
                    <a:cubicBezTo>
                      <a:pt x="671" y="0"/>
                      <a:pt x="751" y="975"/>
                      <a:pt x="16" y="1300"/>
                    </a:cubicBezTo>
                    <a:cubicBezTo>
                      <a:pt x="16" y="1300"/>
                      <a:pt x="-164" y="458"/>
                      <a:pt x="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2874303" y="3812678"/>
                <a:ext cx="215523" cy="424502"/>
              </a:xfrm>
              <a:custGeom>
                <a:rect b="b" l="l" r="r" t="t"/>
                <a:pathLst>
                  <a:path extrusionOk="0" h="1300" w="660">
                    <a:moveTo>
                      <a:pt x="658" y="0"/>
                    </a:moveTo>
                    <a:cubicBezTo>
                      <a:pt x="642" y="9"/>
                      <a:pt x="626" y="19"/>
                      <a:pt x="610" y="28"/>
                    </a:cubicBezTo>
                    <a:cubicBezTo>
                      <a:pt x="616" y="162"/>
                      <a:pt x="627" y="970"/>
                      <a:pt x="0" y="1286"/>
                    </a:cubicBezTo>
                    <a:cubicBezTo>
                      <a:pt x="2" y="1295"/>
                      <a:pt x="3" y="1300"/>
                      <a:pt x="3" y="1300"/>
                    </a:cubicBezTo>
                    <a:cubicBezTo>
                      <a:pt x="738" y="975"/>
                      <a:pt x="658" y="0"/>
                      <a:pt x="658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2924592" y="4051705"/>
                <a:ext cx="410473" cy="245232"/>
              </a:xfrm>
              <a:custGeom>
                <a:rect b="b" l="l" r="r" t="t"/>
                <a:pathLst>
                  <a:path extrusionOk="0" h="751" w="1257">
                    <a:moveTo>
                      <a:pt x="1257" y="4"/>
                    </a:moveTo>
                    <a:cubicBezTo>
                      <a:pt x="1257" y="4"/>
                      <a:pt x="794" y="865"/>
                      <a:pt x="0" y="738"/>
                    </a:cubicBezTo>
                    <a:cubicBezTo>
                      <a:pt x="0" y="738"/>
                      <a:pt x="307" y="-67"/>
                      <a:pt x="1257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2924592" y="4052032"/>
                <a:ext cx="410473" cy="244905"/>
              </a:xfrm>
              <a:custGeom>
                <a:rect b="b" l="l" r="r" t="t"/>
                <a:pathLst>
                  <a:path extrusionOk="0" h="750" w="1257">
                    <a:moveTo>
                      <a:pt x="1257" y="3"/>
                    </a:moveTo>
                    <a:cubicBezTo>
                      <a:pt x="1238" y="1"/>
                      <a:pt x="1219" y="0"/>
                      <a:pt x="1201" y="0"/>
                    </a:cubicBezTo>
                    <a:cubicBezTo>
                      <a:pt x="1133" y="116"/>
                      <a:pt x="703" y="800"/>
                      <a:pt x="5" y="724"/>
                    </a:cubicBezTo>
                    <a:cubicBezTo>
                      <a:pt x="2" y="732"/>
                      <a:pt x="0" y="737"/>
                      <a:pt x="0" y="737"/>
                    </a:cubicBezTo>
                    <a:cubicBezTo>
                      <a:pt x="794" y="864"/>
                      <a:pt x="1257" y="3"/>
                      <a:pt x="1257" y="3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2935695" y="4298569"/>
                <a:ext cx="474804" cy="151841"/>
              </a:xfrm>
              <a:custGeom>
                <a:rect b="b" l="l" r="r" t="t"/>
                <a:pathLst>
                  <a:path extrusionOk="0" h="465" w="1454">
                    <a:moveTo>
                      <a:pt x="1454" y="274"/>
                    </a:moveTo>
                    <a:cubicBezTo>
                      <a:pt x="1454" y="274"/>
                      <a:pt x="598" y="745"/>
                      <a:pt x="0" y="207"/>
                    </a:cubicBezTo>
                    <a:cubicBezTo>
                      <a:pt x="0" y="207"/>
                      <a:pt x="695" y="-302"/>
                      <a:pt x="1454" y="2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2935695" y="4363551"/>
                <a:ext cx="474804" cy="86860"/>
              </a:xfrm>
              <a:custGeom>
                <a:rect b="b" l="l" r="r" t="t"/>
                <a:pathLst>
                  <a:path extrusionOk="0" h="266" w="1454">
                    <a:moveTo>
                      <a:pt x="1454" y="75"/>
                    </a:moveTo>
                    <a:cubicBezTo>
                      <a:pt x="1439" y="63"/>
                      <a:pt x="1424" y="53"/>
                      <a:pt x="1409" y="42"/>
                    </a:cubicBezTo>
                    <a:cubicBezTo>
                      <a:pt x="1289" y="103"/>
                      <a:pt x="556" y="443"/>
                      <a:pt x="12" y="0"/>
                    </a:cubicBezTo>
                    <a:cubicBezTo>
                      <a:pt x="4" y="5"/>
                      <a:pt x="0" y="8"/>
                      <a:pt x="0" y="8"/>
                    </a:cubicBezTo>
                    <a:cubicBezTo>
                      <a:pt x="598" y="546"/>
                      <a:pt x="1454" y="75"/>
                      <a:pt x="1454" y="75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2905326" y="4433757"/>
                <a:ext cx="386635" cy="276579"/>
              </a:xfrm>
              <a:custGeom>
                <a:rect b="b" l="l" r="r" t="t"/>
                <a:pathLst>
                  <a:path extrusionOk="0" h="847" w="1184">
                    <a:moveTo>
                      <a:pt x="1184" y="847"/>
                    </a:moveTo>
                    <a:cubicBezTo>
                      <a:pt x="1184" y="847"/>
                      <a:pt x="209" y="776"/>
                      <a:pt x="0" y="0"/>
                    </a:cubicBezTo>
                    <a:cubicBezTo>
                      <a:pt x="0" y="0"/>
                      <a:pt x="860" y="-49"/>
                      <a:pt x="1184" y="8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2905326" y="4433757"/>
                <a:ext cx="386635" cy="276579"/>
              </a:xfrm>
              <a:custGeom>
                <a:rect b="b" l="l" r="r" t="t"/>
                <a:pathLst>
                  <a:path extrusionOk="0" h="847" w="1184">
                    <a:moveTo>
                      <a:pt x="1184" y="847"/>
                    </a:moveTo>
                    <a:cubicBezTo>
                      <a:pt x="1177" y="829"/>
                      <a:pt x="1171" y="812"/>
                      <a:pt x="1164" y="795"/>
                    </a:cubicBezTo>
                    <a:cubicBezTo>
                      <a:pt x="1030" y="781"/>
                      <a:pt x="230" y="667"/>
                      <a:pt x="14" y="0"/>
                    </a:cubicBezTo>
                    <a:cubicBezTo>
                      <a:pt x="5" y="0"/>
                      <a:pt x="0" y="0"/>
                      <a:pt x="0" y="0"/>
                    </a:cubicBezTo>
                    <a:cubicBezTo>
                      <a:pt x="209" y="776"/>
                      <a:pt x="1184" y="847"/>
                      <a:pt x="1184" y="847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2827280" y="4473921"/>
                <a:ext cx="202461" cy="442462"/>
              </a:xfrm>
              <a:custGeom>
                <a:rect b="b" l="l" r="r" t="t"/>
                <a:pathLst>
                  <a:path extrusionOk="0" h="1355" w="620">
                    <a:moveTo>
                      <a:pt x="581" y="1355"/>
                    </a:moveTo>
                    <a:cubicBezTo>
                      <a:pt x="581" y="1355"/>
                      <a:pt x="-199" y="765"/>
                      <a:pt x="48" y="0"/>
                    </a:cubicBezTo>
                    <a:cubicBezTo>
                      <a:pt x="48" y="0"/>
                      <a:pt x="796" y="427"/>
                      <a:pt x="581" y="13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2827280" y="4473921"/>
                <a:ext cx="193644" cy="442462"/>
              </a:xfrm>
              <a:custGeom>
                <a:rect b="b" l="l" r="r" t="t"/>
                <a:pathLst>
                  <a:path extrusionOk="0" h="1355" w="593">
                    <a:moveTo>
                      <a:pt x="581" y="1355"/>
                    </a:moveTo>
                    <a:cubicBezTo>
                      <a:pt x="585" y="1336"/>
                      <a:pt x="589" y="1318"/>
                      <a:pt x="593" y="1300"/>
                    </a:cubicBezTo>
                    <a:cubicBezTo>
                      <a:pt x="488" y="1215"/>
                      <a:pt x="-122" y="686"/>
                      <a:pt x="60" y="8"/>
                    </a:cubicBezTo>
                    <a:cubicBezTo>
                      <a:pt x="52" y="3"/>
                      <a:pt x="48" y="0"/>
                      <a:pt x="48" y="0"/>
                    </a:cubicBezTo>
                    <a:cubicBezTo>
                      <a:pt x="-199" y="765"/>
                      <a:pt x="581" y="1355"/>
                      <a:pt x="581" y="1355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2645065" y="4473921"/>
                <a:ext cx="160989" cy="465973"/>
              </a:xfrm>
              <a:custGeom>
                <a:rect b="b" l="l" r="r" t="t"/>
                <a:pathLst>
                  <a:path extrusionOk="0" h="1427" w="493">
                    <a:moveTo>
                      <a:pt x="90" y="1427"/>
                    </a:moveTo>
                    <a:cubicBezTo>
                      <a:pt x="90" y="1427"/>
                      <a:pt x="-245" y="508"/>
                      <a:pt x="379" y="0"/>
                    </a:cubicBezTo>
                    <a:cubicBezTo>
                      <a:pt x="379" y="0"/>
                      <a:pt x="775" y="765"/>
                      <a:pt x="90" y="14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2645065" y="4473921"/>
                <a:ext cx="125722" cy="465973"/>
              </a:xfrm>
              <a:custGeom>
                <a:rect b="b" l="l" r="r" t="t"/>
                <a:pathLst>
                  <a:path extrusionOk="0" h="1427" w="385">
                    <a:moveTo>
                      <a:pt x="90" y="1427"/>
                    </a:moveTo>
                    <a:cubicBezTo>
                      <a:pt x="103" y="1413"/>
                      <a:pt x="116" y="1400"/>
                      <a:pt x="129" y="1387"/>
                    </a:cubicBezTo>
                    <a:cubicBezTo>
                      <a:pt x="87" y="1259"/>
                      <a:pt x="-136" y="483"/>
                      <a:pt x="385" y="13"/>
                    </a:cubicBezTo>
                    <a:cubicBezTo>
                      <a:pt x="381" y="4"/>
                      <a:pt x="379" y="0"/>
                      <a:pt x="379" y="0"/>
                    </a:cubicBezTo>
                    <a:cubicBezTo>
                      <a:pt x="-245" y="508"/>
                      <a:pt x="90" y="1427"/>
                      <a:pt x="90" y="1427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2374027" y="4433430"/>
                <a:ext cx="332428" cy="339602"/>
              </a:xfrm>
              <a:custGeom>
                <a:rect b="b" l="l" r="r" t="t"/>
                <a:pathLst>
                  <a:path extrusionOk="0" h="1040" w="1018">
                    <a:moveTo>
                      <a:pt x="0" y="1040"/>
                    </a:moveTo>
                    <a:cubicBezTo>
                      <a:pt x="0" y="1040"/>
                      <a:pt x="219" y="87"/>
                      <a:pt x="1018" y="0"/>
                    </a:cubicBezTo>
                    <a:cubicBezTo>
                      <a:pt x="1018" y="0"/>
                      <a:pt x="935" y="857"/>
                      <a:pt x="0" y="10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2374027" y="4433430"/>
                <a:ext cx="332428" cy="339602"/>
              </a:xfrm>
              <a:custGeom>
                <a:rect b="b" l="l" r="r" t="t"/>
                <a:pathLst>
                  <a:path extrusionOk="0" h="1040" w="1018">
                    <a:moveTo>
                      <a:pt x="0" y="1040"/>
                    </a:moveTo>
                    <a:cubicBezTo>
                      <a:pt x="18" y="1037"/>
                      <a:pt x="36" y="1033"/>
                      <a:pt x="54" y="1028"/>
                    </a:cubicBezTo>
                    <a:cubicBezTo>
                      <a:pt x="89" y="898"/>
                      <a:pt x="323" y="125"/>
                      <a:pt x="1016" y="14"/>
                    </a:cubicBezTo>
                    <a:cubicBezTo>
                      <a:pt x="1017" y="5"/>
                      <a:pt x="1018" y="0"/>
                      <a:pt x="1018" y="0"/>
                    </a:cubicBezTo>
                    <a:cubicBezTo>
                      <a:pt x="219" y="87"/>
                      <a:pt x="0" y="1040"/>
                      <a:pt x="0" y="104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2212384" y="4331223"/>
                <a:ext cx="463701" cy="172413"/>
              </a:xfrm>
              <a:custGeom>
                <a:rect b="b" l="l" r="r" t="t"/>
                <a:pathLst>
                  <a:path extrusionOk="0" h="528" w="1420">
                    <a:moveTo>
                      <a:pt x="0" y="425"/>
                    </a:moveTo>
                    <a:cubicBezTo>
                      <a:pt x="0" y="425"/>
                      <a:pt x="702" y="-256"/>
                      <a:pt x="1420" y="105"/>
                    </a:cubicBezTo>
                    <a:cubicBezTo>
                      <a:pt x="1420" y="105"/>
                      <a:pt x="884" y="779"/>
                      <a:pt x="0" y="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2212384" y="4331223"/>
                <a:ext cx="463701" cy="144984"/>
              </a:xfrm>
              <a:custGeom>
                <a:rect b="b" l="l" r="r" t="t"/>
                <a:pathLst>
                  <a:path extrusionOk="0" h="444" w="1420">
                    <a:moveTo>
                      <a:pt x="0" y="425"/>
                    </a:moveTo>
                    <a:cubicBezTo>
                      <a:pt x="18" y="432"/>
                      <a:pt x="35" y="438"/>
                      <a:pt x="52" y="444"/>
                    </a:cubicBezTo>
                    <a:cubicBezTo>
                      <a:pt x="152" y="354"/>
                      <a:pt x="769" y="-167"/>
                      <a:pt x="1411" y="116"/>
                    </a:cubicBezTo>
                    <a:cubicBezTo>
                      <a:pt x="1417" y="109"/>
                      <a:pt x="1420" y="105"/>
                      <a:pt x="1420" y="105"/>
                    </a:cubicBezTo>
                    <a:cubicBezTo>
                      <a:pt x="702" y="-256"/>
                      <a:pt x="0" y="425"/>
                      <a:pt x="0" y="425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2241774" y="4119952"/>
                <a:ext cx="445741" cy="187761"/>
              </a:xfrm>
              <a:custGeom>
                <a:rect b="b" l="l" r="r" t="t"/>
                <a:pathLst>
                  <a:path extrusionOk="0" h="575" w="1365">
                    <a:moveTo>
                      <a:pt x="0" y="24"/>
                    </a:moveTo>
                    <a:cubicBezTo>
                      <a:pt x="0" y="24"/>
                      <a:pt x="959" y="-166"/>
                      <a:pt x="1365" y="528"/>
                    </a:cubicBezTo>
                    <a:cubicBezTo>
                      <a:pt x="1365" y="528"/>
                      <a:pt x="549" y="802"/>
                      <a:pt x="0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2241774" y="4119952"/>
                <a:ext cx="445741" cy="173719"/>
              </a:xfrm>
              <a:custGeom>
                <a:rect b="b" l="l" r="r" t="t"/>
                <a:pathLst>
                  <a:path extrusionOk="0" h="532" w="1365">
                    <a:moveTo>
                      <a:pt x="0" y="24"/>
                    </a:moveTo>
                    <a:cubicBezTo>
                      <a:pt x="11" y="39"/>
                      <a:pt x="22" y="54"/>
                      <a:pt x="33" y="69"/>
                    </a:cubicBezTo>
                    <a:cubicBezTo>
                      <a:pt x="166" y="47"/>
                      <a:pt x="967" y="-55"/>
                      <a:pt x="1352" y="532"/>
                    </a:cubicBezTo>
                    <a:cubicBezTo>
                      <a:pt x="1361" y="529"/>
                      <a:pt x="1365" y="528"/>
                      <a:pt x="1365" y="528"/>
                    </a:cubicBezTo>
                    <a:cubicBezTo>
                      <a:pt x="959" y="-166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2452399" y="3856434"/>
                <a:ext cx="285078" cy="380419"/>
              </a:xfrm>
              <a:custGeom>
                <a:rect b="b" l="l" r="r" t="t"/>
                <a:pathLst>
                  <a:path extrusionOk="0" h="1165" w="873">
                    <a:moveTo>
                      <a:pt x="0" y="0"/>
                    </a:moveTo>
                    <a:cubicBezTo>
                      <a:pt x="0" y="0"/>
                      <a:pt x="908" y="362"/>
                      <a:pt x="872" y="1165"/>
                    </a:cubicBezTo>
                    <a:cubicBezTo>
                      <a:pt x="872" y="1165"/>
                      <a:pt x="38" y="95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2452399" y="3856434"/>
                <a:ext cx="285078" cy="380419"/>
              </a:xfrm>
              <a:custGeom>
                <a:rect b="b" l="l" r="r" t="t"/>
                <a:pathLst>
                  <a:path extrusionOk="0" h="1165" w="873">
                    <a:moveTo>
                      <a:pt x="0" y="0"/>
                    </a:moveTo>
                    <a:cubicBezTo>
                      <a:pt x="1" y="19"/>
                      <a:pt x="2" y="37"/>
                      <a:pt x="4" y="55"/>
                    </a:cubicBezTo>
                    <a:cubicBezTo>
                      <a:pt x="127" y="110"/>
                      <a:pt x="855" y="459"/>
                      <a:pt x="859" y="1161"/>
                    </a:cubicBezTo>
                    <a:cubicBezTo>
                      <a:pt x="867" y="1164"/>
                      <a:pt x="872" y="1165"/>
                      <a:pt x="872" y="1165"/>
                    </a:cubicBezTo>
                    <a:cubicBezTo>
                      <a:pt x="908" y="36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2713967" y="3743125"/>
                <a:ext cx="155438" cy="474136"/>
              </a:xfrm>
              <a:custGeom>
                <a:rect b="b" l="l" r="r" t="t"/>
                <a:pathLst>
                  <a:path extrusionOk="0" h="1452" w="476">
                    <a:moveTo>
                      <a:pt x="193" y="0"/>
                    </a:moveTo>
                    <a:cubicBezTo>
                      <a:pt x="193" y="0"/>
                      <a:pt x="758" y="798"/>
                      <a:pt x="291" y="1452"/>
                    </a:cubicBezTo>
                    <a:cubicBezTo>
                      <a:pt x="291" y="1452"/>
                      <a:pt x="-293" y="82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2767848" y="3743125"/>
                <a:ext cx="101557" cy="474136"/>
              </a:xfrm>
              <a:custGeom>
                <a:rect b="b" l="l" r="r" t="t"/>
                <a:pathLst>
                  <a:path extrusionOk="0" h="1452" w="311">
                    <a:moveTo>
                      <a:pt x="28" y="0"/>
                    </a:moveTo>
                    <a:cubicBezTo>
                      <a:pt x="18" y="16"/>
                      <a:pt x="9" y="33"/>
                      <a:pt x="0" y="49"/>
                    </a:cubicBezTo>
                    <a:cubicBezTo>
                      <a:pt x="74" y="161"/>
                      <a:pt x="495" y="851"/>
                      <a:pt x="116" y="1442"/>
                    </a:cubicBezTo>
                    <a:cubicBezTo>
                      <a:pt x="122" y="1449"/>
                      <a:pt x="126" y="1452"/>
                      <a:pt x="126" y="1452"/>
                    </a:cubicBezTo>
                    <a:cubicBezTo>
                      <a:pt x="593" y="798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6"/>
              <p:cNvSpPr/>
              <p:nvPr/>
            </p:nvSpPr>
            <p:spPr>
              <a:xfrm>
                <a:off x="2809320" y="3758146"/>
                <a:ext cx="162622" cy="464340"/>
              </a:xfrm>
              <a:custGeom>
                <a:rect b="b" l="l" r="r" t="t"/>
                <a:pathLst>
                  <a:path extrusionOk="0" h="1422" w="498">
                    <a:moveTo>
                      <a:pt x="418" y="0"/>
                    </a:moveTo>
                    <a:cubicBezTo>
                      <a:pt x="418" y="0"/>
                      <a:pt x="736" y="925"/>
                      <a:pt x="105" y="1422"/>
                    </a:cubicBezTo>
                    <a:cubicBezTo>
                      <a:pt x="105" y="1422"/>
                      <a:pt x="-278" y="651"/>
                      <a:pt x="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22" name="Google Shape;2622;p16"/>
              <p:cNvSpPr/>
              <p:nvPr/>
            </p:nvSpPr>
            <p:spPr>
              <a:xfrm>
                <a:off x="2841648" y="3758146"/>
                <a:ext cx="130293" cy="464340"/>
              </a:xfrm>
              <a:custGeom>
                <a:rect b="b" l="l" r="r" t="t"/>
                <a:pathLst>
                  <a:path extrusionOk="0" h="1422" w="399">
                    <a:moveTo>
                      <a:pt x="319" y="0"/>
                    </a:moveTo>
                    <a:cubicBezTo>
                      <a:pt x="305" y="13"/>
                      <a:pt x="292" y="26"/>
                      <a:pt x="279" y="39"/>
                    </a:cubicBezTo>
                    <a:cubicBezTo>
                      <a:pt x="318" y="168"/>
                      <a:pt x="529" y="948"/>
                      <a:pt x="0" y="1409"/>
                    </a:cubicBezTo>
                    <a:cubicBezTo>
                      <a:pt x="3" y="1417"/>
                      <a:pt x="6" y="1422"/>
                      <a:pt x="6" y="1422"/>
                    </a:cubicBezTo>
                    <a:cubicBezTo>
                      <a:pt x="637" y="925"/>
                      <a:pt x="319" y="0"/>
                      <a:pt x="319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6"/>
              <p:cNvSpPr/>
              <p:nvPr/>
            </p:nvSpPr>
            <p:spPr>
              <a:xfrm>
                <a:off x="2904999" y="3929906"/>
                <a:ext cx="338306" cy="334050"/>
              </a:xfrm>
              <a:custGeom>
                <a:rect b="b" l="l" r="r" t="t"/>
                <a:pathLst>
                  <a:path extrusionOk="0" h="1023" w="1036">
                    <a:moveTo>
                      <a:pt x="1036" y="0"/>
                    </a:moveTo>
                    <a:cubicBezTo>
                      <a:pt x="1036" y="0"/>
                      <a:pt x="801" y="949"/>
                      <a:pt x="0" y="1023"/>
                    </a:cubicBezTo>
                    <a:cubicBezTo>
                      <a:pt x="0" y="1023"/>
                      <a:pt x="98" y="168"/>
                      <a:pt x="10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6"/>
              <p:cNvSpPr/>
              <p:nvPr/>
            </p:nvSpPr>
            <p:spPr>
              <a:xfrm>
                <a:off x="2904999" y="3929906"/>
                <a:ext cx="338306" cy="334050"/>
              </a:xfrm>
              <a:custGeom>
                <a:rect b="b" l="l" r="r" t="t"/>
                <a:pathLst>
                  <a:path extrusionOk="0" h="1023" w="1036">
                    <a:moveTo>
                      <a:pt x="1036" y="0"/>
                    </a:moveTo>
                    <a:cubicBezTo>
                      <a:pt x="1017" y="4"/>
                      <a:pt x="999" y="7"/>
                      <a:pt x="981" y="11"/>
                    </a:cubicBezTo>
                    <a:cubicBezTo>
                      <a:pt x="944" y="141"/>
                      <a:pt x="697" y="910"/>
                      <a:pt x="2" y="1009"/>
                    </a:cubicBezTo>
                    <a:cubicBezTo>
                      <a:pt x="1" y="1018"/>
                      <a:pt x="0" y="1023"/>
                      <a:pt x="0" y="1023"/>
                    </a:cubicBezTo>
                    <a:cubicBezTo>
                      <a:pt x="801" y="949"/>
                      <a:pt x="1036" y="0"/>
                      <a:pt x="1036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6"/>
              <p:cNvSpPr/>
              <p:nvPr/>
            </p:nvSpPr>
            <p:spPr>
              <a:xfrm>
                <a:off x="2934062" y="4199301"/>
                <a:ext cx="465660" cy="170127"/>
              </a:xfrm>
              <a:custGeom>
                <a:rect b="b" l="l" r="r" t="t"/>
                <a:pathLst>
                  <a:path extrusionOk="0" h="521" w="1426">
                    <a:moveTo>
                      <a:pt x="1426" y="112"/>
                    </a:moveTo>
                    <a:cubicBezTo>
                      <a:pt x="1426" y="112"/>
                      <a:pt x="712" y="781"/>
                      <a:pt x="0" y="407"/>
                    </a:cubicBezTo>
                    <a:cubicBezTo>
                      <a:pt x="1" y="407"/>
                      <a:pt x="548" y="-258"/>
                      <a:pt x="1426" y="1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6"/>
              <p:cNvSpPr/>
              <p:nvPr/>
            </p:nvSpPr>
            <p:spPr>
              <a:xfrm>
                <a:off x="2934389" y="4229016"/>
                <a:ext cx="465334" cy="140412"/>
              </a:xfrm>
              <a:custGeom>
                <a:rect b="b" l="l" r="r" t="t"/>
                <a:pathLst>
                  <a:path extrusionOk="0" h="430" w="1425">
                    <a:moveTo>
                      <a:pt x="1425" y="21"/>
                    </a:moveTo>
                    <a:cubicBezTo>
                      <a:pt x="1407" y="14"/>
                      <a:pt x="1390" y="7"/>
                      <a:pt x="1373" y="0"/>
                    </a:cubicBezTo>
                    <a:cubicBezTo>
                      <a:pt x="1272" y="89"/>
                      <a:pt x="646" y="600"/>
                      <a:pt x="9" y="306"/>
                    </a:cubicBezTo>
                    <a:cubicBezTo>
                      <a:pt x="3" y="313"/>
                      <a:pt x="0" y="316"/>
                      <a:pt x="0" y="316"/>
                    </a:cubicBezTo>
                    <a:cubicBezTo>
                      <a:pt x="711" y="690"/>
                      <a:pt x="1425" y="21"/>
                      <a:pt x="1425" y="21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6"/>
              <p:cNvSpPr/>
              <p:nvPr/>
            </p:nvSpPr>
            <p:spPr>
              <a:xfrm>
                <a:off x="2921653" y="4391960"/>
                <a:ext cx="442802" cy="191679"/>
              </a:xfrm>
              <a:custGeom>
                <a:rect b="b" l="l" r="r" t="t"/>
                <a:pathLst>
                  <a:path extrusionOk="0" h="587" w="1356">
                    <a:moveTo>
                      <a:pt x="1356" y="568"/>
                    </a:moveTo>
                    <a:cubicBezTo>
                      <a:pt x="1356" y="568"/>
                      <a:pt x="394" y="742"/>
                      <a:pt x="0" y="41"/>
                    </a:cubicBezTo>
                    <a:cubicBezTo>
                      <a:pt x="0" y="41"/>
                      <a:pt x="820" y="-219"/>
                      <a:pt x="1356" y="5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6"/>
              <p:cNvSpPr/>
              <p:nvPr/>
            </p:nvSpPr>
            <p:spPr>
              <a:xfrm>
                <a:off x="2921653" y="4404368"/>
                <a:ext cx="442802" cy="179270"/>
              </a:xfrm>
              <a:custGeom>
                <a:rect b="b" l="l" r="r" t="t"/>
                <a:pathLst>
                  <a:path extrusionOk="0" h="549" w="1356">
                    <a:moveTo>
                      <a:pt x="1356" y="530"/>
                    </a:moveTo>
                    <a:cubicBezTo>
                      <a:pt x="1346" y="515"/>
                      <a:pt x="1335" y="500"/>
                      <a:pt x="1324" y="485"/>
                    </a:cubicBezTo>
                    <a:cubicBezTo>
                      <a:pt x="1191" y="504"/>
                      <a:pt x="388" y="593"/>
                      <a:pt x="13" y="0"/>
                    </a:cubicBezTo>
                    <a:cubicBezTo>
                      <a:pt x="4" y="2"/>
                      <a:pt x="0" y="3"/>
                      <a:pt x="0" y="3"/>
                    </a:cubicBezTo>
                    <a:cubicBezTo>
                      <a:pt x="394" y="704"/>
                      <a:pt x="1356" y="530"/>
                      <a:pt x="1356" y="53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6"/>
              <p:cNvSpPr/>
              <p:nvPr/>
            </p:nvSpPr>
            <p:spPr>
              <a:xfrm>
                <a:off x="2870385" y="4459880"/>
                <a:ext cx="278874" cy="385317"/>
              </a:xfrm>
              <a:custGeom>
                <a:rect b="b" l="l" r="r" t="t"/>
                <a:pathLst>
                  <a:path extrusionOk="0" h="1180" w="854">
                    <a:moveTo>
                      <a:pt x="854" y="1180"/>
                    </a:moveTo>
                    <a:cubicBezTo>
                      <a:pt x="854" y="1180"/>
                      <a:pt x="-48" y="803"/>
                      <a:pt x="2" y="0"/>
                    </a:cubicBezTo>
                    <a:cubicBezTo>
                      <a:pt x="2" y="0"/>
                      <a:pt x="832" y="228"/>
                      <a:pt x="854" y="11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30" name="Google Shape;2630;p16"/>
              <p:cNvSpPr/>
              <p:nvPr/>
            </p:nvSpPr>
            <p:spPr>
              <a:xfrm>
                <a:off x="2870385" y="4459880"/>
                <a:ext cx="278874" cy="385317"/>
              </a:xfrm>
              <a:custGeom>
                <a:rect b="b" l="l" r="r" t="t"/>
                <a:pathLst>
                  <a:path extrusionOk="0" h="1180" w="854">
                    <a:moveTo>
                      <a:pt x="854" y="1180"/>
                    </a:moveTo>
                    <a:cubicBezTo>
                      <a:pt x="854" y="1161"/>
                      <a:pt x="853" y="1143"/>
                      <a:pt x="852" y="1125"/>
                    </a:cubicBezTo>
                    <a:cubicBezTo>
                      <a:pt x="730" y="1068"/>
                      <a:pt x="7" y="706"/>
                      <a:pt x="15" y="4"/>
                    </a:cubicBezTo>
                    <a:cubicBezTo>
                      <a:pt x="7" y="2"/>
                      <a:pt x="2" y="0"/>
                      <a:pt x="2" y="0"/>
                    </a:cubicBezTo>
                    <a:cubicBezTo>
                      <a:pt x="-48" y="803"/>
                      <a:pt x="854" y="1180"/>
                      <a:pt x="854" y="118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6"/>
              <p:cNvSpPr/>
              <p:nvPr/>
            </p:nvSpPr>
            <p:spPr>
              <a:xfrm>
                <a:off x="2735519" y="4478166"/>
                <a:ext cx="154458" cy="474789"/>
              </a:xfrm>
              <a:custGeom>
                <a:rect b="b" l="l" r="r" t="t"/>
                <a:pathLst>
                  <a:path extrusionOk="0" h="1454" w="473">
                    <a:moveTo>
                      <a:pt x="268" y="1454"/>
                    </a:moveTo>
                    <a:cubicBezTo>
                      <a:pt x="268" y="1454"/>
                      <a:pt x="-283" y="647"/>
                      <a:pt x="195" y="0"/>
                    </a:cubicBezTo>
                    <a:cubicBezTo>
                      <a:pt x="195" y="0"/>
                      <a:pt x="768" y="643"/>
                      <a:pt x="268" y="14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32" name="Google Shape;2632;p16"/>
              <p:cNvSpPr/>
              <p:nvPr/>
            </p:nvSpPr>
            <p:spPr>
              <a:xfrm>
                <a:off x="2735519" y="4478166"/>
                <a:ext cx="96985" cy="474789"/>
              </a:xfrm>
              <a:custGeom>
                <a:rect b="b" l="l" r="r" t="t"/>
                <a:pathLst>
                  <a:path extrusionOk="0" h="1454" w="297">
                    <a:moveTo>
                      <a:pt x="268" y="1454"/>
                    </a:moveTo>
                    <a:cubicBezTo>
                      <a:pt x="278" y="1438"/>
                      <a:pt x="287" y="1422"/>
                      <a:pt x="297" y="1406"/>
                    </a:cubicBezTo>
                    <a:cubicBezTo>
                      <a:pt x="225" y="1292"/>
                      <a:pt x="-185" y="596"/>
                      <a:pt x="204" y="11"/>
                    </a:cubicBezTo>
                    <a:cubicBezTo>
                      <a:pt x="198" y="4"/>
                      <a:pt x="195" y="0"/>
                      <a:pt x="195" y="0"/>
                    </a:cubicBezTo>
                    <a:cubicBezTo>
                      <a:pt x="-283" y="647"/>
                      <a:pt x="268" y="1454"/>
                      <a:pt x="268" y="1454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16"/>
              <p:cNvSpPr/>
              <p:nvPr/>
            </p:nvSpPr>
            <p:spPr>
              <a:xfrm>
                <a:off x="2490932" y="4454655"/>
                <a:ext cx="240014" cy="411440"/>
              </a:xfrm>
              <a:custGeom>
                <a:rect b="b" l="l" r="r" t="t"/>
                <a:pathLst>
                  <a:path extrusionOk="0" h="1260" w="735">
                    <a:moveTo>
                      <a:pt x="0" y="1260"/>
                    </a:moveTo>
                    <a:cubicBezTo>
                      <a:pt x="0" y="1260"/>
                      <a:pt x="-25" y="282"/>
                      <a:pt x="728" y="0"/>
                    </a:cubicBezTo>
                    <a:cubicBezTo>
                      <a:pt x="728" y="0"/>
                      <a:pt x="860" y="851"/>
                      <a:pt x="0" y="12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34" name="Google Shape;2634;p16"/>
              <p:cNvSpPr/>
              <p:nvPr/>
            </p:nvSpPr>
            <p:spPr>
              <a:xfrm>
                <a:off x="2490932" y="4454655"/>
                <a:ext cx="238381" cy="411440"/>
              </a:xfrm>
              <a:custGeom>
                <a:rect b="b" l="l" r="r" t="t"/>
                <a:pathLst>
                  <a:path extrusionOk="0" h="1260" w="730">
                    <a:moveTo>
                      <a:pt x="0" y="1260"/>
                    </a:moveTo>
                    <a:cubicBezTo>
                      <a:pt x="17" y="1252"/>
                      <a:pt x="33" y="1243"/>
                      <a:pt x="49" y="1235"/>
                    </a:cubicBezTo>
                    <a:cubicBezTo>
                      <a:pt x="51" y="1100"/>
                      <a:pt x="86" y="293"/>
                      <a:pt x="730" y="14"/>
                    </a:cubicBezTo>
                    <a:cubicBezTo>
                      <a:pt x="729" y="5"/>
                      <a:pt x="728" y="0"/>
                      <a:pt x="728" y="0"/>
                    </a:cubicBezTo>
                    <a:cubicBezTo>
                      <a:pt x="-25" y="282"/>
                      <a:pt x="0" y="1260"/>
                      <a:pt x="0" y="126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6"/>
              <p:cNvSpPr/>
              <p:nvPr/>
            </p:nvSpPr>
            <p:spPr>
              <a:xfrm>
                <a:off x="2259081" y="4388694"/>
                <a:ext cx="423535" cy="227925"/>
              </a:xfrm>
              <a:custGeom>
                <a:rect b="b" l="l" r="r" t="t"/>
                <a:pathLst>
                  <a:path extrusionOk="0" h="698" w="1297">
                    <a:moveTo>
                      <a:pt x="0" y="685"/>
                    </a:moveTo>
                    <a:cubicBezTo>
                      <a:pt x="0" y="685"/>
                      <a:pt x="511" y="-149"/>
                      <a:pt x="1297" y="23"/>
                    </a:cubicBezTo>
                    <a:cubicBezTo>
                      <a:pt x="1297" y="23"/>
                      <a:pt x="945" y="809"/>
                      <a:pt x="0" y="6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36" name="Google Shape;2636;p16"/>
              <p:cNvSpPr/>
              <p:nvPr/>
            </p:nvSpPr>
            <p:spPr>
              <a:xfrm>
                <a:off x="2259081" y="4388694"/>
                <a:ext cx="423535" cy="225639"/>
              </a:xfrm>
              <a:custGeom>
                <a:rect b="b" l="l" r="r" t="t"/>
                <a:pathLst>
                  <a:path extrusionOk="0" h="691" w="1297">
                    <a:moveTo>
                      <a:pt x="0" y="685"/>
                    </a:moveTo>
                    <a:cubicBezTo>
                      <a:pt x="19" y="687"/>
                      <a:pt x="37" y="689"/>
                      <a:pt x="56" y="691"/>
                    </a:cubicBezTo>
                    <a:cubicBezTo>
                      <a:pt x="130" y="579"/>
                      <a:pt x="598" y="-79"/>
                      <a:pt x="1291" y="36"/>
                    </a:cubicBezTo>
                    <a:cubicBezTo>
                      <a:pt x="1295" y="28"/>
                      <a:pt x="1297" y="23"/>
                      <a:pt x="1297" y="23"/>
                    </a:cubicBezTo>
                    <a:cubicBezTo>
                      <a:pt x="511" y="-149"/>
                      <a:pt x="0" y="685"/>
                      <a:pt x="0" y="685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6"/>
              <p:cNvSpPr/>
              <p:nvPr/>
            </p:nvSpPr>
            <p:spPr>
              <a:xfrm>
                <a:off x="2202588" y="4224771"/>
                <a:ext cx="472844" cy="153147"/>
              </a:xfrm>
              <a:custGeom>
                <a:rect b="b" l="l" r="r" t="t"/>
                <a:pathLst>
                  <a:path extrusionOk="0" h="469" w="1448">
                    <a:moveTo>
                      <a:pt x="0" y="149"/>
                    </a:moveTo>
                    <a:cubicBezTo>
                      <a:pt x="0" y="149"/>
                      <a:pt x="883" y="-272"/>
                      <a:pt x="1448" y="299"/>
                    </a:cubicBezTo>
                    <a:cubicBezTo>
                      <a:pt x="1448" y="299"/>
                      <a:pt x="725" y="767"/>
                      <a:pt x="0" y="1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38" name="Google Shape;2638;p16"/>
              <p:cNvSpPr/>
              <p:nvPr/>
            </p:nvSpPr>
            <p:spPr>
              <a:xfrm>
                <a:off x="2202588" y="4224771"/>
                <a:ext cx="472844" cy="99921"/>
              </a:xfrm>
              <a:custGeom>
                <a:rect b="b" l="l" r="r" t="t"/>
                <a:pathLst>
                  <a:path extrusionOk="0" h="306" w="1448">
                    <a:moveTo>
                      <a:pt x="0" y="149"/>
                    </a:moveTo>
                    <a:cubicBezTo>
                      <a:pt x="15" y="161"/>
                      <a:pt x="29" y="173"/>
                      <a:pt x="44" y="184"/>
                    </a:cubicBezTo>
                    <a:cubicBezTo>
                      <a:pt x="167" y="131"/>
                      <a:pt x="918" y="-167"/>
                      <a:pt x="1436" y="306"/>
                    </a:cubicBezTo>
                    <a:cubicBezTo>
                      <a:pt x="1444" y="302"/>
                      <a:pt x="1448" y="299"/>
                      <a:pt x="1448" y="299"/>
                    </a:cubicBezTo>
                    <a:cubicBezTo>
                      <a:pt x="883" y="-272"/>
                      <a:pt x="0" y="149"/>
                      <a:pt x="0" y="149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6"/>
              <p:cNvSpPr/>
              <p:nvPr/>
            </p:nvSpPr>
            <p:spPr>
              <a:xfrm>
                <a:off x="2339413" y="3958315"/>
                <a:ext cx="370308" cy="298131"/>
              </a:xfrm>
              <a:custGeom>
                <a:rect b="b" l="l" r="r" t="t"/>
                <a:pathLst>
                  <a:path extrusionOk="0" h="913" w="1134">
                    <a:moveTo>
                      <a:pt x="0" y="0"/>
                    </a:moveTo>
                    <a:cubicBezTo>
                      <a:pt x="0" y="0"/>
                      <a:pt x="970" y="126"/>
                      <a:pt x="1134" y="913"/>
                    </a:cubicBezTo>
                    <a:cubicBezTo>
                      <a:pt x="1134" y="913"/>
                      <a:pt x="273" y="91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40" name="Google Shape;2640;p16"/>
              <p:cNvSpPr/>
              <p:nvPr/>
            </p:nvSpPr>
            <p:spPr>
              <a:xfrm>
                <a:off x="2339413" y="3958315"/>
                <a:ext cx="370308" cy="298131"/>
              </a:xfrm>
              <a:custGeom>
                <a:rect b="b" l="l" r="r" t="t"/>
                <a:pathLst>
                  <a:path extrusionOk="0" h="913" w="1134">
                    <a:moveTo>
                      <a:pt x="0" y="0"/>
                    </a:moveTo>
                    <a:cubicBezTo>
                      <a:pt x="6" y="18"/>
                      <a:pt x="12" y="36"/>
                      <a:pt x="17" y="53"/>
                    </a:cubicBezTo>
                    <a:cubicBezTo>
                      <a:pt x="150" y="75"/>
                      <a:pt x="942" y="234"/>
                      <a:pt x="1120" y="913"/>
                    </a:cubicBezTo>
                    <a:cubicBezTo>
                      <a:pt x="1129" y="913"/>
                      <a:pt x="1134" y="913"/>
                      <a:pt x="1134" y="913"/>
                    </a:cubicBezTo>
                    <a:cubicBezTo>
                      <a:pt x="970" y="12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16"/>
              <p:cNvSpPr/>
              <p:nvPr/>
            </p:nvSpPr>
            <p:spPr>
              <a:xfrm>
                <a:off x="2606205" y="3768269"/>
                <a:ext cx="190052" cy="451605"/>
              </a:xfrm>
              <a:custGeom>
                <a:rect b="b" l="l" r="r" t="t"/>
                <a:pathLst>
                  <a:path extrusionOk="0" h="1383" w="582">
                    <a:moveTo>
                      <a:pt x="60" y="0"/>
                    </a:moveTo>
                    <a:cubicBezTo>
                      <a:pt x="60" y="0"/>
                      <a:pt x="805" y="633"/>
                      <a:pt x="515" y="1383"/>
                    </a:cubicBezTo>
                    <a:cubicBezTo>
                      <a:pt x="515" y="1383"/>
                      <a:pt x="-208" y="915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642" name="Google Shape;2642;p16"/>
              <p:cNvSpPr/>
              <p:nvPr/>
            </p:nvSpPr>
            <p:spPr>
              <a:xfrm>
                <a:off x="2620900" y="3768269"/>
                <a:ext cx="175357" cy="451605"/>
              </a:xfrm>
              <a:custGeom>
                <a:rect b="b" l="l" r="r" t="t"/>
                <a:pathLst>
                  <a:path extrusionOk="0" h="1383" w="537">
                    <a:moveTo>
                      <a:pt x="15" y="0"/>
                    </a:moveTo>
                    <a:cubicBezTo>
                      <a:pt x="9" y="18"/>
                      <a:pt x="5" y="36"/>
                      <a:pt x="0" y="54"/>
                    </a:cubicBezTo>
                    <a:cubicBezTo>
                      <a:pt x="100" y="145"/>
                      <a:pt x="678" y="708"/>
                      <a:pt x="458" y="1375"/>
                    </a:cubicBezTo>
                    <a:cubicBezTo>
                      <a:pt x="466" y="1380"/>
                      <a:pt x="470" y="1383"/>
                      <a:pt x="470" y="1383"/>
                    </a:cubicBezTo>
                    <a:cubicBezTo>
                      <a:pt x="760" y="633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16"/>
              <p:cNvSpPr/>
              <p:nvPr/>
            </p:nvSpPr>
            <p:spPr>
              <a:xfrm>
                <a:off x="2692741" y="3975622"/>
                <a:ext cx="89801" cy="252415"/>
              </a:xfrm>
              <a:custGeom>
                <a:rect b="b" l="l" r="r" t="t"/>
                <a:pathLst>
                  <a:path extrusionOk="0" h="773" w="275">
                    <a:moveTo>
                      <a:pt x="250" y="773"/>
                    </a:moveTo>
                    <a:cubicBezTo>
                      <a:pt x="241" y="773"/>
                      <a:pt x="233" y="769"/>
                      <a:pt x="228" y="761"/>
                    </a:cubicBezTo>
                    <a:cubicBezTo>
                      <a:pt x="54" y="472"/>
                      <a:pt x="2" y="46"/>
                      <a:pt x="0" y="28"/>
                    </a:cubicBezTo>
                    <a:cubicBezTo>
                      <a:pt x="-2" y="14"/>
                      <a:pt x="8" y="2"/>
                      <a:pt x="22" y="0"/>
                    </a:cubicBezTo>
                    <a:cubicBezTo>
                      <a:pt x="35" y="-2"/>
                      <a:pt x="49" y="8"/>
                      <a:pt x="50" y="22"/>
                    </a:cubicBezTo>
                    <a:cubicBezTo>
                      <a:pt x="51" y="27"/>
                      <a:pt x="102" y="456"/>
                      <a:pt x="271" y="735"/>
                    </a:cubicBezTo>
                    <a:cubicBezTo>
                      <a:pt x="279" y="747"/>
                      <a:pt x="275" y="762"/>
                      <a:pt x="263" y="769"/>
                    </a:cubicBezTo>
                    <a:cubicBezTo>
                      <a:pt x="259" y="772"/>
                      <a:pt x="254" y="773"/>
                      <a:pt x="250" y="7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16"/>
              <p:cNvSpPr/>
              <p:nvPr/>
            </p:nvSpPr>
            <p:spPr>
              <a:xfrm>
                <a:off x="2835117" y="3962233"/>
                <a:ext cx="66616" cy="268416"/>
              </a:xfrm>
              <a:custGeom>
                <a:rect b="b" l="l" r="r" t="t"/>
                <a:pathLst>
                  <a:path extrusionOk="0" h="822" w="204">
                    <a:moveTo>
                      <a:pt x="26" y="822"/>
                    </a:moveTo>
                    <a:cubicBezTo>
                      <a:pt x="25" y="822"/>
                      <a:pt x="25" y="822"/>
                      <a:pt x="25" y="822"/>
                    </a:cubicBezTo>
                    <a:cubicBezTo>
                      <a:pt x="11" y="821"/>
                      <a:pt x="0" y="810"/>
                      <a:pt x="0" y="796"/>
                    </a:cubicBezTo>
                    <a:cubicBezTo>
                      <a:pt x="18" y="434"/>
                      <a:pt x="154" y="21"/>
                      <a:pt x="155" y="17"/>
                    </a:cubicBezTo>
                    <a:cubicBezTo>
                      <a:pt x="160" y="4"/>
                      <a:pt x="174" y="-4"/>
                      <a:pt x="187" y="1"/>
                    </a:cubicBezTo>
                    <a:cubicBezTo>
                      <a:pt x="201" y="5"/>
                      <a:pt x="208" y="20"/>
                      <a:pt x="203" y="33"/>
                    </a:cubicBezTo>
                    <a:cubicBezTo>
                      <a:pt x="202" y="37"/>
                      <a:pt x="68" y="444"/>
                      <a:pt x="51" y="798"/>
                    </a:cubicBezTo>
                    <a:cubicBezTo>
                      <a:pt x="50" y="812"/>
                      <a:pt x="39" y="822"/>
                      <a:pt x="26" y="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16"/>
              <p:cNvSpPr/>
              <p:nvPr/>
            </p:nvSpPr>
            <p:spPr>
              <a:xfrm>
                <a:off x="2917408" y="4075543"/>
                <a:ext cx="175684" cy="168495"/>
              </a:xfrm>
              <a:custGeom>
                <a:rect b="b" l="l" r="r" t="t"/>
                <a:pathLst>
                  <a:path extrusionOk="0" h="516" w="538">
                    <a:moveTo>
                      <a:pt x="26" y="516"/>
                    </a:moveTo>
                    <a:cubicBezTo>
                      <a:pt x="20" y="516"/>
                      <a:pt x="15" y="514"/>
                      <a:pt x="10" y="511"/>
                    </a:cubicBezTo>
                    <a:cubicBezTo>
                      <a:pt x="-1" y="502"/>
                      <a:pt x="-3" y="486"/>
                      <a:pt x="6" y="475"/>
                    </a:cubicBezTo>
                    <a:cubicBezTo>
                      <a:pt x="208" y="222"/>
                      <a:pt x="495" y="7"/>
                      <a:pt x="497" y="5"/>
                    </a:cubicBezTo>
                    <a:cubicBezTo>
                      <a:pt x="508" y="-4"/>
                      <a:pt x="524" y="-2"/>
                      <a:pt x="533" y="10"/>
                    </a:cubicBezTo>
                    <a:cubicBezTo>
                      <a:pt x="541" y="21"/>
                      <a:pt x="539" y="37"/>
                      <a:pt x="527" y="45"/>
                    </a:cubicBezTo>
                    <a:cubicBezTo>
                      <a:pt x="525" y="47"/>
                      <a:pt x="243" y="258"/>
                      <a:pt x="45" y="506"/>
                    </a:cubicBezTo>
                    <a:cubicBezTo>
                      <a:pt x="41" y="513"/>
                      <a:pt x="33" y="516"/>
                      <a:pt x="26" y="5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16"/>
              <p:cNvSpPr/>
              <p:nvPr/>
            </p:nvSpPr>
            <p:spPr>
              <a:xfrm>
                <a:off x="2951370" y="4259711"/>
                <a:ext cx="234463" cy="68900"/>
              </a:xfrm>
              <a:custGeom>
                <a:rect b="b" l="l" r="r" t="t"/>
                <a:pathLst>
                  <a:path extrusionOk="0" h="211" w="718">
                    <a:moveTo>
                      <a:pt x="25" y="211"/>
                    </a:moveTo>
                    <a:cubicBezTo>
                      <a:pt x="16" y="211"/>
                      <a:pt x="6" y="205"/>
                      <a:pt x="2" y="196"/>
                    </a:cubicBezTo>
                    <a:cubicBezTo>
                      <a:pt x="-3" y="183"/>
                      <a:pt x="2" y="168"/>
                      <a:pt x="15" y="163"/>
                    </a:cubicBezTo>
                    <a:cubicBezTo>
                      <a:pt x="295" y="38"/>
                      <a:pt x="675" y="2"/>
                      <a:pt x="691" y="0"/>
                    </a:cubicBezTo>
                    <a:cubicBezTo>
                      <a:pt x="705" y="-1"/>
                      <a:pt x="717" y="9"/>
                      <a:pt x="718" y="23"/>
                    </a:cubicBezTo>
                    <a:cubicBezTo>
                      <a:pt x="720" y="37"/>
                      <a:pt x="709" y="49"/>
                      <a:pt x="696" y="50"/>
                    </a:cubicBezTo>
                    <a:cubicBezTo>
                      <a:pt x="692" y="51"/>
                      <a:pt x="308" y="88"/>
                      <a:pt x="36" y="209"/>
                    </a:cubicBezTo>
                    <a:cubicBezTo>
                      <a:pt x="32" y="210"/>
                      <a:pt x="29" y="211"/>
                      <a:pt x="25" y="2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28075" lIns="81625" spcFirstLastPara="1" rIns="81625" wrap="square" tIns="28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16"/>
              <p:cNvSpPr/>
              <p:nvPr/>
            </p:nvSpPr>
            <p:spPr>
              <a:xfrm>
                <a:off x="2913163" y="4397511"/>
                <a:ext cx="239035" cy="91758"/>
              </a:xfrm>
              <a:custGeom>
                <a:rect b="b" l="l" r="r" t="t"/>
                <a:pathLst>
                  <a:path extrusionOk="0" h="281" w="732">
                    <a:moveTo>
                      <a:pt x="707" y="281"/>
                    </a:moveTo>
                    <a:cubicBezTo>
                      <a:pt x="703" y="281"/>
                      <a:pt x="700" y="280"/>
                      <a:pt x="697" y="279"/>
                    </a:cubicBezTo>
                    <a:cubicBezTo>
                      <a:pt x="693" y="277"/>
                      <a:pt x="281" y="107"/>
                      <a:pt x="20" y="49"/>
                    </a:cubicBezTo>
                    <a:cubicBezTo>
                      <a:pt x="6" y="46"/>
                      <a:pt x="-2" y="33"/>
                      <a:pt x="1" y="19"/>
                    </a:cubicBezTo>
                    <a:cubicBezTo>
                      <a:pt x="4" y="5"/>
                      <a:pt x="17" y="-3"/>
                      <a:pt x="31" y="0"/>
                    </a:cubicBezTo>
                    <a:cubicBezTo>
                      <a:pt x="296" y="58"/>
                      <a:pt x="712" y="231"/>
                      <a:pt x="716" y="232"/>
                    </a:cubicBezTo>
                    <a:cubicBezTo>
                      <a:pt x="729" y="238"/>
                      <a:pt x="735" y="252"/>
                      <a:pt x="730" y="265"/>
                    </a:cubicBezTo>
                    <a:cubicBezTo>
                      <a:pt x="726" y="275"/>
                      <a:pt x="717" y="281"/>
                      <a:pt x="707" y="2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16"/>
              <p:cNvSpPr/>
              <p:nvPr/>
            </p:nvSpPr>
            <p:spPr>
              <a:xfrm>
                <a:off x="2862874" y="4451716"/>
                <a:ext cx="157397" cy="204741"/>
              </a:xfrm>
              <a:custGeom>
                <a:rect b="b" l="l" r="r" t="t"/>
                <a:pathLst>
                  <a:path extrusionOk="0" h="627" w="482">
                    <a:moveTo>
                      <a:pt x="457" y="627"/>
                    </a:moveTo>
                    <a:cubicBezTo>
                      <a:pt x="449" y="627"/>
                      <a:pt x="441" y="624"/>
                      <a:pt x="436" y="617"/>
                    </a:cubicBezTo>
                    <a:cubicBezTo>
                      <a:pt x="433" y="612"/>
                      <a:pt x="116" y="157"/>
                      <a:pt x="7" y="43"/>
                    </a:cubicBezTo>
                    <a:cubicBezTo>
                      <a:pt x="-3" y="33"/>
                      <a:pt x="-2" y="17"/>
                      <a:pt x="8" y="7"/>
                    </a:cubicBezTo>
                    <a:cubicBezTo>
                      <a:pt x="18" y="-3"/>
                      <a:pt x="34" y="-2"/>
                      <a:pt x="43" y="8"/>
                    </a:cubicBezTo>
                    <a:cubicBezTo>
                      <a:pt x="155" y="125"/>
                      <a:pt x="464" y="569"/>
                      <a:pt x="478" y="588"/>
                    </a:cubicBezTo>
                    <a:cubicBezTo>
                      <a:pt x="485" y="599"/>
                      <a:pt x="483" y="615"/>
                      <a:pt x="471" y="623"/>
                    </a:cubicBezTo>
                    <a:cubicBezTo>
                      <a:pt x="467" y="626"/>
                      <a:pt x="462" y="627"/>
                      <a:pt x="457" y="6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16"/>
              <p:cNvSpPr/>
              <p:nvPr/>
            </p:nvSpPr>
            <p:spPr>
              <a:xfrm>
                <a:off x="2782216" y="4489595"/>
                <a:ext cx="42125" cy="246538"/>
              </a:xfrm>
              <a:custGeom>
                <a:rect b="b" l="l" r="r" t="t"/>
                <a:pathLst>
                  <a:path extrusionOk="0" h="755" w="129">
                    <a:moveTo>
                      <a:pt x="103" y="755"/>
                    </a:moveTo>
                    <a:lnTo>
                      <a:pt x="103" y="755"/>
                    </a:lnTo>
                    <a:cubicBezTo>
                      <a:pt x="89" y="754"/>
                      <a:pt x="78" y="743"/>
                      <a:pt x="78" y="729"/>
                    </a:cubicBezTo>
                    <a:cubicBezTo>
                      <a:pt x="78" y="724"/>
                      <a:pt x="87" y="240"/>
                      <a:pt x="2" y="35"/>
                    </a:cubicBezTo>
                    <a:cubicBezTo>
                      <a:pt x="-3" y="22"/>
                      <a:pt x="3" y="7"/>
                      <a:pt x="16" y="2"/>
                    </a:cubicBezTo>
                    <a:cubicBezTo>
                      <a:pt x="29" y="-3"/>
                      <a:pt x="44" y="3"/>
                      <a:pt x="49" y="16"/>
                    </a:cubicBezTo>
                    <a:cubicBezTo>
                      <a:pt x="138" y="230"/>
                      <a:pt x="129" y="710"/>
                      <a:pt x="128" y="730"/>
                    </a:cubicBezTo>
                    <a:cubicBezTo>
                      <a:pt x="128" y="744"/>
                      <a:pt x="117" y="755"/>
                      <a:pt x="103" y="7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16"/>
              <p:cNvSpPr/>
              <p:nvPr/>
            </p:nvSpPr>
            <p:spPr>
              <a:xfrm>
                <a:off x="2608164" y="4459227"/>
                <a:ext cx="129640" cy="190699"/>
              </a:xfrm>
              <a:custGeom>
                <a:rect b="b" l="l" r="r" t="t"/>
                <a:pathLst>
                  <a:path extrusionOk="0" h="584" w="397">
                    <a:moveTo>
                      <a:pt x="25" y="584"/>
                    </a:moveTo>
                    <a:cubicBezTo>
                      <a:pt x="21" y="584"/>
                      <a:pt x="17" y="583"/>
                      <a:pt x="13" y="580"/>
                    </a:cubicBezTo>
                    <a:cubicBezTo>
                      <a:pt x="1" y="574"/>
                      <a:pt x="-4" y="558"/>
                      <a:pt x="3" y="546"/>
                    </a:cubicBezTo>
                    <a:cubicBezTo>
                      <a:pt x="12" y="530"/>
                      <a:pt x="229" y="143"/>
                      <a:pt x="354" y="8"/>
                    </a:cubicBezTo>
                    <a:cubicBezTo>
                      <a:pt x="363" y="-2"/>
                      <a:pt x="379" y="-3"/>
                      <a:pt x="389" y="7"/>
                    </a:cubicBezTo>
                    <a:cubicBezTo>
                      <a:pt x="400" y="16"/>
                      <a:pt x="400" y="32"/>
                      <a:pt x="391" y="42"/>
                    </a:cubicBezTo>
                    <a:cubicBezTo>
                      <a:pt x="270" y="173"/>
                      <a:pt x="50" y="567"/>
                      <a:pt x="47" y="571"/>
                    </a:cubicBezTo>
                    <a:cubicBezTo>
                      <a:pt x="43" y="579"/>
                      <a:pt x="34" y="584"/>
                      <a:pt x="25" y="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16"/>
              <p:cNvSpPr/>
              <p:nvPr/>
            </p:nvSpPr>
            <p:spPr>
              <a:xfrm>
                <a:off x="2471013" y="4391633"/>
                <a:ext cx="229565" cy="121146"/>
              </a:xfrm>
              <a:custGeom>
                <a:rect b="b" l="l" r="r" t="t"/>
                <a:pathLst>
                  <a:path extrusionOk="0" h="371" w="703">
                    <a:moveTo>
                      <a:pt x="26" y="371"/>
                    </a:moveTo>
                    <a:cubicBezTo>
                      <a:pt x="17" y="371"/>
                      <a:pt x="9" y="367"/>
                      <a:pt x="4" y="360"/>
                    </a:cubicBezTo>
                    <a:cubicBezTo>
                      <a:pt x="-3" y="348"/>
                      <a:pt x="1" y="332"/>
                      <a:pt x="12" y="325"/>
                    </a:cubicBezTo>
                    <a:cubicBezTo>
                      <a:pt x="16" y="322"/>
                      <a:pt x="371" y="99"/>
                      <a:pt x="670" y="1"/>
                    </a:cubicBezTo>
                    <a:cubicBezTo>
                      <a:pt x="684" y="-3"/>
                      <a:pt x="698" y="4"/>
                      <a:pt x="702" y="17"/>
                    </a:cubicBezTo>
                    <a:cubicBezTo>
                      <a:pt x="707" y="30"/>
                      <a:pt x="699" y="45"/>
                      <a:pt x="686" y="49"/>
                    </a:cubicBezTo>
                    <a:cubicBezTo>
                      <a:pt x="392" y="145"/>
                      <a:pt x="43" y="365"/>
                      <a:pt x="39" y="367"/>
                    </a:cubicBezTo>
                    <a:cubicBezTo>
                      <a:pt x="35" y="370"/>
                      <a:pt x="30" y="371"/>
                      <a:pt x="26" y="3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16"/>
              <p:cNvSpPr/>
              <p:nvPr/>
            </p:nvSpPr>
            <p:spPr>
              <a:xfrm>
                <a:off x="2434113" y="4290079"/>
                <a:ext cx="258301" cy="47022"/>
              </a:xfrm>
              <a:custGeom>
                <a:rect b="b" l="l" r="r" t="t"/>
                <a:pathLst>
                  <a:path extrusionOk="0" h="144" w="791">
                    <a:moveTo>
                      <a:pt x="765" y="144"/>
                    </a:moveTo>
                    <a:cubicBezTo>
                      <a:pt x="764" y="144"/>
                      <a:pt x="762" y="144"/>
                      <a:pt x="760" y="143"/>
                    </a:cubicBezTo>
                    <a:cubicBezTo>
                      <a:pt x="490" y="82"/>
                      <a:pt x="28" y="51"/>
                      <a:pt x="23" y="51"/>
                    </a:cubicBezTo>
                    <a:cubicBezTo>
                      <a:pt x="9" y="50"/>
                      <a:pt x="-1" y="38"/>
                      <a:pt x="0" y="24"/>
                    </a:cubicBezTo>
                    <a:cubicBezTo>
                      <a:pt x="1" y="10"/>
                      <a:pt x="13" y="0"/>
                      <a:pt x="27" y="0"/>
                    </a:cubicBezTo>
                    <a:cubicBezTo>
                      <a:pt x="31" y="0"/>
                      <a:pt x="498" y="32"/>
                      <a:pt x="771" y="94"/>
                    </a:cubicBezTo>
                    <a:cubicBezTo>
                      <a:pt x="785" y="97"/>
                      <a:pt x="793" y="111"/>
                      <a:pt x="790" y="124"/>
                    </a:cubicBezTo>
                    <a:cubicBezTo>
                      <a:pt x="787" y="136"/>
                      <a:pt x="777" y="144"/>
                      <a:pt x="765" y="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16"/>
              <p:cNvSpPr/>
              <p:nvPr/>
            </p:nvSpPr>
            <p:spPr>
              <a:xfrm>
                <a:off x="2513464" y="4107544"/>
                <a:ext cx="190705" cy="156739"/>
              </a:xfrm>
              <a:custGeom>
                <a:rect b="b" l="l" r="r" t="t"/>
                <a:pathLst>
                  <a:path extrusionOk="0" h="480" w="584">
                    <a:moveTo>
                      <a:pt x="559" y="480"/>
                    </a:moveTo>
                    <a:cubicBezTo>
                      <a:pt x="552" y="480"/>
                      <a:pt x="545" y="477"/>
                      <a:pt x="540" y="472"/>
                    </a:cubicBezTo>
                    <a:cubicBezTo>
                      <a:pt x="373" y="290"/>
                      <a:pt x="15" y="49"/>
                      <a:pt x="11" y="46"/>
                    </a:cubicBezTo>
                    <a:cubicBezTo>
                      <a:pt x="0" y="38"/>
                      <a:pt x="-4" y="23"/>
                      <a:pt x="4" y="11"/>
                    </a:cubicBezTo>
                    <a:cubicBezTo>
                      <a:pt x="12" y="-1"/>
                      <a:pt x="28" y="-4"/>
                      <a:pt x="39" y="4"/>
                    </a:cubicBezTo>
                    <a:cubicBezTo>
                      <a:pt x="54" y="14"/>
                      <a:pt x="406" y="251"/>
                      <a:pt x="577" y="438"/>
                    </a:cubicBezTo>
                    <a:cubicBezTo>
                      <a:pt x="587" y="448"/>
                      <a:pt x="586" y="464"/>
                      <a:pt x="576" y="474"/>
                    </a:cubicBezTo>
                    <a:cubicBezTo>
                      <a:pt x="571" y="478"/>
                      <a:pt x="565" y="480"/>
                      <a:pt x="559" y="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16"/>
              <p:cNvSpPr/>
              <p:nvPr/>
            </p:nvSpPr>
            <p:spPr>
              <a:xfrm>
                <a:off x="2618940" y="4153586"/>
                <a:ext cx="380104" cy="388256"/>
              </a:xfrm>
              <a:custGeom>
                <a:rect b="b" l="l" r="r" t="t"/>
                <a:pathLst>
                  <a:path extrusionOk="0" h="1189" w="1164">
                    <a:moveTo>
                      <a:pt x="451" y="27"/>
                    </a:moveTo>
                    <a:cubicBezTo>
                      <a:pt x="451" y="27"/>
                      <a:pt x="-146" y="165"/>
                      <a:pt x="34" y="782"/>
                    </a:cubicBezTo>
                    <a:cubicBezTo>
                      <a:pt x="214" y="1400"/>
                      <a:pt x="975" y="1302"/>
                      <a:pt x="1150" y="570"/>
                    </a:cubicBezTo>
                    <a:cubicBezTo>
                      <a:pt x="1251" y="149"/>
                      <a:pt x="771" y="-82"/>
                      <a:pt x="451" y="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16"/>
              <p:cNvSpPr/>
              <p:nvPr/>
            </p:nvSpPr>
            <p:spPr>
              <a:xfrm>
                <a:off x="2677067" y="4216608"/>
                <a:ext cx="147274" cy="150535"/>
              </a:xfrm>
              <a:custGeom>
                <a:rect b="b" l="l" r="r" t="t"/>
                <a:pathLst>
                  <a:path extrusionOk="0" h="461" w="451">
                    <a:moveTo>
                      <a:pt x="175" y="10"/>
                    </a:moveTo>
                    <a:cubicBezTo>
                      <a:pt x="175" y="10"/>
                      <a:pt x="-57" y="64"/>
                      <a:pt x="13" y="303"/>
                    </a:cubicBezTo>
                    <a:cubicBezTo>
                      <a:pt x="83" y="543"/>
                      <a:pt x="378" y="505"/>
                      <a:pt x="446" y="221"/>
                    </a:cubicBezTo>
                    <a:cubicBezTo>
                      <a:pt x="485" y="58"/>
                      <a:pt x="299" y="-32"/>
                      <a:pt x="17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16"/>
              <p:cNvSpPr/>
              <p:nvPr/>
            </p:nvSpPr>
            <p:spPr>
              <a:xfrm>
                <a:off x="2658127" y="4225424"/>
                <a:ext cx="275935" cy="281804"/>
              </a:xfrm>
              <a:custGeom>
                <a:rect b="b" l="l" r="r" t="t"/>
                <a:pathLst>
                  <a:path extrusionOk="0" h="863" w="845">
                    <a:moveTo>
                      <a:pt x="328" y="20"/>
                    </a:moveTo>
                    <a:cubicBezTo>
                      <a:pt x="328" y="20"/>
                      <a:pt x="-106" y="120"/>
                      <a:pt x="25" y="568"/>
                    </a:cubicBezTo>
                    <a:cubicBezTo>
                      <a:pt x="155" y="1016"/>
                      <a:pt x="708" y="945"/>
                      <a:pt x="835" y="414"/>
                    </a:cubicBezTo>
                    <a:cubicBezTo>
                      <a:pt x="908" y="108"/>
                      <a:pt x="560" y="-60"/>
                      <a:pt x="328" y="2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7" name="Google Shape;2657;p16"/>
            <p:cNvGrpSpPr/>
            <p:nvPr/>
          </p:nvGrpSpPr>
          <p:grpSpPr>
            <a:xfrm>
              <a:off x="2254509" y="4430165"/>
              <a:ext cx="488846" cy="460421"/>
              <a:chOff x="2254509" y="4430165"/>
              <a:chExt cx="488846" cy="460421"/>
            </a:xfrm>
          </p:grpSpPr>
          <p:sp>
            <p:nvSpPr>
              <p:cNvPr id="2658" name="Google Shape;2658;p16"/>
              <p:cNvSpPr/>
              <p:nvPr/>
            </p:nvSpPr>
            <p:spPr>
              <a:xfrm>
                <a:off x="2408968" y="4430165"/>
                <a:ext cx="207033" cy="198210"/>
              </a:xfrm>
              <a:custGeom>
                <a:rect b="b" l="l" r="r" t="t"/>
                <a:pathLst>
                  <a:path extrusionOk="0" h="607" w="634">
                    <a:moveTo>
                      <a:pt x="127" y="518"/>
                    </a:moveTo>
                    <a:cubicBezTo>
                      <a:pt x="127" y="518"/>
                      <a:pt x="-30" y="321"/>
                      <a:pt x="5" y="166"/>
                    </a:cubicBezTo>
                    <a:cubicBezTo>
                      <a:pt x="41" y="11"/>
                      <a:pt x="263" y="-16"/>
                      <a:pt x="382" y="7"/>
                    </a:cubicBezTo>
                    <a:cubicBezTo>
                      <a:pt x="501" y="31"/>
                      <a:pt x="662" y="130"/>
                      <a:pt x="630" y="265"/>
                    </a:cubicBezTo>
                    <a:cubicBezTo>
                      <a:pt x="599" y="400"/>
                      <a:pt x="488" y="551"/>
                      <a:pt x="488" y="551"/>
                    </a:cubicBezTo>
                    <a:cubicBezTo>
                      <a:pt x="488" y="551"/>
                      <a:pt x="193" y="697"/>
                      <a:pt x="127" y="5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16"/>
              <p:cNvSpPr/>
              <p:nvPr/>
            </p:nvSpPr>
            <p:spPr>
              <a:xfrm>
                <a:off x="2503015" y="4542495"/>
                <a:ext cx="240341" cy="231517"/>
              </a:xfrm>
              <a:custGeom>
                <a:rect b="b" l="l" r="r" t="t"/>
                <a:pathLst>
                  <a:path extrusionOk="0" h="709" w="736">
                    <a:moveTo>
                      <a:pt x="77" y="221"/>
                    </a:moveTo>
                    <a:cubicBezTo>
                      <a:pt x="77" y="221"/>
                      <a:pt x="394" y="-9"/>
                      <a:pt x="549" y="0"/>
                    </a:cubicBezTo>
                    <a:cubicBezTo>
                      <a:pt x="703" y="10"/>
                      <a:pt x="750" y="213"/>
                      <a:pt x="732" y="356"/>
                    </a:cubicBezTo>
                    <a:cubicBezTo>
                      <a:pt x="714" y="498"/>
                      <a:pt x="630" y="690"/>
                      <a:pt x="571" y="708"/>
                    </a:cubicBezTo>
                    <a:cubicBezTo>
                      <a:pt x="513" y="726"/>
                      <a:pt x="123" y="536"/>
                      <a:pt x="32" y="436"/>
                    </a:cubicBezTo>
                    <a:cubicBezTo>
                      <a:pt x="-60" y="336"/>
                      <a:pt x="78" y="232"/>
                      <a:pt x="78" y="232"/>
                    </a:cubicBezTo>
                    <a:lnTo>
                      <a:pt x="77" y="2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16"/>
              <p:cNvSpPr/>
              <p:nvPr/>
            </p:nvSpPr>
            <p:spPr>
              <a:xfrm>
                <a:off x="2490279" y="4686172"/>
                <a:ext cx="181562" cy="204414"/>
              </a:xfrm>
              <a:custGeom>
                <a:rect b="b" l="l" r="r" t="t"/>
                <a:pathLst>
                  <a:path extrusionOk="0" h="626" w="556">
                    <a:moveTo>
                      <a:pt x="280" y="0"/>
                    </a:moveTo>
                    <a:cubicBezTo>
                      <a:pt x="280" y="0"/>
                      <a:pt x="536" y="250"/>
                      <a:pt x="554" y="339"/>
                    </a:cubicBezTo>
                    <a:cubicBezTo>
                      <a:pt x="572" y="429"/>
                      <a:pt x="460" y="542"/>
                      <a:pt x="364" y="590"/>
                    </a:cubicBezTo>
                    <a:cubicBezTo>
                      <a:pt x="268" y="638"/>
                      <a:pt x="99" y="654"/>
                      <a:pt x="60" y="532"/>
                    </a:cubicBezTo>
                    <a:cubicBezTo>
                      <a:pt x="20" y="409"/>
                      <a:pt x="0" y="27"/>
                      <a:pt x="0" y="27"/>
                    </a:cubicBez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16"/>
              <p:cNvSpPr/>
              <p:nvPr/>
            </p:nvSpPr>
            <p:spPr>
              <a:xfrm>
                <a:off x="2329943" y="4675723"/>
                <a:ext cx="185154" cy="208006"/>
              </a:xfrm>
              <a:custGeom>
                <a:rect b="b" l="l" r="r" t="t"/>
                <a:pathLst>
                  <a:path extrusionOk="0" h="637" w="567">
                    <a:moveTo>
                      <a:pt x="376" y="0"/>
                    </a:moveTo>
                    <a:cubicBezTo>
                      <a:pt x="376" y="0"/>
                      <a:pt x="82" y="210"/>
                      <a:pt x="26" y="303"/>
                    </a:cubicBezTo>
                    <a:cubicBezTo>
                      <a:pt x="-30" y="396"/>
                      <a:pt x="-1" y="489"/>
                      <a:pt x="170" y="585"/>
                    </a:cubicBezTo>
                    <a:cubicBezTo>
                      <a:pt x="342" y="680"/>
                      <a:pt x="442" y="632"/>
                      <a:pt x="500" y="544"/>
                    </a:cubicBezTo>
                    <a:cubicBezTo>
                      <a:pt x="557" y="455"/>
                      <a:pt x="567" y="89"/>
                      <a:pt x="567" y="89"/>
                    </a:cubicBez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16"/>
              <p:cNvSpPr/>
              <p:nvPr/>
            </p:nvSpPr>
            <p:spPr>
              <a:xfrm>
                <a:off x="2254509" y="4515718"/>
                <a:ext cx="240341" cy="236088"/>
              </a:xfrm>
              <a:custGeom>
                <a:rect b="b" l="l" r="r" t="t"/>
                <a:pathLst>
                  <a:path extrusionOk="0" h="723" w="736">
                    <a:moveTo>
                      <a:pt x="584" y="573"/>
                    </a:moveTo>
                    <a:cubicBezTo>
                      <a:pt x="584" y="573"/>
                      <a:pt x="352" y="730"/>
                      <a:pt x="188" y="723"/>
                    </a:cubicBezTo>
                    <a:cubicBezTo>
                      <a:pt x="24" y="716"/>
                      <a:pt x="-44" y="540"/>
                      <a:pt x="28" y="300"/>
                    </a:cubicBezTo>
                    <a:cubicBezTo>
                      <a:pt x="99" y="61"/>
                      <a:pt x="306" y="-67"/>
                      <a:pt x="444" y="36"/>
                    </a:cubicBezTo>
                    <a:cubicBezTo>
                      <a:pt x="583" y="140"/>
                      <a:pt x="736" y="302"/>
                      <a:pt x="736" y="302"/>
                    </a:cubicBezTo>
                    <a:lnTo>
                      <a:pt x="584" y="57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16"/>
              <p:cNvSpPr/>
              <p:nvPr/>
            </p:nvSpPr>
            <p:spPr>
              <a:xfrm>
                <a:off x="2451420" y="4501024"/>
                <a:ext cx="40492" cy="102207"/>
              </a:xfrm>
              <a:custGeom>
                <a:rect b="b" l="l" r="r" t="t"/>
                <a:pathLst>
                  <a:path extrusionOk="0" h="313" w="124">
                    <a:moveTo>
                      <a:pt x="95" y="310"/>
                    </a:moveTo>
                    <a:cubicBezTo>
                      <a:pt x="95" y="310"/>
                      <a:pt x="6" y="124"/>
                      <a:pt x="0" y="53"/>
                    </a:cubicBezTo>
                    <a:cubicBezTo>
                      <a:pt x="-5" y="-18"/>
                      <a:pt x="42" y="-22"/>
                      <a:pt x="67" y="66"/>
                    </a:cubicBezTo>
                    <a:cubicBezTo>
                      <a:pt x="91" y="154"/>
                      <a:pt x="124" y="313"/>
                      <a:pt x="124" y="313"/>
                    </a:cubicBezTo>
                    <a:lnTo>
                      <a:pt x="95" y="3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16"/>
              <p:cNvSpPr/>
              <p:nvPr/>
            </p:nvSpPr>
            <p:spPr>
              <a:xfrm>
                <a:off x="2503015" y="4487636"/>
                <a:ext cx="22858" cy="108411"/>
              </a:xfrm>
              <a:custGeom>
                <a:rect b="b" l="l" r="r" t="t"/>
                <a:pathLst>
                  <a:path extrusionOk="0" h="332" w="70">
                    <a:moveTo>
                      <a:pt x="0" y="324"/>
                    </a:moveTo>
                    <a:cubicBezTo>
                      <a:pt x="0" y="324"/>
                      <a:pt x="-3" y="155"/>
                      <a:pt x="13" y="65"/>
                    </a:cubicBezTo>
                    <a:cubicBezTo>
                      <a:pt x="30" y="-24"/>
                      <a:pt x="66" y="-18"/>
                      <a:pt x="70" y="57"/>
                    </a:cubicBezTo>
                    <a:cubicBezTo>
                      <a:pt x="73" y="132"/>
                      <a:pt x="36" y="332"/>
                      <a:pt x="36" y="332"/>
                    </a:cubicBezTo>
                    <a:lnTo>
                      <a:pt x="0" y="3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16"/>
              <p:cNvSpPr/>
              <p:nvPr/>
            </p:nvSpPr>
            <p:spPr>
              <a:xfrm>
                <a:off x="2362598" y="4572536"/>
                <a:ext cx="98945" cy="58124"/>
              </a:xfrm>
              <a:custGeom>
                <a:rect b="b" l="l" r="r" t="t"/>
                <a:pathLst>
                  <a:path extrusionOk="0" h="178" w="303">
                    <a:moveTo>
                      <a:pt x="282" y="178"/>
                    </a:moveTo>
                    <a:cubicBezTo>
                      <a:pt x="282" y="178"/>
                      <a:pt x="125" y="114"/>
                      <a:pt x="49" y="64"/>
                    </a:cubicBezTo>
                    <a:cubicBezTo>
                      <a:pt x="-27" y="14"/>
                      <a:pt x="-8" y="-17"/>
                      <a:pt x="63" y="9"/>
                    </a:cubicBezTo>
                    <a:cubicBezTo>
                      <a:pt x="134" y="35"/>
                      <a:pt x="303" y="148"/>
                      <a:pt x="303" y="148"/>
                    </a:cubicBezTo>
                    <a:lnTo>
                      <a:pt x="282" y="17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17300" lIns="81625" spcFirstLastPara="1" rIns="81625" wrap="square" tIns="173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16"/>
              <p:cNvSpPr/>
              <p:nvPr/>
            </p:nvSpPr>
            <p:spPr>
              <a:xfrm>
                <a:off x="2332882" y="4663967"/>
                <a:ext cx="106782" cy="27756"/>
              </a:xfrm>
              <a:custGeom>
                <a:rect b="b" l="l" r="r" t="t"/>
                <a:pathLst>
                  <a:path extrusionOk="0" h="85" w="327">
                    <a:moveTo>
                      <a:pt x="327" y="37"/>
                    </a:moveTo>
                    <a:cubicBezTo>
                      <a:pt x="327" y="37"/>
                      <a:pt x="163" y="79"/>
                      <a:pt x="72" y="84"/>
                    </a:cubicBezTo>
                    <a:cubicBezTo>
                      <a:pt x="-19" y="89"/>
                      <a:pt x="-22" y="52"/>
                      <a:pt x="51" y="31"/>
                    </a:cubicBezTo>
                    <a:cubicBezTo>
                      <a:pt x="123" y="10"/>
                      <a:pt x="327" y="0"/>
                      <a:pt x="327" y="0"/>
                    </a:cubicBezTo>
                    <a:lnTo>
                      <a:pt x="327" y="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16"/>
              <p:cNvSpPr/>
              <p:nvPr/>
            </p:nvSpPr>
            <p:spPr>
              <a:xfrm>
                <a:off x="2384150" y="4707397"/>
                <a:ext cx="81638" cy="90778"/>
              </a:xfrm>
              <a:custGeom>
                <a:rect b="b" l="l" r="r" t="t"/>
                <a:pathLst>
                  <a:path extrusionOk="0" h="278" w="250">
                    <a:moveTo>
                      <a:pt x="250" y="30"/>
                    </a:moveTo>
                    <a:cubicBezTo>
                      <a:pt x="250" y="30"/>
                      <a:pt x="145" y="175"/>
                      <a:pt x="75" y="241"/>
                    </a:cubicBezTo>
                    <a:cubicBezTo>
                      <a:pt x="4" y="306"/>
                      <a:pt x="-22" y="278"/>
                      <a:pt x="22" y="212"/>
                    </a:cubicBezTo>
                    <a:cubicBezTo>
                      <a:pt x="66" y="146"/>
                      <a:pt x="224" y="0"/>
                      <a:pt x="224" y="0"/>
                    </a:cubicBezTo>
                    <a:lnTo>
                      <a:pt x="250" y="3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16"/>
              <p:cNvSpPr/>
              <p:nvPr/>
            </p:nvSpPr>
            <p:spPr>
              <a:xfrm>
                <a:off x="2442603" y="4720132"/>
                <a:ext cx="45717" cy="111024"/>
              </a:xfrm>
              <a:custGeom>
                <a:rect b="b" l="l" r="r" t="t"/>
                <a:pathLst>
                  <a:path extrusionOk="0" h="340" w="140">
                    <a:moveTo>
                      <a:pt x="140" y="17"/>
                    </a:moveTo>
                    <a:cubicBezTo>
                      <a:pt x="140" y="17"/>
                      <a:pt x="102" y="192"/>
                      <a:pt x="64" y="280"/>
                    </a:cubicBezTo>
                    <a:cubicBezTo>
                      <a:pt x="25" y="368"/>
                      <a:pt x="-11" y="353"/>
                      <a:pt x="4" y="275"/>
                    </a:cubicBezTo>
                    <a:cubicBezTo>
                      <a:pt x="18" y="196"/>
                      <a:pt x="105" y="0"/>
                      <a:pt x="105" y="0"/>
                    </a:cubicBezTo>
                    <a:lnTo>
                      <a:pt x="140" y="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16"/>
              <p:cNvSpPr/>
              <p:nvPr/>
            </p:nvSpPr>
            <p:spPr>
              <a:xfrm>
                <a:off x="2522608" y="4720785"/>
                <a:ext cx="42451" cy="110371"/>
              </a:xfrm>
              <a:custGeom>
                <a:rect b="b" l="l" r="r" t="t"/>
                <a:pathLst>
                  <a:path extrusionOk="0" h="338" w="130">
                    <a:moveTo>
                      <a:pt x="39" y="0"/>
                    </a:moveTo>
                    <a:cubicBezTo>
                      <a:pt x="39" y="0"/>
                      <a:pt x="107" y="166"/>
                      <a:pt x="125" y="260"/>
                    </a:cubicBezTo>
                    <a:cubicBezTo>
                      <a:pt x="143" y="355"/>
                      <a:pt x="105" y="362"/>
                      <a:pt x="72" y="290"/>
                    </a:cubicBezTo>
                    <a:cubicBezTo>
                      <a:pt x="40" y="217"/>
                      <a:pt x="0" y="6"/>
                      <a:pt x="0" y="6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16"/>
              <p:cNvSpPr/>
              <p:nvPr/>
            </p:nvSpPr>
            <p:spPr>
              <a:xfrm>
                <a:off x="2324718" y="4622497"/>
                <a:ext cx="115272" cy="31674"/>
              </a:xfrm>
              <a:custGeom>
                <a:rect b="b" l="l" r="r" t="t"/>
                <a:pathLst>
                  <a:path extrusionOk="0" h="97" w="353">
                    <a:moveTo>
                      <a:pt x="342" y="97"/>
                    </a:moveTo>
                    <a:cubicBezTo>
                      <a:pt x="342" y="97"/>
                      <a:pt x="162" y="84"/>
                      <a:pt x="68" y="59"/>
                    </a:cubicBezTo>
                    <a:cubicBezTo>
                      <a:pt x="-26" y="34"/>
                      <a:pt x="-17" y="-3"/>
                      <a:pt x="63" y="0"/>
                    </a:cubicBezTo>
                    <a:cubicBezTo>
                      <a:pt x="143" y="3"/>
                      <a:pt x="353" y="60"/>
                      <a:pt x="353" y="60"/>
                    </a:cubicBezTo>
                    <a:lnTo>
                      <a:pt x="342" y="9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16"/>
              <p:cNvSpPr/>
              <p:nvPr/>
            </p:nvSpPr>
            <p:spPr>
              <a:xfrm>
                <a:off x="2522934" y="4511800"/>
                <a:ext cx="41145" cy="88492"/>
              </a:xfrm>
              <a:custGeom>
                <a:rect b="b" l="l" r="r" t="t"/>
                <a:pathLst>
                  <a:path extrusionOk="0" h="271" w="126">
                    <a:moveTo>
                      <a:pt x="0" y="255"/>
                    </a:moveTo>
                    <a:cubicBezTo>
                      <a:pt x="0" y="255"/>
                      <a:pt x="61" y="25"/>
                      <a:pt x="99" y="5"/>
                    </a:cubicBezTo>
                    <a:cubicBezTo>
                      <a:pt x="138" y="-16"/>
                      <a:pt x="128" y="30"/>
                      <a:pt x="114" y="77"/>
                    </a:cubicBezTo>
                    <a:cubicBezTo>
                      <a:pt x="100" y="125"/>
                      <a:pt x="24" y="271"/>
                      <a:pt x="24" y="271"/>
                    </a:cubicBezTo>
                    <a:lnTo>
                      <a:pt x="0" y="25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16"/>
              <p:cNvSpPr/>
              <p:nvPr/>
            </p:nvSpPr>
            <p:spPr>
              <a:xfrm>
                <a:off x="2561467" y="4600945"/>
                <a:ext cx="108415" cy="32654"/>
              </a:xfrm>
              <a:custGeom>
                <a:rect b="b" l="l" r="r" t="t"/>
                <a:pathLst>
                  <a:path extrusionOk="0" h="100" w="332">
                    <a:moveTo>
                      <a:pt x="0" y="73"/>
                    </a:moveTo>
                    <a:cubicBezTo>
                      <a:pt x="0" y="73"/>
                      <a:pt x="234" y="-2"/>
                      <a:pt x="300" y="0"/>
                    </a:cubicBezTo>
                    <a:cubicBezTo>
                      <a:pt x="366" y="1"/>
                      <a:pt x="322" y="49"/>
                      <a:pt x="230" y="68"/>
                    </a:cubicBezTo>
                    <a:cubicBezTo>
                      <a:pt x="138" y="88"/>
                      <a:pt x="19" y="100"/>
                      <a:pt x="19" y="10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16"/>
              <p:cNvSpPr/>
              <p:nvPr/>
            </p:nvSpPr>
            <p:spPr>
              <a:xfrm>
                <a:off x="2572897" y="4650579"/>
                <a:ext cx="102863" cy="18286"/>
              </a:xfrm>
              <a:custGeom>
                <a:rect b="b" l="l" r="r" t="t"/>
                <a:pathLst>
                  <a:path extrusionOk="0" h="56" w="315">
                    <a:moveTo>
                      <a:pt x="1" y="0"/>
                    </a:moveTo>
                    <a:cubicBezTo>
                      <a:pt x="1" y="0"/>
                      <a:pt x="210" y="3"/>
                      <a:pt x="263" y="9"/>
                    </a:cubicBezTo>
                    <a:cubicBezTo>
                      <a:pt x="317" y="15"/>
                      <a:pt x="330" y="39"/>
                      <a:pt x="299" y="53"/>
                    </a:cubicBezTo>
                    <a:cubicBezTo>
                      <a:pt x="268" y="67"/>
                      <a:pt x="0" y="31"/>
                      <a:pt x="0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16"/>
              <p:cNvSpPr/>
              <p:nvPr/>
            </p:nvSpPr>
            <p:spPr>
              <a:xfrm>
                <a:off x="2565386" y="4674417"/>
                <a:ext cx="106782" cy="51920"/>
              </a:xfrm>
              <a:custGeom>
                <a:rect b="b" l="l" r="r" t="t"/>
                <a:pathLst>
                  <a:path extrusionOk="0" h="159" w="327">
                    <a:moveTo>
                      <a:pt x="16" y="0"/>
                    </a:moveTo>
                    <a:cubicBezTo>
                      <a:pt x="16" y="0"/>
                      <a:pt x="250" y="80"/>
                      <a:pt x="297" y="100"/>
                    </a:cubicBezTo>
                    <a:cubicBezTo>
                      <a:pt x="345" y="119"/>
                      <a:pt x="330" y="164"/>
                      <a:pt x="286" y="158"/>
                    </a:cubicBezTo>
                    <a:cubicBezTo>
                      <a:pt x="242" y="153"/>
                      <a:pt x="0" y="43"/>
                      <a:pt x="0" y="4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11100" lIns="81625" spcFirstLastPara="1" rIns="81625" wrap="square" tIns="11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16"/>
              <p:cNvSpPr/>
              <p:nvPr/>
            </p:nvSpPr>
            <p:spPr>
              <a:xfrm>
                <a:off x="2554936" y="4697601"/>
                <a:ext cx="74127" cy="101554"/>
              </a:xfrm>
              <a:custGeom>
                <a:rect b="b" l="l" r="r" t="t"/>
                <a:pathLst>
                  <a:path extrusionOk="0" h="311" w="227">
                    <a:moveTo>
                      <a:pt x="20" y="0"/>
                    </a:moveTo>
                    <a:cubicBezTo>
                      <a:pt x="20" y="0"/>
                      <a:pt x="198" y="225"/>
                      <a:pt x="219" y="258"/>
                    </a:cubicBezTo>
                    <a:cubicBezTo>
                      <a:pt x="245" y="301"/>
                      <a:pt x="198" y="325"/>
                      <a:pt x="177" y="302"/>
                    </a:cubicBezTo>
                    <a:cubicBezTo>
                      <a:pt x="159" y="283"/>
                      <a:pt x="0" y="41"/>
                      <a:pt x="0" y="41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16"/>
              <p:cNvSpPr/>
              <p:nvPr/>
            </p:nvSpPr>
            <p:spPr>
              <a:xfrm>
                <a:off x="2428888" y="4585271"/>
                <a:ext cx="147601" cy="147596"/>
              </a:xfrm>
              <a:custGeom>
                <a:rect b="b" l="l" r="r" t="t"/>
                <a:pathLst>
                  <a:path extrusionOk="0" h="452" w="452">
                    <a:moveTo>
                      <a:pt x="437" y="309"/>
                    </a:moveTo>
                    <a:cubicBezTo>
                      <a:pt x="391" y="425"/>
                      <a:pt x="259" y="482"/>
                      <a:pt x="143" y="436"/>
                    </a:cubicBezTo>
                    <a:cubicBezTo>
                      <a:pt x="27" y="390"/>
                      <a:pt x="-30" y="259"/>
                      <a:pt x="16" y="143"/>
                    </a:cubicBezTo>
                    <a:cubicBezTo>
                      <a:pt x="62" y="27"/>
                      <a:pt x="193" y="-30"/>
                      <a:pt x="309" y="16"/>
                    </a:cubicBezTo>
                    <a:cubicBezTo>
                      <a:pt x="425" y="61"/>
                      <a:pt x="482" y="193"/>
                      <a:pt x="437" y="3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16"/>
              <p:cNvSpPr/>
              <p:nvPr/>
            </p:nvSpPr>
            <p:spPr>
              <a:xfrm>
                <a:off x="2452399" y="4608782"/>
                <a:ext cx="100577" cy="100574"/>
              </a:xfrm>
              <a:custGeom>
                <a:rect b="b" l="l" r="r" t="t"/>
                <a:pathLst>
                  <a:path extrusionOk="0" h="308" w="308">
                    <a:moveTo>
                      <a:pt x="306" y="180"/>
                    </a:moveTo>
                    <a:cubicBezTo>
                      <a:pt x="292" y="264"/>
                      <a:pt x="212" y="320"/>
                      <a:pt x="128" y="306"/>
                    </a:cubicBezTo>
                    <a:cubicBezTo>
                      <a:pt x="44" y="291"/>
                      <a:pt x="-12" y="211"/>
                      <a:pt x="2" y="127"/>
                    </a:cubicBezTo>
                    <a:cubicBezTo>
                      <a:pt x="17" y="43"/>
                      <a:pt x="97" y="-12"/>
                      <a:pt x="181" y="2"/>
                    </a:cubicBezTo>
                    <a:cubicBezTo>
                      <a:pt x="265" y="17"/>
                      <a:pt x="321" y="96"/>
                      <a:pt x="306" y="1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16"/>
              <p:cNvSpPr/>
              <p:nvPr/>
            </p:nvSpPr>
            <p:spPr>
              <a:xfrm>
                <a:off x="2460563" y="4646008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5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4" y="13"/>
                      <a:pt x="42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16"/>
              <p:cNvSpPr/>
              <p:nvPr/>
            </p:nvSpPr>
            <p:spPr>
              <a:xfrm>
                <a:off x="2469707" y="4674090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3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16"/>
              <p:cNvSpPr/>
              <p:nvPr/>
            </p:nvSpPr>
            <p:spPr>
              <a:xfrm>
                <a:off x="2484401" y="4656457"/>
                <a:ext cx="13715" cy="13388"/>
              </a:xfrm>
              <a:custGeom>
                <a:rect b="b" l="l" r="r" t="t"/>
                <a:pathLst>
                  <a:path extrusionOk="0" h="41" w="42">
                    <a:moveTo>
                      <a:pt x="42" y="24"/>
                    </a:moveTo>
                    <a:cubicBezTo>
                      <a:pt x="40" y="36"/>
                      <a:pt x="29" y="43"/>
                      <a:pt x="18" y="41"/>
                    </a:cubicBezTo>
                    <a:cubicBezTo>
                      <a:pt x="6" y="39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16"/>
              <p:cNvSpPr/>
              <p:nvPr/>
            </p:nvSpPr>
            <p:spPr>
              <a:xfrm>
                <a:off x="2492565" y="4687478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16"/>
              <p:cNvSpPr/>
              <p:nvPr/>
            </p:nvSpPr>
            <p:spPr>
              <a:xfrm>
                <a:off x="2509546" y="4660702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16"/>
              <p:cNvSpPr/>
              <p:nvPr/>
            </p:nvSpPr>
            <p:spPr>
              <a:xfrm>
                <a:off x="2498443" y="4637518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5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30"/>
                      <a:pt x="0" y="18"/>
                    </a:cubicBezTo>
                    <a:cubicBezTo>
                      <a:pt x="2" y="7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16"/>
              <p:cNvSpPr/>
              <p:nvPr/>
            </p:nvSpPr>
            <p:spPr>
              <a:xfrm>
                <a:off x="2525220" y="4642416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4"/>
                      <a:pt x="18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16"/>
              <p:cNvSpPr/>
              <p:nvPr/>
            </p:nvSpPr>
            <p:spPr>
              <a:xfrm>
                <a:off x="2511832" y="4620211"/>
                <a:ext cx="13389" cy="13388"/>
              </a:xfrm>
              <a:custGeom>
                <a:rect b="b" l="l" r="r" t="t"/>
                <a:pathLst>
                  <a:path extrusionOk="0" h="41" w="41">
                    <a:moveTo>
                      <a:pt x="41" y="24"/>
                    </a:moveTo>
                    <a:cubicBezTo>
                      <a:pt x="39" y="36"/>
                      <a:pt x="28" y="43"/>
                      <a:pt x="17" y="41"/>
                    </a:cubicBezTo>
                    <a:cubicBezTo>
                      <a:pt x="5" y="39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3" y="13"/>
                      <a:pt x="41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16"/>
              <p:cNvSpPr/>
              <p:nvPr/>
            </p:nvSpPr>
            <p:spPr>
              <a:xfrm>
                <a:off x="2478523" y="4623803"/>
                <a:ext cx="13389" cy="13715"/>
              </a:xfrm>
              <a:custGeom>
                <a:rect b="b" l="l" r="r" t="t"/>
                <a:pathLst>
                  <a:path extrusionOk="0" h="42" w="41">
                    <a:moveTo>
                      <a:pt x="41" y="24"/>
                    </a:moveTo>
                    <a:cubicBezTo>
                      <a:pt x="39" y="36"/>
                      <a:pt x="29" y="44"/>
                      <a:pt x="17" y="42"/>
                    </a:cubicBezTo>
                    <a:cubicBezTo>
                      <a:pt x="5" y="40"/>
                      <a:pt x="-2" y="29"/>
                      <a:pt x="0" y="17"/>
                    </a:cubicBezTo>
                    <a:cubicBezTo>
                      <a:pt x="2" y="6"/>
                      <a:pt x="12" y="-2"/>
                      <a:pt x="24" y="0"/>
                    </a:cubicBezTo>
                    <a:cubicBezTo>
                      <a:pt x="35" y="2"/>
                      <a:pt x="43" y="13"/>
                      <a:pt x="41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16"/>
              <p:cNvSpPr/>
              <p:nvPr/>
            </p:nvSpPr>
            <p:spPr>
              <a:xfrm>
                <a:off x="2517057" y="4682254"/>
                <a:ext cx="13389" cy="13715"/>
              </a:xfrm>
              <a:custGeom>
                <a:rect b="b" l="l" r="r" t="t"/>
                <a:pathLst>
                  <a:path extrusionOk="0" h="42" w="41">
                    <a:moveTo>
                      <a:pt x="41" y="24"/>
                    </a:moveTo>
                    <a:cubicBezTo>
                      <a:pt x="39" y="36"/>
                      <a:pt x="28" y="44"/>
                      <a:pt x="17" y="42"/>
                    </a:cubicBezTo>
                    <a:cubicBezTo>
                      <a:pt x="5" y="40"/>
                      <a:pt x="-2" y="29"/>
                      <a:pt x="0" y="17"/>
                    </a:cubicBezTo>
                    <a:cubicBezTo>
                      <a:pt x="1" y="6"/>
                      <a:pt x="12" y="-2"/>
                      <a:pt x="24" y="0"/>
                    </a:cubicBezTo>
                    <a:cubicBezTo>
                      <a:pt x="35" y="2"/>
                      <a:pt x="43" y="13"/>
                      <a:pt x="41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16"/>
              <p:cNvSpPr/>
              <p:nvPr/>
            </p:nvSpPr>
            <p:spPr>
              <a:xfrm>
                <a:off x="2534364" y="4662661"/>
                <a:ext cx="13389" cy="13715"/>
              </a:xfrm>
              <a:custGeom>
                <a:rect b="b" l="l" r="r" t="t"/>
                <a:pathLst>
                  <a:path extrusionOk="0" h="42" w="41">
                    <a:moveTo>
                      <a:pt x="41" y="25"/>
                    </a:moveTo>
                    <a:cubicBezTo>
                      <a:pt x="39" y="36"/>
                      <a:pt x="29" y="44"/>
                      <a:pt x="17" y="42"/>
                    </a:cubicBezTo>
                    <a:cubicBezTo>
                      <a:pt x="5" y="40"/>
                      <a:pt x="-2" y="30"/>
                      <a:pt x="0" y="18"/>
                    </a:cubicBezTo>
                    <a:cubicBezTo>
                      <a:pt x="2" y="7"/>
                      <a:pt x="13" y="-2"/>
                      <a:pt x="24" y="0"/>
                    </a:cubicBezTo>
                    <a:cubicBezTo>
                      <a:pt x="36" y="2"/>
                      <a:pt x="43" y="13"/>
                      <a:pt x="41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2689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p17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691" name="Google Shape;2691;p17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2692" name="Google Shape;2692;p17"/>
          <p:cNvGrpSpPr/>
          <p:nvPr/>
        </p:nvGrpSpPr>
        <p:grpSpPr>
          <a:xfrm rot="10800000">
            <a:off x="-152402" y="3381968"/>
            <a:ext cx="2061732" cy="1913931"/>
            <a:chOff x="7234348" y="-152457"/>
            <a:chExt cx="2061732" cy="1913931"/>
          </a:xfrm>
        </p:grpSpPr>
        <p:grpSp>
          <p:nvGrpSpPr>
            <p:cNvPr id="2693" name="Google Shape;2693;p17"/>
            <p:cNvGrpSpPr/>
            <p:nvPr/>
          </p:nvGrpSpPr>
          <p:grpSpPr>
            <a:xfrm>
              <a:off x="7234348" y="-152457"/>
              <a:ext cx="1242617" cy="703088"/>
              <a:chOff x="7920499" y="834309"/>
              <a:chExt cx="741595" cy="419604"/>
            </a:xfrm>
          </p:grpSpPr>
          <p:sp>
            <p:nvSpPr>
              <p:cNvPr id="2694" name="Google Shape;2694;p17"/>
              <p:cNvSpPr/>
              <p:nvPr/>
            </p:nvSpPr>
            <p:spPr>
              <a:xfrm>
                <a:off x="7920499" y="942394"/>
                <a:ext cx="231851" cy="102534"/>
              </a:xfrm>
              <a:custGeom>
                <a:rect b="b" l="l" r="r" t="t"/>
                <a:pathLst>
                  <a:path extrusionOk="0" h="314" w="710">
                    <a:moveTo>
                      <a:pt x="710" y="291"/>
                    </a:moveTo>
                    <a:cubicBezTo>
                      <a:pt x="710" y="291"/>
                      <a:pt x="575" y="213"/>
                      <a:pt x="443" y="128"/>
                    </a:cubicBezTo>
                    <a:cubicBezTo>
                      <a:pt x="312" y="42"/>
                      <a:pt x="112" y="-54"/>
                      <a:pt x="29" y="36"/>
                    </a:cubicBezTo>
                    <a:cubicBezTo>
                      <a:pt x="-54" y="127"/>
                      <a:pt x="49" y="244"/>
                      <a:pt x="222" y="293"/>
                    </a:cubicBezTo>
                    <a:cubicBezTo>
                      <a:pt x="396" y="342"/>
                      <a:pt x="710" y="291"/>
                      <a:pt x="710" y="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7920499" y="944026"/>
                <a:ext cx="231851" cy="100901"/>
              </a:xfrm>
              <a:custGeom>
                <a:rect b="b" l="l" r="r" t="t"/>
                <a:pathLst>
                  <a:path extrusionOk="0" h="309" w="710">
                    <a:moveTo>
                      <a:pt x="29" y="31"/>
                    </a:moveTo>
                    <a:cubicBezTo>
                      <a:pt x="44" y="15"/>
                      <a:pt x="63" y="5"/>
                      <a:pt x="85" y="0"/>
                    </a:cubicBezTo>
                    <a:cubicBezTo>
                      <a:pt x="83" y="1"/>
                      <a:pt x="82" y="2"/>
                      <a:pt x="81" y="3"/>
                    </a:cubicBezTo>
                    <a:cubicBezTo>
                      <a:pt x="-2" y="94"/>
                      <a:pt x="100" y="211"/>
                      <a:pt x="274" y="260"/>
                    </a:cubicBezTo>
                    <a:cubicBezTo>
                      <a:pt x="392" y="293"/>
                      <a:pt x="575" y="280"/>
                      <a:pt x="680" y="269"/>
                    </a:cubicBezTo>
                    <a:cubicBezTo>
                      <a:pt x="699" y="280"/>
                      <a:pt x="710" y="286"/>
                      <a:pt x="710" y="286"/>
                    </a:cubicBezTo>
                    <a:cubicBezTo>
                      <a:pt x="710" y="286"/>
                      <a:pt x="396" y="337"/>
                      <a:pt x="222" y="288"/>
                    </a:cubicBezTo>
                    <a:cubicBezTo>
                      <a:pt x="49" y="239"/>
                      <a:pt x="-54" y="122"/>
                      <a:pt x="29" y="3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8117736" y="834309"/>
                <a:ext cx="181235" cy="178617"/>
              </a:xfrm>
              <a:custGeom>
                <a:rect b="b" l="l" r="r" t="t"/>
                <a:pathLst>
                  <a:path extrusionOk="0" h="547" w="555">
                    <a:moveTo>
                      <a:pt x="555" y="547"/>
                    </a:moveTo>
                    <a:cubicBezTo>
                      <a:pt x="555" y="547"/>
                      <a:pt x="471" y="414"/>
                      <a:pt x="394" y="278"/>
                    </a:cubicBezTo>
                    <a:cubicBezTo>
                      <a:pt x="327" y="158"/>
                      <a:pt x="216" y="7"/>
                      <a:pt x="112" y="0"/>
                    </a:cubicBezTo>
                    <a:lnTo>
                      <a:pt x="97" y="0"/>
                    </a:lnTo>
                    <a:cubicBezTo>
                      <a:pt x="88" y="1"/>
                      <a:pt x="78" y="3"/>
                      <a:pt x="69" y="6"/>
                    </a:cubicBezTo>
                    <a:cubicBezTo>
                      <a:pt x="-46" y="48"/>
                      <a:pt x="-10" y="200"/>
                      <a:pt x="122" y="323"/>
                    </a:cubicBezTo>
                    <a:cubicBezTo>
                      <a:pt x="253" y="446"/>
                      <a:pt x="555" y="547"/>
                      <a:pt x="555" y="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8117736" y="834309"/>
                <a:ext cx="181235" cy="178617"/>
              </a:xfrm>
              <a:custGeom>
                <a:rect b="b" l="l" r="r" t="t"/>
                <a:pathLst>
                  <a:path extrusionOk="0" h="547" w="555">
                    <a:moveTo>
                      <a:pt x="69" y="6"/>
                    </a:moveTo>
                    <a:cubicBezTo>
                      <a:pt x="90" y="-1"/>
                      <a:pt x="111" y="-2"/>
                      <a:pt x="133" y="4"/>
                    </a:cubicBezTo>
                    <a:cubicBezTo>
                      <a:pt x="131" y="4"/>
                      <a:pt x="129" y="5"/>
                      <a:pt x="127" y="5"/>
                    </a:cubicBezTo>
                    <a:cubicBezTo>
                      <a:pt x="12" y="47"/>
                      <a:pt x="49" y="199"/>
                      <a:pt x="180" y="322"/>
                    </a:cubicBezTo>
                    <a:cubicBezTo>
                      <a:pt x="270" y="406"/>
                      <a:pt x="438" y="479"/>
                      <a:pt x="537" y="517"/>
                    </a:cubicBezTo>
                    <a:cubicBezTo>
                      <a:pt x="548" y="536"/>
                      <a:pt x="555" y="547"/>
                      <a:pt x="555" y="547"/>
                    </a:cubicBezTo>
                    <a:cubicBezTo>
                      <a:pt x="555" y="547"/>
                      <a:pt x="253" y="446"/>
                      <a:pt x="122" y="323"/>
                    </a:cubicBezTo>
                    <a:cubicBezTo>
                      <a:pt x="-10" y="200"/>
                      <a:pt x="-46" y="48"/>
                      <a:pt x="69" y="6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8057977" y="1080520"/>
                <a:ext cx="185807" cy="173393"/>
              </a:xfrm>
              <a:custGeom>
                <a:rect b="b" l="l" r="r" t="t"/>
                <a:pathLst>
                  <a:path extrusionOk="0" h="531" w="569">
                    <a:moveTo>
                      <a:pt x="569" y="0"/>
                    </a:moveTo>
                    <a:cubicBezTo>
                      <a:pt x="569" y="0"/>
                      <a:pt x="481" y="129"/>
                      <a:pt x="399" y="263"/>
                    </a:cubicBezTo>
                    <a:cubicBezTo>
                      <a:pt x="318" y="396"/>
                      <a:pt x="179" y="570"/>
                      <a:pt x="66" y="524"/>
                    </a:cubicBezTo>
                    <a:cubicBezTo>
                      <a:pt x="-48" y="478"/>
                      <a:pt x="-7" y="328"/>
                      <a:pt x="129" y="209"/>
                    </a:cubicBezTo>
                    <a:cubicBezTo>
                      <a:pt x="264" y="90"/>
                      <a:pt x="569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8057977" y="1080520"/>
                <a:ext cx="185807" cy="173393"/>
              </a:xfrm>
              <a:custGeom>
                <a:rect b="b" l="l" r="r" t="t"/>
                <a:pathLst>
                  <a:path extrusionOk="0" h="531" w="569">
                    <a:moveTo>
                      <a:pt x="66" y="524"/>
                    </a:moveTo>
                    <a:cubicBezTo>
                      <a:pt x="86" y="532"/>
                      <a:pt x="108" y="533"/>
                      <a:pt x="129" y="529"/>
                    </a:cubicBezTo>
                    <a:cubicBezTo>
                      <a:pt x="128" y="528"/>
                      <a:pt x="126" y="528"/>
                      <a:pt x="124" y="527"/>
                    </a:cubicBezTo>
                    <a:cubicBezTo>
                      <a:pt x="10" y="481"/>
                      <a:pt x="52" y="331"/>
                      <a:pt x="187" y="212"/>
                    </a:cubicBezTo>
                    <a:cubicBezTo>
                      <a:pt x="279" y="131"/>
                      <a:pt x="450" y="63"/>
                      <a:pt x="550" y="28"/>
                    </a:cubicBezTo>
                    <a:cubicBezTo>
                      <a:pt x="562" y="10"/>
                      <a:pt x="569" y="0"/>
                      <a:pt x="569" y="0"/>
                    </a:cubicBezTo>
                    <a:cubicBezTo>
                      <a:pt x="569" y="0"/>
                      <a:pt x="264" y="90"/>
                      <a:pt x="129" y="209"/>
                    </a:cubicBezTo>
                    <a:cubicBezTo>
                      <a:pt x="-7" y="328"/>
                      <a:pt x="-48" y="478"/>
                      <a:pt x="66" y="524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8283950" y="1066479"/>
                <a:ext cx="192011" cy="166535"/>
              </a:xfrm>
              <a:custGeom>
                <a:rect b="b" l="l" r="r" t="t"/>
                <a:pathLst>
                  <a:path extrusionOk="0" h="510" w="588">
                    <a:moveTo>
                      <a:pt x="588" y="0"/>
                    </a:moveTo>
                    <a:cubicBezTo>
                      <a:pt x="588" y="0"/>
                      <a:pt x="494" y="125"/>
                      <a:pt x="407" y="255"/>
                    </a:cubicBezTo>
                    <a:cubicBezTo>
                      <a:pt x="319" y="385"/>
                      <a:pt x="173" y="552"/>
                      <a:pt x="62" y="501"/>
                    </a:cubicBezTo>
                    <a:cubicBezTo>
                      <a:pt x="-50" y="451"/>
                      <a:pt x="-2" y="302"/>
                      <a:pt x="139" y="190"/>
                    </a:cubicBezTo>
                    <a:cubicBezTo>
                      <a:pt x="279" y="77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8283950" y="1066479"/>
                <a:ext cx="192011" cy="166862"/>
              </a:xfrm>
              <a:custGeom>
                <a:rect b="b" l="l" r="r" t="t"/>
                <a:pathLst>
                  <a:path extrusionOk="0" h="511" w="588">
                    <a:moveTo>
                      <a:pt x="62" y="501"/>
                    </a:moveTo>
                    <a:cubicBezTo>
                      <a:pt x="82" y="511"/>
                      <a:pt x="103" y="513"/>
                      <a:pt x="125" y="509"/>
                    </a:cubicBezTo>
                    <a:cubicBezTo>
                      <a:pt x="123" y="508"/>
                      <a:pt x="122" y="508"/>
                      <a:pt x="120" y="507"/>
                    </a:cubicBezTo>
                    <a:cubicBezTo>
                      <a:pt x="8" y="456"/>
                      <a:pt x="56" y="308"/>
                      <a:pt x="197" y="195"/>
                    </a:cubicBezTo>
                    <a:cubicBezTo>
                      <a:pt x="293" y="118"/>
                      <a:pt x="466" y="58"/>
                      <a:pt x="567" y="28"/>
                    </a:cubicBezTo>
                    <a:cubicBezTo>
                      <a:pt x="580" y="10"/>
                      <a:pt x="588" y="0"/>
                      <a:pt x="588" y="0"/>
                    </a:cubicBezTo>
                    <a:cubicBezTo>
                      <a:pt x="588" y="0"/>
                      <a:pt x="279" y="77"/>
                      <a:pt x="139" y="190"/>
                    </a:cubicBezTo>
                    <a:cubicBezTo>
                      <a:pt x="-2" y="302"/>
                      <a:pt x="-50" y="451"/>
                      <a:pt x="62" y="50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8357098" y="887209"/>
                <a:ext cx="181235" cy="119840"/>
              </a:xfrm>
              <a:custGeom>
                <a:rect b="b" l="l" r="r" t="t"/>
                <a:pathLst>
                  <a:path extrusionOk="0" h="367" w="555">
                    <a:moveTo>
                      <a:pt x="555" y="367"/>
                    </a:moveTo>
                    <a:cubicBezTo>
                      <a:pt x="555" y="367"/>
                      <a:pt x="458" y="274"/>
                      <a:pt x="366" y="176"/>
                    </a:cubicBezTo>
                    <a:cubicBezTo>
                      <a:pt x="274" y="78"/>
                      <a:pt x="128" y="-43"/>
                      <a:pt x="40" y="16"/>
                    </a:cubicBezTo>
                    <a:cubicBezTo>
                      <a:pt x="-47" y="74"/>
                      <a:pt x="14" y="193"/>
                      <a:pt x="149" y="269"/>
                    </a:cubicBezTo>
                    <a:cubicBezTo>
                      <a:pt x="283" y="345"/>
                      <a:pt x="555" y="367"/>
                      <a:pt x="555" y="3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8357098" y="887535"/>
                <a:ext cx="181235" cy="119514"/>
              </a:xfrm>
              <a:custGeom>
                <a:rect b="b" l="l" r="r" t="t"/>
                <a:pathLst>
                  <a:path extrusionOk="0" h="366" w="555">
                    <a:moveTo>
                      <a:pt x="40" y="15"/>
                    </a:moveTo>
                    <a:cubicBezTo>
                      <a:pt x="56" y="4"/>
                      <a:pt x="74" y="0"/>
                      <a:pt x="93" y="0"/>
                    </a:cubicBezTo>
                    <a:cubicBezTo>
                      <a:pt x="92" y="0"/>
                      <a:pt x="90" y="1"/>
                      <a:pt x="89" y="2"/>
                    </a:cubicBezTo>
                    <a:cubicBezTo>
                      <a:pt x="1" y="60"/>
                      <a:pt x="63" y="179"/>
                      <a:pt x="197" y="255"/>
                    </a:cubicBezTo>
                    <a:cubicBezTo>
                      <a:pt x="289" y="307"/>
                      <a:pt x="444" y="334"/>
                      <a:pt x="534" y="345"/>
                    </a:cubicBezTo>
                    <a:cubicBezTo>
                      <a:pt x="547" y="358"/>
                      <a:pt x="555" y="366"/>
                      <a:pt x="555" y="366"/>
                    </a:cubicBezTo>
                    <a:cubicBezTo>
                      <a:pt x="555" y="366"/>
                      <a:pt x="284" y="344"/>
                      <a:pt x="149" y="268"/>
                    </a:cubicBezTo>
                    <a:cubicBezTo>
                      <a:pt x="15" y="192"/>
                      <a:pt x="-47" y="73"/>
                      <a:pt x="40" y="1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7968175" y="983864"/>
                <a:ext cx="693919" cy="77063"/>
              </a:xfrm>
              <a:custGeom>
                <a:rect b="b" l="l" r="r" t="t"/>
                <a:pathLst>
                  <a:path extrusionOk="0" h="236" w="2125">
                    <a:moveTo>
                      <a:pt x="2122" y="33"/>
                    </a:moveTo>
                    <a:cubicBezTo>
                      <a:pt x="2115" y="38"/>
                      <a:pt x="2107" y="41"/>
                      <a:pt x="2099" y="45"/>
                    </a:cubicBezTo>
                    <a:cubicBezTo>
                      <a:pt x="2076" y="56"/>
                      <a:pt x="2053" y="67"/>
                      <a:pt x="2029" y="76"/>
                    </a:cubicBezTo>
                    <a:cubicBezTo>
                      <a:pt x="1992" y="92"/>
                      <a:pt x="1955" y="106"/>
                      <a:pt x="1917" y="118"/>
                    </a:cubicBezTo>
                    <a:cubicBezTo>
                      <a:pt x="1866" y="135"/>
                      <a:pt x="1814" y="150"/>
                      <a:pt x="1762" y="163"/>
                    </a:cubicBezTo>
                    <a:cubicBezTo>
                      <a:pt x="1698" y="179"/>
                      <a:pt x="1634" y="193"/>
                      <a:pt x="1569" y="203"/>
                    </a:cubicBezTo>
                    <a:cubicBezTo>
                      <a:pt x="1493" y="216"/>
                      <a:pt x="1416" y="224"/>
                      <a:pt x="1339" y="230"/>
                    </a:cubicBezTo>
                    <a:cubicBezTo>
                      <a:pt x="1251" y="236"/>
                      <a:pt x="1163" y="237"/>
                      <a:pt x="1075" y="235"/>
                    </a:cubicBezTo>
                    <a:cubicBezTo>
                      <a:pt x="976" y="232"/>
                      <a:pt x="876" y="224"/>
                      <a:pt x="778" y="211"/>
                    </a:cubicBezTo>
                    <a:cubicBezTo>
                      <a:pt x="668" y="197"/>
                      <a:pt x="559" y="177"/>
                      <a:pt x="452" y="151"/>
                    </a:cubicBezTo>
                    <a:cubicBezTo>
                      <a:pt x="331" y="122"/>
                      <a:pt x="212" y="87"/>
                      <a:pt x="96" y="45"/>
                    </a:cubicBezTo>
                    <a:cubicBezTo>
                      <a:pt x="65" y="34"/>
                      <a:pt x="34" y="23"/>
                      <a:pt x="4" y="11"/>
                    </a:cubicBezTo>
                    <a:cubicBezTo>
                      <a:pt x="-3" y="9"/>
                      <a:pt x="1" y="-2"/>
                      <a:pt x="8" y="1"/>
                    </a:cubicBezTo>
                    <a:cubicBezTo>
                      <a:pt x="126" y="46"/>
                      <a:pt x="246" y="86"/>
                      <a:pt x="369" y="118"/>
                    </a:cubicBezTo>
                    <a:cubicBezTo>
                      <a:pt x="479" y="148"/>
                      <a:pt x="591" y="172"/>
                      <a:pt x="704" y="189"/>
                    </a:cubicBezTo>
                    <a:cubicBezTo>
                      <a:pt x="804" y="205"/>
                      <a:pt x="906" y="216"/>
                      <a:pt x="1007" y="221"/>
                    </a:cubicBezTo>
                    <a:cubicBezTo>
                      <a:pt x="1098" y="226"/>
                      <a:pt x="1188" y="226"/>
                      <a:pt x="1279" y="222"/>
                    </a:cubicBezTo>
                    <a:cubicBezTo>
                      <a:pt x="1358" y="218"/>
                      <a:pt x="1438" y="211"/>
                      <a:pt x="1517" y="200"/>
                    </a:cubicBezTo>
                    <a:cubicBezTo>
                      <a:pt x="1584" y="190"/>
                      <a:pt x="1651" y="178"/>
                      <a:pt x="1718" y="162"/>
                    </a:cubicBezTo>
                    <a:cubicBezTo>
                      <a:pt x="1773" y="150"/>
                      <a:pt x="1827" y="135"/>
                      <a:pt x="1881" y="118"/>
                    </a:cubicBezTo>
                    <a:cubicBezTo>
                      <a:pt x="1922" y="105"/>
                      <a:pt x="1962" y="91"/>
                      <a:pt x="2002" y="75"/>
                    </a:cubicBezTo>
                    <a:cubicBezTo>
                      <a:pt x="2029" y="65"/>
                      <a:pt x="2056" y="53"/>
                      <a:pt x="2082" y="41"/>
                    </a:cubicBezTo>
                    <a:cubicBezTo>
                      <a:pt x="2093" y="36"/>
                      <a:pt x="2104" y="28"/>
                      <a:pt x="2116" y="24"/>
                    </a:cubicBezTo>
                    <a:cubicBezTo>
                      <a:pt x="2117" y="24"/>
                      <a:pt x="2117" y="23"/>
                      <a:pt x="2118" y="23"/>
                    </a:cubicBezTo>
                    <a:cubicBezTo>
                      <a:pt x="2124" y="19"/>
                      <a:pt x="2129" y="30"/>
                      <a:pt x="2122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6250" lIns="81625" spcFirstLastPara="1" rIns="81625" wrap="square" tIns="36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8199374" y="915944"/>
                <a:ext cx="198216" cy="143351"/>
              </a:xfrm>
              <a:custGeom>
                <a:rect b="b" l="l" r="r" t="t"/>
                <a:pathLst>
                  <a:path extrusionOk="0" h="439" w="607">
                    <a:moveTo>
                      <a:pt x="10" y="2"/>
                    </a:moveTo>
                    <a:cubicBezTo>
                      <a:pt x="42" y="44"/>
                      <a:pt x="78" y="82"/>
                      <a:pt x="114" y="119"/>
                    </a:cubicBezTo>
                    <a:cubicBezTo>
                      <a:pt x="197" y="202"/>
                      <a:pt x="290" y="277"/>
                      <a:pt x="392" y="337"/>
                    </a:cubicBezTo>
                    <a:cubicBezTo>
                      <a:pt x="458" y="376"/>
                      <a:pt x="529" y="408"/>
                      <a:pt x="603" y="429"/>
                    </a:cubicBezTo>
                    <a:cubicBezTo>
                      <a:pt x="610" y="431"/>
                      <a:pt x="607" y="441"/>
                      <a:pt x="600" y="439"/>
                    </a:cubicBezTo>
                    <a:cubicBezTo>
                      <a:pt x="471" y="403"/>
                      <a:pt x="354" y="335"/>
                      <a:pt x="249" y="253"/>
                    </a:cubicBezTo>
                    <a:cubicBezTo>
                      <a:pt x="172" y="193"/>
                      <a:pt x="101" y="126"/>
                      <a:pt x="37" y="52"/>
                    </a:cubicBezTo>
                    <a:cubicBezTo>
                      <a:pt x="25" y="38"/>
                      <a:pt x="13" y="24"/>
                      <a:pt x="1" y="9"/>
                    </a:cubicBezTo>
                    <a:cubicBezTo>
                      <a:pt x="-3" y="4"/>
                      <a:pt x="6" y="-4"/>
                      <a:pt x="1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8098143" y="1056356"/>
                <a:ext cx="207033" cy="161964"/>
              </a:xfrm>
              <a:custGeom>
                <a:rect b="b" l="l" r="r" t="t"/>
                <a:pathLst>
                  <a:path extrusionOk="0" h="496" w="634">
                    <a:moveTo>
                      <a:pt x="0" y="489"/>
                    </a:moveTo>
                    <a:cubicBezTo>
                      <a:pt x="23" y="440"/>
                      <a:pt x="55" y="395"/>
                      <a:pt x="88" y="352"/>
                    </a:cubicBezTo>
                    <a:cubicBezTo>
                      <a:pt x="165" y="253"/>
                      <a:pt x="261" y="167"/>
                      <a:pt x="370" y="103"/>
                    </a:cubicBezTo>
                    <a:cubicBezTo>
                      <a:pt x="451" y="56"/>
                      <a:pt x="537" y="22"/>
                      <a:pt x="628" y="0"/>
                    </a:cubicBezTo>
                    <a:cubicBezTo>
                      <a:pt x="635" y="-2"/>
                      <a:pt x="637" y="10"/>
                      <a:pt x="630" y="11"/>
                    </a:cubicBezTo>
                    <a:cubicBezTo>
                      <a:pt x="480" y="47"/>
                      <a:pt x="341" y="120"/>
                      <a:pt x="226" y="222"/>
                    </a:cubicBezTo>
                    <a:cubicBezTo>
                      <a:pt x="152" y="286"/>
                      <a:pt x="87" y="362"/>
                      <a:pt x="36" y="446"/>
                    </a:cubicBezTo>
                    <a:cubicBezTo>
                      <a:pt x="27" y="462"/>
                      <a:pt x="18" y="477"/>
                      <a:pt x="11" y="493"/>
                    </a:cubicBezTo>
                    <a:cubicBezTo>
                      <a:pt x="7" y="499"/>
                      <a:pt x="-3" y="495"/>
                      <a:pt x="0" y="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8333260" y="1032192"/>
                <a:ext cx="217809" cy="161964"/>
              </a:xfrm>
              <a:custGeom>
                <a:rect b="b" l="l" r="r" t="t"/>
                <a:pathLst>
                  <a:path extrusionOk="0" h="496" w="667">
                    <a:moveTo>
                      <a:pt x="1" y="487"/>
                    </a:moveTo>
                    <a:cubicBezTo>
                      <a:pt x="31" y="442"/>
                      <a:pt x="68" y="400"/>
                      <a:pt x="104" y="360"/>
                    </a:cubicBezTo>
                    <a:cubicBezTo>
                      <a:pt x="193" y="265"/>
                      <a:pt x="294" y="182"/>
                      <a:pt x="405" y="115"/>
                    </a:cubicBezTo>
                    <a:cubicBezTo>
                      <a:pt x="485" y="67"/>
                      <a:pt x="571" y="28"/>
                      <a:pt x="660" y="0"/>
                    </a:cubicBezTo>
                    <a:cubicBezTo>
                      <a:pt x="666" y="-2"/>
                      <a:pt x="671" y="8"/>
                      <a:pt x="664" y="10"/>
                    </a:cubicBezTo>
                    <a:cubicBezTo>
                      <a:pt x="516" y="57"/>
                      <a:pt x="378" y="134"/>
                      <a:pt x="258" y="232"/>
                    </a:cubicBezTo>
                    <a:cubicBezTo>
                      <a:pt x="178" y="296"/>
                      <a:pt x="106" y="369"/>
                      <a:pt x="43" y="449"/>
                    </a:cubicBezTo>
                    <a:cubicBezTo>
                      <a:pt x="31" y="464"/>
                      <a:pt x="20" y="478"/>
                      <a:pt x="10" y="494"/>
                    </a:cubicBezTo>
                    <a:cubicBezTo>
                      <a:pt x="6" y="500"/>
                      <a:pt x="-3" y="493"/>
                      <a:pt x="1" y="4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8444940" y="946639"/>
                <a:ext cx="182541" cy="68573"/>
              </a:xfrm>
              <a:custGeom>
                <a:rect b="b" l="l" r="r" t="t"/>
                <a:pathLst>
                  <a:path extrusionOk="0" h="210" w="559">
                    <a:moveTo>
                      <a:pt x="10" y="2"/>
                    </a:moveTo>
                    <a:cubicBezTo>
                      <a:pt x="39" y="34"/>
                      <a:pt x="73" y="61"/>
                      <a:pt x="108" y="85"/>
                    </a:cubicBezTo>
                    <a:cubicBezTo>
                      <a:pt x="184" y="138"/>
                      <a:pt x="271" y="178"/>
                      <a:pt x="363" y="193"/>
                    </a:cubicBezTo>
                    <a:cubicBezTo>
                      <a:pt x="427" y="203"/>
                      <a:pt x="491" y="201"/>
                      <a:pt x="553" y="185"/>
                    </a:cubicBezTo>
                    <a:cubicBezTo>
                      <a:pt x="560" y="183"/>
                      <a:pt x="562" y="194"/>
                      <a:pt x="555" y="196"/>
                    </a:cubicBezTo>
                    <a:cubicBezTo>
                      <a:pt x="448" y="223"/>
                      <a:pt x="336" y="210"/>
                      <a:pt x="235" y="168"/>
                    </a:cubicBezTo>
                    <a:cubicBezTo>
                      <a:pt x="162" y="138"/>
                      <a:pt x="94" y="94"/>
                      <a:pt x="35" y="42"/>
                    </a:cubicBezTo>
                    <a:cubicBezTo>
                      <a:pt x="24" y="32"/>
                      <a:pt x="12" y="21"/>
                      <a:pt x="1" y="10"/>
                    </a:cubicBezTo>
                    <a:cubicBezTo>
                      <a:pt x="-4" y="4"/>
                      <a:pt x="5" y="-3"/>
                      <a:pt x="1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7750" lIns="81625" spcFirstLastPara="1" rIns="81625" wrap="square" tIns="27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9" name="Google Shape;2709;p17"/>
            <p:cNvGrpSpPr/>
            <p:nvPr/>
          </p:nvGrpSpPr>
          <p:grpSpPr>
            <a:xfrm>
              <a:off x="8107630" y="412749"/>
              <a:ext cx="557563" cy="478209"/>
              <a:chOff x="8441675" y="1171625"/>
              <a:chExt cx="332754" cy="285396"/>
            </a:xfrm>
          </p:grpSpPr>
          <p:sp>
            <p:nvSpPr>
              <p:cNvPr id="2710" name="Google Shape;2710;p17"/>
              <p:cNvSpPr/>
              <p:nvPr/>
            </p:nvSpPr>
            <p:spPr>
              <a:xfrm>
                <a:off x="8441675" y="1203952"/>
                <a:ext cx="293242" cy="253068"/>
              </a:xfrm>
              <a:custGeom>
                <a:rect b="b" l="l" r="r" t="t"/>
                <a:pathLst>
                  <a:path extrusionOk="0" h="775" w="898">
                    <a:moveTo>
                      <a:pt x="0" y="775"/>
                    </a:moveTo>
                    <a:cubicBezTo>
                      <a:pt x="0" y="775"/>
                      <a:pt x="51" y="449"/>
                      <a:pt x="341" y="201"/>
                    </a:cubicBezTo>
                    <a:cubicBezTo>
                      <a:pt x="630" y="-47"/>
                      <a:pt x="898" y="5"/>
                      <a:pt x="898" y="5"/>
                    </a:cubicBezTo>
                    <a:cubicBezTo>
                      <a:pt x="898" y="5"/>
                      <a:pt x="909" y="278"/>
                      <a:pt x="619" y="526"/>
                    </a:cubicBezTo>
                    <a:cubicBezTo>
                      <a:pt x="330" y="774"/>
                      <a:pt x="0" y="775"/>
                      <a:pt x="0" y="7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8441675" y="1171625"/>
                <a:ext cx="332754" cy="285396"/>
              </a:xfrm>
              <a:custGeom>
                <a:rect b="b" l="l" r="r" t="t"/>
                <a:pathLst>
                  <a:path extrusionOk="0" h="874" w="1019">
                    <a:moveTo>
                      <a:pt x="82" y="811"/>
                    </a:moveTo>
                    <a:cubicBezTo>
                      <a:pt x="119" y="778"/>
                      <a:pt x="157" y="746"/>
                      <a:pt x="195" y="714"/>
                    </a:cubicBezTo>
                    <a:cubicBezTo>
                      <a:pt x="190" y="759"/>
                      <a:pt x="182" y="805"/>
                      <a:pt x="172" y="850"/>
                    </a:cubicBezTo>
                    <a:cubicBezTo>
                      <a:pt x="176" y="849"/>
                      <a:pt x="180" y="848"/>
                      <a:pt x="184" y="847"/>
                    </a:cubicBezTo>
                    <a:cubicBezTo>
                      <a:pt x="195" y="799"/>
                      <a:pt x="202" y="751"/>
                      <a:pt x="206" y="704"/>
                    </a:cubicBezTo>
                    <a:cubicBezTo>
                      <a:pt x="253" y="663"/>
                      <a:pt x="301" y="623"/>
                      <a:pt x="348" y="582"/>
                    </a:cubicBezTo>
                    <a:cubicBezTo>
                      <a:pt x="367" y="567"/>
                      <a:pt x="385" y="551"/>
                      <a:pt x="403" y="535"/>
                    </a:cubicBezTo>
                    <a:cubicBezTo>
                      <a:pt x="398" y="585"/>
                      <a:pt x="389" y="635"/>
                      <a:pt x="378" y="683"/>
                    </a:cubicBezTo>
                    <a:cubicBezTo>
                      <a:pt x="370" y="720"/>
                      <a:pt x="360" y="756"/>
                      <a:pt x="348" y="792"/>
                    </a:cubicBezTo>
                    <a:cubicBezTo>
                      <a:pt x="352" y="791"/>
                      <a:pt x="357" y="789"/>
                      <a:pt x="361" y="787"/>
                    </a:cubicBezTo>
                    <a:cubicBezTo>
                      <a:pt x="388" y="702"/>
                      <a:pt x="407" y="613"/>
                      <a:pt x="414" y="525"/>
                    </a:cubicBezTo>
                    <a:cubicBezTo>
                      <a:pt x="480" y="469"/>
                      <a:pt x="546" y="413"/>
                      <a:pt x="612" y="357"/>
                    </a:cubicBezTo>
                    <a:cubicBezTo>
                      <a:pt x="606" y="406"/>
                      <a:pt x="597" y="456"/>
                      <a:pt x="586" y="505"/>
                    </a:cubicBezTo>
                    <a:cubicBezTo>
                      <a:pt x="572" y="570"/>
                      <a:pt x="553" y="634"/>
                      <a:pt x="527" y="696"/>
                    </a:cubicBezTo>
                    <a:cubicBezTo>
                      <a:pt x="532" y="692"/>
                      <a:pt x="537" y="689"/>
                      <a:pt x="542" y="685"/>
                    </a:cubicBezTo>
                    <a:cubicBezTo>
                      <a:pt x="543" y="684"/>
                      <a:pt x="543" y="683"/>
                      <a:pt x="544" y="681"/>
                    </a:cubicBezTo>
                    <a:cubicBezTo>
                      <a:pt x="585" y="576"/>
                      <a:pt x="613" y="460"/>
                      <a:pt x="623" y="347"/>
                    </a:cubicBezTo>
                    <a:cubicBezTo>
                      <a:pt x="634" y="337"/>
                      <a:pt x="645" y="328"/>
                      <a:pt x="656" y="318"/>
                    </a:cubicBezTo>
                    <a:cubicBezTo>
                      <a:pt x="711" y="272"/>
                      <a:pt x="765" y="225"/>
                      <a:pt x="820" y="178"/>
                    </a:cubicBezTo>
                    <a:cubicBezTo>
                      <a:pt x="815" y="228"/>
                      <a:pt x="806" y="278"/>
                      <a:pt x="795" y="326"/>
                    </a:cubicBezTo>
                    <a:cubicBezTo>
                      <a:pt x="781" y="384"/>
                      <a:pt x="765" y="442"/>
                      <a:pt x="743" y="498"/>
                    </a:cubicBezTo>
                    <a:cubicBezTo>
                      <a:pt x="751" y="488"/>
                      <a:pt x="758" y="479"/>
                      <a:pt x="765" y="469"/>
                    </a:cubicBezTo>
                    <a:cubicBezTo>
                      <a:pt x="799" y="373"/>
                      <a:pt x="823" y="270"/>
                      <a:pt x="831" y="168"/>
                    </a:cubicBezTo>
                    <a:cubicBezTo>
                      <a:pt x="854" y="149"/>
                      <a:pt x="876" y="130"/>
                      <a:pt x="898" y="111"/>
                    </a:cubicBezTo>
                    <a:cubicBezTo>
                      <a:pt x="902" y="108"/>
                      <a:pt x="907" y="104"/>
                      <a:pt x="911" y="100"/>
                    </a:cubicBezTo>
                    <a:cubicBezTo>
                      <a:pt x="946" y="70"/>
                      <a:pt x="982" y="40"/>
                      <a:pt x="1017" y="9"/>
                    </a:cubicBezTo>
                    <a:cubicBezTo>
                      <a:pt x="1022" y="5"/>
                      <a:pt x="1015" y="-3"/>
                      <a:pt x="1010" y="2"/>
                    </a:cubicBezTo>
                    <a:cubicBezTo>
                      <a:pt x="1009" y="2"/>
                      <a:pt x="1009" y="3"/>
                      <a:pt x="1008" y="3"/>
                    </a:cubicBezTo>
                    <a:cubicBezTo>
                      <a:pt x="993" y="12"/>
                      <a:pt x="980" y="28"/>
                      <a:pt x="966" y="39"/>
                    </a:cubicBezTo>
                    <a:cubicBezTo>
                      <a:pt x="941" y="60"/>
                      <a:pt x="916" y="82"/>
                      <a:pt x="891" y="103"/>
                    </a:cubicBezTo>
                    <a:cubicBezTo>
                      <a:pt x="887" y="107"/>
                      <a:pt x="883" y="111"/>
                      <a:pt x="879" y="114"/>
                    </a:cubicBezTo>
                    <a:cubicBezTo>
                      <a:pt x="861" y="130"/>
                      <a:pt x="842" y="145"/>
                      <a:pt x="824" y="161"/>
                    </a:cubicBezTo>
                    <a:cubicBezTo>
                      <a:pt x="779" y="157"/>
                      <a:pt x="733" y="159"/>
                      <a:pt x="688" y="163"/>
                    </a:cubicBezTo>
                    <a:cubicBezTo>
                      <a:pt x="625" y="169"/>
                      <a:pt x="562" y="178"/>
                      <a:pt x="500" y="190"/>
                    </a:cubicBezTo>
                    <a:cubicBezTo>
                      <a:pt x="490" y="195"/>
                      <a:pt x="479" y="201"/>
                      <a:pt x="469" y="208"/>
                    </a:cubicBezTo>
                    <a:cubicBezTo>
                      <a:pt x="504" y="200"/>
                      <a:pt x="539" y="193"/>
                      <a:pt x="574" y="188"/>
                    </a:cubicBezTo>
                    <a:cubicBezTo>
                      <a:pt x="653" y="175"/>
                      <a:pt x="733" y="166"/>
                      <a:pt x="813" y="171"/>
                    </a:cubicBezTo>
                    <a:cubicBezTo>
                      <a:pt x="747" y="227"/>
                      <a:pt x="682" y="283"/>
                      <a:pt x="616" y="339"/>
                    </a:cubicBezTo>
                    <a:cubicBezTo>
                      <a:pt x="571" y="336"/>
                      <a:pt x="525" y="338"/>
                      <a:pt x="479" y="342"/>
                    </a:cubicBezTo>
                    <a:cubicBezTo>
                      <a:pt x="407" y="348"/>
                      <a:pt x="335" y="359"/>
                      <a:pt x="263" y="374"/>
                    </a:cubicBezTo>
                    <a:cubicBezTo>
                      <a:pt x="259" y="379"/>
                      <a:pt x="254" y="383"/>
                      <a:pt x="250" y="388"/>
                    </a:cubicBezTo>
                    <a:cubicBezTo>
                      <a:pt x="288" y="380"/>
                      <a:pt x="327" y="373"/>
                      <a:pt x="366" y="366"/>
                    </a:cubicBezTo>
                    <a:cubicBezTo>
                      <a:pt x="445" y="353"/>
                      <a:pt x="525" y="344"/>
                      <a:pt x="605" y="349"/>
                    </a:cubicBezTo>
                    <a:cubicBezTo>
                      <a:pt x="539" y="405"/>
                      <a:pt x="474" y="461"/>
                      <a:pt x="408" y="518"/>
                    </a:cubicBezTo>
                    <a:cubicBezTo>
                      <a:pt x="362" y="514"/>
                      <a:pt x="317" y="516"/>
                      <a:pt x="271" y="520"/>
                    </a:cubicBezTo>
                    <a:cubicBezTo>
                      <a:pt x="226" y="524"/>
                      <a:pt x="182" y="530"/>
                      <a:pt x="137" y="537"/>
                    </a:cubicBezTo>
                    <a:cubicBezTo>
                      <a:pt x="134" y="541"/>
                      <a:pt x="132" y="546"/>
                      <a:pt x="129" y="550"/>
                    </a:cubicBezTo>
                    <a:cubicBezTo>
                      <a:pt x="139" y="548"/>
                      <a:pt x="148" y="546"/>
                      <a:pt x="157" y="545"/>
                    </a:cubicBezTo>
                    <a:cubicBezTo>
                      <a:pt x="236" y="532"/>
                      <a:pt x="317" y="523"/>
                      <a:pt x="397" y="527"/>
                    </a:cubicBezTo>
                    <a:cubicBezTo>
                      <a:pt x="366" y="554"/>
                      <a:pt x="335" y="580"/>
                      <a:pt x="304" y="607"/>
                    </a:cubicBezTo>
                    <a:cubicBezTo>
                      <a:pt x="269" y="636"/>
                      <a:pt x="234" y="666"/>
                      <a:pt x="200" y="696"/>
                    </a:cubicBezTo>
                    <a:cubicBezTo>
                      <a:pt x="154" y="693"/>
                      <a:pt x="108" y="694"/>
                      <a:pt x="63" y="699"/>
                    </a:cubicBezTo>
                    <a:cubicBezTo>
                      <a:pt x="60" y="699"/>
                      <a:pt x="57" y="699"/>
                      <a:pt x="54" y="700"/>
                    </a:cubicBezTo>
                    <a:cubicBezTo>
                      <a:pt x="52" y="703"/>
                      <a:pt x="51" y="707"/>
                      <a:pt x="49" y="710"/>
                    </a:cubicBezTo>
                    <a:cubicBezTo>
                      <a:pt x="95" y="705"/>
                      <a:pt x="142" y="703"/>
                      <a:pt x="188" y="706"/>
                    </a:cubicBezTo>
                    <a:cubicBezTo>
                      <a:pt x="142" y="746"/>
                      <a:pt x="96" y="785"/>
                      <a:pt x="49" y="825"/>
                    </a:cubicBezTo>
                    <a:cubicBezTo>
                      <a:pt x="33" y="839"/>
                      <a:pt x="17" y="852"/>
                      <a:pt x="1" y="866"/>
                    </a:cubicBezTo>
                    <a:cubicBezTo>
                      <a:pt x="0" y="871"/>
                      <a:pt x="0" y="874"/>
                      <a:pt x="0" y="874"/>
                    </a:cubicBezTo>
                    <a:cubicBezTo>
                      <a:pt x="0" y="874"/>
                      <a:pt x="2" y="874"/>
                      <a:pt x="8" y="874"/>
                    </a:cubicBezTo>
                    <a:cubicBezTo>
                      <a:pt x="32" y="853"/>
                      <a:pt x="57" y="832"/>
                      <a:pt x="82" y="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8472697" y="1204279"/>
                <a:ext cx="262220" cy="249803"/>
              </a:xfrm>
              <a:custGeom>
                <a:rect b="b" l="l" r="r" t="t"/>
                <a:pathLst>
                  <a:path extrusionOk="0" h="765" w="803">
                    <a:moveTo>
                      <a:pt x="105" y="729"/>
                    </a:moveTo>
                    <a:cubicBezTo>
                      <a:pt x="170" y="702"/>
                      <a:pt x="234" y="668"/>
                      <a:pt x="284" y="617"/>
                    </a:cubicBezTo>
                    <a:cubicBezTo>
                      <a:pt x="335" y="592"/>
                      <a:pt x="386" y="563"/>
                      <a:pt x="422" y="522"/>
                    </a:cubicBezTo>
                    <a:cubicBezTo>
                      <a:pt x="442" y="499"/>
                      <a:pt x="454" y="469"/>
                      <a:pt x="478" y="451"/>
                    </a:cubicBezTo>
                    <a:cubicBezTo>
                      <a:pt x="504" y="431"/>
                      <a:pt x="534" y="420"/>
                      <a:pt x="557" y="397"/>
                    </a:cubicBezTo>
                    <a:cubicBezTo>
                      <a:pt x="580" y="376"/>
                      <a:pt x="606" y="357"/>
                      <a:pt x="627" y="334"/>
                    </a:cubicBezTo>
                    <a:cubicBezTo>
                      <a:pt x="647" y="310"/>
                      <a:pt x="655" y="284"/>
                      <a:pt x="661" y="254"/>
                    </a:cubicBezTo>
                    <a:cubicBezTo>
                      <a:pt x="674" y="194"/>
                      <a:pt x="715" y="136"/>
                      <a:pt x="698" y="72"/>
                    </a:cubicBezTo>
                    <a:cubicBezTo>
                      <a:pt x="689" y="41"/>
                      <a:pt x="665" y="21"/>
                      <a:pt x="637" y="9"/>
                    </a:cubicBezTo>
                    <a:cubicBezTo>
                      <a:pt x="738" y="-8"/>
                      <a:pt x="803" y="4"/>
                      <a:pt x="803" y="4"/>
                    </a:cubicBezTo>
                    <a:cubicBezTo>
                      <a:pt x="803" y="4"/>
                      <a:pt x="814" y="277"/>
                      <a:pt x="524" y="525"/>
                    </a:cubicBezTo>
                    <a:cubicBezTo>
                      <a:pt x="331" y="691"/>
                      <a:pt x="119" y="746"/>
                      <a:pt x="0" y="765"/>
                    </a:cubicBezTo>
                    <a:cubicBezTo>
                      <a:pt x="35" y="754"/>
                      <a:pt x="70" y="743"/>
                      <a:pt x="105" y="72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3" name="Google Shape;2713;p17"/>
            <p:cNvGrpSpPr/>
            <p:nvPr/>
          </p:nvGrpSpPr>
          <p:grpSpPr>
            <a:xfrm>
              <a:off x="8590233" y="526557"/>
              <a:ext cx="692715" cy="1234918"/>
              <a:chOff x="8729693" y="1239545"/>
              <a:chExt cx="413413" cy="737000"/>
            </a:xfrm>
          </p:grpSpPr>
          <p:sp>
            <p:nvSpPr>
              <p:cNvPr id="2714" name="Google Shape;2714;p17"/>
              <p:cNvSpPr/>
              <p:nvPr/>
            </p:nvSpPr>
            <p:spPr>
              <a:xfrm>
                <a:off x="8820147" y="1751233"/>
                <a:ext cx="113639" cy="225313"/>
              </a:xfrm>
              <a:custGeom>
                <a:rect b="b" l="l" r="r" t="t"/>
                <a:pathLst>
                  <a:path extrusionOk="0" h="690" w="348">
                    <a:moveTo>
                      <a:pt x="344" y="0"/>
                    </a:moveTo>
                    <a:cubicBezTo>
                      <a:pt x="344" y="0"/>
                      <a:pt x="254" y="128"/>
                      <a:pt x="157" y="251"/>
                    </a:cubicBezTo>
                    <a:cubicBezTo>
                      <a:pt x="60" y="374"/>
                      <a:pt x="-54" y="564"/>
                      <a:pt x="28" y="655"/>
                    </a:cubicBezTo>
                    <a:cubicBezTo>
                      <a:pt x="111" y="745"/>
                      <a:pt x="237" y="654"/>
                      <a:pt x="301" y="486"/>
                    </a:cubicBezTo>
                    <a:cubicBezTo>
                      <a:pt x="366" y="317"/>
                      <a:pt x="344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17"/>
              <p:cNvSpPr/>
              <p:nvPr/>
            </p:nvSpPr>
            <p:spPr>
              <a:xfrm>
                <a:off x="8820801" y="1751233"/>
                <a:ext cx="112986" cy="225313"/>
              </a:xfrm>
              <a:custGeom>
                <a:rect b="b" l="l" r="r" t="t"/>
                <a:pathLst>
                  <a:path extrusionOk="0" h="690" w="346">
                    <a:moveTo>
                      <a:pt x="26" y="655"/>
                    </a:moveTo>
                    <a:cubicBezTo>
                      <a:pt x="11" y="638"/>
                      <a:pt x="3" y="619"/>
                      <a:pt x="0" y="597"/>
                    </a:cubicBezTo>
                    <a:cubicBezTo>
                      <a:pt x="1" y="598"/>
                      <a:pt x="2" y="600"/>
                      <a:pt x="3" y="601"/>
                    </a:cubicBezTo>
                    <a:cubicBezTo>
                      <a:pt x="86" y="692"/>
                      <a:pt x="212" y="600"/>
                      <a:pt x="276" y="432"/>
                    </a:cubicBezTo>
                    <a:cubicBezTo>
                      <a:pt x="320" y="317"/>
                      <a:pt x="324" y="134"/>
                      <a:pt x="322" y="28"/>
                    </a:cubicBezTo>
                    <a:cubicBezTo>
                      <a:pt x="335" y="11"/>
                      <a:pt x="342" y="0"/>
                      <a:pt x="342" y="0"/>
                    </a:cubicBezTo>
                    <a:cubicBezTo>
                      <a:pt x="342" y="0"/>
                      <a:pt x="364" y="317"/>
                      <a:pt x="299" y="486"/>
                    </a:cubicBezTo>
                    <a:cubicBezTo>
                      <a:pt x="235" y="654"/>
                      <a:pt x="109" y="745"/>
                      <a:pt x="26" y="65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17"/>
              <p:cNvSpPr/>
              <p:nvPr/>
            </p:nvSpPr>
            <p:spPr>
              <a:xfrm>
                <a:off x="8730019" y="1602984"/>
                <a:ext cx="191032" cy="167515"/>
              </a:xfrm>
              <a:custGeom>
                <a:rect b="b" l="l" r="r" t="t"/>
                <a:pathLst>
                  <a:path extrusionOk="0" h="513" w="585">
                    <a:moveTo>
                      <a:pt x="585" y="0"/>
                    </a:moveTo>
                    <a:cubicBezTo>
                      <a:pt x="585" y="0"/>
                      <a:pt x="446" y="72"/>
                      <a:pt x="304" y="136"/>
                    </a:cubicBezTo>
                    <a:cubicBezTo>
                      <a:pt x="161" y="201"/>
                      <a:pt x="-28" y="316"/>
                      <a:pt x="3" y="435"/>
                    </a:cubicBezTo>
                    <a:cubicBezTo>
                      <a:pt x="34" y="553"/>
                      <a:pt x="189" y="531"/>
                      <a:pt x="323" y="411"/>
                    </a:cubicBezTo>
                    <a:cubicBezTo>
                      <a:pt x="458" y="292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8729693" y="1602984"/>
                <a:ext cx="191358" cy="167515"/>
              </a:xfrm>
              <a:custGeom>
                <a:rect b="b" l="l" r="r" t="t"/>
                <a:pathLst>
                  <a:path extrusionOk="0" h="513" w="586">
                    <a:moveTo>
                      <a:pt x="4" y="435"/>
                    </a:moveTo>
                    <a:cubicBezTo>
                      <a:pt x="-2" y="414"/>
                      <a:pt x="0" y="392"/>
                      <a:pt x="7" y="371"/>
                    </a:cubicBezTo>
                    <a:cubicBezTo>
                      <a:pt x="8" y="373"/>
                      <a:pt x="8" y="375"/>
                      <a:pt x="8" y="377"/>
                    </a:cubicBezTo>
                    <a:cubicBezTo>
                      <a:pt x="40" y="495"/>
                      <a:pt x="194" y="473"/>
                      <a:pt x="329" y="353"/>
                    </a:cubicBezTo>
                    <a:cubicBezTo>
                      <a:pt x="420" y="271"/>
                      <a:pt x="509" y="110"/>
                      <a:pt x="556" y="16"/>
                    </a:cubicBezTo>
                    <a:cubicBezTo>
                      <a:pt x="575" y="6"/>
                      <a:pt x="586" y="0"/>
                      <a:pt x="586" y="0"/>
                    </a:cubicBezTo>
                    <a:cubicBezTo>
                      <a:pt x="586" y="0"/>
                      <a:pt x="459" y="292"/>
                      <a:pt x="324" y="411"/>
                    </a:cubicBezTo>
                    <a:cubicBezTo>
                      <a:pt x="190" y="531"/>
                      <a:pt x="35" y="554"/>
                      <a:pt x="4" y="43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8983423" y="1664047"/>
                <a:ext cx="159683" cy="197883"/>
              </a:xfrm>
              <a:custGeom>
                <a:rect b="b" l="l" r="r" t="t"/>
                <a:pathLst>
                  <a:path extrusionOk="0" h="606" w="489">
                    <a:moveTo>
                      <a:pt x="0" y="0"/>
                    </a:moveTo>
                    <a:cubicBezTo>
                      <a:pt x="0" y="0"/>
                      <a:pt x="121" y="99"/>
                      <a:pt x="247" y="193"/>
                    </a:cubicBezTo>
                    <a:cubicBezTo>
                      <a:pt x="373" y="286"/>
                      <a:pt x="533" y="440"/>
                      <a:pt x="477" y="549"/>
                    </a:cubicBezTo>
                    <a:cubicBezTo>
                      <a:pt x="421" y="658"/>
                      <a:pt x="275" y="603"/>
                      <a:pt x="169" y="458"/>
                    </a:cubicBezTo>
                    <a:cubicBezTo>
                      <a:pt x="63" y="3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17"/>
              <p:cNvSpPr/>
              <p:nvPr/>
            </p:nvSpPr>
            <p:spPr>
              <a:xfrm>
                <a:off x="8983423" y="1664047"/>
                <a:ext cx="159356" cy="197883"/>
              </a:xfrm>
              <a:custGeom>
                <a:rect b="b" l="l" r="r" t="t"/>
                <a:pathLst>
                  <a:path extrusionOk="0" h="606" w="488">
                    <a:moveTo>
                      <a:pt x="477" y="549"/>
                    </a:moveTo>
                    <a:cubicBezTo>
                      <a:pt x="487" y="529"/>
                      <a:pt x="490" y="508"/>
                      <a:pt x="487" y="486"/>
                    </a:cubicBezTo>
                    <a:cubicBezTo>
                      <a:pt x="487" y="488"/>
                      <a:pt x="486" y="489"/>
                      <a:pt x="485" y="491"/>
                    </a:cubicBezTo>
                    <a:cubicBezTo>
                      <a:pt x="429" y="600"/>
                      <a:pt x="283" y="545"/>
                      <a:pt x="177" y="400"/>
                    </a:cubicBezTo>
                    <a:cubicBezTo>
                      <a:pt x="105" y="301"/>
                      <a:pt x="53" y="124"/>
                      <a:pt x="27" y="22"/>
                    </a:cubicBezTo>
                    <a:cubicBezTo>
                      <a:pt x="10" y="8"/>
                      <a:pt x="0" y="0"/>
                      <a:pt x="0" y="0"/>
                    </a:cubicBezTo>
                    <a:cubicBezTo>
                      <a:pt x="0" y="0"/>
                      <a:pt x="63" y="312"/>
                      <a:pt x="169" y="458"/>
                    </a:cubicBezTo>
                    <a:cubicBezTo>
                      <a:pt x="275" y="603"/>
                      <a:pt x="421" y="658"/>
                      <a:pt x="477" y="54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17"/>
              <p:cNvSpPr/>
              <p:nvPr/>
            </p:nvSpPr>
            <p:spPr>
              <a:xfrm>
                <a:off x="8990934" y="1431550"/>
                <a:ext cx="151846" cy="203434"/>
              </a:xfrm>
              <a:custGeom>
                <a:rect b="b" l="l" r="r" t="t"/>
                <a:pathLst>
                  <a:path extrusionOk="0" h="623" w="465">
                    <a:moveTo>
                      <a:pt x="0" y="0"/>
                    </a:moveTo>
                    <a:cubicBezTo>
                      <a:pt x="0" y="0"/>
                      <a:pt x="116" y="105"/>
                      <a:pt x="237" y="204"/>
                    </a:cubicBezTo>
                    <a:cubicBezTo>
                      <a:pt x="359" y="303"/>
                      <a:pt x="512" y="463"/>
                      <a:pt x="451" y="570"/>
                    </a:cubicBezTo>
                    <a:cubicBezTo>
                      <a:pt x="390" y="676"/>
                      <a:pt x="247" y="615"/>
                      <a:pt x="147" y="465"/>
                    </a:cubicBezTo>
                    <a:cubicBezTo>
                      <a:pt x="48" y="3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8990934" y="1431550"/>
                <a:ext cx="151519" cy="203434"/>
              </a:xfrm>
              <a:custGeom>
                <a:rect b="b" l="l" r="r" t="t"/>
                <a:pathLst>
                  <a:path extrusionOk="0" h="623" w="464">
                    <a:moveTo>
                      <a:pt x="451" y="570"/>
                    </a:moveTo>
                    <a:cubicBezTo>
                      <a:pt x="462" y="551"/>
                      <a:pt x="466" y="529"/>
                      <a:pt x="464" y="507"/>
                    </a:cubicBezTo>
                    <a:cubicBezTo>
                      <a:pt x="463" y="509"/>
                      <a:pt x="463" y="511"/>
                      <a:pt x="462" y="512"/>
                    </a:cubicBezTo>
                    <a:cubicBezTo>
                      <a:pt x="401" y="619"/>
                      <a:pt x="258" y="558"/>
                      <a:pt x="158" y="407"/>
                    </a:cubicBezTo>
                    <a:cubicBezTo>
                      <a:pt x="90" y="305"/>
                      <a:pt x="46" y="127"/>
                      <a:pt x="25" y="23"/>
                    </a:cubicBezTo>
                    <a:cubicBezTo>
                      <a:pt x="9" y="9"/>
                      <a:pt x="0" y="0"/>
                      <a:pt x="0" y="0"/>
                    </a:cubicBezTo>
                    <a:cubicBezTo>
                      <a:pt x="0" y="0"/>
                      <a:pt x="48" y="315"/>
                      <a:pt x="147" y="465"/>
                    </a:cubicBezTo>
                    <a:cubicBezTo>
                      <a:pt x="247" y="615"/>
                      <a:pt x="390" y="676"/>
                      <a:pt x="451" y="57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8804146" y="1364283"/>
                <a:ext cx="132906" cy="172087"/>
              </a:xfrm>
              <a:custGeom>
                <a:rect b="b" l="l" r="r" t="t"/>
                <a:pathLst>
                  <a:path extrusionOk="0" h="527" w="407">
                    <a:moveTo>
                      <a:pt x="407" y="0"/>
                    </a:moveTo>
                    <a:cubicBezTo>
                      <a:pt x="407" y="0"/>
                      <a:pt x="306" y="87"/>
                      <a:pt x="200" y="170"/>
                    </a:cubicBezTo>
                    <a:cubicBezTo>
                      <a:pt x="94" y="253"/>
                      <a:pt x="-39" y="388"/>
                      <a:pt x="11" y="480"/>
                    </a:cubicBezTo>
                    <a:cubicBezTo>
                      <a:pt x="61" y="573"/>
                      <a:pt x="185" y="522"/>
                      <a:pt x="273" y="395"/>
                    </a:cubicBezTo>
                    <a:cubicBezTo>
                      <a:pt x="361" y="268"/>
                      <a:pt x="407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17"/>
              <p:cNvSpPr/>
              <p:nvPr/>
            </p:nvSpPr>
            <p:spPr>
              <a:xfrm>
                <a:off x="8804146" y="1364283"/>
                <a:ext cx="132906" cy="172087"/>
              </a:xfrm>
              <a:custGeom>
                <a:rect b="b" l="l" r="r" t="t"/>
                <a:pathLst>
                  <a:path extrusionOk="0" h="527" w="407">
                    <a:moveTo>
                      <a:pt x="11" y="480"/>
                    </a:moveTo>
                    <a:cubicBezTo>
                      <a:pt x="2" y="463"/>
                      <a:pt x="-1" y="445"/>
                      <a:pt x="0" y="426"/>
                    </a:cubicBezTo>
                    <a:cubicBezTo>
                      <a:pt x="1" y="428"/>
                      <a:pt x="2" y="429"/>
                      <a:pt x="2" y="431"/>
                    </a:cubicBezTo>
                    <a:cubicBezTo>
                      <a:pt x="53" y="523"/>
                      <a:pt x="176" y="473"/>
                      <a:pt x="264" y="346"/>
                    </a:cubicBezTo>
                    <a:cubicBezTo>
                      <a:pt x="324" y="259"/>
                      <a:pt x="365" y="107"/>
                      <a:pt x="385" y="19"/>
                    </a:cubicBezTo>
                    <a:cubicBezTo>
                      <a:pt x="399" y="7"/>
                      <a:pt x="407" y="0"/>
                      <a:pt x="407" y="0"/>
                    </a:cubicBezTo>
                    <a:cubicBezTo>
                      <a:pt x="407" y="0"/>
                      <a:pt x="361" y="268"/>
                      <a:pt x="273" y="395"/>
                    </a:cubicBezTo>
                    <a:cubicBezTo>
                      <a:pt x="185" y="522"/>
                      <a:pt x="61" y="573"/>
                      <a:pt x="11" y="48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17"/>
              <p:cNvSpPr/>
              <p:nvPr/>
            </p:nvSpPr>
            <p:spPr>
              <a:xfrm>
                <a:off x="8862599" y="1239545"/>
                <a:ext cx="114293" cy="690306"/>
              </a:xfrm>
              <a:custGeom>
                <a:rect b="b" l="l" r="r" t="t"/>
                <a:pathLst>
                  <a:path extrusionOk="0" h="2114" w="350">
                    <a:moveTo>
                      <a:pt x="225" y="3"/>
                    </a:moveTo>
                    <a:cubicBezTo>
                      <a:pt x="228" y="12"/>
                      <a:pt x="232" y="20"/>
                      <a:pt x="235" y="28"/>
                    </a:cubicBezTo>
                    <a:cubicBezTo>
                      <a:pt x="244" y="52"/>
                      <a:pt x="252" y="76"/>
                      <a:pt x="259" y="100"/>
                    </a:cubicBezTo>
                    <a:cubicBezTo>
                      <a:pt x="271" y="138"/>
                      <a:pt x="282" y="177"/>
                      <a:pt x="291" y="216"/>
                    </a:cubicBezTo>
                    <a:cubicBezTo>
                      <a:pt x="303" y="268"/>
                      <a:pt x="314" y="321"/>
                      <a:pt x="322" y="374"/>
                    </a:cubicBezTo>
                    <a:cubicBezTo>
                      <a:pt x="332" y="439"/>
                      <a:pt x="339" y="504"/>
                      <a:pt x="344" y="570"/>
                    </a:cubicBezTo>
                    <a:cubicBezTo>
                      <a:pt x="349" y="647"/>
                      <a:pt x="351" y="724"/>
                      <a:pt x="349" y="801"/>
                    </a:cubicBezTo>
                    <a:cubicBezTo>
                      <a:pt x="348" y="889"/>
                      <a:pt x="341" y="977"/>
                      <a:pt x="331" y="1065"/>
                    </a:cubicBezTo>
                    <a:cubicBezTo>
                      <a:pt x="319" y="1163"/>
                      <a:pt x="302" y="1261"/>
                      <a:pt x="280" y="1358"/>
                    </a:cubicBezTo>
                    <a:cubicBezTo>
                      <a:pt x="256" y="1466"/>
                      <a:pt x="226" y="1573"/>
                      <a:pt x="191" y="1678"/>
                    </a:cubicBezTo>
                    <a:cubicBezTo>
                      <a:pt x="151" y="1795"/>
                      <a:pt x="105" y="1910"/>
                      <a:pt x="53" y="2023"/>
                    </a:cubicBezTo>
                    <a:cubicBezTo>
                      <a:pt x="39" y="2052"/>
                      <a:pt x="25" y="2082"/>
                      <a:pt x="11" y="2111"/>
                    </a:cubicBezTo>
                    <a:cubicBezTo>
                      <a:pt x="8" y="2118"/>
                      <a:pt x="-2" y="2113"/>
                      <a:pt x="1" y="2106"/>
                    </a:cubicBezTo>
                    <a:cubicBezTo>
                      <a:pt x="57" y="1993"/>
                      <a:pt x="107" y="1876"/>
                      <a:pt x="151" y="1758"/>
                    </a:cubicBezTo>
                    <a:cubicBezTo>
                      <a:pt x="190" y="1650"/>
                      <a:pt x="224" y="1541"/>
                      <a:pt x="252" y="1430"/>
                    </a:cubicBezTo>
                    <a:cubicBezTo>
                      <a:pt x="277" y="1332"/>
                      <a:pt x="296" y="1232"/>
                      <a:pt x="311" y="1131"/>
                    </a:cubicBezTo>
                    <a:cubicBezTo>
                      <a:pt x="324" y="1041"/>
                      <a:pt x="332" y="951"/>
                      <a:pt x="336" y="861"/>
                    </a:cubicBezTo>
                    <a:cubicBezTo>
                      <a:pt x="340" y="781"/>
                      <a:pt x="340" y="701"/>
                      <a:pt x="336" y="621"/>
                    </a:cubicBezTo>
                    <a:cubicBezTo>
                      <a:pt x="332" y="553"/>
                      <a:pt x="326" y="485"/>
                      <a:pt x="317" y="418"/>
                    </a:cubicBezTo>
                    <a:cubicBezTo>
                      <a:pt x="309" y="362"/>
                      <a:pt x="300" y="307"/>
                      <a:pt x="288" y="252"/>
                    </a:cubicBezTo>
                    <a:cubicBezTo>
                      <a:pt x="279" y="210"/>
                      <a:pt x="268" y="168"/>
                      <a:pt x="256" y="127"/>
                    </a:cubicBezTo>
                    <a:cubicBezTo>
                      <a:pt x="248" y="99"/>
                      <a:pt x="239" y="72"/>
                      <a:pt x="229" y="45"/>
                    </a:cubicBezTo>
                    <a:cubicBezTo>
                      <a:pt x="225" y="33"/>
                      <a:pt x="218" y="21"/>
                      <a:pt x="215" y="9"/>
                    </a:cubicBezTo>
                    <a:cubicBezTo>
                      <a:pt x="215" y="8"/>
                      <a:pt x="214" y="8"/>
                      <a:pt x="214" y="7"/>
                    </a:cubicBezTo>
                    <a:cubicBezTo>
                      <a:pt x="211" y="1"/>
                      <a:pt x="222" y="-3"/>
                      <a:pt x="225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17"/>
              <p:cNvSpPr/>
              <p:nvPr/>
            </p:nvSpPr>
            <p:spPr>
              <a:xfrm>
                <a:off x="8815902" y="1508614"/>
                <a:ext cx="160663" cy="184822"/>
              </a:xfrm>
              <a:custGeom>
                <a:rect b="b" l="l" r="r" t="t"/>
                <a:pathLst>
                  <a:path extrusionOk="0" h="566" w="492">
                    <a:moveTo>
                      <a:pt x="2" y="556"/>
                    </a:moveTo>
                    <a:cubicBezTo>
                      <a:pt x="46" y="528"/>
                      <a:pt x="88" y="496"/>
                      <a:pt x="128" y="463"/>
                    </a:cubicBezTo>
                    <a:cubicBezTo>
                      <a:pt x="218" y="388"/>
                      <a:pt x="302" y="302"/>
                      <a:pt x="370" y="207"/>
                    </a:cubicBezTo>
                    <a:cubicBezTo>
                      <a:pt x="415" y="144"/>
                      <a:pt x="453" y="76"/>
                      <a:pt x="481" y="4"/>
                    </a:cubicBezTo>
                    <a:cubicBezTo>
                      <a:pt x="483" y="-3"/>
                      <a:pt x="494" y="2"/>
                      <a:pt x="491" y="8"/>
                    </a:cubicBezTo>
                    <a:cubicBezTo>
                      <a:pt x="443" y="133"/>
                      <a:pt x="365" y="244"/>
                      <a:pt x="274" y="341"/>
                    </a:cubicBezTo>
                    <a:cubicBezTo>
                      <a:pt x="207" y="412"/>
                      <a:pt x="134" y="477"/>
                      <a:pt x="55" y="534"/>
                    </a:cubicBezTo>
                    <a:cubicBezTo>
                      <a:pt x="40" y="545"/>
                      <a:pt x="25" y="556"/>
                      <a:pt x="9" y="565"/>
                    </a:cubicBezTo>
                    <a:cubicBezTo>
                      <a:pt x="3" y="569"/>
                      <a:pt x="-4" y="560"/>
                      <a:pt x="2" y="5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8965136" y="1600698"/>
                <a:ext cx="142702" cy="221068"/>
              </a:xfrm>
              <a:custGeom>
                <a:rect b="b" l="l" r="r" t="t"/>
                <a:pathLst>
                  <a:path extrusionOk="0" h="677" w="437">
                    <a:moveTo>
                      <a:pt x="429" y="676"/>
                    </a:moveTo>
                    <a:cubicBezTo>
                      <a:pt x="383" y="649"/>
                      <a:pt x="341" y="613"/>
                      <a:pt x="301" y="576"/>
                    </a:cubicBezTo>
                    <a:cubicBezTo>
                      <a:pt x="209" y="490"/>
                      <a:pt x="133" y="387"/>
                      <a:pt x="79" y="272"/>
                    </a:cubicBezTo>
                    <a:cubicBezTo>
                      <a:pt x="39" y="188"/>
                      <a:pt x="13" y="98"/>
                      <a:pt x="0" y="7"/>
                    </a:cubicBezTo>
                    <a:cubicBezTo>
                      <a:pt x="-2" y="-1"/>
                      <a:pt x="10" y="-2"/>
                      <a:pt x="11" y="6"/>
                    </a:cubicBezTo>
                    <a:cubicBezTo>
                      <a:pt x="33" y="158"/>
                      <a:pt x="93" y="302"/>
                      <a:pt x="184" y="427"/>
                    </a:cubicBezTo>
                    <a:cubicBezTo>
                      <a:pt x="242" y="506"/>
                      <a:pt x="311" y="577"/>
                      <a:pt x="390" y="636"/>
                    </a:cubicBezTo>
                    <a:cubicBezTo>
                      <a:pt x="405" y="646"/>
                      <a:pt x="420" y="657"/>
                      <a:pt x="434" y="666"/>
                    </a:cubicBezTo>
                    <a:cubicBezTo>
                      <a:pt x="440" y="669"/>
                      <a:pt x="436" y="680"/>
                      <a:pt x="429" y="6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8963177" y="1353507"/>
                <a:ext cx="142049" cy="231517"/>
              </a:xfrm>
              <a:custGeom>
                <a:rect b="b" l="l" r="r" t="t"/>
                <a:pathLst>
                  <a:path extrusionOk="0" h="709" w="435">
                    <a:moveTo>
                      <a:pt x="425" y="708"/>
                    </a:moveTo>
                    <a:cubicBezTo>
                      <a:pt x="383" y="674"/>
                      <a:pt x="344" y="634"/>
                      <a:pt x="308" y="594"/>
                    </a:cubicBezTo>
                    <a:cubicBezTo>
                      <a:pt x="221" y="497"/>
                      <a:pt x="148" y="389"/>
                      <a:pt x="91" y="272"/>
                    </a:cubicBezTo>
                    <a:cubicBezTo>
                      <a:pt x="51" y="188"/>
                      <a:pt x="20" y="99"/>
                      <a:pt x="0" y="8"/>
                    </a:cubicBezTo>
                    <a:cubicBezTo>
                      <a:pt x="-2" y="1"/>
                      <a:pt x="9" y="-3"/>
                      <a:pt x="10" y="4"/>
                    </a:cubicBezTo>
                    <a:cubicBezTo>
                      <a:pt x="44" y="156"/>
                      <a:pt x="108" y="300"/>
                      <a:pt x="195" y="429"/>
                    </a:cubicBezTo>
                    <a:cubicBezTo>
                      <a:pt x="251" y="514"/>
                      <a:pt x="317" y="593"/>
                      <a:pt x="391" y="663"/>
                    </a:cubicBezTo>
                    <a:cubicBezTo>
                      <a:pt x="405" y="676"/>
                      <a:pt x="418" y="688"/>
                      <a:pt x="433" y="700"/>
                    </a:cubicBezTo>
                    <a:cubicBezTo>
                      <a:pt x="438" y="704"/>
                      <a:pt x="431" y="713"/>
                      <a:pt x="425" y="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17"/>
              <p:cNvSpPr/>
              <p:nvPr/>
            </p:nvSpPr>
            <p:spPr>
              <a:xfrm>
                <a:off x="8869130" y="1275138"/>
                <a:ext cx="81638" cy="176658"/>
              </a:xfrm>
              <a:custGeom>
                <a:rect b="b" l="l" r="r" t="t"/>
                <a:pathLst>
                  <a:path extrusionOk="0" h="541" w="250">
                    <a:moveTo>
                      <a:pt x="1" y="531"/>
                    </a:moveTo>
                    <a:cubicBezTo>
                      <a:pt x="35" y="505"/>
                      <a:pt x="65" y="473"/>
                      <a:pt x="93" y="441"/>
                    </a:cubicBezTo>
                    <a:cubicBezTo>
                      <a:pt x="152" y="370"/>
                      <a:pt x="201" y="287"/>
                      <a:pt x="224" y="196"/>
                    </a:cubicBezTo>
                    <a:cubicBezTo>
                      <a:pt x="239" y="134"/>
                      <a:pt x="242" y="70"/>
                      <a:pt x="233" y="6"/>
                    </a:cubicBezTo>
                    <a:cubicBezTo>
                      <a:pt x="231" y="-1"/>
                      <a:pt x="243" y="-2"/>
                      <a:pt x="244" y="5"/>
                    </a:cubicBezTo>
                    <a:cubicBezTo>
                      <a:pt x="261" y="115"/>
                      <a:pt x="238" y="225"/>
                      <a:pt x="187" y="322"/>
                    </a:cubicBezTo>
                    <a:cubicBezTo>
                      <a:pt x="150" y="392"/>
                      <a:pt x="100" y="455"/>
                      <a:pt x="43" y="509"/>
                    </a:cubicBezTo>
                    <a:cubicBezTo>
                      <a:pt x="32" y="520"/>
                      <a:pt x="20" y="531"/>
                      <a:pt x="8" y="540"/>
                    </a:cubicBezTo>
                    <a:cubicBezTo>
                      <a:pt x="2" y="545"/>
                      <a:pt x="-4" y="536"/>
                      <a:pt x="2" y="531"/>
                    </a:cubicBezTo>
                    <a:lnTo>
                      <a:pt x="2" y="531"/>
                    </a:lnTo>
                    <a:lnTo>
                      <a:pt x="1" y="53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9" name="Google Shape;2729;p17"/>
            <p:cNvGrpSpPr/>
            <p:nvPr/>
          </p:nvGrpSpPr>
          <p:grpSpPr>
            <a:xfrm>
              <a:off x="8350026" y="-125646"/>
              <a:ext cx="946054" cy="947664"/>
              <a:chOff x="8586337" y="850310"/>
              <a:chExt cx="564606" cy="565567"/>
            </a:xfrm>
          </p:grpSpPr>
          <p:sp>
            <p:nvSpPr>
              <p:cNvPr id="2730" name="Google Shape;2730;p17"/>
              <p:cNvSpPr/>
              <p:nvPr/>
            </p:nvSpPr>
            <p:spPr>
              <a:xfrm>
                <a:off x="8736224" y="882963"/>
                <a:ext cx="102863" cy="198210"/>
              </a:xfrm>
              <a:custGeom>
                <a:rect b="b" l="l" r="r" t="t"/>
                <a:pathLst>
                  <a:path extrusionOk="0" h="607" w="315">
                    <a:moveTo>
                      <a:pt x="1" y="0"/>
                    </a:moveTo>
                    <a:cubicBezTo>
                      <a:pt x="1" y="0"/>
                      <a:pt x="-36" y="455"/>
                      <a:pt x="307" y="607"/>
                    </a:cubicBezTo>
                    <a:cubicBezTo>
                      <a:pt x="307" y="607"/>
                      <a:pt x="392" y="21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31" name="Google Shape;2731;p17"/>
              <p:cNvSpPr/>
              <p:nvPr/>
            </p:nvSpPr>
            <p:spPr>
              <a:xfrm>
                <a:off x="8736224" y="882963"/>
                <a:ext cx="100904" cy="198210"/>
              </a:xfrm>
              <a:custGeom>
                <a:rect b="b" l="l" r="r" t="t"/>
                <a:pathLst>
                  <a:path extrusionOk="0" h="607" w="309">
                    <a:moveTo>
                      <a:pt x="1" y="0"/>
                    </a:moveTo>
                    <a:cubicBezTo>
                      <a:pt x="9" y="4"/>
                      <a:pt x="16" y="8"/>
                      <a:pt x="24" y="13"/>
                    </a:cubicBezTo>
                    <a:cubicBezTo>
                      <a:pt x="21" y="76"/>
                      <a:pt x="16" y="453"/>
                      <a:pt x="309" y="601"/>
                    </a:cubicBezTo>
                    <a:cubicBezTo>
                      <a:pt x="308" y="605"/>
                      <a:pt x="307" y="607"/>
                      <a:pt x="307" y="607"/>
                    </a:cubicBezTo>
                    <a:cubicBezTo>
                      <a:pt x="-36" y="45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17"/>
              <p:cNvSpPr/>
              <p:nvPr/>
            </p:nvSpPr>
            <p:spPr>
              <a:xfrm>
                <a:off x="8621604" y="994314"/>
                <a:ext cx="192011" cy="114942"/>
              </a:xfrm>
              <a:custGeom>
                <a:rect b="b" l="l" r="r" t="t"/>
                <a:pathLst>
                  <a:path extrusionOk="0" h="352" w="588">
                    <a:moveTo>
                      <a:pt x="0" y="2"/>
                    </a:moveTo>
                    <a:cubicBezTo>
                      <a:pt x="0" y="2"/>
                      <a:pt x="217" y="405"/>
                      <a:pt x="588" y="346"/>
                    </a:cubicBezTo>
                    <a:cubicBezTo>
                      <a:pt x="588" y="346"/>
                      <a:pt x="444" y="-30"/>
                      <a:pt x="0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8621604" y="994640"/>
                <a:ext cx="192011" cy="114616"/>
              </a:xfrm>
              <a:custGeom>
                <a:rect b="b" l="l" r="r" t="t"/>
                <a:pathLst>
                  <a:path extrusionOk="0" h="351" w="588">
                    <a:moveTo>
                      <a:pt x="0" y="1"/>
                    </a:moveTo>
                    <a:cubicBezTo>
                      <a:pt x="9" y="1"/>
                      <a:pt x="18" y="0"/>
                      <a:pt x="26" y="0"/>
                    </a:cubicBezTo>
                    <a:cubicBezTo>
                      <a:pt x="58" y="54"/>
                      <a:pt x="259" y="374"/>
                      <a:pt x="585" y="338"/>
                    </a:cubicBezTo>
                    <a:cubicBezTo>
                      <a:pt x="587" y="342"/>
                      <a:pt x="588" y="345"/>
                      <a:pt x="588" y="345"/>
                    </a:cubicBezTo>
                    <a:cubicBezTo>
                      <a:pt x="217" y="40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8586337" y="1109909"/>
                <a:ext cx="222054" cy="70859"/>
              </a:xfrm>
              <a:custGeom>
                <a:rect b="b" l="l" r="r" t="t"/>
                <a:pathLst>
                  <a:path extrusionOk="0" h="217" w="680">
                    <a:moveTo>
                      <a:pt x="0" y="128"/>
                    </a:moveTo>
                    <a:cubicBezTo>
                      <a:pt x="0" y="128"/>
                      <a:pt x="401" y="348"/>
                      <a:pt x="680" y="97"/>
                    </a:cubicBezTo>
                    <a:cubicBezTo>
                      <a:pt x="680" y="97"/>
                      <a:pt x="355" y="-141"/>
                      <a:pt x="0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0025" lIns="81625" spcFirstLastPara="1" rIns="81625" wrap="square" tIns="30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35" name="Google Shape;2735;p17"/>
              <p:cNvSpPr/>
              <p:nvPr/>
            </p:nvSpPr>
            <p:spPr>
              <a:xfrm>
                <a:off x="8586337" y="1140277"/>
                <a:ext cx="222054" cy="40491"/>
              </a:xfrm>
              <a:custGeom>
                <a:rect b="b" l="l" r="r" t="t"/>
                <a:pathLst>
                  <a:path extrusionOk="0" h="124" w="680">
                    <a:moveTo>
                      <a:pt x="0" y="35"/>
                    </a:moveTo>
                    <a:cubicBezTo>
                      <a:pt x="7" y="30"/>
                      <a:pt x="14" y="25"/>
                      <a:pt x="21" y="20"/>
                    </a:cubicBezTo>
                    <a:cubicBezTo>
                      <a:pt x="77" y="48"/>
                      <a:pt x="420" y="207"/>
                      <a:pt x="674" y="0"/>
                    </a:cubicBezTo>
                    <a:cubicBezTo>
                      <a:pt x="678" y="2"/>
                      <a:pt x="680" y="4"/>
                      <a:pt x="680" y="4"/>
                    </a:cubicBezTo>
                    <a:cubicBezTo>
                      <a:pt x="401" y="255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17"/>
              <p:cNvSpPr/>
              <p:nvPr/>
            </p:nvSpPr>
            <p:spPr>
              <a:xfrm>
                <a:off x="8641850" y="1173257"/>
                <a:ext cx="180582" cy="128983"/>
              </a:xfrm>
              <a:custGeom>
                <a:rect b="b" l="l" r="r" t="t"/>
                <a:pathLst>
                  <a:path extrusionOk="0" h="395" w="553">
                    <a:moveTo>
                      <a:pt x="0" y="395"/>
                    </a:moveTo>
                    <a:cubicBezTo>
                      <a:pt x="0" y="395"/>
                      <a:pt x="456" y="362"/>
                      <a:pt x="553" y="0"/>
                    </a:cubicBezTo>
                    <a:cubicBezTo>
                      <a:pt x="553" y="0"/>
                      <a:pt x="151" y="-23"/>
                      <a:pt x="0" y="3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8641850" y="1172931"/>
                <a:ext cx="180582" cy="129310"/>
              </a:xfrm>
              <a:custGeom>
                <a:rect b="b" l="l" r="r" t="t"/>
                <a:pathLst>
                  <a:path extrusionOk="0" h="396" w="553">
                    <a:moveTo>
                      <a:pt x="0" y="396"/>
                    </a:moveTo>
                    <a:cubicBezTo>
                      <a:pt x="3" y="388"/>
                      <a:pt x="6" y="380"/>
                      <a:pt x="9" y="372"/>
                    </a:cubicBezTo>
                    <a:cubicBezTo>
                      <a:pt x="72" y="365"/>
                      <a:pt x="446" y="312"/>
                      <a:pt x="547" y="0"/>
                    </a:cubicBezTo>
                    <a:cubicBezTo>
                      <a:pt x="551" y="0"/>
                      <a:pt x="553" y="1"/>
                      <a:pt x="553" y="1"/>
                    </a:cubicBezTo>
                    <a:cubicBezTo>
                      <a:pt x="456" y="363"/>
                      <a:pt x="0" y="396"/>
                      <a:pt x="0" y="39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8764307" y="1191870"/>
                <a:ext cx="94699" cy="206700"/>
              </a:xfrm>
              <a:custGeom>
                <a:rect b="b" l="l" r="r" t="t"/>
                <a:pathLst>
                  <a:path extrusionOk="0" h="633" w="290">
                    <a:moveTo>
                      <a:pt x="18" y="633"/>
                    </a:moveTo>
                    <a:cubicBezTo>
                      <a:pt x="18" y="633"/>
                      <a:pt x="383" y="358"/>
                      <a:pt x="268" y="0"/>
                    </a:cubicBezTo>
                    <a:cubicBezTo>
                      <a:pt x="268" y="0"/>
                      <a:pt x="-82" y="199"/>
                      <a:pt x="18" y="6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17"/>
              <p:cNvSpPr/>
              <p:nvPr/>
            </p:nvSpPr>
            <p:spPr>
              <a:xfrm>
                <a:off x="8768552" y="1191870"/>
                <a:ext cx="90454" cy="206700"/>
              </a:xfrm>
              <a:custGeom>
                <a:rect b="b" l="l" r="r" t="t"/>
                <a:pathLst>
                  <a:path extrusionOk="0" h="633" w="277">
                    <a:moveTo>
                      <a:pt x="5" y="633"/>
                    </a:moveTo>
                    <a:cubicBezTo>
                      <a:pt x="3" y="625"/>
                      <a:pt x="2" y="616"/>
                      <a:pt x="0" y="608"/>
                    </a:cubicBezTo>
                    <a:cubicBezTo>
                      <a:pt x="49" y="568"/>
                      <a:pt x="334" y="320"/>
                      <a:pt x="249" y="4"/>
                    </a:cubicBezTo>
                    <a:cubicBezTo>
                      <a:pt x="253" y="1"/>
                      <a:pt x="255" y="0"/>
                      <a:pt x="255" y="0"/>
                    </a:cubicBezTo>
                    <a:cubicBezTo>
                      <a:pt x="370" y="358"/>
                      <a:pt x="5" y="633"/>
                      <a:pt x="5" y="63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17"/>
              <p:cNvSpPr/>
              <p:nvPr/>
            </p:nvSpPr>
            <p:spPr>
              <a:xfrm>
                <a:off x="8869130" y="1191870"/>
                <a:ext cx="75107" cy="217802"/>
              </a:xfrm>
              <a:custGeom>
                <a:rect b="b" l="l" r="r" t="t"/>
                <a:pathLst>
                  <a:path extrusionOk="0" h="667" w="230">
                    <a:moveTo>
                      <a:pt x="188" y="667"/>
                    </a:moveTo>
                    <a:cubicBezTo>
                      <a:pt x="188" y="667"/>
                      <a:pt x="344" y="237"/>
                      <a:pt x="53" y="0"/>
                    </a:cubicBezTo>
                    <a:cubicBezTo>
                      <a:pt x="53" y="0"/>
                      <a:pt x="-132" y="357"/>
                      <a:pt x="188" y="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8885458" y="1191870"/>
                <a:ext cx="58779" cy="217802"/>
              </a:xfrm>
              <a:custGeom>
                <a:rect b="b" l="l" r="r" t="t"/>
                <a:pathLst>
                  <a:path extrusionOk="0" h="667" w="180">
                    <a:moveTo>
                      <a:pt x="138" y="667"/>
                    </a:moveTo>
                    <a:cubicBezTo>
                      <a:pt x="132" y="661"/>
                      <a:pt x="126" y="654"/>
                      <a:pt x="120" y="648"/>
                    </a:cubicBezTo>
                    <a:cubicBezTo>
                      <a:pt x="139" y="588"/>
                      <a:pt x="244" y="226"/>
                      <a:pt x="0" y="6"/>
                    </a:cubicBezTo>
                    <a:cubicBezTo>
                      <a:pt x="2" y="2"/>
                      <a:pt x="3" y="0"/>
                      <a:pt x="3" y="0"/>
                    </a:cubicBezTo>
                    <a:cubicBezTo>
                      <a:pt x="294" y="237"/>
                      <a:pt x="138" y="667"/>
                      <a:pt x="138" y="66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17"/>
              <p:cNvSpPr/>
              <p:nvPr/>
            </p:nvSpPr>
            <p:spPr>
              <a:xfrm>
                <a:off x="8915500" y="1172931"/>
                <a:ext cx="155438" cy="158698"/>
              </a:xfrm>
              <a:custGeom>
                <a:rect b="b" l="l" r="r" t="t"/>
                <a:pathLst>
                  <a:path extrusionOk="0" h="486" w="476">
                    <a:moveTo>
                      <a:pt x="476" y="486"/>
                    </a:moveTo>
                    <a:cubicBezTo>
                      <a:pt x="476" y="486"/>
                      <a:pt x="374" y="41"/>
                      <a:pt x="0" y="0"/>
                    </a:cubicBezTo>
                    <a:cubicBezTo>
                      <a:pt x="0" y="0"/>
                      <a:pt x="39" y="401"/>
                      <a:pt x="476" y="4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43" name="Google Shape;2743;p17"/>
              <p:cNvSpPr/>
              <p:nvPr/>
            </p:nvSpPr>
            <p:spPr>
              <a:xfrm>
                <a:off x="8915500" y="1172931"/>
                <a:ext cx="155438" cy="158698"/>
              </a:xfrm>
              <a:custGeom>
                <a:rect b="b" l="l" r="r" t="t"/>
                <a:pathLst>
                  <a:path extrusionOk="0" h="486" w="476">
                    <a:moveTo>
                      <a:pt x="476" y="486"/>
                    </a:moveTo>
                    <a:cubicBezTo>
                      <a:pt x="467" y="485"/>
                      <a:pt x="459" y="483"/>
                      <a:pt x="450" y="481"/>
                    </a:cubicBezTo>
                    <a:cubicBezTo>
                      <a:pt x="434" y="420"/>
                      <a:pt x="325" y="59"/>
                      <a:pt x="1" y="7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374" y="41"/>
                      <a:pt x="476" y="486"/>
                      <a:pt x="476" y="48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17"/>
              <p:cNvSpPr/>
              <p:nvPr/>
            </p:nvSpPr>
            <p:spPr>
              <a:xfrm>
                <a:off x="8929542" y="1124929"/>
                <a:ext cx="216829" cy="80655"/>
              </a:xfrm>
              <a:custGeom>
                <a:rect b="b" l="l" r="r" t="t"/>
                <a:pathLst>
                  <a:path extrusionOk="0" h="247" w="664">
                    <a:moveTo>
                      <a:pt x="664" y="199"/>
                    </a:moveTo>
                    <a:cubicBezTo>
                      <a:pt x="664" y="199"/>
                      <a:pt x="336" y="-119"/>
                      <a:pt x="0" y="50"/>
                    </a:cubicBezTo>
                    <a:cubicBezTo>
                      <a:pt x="0" y="50"/>
                      <a:pt x="251" y="365"/>
                      <a:pt x="664" y="1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9825" lIns="81625" spcFirstLastPara="1" rIns="81625" wrap="square" tIns="39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8929542" y="1124929"/>
                <a:ext cx="216829" cy="68247"/>
              </a:xfrm>
              <a:custGeom>
                <a:rect b="b" l="l" r="r" t="t"/>
                <a:pathLst>
                  <a:path extrusionOk="0" h="209" w="664">
                    <a:moveTo>
                      <a:pt x="664" y="199"/>
                    </a:moveTo>
                    <a:cubicBezTo>
                      <a:pt x="656" y="203"/>
                      <a:pt x="648" y="206"/>
                      <a:pt x="640" y="209"/>
                    </a:cubicBezTo>
                    <a:cubicBezTo>
                      <a:pt x="593" y="166"/>
                      <a:pt x="305" y="-77"/>
                      <a:pt x="5" y="55"/>
                    </a:cubicBezTo>
                    <a:cubicBezTo>
                      <a:pt x="2" y="52"/>
                      <a:pt x="0" y="50"/>
                      <a:pt x="0" y="50"/>
                    </a:cubicBezTo>
                    <a:cubicBezTo>
                      <a:pt x="336" y="-119"/>
                      <a:pt x="664" y="199"/>
                      <a:pt x="664" y="19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7425" lIns="81625" spcFirstLastPara="1" rIns="81625" wrap="square" tIns="27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8924317" y="1026314"/>
                <a:ext cx="208339" cy="87839"/>
              </a:xfrm>
              <a:custGeom>
                <a:rect b="b" l="l" r="r" t="t"/>
                <a:pathLst>
                  <a:path extrusionOk="0" h="269" w="638">
                    <a:moveTo>
                      <a:pt x="638" y="11"/>
                    </a:moveTo>
                    <a:cubicBezTo>
                      <a:pt x="638" y="11"/>
                      <a:pt x="190" y="-77"/>
                      <a:pt x="0" y="247"/>
                    </a:cubicBezTo>
                    <a:cubicBezTo>
                      <a:pt x="0" y="247"/>
                      <a:pt x="381" y="375"/>
                      <a:pt x="638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17"/>
              <p:cNvSpPr/>
              <p:nvPr/>
            </p:nvSpPr>
            <p:spPr>
              <a:xfrm>
                <a:off x="8924317" y="1026314"/>
                <a:ext cx="208339" cy="81308"/>
              </a:xfrm>
              <a:custGeom>
                <a:rect b="b" l="l" r="r" t="t"/>
                <a:pathLst>
                  <a:path extrusionOk="0" h="249" w="638">
                    <a:moveTo>
                      <a:pt x="638" y="11"/>
                    </a:moveTo>
                    <a:cubicBezTo>
                      <a:pt x="633" y="19"/>
                      <a:pt x="628" y="26"/>
                      <a:pt x="623" y="32"/>
                    </a:cubicBezTo>
                    <a:cubicBezTo>
                      <a:pt x="561" y="22"/>
                      <a:pt x="186" y="-25"/>
                      <a:pt x="6" y="249"/>
                    </a:cubicBezTo>
                    <a:cubicBezTo>
                      <a:pt x="2" y="248"/>
                      <a:pt x="0" y="247"/>
                      <a:pt x="0" y="247"/>
                    </a:cubicBezTo>
                    <a:cubicBezTo>
                      <a:pt x="190" y="-77"/>
                      <a:pt x="638" y="11"/>
                      <a:pt x="638" y="1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475" lIns="81625" spcFirstLastPara="1" rIns="81625" wrap="square" tIns="4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17"/>
              <p:cNvSpPr/>
              <p:nvPr/>
            </p:nvSpPr>
            <p:spPr>
              <a:xfrm>
                <a:off x="8901132" y="903209"/>
                <a:ext cx="132906" cy="177964"/>
              </a:xfrm>
              <a:custGeom>
                <a:rect b="b" l="l" r="r" t="t"/>
                <a:pathLst>
                  <a:path extrusionOk="0" h="545" w="407">
                    <a:moveTo>
                      <a:pt x="407" y="0"/>
                    </a:moveTo>
                    <a:cubicBezTo>
                      <a:pt x="407" y="0"/>
                      <a:pt x="-17" y="170"/>
                      <a:pt x="0" y="545"/>
                    </a:cubicBezTo>
                    <a:cubicBezTo>
                      <a:pt x="0" y="545"/>
                      <a:pt x="390" y="445"/>
                      <a:pt x="4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8901132" y="903209"/>
                <a:ext cx="132906" cy="177964"/>
              </a:xfrm>
              <a:custGeom>
                <a:rect b="b" l="l" r="r" t="t"/>
                <a:pathLst>
                  <a:path extrusionOk="0" h="545" w="407">
                    <a:moveTo>
                      <a:pt x="407" y="0"/>
                    </a:moveTo>
                    <a:cubicBezTo>
                      <a:pt x="407" y="9"/>
                      <a:pt x="407" y="18"/>
                      <a:pt x="406" y="26"/>
                    </a:cubicBezTo>
                    <a:cubicBezTo>
                      <a:pt x="348" y="52"/>
                      <a:pt x="8" y="215"/>
                      <a:pt x="6" y="543"/>
                    </a:cubicBezTo>
                    <a:cubicBezTo>
                      <a:pt x="2" y="544"/>
                      <a:pt x="0" y="545"/>
                      <a:pt x="0" y="545"/>
                    </a:cubicBezTo>
                    <a:cubicBezTo>
                      <a:pt x="-17" y="170"/>
                      <a:pt x="407" y="0"/>
                      <a:pt x="407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17"/>
              <p:cNvSpPr/>
              <p:nvPr/>
            </p:nvSpPr>
            <p:spPr>
              <a:xfrm>
                <a:off x="8839414" y="850310"/>
                <a:ext cx="72494" cy="221721"/>
              </a:xfrm>
              <a:custGeom>
                <a:rect b="b" l="l" r="r" t="t"/>
                <a:pathLst>
                  <a:path extrusionOk="0" h="679" w="222">
                    <a:moveTo>
                      <a:pt x="132" y="0"/>
                    </a:moveTo>
                    <a:cubicBezTo>
                      <a:pt x="132" y="0"/>
                      <a:pt x="-132" y="373"/>
                      <a:pt x="86" y="679"/>
                    </a:cubicBezTo>
                    <a:cubicBezTo>
                      <a:pt x="86" y="679"/>
                      <a:pt x="359" y="383"/>
                      <a:pt x="1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51" name="Google Shape;2751;p17"/>
              <p:cNvSpPr/>
              <p:nvPr/>
            </p:nvSpPr>
            <p:spPr>
              <a:xfrm>
                <a:off x="8839414" y="850310"/>
                <a:ext cx="47350" cy="221721"/>
              </a:xfrm>
              <a:custGeom>
                <a:rect b="b" l="l" r="r" t="t"/>
                <a:pathLst>
                  <a:path extrusionOk="0" h="679" w="145">
                    <a:moveTo>
                      <a:pt x="132" y="0"/>
                    </a:moveTo>
                    <a:cubicBezTo>
                      <a:pt x="137" y="8"/>
                      <a:pt x="141" y="15"/>
                      <a:pt x="145" y="23"/>
                    </a:cubicBezTo>
                    <a:cubicBezTo>
                      <a:pt x="111" y="75"/>
                      <a:pt x="-86" y="398"/>
                      <a:pt x="91" y="674"/>
                    </a:cubicBezTo>
                    <a:cubicBezTo>
                      <a:pt x="88" y="677"/>
                      <a:pt x="86" y="679"/>
                      <a:pt x="86" y="679"/>
                    </a:cubicBezTo>
                    <a:cubicBezTo>
                      <a:pt x="-132" y="3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8791411" y="857493"/>
                <a:ext cx="76086" cy="216823"/>
              </a:xfrm>
              <a:custGeom>
                <a:rect b="b" l="l" r="r" t="t"/>
                <a:pathLst>
                  <a:path extrusionOk="0" h="664" w="233">
                    <a:moveTo>
                      <a:pt x="37" y="0"/>
                    </a:moveTo>
                    <a:cubicBezTo>
                      <a:pt x="37" y="0"/>
                      <a:pt x="-112" y="432"/>
                      <a:pt x="184" y="664"/>
                    </a:cubicBezTo>
                    <a:cubicBezTo>
                      <a:pt x="184" y="664"/>
                      <a:pt x="363" y="304"/>
                      <a:pt x="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8791411" y="857493"/>
                <a:ext cx="61065" cy="216823"/>
              </a:xfrm>
              <a:custGeom>
                <a:rect b="b" l="l" r="r" t="t"/>
                <a:pathLst>
                  <a:path extrusionOk="0" h="664" w="187">
                    <a:moveTo>
                      <a:pt x="37" y="0"/>
                    </a:moveTo>
                    <a:cubicBezTo>
                      <a:pt x="44" y="6"/>
                      <a:pt x="50" y="12"/>
                      <a:pt x="56" y="18"/>
                    </a:cubicBezTo>
                    <a:cubicBezTo>
                      <a:pt x="38" y="78"/>
                      <a:pt x="-61" y="443"/>
                      <a:pt x="187" y="658"/>
                    </a:cubicBezTo>
                    <a:cubicBezTo>
                      <a:pt x="185" y="662"/>
                      <a:pt x="184" y="664"/>
                      <a:pt x="184" y="664"/>
                    </a:cubicBezTo>
                    <a:cubicBezTo>
                      <a:pt x="-112" y="432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54" name="Google Shape;2754;p17"/>
              <p:cNvSpPr/>
              <p:nvPr/>
            </p:nvSpPr>
            <p:spPr>
              <a:xfrm>
                <a:off x="8664709" y="937822"/>
                <a:ext cx="158050" cy="156086"/>
              </a:xfrm>
              <a:custGeom>
                <a:rect b="b" l="l" r="r" t="t"/>
                <a:pathLst>
                  <a:path extrusionOk="0" h="478" w="484">
                    <a:moveTo>
                      <a:pt x="0" y="0"/>
                    </a:moveTo>
                    <a:cubicBezTo>
                      <a:pt x="0" y="0"/>
                      <a:pt x="109" y="443"/>
                      <a:pt x="484" y="478"/>
                    </a:cubicBezTo>
                    <a:cubicBezTo>
                      <a:pt x="484" y="478"/>
                      <a:pt x="438" y="7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17"/>
              <p:cNvSpPr/>
              <p:nvPr/>
            </p:nvSpPr>
            <p:spPr>
              <a:xfrm>
                <a:off x="8664709" y="937822"/>
                <a:ext cx="158050" cy="156086"/>
              </a:xfrm>
              <a:custGeom>
                <a:rect b="b" l="l" r="r" t="t"/>
                <a:pathLst>
                  <a:path extrusionOk="0" h="478" w="484">
                    <a:moveTo>
                      <a:pt x="0" y="0"/>
                    </a:moveTo>
                    <a:cubicBezTo>
                      <a:pt x="8" y="1"/>
                      <a:pt x="17" y="3"/>
                      <a:pt x="25" y="5"/>
                    </a:cubicBezTo>
                    <a:cubicBezTo>
                      <a:pt x="42" y="65"/>
                      <a:pt x="158" y="425"/>
                      <a:pt x="483" y="471"/>
                    </a:cubicBezTo>
                    <a:cubicBezTo>
                      <a:pt x="483" y="475"/>
                      <a:pt x="484" y="478"/>
                      <a:pt x="484" y="478"/>
                    </a:cubicBezTo>
                    <a:cubicBezTo>
                      <a:pt x="109" y="4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8591562" y="1063540"/>
                <a:ext cx="217482" cy="79349"/>
              </a:xfrm>
              <a:custGeom>
                <a:rect b="b" l="l" r="r" t="t"/>
                <a:pathLst>
                  <a:path extrusionOk="0" h="243" w="666">
                    <a:moveTo>
                      <a:pt x="0" y="52"/>
                    </a:moveTo>
                    <a:cubicBezTo>
                      <a:pt x="0" y="52"/>
                      <a:pt x="333" y="365"/>
                      <a:pt x="666" y="190"/>
                    </a:cubicBezTo>
                    <a:cubicBezTo>
                      <a:pt x="666" y="190"/>
                      <a:pt x="410" y="-120"/>
                      <a:pt x="0" y="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8525" lIns="81625" spcFirstLastPara="1" rIns="81625" wrap="square" tIns="385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17"/>
              <p:cNvSpPr/>
              <p:nvPr/>
            </p:nvSpPr>
            <p:spPr>
              <a:xfrm>
                <a:off x="8591562" y="1077581"/>
                <a:ext cx="217482" cy="65308"/>
              </a:xfrm>
              <a:custGeom>
                <a:rect b="b" l="l" r="r" t="t"/>
                <a:pathLst>
                  <a:path extrusionOk="0" h="200" w="666">
                    <a:moveTo>
                      <a:pt x="0" y="9"/>
                    </a:moveTo>
                    <a:cubicBezTo>
                      <a:pt x="8" y="6"/>
                      <a:pt x="16" y="3"/>
                      <a:pt x="24" y="0"/>
                    </a:cubicBezTo>
                    <a:cubicBezTo>
                      <a:pt x="71" y="41"/>
                      <a:pt x="364" y="280"/>
                      <a:pt x="662" y="142"/>
                    </a:cubicBezTo>
                    <a:cubicBezTo>
                      <a:pt x="664" y="146"/>
                      <a:pt x="666" y="147"/>
                      <a:pt x="666" y="147"/>
                    </a:cubicBezTo>
                    <a:cubicBezTo>
                      <a:pt x="333" y="322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24500" lIns="81625" spcFirstLastPara="1" rIns="81625" wrap="square" tIns="24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58" name="Google Shape;2758;p17"/>
              <p:cNvSpPr/>
              <p:nvPr/>
            </p:nvSpPr>
            <p:spPr>
              <a:xfrm>
                <a:off x="8607889" y="1153665"/>
                <a:ext cx="207033" cy="89472"/>
              </a:xfrm>
              <a:custGeom>
                <a:rect b="b" l="l" r="r" t="t"/>
                <a:pathLst>
                  <a:path extrusionOk="0" h="274" w="634">
                    <a:moveTo>
                      <a:pt x="0" y="265"/>
                    </a:moveTo>
                    <a:cubicBezTo>
                      <a:pt x="0" y="265"/>
                      <a:pt x="450" y="346"/>
                      <a:pt x="634" y="19"/>
                    </a:cubicBezTo>
                    <a:cubicBezTo>
                      <a:pt x="634" y="19"/>
                      <a:pt x="251" y="-103"/>
                      <a:pt x="0" y="2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8607889" y="1159216"/>
                <a:ext cx="207033" cy="83921"/>
              </a:xfrm>
              <a:custGeom>
                <a:rect b="b" l="l" r="r" t="t"/>
                <a:pathLst>
                  <a:path extrusionOk="0" h="257" w="634">
                    <a:moveTo>
                      <a:pt x="0" y="248"/>
                    </a:moveTo>
                    <a:cubicBezTo>
                      <a:pt x="5" y="241"/>
                      <a:pt x="10" y="234"/>
                      <a:pt x="15" y="227"/>
                    </a:cubicBezTo>
                    <a:cubicBezTo>
                      <a:pt x="77" y="236"/>
                      <a:pt x="453" y="278"/>
                      <a:pt x="628" y="0"/>
                    </a:cubicBezTo>
                    <a:cubicBezTo>
                      <a:pt x="632" y="1"/>
                      <a:pt x="634" y="2"/>
                      <a:pt x="634" y="2"/>
                    </a:cubicBezTo>
                    <a:cubicBezTo>
                      <a:pt x="450" y="329"/>
                      <a:pt x="0" y="248"/>
                      <a:pt x="0" y="248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8708467" y="1185339"/>
                <a:ext cx="130293" cy="180250"/>
              </a:xfrm>
              <a:custGeom>
                <a:rect b="b" l="l" r="r" t="t"/>
                <a:pathLst>
                  <a:path extrusionOk="0" h="552" w="399">
                    <a:moveTo>
                      <a:pt x="0" y="552"/>
                    </a:moveTo>
                    <a:cubicBezTo>
                      <a:pt x="0" y="552"/>
                      <a:pt x="422" y="375"/>
                      <a:pt x="398" y="0"/>
                    </a:cubicBezTo>
                    <a:cubicBezTo>
                      <a:pt x="398" y="0"/>
                      <a:pt x="10" y="106"/>
                      <a:pt x="0" y="5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1" name="Google Shape;2761;p17"/>
              <p:cNvSpPr/>
              <p:nvPr/>
            </p:nvSpPr>
            <p:spPr>
              <a:xfrm>
                <a:off x="8708467" y="1185339"/>
                <a:ext cx="130293" cy="180250"/>
              </a:xfrm>
              <a:custGeom>
                <a:rect b="b" l="l" r="r" t="t"/>
                <a:pathLst>
                  <a:path extrusionOk="0" h="552" w="399">
                    <a:moveTo>
                      <a:pt x="0" y="552"/>
                    </a:moveTo>
                    <a:cubicBezTo>
                      <a:pt x="0" y="543"/>
                      <a:pt x="1" y="534"/>
                      <a:pt x="1" y="525"/>
                    </a:cubicBezTo>
                    <a:cubicBezTo>
                      <a:pt x="58" y="499"/>
                      <a:pt x="396" y="330"/>
                      <a:pt x="392" y="2"/>
                    </a:cubicBezTo>
                    <a:cubicBezTo>
                      <a:pt x="396" y="1"/>
                      <a:pt x="398" y="0"/>
                      <a:pt x="398" y="0"/>
                    </a:cubicBezTo>
                    <a:cubicBezTo>
                      <a:pt x="422" y="375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2" name="Google Shape;2762;p17"/>
              <p:cNvSpPr/>
              <p:nvPr/>
            </p:nvSpPr>
            <p:spPr>
              <a:xfrm>
                <a:off x="8829944" y="1193829"/>
                <a:ext cx="71841" cy="222047"/>
              </a:xfrm>
              <a:custGeom>
                <a:rect b="b" l="l" r="r" t="t"/>
                <a:pathLst>
                  <a:path extrusionOk="0" h="680" w="220">
                    <a:moveTo>
                      <a:pt x="95" y="680"/>
                    </a:moveTo>
                    <a:cubicBezTo>
                      <a:pt x="95" y="680"/>
                      <a:pt x="353" y="302"/>
                      <a:pt x="129" y="0"/>
                    </a:cubicBezTo>
                    <a:cubicBezTo>
                      <a:pt x="129" y="0"/>
                      <a:pt x="-138" y="301"/>
                      <a:pt x="95" y="6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3" name="Google Shape;2763;p17"/>
              <p:cNvSpPr/>
              <p:nvPr/>
            </p:nvSpPr>
            <p:spPr>
              <a:xfrm>
                <a:off x="8856721" y="1193829"/>
                <a:ext cx="45064" cy="222047"/>
              </a:xfrm>
              <a:custGeom>
                <a:rect b="b" l="l" r="r" t="t"/>
                <a:pathLst>
                  <a:path extrusionOk="0" h="680" w="138">
                    <a:moveTo>
                      <a:pt x="13" y="680"/>
                    </a:moveTo>
                    <a:cubicBezTo>
                      <a:pt x="8" y="672"/>
                      <a:pt x="4" y="665"/>
                      <a:pt x="0" y="657"/>
                    </a:cubicBezTo>
                    <a:cubicBezTo>
                      <a:pt x="33" y="604"/>
                      <a:pt x="225" y="279"/>
                      <a:pt x="43" y="5"/>
                    </a:cubicBezTo>
                    <a:cubicBezTo>
                      <a:pt x="46" y="2"/>
                      <a:pt x="47" y="0"/>
                      <a:pt x="47" y="0"/>
                    </a:cubicBezTo>
                    <a:cubicBezTo>
                      <a:pt x="271" y="302"/>
                      <a:pt x="13" y="680"/>
                      <a:pt x="13" y="68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4" name="Google Shape;2764;p17"/>
              <p:cNvSpPr/>
              <p:nvPr/>
            </p:nvSpPr>
            <p:spPr>
              <a:xfrm>
                <a:off x="8904071" y="1182727"/>
                <a:ext cx="112333" cy="192332"/>
              </a:xfrm>
              <a:custGeom>
                <a:rect b="b" l="l" r="r" t="t"/>
                <a:pathLst>
                  <a:path extrusionOk="0" h="589" w="344">
                    <a:moveTo>
                      <a:pt x="344" y="589"/>
                    </a:moveTo>
                    <a:cubicBezTo>
                      <a:pt x="344" y="589"/>
                      <a:pt x="355" y="132"/>
                      <a:pt x="3" y="0"/>
                    </a:cubicBezTo>
                    <a:cubicBezTo>
                      <a:pt x="3" y="0"/>
                      <a:pt x="-58" y="398"/>
                      <a:pt x="344" y="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8904724" y="1182727"/>
                <a:ext cx="111680" cy="192332"/>
              </a:xfrm>
              <a:custGeom>
                <a:rect b="b" l="l" r="r" t="t"/>
                <a:pathLst>
                  <a:path extrusionOk="0" h="589" w="342">
                    <a:moveTo>
                      <a:pt x="342" y="589"/>
                    </a:moveTo>
                    <a:cubicBezTo>
                      <a:pt x="334" y="585"/>
                      <a:pt x="326" y="581"/>
                      <a:pt x="318" y="577"/>
                    </a:cubicBezTo>
                    <a:cubicBezTo>
                      <a:pt x="318" y="515"/>
                      <a:pt x="301" y="137"/>
                      <a:pt x="0" y="7"/>
                    </a:cubicBezTo>
                    <a:cubicBezTo>
                      <a:pt x="1" y="3"/>
                      <a:pt x="1" y="0"/>
                      <a:pt x="1" y="0"/>
                    </a:cubicBezTo>
                    <a:cubicBezTo>
                      <a:pt x="353" y="132"/>
                      <a:pt x="342" y="589"/>
                      <a:pt x="342" y="58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6" name="Google Shape;2766;p17"/>
              <p:cNvSpPr/>
              <p:nvPr/>
            </p:nvSpPr>
            <p:spPr>
              <a:xfrm>
                <a:off x="8926603" y="1152032"/>
                <a:ext cx="197889" cy="106452"/>
              </a:xfrm>
              <a:custGeom>
                <a:rect b="b" l="l" r="r" t="t"/>
                <a:pathLst>
                  <a:path extrusionOk="0" h="326" w="606">
                    <a:moveTo>
                      <a:pt x="606" y="320"/>
                    </a:moveTo>
                    <a:cubicBezTo>
                      <a:pt x="606" y="320"/>
                      <a:pt x="367" y="-69"/>
                      <a:pt x="0" y="11"/>
                    </a:cubicBezTo>
                    <a:cubicBezTo>
                      <a:pt x="0" y="11"/>
                      <a:pt x="165" y="378"/>
                      <a:pt x="606" y="3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7" name="Google Shape;2767;p17"/>
              <p:cNvSpPr/>
              <p:nvPr/>
            </p:nvSpPr>
            <p:spPr>
              <a:xfrm>
                <a:off x="8926603" y="1152032"/>
                <a:ext cx="197889" cy="105472"/>
              </a:xfrm>
              <a:custGeom>
                <a:rect b="b" l="l" r="r" t="t"/>
                <a:pathLst>
                  <a:path extrusionOk="0" h="323" w="606">
                    <a:moveTo>
                      <a:pt x="606" y="320"/>
                    </a:moveTo>
                    <a:cubicBezTo>
                      <a:pt x="597" y="321"/>
                      <a:pt x="589" y="322"/>
                      <a:pt x="580" y="323"/>
                    </a:cubicBezTo>
                    <a:cubicBezTo>
                      <a:pt x="546" y="271"/>
                      <a:pt x="327" y="-37"/>
                      <a:pt x="3" y="17"/>
                    </a:cubicBezTo>
                    <a:cubicBezTo>
                      <a:pt x="1" y="13"/>
                      <a:pt x="0" y="11"/>
                      <a:pt x="0" y="11"/>
                    </a:cubicBezTo>
                    <a:cubicBezTo>
                      <a:pt x="367" y="-69"/>
                      <a:pt x="606" y="320"/>
                      <a:pt x="606" y="32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8929869" y="1075295"/>
                <a:ext cx="221074" cy="71512"/>
              </a:xfrm>
              <a:custGeom>
                <a:rect b="b" l="l" r="r" t="t"/>
                <a:pathLst>
                  <a:path extrusionOk="0" h="219" w="677">
                    <a:moveTo>
                      <a:pt x="677" y="70"/>
                    </a:moveTo>
                    <a:cubicBezTo>
                      <a:pt x="677" y="70"/>
                      <a:pt x="265" y="-127"/>
                      <a:pt x="0" y="140"/>
                    </a:cubicBezTo>
                    <a:cubicBezTo>
                      <a:pt x="0" y="140"/>
                      <a:pt x="338" y="359"/>
                      <a:pt x="677" y="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0675" lIns="81625" spcFirstLastPara="1" rIns="81625" wrap="square" tIns="306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69" name="Google Shape;2769;p17"/>
              <p:cNvSpPr/>
              <p:nvPr/>
            </p:nvSpPr>
            <p:spPr>
              <a:xfrm>
                <a:off x="8929869" y="1075295"/>
                <a:ext cx="221074" cy="47022"/>
              </a:xfrm>
              <a:custGeom>
                <a:rect b="b" l="l" r="r" t="t"/>
                <a:pathLst>
                  <a:path extrusionOk="0" h="144" w="677">
                    <a:moveTo>
                      <a:pt x="677" y="70"/>
                    </a:moveTo>
                    <a:cubicBezTo>
                      <a:pt x="670" y="76"/>
                      <a:pt x="664" y="81"/>
                      <a:pt x="657" y="87"/>
                    </a:cubicBezTo>
                    <a:cubicBezTo>
                      <a:pt x="599" y="62"/>
                      <a:pt x="248" y="-78"/>
                      <a:pt x="6" y="144"/>
                    </a:cubicBezTo>
                    <a:cubicBezTo>
                      <a:pt x="2" y="141"/>
                      <a:pt x="0" y="140"/>
                      <a:pt x="0" y="140"/>
                    </a:cubicBezTo>
                    <a:cubicBezTo>
                      <a:pt x="265" y="-127"/>
                      <a:pt x="677" y="70"/>
                      <a:pt x="677" y="7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70" name="Google Shape;2770;p17"/>
              <p:cNvSpPr/>
              <p:nvPr/>
            </p:nvSpPr>
            <p:spPr>
              <a:xfrm>
                <a:off x="8913868" y="950884"/>
                <a:ext cx="173071" cy="139433"/>
              </a:xfrm>
              <a:custGeom>
                <a:rect b="b" l="l" r="r" t="t"/>
                <a:pathLst>
                  <a:path extrusionOk="0" h="427" w="530">
                    <a:moveTo>
                      <a:pt x="530" y="0"/>
                    </a:moveTo>
                    <a:cubicBezTo>
                      <a:pt x="530" y="0"/>
                      <a:pt x="77" y="59"/>
                      <a:pt x="0" y="427"/>
                    </a:cubicBezTo>
                    <a:cubicBezTo>
                      <a:pt x="0" y="427"/>
                      <a:pt x="403" y="427"/>
                      <a:pt x="5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8913868" y="950884"/>
                <a:ext cx="173071" cy="139433"/>
              </a:xfrm>
              <a:custGeom>
                <a:rect b="b" l="l" r="r" t="t"/>
                <a:pathLst>
                  <a:path extrusionOk="0" h="427" w="530">
                    <a:moveTo>
                      <a:pt x="530" y="0"/>
                    </a:moveTo>
                    <a:cubicBezTo>
                      <a:pt x="528" y="9"/>
                      <a:pt x="525" y="17"/>
                      <a:pt x="522" y="25"/>
                    </a:cubicBezTo>
                    <a:cubicBezTo>
                      <a:pt x="460" y="35"/>
                      <a:pt x="90" y="109"/>
                      <a:pt x="7" y="427"/>
                    </a:cubicBezTo>
                    <a:cubicBezTo>
                      <a:pt x="3" y="427"/>
                      <a:pt x="0" y="427"/>
                      <a:pt x="0" y="427"/>
                    </a:cubicBezTo>
                    <a:cubicBezTo>
                      <a:pt x="77" y="59"/>
                      <a:pt x="530" y="0"/>
                      <a:pt x="53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8873702" y="862065"/>
                <a:ext cx="88822" cy="210945"/>
              </a:xfrm>
              <a:custGeom>
                <a:rect b="b" l="l" r="r" t="t"/>
                <a:pathLst>
                  <a:path extrusionOk="0" h="646" w="272">
                    <a:moveTo>
                      <a:pt x="244" y="0"/>
                    </a:moveTo>
                    <a:cubicBezTo>
                      <a:pt x="244" y="0"/>
                      <a:pt x="-105" y="296"/>
                      <a:pt x="31" y="646"/>
                    </a:cubicBezTo>
                    <a:cubicBezTo>
                      <a:pt x="31" y="646"/>
                      <a:pt x="369" y="428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73" name="Google Shape;2773;p17"/>
              <p:cNvSpPr/>
              <p:nvPr/>
            </p:nvSpPr>
            <p:spPr>
              <a:xfrm>
                <a:off x="8873702" y="862065"/>
                <a:ext cx="81638" cy="210945"/>
              </a:xfrm>
              <a:custGeom>
                <a:rect b="b" l="l" r="r" t="t"/>
                <a:pathLst>
                  <a:path extrusionOk="0" h="646" w="250">
                    <a:moveTo>
                      <a:pt x="244" y="0"/>
                    </a:moveTo>
                    <a:cubicBezTo>
                      <a:pt x="246" y="9"/>
                      <a:pt x="248" y="17"/>
                      <a:pt x="250" y="25"/>
                    </a:cubicBezTo>
                    <a:cubicBezTo>
                      <a:pt x="204" y="68"/>
                      <a:pt x="-67" y="331"/>
                      <a:pt x="36" y="643"/>
                    </a:cubicBezTo>
                    <a:cubicBezTo>
                      <a:pt x="33" y="645"/>
                      <a:pt x="31" y="646"/>
                      <a:pt x="31" y="646"/>
                    </a:cubicBezTo>
                    <a:cubicBezTo>
                      <a:pt x="-105" y="296"/>
                      <a:pt x="244" y="0"/>
                      <a:pt x="244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74" name="Google Shape;2774;p17"/>
              <p:cNvSpPr/>
              <p:nvPr/>
            </p:nvSpPr>
            <p:spPr>
              <a:xfrm>
                <a:off x="8879906" y="959047"/>
                <a:ext cx="42125" cy="117881"/>
              </a:xfrm>
              <a:custGeom>
                <a:rect b="b" l="l" r="r" t="t"/>
                <a:pathLst>
                  <a:path extrusionOk="0" h="361" w="129">
                    <a:moveTo>
                      <a:pt x="12" y="361"/>
                    </a:moveTo>
                    <a:cubicBezTo>
                      <a:pt x="16" y="361"/>
                      <a:pt x="20" y="359"/>
                      <a:pt x="22" y="355"/>
                    </a:cubicBezTo>
                    <a:cubicBezTo>
                      <a:pt x="104" y="221"/>
                      <a:pt x="128" y="22"/>
                      <a:pt x="129" y="13"/>
                    </a:cubicBezTo>
                    <a:cubicBezTo>
                      <a:pt x="129" y="7"/>
                      <a:pt x="125" y="1"/>
                      <a:pt x="118" y="0"/>
                    </a:cubicBezTo>
                    <a:cubicBezTo>
                      <a:pt x="112" y="-1"/>
                      <a:pt x="106" y="4"/>
                      <a:pt x="105" y="10"/>
                    </a:cubicBezTo>
                    <a:cubicBezTo>
                      <a:pt x="105" y="12"/>
                      <a:pt x="81" y="213"/>
                      <a:pt x="2" y="343"/>
                    </a:cubicBezTo>
                    <a:cubicBezTo>
                      <a:pt x="-2" y="349"/>
                      <a:pt x="0" y="356"/>
                      <a:pt x="6" y="359"/>
                    </a:cubicBezTo>
                    <a:cubicBezTo>
                      <a:pt x="8" y="361"/>
                      <a:pt x="10" y="361"/>
                      <a:pt x="12" y="3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75" name="Google Shape;2775;p17"/>
              <p:cNvSpPr/>
              <p:nvPr/>
            </p:nvSpPr>
            <p:spPr>
              <a:xfrm>
                <a:off x="8824066" y="952516"/>
                <a:ext cx="31349" cy="125718"/>
              </a:xfrm>
              <a:custGeom>
                <a:rect b="b" l="l" r="r" t="t"/>
                <a:pathLst>
                  <a:path extrusionOk="0" h="385" w="96">
                    <a:moveTo>
                      <a:pt x="84" y="385"/>
                    </a:moveTo>
                    <a:lnTo>
                      <a:pt x="84" y="385"/>
                    </a:lnTo>
                    <a:cubicBezTo>
                      <a:pt x="91" y="385"/>
                      <a:pt x="96" y="379"/>
                      <a:pt x="96" y="373"/>
                    </a:cubicBezTo>
                    <a:cubicBezTo>
                      <a:pt x="88" y="204"/>
                      <a:pt x="24" y="11"/>
                      <a:pt x="23" y="9"/>
                    </a:cubicBezTo>
                    <a:cubicBezTo>
                      <a:pt x="21" y="2"/>
                      <a:pt x="15" y="-1"/>
                      <a:pt x="8" y="1"/>
                    </a:cubicBezTo>
                    <a:cubicBezTo>
                      <a:pt x="2" y="3"/>
                      <a:pt x="-1" y="10"/>
                      <a:pt x="1" y="16"/>
                    </a:cubicBezTo>
                    <a:cubicBezTo>
                      <a:pt x="1" y="18"/>
                      <a:pt x="64" y="208"/>
                      <a:pt x="72" y="374"/>
                    </a:cubicBezTo>
                    <a:cubicBezTo>
                      <a:pt x="72" y="380"/>
                      <a:pt x="78" y="385"/>
                      <a:pt x="84" y="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76" name="Google Shape;2776;p17"/>
              <p:cNvSpPr/>
              <p:nvPr/>
            </p:nvSpPr>
            <p:spPr>
              <a:xfrm>
                <a:off x="8734918" y="1005416"/>
                <a:ext cx="81964" cy="79023"/>
              </a:xfrm>
              <a:custGeom>
                <a:rect b="b" l="l" r="r" t="t"/>
                <a:pathLst>
                  <a:path extrusionOk="0" h="242" w="251">
                    <a:moveTo>
                      <a:pt x="239" y="242"/>
                    </a:moveTo>
                    <a:cubicBezTo>
                      <a:pt x="242" y="242"/>
                      <a:pt x="244" y="241"/>
                      <a:pt x="246" y="239"/>
                    </a:cubicBezTo>
                    <a:cubicBezTo>
                      <a:pt x="251" y="235"/>
                      <a:pt x="252" y="228"/>
                      <a:pt x="248" y="223"/>
                    </a:cubicBezTo>
                    <a:cubicBezTo>
                      <a:pt x="154" y="105"/>
                      <a:pt x="20" y="4"/>
                      <a:pt x="19" y="3"/>
                    </a:cubicBezTo>
                    <a:cubicBezTo>
                      <a:pt x="13" y="-1"/>
                      <a:pt x="6" y="0"/>
                      <a:pt x="2" y="5"/>
                    </a:cubicBezTo>
                    <a:cubicBezTo>
                      <a:pt x="-2" y="11"/>
                      <a:pt x="-1" y="18"/>
                      <a:pt x="4" y="22"/>
                    </a:cubicBezTo>
                    <a:cubicBezTo>
                      <a:pt x="6" y="23"/>
                      <a:pt x="137" y="122"/>
                      <a:pt x="230" y="238"/>
                    </a:cubicBezTo>
                    <a:cubicBezTo>
                      <a:pt x="232" y="241"/>
                      <a:pt x="236" y="242"/>
                      <a:pt x="239" y="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8200" lIns="81625" spcFirstLastPara="1" rIns="81625" wrap="square" tIns="3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8691486" y="1091622"/>
                <a:ext cx="109394" cy="32327"/>
              </a:xfrm>
              <a:custGeom>
                <a:rect b="b" l="l" r="r" t="t"/>
                <a:pathLst>
                  <a:path extrusionOk="0" h="99" w="335">
                    <a:moveTo>
                      <a:pt x="324" y="99"/>
                    </a:moveTo>
                    <a:cubicBezTo>
                      <a:pt x="328" y="99"/>
                      <a:pt x="332" y="96"/>
                      <a:pt x="334" y="92"/>
                    </a:cubicBezTo>
                    <a:cubicBezTo>
                      <a:pt x="337" y="86"/>
                      <a:pt x="334" y="79"/>
                      <a:pt x="328" y="76"/>
                    </a:cubicBezTo>
                    <a:cubicBezTo>
                      <a:pt x="197" y="18"/>
                      <a:pt x="20" y="1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-1" y="18"/>
                      <a:pt x="4" y="23"/>
                      <a:pt x="10" y="24"/>
                    </a:cubicBezTo>
                    <a:cubicBezTo>
                      <a:pt x="12" y="24"/>
                      <a:pt x="191" y="41"/>
                      <a:pt x="319" y="98"/>
                    </a:cubicBezTo>
                    <a:cubicBezTo>
                      <a:pt x="320" y="99"/>
                      <a:pt x="322" y="99"/>
                      <a:pt x="324" y="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8707161" y="1155951"/>
                <a:ext cx="111680" cy="43103"/>
              </a:xfrm>
              <a:custGeom>
                <a:rect b="b" l="l" r="r" t="t"/>
                <a:pathLst>
                  <a:path extrusionOk="0" h="132" w="342">
                    <a:moveTo>
                      <a:pt x="12" y="132"/>
                    </a:moveTo>
                    <a:cubicBezTo>
                      <a:pt x="13" y="132"/>
                      <a:pt x="15" y="132"/>
                      <a:pt x="16" y="131"/>
                    </a:cubicBezTo>
                    <a:cubicBezTo>
                      <a:pt x="18" y="130"/>
                      <a:pt x="211" y="51"/>
                      <a:pt x="333" y="24"/>
                    </a:cubicBezTo>
                    <a:cubicBezTo>
                      <a:pt x="339" y="22"/>
                      <a:pt x="343" y="16"/>
                      <a:pt x="342" y="10"/>
                    </a:cubicBezTo>
                    <a:cubicBezTo>
                      <a:pt x="340" y="3"/>
                      <a:pt x="334" y="-1"/>
                      <a:pt x="328" y="1"/>
                    </a:cubicBezTo>
                    <a:cubicBezTo>
                      <a:pt x="204" y="28"/>
                      <a:pt x="9" y="108"/>
                      <a:pt x="7" y="109"/>
                    </a:cubicBezTo>
                    <a:cubicBezTo>
                      <a:pt x="1" y="112"/>
                      <a:pt x="-2" y="119"/>
                      <a:pt x="1" y="125"/>
                    </a:cubicBezTo>
                    <a:cubicBezTo>
                      <a:pt x="3" y="129"/>
                      <a:pt x="7" y="132"/>
                      <a:pt x="12" y="1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2275" lIns="81625" spcFirstLastPara="1" rIns="81625" wrap="square" tIns="2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8768879" y="1181421"/>
                <a:ext cx="73474" cy="95676"/>
              </a:xfrm>
              <a:custGeom>
                <a:rect b="b" l="l" r="r" t="t"/>
                <a:pathLst>
                  <a:path extrusionOk="0" h="293" w="225">
                    <a:moveTo>
                      <a:pt x="12" y="293"/>
                    </a:moveTo>
                    <a:cubicBezTo>
                      <a:pt x="15" y="293"/>
                      <a:pt x="19" y="292"/>
                      <a:pt x="21" y="288"/>
                    </a:cubicBezTo>
                    <a:cubicBezTo>
                      <a:pt x="23" y="286"/>
                      <a:pt x="171" y="74"/>
                      <a:pt x="222" y="20"/>
                    </a:cubicBezTo>
                    <a:cubicBezTo>
                      <a:pt x="226" y="16"/>
                      <a:pt x="226" y="8"/>
                      <a:pt x="222" y="4"/>
                    </a:cubicBezTo>
                    <a:cubicBezTo>
                      <a:pt x="217" y="-1"/>
                      <a:pt x="209" y="-1"/>
                      <a:pt x="205" y="4"/>
                    </a:cubicBezTo>
                    <a:cubicBezTo>
                      <a:pt x="153" y="59"/>
                      <a:pt x="8" y="266"/>
                      <a:pt x="2" y="275"/>
                    </a:cubicBezTo>
                    <a:cubicBezTo>
                      <a:pt x="-2" y="280"/>
                      <a:pt x="-1" y="288"/>
                      <a:pt x="5" y="291"/>
                    </a:cubicBezTo>
                    <a:cubicBezTo>
                      <a:pt x="7" y="293"/>
                      <a:pt x="9" y="293"/>
                      <a:pt x="12" y="29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8860313" y="1199054"/>
                <a:ext cx="19593" cy="115269"/>
              </a:xfrm>
              <a:custGeom>
                <a:rect b="b" l="l" r="r" t="t"/>
                <a:pathLst>
                  <a:path extrusionOk="0" h="353" w="60">
                    <a:moveTo>
                      <a:pt x="12" y="353"/>
                    </a:moveTo>
                    <a:lnTo>
                      <a:pt x="13" y="353"/>
                    </a:lnTo>
                    <a:cubicBezTo>
                      <a:pt x="19" y="353"/>
                      <a:pt x="24" y="348"/>
                      <a:pt x="24" y="341"/>
                    </a:cubicBezTo>
                    <a:cubicBezTo>
                      <a:pt x="24" y="339"/>
                      <a:pt x="20" y="113"/>
                      <a:pt x="59" y="17"/>
                    </a:cubicBezTo>
                    <a:cubicBezTo>
                      <a:pt x="62" y="11"/>
                      <a:pt x="59" y="4"/>
                      <a:pt x="53" y="1"/>
                    </a:cubicBezTo>
                    <a:cubicBezTo>
                      <a:pt x="47" y="-1"/>
                      <a:pt x="40" y="2"/>
                      <a:pt x="38" y="8"/>
                    </a:cubicBezTo>
                    <a:cubicBezTo>
                      <a:pt x="-4" y="108"/>
                      <a:pt x="0" y="332"/>
                      <a:pt x="1" y="342"/>
                    </a:cubicBezTo>
                    <a:cubicBezTo>
                      <a:pt x="1" y="348"/>
                      <a:pt x="6" y="353"/>
                      <a:pt x="12" y="3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8900806" y="1185013"/>
                <a:ext cx="60412" cy="89145"/>
              </a:xfrm>
              <a:custGeom>
                <a:rect b="b" l="l" r="r" t="t"/>
                <a:pathLst>
                  <a:path extrusionOk="0" h="273" w="185">
                    <a:moveTo>
                      <a:pt x="174" y="273"/>
                    </a:moveTo>
                    <a:cubicBezTo>
                      <a:pt x="176" y="273"/>
                      <a:pt x="178" y="272"/>
                      <a:pt x="180" y="271"/>
                    </a:cubicBezTo>
                    <a:cubicBezTo>
                      <a:pt x="185" y="268"/>
                      <a:pt x="187" y="261"/>
                      <a:pt x="184" y="255"/>
                    </a:cubicBezTo>
                    <a:cubicBezTo>
                      <a:pt x="180" y="248"/>
                      <a:pt x="79" y="67"/>
                      <a:pt x="20" y="4"/>
                    </a:cubicBezTo>
                    <a:cubicBezTo>
                      <a:pt x="16" y="-1"/>
                      <a:pt x="8" y="-1"/>
                      <a:pt x="4" y="3"/>
                    </a:cubicBezTo>
                    <a:cubicBezTo>
                      <a:pt x="-1" y="8"/>
                      <a:pt x="-1" y="15"/>
                      <a:pt x="3" y="20"/>
                    </a:cubicBezTo>
                    <a:cubicBezTo>
                      <a:pt x="60" y="81"/>
                      <a:pt x="163" y="265"/>
                      <a:pt x="164" y="267"/>
                    </a:cubicBezTo>
                    <a:cubicBezTo>
                      <a:pt x="166" y="271"/>
                      <a:pt x="170" y="273"/>
                      <a:pt x="174" y="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8918113" y="1153338"/>
                <a:ext cx="107435" cy="56818"/>
              </a:xfrm>
              <a:custGeom>
                <a:rect b="b" l="l" r="r" t="t"/>
                <a:pathLst>
                  <a:path extrusionOk="0" h="174" w="329">
                    <a:moveTo>
                      <a:pt x="317" y="174"/>
                    </a:moveTo>
                    <a:cubicBezTo>
                      <a:pt x="321" y="174"/>
                      <a:pt x="325" y="172"/>
                      <a:pt x="327" y="168"/>
                    </a:cubicBezTo>
                    <a:cubicBezTo>
                      <a:pt x="330" y="163"/>
                      <a:pt x="329" y="156"/>
                      <a:pt x="323" y="152"/>
                    </a:cubicBezTo>
                    <a:cubicBezTo>
                      <a:pt x="322" y="151"/>
                      <a:pt x="156" y="47"/>
                      <a:pt x="16" y="1"/>
                    </a:cubicBezTo>
                    <a:cubicBezTo>
                      <a:pt x="9" y="-1"/>
                      <a:pt x="3" y="2"/>
                      <a:pt x="1" y="8"/>
                    </a:cubicBezTo>
                    <a:cubicBezTo>
                      <a:pt x="-1" y="15"/>
                      <a:pt x="2" y="21"/>
                      <a:pt x="8" y="23"/>
                    </a:cubicBezTo>
                    <a:cubicBezTo>
                      <a:pt x="146" y="68"/>
                      <a:pt x="309" y="171"/>
                      <a:pt x="311" y="172"/>
                    </a:cubicBezTo>
                    <a:cubicBezTo>
                      <a:pt x="313" y="173"/>
                      <a:pt x="315" y="174"/>
                      <a:pt x="317" y="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15975" lIns="81625" spcFirstLastPara="1" rIns="81625" wrap="square" tIns="159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8922358" y="1105990"/>
                <a:ext cx="120497" cy="21878"/>
              </a:xfrm>
              <a:custGeom>
                <a:rect b="b" l="l" r="r" t="t"/>
                <a:pathLst>
                  <a:path extrusionOk="0" h="67" w="369">
                    <a:moveTo>
                      <a:pt x="11" y="67"/>
                    </a:moveTo>
                    <a:cubicBezTo>
                      <a:pt x="12" y="67"/>
                      <a:pt x="13" y="67"/>
                      <a:pt x="14" y="67"/>
                    </a:cubicBezTo>
                    <a:cubicBezTo>
                      <a:pt x="140" y="38"/>
                      <a:pt x="356" y="24"/>
                      <a:pt x="358" y="24"/>
                    </a:cubicBezTo>
                    <a:cubicBezTo>
                      <a:pt x="364" y="23"/>
                      <a:pt x="370" y="18"/>
                      <a:pt x="369" y="11"/>
                    </a:cubicBezTo>
                    <a:cubicBezTo>
                      <a:pt x="369" y="4"/>
                      <a:pt x="363" y="0"/>
                      <a:pt x="356" y="0"/>
                    </a:cubicBezTo>
                    <a:cubicBezTo>
                      <a:pt x="354" y="0"/>
                      <a:pt x="136" y="15"/>
                      <a:pt x="8" y="44"/>
                    </a:cubicBezTo>
                    <a:cubicBezTo>
                      <a:pt x="2" y="45"/>
                      <a:pt x="-2" y="52"/>
                      <a:pt x="0" y="58"/>
                    </a:cubicBezTo>
                    <a:cubicBezTo>
                      <a:pt x="1" y="63"/>
                      <a:pt x="6" y="67"/>
                      <a:pt x="11" y="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8916480" y="1020763"/>
                <a:ext cx="89148" cy="73145"/>
              </a:xfrm>
              <a:custGeom>
                <a:rect b="b" l="l" r="r" t="t"/>
                <a:pathLst>
                  <a:path extrusionOk="0" h="224" w="273">
                    <a:moveTo>
                      <a:pt x="12" y="224"/>
                    </a:moveTo>
                    <a:cubicBezTo>
                      <a:pt x="15" y="224"/>
                      <a:pt x="18" y="223"/>
                      <a:pt x="21" y="220"/>
                    </a:cubicBezTo>
                    <a:cubicBezTo>
                      <a:pt x="99" y="135"/>
                      <a:pt x="266" y="22"/>
                      <a:pt x="268" y="21"/>
                    </a:cubicBezTo>
                    <a:cubicBezTo>
                      <a:pt x="273" y="18"/>
                      <a:pt x="275" y="10"/>
                      <a:pt x="271" y="5"/>
                    </a:cubicBezTo>
                    <a:cubicBezTo>
                      <a:pt x="268" y="-1"/>
                      <a:pt x="260" y="-2"/>
                      <a:pt x="255" y="2"/>
                    </a:cubicBezTo>
                    <a:cubicBezTo>
                      <a:pt x="248" y="6"/>
                      <a:pt x="83" y="117"/>
                      <a:pt x="3" y="204"/>
                    </a:cubicBezTo>
                    <a:cubicBezTo>
                      <a:pt x="-1" y="209"/>
                      <a:pt x="-1" y="217"/>
                      <a:pt x="4" y="221"/>
                    </a:cubicBezTo>
                    <a:cubicBezTo>
                      <a:pt x="6" y="223"/>
                      <a:pt x="9" y="224"/>
                      <a:pt x="12" y="2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325" lIns="81625" spcFirstLastPara="1" rIns="81625" wrap="square" tIns="323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8779002" y="1041988"/>
                <a:ext cx="177317" cy="181556"/>
              </a:xfrm>
              <a:custGeom>
                <a:rect b="b" l="l" r="r" t="t"/>
                <a:pathLst>
                  <a:path extrusionOk="0" h="556" w="543">
                    <a:moveTo>
                      <a:pt x="332" y="13"/>
                    </a:moveTo>
                    <a:cubicBezTo>
                      <a:pt x="332" y="13"/>
                      <a:pt x="611" y="78"/>
                      <a:pt x="527" y="366"/>
                    </a:cubicBezTo>
                    <a:cubicBezTo>
                      <a:pt x="443" y="655"/>
                      <a:pt x="87" y="609"/>
                      <a:pt x="6" y="267"/>
                    </a:cubicBezTo>
                    <a:cubicBezTo>
                      <a:pt x="-41" y="70"/>
                      <a:pt x="183" y="-38"/>
                      <a:pt x="332" y="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8860313" y="1071703"/>
                <a:ext cx="68902" cy="70533"/>
              </a:xfrm>
              <a:custGeom>
                <a:rect b="b" l="l" r="r" t="t"/>
                <a:pathLst>
                  <a:path extrusionOk="0" h="216" w="211">
                    <a:moveTo>
                      <a:pt x="129" y="5"/>
                    </a:moveTo>
                    <a:cubicBezTo>
                      <a:pt x="129" y="5"/>
                      <a:pt x="238" y="30"/>
                      <a:pt x="205" y="142"/>
                    </a:cubicBezTo>
                    <a:cubicBezTo>
                      <a:pt x="172" y="254"/>
                      <a:pt x="34" y="236"/>
                      <a:pt x="3" y="103"/>
                    </a:cubicBezTo>
                    <a:cubicBezTo>
                      <a:pt x="-16" y="27"/>
                      <a:pt x="71" y="-15"/>
                      <a:pt x="129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8809045" y="1075948"/>
                <a:ext cx="128987" cy="131596"/>
              </a:xfrm>
              <a:custGeom>
                <a:rect b="b" l="l" r="r" t="t"/>
                <a:pathLst>
                  <a:path extrusionOk="0" h="403" w="395">
                    <a:moveTo>
                      <a:pt x="242" y="9"/>
                    </a:moveTo>
                    <a:cubicBezTo>
                      <a:pt x="242" y="9"/>
                      <a:pt x="444" y="55"/>
                      <a:pt x="383" y="265"/>
                    </a:cubicBezTo>
                    <a:cubicBezTo>
                      <a:pt x="322" y="474"/>
                      <a:pt x="64" y="441"/>
                      <a:pt x="5" y="193"/>
                    </a:cubicBezTo>
                    <a:cubicBezTo>
                      <a:pt x="-29" y="50"/>
                      <a:pt x="134" y="-28"/>
                      <a:pt x="242" y="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8" name="Google Shape;2788;p17"/>
            <p:cNvGrpSpPr/>
            <p:nvPr/>
          </p:nvGrpSpPr>
          <p:grpSpPr>
            <a:xfrm>
              <a:off x="8351121" y="-51234"/>
              <a:ext cx="536771" cy="203540"/>
              <a:chOff x="8586990" y="894719"/>
              <a:chExt cx="320346" cy="121473"/>
            </a:xfrm>
          </p:grpSpPr>
          <p:sp>
            <p:nvSpPr>
              <p:cNvPr id="2789" name="Google Shape;2789;p17"/>
              <p:cNvSpPr/>
              <p:nvPr/>
            </p:nvSpPr>
            <p:spPr>
              <a:xfrm>
                <a:off x="8586990" y="894719"/>
                <a:ext cx="282792" cy="121473"/>
              </a:xfrm>
              <a:custGeom>
                <a:rect b="b" l="l" r="r" t="t"/>
                <a:pathLst>
                  <a:path extrusionOk="0" h="372" w="866">
                    <a:moveTo>
                      <a:pt x="0" y="319"/>
                    </a:moveTo>
                    <a:cubicBezTo>
                      <a:pt x="0" y="319"/>
                      <a:pt x="139" y="109"/>
                      <a:pt x="418" y="28"/>
                    </a:cubicBezTo>
                    <a:cubicBezTo>
                      <a:pt x="697" y="-53"/>
                      <a:pt x="866" y="68"/>
                      <a:pt x="866" y="68"/>
                    </a:cubicBezTo>
                    <a:cubicBezTo>
                      <a:pt x="866" y="68"/>
                      <a:pt x="788" y="260"/>
                      <a:pt x="509" y="341"/>
                    </a:cubicBezTo>
                    <a:cubicBezTo>
                      <a:pt x="230" y="422"/>
                      <a:pt x="0" y="319"/>
                      <a:pt x="0" y="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8586990" y="895372"/>
                <a:ext cx="320346" cy="120820"/>
              </a:xfrm>
              <a:custGeom>
                <a:rect b="b" l="l" r="r" t="t"/>
                <a:pathLst>
                  <a:path extrusionOk="0" h="370" w="981">
                    <a:moveTo>
                      <a:pt x="77" y="298"/>
                    </a:moveTo>
                    <a:cubicBezTo>
                      <a:pt x="114" y="288"/>
                      <a:pt x="150" y="277"/>
                      <a:pt x="186" y="267"/>
                    </a:cubicBezTo>
                    <a:cubicBezTo>
                      <a:pt x="169" y="297"/>
                      <a:pt x="149" y="326"/>
                      <a:pt x="127" y="354"/>
                    </a:cubicBezTo>
                    <a:cubicBezTo>
                      <a:pt x="131" y="355"/>
                      <a:pt x="134" y="355"/>
                      <a:pt x="137" y="356"/>
                    </a:cubicBezTo>
                    <a:cubicBezTo>
                      <a:pt x="159" y="326"/>
                      <a:pt x="179" y="295"/>
                      <a:pt x="197" y="264"/>
                    </a:cubicBezTo>
                    <a:cubicBezTo>
                      <a:pt x="243" y="250"/>
                      <a:pt x="288" y="237"/>
                      <a:pt x="334" y="224"/>
                    </a:cubicBezTo>
                    <a:cubicBezTo>
                      <a:pt x="352" y="219"/>
                      <a:pt x="369" y="214"/>
                      <a:pt x="387" y="209"/>
                    </a:cubicBezTo>
                    <a:cubicBezTo>
                      <a:pt x="368" y="242"/>
                      <a:pt x="346" y="273"/>
                      <a:pt x="323" y="303"/>
                    </a:cubicBezTo>
                    <a:cubicBezTo>
                      <a:pt x="306" y="326"/>
                      <a:pt x="287" y="349"/>
                      <a:pt x="268" y="370"/>
                    </a:cubicBezTo>
                    <a:cubicBezTo>
                      <a:pt x="271" y="370"/>
                      <a:pt x="275" y="370"/>
                      <a:pt x="279" y="370"/>
                    </a:cubicBezTo>
                    <a:cubicBezTo>
                      <a:pt x="324" y="320"/>
                      <a:pt x="365" y="264"/>
                      <a:pt x="398" y="205"/>
                    </a:cubicBezTo>
                    <a:cubicBezTo>
                      <a:pt x="461" y="187"/>
                      <a:pt x="525" y="169"/>
                      <a:pt x="588" y="151"/>
                    </a:cubicBezTo>
                    <a:cubicBezTo>
                      <a:pt x="569" y="183"/>
                      <a:pt x="547" y="215"/>
                      <a:pt x="524" y="245"/>
                    </a:cubicBezTo>
                    <a:cubicBezTo>
                      <a:pt x="493" y="286"/>
                      <a:pt x="460" y="324"/>
                      <a:pt x="422" y="359"/>
                    </a:cubicBezTo>
                    <a:cubicBezTo>
                      <a:pt x="427" y="358"/>
                      <a:pt x="431" y="358"/>
                      <a:pt x="436" y="357"/>
                    </a:cubicBezTo>
                    <a:cubicBezTo>
                      <a:pt x="437" y="356"/>
                      <a:pt x="438" y="355"/>
                      <a:pt x="438" y="354"/>
                    </a:cubicBezTo>
                    <a:cubicBezTo>
                      <a:pt x="500" y="294"/>
                      <a:pt x="556" y="223"/>
                      <a:pt x="599" y="147"/>
                    </a:cubicBezTo>
                    <a:cubicBezTo>
                      <a:pt x="610" y="144"/>
                      <a:pt x="620" y="141"/>
                      <a:pt x="631" y="138"/>
                    </a:cubicBezTo>
                    <a:cubicBezTo>
                      <a:pt x="683" y="123"/>
                      <a:pt x="736" y="108"/>
                      <a:pt x="788" y="92"/>
                    </a:cubicBezTo>
                    <a:cubicBezTo>
                      <a:pt x="769" y="125"/>
                      <a:pt x="747" y="157"/>
                      <a:pt x="724" y="187"/>
                    </a:cubicBezTo>
                    <a:cubicBezTo>
                      <a:pt x="697" y="223"/>
                      <a:pt x="667" y="258"/>
                      <a:pt x="634" y="290"/>
                    </a:cubicBezTo>
                    <a:cubicBezTo>
                      <a:pt x="643" y="286"/>
                      <a:pt x="651" y="281"/>
                      <a:pt x="659" y="277"/>
                    </a:cubicBezTo>
                    <a:cubicBezTo>
                      <a:pt x="713" y="221"/>
                      <a:pt x="761" y="157"/>
                      <a:pt x="799" y="89"/>
                    </a:cubicBezTo>
                    <a:cubicBezTo>
                      <a:pt x="821" y="83"/>
                      <a:pt x="842" y="77"/>
                      <a:pt x="864" y="71"/>
                    </a:cubicBezTo>
                    <a:cubicBezTo>
                      <a:pt x="868" y="69"/>
                      <a:pt x="872" y="68"/>
                      <a:pt x="876" y="67"/>
                    </a:cubicBezTo>
                    <a:cubicBezTo>
                      <a:pt x="910" y="57"/>
                      <a:pt x="944" y="47"/>
                      <a:pt x="978" y="37"/>
                    </a:cubicBezTo>
                    <a:cubicBezTo>
                      <a:pt x="983" y="36"/>
                      <a:pt x="981" y="28"/>
                      <a:pt x="976" y="30"/>
                    </a:cubicBezTo>
                    <a:cubicBezTo>
                      <a:pt x="976" y="30"/>
                      <a:pt x="975" y="30"/>
                      <a:pt x="974" y="30"/>
                    </a:cubicBezTo>
                    <a:cubicBezTo>
                      <a:pt x="961" y="32"/>
                      <a:pt x="947" y="38"/>
                      <a:pt x="934" y="42"/>
                    </a:cubicBezTo>
                    <a:cubicBezTo>
                      <a:pt x="910" y="49"/>
                      <a:pt x="886" y="56"/>
                      <a:pt x="862" y="63"/>
                    </a:cubicBezTo>
                    <a:cubicBezTo>
                      <a:pt x="858" y="64"/>
                      <a:pt x="854" y="65"/>
                      <a:pt x="849" y="66"/>
                    </a:cubicBezTo>
                    <a:cubicBezTo>
                      <a:pt x="832" y="72"/>
                      <a:pt x="815" y="77"/>
                      <a:pt x="797" y="82"/>
                    </a:cubicBezTo>
                    <a:cubicBezTo>
                      <a:pt x="767" y="65"/>
                      <a:pt x="735" y="52"/>
                      <a:pt x="702" y="40"/>
                    </a:cubicBezTo>
                    <a:cubicBezTo>
                      <a:pt x="656" y="24"/>
                      <a:pt x="610" y="11"/>
                      <a:pt x="563" y="0"/>
                    </a:cubicBezTo>
                    <a:cubicBezTo>
                      <a:pt x="554" y="0"/>
                      <a:pt x="545" y="1"/>
                      <a:pt x="536" y="2"/>
                    </a:cubicBezTo>
                    <a:cubicBezTo>
                      <a:pt x="562" y="8"/>
                      <a:pt x="589" y="14"/>
                      <a:pt x="615" y="22"/>
                    </a:cubicBezTo>
                    <a:cubicBezTo>
                      <a:pt x="674" y="38"/>
                      <a:pt x="732" y="57"/>
                      <a:pt x="786" y="85"/>
                    </a:cubicBezTo>
                    <a:cubicBezTo>
                      <a:pt x="723" y="103"/>
                      <a:pt x="660" y="121"/>
                      <a:pt x="597" y="140"/>
                    </a:cubicBezTo>
                    <a:cubicBezTo>
                      <a:pt x="566" y="123"/>
                      <a:pt x="534" y="110"/>
                      <a:pt x="501" y="98"/>
                    </a:cubicBezTo>
                    <a:cubicBezTo>
                      <a:pt x="449" y="80"/>
                      <a:pt x="395" y="65"/>
                      <a:pt x="341" y="53"/>
                    </a:cubicBezTo>
                    <a:cubicBezTo>
                      <a:pt x="336" y="55"/>
                      <a:pt x="331" y="56"/>
                      <a:pt x="327" y="59"/>
                    </a:cubicBezTo>
                    <a:cubicBezTo>
                      <a:pt x="356" y="65"/>
                      <a:pt x="386" y="72"/>
                      <a:pt x="415" y="80"/>
                    </a:cubicBezTo>
                    <a:cubicBezTo>
                      <a:pt x="473" y="96"/>
                      <a:pt x="532" y="115"/>
                      <a:pt x="586" y="143"/>
                    </a:cubicBezTo>
                    <a:cubicBezTo>
                      <a:pt x="522" y="161"/>
                      <a:pt x="459" y="180"/>
                      <a:pt x="396" y="198"/>
                    </a:cubicBezTo>
                    <a:cubicBezTo>
                      <a:pt x="365" y="181"/>
                      <a:pt x="333" y="168"/>
                      <a:pt x="300" y="157"/>
                    </a:cubicBezTo>
                    <a:cubicBezTo>
                      <a:pt x="268" y="145"/>
                      <a:pt x="235" y="135"/>
                      <a:pt x="202" y="126"/>
                    </a:cubicBezTo>
                    <a:cubicBezTo>
                      <a:pt x="198" y="128"/>
                      <a:pt x="195" y="130"/>
                      <a:pt x="193" y="132"/>
                    </a:cubicBezTo>
                    <a:cubicBezTo>
                      <a:pt x="200" y="134"/>
                      <a:pt x="207" y="136"/>
                      <a:pt x="214" y="138"/>
                    </a:cubicBezTo>
                    <a:cubicBezTo>
                      <a:pt x="272" y="154"/>
                      <a:pt x="331" y="173"/>
                      <a:pt x="385" y="201"/>
                    </a:cubicBezTo>
                    <a:cubicBezTo>
                      <a:pt x="355" y="210"/>
                      <a:pt x="325" y="218"/>
                      <a:pt x="296" y="227"/>
                    </a:cubicBezTo>
                    <a:cubicBezTo>
                      <a:pt x="262" y="237"/>
                      <a:pt x="229" y="246"/>
                      <a:pt x="195" y="256"/>
                    </a:cubicBezTo>
                    <a:cubicBezTo>
                      <a:pt x="165" y="240"/>
                      <a:pt x="132" y="226"/>
                      <a:pt x="100" y="215"/>
                    </a:cubicBezTo>
                    <a:cubicBezTo>
                      <a:pt x="97" y="214"/>
                      <a:pt x="95" y="213"/>
                      <a:pt x="93" y="212"/>
                    </a:cubicBezTo>
                    <a:cubicBezTo>
                      <a:pt x="90" y="215"/>
                      <a:pt x="88" y="216"/>
                      <a:pt x="86" y="218"/>
                    </a:cubicBezTo>
                    <a:cubicBezTo>
                      <a:pt x="120" y="230"/>
                      <a:pt x="153" y="243"/>
                      <a:pt x="184" y="259"/>
                    </a:cubicBezTo>
                    <a:cubicBezTo>
                      <a:pt x="140" y="272"/>
                      <a:pt x="95" y="285"/>
                      <a:pt x="50" y="298"/>
                    </a:cubicBezTo>
                    <a:cubicBezTo>
                      <a:pt x="35" y="303"/>
                      <a:pt x="19" y="307"/>
                      <a:pt x="4" y="312"/>
                    </a:cubicBezTo>
                    <a:cubicBezTo>
                      <a:pt x="1" y="315"/>
                      <a:pt x="0" y="317"/>
                      <a:pt x="0" y="317"/>
                    </a:cubicBezTo>
                    <a:cubicBezTo>
                      <a:pt x="0" y="317"/>
                      <a:pt x="2" y="317"/>
                      <a:pt x="6" y="319"/>
                    </a:cubicBezTo>
                    <a:cubicBezTo>
                      <a:pt x="30" y="312"/>
                      <a:pt x="54" y="305"/>
                      <a:pt x="77" y="2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8609522" y="900923"/>
                <a:ext cx="260260" cy="115269"/>
              </a:xfrm>
              <a:custGeom>
                <a:rect b="b" l="l" r="r" t="t"/>
                <a:pathLst>
                  <a:path extrusionOk="0" h="353" w="797">
                    <a:moveTo>
                      <a:pt x="84" y="331"/>
                    </a:moveTo>
                    <a:cubicBezTo>
                      <a:pt x="138" y="334"/>
                      <a:pt x="194" y="330"/>
                      <a:pt x="244" y="310"/>
                    </a:cubicBezTo>
                    <a:cubicBezTo>
                      <a:pt x="287" y="309"/>
                      <a:pt x="332" y="305"/>
                      <a:pt x="370" y="288"/>
                    </a:cubicBezTo>
                    <a:cubicBezTo>
                      <a:pt x="391" y="278"/>
                      <a:pt x="408" y="261"/>
                      <a:pt x="431" y="256"/>
                    </a:cubicBezTo>
                    <a:cubicBezTo>
                      <a:pt x="455" y="251"/>
                      <a:pt x="480" y="252"/>
                      <a:pt x="503" y="244"/>
                    </a:cubicBezTo>
                    <a:cubicBezTo>
                      <a:pt x="525" y="236"/>
                      <a:pt x="549" y="231"/>
                      <a:pt x="571" y="222"/>
                    </a:cubicBezTo>
                    <a:cubicBezTo>
                      <a:pt x="593" y="212"/>
                      <a:pt x="606" y="196"/>
                      <a:pt x="620" y="177"/>
                    </a:cubicBezTo>
                    <a:cubicBezTo>
                      <a:pt x="648" y="140"/>
                      <a:pt x="695" y="112"/>
                      <a:pt x="702" y="63"/>
                    </a:cubicBezTo>
                    <a:cubicBezTo>
                      <a:pt x="706" y="38"/>
                      <a:pt x="696" y="17"/>
                      <a:pt x="681" y="0"/>
                    </a:cubicBezTo>
                    <a:cubicBezTo>
                      <a:pt x="756" y="20"/>
                      <a:pt x="797" y="49"/>
                      <a:pt x="797" y="49"/>
                    </a:cubicBezTo>
                    <a:cubicBezTo>
                      <a:pt x="797" y="49"/>
                      <a:pt x="719" y="241"/>
                      <a:pt x="440" y="322"/>
                    </a:cubicBezTo>
                    <a:cubicBezTo>
                      <a:pt x="253" y="376"/>
                      <a:pt x="88" y="348"/>
                      <a:pt x="0" y="323"/>
                    </a:cubicBezTo>
                    <a:cubicBezTo>
                      <a:pt x="28" y="327"/>
                      <a:pt x="56" y="330"/>
                      <a:pt x="84" y="33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2" name="Google Shape;2792;p17"/>
            <p:cNvGrpSpPr/>
            <p:nvPr/>
          </p:nvGrpSpPr>
          <p:grpSpPr>
            <a:xfrm>
              <a:off x="9046573" y="-34819"/>
              <a:ext cx="235829" cy="732087"/>
              <a:chOff x="9002036" y="904515"/>
              <a:chExt cx="140743" cy="436911"/>
            </a:xfrm>
          </p:grpSpPr>
          <p:sp>
            <p:nvSpPr>
              <p:cNvPr id="2793" name="Google Shape;2793;p17"/>
              <p:cNvSpPr/>
              <p:nvPr/>
            </p:nvSpPr>
            <p:spPr>
              <a:xfrm>
                <a:off x="9002036" y="955782"/>
                <a:ext cx="140743" cy="385644"/>
              </a:xfrm>
              <a:custGeom>
                <a:rect b="b" l="l" r="r" t="t"/>
                <a:pathLst>
                  <a:path extrusionOk="0" h="1181" w="431">
                    <a:moveTo>
                      <a:pt x="250" y="1181"/>
                    </a:moveTo>
                    <a:cubicBezTo>
                      <a:pt x="250" y="1181"/>
                      <a:pt x="22" y="942"/>
                      <a:pt x="1" y="561"/>
                    </a:cubicBezTo>
                    <a:cubicBezTo>
                      <a:pt x="-19" y="181"/>
                      <a:pt x="185" y="0"/>
                      <a:pt x="185" y="0"/>
                    </a:cubicBezTo>
                    <a:cubicBezTo>
                      <a:pt x="185" y="0"/>
                      <a:pt x="408" y="157"/>
                      <a:pt x="429" y="538"/>
                    </a:cubicBezTo>
                    <a:cubicBezTo>
                      <a:pt x="450" y="918"/>
                      <a:pt x="250" y="1181"/>
                      <a:pt x="250" y="11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9003996" y="904515"/>
                <a:ext cx="138457" cy="436911"/>
              </a:xfrm>
              <a:custGeom>
                <a:rect b="b" l="l" r="r" t="t"/>
                <a:pathLst>
                  <a:path extrusionOk="0" h="1338" w="424">
                    <a:moveTo>
                      <a:pt x="243" y="1234"/>
                    </a:moveTo>
                    <a:cubicBezTo>
                      <a:pt x="241" y="1185"/>
                      <a:pt x="238" y="1135"/>
                      <a:pt x="235" y="1086"/>
                    </a:cubicBezTo>
                    <a:cubicBezTo>
                      <a:pt x="269" y="1117"/>
                      <a:pt x="300" y="1151"/>
                      <a:pt x="329" y="1187"/>
                    </a:cubicBezTo>
                    <a:cubicBezTo>
                      <a:pt x="331" y="1183"/>
                      <a:pt x="333" y="1179"/>
                      <a:pt x="334" y="1175"/>
                    </a:cubicBezTo>
                    <a:cubicBezTo>
                      <a:pt x="303" y="1138"/>
                      <a:pt x="270" y="1103"/>
                      <a:pt x="234" y="1071"/>
                    </a:cubicBezTo>
                    <a:cubicBezTo>
                      <a:pt x="231" y="1009"/>
                      <a:pt x="228" y="946"/>
                      <a:pt x="224" y="884"/>
                    </a:cubicBezTo>
                    <a:cubicBezTo>
                      <a:pt x="223" y="860"/>
                      <a:pt x="221" y="836"/>
                      <a:pt x="220" y="812"/>
                    </a:cubicBezTo>
                    <a:cubicBezTo>
                      <a:pt x="257" y="846"/>
                      <a:pt x="291" y="884"/>
                      <a:pt x="322" y="922"/>
                    </a:cubicBezTo>
                    <a:cubicBezTo>
                      <a:pt x="347" y="951"/>
                      <a:pt x="370" y="981"/>
                      <a:pt x="391" y="1012"/>
                    </a:cubicBezTo>
                    <a:cubicBezTo>
                      <a:pt x="392" y="1007"/>
                      <a:pt x="393" y="1003"/>
                      <a:pt x="394" y="998"/>
                    </a:cubicBezTo>
                    <a:cubicBezTo>
                      <a:pt x="344" y="925"/>
                      <a:pt x="284" y="856"/>
                      <a:pt x="219" y="797"/>
                    </a:cubicBezTo>
                    <a:cubicBezTo>
                      <a:pt x="215" y="711"/>
                      <a:pt x="210" y="624"/>
                      <a:pt x="205" y="538"/>
                    </a:cubicBezTo>
                    <a:cubicBezTo>
                      <a:pt x="242" y="572"/>
                      <a:pt x="276" y="609"/>
                      <a:pt x="307" y="648"/>
                    </a:cubicBezTo>
                    <a:cubicBezTo>
                      <a:pt x="350" y="699"/>
                      <a:pt x="390" y="753"/>
                      <a:pt x="423" y="811"/>
                    </a:cubicBezTo>
                    <a:cubicBezTo>
                      <a:pt x="423" y="805"/>
                      <a:pt x="424" y="799"/>
                      <a:pt x="424" y="793"/>
                    </a:cubicBezTo>
                    <a:cubicBezTo>
                      <a:pt x="423" y="792"/>
                      <a:pt x="422" y="790"/>
                      <a:pt x="422" y="789"/>
                    </a:cubicBezTo>
                    <a:cubicBezTo>
                      <a:pt x="363" y="692"/>
                      <a:pt x="289" y="600"/>
                      <a:pt x="204" y="523"/>
                    </a:cubicBezTo>
                    <a:cubicBezTo>
                      <a:pt x="204" y="508"/>
                      <a:pt x="203" y="494"/>
                      <a:pt x="202" y="479"/>
                    </a:cubicBezTo>
                    <a:cubicBezTo>
                      <a:pt x="198" y="407"/>
                      <a:pt x="194" y="336"/>
                      <a:pt x="190" y="264"/>
                    </a:cubicBezTo>
                    <a:cubicBezTo>
                      <a:pt x="227" y="298"/>
                      <a:pt x="260" y="336"/>
                      <a:pt x="292" y="374"/>
                    </a:cubicBezTo>
                    <a:cubicBezTo>
                      <a:pt x="331" y="420"/>
                      <a:pt x="366" y="468"/>
                      <a:pt x="397" y="519"/>
                    </a:cubicBezTo>
                    <a:cubicBezTo>
                      <a:pt x="394" y="507"/>
                      <a:pt x="391" y="496"/>
                      <a:pt x="388" y="485"/>
                    </a:cubicBezTo>
                    <a:cubicBezTo>
                      <a:pt x="332" y="399"/>
                      <a:pt x="265" y="318"/>
                      <a:pt x="189" y="249"/>
                    </a:cubicBezTo>
                    <a:cubicBezTo>
                      <a:pt x="188" y="220"/>
                      <a:pt x="186" y="190"/>
                      <a:pt x="185" y="161"/>
                    </a:cubicBezTo>
                    <a:cubicBezTo>
                      <a:pt x="184" y="155"/>
                      <a:pt x="184" y="150"/>
                      <a:pt x="184" y="144"/>
                    </a:cubicBezTo>
                    <a:cubicBezTo>
                      <a:pt x="181" y="98"/>
                      <a:pt x="179" y="51"/>
                      <a:pt x="176" y="5"/>
                    </a:cubicBezTo>
                    <a:cubicBezTo>
                      <a:pt x="176" y="-2"/>
                      <a:pt x="165" y="-1"/>
                      <a:pt x="166" y="6"/>
                    </a:cubicBezTo>
                    <a:cubicBezTo>
                      <a:pt x="166" y="6"/>
                      <a:pt x="166" y="7"/>
                      <a:pt x="166" y="8"/>
                    </a:cubicBezTo>
                    <a:cubicBezTo>
                      <a:pt x="164" y="25"/>
                      <a:pt x="168" y="45"/>
                      <a:pt x="169" y="63"/>
                    </a:cubicBezTo>
                    <a:cubicBezTo>
                      <a:pt x="171" y="96"/>
                      <a:pt x="173" y="129"/>
                      <a:pt x="174" y="162"/>
                    </a:cubicBezTo>
                    <a:cubicBezTo>
                      <a:pt x="175" y="167"/>
                      <a:pt x="175" y="173"/>
                      <a:pt x="175" y="178"/>
                    </a:cubicBezTo>
                    <a:cubicBezTo>
                      <a:pt x="177" y="202"/>
                      <a:pt x="178" y="226"/>
                      <a:pt x="179" y="250"/>
                    </a:cubicBezTo>
                    <a:cubicBezTo>
                      <a:pt x="149" y="284"/>
                      <a:pt x="122" y="321"/>
                      <a:pt x="98" y="360"/>
                    </a:cubicBezTo>
                    <a:cubicBezTo>
                      <a:pt x="64" y="413"/>
                      <a:pt x="33" y="468"/>
                      <a:pt x="5" y="525"/>
                    </a:cubicBezTo>
                    <a:cubicBezTo>
                      <a:pt x="3" y="536"/>
                      <a:pt x="1" y="548"/>
                      <a:pt x="0" y="560"/>
                    </a:cubicBezTo>
                    <a:cubicBezTo>
                      <a:pt x="15" y="528"/>
                      <a:pt x="31" y="496"/>
                      <a:pt x="48" y="465"/>
                    </a:cubicBezTo>
                    <a:cubicBezTo>
                      <a:pt x="86" y="395"/>
                      <a:pt x="128" y="325"/>
                      <a:pt x="180" y="265"/>
                    </a:cubicBezTo>
                    <a:cubicBezTo>
                      <a:pt x="185" y="351"/>
                      <a:pt x="189" y="437"/>
                      <a:pt x="194" y="523"/>
                    </a:cubicBezTo>
                    <a:cubicBezTo>
                      <a:pt x="164" y="558"/>
                      <a:pt x="137" y="595"/>
                      <a:pt x="113" y="633"/>
                    </a:cubicBezTo>
                    <a:cubicBezTo>
                      <a:pt x="74" y="695"/>
                      <a:pt x="39" y="759"/>
                      <a:pt x="7" y="825"/>
                    </a:cubicBezTo>
                    <a:cubicBezTo>
                      <a:pt x="8" y="831"/>
                      <a:pt x="9" y="838"/>
                      <a:pt x="11" y="844"/>
                    </a:cubicBezTo>
                    <a:cubicBezTo>
                      <a:pt x="27" y="808"/>
                      <a:pt x="45" y="773"/>
                      <a:pt x="63" y="738"/>
                    </a:cubicBezTo>
                    <a:cubicBezTo>
                      <a:pt x="101" y="668"/>
                      <a:pt x="143" y="599"/>
                      <a:pt x="195" y="538"/>
                    </a:cubicBezTo>
                    <a:cubicBezTo>
                      <a:pt x="200" y="625"/>
                      <a:pt x="204" y="711"/>
                      <a:pt x="209" y="797"/>
                    </a:cubicBezTo>
                    <a:cubicBezTo>
                      <a:pt x="179" y="831"/>
                      <a:pt x="152" y="869"/>
                      <a:pt x="128" y="907"/>
                    </a:cubicBezTo>
                    <a:cubicBezTo>
                      <a:pt x="104" y="945"/>
                      <a:pt x="81" y="984"/>
                      <a:pt x="60" y="1024"/>
                    </a:cubicBezTo>
                    <a:cubicBezTo>
                      <a:pt x="62" y="1029"/>
                      <a:pt x="63" y="1034"/>
                      <a:pt x="65" y="1038"/>
                    </a:cubicBezTo>
                    <a:cubicBezTo>
                      <a:pt x="69" y="1029"/>
                      <a:pt x="74" y="1021"/>
                      <a:pt x="78" y="1013"/>
                    </a:cubicBezTo>
                    <a:cubicBezTo>
                      <a:pt x="116" y="942"/>
                      <a:pt x="158" y="873"/>
                      <a:pt x="210" y="812"/>
                    </a:cubicBezTo>
                    <a:cubicBezTo>
                      <a:pt x="212" y="853"/>
                      <a:pt x="215" y="893"/>
                      <a:pt x="216" y="934"/>
                    </a:cubicBezTo>
                    <a:cubicBezTo>
                      <a:pt x="219" y="980"/>
                      <a:pt x="222" y="1025"/>
                      <a:pt x="224" y="1071"/>
                    </a:cubicBezTo>
                    <a:cubicBezTo>
                      <a:pt x="194" y="1105"/>
                      <a:pt x="167" y="1143"/>
                      <a:pt x="143" y="1181"/>
                    </a:cubicBezTo>
                    <a:cubicBezTo>
                      <a:pt x="141" y="1184"/>
                      <a:pt x="139" y="1186"/>
                      <a:pt x="138" y="1189"/>
                    </a:cubicBezTo>
                    <a:cubicBezTo>
                      <a:pt x="140" y="1193"/>
                      <a:pt x="142" y="1196"/>
                      <a:pt x="144" y="1199"/>
                    </a:cubicBezTo>
                    <a:cubicBezTo>
                      <a:pt x="168" y="1159"/>
                      <a:pt x="195" y="1121"/>
                      <a:pt x="225" y="1086"/>
                    </a:cubicBezTo>
                    <a:cubicBezTo>
                      <a:pt x="228" y="1147"/>
                      <a:pt x="232" y="1208"/>
                      <a:pt x="235" y="1269"/>
                    </a:cubicBezTo>
                    <a:cubicBezTo>
                      <a:pt x="236" y="1290"/>
                      <a:pt x="237" y="1311"/>
                      <a:pt x="238" y="1332"/>
                    </a:cubicBezTo>
                    <a:cubicBezTo>
                      <a:pt x="242" y="1336"/>
                      <a:pt x="244" y="1338"/>
                      <a:pt x="244" y="1338"/>
                    </a:cubicBezTo>
                    <a:cubicBezTo>
                      <a:pt x="244" y="1338"/>
                      <a:pt x="245" y="1336"/>
                      <a:pt x="249" y="1332"/>
                    </a:cubicBezTo>
                    <a:cubicBezTo>
                      <a:pt x="247" y="1299"/>
                      <a:pt x="245" y="1267"/>
                      <a:pt x="243" y="1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9030773" y="955782"/>
                <a:ext cx="112007" cy="359194"/>
              </a:xfrm>
              <a:custGeom>
                <a:rect b="b" l="l" r="r" t="t"/>
                <a:pathLst>
                  <a:path extrusionOk="0" h="1100" w="343">
                    <a:moveTo>
                      <a:pt x="248" y="995"/>
                    </a:moveTo>
                    <a:cubicBezTo>
                      <a:pt x="266" y="927"/>
                      <a:pt x="278" y="855"/>
                      <a:pt x="268" y="785"/>
                    </a:cubicBezTo>
                    <a:cubicBezTo>
                      <a:pt x="279" y="729"/>
                      <a:pt x="287" y="671"/>
                      <a:pt x="276" y="617"/>
                    </a:cubicBezTo>
                    <a:cubicBezTo>
                      <a:pt x="270" y="587"/>
                      <a:pt x="254" y="560"/>
                      <a:pt x="254" y="529"/>
                    </a:cubicBezTo>
                    <a:cubicBezTo>
                      <a:pt x="254" y="497"/>
                      <a:pt x="263" y="466"/>
                      <a:pt x="260" y="434"/>
                    </a:cubicBezTo>
                    <a:cubicBezTo>
                      <a:pt x="256" y="403"/>
                      <a:pt x="258" y="371"/>
                      <a:pt x="251" y="340"/>
                    </a:cubicBezTo>
                    <a:cubicBezTo>
                      <a:pt x="245" y="310"/>
                      <a:pt x="229" y="288"/>
                      <a:pt x="209" y="264"/>
                    </a:cubicBezTo>
                    <a:cubicBezTo>
                      <a:pt x="169" y="218"/>
                      <a:pt x="148" y="150"/>
                      <a:pt x="87" y="125"/>
                    </a:cubicBezTo>
                    <a:cubicBezTo>
                      <a:pt x="57" y="113"/>
                      <a:pt x="27" y="119"/>
                      <a:pt x="0" y="134"/>
                    </a:cubicBezTo>
                    <a:cubicBezTo>
                      <a:pt x="48" y="44"/>
                      <a:pt x="97" y="0"/>
                      <a:pt x="97" y="0"/>
                    </a:cubicBezTo>
                    <a:cubicBezTo>
                      <a:pt x="97" y="0"/>
                      <a:pt x="320" y="157"/>
                      <a:pt x="341" y="538"/>
                    </a:cubicBezTo>
                    <a:cubicBezTo>
                      <a:pt x="355" y="793"/>
                      <a:pt x="270" y="994"/>
                      <a:pt x="212" y="1100"/>
                    </a:cubicBezTo>
                    <a:cubicBezTo>
                      <a:pt x="225" y="1066"/>
                      <a:pt x="238" y="1031"/>
                      <a:pt x="248" y="99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SECTION_TITLE_AND_DESCRIPTION_1_1">
    <p:spTree>
      <p:nvGrpSpPr>
        <p:cNvPr id="2796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p18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798" name="Google Shape;2798;p18"/>
          <p:cNvSpPr txBox="1"/>
          <p:nvPr>
            <p:ph type="title"/>
          </p:nvPr>
        </p:nvSpPr>
        <p:spPr>
          <a:xfrm>
            <a:off x="4348439" y="1579050"/>
            <a:ext cx="36720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2799" name="Google Shape;2799;p18"/>
          <p:cNvSpPr txBox="1"/>
          <p:nvPr>
            <p:ph idx="1" type="subTitle"/>
          </p:nvPr>
        </p:nvSpPr>
        <p:spPr>
          <a:xfrm>
            <a:off x="4348439" y="2302350"/>
            <a:ext cx="36720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800" name="Google Shape;2800;p18"/>
          <p:cNvGrpSpPr/>
          <p:nvPr/>
        </p:nvGrpSpPr>
        <p:grpSpPr>
          <a:xfrm>
            <a:off x="7082273" y="-152457"/>
            <a:ext cx="2213807" cy="5295956"/>
            <a:chOff x="7082273" y="-152457"/>
            <a:chExt cx="2213807" cy="5295956"/>
          </a:xfrm>
        </p:grpSpPr>
        <p:grpSp>
          <p:nvGrpSpPr>
            <p:cNvPr id="2801" name="Google Shape;2801;p18"/>
            <p:cNvGrpSpPr/>
            <p:nvPr/>
          </p:nvGrpSpPr>
          <p:grpSpPr>
            <a:xfrm>
              <a:off x="7234348" y="-152457"/>
              <a:ext cx="2061732" cy="1913931"/>
              <a:chOff x="7234348" y="-152457"/>
              <a:chExt cx="2061732" cy="1913931"/>
            </a:xfrm>
          </p:grpSpPr>
          <p:grpSp>
            <p:nvGrpSpPr>
              <p:cNvPr id="2802" name="Google Shape;2802;p18"/>
              <p:cNvGrpSpPr/>
              <p:nvPr/>
            </p:nvGrpSpPr>
            <p:grpSpPr>
              <a:xfrm>
                <a:off x="7234348" y="-152457"/>
                <a:ext cx="1242617" cy="703088"/>
                <a:chOff x="7920499" y="834309"/>
                <a:chExt cx="741595" cy="419604"/>
              </a:xfrm>
            </p:grpSpPr>
            <p:sp>
              <p:nvSpPr>
                <p:cNvPr id="2803" name="Google Shape;2803;p18"/>
                <p:cNvSpPr/>
                <p:nvPr/>
              </p:nvSpPr>
              <p:spPr>
                <a:xfrm>
                  <a:off x="7920499" y="942394"/>
                  <a:ext cx="231851" cy="102534"/>
                </a:xfrm>
                <a:custGeom>
                  <a:rect b="b" l="l" r="r" t="t"/>
                  <a:pathLst>
                    <a:path extrusionOk="0" h="314" w="710">
                      <a:moveTo>
                        <a:pt x="710" y="291"/>
                      </a:moveTo>
                      <a:cubicBezTo>
                        <a:pt x="710" y="291"/>
                        <a:pt x="575" y="213"/>
                        <a:pt x="443" y="128"/>
                      </a:cubicBezTo>
                      <a:cubicBezTo>
                        <a:pt x="312" y="42"/>
                        <a:pt x="112" y="-54"/>
                        <a:pt x="29" y="36"/>
                      </a:cubicBezTo>
                      <a:cubicBezTo>
                        <a:pt x="-54" y="127"/>
                        <a:pt x="49" y="244"/>
                        <a:pt x="222" y="293"/>
                      </a:cubicBezTo>
                      <a:cubicBezTo>
                        <a:pt x="396" y="342"/>
                        <a:pt x="710" y="291"/>
                        <a:pt x="710" y="2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4" name="Google Shape;2804;p18"/>
                <p:cNvSpPr/>
                <p:nvPr/>
              </p:nvSpPr>
              <p:spPr>
                <a:xfrm>
                  <a:off x="7920499" y="944026"/>
                  <a:ext cx="231851" cy="100901"/>
                </a:xfrm>
                <a:custGeom>
                  <a:rect b="b" l="l" r="r" t="t"/>
                  <a:pathLst>
                    <a:path extrusionOk="0" h="309" w="710">
                      <a:moveTo>
                        <a:pt x="29" y="31"/>
                      </a:moveTo>
                      <a:cubicBezTo>
                        <a:pt x="44" y="15"/>
                        <a:pt x="63" y="5"/>
                        <a:pt x="85" y="0"/>
                      </a:cubicBezTo>
                      <a:cubicBezTo>
                        <a:pt x="83" y="1"/>
                        <a:pt x="82" y="2"/>
                        <a:pt x="81" y="3"/>
                      </a:cubicBezTo>
                      <a:cubicBezTo>
                        <a:pt x="-2" y="94"/>
                        <a:pt x="100" y="211"/>
                        <a:pt x="274" y="260"/>
                      </a:cubicBezTo>
                      <a:cubicBezTo>
                        <a:pt x="392" y="293"/>
                        <a:pt x="575" y="280"/>
                        <a:pt x="680" y="269"/>
                      </a:cubicBezTo>
                      <a:cubicBezTo>
                        <a:pt x="699" y="280"/>
                        <a:pt x="710" y="286"/>
                        <a:pt x="710" y="286"/>
                      </a:cubicBezTo>
                      <a:cubicBezTo>
                        <a:pt x="710" y="286"/>
                        <a:pt x="396" y="337"/>
                        <a:pt x="222" y="288"/>
                      </a:cubicBezTo>
                      <a:cubicBezTo>
                        <a:pt x="49" y="239"/>
                        <a:pt x="-54" y="122"/>
                        <a:pt x="29" y="3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5" name="Google Shape;2805;p18"/>
                <p:cNvSpPr/>
                <p:nvPr/>
              </p:nvSpPr>
              <p:spPr>
                <a:xfrm>
                  <a:off x="8117736" y="834309"/>
                  <a:ext cx="181235" cy="178617"/>
                </a:xfrm>
                <a:custGeom>
                  <a:rect b="b" l="l" r="r" t="t"/>
                  <a:pathLst>
                    <a:path extrusionOk="0" h="547" w="555">
                      <a:moveTo>
                        <a:pt x="555" y="547"/>
                      </a:moveTo>
                      <a:cubicBezTo>
                        <a:pt x="555" y="547"/>
                        <a:pt x="471" y="414"/>
                        <a:pt x="394" y="278"/>
                      </a:cubicBezTo>
                      <a:cubicBezTo>
                        <a:pt x="327" y="158"/>
                        <a:pt x="216" y="7"/>
                        <a:pt x="112" y="0"/>
                      </a:cubicBezTo>
                      <a:lnTo>
                        <a:pt x="97" y="0"/>
                      </a:lnTo>
                      <a:cubicBezTo>
                        <a:pt x="88" y="1"/>
                        <a:pt x="78" y="3"/>
                        <a:pt x="69" y="6"/>
                      </a:cubicBezTo>
                      <a:cubicBezTo>
                        <a:pt x="-46" y="48"/>
                        <a:pt x="-10" y="200"/>
                        <a:pt x="122" y="323"/>
                      </a:cubicBezTo>
                      <a:cubicBezTo>
                        <a:pt x="253" y="446"/>
                        <a:pt x="555" y="547"/>
                        <a:pt x="555" y="54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6" name="Google Shape;2806;p18"/>
                <p:cNvSpPr/>
                <p:nvPr/>
              </p:nvSpPr>
              <p:spPr>
                <a:xfrm>
                  <a:off x="8117736" y="834309"/>
                  <a:ext cx="181235" cy="178617"/>
                </a:xfrm>
                <a:custGeom>
                  <a:rect b="b" l="l" r="r" t="t"/>
                  <a:pathLst>
                    <a:path extrusionOk="0" h="547" w="555">
                      <a:moveTo>
                        <a:pt x="69" y="6"/>
                      </a:moveTo>
                      <a:cubicBezTo>
                        <a:pt x="90" y="-1"/>
                        <a:pt x="111" y="-2"/>
                        <a:pt x="133" y="4"/>
                      </a:cubicBezTo>
                      <a:cubicBezTo>
                        <a:pt x="131" y="4"/>
                        <a:pt x="129" y="5"/>
                        <a:pt x="127" y="5"/>
                      </a:cubicBezTo>
                      <a:cubicBezTo>
                        <a:pt x="12" y="47"/>
                        <a:pt x="49" y="199"/>
                        <a:pt x="180" y="322"/>
                      </a:cubicBezTo>
                      <a:cubicBezTo>
                        <a:pt x="270" y="406"/>
                        <a:pt x="438" y="479"/>
                        <a:pt x="537" y="517"/>
                      </a:cubicBezTo>
                      <a:cubicBezTo>
                        <a:pt x="548" y="536"/>
                        <a:pt x="555" y="547"/>
                        <a:pt x="555" y="547"/>
                      </a:cubicBezTo>
                      <a:cubicBezTo>
                        <a:pt x="555" y="547"/>
                        <a:pt x="253" y="446"/>
                        <a:pt x="122" y="323"/>
                      </a:cubicBezTo>
                      <a:cubicBezTo>
                        <a:pt x="-10" y="200"/>
                        <a:pt x="-46" y="48"/>
                        <a:pt x="69" y="6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7" name="Google Shape;2807;p18"/>
                <p:cNvSpPr/>
                <p:nvPr/>
              </p:nvSpPr>
              <p:spPr>
                <a:xfrm>
                  <a:off x="8057977" y="1080520"/>
                  <a:ext cx="185807" cy="173393"/>
                </a:xfrm>
                <a:custGeom>
                  <a:rect b="b" l="l" r="r" t="t"/>
                  <a:pathLst>
                    <a:path extrusionOk="0" h="531" w="569">
                      <a:moveTo>
                        <a:pt x="569" y="0"/>
                      </a:moveTo>
                      <a:cubicBezTo>
                        <a:pt x="569" y="0"/>
                        <a:pt x="481" y="129"/>
                        <a:pt x="399" y="263"/>
                      </a:cubicBezTo>
                      <a:cubicBezTo>
                        <a:pt x="318" y="396"/>
                        <a:pt x="179" y="570"/>
                        <a:pt x="66" y="524"/>
                      </a:cubicBezTo>
                      <a:cubicBezTo>
                        <a:pt x="-48" y="478"/>
                        <a:pt x="-7" y="328"/>
                        <a:pt x="129" y="209"/>
                      </a:cubicBezTo>
                      <a:cubicBezTo>
                        <a:pt x="264" y="90"/>
                        <a:pt x="569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8" name="Google Shape;2808;p18"/>
                <p:cNvSpPr/>
                <p:nvPr/>
              </p:nvSpPr>
              <p:spPr>
                <a:xfrm>
                  <a:off x="8057977" y="1080520"/>
                  <a:ext cx="185807" cy="173393"/>
                </a:xfrm>
                <a:custGeom>
                  <a:rect b="b" l="l" r="r" t="t"/>
                  <a:pathLst>
                    <a:path extrusionOk="0" h="531" w="569">
                      <a:moveTo>
                        <a:pt x="66" y="524"/>
                      </a:moveTo>
                      <a:cubicBezTo>
                        <a:pt x="86" y="532"/>
                        <a:pt x="108" y="533"/>
                        <a:pt x="129" y="529"/>
                      </a:cubicBezTo>
                      <a:cubicBezTo>
                        <a:pt x="128" y="528"/>
                        <a:pt x="126" y="528"/>
                        <a:pt x="124" y="527"/>
                      </a:cubicBezTo>
                      <a:cubicBezTo>
                        <a:pt x="10" y="481"/>
                        <a:pt x="52" y="331"/>
                        <a:pt x="187" y="212"/>
                      </a:cubicBezTo>
                      <a:cubicBezTo>
                        <a:pt x="279" y="131"/>
                        <a:pt x="450" y="63"/>
                        <a:pt x="550" y="28"/>
                      </a:cubicBezTo>
                      <a:cubicBezTo>
                        <a:pt x="562" y="10"/>
                        <a:pt x="569" y="0"/>
                        <a:pt x="569" y="0"/>
                      </a:cubicBezTo>
                      <a:cubicBezTo>
                        <a:pt x="569" y="0"/>
                        <a:pt x="264" y="90"/>
                        <a:pt x="129" y="209"/>
                      </a:cubicBezTo>
                      <a:cubicBezTo>
                        <a:pt x="-7" y="328"/>
                        <a:pt x="-48" y="478"/>
                        <a:pt x="66" y="524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9" name="Google Shape;2809;p18"/>
                <p:cNvSpPr/>
                <p:nvPr/>
              </p:nvSpPr>
              <p:spPr>
                <a:xfrm>
                  <a:off x="8283950" y="1066479"/>
                  <a:ext cx="192011" cy="166535"/>
                </a:xfrm>
                <a:custGeom>
                  <a:rect b="b" l="l" r="r" t="t"/>
                  <a:pathLst>
                    <a:path extrusionOk="0" h="510" w="588">
                      <a:moveTo>
                        <a:pt x="588" y="0"/>
                      </a:moveTo>
                      <a:cubicBezTo>
                        <a:pt x="588" y="0"/>
                        <a:pt x="494" y="125"/>
                        <a:pt x="407" y="255"/>
                      </a:cubicBezTo>
                      <a:cubicBezTo>
                        <a:pt x="319" y="385"/>
                        <a:pt x="173" y="552"/>
                        <a:pt x="62" y="501"/>
                      </a:cubicBezTo>
                      <a:cubicBezTo>
                        <a:pt x="-50" y="451"/>
                        <a:pt x="-2" y="302"/>
                        <a:pt x="139" y="190"/>
                      </a:cubicBezTo>
                      <a:cubicBezTo>
                        <a:pt x="279" y="77"/>
                        <a:pt x="588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0" name="Google Shape;2810;p18"/>
                <p:cNvSpPr/>
                <p:nvPr/>
              </p:nvSpPr>
              <p:spPr>
                <a:xfrm>
                  <a:off x="8283950" y="1066479"/>
                  <a:ext cx="192011" cy="166862"/>
                </a:xfrm>
                <a:custGeom>
                  <a:rect b="b" l="l" r="r" t="t"/>
                  <a:pathLst>
                    <a:path extrusionOk="0" h="511" w="588">
                      <a:moveTo>
                        <a:pt x="62" y="501"/>
                      </a:moveTo>
                      <a:cubicBezTo>
                        <a:pt x="82" y="511"/>
                        <a:pt x="103" y="513"/>
                        <a:pt x="125" y="509"/>
                      </a:cubicBezTo>
                      <a:cubicBezTo>
                        <a:pt x="123" y="508"/>
                        <a:pt x="122" y="508"/>
                        <a:pt x="120" y="507"/>
                      </a:cubicBezTo>
                      <a:cubicBezTo>
                        <a:pt x="8" y="456"/>
                        <a:pt x="56" y="308"/>
                        <a:pt x="197" y="195"/>
                      </a:cubicBezTo>
                      <a:cubicBezTo>
                        <a:pt x="293" y="118"/>
                        <a:pt x="466" y="58"/>
                        <a:pt x="567" y="28"/>
                      </a:cubicBezTo>
                      <a:cubicBezTo>
                        <a:pt x="580" y="10"/>
                        <a:pt x="588" y="0"/>
                        <a:pt x="588" y="0"/>
                      </a:cubicBezTo>
                      <a:cubicBezTo>
                        <a:pt x="588" y="0"/>
                        <a:pt x="279" y="77"/>
                        <a:pt x="139" y="190"/>
                      </a:cubicBezTo>
                      <a:cubicBezTo>
                        <a:pt x="-2" y="302"/>
                        <a:pt x="-50" y="451"/>
                        <a:pt x="62" y="50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1" name="Google Shape;2811;p18"/>
                <p:cNvSpPr/>
                <p:nvPr/>
              </p:nvSpPr>
              <p:spPr>
                <a:xfrm>
                  <a:off x="8357098" y="887209"/>
                  <a:ext cx="181235" cy="119840"/>
                </a:xfrm>
                <a:custGeom>
                  <a:rect b="b" l="l" r="r" t="t"/>
                  <a:pathLst>
                    <a:path extrusionOk="0" h="367" w="555">
                      <a:moveTo>
                        <a:pt x="555" y="367"/>
                      </a:moveTo>
                      <a:cubicBezTo>
                        <a:pt x="555" y="367"/>
                        <a:pt x="458" y="274"/>
                        <a:pt x="366" y="176"/>
                      </a:cubicBezTo>
                      <a:cubicBezTo>
                        <a:pt x="274" y="78"/>
                        <a:pt x="128" y="-43"/>
                        <a:pt x="40" y="16"/>
                      </a:cubicBezTo>
                      <a:cubicBezTo>
                        <a:pt x="-47" y="74"/>
                        <a:pt x="14" y="193"/>
                        <a:pt x="149" y="269"/>
                      </a:cubicBezTo>
                      <a:cubicBezTo>
                        <a:pt x="283" y="345"/>
                        <a:pt x="555" y="367"/>
                        <a:pt x="555" y="3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2" name="Google Shape;2812;p18"/>
                <p:cNvSpPr/>
                <p:nvPr/>
              </p:nvSpPr>
              <p:spPr>
                <a:xfrm>
                  <a:off x="8357098" y="887535"/>
                  <a:ext cx="181235" cy="119514"/>
                </a:xfrm>
                <a:custGeom>
                  <a:rect b="b" l="l" r="r" t="t"/>
                  <a:pathLst>
                    <a:path extrusionOk="0" h="366" w="555">
                      <a:moveTo>
                        <a:pt x="40" y="15"/>
                      </a:moveTo>
                      <a:cubicBezTo>
                        <a:pt x="56" y="4"/>
                        <a:pt x="74" y="0"/>
                        <a:pt x="93" y="0"/>
                      </a:cubicBezTo>
                      <a:cubicBezTo>
                        <a:pt x="92" y="0"/>
                        <a:pt x="90" y="1"/>
                        <a:pt x="89" y="2"/>
                      </a:cubicBezTo>
                      <a:cubicBezTo>
                        <a:pt x="1" y="60"/>
                        <a:pt x="63" y="179"/>
                        <a:pt x="197" y="255"/>
                      </a:cubicBezTo>
                      <a:cubicBezTo>
                        <a:pt x="289" y="307"/>
                        <a:pt x="444" y="334"/>
                        <a:pt x="534" y="345"/>
                      </a:cubicBezTo>
                      <a:cubicBezTo>
                        <a:pt x="547" y="358"/>
                        <a:pt x="555" y="366"/>
                        <a:pt x="555" y="366"/>
                      </a:cubicBezTo>
                      <a:cubicBezTo>
                        <a:pt x="555" y="366"/>
                        <a:pt x="284" y="344"/>
                        <a:pt x="149" y="268"/>
                      </a:cubicBezTo>
                      <a:cubicBezTo>
                        <a:pt x="15" y="192"/>
                        <a:pt x="-47" y="73"/>
                        <a:pt x="40" y="1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3" name="Google Shape;2813;p18"/>
                <p:cNvSpPr/>
                <p:nvPr/>
              </p:nvSpPr>
              <p:spPr>
                <a:xfrm>
                  <a:off x="7968175" y="983864"/>
                  <a:ext cx="693919" cy="77063"/>
                </a:xfrm>
                <a:custGeom>
                  <a:rect b="b" l="l" r="r" t="t"/>
                  <a:pathLst>
                    <a:path extrusionOk="0" h="236" w="2125">
                      <a:moveTo>
                        <a:pt x="2122" y="33"/>
                      </a:moveTo>
                      <a:cubicBezTo>
                        <a:pt x="2115" y="38"/>
                        <a:pt x="2107" y="41"/>
                        <a:pt x="2099" y="45"/>
                      </a:cubicBezTo>
                      <a:cubicBezTo>
                        <a:pt x="2076" y="56"/>
                        <a:pt x="2053" y="67"/>
                        <a:pt x="2029" y="76"/>
                      </a:cubicBezTo>
                      <a:cubicBezTo>
                        <a:pt x="1992" y="92"/>
                        <a:pt x="1955" y="106"/>
                        <a:pt x="1917" y="118"/>
                      </a:cubicBezTo>
                      <a:cubicBezTo>
                        <a:pt x="1866" y="135"/>
                        <a:pt x="1814" y="150"/>
                        <a:pt x="1762" y="163"/>
                      </a:cubicBezTo>
                      <a:cubicBezTo>
                        <a:pt x="1698" y="179"/>
                        <a:pt x="1634" y="193"/>
                        <a:pt x="1569" y="203"/>
                      </a:cubicBezTo>
                      <a:cubicBezTo>
                        <a:pt x="1493" y="216"/>
                        <a:pt x="1416" y="224"/>
                        <a:pt x="1339" y="230"/>
                      </a:cubicBezTo>
                      <a:cubicBezTo>
                        <a:pt x="1251" y="236"/>
                        <a:pt x="1163" y="237"/>
                        <a:pt x="1075" y="235"/>
                      </a:cubicBezTo>
                      <a:cubicBezTo>
                        <a:pt x="976" y="232"/>
                        <a:pt x="876" y="224"/>
                        <a:pt x="778" y="211"/>
                      </a:cubicBezTo>
                      <a:cubicBezTo>
                        <a:pt x="668" y="197"/>
                        <a:pt x="559" y="177"/>
                        <a:pt x="452" y="151"/>
                      </a:cubicBezTo>
                      <a:cubicBezTo>
                        <a:pt x="331" y="122"/>
                        <a:pt x="212" y="87"/>
                        <a:pt x="96" y="45"/>
                      </a:cubicBezTo>
                      <a:cubicBezTo>
                        <a:pt x="65" y="34"/>
                        <a:pt x="34" y="23"/>
                        <a:pt x="4" y="11"/>
                      </a:cubicBezTo>
                      <a:cubicBezTo>
                        <a:pt x="-3" y="9"/>
                        <a:pt x="1" y="-2"/>
                        <a:pt x="8" y="1"/>
                      </a:cubicBezTo>
                      <a:cubicBezTo>
                        <a:pt x="126" y="46"/>
                        <a:pt x="246" y="86"/>
                        <a:pt x="369" y="118"/>
                      </a:cubicBezTo>
                      <a:cubicBezTo>
                        <a:pt x="479" y="148"/>
                        <a:pt x="591" y="172"/>
                        <a:pt x="704" y="189"/>
                      </a:cubicBezTo>
                      <a:cubicBezTo>
                        <a:pt x="804" y="205"/>
                        <a:pt x="906" y="216"/>
                        <a:pt x="1007" y="221"/>
                      </a:cubicBezTo>
                      <a:cubicBezTo>
                        <a:pt x="1098" y="226"/>
                        <a:pt x="1188" y="226"/>
                        <a:pt x="1279" y="222"/>
                      </a:cubicBezTo>
                      <a:cubicBezTo>
                        <a:pt x="1358" y="218"/>
                        <a:pt x="1438" y="211"/>
                        <a:pt x="1517" y="200"/>
                      </a:cubicBezTo>
                      <a:cubicBezTo>
                        <a:pt x="1584" y="190"/>
                        <a:pt x="1651" y="178"/>
                        <a:pt x="1718" y="162"/>
                      </a:cubicBezTo>
                      <a:cubicBezTo>
                        <a:pt x="1773" y="150"/>
                        <a:pt x="1827" y="135"/>
                        <a:pt x="1881" y="118"/>
                      </a:cubicBezTo>
                      <a:cubicBezTo>
                        <a:pt x="1922" y="105"/>
                        <a:pt x="1962" y="91"/>
                        <a:pt x="2002" y="75"/>
                      </a:cubicBezTo>
                      <a:cubicBezTo>
                        <a:pt x="2029" y="65"/>
                        <a:pt x="2056" y="53"/>
                        <a:pt x="2082" y="41"/>
                      </a:cubicBezTo>
                      <a:cubicBezTo>
                        <a:pt x="2093" y="36"/>
                        <a:pt x="2104" y="28"/>
                        <a:pt x="2116" y="24"/>
                      </a:cubicBezTo>
                      <a:cubicBezTo>
                        <a:pt x="2117" y="24"/>
                        <a:pt x="2117" y="23"/>
                        <a:pt x="2118" y="23"/>
                      </a:cubicBezTo>
                      <a:cubicBezTo>
                        <a:pt x="2124" y="19"/>
                        <a:pt x="2129" y="30"/>
                        <a:pt x="2122" y="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6250" lIns="81625" spcFirstLastPara="1" rIns="81625" wrap="square" tIns="36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4" name="Google Shape;2814;p18"/>
                <p:cNvSpPr/>
                <p:nvPr/>
              </p:nvSpPr>
              <p:spPr>
                <a:xfrm>
                  <a:off x="8199374" y="915944"/>
                  <a:ext cx="198216" cy="143351"/>
                </a:xfrm>
                <a:custGeom>
                  <a:rect b="b" l="l" r="r" t="t"/>
                  <a:pathLst>
                    <a:path extrusionOk="0" h="439" w="607">
                      <a:moveTo>
                        <a:pt x="10" y="2"/>
                      </a:moveTo>
                      <a:cubicBezTo>
                        <a:pt x="42" y="44"/>
                        <a:pt x="78" y="82"/>
                        <a:pt x="114" y="119"/>
                      </a:cubicBezTo>
                      <a:cubicBezTo>
                        <a:pt x="197" y="202"/>
                        <a:pt x="290" y="277"/>
                        <a:pt x="392" y="337"/>
                      </a:cubicBezTo>
                      <a:cubicBezTo>
                        <a:pt x="458" y="376"/>
                        <a:pt x="529" y="408"/>
                        <a:pt x="603" y="429"/>
                      </a:cubicBezTo>
                      <a:cubicBezTo>
                        <a:pt x="610" y="431"/>
                        <a:pt x="607" y="441"/>
                        <a:pt x="600" y="439"/>
                      </a:cubicBezTo>
                      <a:cubicBezTo>
                        <a:pt x="471" y="403"/>
                        <a:pt x="354" y="335"/>
                        <a:pt x="249" y="253"/>
                      </a:cubicBezTo>
                      <a:cubicBezTo>
                        <a:pt x="172" y="193"/>
                        <a:pt x="101" y="126"/>
                        <a:pt x="37" y="52"/>
                      </a:cubicBezTo>
                      <a:cubicBezTo>
                        <a:pt x="25" y="38"/>
                        <a:pt x="13" y="24"/>
                        <a:pt x="1" y="9"/>
                      </a:cubicBezTo>
                      <a:cubicBezTo>
                        <a:pt x="-3" y="4"/>
                        <a:pt x="6" y="-4"/>
                        <a:pt x="1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5" name="Google Shape;2815;p18"/>
                <p:cNvSpPr/>
                <p:nvPr/>
              </p:nvSpPr>
              <p:spPr>
                <a:xfrm>
                  <a:off x="8098143" y="1056356"/>
                  <a:ext cx="207033" cy="161964"/>
                </a:xfrm>
                <a:custGeom>
                  <a:rect b="b" l="l" r="r" t="t"/>
                  <a:pathLst>
                    <a:path extrusionOk="0" h="496" w="634">
                      <a:moveTo>
                        <a:pt x="0" y="489"/>
                      </a:moveTo>
                      <a:cubicBezTo>
                        <a:pt x="23" y="440"/>
                        <a:pt x="55" y="395"/>
                        <a:pt x="88" y="352"/>
                      </a:cubicBezTo>
                      <a:cubicBezTo>
                        <a:pt x="165" y="253"/>
                        <a:pt x="261" y="167"/>
                        <a:pt x="370" y="103"/>
                      </a:cubicBezTo>
                      <a:cubicBezTo>
                        <a:pt x="451" y="56"/>
                        <a:pt x="537" y="22"/>
                        <a:pt x="628" y="0"/>
                      </a:cubicBezTo>
                      <a:cubicBezTo>
                        <a:pt x="635" y="-2"/>
                        <a:pt x="637" y="10"/>
                        <a:pt x="630" y="11"/>
                      </a:cubicBezTo>
                      <a:cubicBezTo>
                        <a:pt x="480" y="47"/>
                        <a:pt x="341" y="120"/>
                        <a:pt x="226" y="222"/>
                      </a:cubicBezTo>
                      <a:cubicBezTo>
                        <a:pt x="152" y="286"/>
                        <a:pt x="87" y="362"/>
                        <a:pt x="36" y="446"/>
                      </a:cubicBezTo>
                      <a:cubicBezTo>
                        <a:pt x="27" y="462"/>
                        <a:pt x="18" y="477"/>
                        <a:pt x="11" y="493"/>
                      </a:cubicBezTo>
                      <a:cubicBezTo>
                        <a:pt x="7" y="499"/>
                        <a:pt x="-3" y="495"/>
                        <a:pt x="0" y="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6" name="Google Shape;2816;p18"/>
                <p:cNvSpPr/>
                <p:nvPr/>
              </p:nvSpPr>
              <p:spPr>
                <a:xfrm>
                  <a:off x="8333260" y="1032192"/>
                  <a:ext cx="217809" cy="161964"/>
                </a:xfrm>
                <a:custGeom>
                  <a:rect b="b" l="l" r="r" t="t"/>
                  <a:pathLst>
                    <a:path extrusionOk="0" h="496" w="667">
                      <a:moveTo>
                        <a:pt x="1" y="487"/>
                      </a:moveTo>
                      <a:cubicBezTo>
                        <a:pt x="31" y="442"/>
                        <a:pt x="68" y="400"/>
                        <a:pt x="104" y="360"/>
                      </a:cubicBezTo>
                      <a:cubicBezTo>
                        <a:pt x="193" y="265"/>
                        <a:pt x="294" y="182"/>
                        <a:pt x="405" y="115"/>
                      </a:cubicBezTo>
                      <a:cubicBezTo>
                        <a:pt x="485" y="67"/>
                        <a:pt x="571" y="28"/>
                        <a:pt x="660" y="0"/>
                      </a:cubicBezTo>
                      <a:cubicBezTo>
                        <a:pt x="666" y="-2"/>
                        <a:pt x="671" y="8"/>
                        <a:pt x="664" y="10"/>
                      </a:cubicBezTo>
                      <a:cubicBezTo>
                        <a:pt x="516" y="57"/>
                        <a:pt x="378" y="134"/>
                        <a:pt x="258" y="232"/>
                      </a:cubicBezTo>
                      <a:cubicBezTo>
                        <a:pt x="178" y="296"/>
                        <a:pt x="106" y="369"/>
                        <a:pt x="43" y="449"/>
                      </a:cubicBezTo>
                      <a:cubicBezTo>
                        <a:pt x="31" y="464"/>
                        <a:pt x="20" y="478"/>
                        <a:pt x="10" y="494"/>
                      </a:cubicBezTo>
                      <a:cubicBezTo>
                        <a:pt x="6" y="500"/>
                        <a:pt x="-3" y="493"/>
                        <a:pt x="1" y="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7" name="Google Shape;2817;p18"/>
                <p:cNvSpPr/>
                <p:nvPr/>
              </p:nvSpPr>
              <p:spPr>
                <a:xfrm>
                  <a:off x="8444940" y="946639"/>
                  <a:ext cx="182541" cy="68573"/>
                </a:xfrm>
                <a:custGeom>
                  <a:rect b="b" l="l" r="r" t="t"/>
                  <a:pathLst>
                    <a:path extrusionOk="0" h="210" w="559">
                      <a:moveTo>
                        <a:pt x="10" y="2"/>
                      </a:moveTo>
                      <a:cubicBezTo>
                        <a:pt x="39" y="34"/>
                        <a:pt x="73" y="61"/>
                        <a:pt x="108" y="85"/>
                      </a:cubicBezTo>
                      <a:cubicBezTo>
                        <a:pt x="184" y="138"/>
                        <a:pt x="271" y="178"/>
                        <a:pt x="363" y="193"/>
                      </a:cubicBezTo>
                      <a:cubicBezTo>
                        <a:pt x="427" y="203"/>
                        <a:pt x="491" y="201"/>
                        <a:pt x="553" y="185"/>
                      </a:cubicBezTo>
                      <a:cubicBezTo>
                        <a:pt x="560" y="183"/>
                        <a:pt x="562" y="194"/>
                        <a:pt x="555" y="196"/>
                      </a:cubicBezTo>
                      <a:cubicBezTo>
                        <a:pt x="448" y="223"/>
                        <a:pt x="336" y="210"/>
                        <a:pt x="235" y="168"/>
                      </a:cubicBezTo>
                      <a:cubicBezTo>
                        <a:pt x="162" y="138"/>
                        <a:pt x="94" y="94"/>
                        <a:pt x="35" y="42"/>
                      </a:cubicBezTo>
                      <a:cubicBezTo>
                        <a:pt x="24" y="32"/>
                        <a:pt x="12" y="21"/>
                        <a:pt x="1" y="10"/>
                      </a:cubicBezTo>
                      <a:cubicBezTo>
                        <a:pt x="-4" y="4"/>
                        <a:pt x="5" y="-3"/>
                        <a:pt x="1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7750" lIns="81625" spcFirstLastPara="1" rIns="81625" wrap="square" tIns="27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18" name="Google Shape;2818;p18"/>
              <p:cNvGrpSpPr/>
              <p:nvPr/>
            </p:nvGrpSpPr>
            <p:grpSpPr>
              <a:xfrm>
                <a:off x="8107630" y="412749"/>
                <a:ext cx="557563" cy="478209"/>
                <a:chOff x="8441675" y="1171625"/>
                <a:chExt cx="332754" cy="285396"/>
              </a:xfrm>
            </p:grpSpPr>
            <p:sp>
              <p:nvSpPr>
                <p:cNvPr id="2819" name="Google Shape;2819;p18"/>
                <p:cNvSpPr/>
                <p:nvPr/>
              </p:nvSpPr>
              <p:spPr>
                <a:xfrm>
                  <a:off x="8441675" y="1203952"/>
                  <a:ext cx="293242" cy="253068"/>
                </a:xfrm>
                <a:custGeom>
                  <a:rect b="b" l="l" r="r" t="t"/>
                  <a:pathLst>
                    <a:path extrusionOk="0" h="775" w="898">
                      <a:moveTo>
                        <a:pt x="0" y="775"/>
                      </a:moveTo>
                      <a:cubicBezTo>
                        <a:pt x="0" y="775"/>
                        <a:pt x="51" y="449"/>
                        <a:pt x="341" y="201"/>
                      </a:cubicBezTo>
                      <a:cubicBezTo>
                        <a:pt x="630" y="-47"/>
                        <a:pt x="898" y="5"/>
                        <a:pt x="898" y="5"/>
                      </a:cubicBezTo>
                      <a:cubicBezTo>
                        <a:pt x="898" y="5"/>
                        <a:pt x="909" y="278"/>
                        <a:pt x="619" y="526"/>
                      </a:cubicBezTo>
                      <a:cubicBezTo>
                        <a:pt x="330" y="774"/>
                        <a:pt x="0" y="775"/>
                        <a:pt x="0" y="7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0" name="Google Shape;2820;p18"/>
                <p:cNvSpPr/>
                <p:nvPr/>
              </p:nvSpPr>
              <p:spPr>
                <a:xfrm>
                  <a:off x="8441675" y="1171625"/>
                  <a:ext cx="332754" cy="285396"/>
                </a:xfrm>
                <a:custGeom>
                  <a:rect b="b" l="l" r="r" t="t"/>
                  <a:pathLst>
                    <a:path extrusionOk="0" h="874" w="1019">
                      <a:moveTo>
                        <a:pt x="82" y="811"/>
                      </a:moveTo>
                      <a:cubicBezTo>
                        <a:pt x="119" y="778"/>
                        <a:pt x="157" y="746"/>
                        <a:pt x="195" y="714"/>
                      </a:cubicBezTo>
                      <a:cubicBezTo>
                        <a:pt x="190" y="759"/>
                        <a:pt x="182" y="805"/>
                        <a:pt x="172" y="850"/>
                      </a:cubicBezTo>
                      <a:cubicBezTo>
                        <a:pt x="176" y="849"/>
                        <a:pt x="180" y="848"/>
                        <a:pt x="184" y="847"/>
                      </a:cubicBezTo>
                      <a:cubicBezTo>
                        <a:pt x="195" y="799"/>
                        <a:pt x="202" y="751"/>
                        <a:pt x="206" y="704"/>
                      </a:cubicBezTo>
                      <a:cubicBezTo>
                        <a:pt x="253" y="663"/>
                        <a:pt x="301" y="623"/>
                        <a:pt x="348" y="582"/>
                      </a:cubicBezTo>
                      <a:cubicBezTo>
                        <a:pt x="367" y="567"/>
                        <a:pt x="385" y="551"/>
                        <a:pt x="403" y="535"/>
                      </a:cubicBezTo>
                      <a:cubicBezTo>
                        <a:pt x="398" y="585"/>
                        <a:pt x="389" y="635"/>
                        <a:pt x="378" y="683"/>
                      </a:cubicBezTo>
                      <a:cubicBezTo>
                        <a:pt x="370" y="720"/>
                        <a:pt x="360" y="756"/>
                        <a:pt x="348" y="792"/>
                      </a:cubicBezTo>
                      <a:cubicBezTo>
                        <a:pt x="352" y="791"/>
                        <a:pt x="357" y="789"/>
                        <a:pt x="361" y="787"/>
                      </a:cubicBezTo>
                      <a:cubicBezTo>
                        <a:pt x="388" y="702"/>
                        <a:pt x="407" y="613"/>
                        <a:pt x="414" y="525"/>
                      </a:cubicBezTo>
                      <a:cubicBezTo>
                        <a:pt x="480" y="469"/>
                        <a:pt x="546" y="413"/>
                        <a:pt x="612" y="357"/>
                      </a:cubicBezTo>
                      <a:cubicBezTo>
                        <a:pt x="606" y="406"/>
                        <a:pt x="597" y="456"/>
                        <a:pt x="586" y="505"/>
                      </a:cubicBezTo>
                      <a:cubicBezTo>
                        <a:pt x="572" y="570"/>
                        <a:pt x="553" y="634"/>
                        <a:pt x="527" y="696"/>
                      </a:cubicBezTo>
                      <a:cubicBezTo>
                        <a:pt x="532" y="692"/>
                        <a:pt x="537" y="689"/>
                        <a:pt x="542" y="685"/>
                      </a:cubicBezTo>
                      <a:cubicBezTo>
                        <a:pt x="543" y="684"/>
                        <a:pt x="543" y="683"/>
                        <a:pt x="544" y="681"/>
                      </a:cubicBezTo>
                      <a:cubicBezTo>
                        <a:pt x="585" y="576"/>
                        <a:pt x="613" y="460"/>
                        <a:pt x="623" y="347"/>
                      </a:cubicBezTo>
                      <a:cubicBezTo>
                        <a:pt x="634" y="337"/>
                        <a:pt x="645" y="328"/>
                        <a:pt x="656" y="318"/>
                      </a:cubicBezTo>
                      <a:cubicBezTo>
                        <a:pt x="711" y="272"/>
                        <a:pt x="765" y="225"/>
                        <a:pt x="820" y="178"/>
                      </a:cubicBezTo>
                      <a:cubicBezTo>
                        <a:pt x="815" y="228"/>
                        <a:pt x="806" y="278"/>
                        <a:pt x="795" y="326"/>
                      </a:cubicBezTo>
                      <a:cubicBezTo>
                        <a:pt x="781" y="384"/>
                        <a:pt x="765" y="442"/>
                        <a:pt x="743" y="498"/>
                      </a:cubicBezTo>
                      <a:cubicBezTo>
                        <a:pt x="751" y="488"/>
                        <a:pt x="758" y="479"/>
                        <a:pt x="765" y="469"/>
                      </a:cubicBezTo>
                      <a:cubicBezTo>
                        <a:pt x="799" y="373"/>
                        <a:pt x="823" y="270"/>
                        <a:pt x="831" y="168"/>
                      </a:cubicBezTo>
                      <a:cubicBezTo>
                        <a:pt x="854" y="149"/>
                        <a:pt x="876" y="130"/>
                        <a:pt x="898" y="111"/>
                      </a:cubicBezTo>
                      <a:cubicBezTo>
                        <a:pt x="902" y="108"/>
                        <a:pt x="907" y="104"/>
                        <a:pt x="911" y="100"/>
                      </a:cubicBezTo>
                      <a:cubicBezTo>
                        <a:pt x="946" y="70"/>
                        <a:pt x="982" y="40"/>
                        <a:pt x="1017" y="9"/>
                      </a:cubicBezTo>
                      <a:cubicBezTo>
                        <a:pt x="1022" y="5"/>
                        <a:pt x="1015" y="-3"/>
                        <a:pt x="1010" y="2"/>
                      </a:cubicBezTo>
                      <a:cubicBezTo>
                        <a:pt x="1009" y="2"/>
                        <a:pt x="1009" y="3"/>
                        <a:pt x="1008" y="3"/>
                      </a:cubicBezTo>
                      <a:cubicBezTo>
                        <a:pt x="993" y="12"/>
                        <a:pt x="980" y="28"/>
                        <a:pt x="966" y="39"/>
                      </a:cubicBezTo>
                      <a:cubicBezTo>
                        <a:pt x="941" y="60"/>
                        <a:pt x="916" y="82"/>
                        <a:pt x="891" y="103"/>
                      </a:cubicBezTo>
                      <a:cubicBezTo>
                        <a:pt x="887" y="107"/>
                        <a:pt x="883" y="111"/>
                        <a:pt x="879" y="114"/>
                      </a:cubicBezTo>
                      <a:cubicBezTo>
                        <a:pt x="861" y="130"/>
                        <a:pt x="842" y="145"/>
                        <a:pt x="824" y="161"/>
                      </a:cubicBezTo>
                      <a:cubicBezTo>
                        <a:pt x="779" y="157"/>
                        <a:pt x="733" y="159"/>
                        <a:pt x="688" y="163"/>
                      </a:cubicBezTo>
                      <a:cubicBezTo>
                        <a:pt x="625" y="169"/>
                        <a:pt x="562" y="178"/>
                        <a:pt x="500" y="190"/>
                      </a:cubicBezTo>
                      <a:cubicBezTo>
                        <a:pt x="490" y="195"/>
                        <a:pt x="479" y="201"/>
                        <a:pt x="469" y="208"/>
                      </a:cubicBezTo>
                      <a:cubicBezTo>
                        <a:pt x="504" y="200"/>
                        <a:pt x="539" y="193"/>
                        <a:pt x="574" y="188"/>
                      </a:cubicBezTo>
                      <a:cubicBezTo>
                        <a:pt x="653" y="175"/>
                        <a:pt x="733" y="166"/>
                        <a:pt x="813" y="171"/>
                      </a:cubicBezTo>
                      <a:cubicBezTo>
                        <a:pt x="747" y="227"/>
                        <a:pt x="682" y="283"/>
                        <a:pt x="616" y="339"/>
                      </a:cubicBezTo>
                      <a:cubicBezTo>
                        <a:pt x="571" y="336"/>
                        <a:pt x="525" y="338"/>
                        <a:pt x="479" y="342"/>
                      </a:cubicBezTo>
                      <a:cubicBezTo>
                        <a:pt x="407" y="348"/>
                        <a:pt x="335" y="359"/>
                        <a:pt x="263" y="374"/>
                      </a:cubicBezTo>
                      <a:cubicBezTo>
                        <a:pt x="259" y="379"/>
                        <a:pt x="254" y="383"/>
                        <a:pt x="250" y="388"/>
                      </a:cubicBezTo>
                      <a:cubicBezTo>
                        <a:pt x="288" y="380"/>
                        <a:pt x="327" y="373"/>
                        <a:pt x="366" y="366"/>
                      </a:cubicBezTo>
                      <a:cubicBezTo>
                        <a:pt x="445" y="353"/>
                        <a:pt x="525" y="344"/>
                        <a:pt x="605" y="349"/>
                      </a:cubicBezTo>
                      <a:cubicBezTo>
                        <a:pt x="539" y="405"/>
                        <a:pt x="474" y="461"/>
                        <a:pt x="408" y="518"/>
                      </a:cubicBezTo>
                      <a:cubicBezTo>
                        <a:pt x="362" y="514"/>
                        <a:pt x="317" y="516"/>
                        <a:pt x="271" y="520"/>
                      </a:cubicBezTo>
                      <a:cubicBezTo>
                        <a:pt x="226" y="524"/>
                        <a:pt x="182" y="530"/>
                        <a:pt x="137" y="537"/>
                      </a:cubicBezTo>
                      <a:cubicBezTo>
                        <a:pt x="134" y="541"/>
                        <a:pt x="132" y="546"/>
                        <a:pt x="129" y="550"/>
                      </a:cubicBezTo>
                      <a:cubicBezTo>
                        <a:pt x="139" y="548"/>
                        <a:pt x="148" y="546"/>
                        <a:pt x="157" y="545"/>
                      </a:cubicBezTo>
                      <a:cubicBezTo>
                        <a:pt x="236" y="532"/>
                        <a:pt x="317" y="523"/>
                        <a:pt x="397" y="527"/>
                      </a:cubicBezTo>
                      <a:cubicBezTo>
                        <a:pt x="366" y="554"/>
                        <a:pt x="335" y="580"/>
                        <a:pt x="304" y="607"/>
                      </a:cubicBezTo>
                      <a:cubicBezTo>
                        <a:pt x="269" y="636"/>
                        <a:pt x="234" y="666"/>
                        <a:pt x="200" y="696"/>
                      </a:cubicBezTo>
                      <a:cubicBezTo>
                        <a:pt x="154" y="693"/>
                        <a:pt x="108" y="694"/>
                        <a:pt x="63" y="699"/>
                      </a:cubicBezTo>
                      <a:cubicBezTo>
                        <a:pt x="60" y="699"/>
                        <a:pt x="57" y="699"/>
                        <a:pt x="54" y="700"/>
                      </a:cubicBezTo>
                      <a:cubicBezTo>
                        <a:pt x="52" y="703"/>
                        <a:pt x="51" y="707"/>
                        <a:pt x="49" y="710"/>
                      </a:cubicBezTo>
                      <a:cubicBezTo>
                        <a:pt x="95" y="705"/>
                        <a:pt x="142" y="703"/>
                        <a:pt x="188" y="706"/>
                      </a:cubicBezTo>
                      <a:cubicBezTo>
                        <a:pt x="142" y="746"/>
                        <a:pt x="96" y="785"/>
                        <a:pt x="49" y="825"/>
                      </a:cubicBezTo>
                      <a:cubicBezTo>
                        <a:pt x="33" y="839"/>
                        <a:pt x="17" y="852"/>
                        <a:pt x="1" y="866"/>
                      </a:cubicBezTo>
                      <a:cubicBezTo>
                        <a:pt x="0" y="871"/>
                        <a:pt x="0" y="874"/>
                        <a:pt x="0" y="874"/>
                      </a:cubicBezTo>
                      <a:cubicBezTo>
                        <a:pt x="0" y="874"/>
                        <a:pt x="2" y="874"/>
                        <a:pt x="8" y="874"/>
                      </a:cubicBezTo>
                      <a:cubicBezTo>
                        <a:pt x="32" y="853"/>
                        <a:pt x="57" y="832"/>
                        <a:pt x="82" y="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1" name="Google Shape;2821;p18"/>
                <p:cNvSpPr/>
                <p:nvPr/>
              </p:nvSpPr>
              <p:spPr>
                <a:xfrm>
                  <a:off x="8472697" y="1204279"/>
                  <a:ext cx="262220" cy="249803"/>
                </a:xfrm>
                <a:custGeom>
                  <a:rect b="b" l="l" r="r" t="t"/>
                  <a:pathLst>
                    <a:path extrusionOk="0" h="765" w="803">
                      <a:moveTo>
                        <a:pt x="105" y="729"/>
                      </a:moveTo>
                      <a:cubicBezTo>
                        <a:pt x="170" y="702"/>
                        <a:pt x="234" y="668"/>
                        <a:pt x="284" y="617"/>
                      </a:cubicBezTo>
                      <a:cubicBezTo>
                        <a:pt x="335" y="592"/>
                        <a:pt x="386" y="563"/>
                        <a:pt x="422" y="522"/>
                      </a:cubicBezTo>
                      <a:cubicBezTo>
                        <a:pt x="442" y="499"/>
                        <a:pt x="454" y="469"/>
                        <a:pt x="478" y="451"/>
                      </a:cubicBezTo>
                      <a:cubicBezTo>
                        <a:pt x="504" y="431"/>
                        <a:pt x="534" y="420"/>
                        <a:pt x="557" y="397"/>
                      </a:cubicBezTo>
                      <a:cubicBezTo>
                        <a:pt x="580" y="376"/>
                        <a:pt x="606" y="357"/>
                        <a:pt x="627" y="334"/>
                      </a:cubicBezTo>
                      <a:cubicBezTo>
                        <a:pt x="647" y="310"/>
                        <a:pt x="655" y="284"/>
                        <a:pt x="661" y="254"/>
                      </a:cubicBezTo>
                      <a:cubicBezTo>
                        <a:pt x="674" y="194"/>
                        <a:pt x="715" y="136"/>
                        <a:pt x="698" y="72"/>
                      </a:cubicBezTo>
                      <a:cubicBezTo>
                        <a:pt x="689" y="41"/>
                        <a:pt x="665" y="21"/>
                        <a:pt x="637" y="9"/>
                      </a:cubicBezTo>
                      <a:cubicBezTo>
                        <a:pt x="738" y="-8"/>
                        <a:pt x="803" y="4"/>
                        <a:pt x="803" y="4"/>
                      </a:cubicBezTo>
                      <a:cubicBezTo>
                        <a:pt x="803" y="4"/>
                        <a:pt x="814" y="277"/>
                        <a:pt x="524" y="525"/>
                      </a:cubicBezTo>
                      <a:cubicBezTo>
                        <a:pt x="331" y="691"/>
                        <a:pt x="119" y="746"/>
                        <a:pt x="0" y="765"/>
                      </a:cubicBezTo>
                      <a:cubicBezTo>
                        <a:pt x="35" y="754"/>
                        <a:pt x="70" y="743"/>
                        <a:pt x="105" y="729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2" name="Google Shape;2822;p18"/>
              <p:cNvGrpSpPr/>
              <p:nvPr/>
            </p:nvGrpSpPr>
            <p:grpSpPr>
              <a:xfrm>
                <a:off x="8590233" y="526557"/>
                <a:ext cx="692715" cy="1234918"/>
                <a:chOff x="8729693" y="1239545"/>
                <a:chExt cx="413413" cy="737000"/>
              </a:xfrm>
            </p:grpSpPr>
            <p:sp>
              <p:nvSpPr>
                <p:cNvPr id="2823" name="Google Shape;2823;p18"/>
                <p:cNvSpPr/>
                <p:nvPr/>
              </p:nvSpPr>
              <p:spPr>
                <a:xfrm>
                  <a:off x="8820147" y="1751233"/>
                  <a:ext cx="113639" cy="225313"/>
                </a:xfrm>
                <a:custGeom>
                  <a:rect b="b" l="l" r="r" t="t"/>
                  <a:pathLst>
                    <a:path extrusionOk="0" h="690" w="348">
                      <a:moveTo>
                        <a:pt x="344" y="0"/>
                      </a:moveTo>
                      <a:cubicBezTo>
                        <a:pt x="344" y="0"/>
                        <a:pt x="254" y="128"/>
                        <a:pt x="157" y="251"/>
                      </a:cubicBezTo>
                      <a:cubicBezTo>
                        <a:pt x="60" y="374"/>
                        <a:pt x="-54" y="564"/>
                        <a:pt x="28" y="655"/>
                      </a:cubicBezTo>
                      <a:cubicBezTo>
                        <a:pt x="111" y="745"/>
                        <a:pt x="237" y="654"/>
                        <a:pt x="301" y="486"/>
                      </a:cubicBezTo>
                      <a:cubicBezTo>
                        <a:pt x="366" y="317"/>
                        <a:pt x="344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4" name="Google Shape;2824;p18"/>
                <p:cNvSpPr/>
                <p:nvPr/>
              </p:nvSpPr>
              <p:spPr>
                <a:xfrm>
                  <a:off x="8820801" y="1751233"/>
                  <a:ext cx="112986" cy="225313"/>
                </a:xfrm>
                <a:custGeom>
                  <a:rect b="b" l="l" r="r" t="t"/>
                  <a:pathLst>
                    <a:path extrusionOk="0" h="690" w="346">
                      <a:moveTo>
                        <a:pt x="26" y="655"/>
                      </a:moveTo>
                      <a:cubicBezTo>
                        <a:pt x="11" y="638"/>
                        <a:pt x="3" y="619"/>
                        <a:pt x="0" y="597"/>
                      </a:cubicBezTo>
                      <a:cubicBezTo>
                        <a:pt x="1" y="598"/>
                        <a:pt x="2" y="600"/>
                        <a:pt x="3" y="601"/>
                      </a:cubicBezTo>
                      <a:cubicBezTo>
                        <a:pt x="86" y="692"/>
                        <a:pt x="212" y="600"/>
                        <a:pt x="276" y="432"/>
                      </a:cubicBezTo>
                      <a:cubicBezTo>
                        <a:pt x="320" y="317"/>
                        <a:pt x="324" y="134"/>
                        <a:pt x="322" y="28"/>
                      </a:cubicBezTo>
                      <a:cubicBezTo>
                        <a:pt x="335" y="11"/>
                        <a:pt x="342" y="0"/>
                        <a:pt x="342" y="0"/>
                      </a:cubicBezTo>
                      <a:cubicBezTo>
                        <a:pt x="342" y="0"/>
                        <a:pt x="364" y="317"/>
                        <a:pt x="299" y="486"/>
                      </a:cubicBezTo>
                      <a:cubicBezTo>
                        <a:pt x="235" y="654"/>
                        <a:pt x="109" y="745"/>
                        <a:pt x="26" y="65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18"/>
                <p:cNvSpPr/>
                <p:nvPr/>
              </p:nvSpPr>
              <p:spPr>
                <a:xfrm>
                  <a:off x="8730019" y="1602984"/>
                  <a:ext cx="191032" cy="167515"/>
                </a:xfrm>
                <a:custGeom>
                  <a:rect b="b" l="l" r="r" t="t"/>
                  <a:pathLst>
                    <a:path extrusionOk="0" h="513" w="585">
                      <a:moveTo>
                        <a:pt x="585" y="0"/>
                      </a:moveTo>
                      <a:cubicBezTo>
                        <a:pt x="585" y="0"/>
                        <a:pt x="446" y="72"/>
                        <a:pt x="304" y="136"/>
                      </a:cubicBezTo>
                      <a:cubicBezTo>
                        <a:pt x="161" y="201"/>
                        <a:pt x="-28" y="316"/>
                        <a:pt x="3" y="435"/>
                      </a:cubicBezTo>
                      <a:cubicBezTo>
                        <a:pt x="34" y="553"/>
                        <a:pt x="189" y="531"/>
                        <a:pt x="323" y="411"/>
                      </a:cubicBezTo>
                      <a:cubicBezTo>
                        <a:pt x="458" y="292"/>
                        <a:pt x="58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6" name="Google Shape;2826;p18"/>
                <p:cNvSpPr/>
                <p:nvPr/>
              </p:nvSpPr>
              <p:spPr>
                <a:xfrm>
                  <a:off x="8729693" y="1602984"/>
                  <a:ext cx="191358" cy="167515"/>
                </a:xfrm>
                <a:custGeom>
                  <a:rect b="b" l="l" r="r" t="t"/>
                  <a:pathLst>
                    <a:path extrusionOk="0" h="513" w="586">
                      <a:moveTo>
                        <a:pt x="4" y="435"/>
                      </a:moveTo>
                      <a:cubicBezTo>
                        <a:pt x="-2" y="414"/>
                        <a:pt x="0" y="392"/>
                        <a:pt x="7" y="371"/>
                      </a:cubicBezTo>
                      <a:cubicBezTo>
                        <a:pt x="8" y="373"/>
                        <a:pt x="8" y="375"/>
                        <a:pt x="8" y="377"/>
                      </a:cubicBezTo>
                      <a:cubicBezTo>
                        <a:pt x="40" y="495"/>
                        <a:pt x="194" y="473"/>
                        <a:pt x="329" y="353"/>
                      </a:cubicBezTo>
                      <a:cubicBezTo>
                        <a:pt x="420" y="271"/>
                        <a:pt x="509" y="110"/>
                        <a:pt x="556" y="16"/>
                      </a:cubicBezTo>
                      <a:cubicBezTo>
                        <a:pt x="575" y="6"/>
                        <a:pt x="586" y="0"/>
                        <a:pt x="586" y="0"/>
                      </a:cubicBezTo>
                      <a:cubicBezTo>
                        <a:pt x="586" y="0"/>
                        <a:pt x="459" y="292"/>
                        <a:pt x="324" y="411"/>
                      </a:cubicBezTo>
                      <a:cubicBezTo>
                        <a:pt x="190" y="531"/>
                        <a:pt x="35" y="554"/>
                        <a:pt x="4" y="43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7" name="Google Shape;2827;p18"/>
                <p:cNvSpPr/>
                <p:nvPr/>
              </p:nvSpPr>
              <p:spPr>
                <a:xfrm>
                  <a:off x="8983423" y="1664047"/>
                  <a:ext cx="159683" cy="197883"/>
                </a:xfrm>
                <a:custGeom>
                  <a:rect b="b" l="l" r="r" t="t"/>
                  <a:pathLst>
                    <a:path extrusionOk="0" h="606" w="489">
                      <a:moveTo>
                        <a:pt x="0" y="0"/>
                      </a:moveTo>
                      <a:cubicBezTo>
                        <a:pt x="0" y="0"/>
                        <a:pt x="121" y="99"/>
                        <a:pt x="247" y="193"/>
                      </a:cubicBezTo>
                      <a:cubicBezTo>
                        <a:pt x="373" y="286"/>
                        <a:pt x="533" y="440"/>
                        <a:pt x="477" y="549"/>
                      </a:cubicBezTo>
                      <a:cubicBezTo>
                        <a:pt x="421" y="658"/>
                        <a:pt x="275" y="603"/>
                        <a:pt x="169" y="458"/>
                      </a:cubicBezTo>
                      <a:cubicBezTo>
                        <a:pt x="63" y="31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18"/>
                <p:cNvSpPr/>
                <p:nvPr/>
              </p:nvSpPr>
              <p:spPr>
                <a:xfrm>
                  <a:off x="8983423" y="1664047"/>
                  <a:ext cx="159356" cy="197883"/>
                </a:xfrm>
                <a:custGeom>
                  <a:rect b="b" l="l" r="r" t="t"/>
                  <a:pathLst>
                    <a:path extrusionOk="0" h="606" w="488">
                      <a:moveTo>
                        <a:pt x="477" y="549"/>
                      </a:moveTo>
                      <a:cubicBezTo>
                        <a:pt x="487" y="529"/>
                        <a:pt x="490" y="508"/>
                        <a:pt x="487" y="486"/>
                      </a:cubicBezTo>
                      <a:cubicBezTo>
                        <a:pt x="487" y="488"/>
                        <a:pt x="486" y="489"/>
                        <a:pt x="485" y="491"/>
                      </a:cubicBezTo>
                      <a:cubicBezTo>
                        <a:pt x="429" y="600"/>
                        <a:pt x="283" y="545"/>
                        <a:pt x="177" y="400"/>
                      </a:cubicBezTo>
                      <a:cubicBezTo>
                        <a:pt x="105" y="301"/>
                        <a:pt x="53" y="124"/>
                        <a:pt x="27" y="22"/>
                      </a:cubicBezTo>
                      <a:cubicBezTo>
                        <a:pt x="10" y="8"/>
                        <a:pt x="0" y="0"/>
                        <a:pt x="0" y="0"/>
                      </a:cubicBezTo>
                      <a:cubicBezTo>
                        <a:pt x="0" y="0"/>
                        <a:pt x="63" y="312"/>
                        <a:pt x="169" y="458"/>
                      </a:cubicBezTo>
                      <a:cubicBezTo>
                        <a:pt x="275" y="603"/>
                        <a:pt x="421" y="658"/>
                        <a:pt x="477" y="549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18"/>
                <p:cNvSpPr/>
                <p:nvPr/>
              </p:nvSpPr>
              <p:spPr>
                <a:xfrm>
                  <a:off x="8990934" y="1431550"/>
                  <a:ext cx="151846" cy="203434"/>
                </a:xfrm>
                <a:custGeom>
                  <a:rect b="b" l="l" r="r" t="t"/>
                  <a:pathLst>
                    <a:path extrusionOk="0" h="623" w="465">
                      <a:moveTo>
                        <a:pt x="0" y="0"/>
                      </a:moveTo>
                      <a:cubicBezTo>
                        <a:pt x="0" y="0"/>
                        <a:pt x="116" y="105"/>
                        <a:pt x="237" y="204"/>
                      </a:cubicBezTo>
                      <a:cubicBezTo>
                        <a:pt x="359" y="303"/>
                        <a:pt x="512" y="463"/>
                        <a:pt x="451" y="570"/>
                      </a:cubicBezTo>
                      <a:cubicBezTo>
                        <a:pt x="390" y="676"/>
                        <a:pt x="247" y="615"/>
                        <a:pt x="147" y="465"/>
                      </a:cubicBezTo>
                      <a:cubicBezTo>
                        <a:pt x="48" y="31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18"/>
                <p:cNvSpPr/>
                <p:nvPr/>
              </p:nvSpPr>
              <p:spPr>
                <a:xfrm>
                  <a:off x="8990934" y="1431550"/>
                  <a:ext cx="151519" cy="203434"/>
                </a:xfrm>
                <a:custGeom>
                  <a:rect b="b" l="l" r="r" t="t"/>
                  <a:pathLst>
                    <a:path extrusionOk="0" h="623" w="464">
                      <a:moveTo>
                        <a:pt x="451" y="570"/>
                      </a:moveTo>
                      <a:cubicBezTo>
                        <a:pt x="462" y="551"/>
                        <a:pt x="466" y="529"/>
                        <a:pt x="464" y="507"/>
                      </a:cubicBezTo>
                      <a:cubicBezTo>
                        <a:pt x="463" y="509"/>
                        <a:pt x="463" y="511"/>
                        <a:pt x="462" y="512"/>
                      </a:cubicBezTo>
                      <a:cubicBezTo>
                        <a:pt x="401" y="619"/>
                        <a:pt x="258" y="558"/>
                        <a:pt x="158" y="407"/>
                      </a:cubicBezTo>
                      <a:cubicBezTo>
                        <a:pt x="90" y="305"/>
                        <a:pt x="46" y="127"/>
                        <a:pt x="25" y="23"/>
                      </a:cubicBezTo>
                      <a:cubicBezTo>
                        <a:pt x="9" y="9"/>
                        <a:pt x="0" y="0"/>
                        <a:pt x="0" y="0"/>
                      </a:cubicBezTo>
                      <a:cubicBezTo>
                        <a:pt x="0" y="0"/>
                        <a:pt x="48" y="315"/>
                        <a:pt x="147" y="465"/>
                      </a:cubicBezTo>
                      <a:cubicBezTo>
                        <a:pt x="247" y="615"/>
                        <a:pt x="390" y="676"/>
                        <a:pt x="451" y="57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1" name="Google Shape;2831;p18"/>
                <p:cNvSpPr/>
                <p:nvPr/>
              </p:nvSpPr>
              <p:spPr>
                <a:xfrm>
                  <a:off x="8804146" y="1364283"/>
                  <a:ext cx="132906" cy="172087"/>
                </a:xfrm>
                <a:custGeom>
                  <a:rect b="b" l="l" r="r" t="t"/>
                  <a:pathLst>
                    <a:path extrusionOk="0" h="527" w="407">
                      <a:moveTo>
                        <a:pt x="407" y="0"/>
                      </a:moveTo>
                      <a:cubicBezTo>
                        <a:pt x="407" y="0"/>
                        <a:pt x="306" y="87"/>
                        <a:pt x="200" y="170"/>
                      </a:cubicBezTo>
                      <a:cubicBezTo>
                        <a:pt x="94" y="253"/>
                        <a:pt x="-39" y="388"/>
                        <a:pt x="11" y="480"/>
                      </a:cubicBezTo>
                      <a:cubicBezTo>
                        <a:pt x="61" y="573"/>
                        <a:pt x="185" y="522"/>
                        <a:pt x="273" y="395"/>
                      </a:cubicBezTo>
                      <a:cubicBezTo>
                        <a:pt x="361" y="268"/>
                        <a:pt x="407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2" name="Google Shape;2832;p18"/>
                <p:cNvSpPr/>
                <p:nvPr/>
              </p:nvSpPr>
              <p:spPr>
                <a:xfrm>
                  <a:off x="8804146" y="1364283"/>
                  <a:ext cx="132906" cy="172087"/>
                </a:xfrm>
                <a:custGeom>
                  <a:rect b="b" l="l" r="r" t="t"/>
                  <a:pathLst>
                    <a:path extrusionOk="0" h="527" w="407">
                      <a:moveTo>
                        <a:pt x="11" y="480"/>
                      </a:moveTo>
                      <a:cubicBezTo>
                        <a:pt x="2" y="463"/>
                        <a:pt x="-1" y="445"/>
                        <a:pt x="0" y="426"/>
                      </a:cubicBezTo>
                      <a:cubicBezTo>
                        <a:pt x="1" y="428"/>
                        <a:pt x="2" y="429"/>
                        <a:pt x="2" y="431"/>
                      </a:cubicBezTo>
                      <a:cubicBezTo>
                        <a:pt x="53" y="523"/>
                        <a:pt x="176" y="473"/>
                        <a:pt x="264" y="346"/>
                      </a:cubicBezTo>
                      <a:cubicBezTo>
                        <a:pt x="324" y="259"/>
                        <a:pt x="365" y="107"/>
                        <a:pt x="385" y="19"/>
                      </a:cubicBezTo>
                      <a:cubicBezTo>
                        <a:pt x="399" y="7"/>
                        <a:pt x="407" y="0"/>
                        <a:pt x="407" y="0"/>
                      </a:cubicBezTo>
                      <a:cubicBezTo>
                        <a:pt x="407" y="0"/>
                        <a:pt x="361" y="268"/>
                        <a:pt x="273" y="395"/>
                      </a:cubicBezTo>
                      <a:cubicBezTo>
                        <a:pt x="185" y="522"/>
                        <a:pt x="61" y="573"/>
                        <a:pt x="11" y="48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18"/>
                <p:cNvSpPr/>
                <p:nvPr/>
              </p:nvSpPr>
              <p:spPr>
                <a:xfrm>
                  <a:off x="8862599" y="1239545"/>
                  <a:ext cx="114293" cy="690306"/>
                </a:xfrm>
                <a:custGeom>
                  <a:rect b="b" l="l" r="r" t="t"/>
                  <a:pathLst>
                    <a:path extrusionOk="0" h="2114" w="350">
                      <a:moveTo>
                        <a:pt x="225" y="3"/>
                      </a:moveTo>
                      <a:cubicBezTo>
                        <a:pt x="228" y="12"/>
                        <a:pt x="232" y="20"/>
                        <a:pt x="235" y="28"/>
                      </a:cubicBezTo>
                      <a:cubicBezTo>
                        <a:pt x="244" y="52"/>
                        <a:pt x="252" y="76"/>
                        <a:pt x="259" y="100"/>
                      </a:cubicBezTo>
                      <a:cubicBezTo>
                        <a:pt x="271" y="138"/>
                        <a:pt x="282" y="177"/>
                        <a:pt x="291" y="216"/>
                      </a:cubicBezTo>
                      <a:cubicBezTo>
                        <a:pt x="303" y="268"/>
                        <a:pt x="314" y="321"/>
                        <a:pt x="322" y="374"/>
                      </a:cubicBezTo>
                      <a:cubicBezTo>
                        <a:pt x="332" y="439"/>
                        <a:pt x="339" y="504"/>
                        <a:pt x="344" y="570"/>
                      </a:cubicBezTo>
                      <a:cubicBezTo>
                        <a:pt x="349" y="647"/>
                        <a:pt x="351" y="724"/>
                        <a:pt x="349" y="801"/>
                      </a:cubicBezTo>
                      <a:cubicBezTo>
                        <a:pt x="348" y="889"/>
                        <a:pt x="341" y="977"/>
                        <a:pt x="331" y="1065"/>
                      </a:cubicBezTo>
                      <a:cubicBezTo>
                        <a:pt x="319" y="1163"/>
                        <a:pt x="302" y="1261"/>
                        <a:pt x="280" y="1358"/>
                      </a:cubicBezTo>
                      <a:cubicBezTo>
                        <a:pt x="256" y="1466"/>
                        <a:pt x="226" y="1573"/>
                        <a:pt x="191" y="1678"/>
                      </a:cubicBezTo>
                      <a:cubicBezTo>
                        <a:pt x="151" y="1795"/>
                        <a:pt x="105" y="1910"/>
                        <a:pt x="53" y="2023"/>
                      </a:cubicBezTo>
                      <a:cubicBezTo>
                        <a:pt x="39" y="2052"/>
                        <a:pt x="25" y="2082"/>
                        <a:pt x="11" y="2111"/>
                      </a:cubicBezTo>
                      <a:cubicBezTo>
                        <a:pt x="8" y="2118"/>
                        <a:pt x="-2" y="2113"/>
                        <a:pt x="1" y="2106"/>
                      </a:cubicBezTo>
                      <a:cubicBezTo>
                        <a:pt x="57" y="1993"/>
                        <a:pt x="107" y="1876"/>
                        <a:pt x="151" y="1758"/>
                      </a:cubicBezTo>
                      <a:cubicBezTo>
                        <a:pt x="190" y="1650"/>
                        <a:pt x="224" y="1541"/>
                        <a:pt x="252" y="1430"/>
                      </a:cubicBezTo>
                      <a:cubicBezTo>
                        <a:pt x="277" y="1332"/>
                        <a:pt x="296" y="1232"/>
                        <a:pt x="311" y="1131"/>
                      </a:cubicBezTo>
                      <a:cubicBezTo>
                        <a:pt x="324" y="1041"/>
                        <a:pt x="332" y="951"/>
                        <a:pt x="336" y="861"/>
                      </a:cubicBezTo>
                      <a:cubicBezTo>
                        <a:pt x="340" y="781"/>
                        <a:pt x="340" y="701"/>
                        <a:pt x="336" y="621"/>
                      </a:cubicBezTo>
                      <a:cubicBezTo>
                        <a:pt x="332" y="553"/>
                        <a:pt x="326" y="485"/>
                        <a:pt x="317" y="418"/>
                      </a:cubicBezTo>
                      <a:cubicBezTo>
                        <a:pt x="309" y="362"/>
                        <a:pt x="300" y="307"/>
                        <a:pt x="288" y="252"/>
                      </a:cubicBezTo>
                      <a:cubicBezTo>
                        <a:pt x="279" y="210"/>
                        <a:pt x="268" y="168"/>
                        <a:pt x="256" y="127"/>
                      </a:cubicBezTo>
                      <a:cubicBezTo>
                        <a:pt x="248" y="99"/>
                        <a:pt x="239" y="72"/>
                        <a:pt x="229" y="45"/>
                      </a:cubicBezTo>
                      <a:cubicBezTo>
                        <a:pt x="225" y="33"/>
                        <a:pt x="218" y="21"/>
                        <a:pt x="215" y="9"/>
                      </a:cubicBezTo>
                      <a:cubicBezTo>
                        <a:pt x="215" y="8"/>
                        <a:pt x="214" y="8"/>
                        <a:pt x="214" y="7"/>
                      </a:cubicBezTo>
                      <a:cubicBezTo>
                        <a:pt x="211" y="1"/>
                        <a:pt x="222" y="-3"/>
                        <a:pt x="225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18"/>
                <p:cNvSpPr/>
                <p:nvPr/>
              </p:nvSpPr>
              <p:spPr>
                <a:xfrm>
                  <a:off x="8815902" y="1508614"/>
                  <a:ext cx="160663" cy="184822"/>
                </a:xfrm>
                <a:custGeom>
                  <a:rect b="b" l="l" r="r" t="t"/>
                  <a:pathLst>
                    <a:path extrusionOk="0" h="566" w="492">
                      <a:moveTo>
                        <a:pt x="2" y="556"/>
                      </a:moveTo>
                      <a:cubicBezTo>
                        <a:pt x="46" y="528"/>
                        <a:pt x="88" y="496"/>
                        <a:pt x="128" y="463"/>
                      </a:cubicBezTo>
                      <a:cubicBezTo>
                        <a:pt x="218" y="388"/>
                        <a:pt x="302" y="302"/>
                        <a:pt x="370" y="207"/>
                      </a:cubicBezTo>
                      <a:cubicBezTo>
                        <a:pt x="415" y="144"/>
                        <a:pt x="453" y="76"/>
                        <a:pt x="481" y="4"/>
                      </a:cubicBezTo>
                      <a:cubicBezTo>
                        <a:pt x="483" y="-3"/>
                        <a:pt x="494" y="2"/>
                        <a:pt x="491" y="8"/>
                      </a:cubicBezTo>
                      <a:cubicBezTo>
                        <a:pt x="443" y="133"/>
                        <a:pt x="365" y="244"/>
                        <a:pt x="274" y="341"/>
                      </a:cubicBezTo>
                      <a:cubicBezTo>
                        <a:pt x="207" y="412"/>
                        <a:pt x="134" y="477"/>
                        <a:pt x="55" y="534"/>
                      </a:cubicBezTo>
                      <a:cubicBezTo>
                        <a:pt x="40" y="545"/>
                        <a:pt x="25" y="556"/>
                        <a:pt x="9" y="565"/>
                      </a:cubicBezTo>
                      <a:cubicBezTo>
                        <a:pt x="3" y="569"/>
                        <a:pt x="-4" y="560"/>
                        <a:pt x="2" y="5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5" name="Google Shape;2835;p18"/>
                <p:cNvSpPr/>
                <p:nvPr/>
              </p:nvSpPr>
              <p:spPr>
                <a:xfrm>
                  <a:off x="8965136" y="1600698"/>
                  <a:ext cx="142702" cy="221068"/>
                </a:xfrm>
                <a:custGeom>
                  <a:rect b="b" l="l" r="r" t="t"/>
                  <a:pathLst>
                    <a:path extrusionOk="0" h="677" w="437">
                      <a:moveTo>
                        <a:pt x="429" y="676"/>
                      </a:moveTo>
                      <a:cubicBezTo>
                        <a:pt x="383" y="649"/>
                        <a:pt x="341" y="613"/>
                        <a:pt x="301" y="576"/>
                      </a:cubicBezTo>
                      <a:cubicBezTo>
                        <a:pt x="209" y="490"/>
                        <a:pt x="133" y="387"/>
                        <a:pt x="79" y="272"/>
                      </a:cubicBezTo>
                      <a:cubicBezTo>
                        <a:pt x="39" y="188"/>
                        <a:pt x="13" y="98"/>
                        <a:pt x="0" y="7"/>
                      </a:cubicBezTo>
                      <a:cubicBezTo>
                        <a:pt x="-2" y="-1"/>
                        <a:pt x="10" y="-2"/>
                        <a:pt x="11" y="6"/>
                      </a:cubicBezTo>
                      <a:cubicBezTo>
                        <a:pt x="33" y="158"/>
                        <a:pt x="93" y="302"/>
                        <a:pt x="184" y="427"/>
                      </a:cubicBezTo>
                      <a:cubicBezTo>
                        <a:pt x="242" y="506"/>
                        <a:pt x="311" y="577"/>
                        <a:pt x="390" y="636"/>
                      </a:cubicBezTo>
                      <a:cubicBezTo>
                        <a:pt x="405" y="646"/>
                        <a:pt x="420" y="657"/>
                        <a:pt x="434" y="666"/>
                      </a:cubicBezTo>
                      <a:cubicBezTo>
                        <a:pt x="440" y="669"/>
                        <a:pt x="436" y="680"/>
                        <a:pt x="429" y="6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6" name="Google Shape;2836;p18"/>
                <p:cNvSpPr/>
                <p:nvPr/>
              </p:nvSpPr>
              <p:spPr>
                <a:xfrm>
                  <a:off x="8963177" y="1353507"/>
                  <a:ext cx="142049" cy="231517"/>
                </a:xfrm>
                <a:custGeom>
                  <a:rect b="b" l="l" r="r" t="t"/>
                  <a:pathLst>
                    <a:path extrusionOk="0" h="709" w="435">
                      <a:moveTo>
                        <a:pt x="425" y="708"/>
                      </a:moveTo>
                      <a:cubicBezTo>
                        <a:pt x="383" y="674"/>
                        <a:pt x="344" y="634"/>
                        <a:pt x="308" y="594"/>
                      </a:cubicBezTo>
                      <a:cubicBezTo>
                        <a:pt x="221" y="497"/>
                        <a:pt x="148" y="389"/>
                        <a:pt x="91" y="272"/>
                      </a:cubicBezTo>
                      <a:cubicBezTo>
                        <a:pt x="51" y="188"/>
                        <a:pt x="20" y="99"/>
                        <a:pt x="0" y="8"/>
                      </a:cubicBezTo>
                      <a:cubicBezTo>
                        <a:pt x="-2" y="1"/>
                        <a:pt x="9" y="-3"/>
                        <a:pt x="10" y="4"/>
                      </a:cubicBezTo>
                      <a:cubicBezTo>
                        <a:pt x="44" y="156"/>
                        <a:pt x="108" y="300"/>
                        <a:pt x="195" y="429"/>
                      </a:cubicBezTo>
                      <a:cubicBezTo>
                        <a:pt x="251" y="514"/>
                        <a:pt x="317" y="593"/>
                        <a:pt x="391" y="663"/>
                      </a:cubicBezTo>
                      <a:cubicBezTo>
                        <a:pt x="405" y="676"/>
                        <a:pt x="418" y="688"/>
                        <a:pt x="433" y="700"/>
                      </a:cubicBezTo>
                      <a:cubicBezTo>
                        <a:pt x="438" y="704"/>
                        <a:pt x="431" y="713"/>
                        <a:pt x="425" y="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7" name="Google Shape;2837;p18"/>
                <p:cNvSpPr/>
                <p:nvPr/>
              </p:nvSpPr>
              <p:spPr>
                <a:xfrm>
                  <a:off x="8869130" y="1275138"/>
                  <a:ext cx="81638" cy="176658"/>
                </a:xfrm>
                <a:custGeom>
                  <a:rect b="b" l="l" r="r" t="t"/>
                  <a:pathLst>
                    <a:path extrusionOk="0" h="541" w="250">
                      <a:moveTo>
                        <a:pt x="1" y="531"/>
                      </a:moveTo>
                      <a:cubicBezTo>
                        <a:pt x="35" y="505"/>
                        <a:pt x="65" y="473"/>
                        <a:pt x="93" y="441"/>
                      </a:cubicBezTo>
                      <a:cubicBezTo>
                        <a:pt x="152" y="370"/>
                        <a:pt x="201" y="287"/>
                        <a:pt x="224" y="196"/>
                      </a:cubicBezTo>
                      <a:cubicBezTo>
                        <a:pt x="239" y="134"/>
                        <a:pt x="242" y="70"/>
                        <a:pt x="233" y="6"/>
                      </a:cubicBezTo>
                      <a:cubicBezTo>
                        <a:pt x="231" y="-1"/>
                        <a:pt x="243" y="-2"/>
                        <a:pt x="244" y="5"/>
                      </a:cubicBezTo>
                      <a:cubicBezTo>
                        <a:pt x="261" y="115"/>
                        <a:pt x="238" y="225"/>
                        <a:pt x="187" y="322"/>
                      </a:cubicBezTo>
                      <a:cubicBezTo>
                        <a:pt x="150" y="392"/>
                        <a:pt x="100" y="455"/>
                        <a:pt x="43" y="509"/>
                      </a:cubicBezTo>
                      <a:cubicBezTo>
                        <a:pt x="32" y="520"/>
                        <a:pt x="20" y="531"/>
                        <a:pt x="8" y="540"/>
                      </a:cubicBezTo>
                      <a:cubicBezTo>
                        <a:pt x="2" y="545"/>
                        <a:pt x="-4" y="536"/>
                        <a:pt x="2" y="531"/>
                      </a:cubicBezTo>
                      <a:lnTo>
                        <a:pt x="2" y="531"/>
                      </a:lnTo>
                      <a:lnTo>
                        <a:pt x="1" y="53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38" name="Google Shape;2838;p18"/>
              <p:cNvGrpSpPr/>
              <p:nvPr/>
            </p:nvGrpSpPr>
            <p:grpSpPr>
              <a:xfrm>
                <a:off x="8350026" y="-125646"/>
                <a:ext cx="946054" cy="947664"/>
                <a:chOff x="8586337" y="850310"/>
                <a:chExt cx="564606" cy="565567"/>
              </a:xfrm>
            </p:grpSpPr>
            <p:sp>
              <p:nvSpPr>
                <p:cNvPr id="2839" name="Google Shape;2839;p18"/>
                <p:cNvSpPr/>
                <p:nvPr/>
              </p:nvSpPr>
              <p:spPr>
                <a:xfrm>
                  <a:off x="8736224" y="882963"/>
                  <a:ext cx="102863" cy="198210"/>
                </a:xfrm>
                <a:custGeom>
                  <a:rect b="b" l="l" r="r" t="t"/>
                  <a:pathLst>
                    <a:path extrusionOk="0" h="607" w="315">
                      <a:moveTo>
                        <a:pt x="1" y="0"/>
                      </a:moveTo>
                      <a:cubicBezTo>
                        <a:pt x="1" y="0"/>
                        <a:pt x="-36" y="455"/>
                        <a:pt x="307" y="607"/>
                      </a:cubicBezTo>
                      <a:cubicBezTo>
                        <a:pt x="307" y="607"/>
                        <a:pt x="392" y="21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40" name="Google Shape;2840;p18"/>
                <p:cNvSpPr/>
                <p:nvPr/>
              </p:nvSpPr>
              <p:spPr>
                <a:xfrm>
                  <a:off x="8736224" y="882963"/>
                  <a:ext cx="100904" cy="198210"/>
                </a:xfrm>
                <a:custGeom>
                  <a:rect b="b" l="l" r="r" t="t"/>
                  <a:pathLst>
                    <a:path extrusionOk="0" h="607" w="309">
                      <a:moveTo>
                        <a:pt x="1" y="0"/>
                      </a:moveTo>
                      <a:cubicBezTo>
                        <a:pt x="9" y="4"/>
                        <a:pt x="16" y="8"/>
                        <a:pt x="24" y="13"/>
                      </a:cubicBezTo>
                      <a:cubicBezTo>
                        <a:pt x="21" y="76"/>
                        <a:pt x="16" y="453"/>
                        <a:pt x="309" y="601"/>
                      </a:cubicBezTo>
                      <a:cubicBezTo>
                        <a:pt x="308" y="605"/>
                        <a:pt x="307" y="607"/>
                        <a:pt x="307" y="607"/>
                      </a:cubicBezTo>
                      <a:cubicBezTo>
                        <a:pt x="-36" y="455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1" name="Google Shape;2841;p18"/>
                <p:cNvSpPr/>
                <p:nvPr/>
              </p:nvSpPr>
              <p:spPr>
                <a:xfrm>
                  <a:off x="8621604" y="994314"/>
                  <a:ext cx="192011" cy="114942"/>
                </a:xfrm>
                <a:custGeom>
                  <a:rect b="b" l="l" r="r" t="t"/>
                  <a:pathLst>
                    <a:path extrusionOk="0" h="352" w="588">
                      <a:moveTo>
                        <a:pt x="0" y="2"/>
                      </a:moveTo>
                      <a:cubicBezTo>
                        <a:pt x="0" y="2"/>
                        <a:pt x="217" y="405"/>
                        <a:pt x="588" y="346"/>
                      </a:cubicBezTo>
                      <a:cubicBezTo>
                        <a:pt x="588" y="346"/>
                        <a:pt x="444" y="-3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42" name="Google Shape;2842;p18"/>
                <p:cNvSpPr/>
                <p:nvPr/>
              </p:nvSpPr>
              <p:spPr>
                <a:xfrm>
                  <a:off x="8621604" y="994640"/>
                  <a:ext cx="192011" cy="114616"/>
                </a:xfrm>
                <a:custGeom>
                  <a:rect b="b" l="l" r="r" t="t"/>
                  <a:pathLst>
                    <a:path extrusionOk="0" h="351" w="588">
                      <a:moveTo>
                        <a:pt x="0" y="1"/>
                      </a:moveTo>
                      <a:cubicBezTo>
                        <a:pt x="9" y="1"/>
                        <a:pt x="18" y="0"/>
                        <a:pt x="26" y="0"/>
                      </a:cubicBezTo>
                      <a:cubicBezTo>
                        <a:pt x="58" y="54"/>
                        <a:pt x="259" y="374"/>
                        <a:pt x="585" y="338"/>
                      </a:cubicBezTo>
                      <a:cubicBezTo>
                        <a:pt x="587" y="342"/>
                        <a:pt x="588" y="345"/>
                        <a:pt x="588" y="345"/>
                      </a:cubicBezTo>
                      <a:cubicBezTo>
                        <a:pt x="217" y="404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3" name="Google Shape;2843;p18"/>
                <p:cNvSpPr/>
                <p:nvPr/>
              </p:nvSpPr>
              <p:spPr>
                <a:xfrm>
                  <a:off x="8586337" y="1109909"/>
                  <a:ext cx="222054" cy="70859"/>
                </a:xfrm>
                <a:custGeom>
                  <a:rect b="b" l="l" r="r" t="t"/>
                  <a:pathLst>
                    <a:path extrusionOk="0" h="217" w="680">
                      <a:moveTo>
                        <a:pt x="0" y="128"/>
                      </a:moveTo>
                      <a:cubicBezTo>
                        <a:pt x="0" y="128"/>
                        <a:pt x="401" y="348"/>
                        <a:pt x="680" y="97"/>
                      </a:cubicBezTo>
                      <a:cubicBezTo>
                        <a:pt x="680" y="97"/>
                        <a:pt x="355" y="-141"/>
                        <a:pt x="0" y="1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0025" lIns="81625" spcFirstLastPara="1" rIns="81625" wrap="square" tIns="300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44" name="Google Shape;2844;p18"/>
                <p:cNvSpPr/>
                <p:nvPr/>
              </p:nvSpPr>
              <p:spPr>
                <a:xfrm>
                  <a:off x="8586337" y="1140277"/>
                  <a:ext cx="222054" cy="40491"/>
                </a:xfrm>
                <a:custGeom>
                  <a:rect b="b" l="l" r="r" t="t"/>
                  <a:pathLst>
                    <a:path extrusionOk="0" h="124" w="680">
                      <a:moveTo>
                        <a:pt x="0" y="35"/>
                      </a:moveTo>
                      <a:cubicBezTo>
                        <a:pt x="7" y="30"/>
                        <a:pt x="14" y="25"/>
                        <a:pt x="21" y="20"/>
                      </a:cubicBezTo>
                      <a:cubicBezTo>
                        <a:pt x="77" y="48"/>
                        <a:pt x="420" y="207"/>
                        <a:pt x="674" y="0"/>
                      </a:cubicBezTo>
                      <a:cubicBezTo>
                        <a:pt x="678" y="2"/>
                        <a:pt x="680" y="4"/>
                        <a:pt x="680" y="4"/>
                      </a:cubicBezTo>
                      <a:cubicBezTo>
                        <a:pt x="401" y="255"/>
                        <a:pt x="0" y="35"/>
                        <a:pt x="0" y="3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5" name="Google Shape;2845;p18"/>
                <p:cNvSpPr/>
                <p:nvPr/>
              </p:nvSpPr>
              <p:spPr>
                <a:xfrm>
                  <a:off x="8641850" y="1173257"/>
                  <a:ext cx="180582" cy="128983"/>
                </a:xfrm>
                <a:custGeom>
                  <a:rect b="b" l="l" r="r" t="t"/>
                  <a:pathLst>
                    <a:path extrusionOk="0" h="395" w="553">
                      <a:moveTo>
                        <a:pt x="0" y="395"/>
                      </a:moveTo>
                      <a:cubicBezTo>
                        <a:pt x="0" y="395"/>
                        <a:pt x="456" y="362"/>
                        <a:pt x="553" y="0"/>
                      </a:cubicBezTo>
                      <a:cubicBezTo>
                        <a:pt x="553" y="0"/>
                        <a:pt x="151" y="-23"/>
                        <a:pt x="0" y="39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46" name="Google Shape;2846;p18"/>
                <p:cNvSpPr/>
                <p:nvPr/>
              </p:nvSpPr>
              <p:spPr>
                <a:xfrm>
                  <a:off x="8641850" y="1172931"/>
                  <a:ext cx="180582" cy="129310"/>
                </a:xfrm>
                <a:custGeom>
                  <a:rect b="b" l="l" r="r" t="t"/>
                  <a:pathLst>
                    <a:path extrusionOk="0" h="396" w="553">
                      <a:moveTo>
                        <a:pt x="0" y="396"/>
                      </a:moveTo>
                      <a:cubicBezTo>
                        <a:pt x="3" y="388"/>
                        <a:pt x="6" y="380"/>
                        <a:pt x="9" y="372"/>
                      </a:cubicBezTo>
                      <a:cubicBezTo>
                        <a:pt x="72" y="365"/>
                        <a:pt x="446" y="312"/>
                        <a:pt x="547" y="0"/>
                      </a:cubicBezTo>
                      <a:cubicBezTo>
                        <a:pt x="551" y="0"/>
                        <a:pt x="553" y="1"/>
                        <a:pt x="553" y="1"/>
                      </a:cubicBezTo>
                      <a:cubicBezTo>
                        <a:pt x="456" y="363"/>
                        <a:pt x="0" y="396"/>
                        <a:pt x="0" y="39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7" name="Google Shape;2847;p18"/>
                <p:cNvSpPr/>
                <p:nvPr/>
              </p:nvSpPr>
              <p:spPr>
                <a:xfrm>
                  <a:off x="8764307" y="1191870"/>
                  <a:ext cx="94699" cy="206700"/>
                </a:xfrm>
                <a:custGeom>
                  <a:rect b="b" l="l" r="r" t="t"/>
                  <a:pathLst>
                    <a:path extrusionOk="0" h="633" w="290">
                      <a:moveTo>
                        <a:pt x="18" y="633"/>
                      </a:moveTo>
                      <a:cubicBezTo>
                        <a:pt x="18" y="633"/>
                        <a:pt x="383" y="358"/>
                        <a:pt x="268" y="0"/>
                      </a:cubicBezTo>
                      <a:cubicBezTo>
                        <a:pt x="268" y="0"/>
                        <a:pt x="-82" y="199"/>
                        <a:pt x="18" y="63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8" name="Google Shape;2848;p18"/>
                <p:cNvSpPr/>
                <p:nvPr/>
              </p:nvSpPr>
              <p:spPr>
                <a:xfrm>
                  <a:off x="8768552" y="1191870"/>
                  <a:ext cx="90454" cy="206700"/>
                </a:xfrm>
                <a:custGeom>
                  <a:rect b="b" l="l" r="r" t="t"/>
                  <a:pathLst>
                    <a:path extrusionOk="0" h="633" w="277">
                      <a:moveTo>
                        <a:pt x="5" y="633"/>
                      </a:moveTo>
                      <a:cubicBezTo>
                        <a:pt x="3" y="625"/>
                        <a:pt x="2" y="616"/>
                        <a:pt x="0" y="608"/>
                      </a:cubicBezTo>
                      <a:cubicBezTo>
                        <a:pt x="49" y="568"/>
                        <a:pt x="334" y="320"/>
                        <a:pt x="249" y="4"/>
                      </a:cubicBezTo>
                      <a:cubicBezTo>
                        <a:pt x="253" y="1"/>
                        <a:pt x="255" y="0"/>
                        <a:pt x="255" y="0"/>
                      </a:cubicBezTo>
                      <a:cubicBezTo>
                        <a:pt x="370" y="358"/>
                        <a:pt x="5" y="633"/>
                        <a:pt x="5" y="63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9" name="Google Shape;2849;p18"/>
                <p:cNvSpPr/>
                <p:nvPr/>
              </p:nvSpPr>
              <p:spPr>
                <a:xfrm>
                  <a:off x="8869130" y="1191870"/>
                  <a:ext cx="75107" cy="217802"/>
                </a:xfrm>
                <a:custGeom>
                  <a:rect b="b" l="l" r="r" t="t"/>
                  <a:pathLst>
                    <a:path extrusionOk="0" h="667" w="230">
                      <a:moveTo>
                        <a:pt x="188" y="667"/>
                      </a:moveTo>
                      <a:cubicBezTo>
                        <a:pt x="188" y="667"/>
                        <a:pt x="344" y="237"/>
                        <a:pt x="53" y="0"/>
                      </a:cubicBezTo>
                      <a:cubicBezTo>
                        <a:pt x="53" y="0"/>
                        <a:pt x="-132" y="357"/>
                        <a:pt x="188" y="66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50" name="Google Shape;2850;p18"/>
                <p:cNvSpPr/>
                <p:nvPr/>
              </p:nvSpPr>
              <p:spPr>
                <a:xfrm>
                  <a:off x="8885458" y="1191870"/>
                  <a:ext cx="58779" cy="217802"/>
                </a:xfrm>
                <a:custGeom>
                  <a:rect b="b" l="l" r="r" t="t"/>
                  <a:pathLst>
                    <a:path extrusionOk="0" h="667" w="180">
                      <a:moveTo>
                        <a:pt x="138" y="667"/>
                      </a:moveTo>
                      <a:cubicBezTo>
                        <a:pt x="132" y="661"/>
                        <a:pt x="126" y="654"/>
                        <a:pt x="120" y="648"/>
                      </a:cubicBezTo>
                      <a:cubicBezTo>
                        <a:pt x="139" y="588"/>
                        <a:pt x="244" y="226"/>
                        <a:pt x="0" y="6"/>
                      </a:cubicBezTo>
                      <a:cubicBezTo>
                        <a:pt x="2" y="2"/>
                        <a:pt x="3" y="0"/>
                        <a:pt x="3" y="0"/>
                      </a:cubicBezTo>
                      <a:cubicBezTo>
                        <a:pt x="294" y="237"/>
                        <a:pt x="138" y="667"/>
                        <a:pt x="138" y="667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1" name="Google Shape;2851;p18"/>
                <p:cNvSpPr/>
                <p:nvPr/>
              </p:nvSpPr>
              <p:spPr>
                <a:xfrm>
                  <a:off x="8915500" y="1172931"/>
                  <a:ext cx="155438" cy="158698"/>
                </a:xfrm>
                <a:custGeom>
                  <a:rect b="b" l="l" r="r" t="t"/>
                  <a:pathLst>
                    <a:path extrusionOk="0" h="486" w="476">
                      <a:moveTo>
                        <a:pt x="476" y="486"/>
                      </a:moveTo>
                      <a:cubicBezTo>
                        <a:pt x="476" y="486"/>
                        <a:pt x="374" y="41"/>
                        <a:pt x="0" y="0"/>
                      </a:cubicBezTo>
                      <a:cubicBezTo>
                        <a:pt x="0" y="0"/>
                        <a:pt x="39" y="401"/>
                        <a:pt x="476" y="4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52" name="Google Shape;2852;p18"/>
                <p:cNvSpPr/>
                <p:nvPr/>
              </p:nvSpPr>
              <p:spPr>
                <a:xfrm>
                  <a:off x="8915500" y="1172931"/>
                  <a:ext cx="155438" cy="158698"/>
                </a:xfrm>
                <a:custGeom>
                  <a:rect b="b" l="l" r="r" t="t"/>
                  <a:pathLst>
                    <a:path extrusionOk="0" h="486" w="476">
                      <a:moveTo>
                        <a:pt x="476" y="486"/>
                      </a:moveTo>
                      <a:cubicBezTo>
                        <a:pt x="467" y="485"/>
                        <a:pt x="459" y="483"/>
                        <a:pt x="450" y="481"/>
                      </a:cubicBezTo>
                      <a:cubicBezTo>
                        <a:pt x="434" y="420"/>
                        <a:pt x="325" y="59"/>
                        <a:pt x="1" y="7"/>
                      </a:cubicBez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374" y="41"/>
                        <a:pt x="476" y="486"/>
                        <a:pt x="476" y="48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3" name="Google Shape;2853;p18"/>
                <p:cNvSpPr/>
                <p:nvPr/>
              </p:nvSpPr>
              <p:spPr>
                <a:xfrm>
                  <a:off x="8929542" y="1124929"/>
                  <a:ext cx="216829" cy="80655"/>
                </a:xfrm>
                <a:custGeom>
                  <a:rect b="b" l="l" r="r" t="t"/>
                  <a:pathLst>
                    <a:path extrusionOk="0" h="247" w="664">
                      <a:moveTo>
                        <a:pt x="664" y="199"/>
                      </a:moveTo>
                      <a:cubicBezTo>
                        <a:pt x="664" y="199"/>
                        <a:pt x="336" y="-119"/>
                        <a:pt x="0" y="50"/>
                      </a:cubicBezTo>
                      <a:cubicBezTo>
                        <a:pt x="0" y="50"/>
                        <a:pt x="251" y="365"/>
                        <a:pt x="664" y="19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9825" lIns="81625" spcFirstLastPara="1" rIns="81625" wrap="square" tIns="39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4" name="Google Shape;2854;p18"/>
                <p:cNvSpPr/>
                <p:nvPr/>
              </p:nvSpPr>
              <p:spPr>
                <a:xfrm>
                  <a:off x="8929542" y="1124929"/>
                  <a:ext cx="216829" cy="68247"/>
                </a:xfrm>
                <a:custGeom>
                  <a:rect b="b" l="l" r="r" t="t"/>
                  <a:pathLst>
                    <a:path extrusionOk="0" h="209" w="664">
                      <a:moveTo>
                        <a:pt x="664" y="199"/>
                      </a:moveTo>
                      <a:cubicBezTo>
                        <a:pt x="656" y="203"/>
                        <a:pt x="648" y="206"/>
                        <a:pt x="640" y="209"/>
                      </a:cubicBezTo>
                      <a:cubicBezTo>
                        <a:pt x="593" y="166"/>
                        <a:pt x="305" y="-77"/>
                        <a:pt x="5" y="55"/>
                      </a:cubicBezTo>
                      <a:cubicBezTo>
                        <a:pt x="2" y="52"/>
                        <a:pt x="0" y="50"/>
                        <a:pt x="0" y="50"/>
                      </a:cubicBezTo>
                      <a:cubicBezTo>
                        <a:pt x="336" y="-119"/>
                        <a:pt x="664" y="199"/>
                        <a:pt x="664" y="19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27425" lIns="81625" spcFirstLastPara="1" rIns="81625" wrap="square" tIns="27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5" name="Google Shape;2855;p18"/>
                <p:cNvSpPr/>
                <p:nvPr/>
              </p:nvSpPr>
              <p:spPr>
                <a:xfrm>
                  <a:off x="8924317" y="1026314"/>
                  <a:ext cx="208339" cy="87839"/>
                </a:xfrm>
                <a:custGeom>
                  <a:rect b="b" l="l" r="r" t="t"/>
                  <a:pathLst>
                    <a:path extrusionOk="0" h="269" w="638">
                      <a:moveTo>
                        <a:pt x="638" y="11"/>
                      </a:moveTo>
                      <a:cubicBezTo>
                        <a:pt x="638" y="11"/>
                        <a:pt x="190" y="-77"/>
                        <a:pt x="0" y="247"/>
                      </a:cubicBezTo>
                      <a:cubicBezTo>
                        <a:pt x="0" y="247"/>
                        <a:pt x="381" y="375"/>
                        <a:pt x="638" y="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6" name="Google Shape;2856;p18"/>
                <p:cNvSpPr/>
                <p:nvPr/>
              </p:nvSpPr>
              <p:spPr>
                <a:xfrm>
                  <a:off x="8924317" y="1026314"/>
                  <a:ext cx="208339" cy="81308"/>
                </a:xfrm>
                <a:custGeom>
                  <a:rect b="b" l="l" r="r" t="t"/>
                  <a:pathLst>
                    <a:path extrusionOk="0" h="249" w="638">
                      <a:moveTo>
                        <a:pt x="638" y="11"/>
                      </a:moveTo>
                      <a:cubicBezTo>
                        <a:pt x="633" y="19"/>
                        <a:pt x="628" y="26"/>
                        <a:pt x="623" y="32"/>
                      </a:cubicBezTo>
                      <a:cubicBezTo>
                        <a:pt x="561" y="22"/>
                        <a:pt x="186" y="-25"/>
                        <a:pt x="6" y="249"/>
                      </a:cubicBezTo>
                      <a:cubicBezTo>
                        <a:pt x="2" y="248"/>
                        <a:pt x="0" y="247"/>
                        <a:pt x="0" y="247"/>
                      </a:cubicBezTo>
                      <a:cubicBezTo>
                        <a:pt x="190" y="-77"/>
                        <a:pt x="638" y="11"/>
                        <a:pt x="638" y="1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475" lIns="81625" spcFirstLastPara="1" rIns="81625" wrap="square" tIns="4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7" name="Google Shape;2857;p18"/>
                <p:cNvSpPr/>
                <p:nvPr/>
              </p:nvSpPr>
              <p:spPr>
                <a:xfrm>
                  <a:off x="8901132" y="903209"/>
                  <a:ext cx="132906" cy="177964"/>
                </a:xfrm>
                <a:custGeom>
                  <a:rect b="b" l="l" r="r" t="t"/>
                  <a:pathLst>
                    <a:path extrusionOk="0" h="545" w="407">
                      <a:moveTo>
                        <a:pt x="407" y="0"/>
                      </a:moveTo>
                      <a:cubicBezTo>
                        <a:pt x="407" y="0"/>
                        <a:pt x="-17" y="170"/>
                        <a:pt x="0" y="545"/>
                      </a:cubicBezTo>
                      <a:cubicBezTo>
                        <a:pt x="0" y="545"/>
                        <a:pt x="390" y="445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58" name="Google Shape;2858;p18"/>
                <p:cNvSpPr/>
                <p:nvPr/>
              </p:nvSpPr>
              <p:spPr>
                <a:xfrm>
                  <a:off x="8901132" y="903209"/>
                  <a:ext cx="132906" cy="177964"/>
                </a:xfrm>
                <a:custGeom>
                  <a:rect b="b" l="l" r="r" t="t"/>
                  <a:pathLst>
                    <a:path extrusionOk="0" h="545" w="407">
                      <a:moveTo>
                        <a:pt x="407" y="0"/>
                      </a:moveTo>
                      <a:cubicBezTo>
                        <a:pt x="407" y="9"/>
                        <a:pt x="407" y="18"/>
                        <a:pt x="406" y="26"/>
                      </a:cubicBezTo>
                      <a:cubicBezTo>
                        <a:pt x="348" y="52"/>
                        <a:pt x="8" y="215"/>
                        <a:pt x="6" y="543"/>
                      </a:cubicBezTo>
                      <a:cubicBezTo>
                        <a:pt x="2" y="544"/>
                        <a:pt x="0" y="545"/>
                        <a:pt x="0" y="545"/>
                      </a:cubicBezTo>
                      <a:cubicBezTo>
                        <a:pt x="-17" y="170"/>
                        <a:pt x="407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9" name="Google Shape;2859;p18"/>
                <p:cNvSpPr/>
                <p:nvPr/>
              </p:nvSpPr>
              <p:spPr>
                <a:xfrm>
                  <a:off x="8839414" y="850310"/>
                  <a:ext cx="72494" cy="221721"/>
                </a:xfrm>
                <a:custGeom>
                  <a:rect b="b" l="l" r="r" t="t"/>
                  <a:pathLst>
                    <a:path extrusionOk="0" h="679" w="222">
                      <a:moveTo>
                        <a:pt x="132" y="0"/>
                      </a:moveTo>
                      <a:cubicBezTo>
                        <a:pt x="132" y="0"/>
                        <a:pt x="-132" y="373"/>
                        <a:pt x="86" y="679"/>
                      </a:cubicBezTo>
                      <a:cubicBezTo>
                        <a:pt x="86" y="679"/>
                        <a:pt x="359" y="383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60" name="Google Shape;2860;p18"/>
                <p:cNvSpPr/>
                <p:nvPr/>
              </p:nvSpPr>
              <p:spPr>
                <a:xfrm>
                  <a:off x="8839414" y="850310"/>
                  <a:ext cx="47350" cy="221721"/>
                </a:xfrm>
                <a:custGeom>
                  <a:rect b="b" l="l" r="r" t="t"/>
                  <a:pathLst>
                    <a:path extrusionOk="0" h="679" w="145">
                      <a:moveTo>
                        <a:pt x="132" y="0"/>
                      </a:moveTo>
                      <a:cubicBezTo>
                        <a:pt x="137" y="8"/>
                        <a:pt x="141" y="15"/>
                        <a:pt x="145" y="23"/>
                      </a:cubicBezTo>
                      <a:cubicBezTo>
                        <a:pt x="111" y="75"/>
                        <a:pt x="-86" y="398"/>
                        <a:pt x="91" y="674"/>
                      </a:cubicBezTo>
                      <a:cubicBezTo>
                        <a:pt x="88" y="677"/>
                        <a:pt x="86" y="679"/>
                        <a:pt x="86" y="679"/>
                      </a:cubicBezTo>
                      <a:cubicBezTo>
                        <a:pt x="-132" y="373"/>
                        <a:pt x="132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1" name="Google Shape;2861;p18"/>
                <p:cNvSpPr/>
                <p:nvPr/>
              </p:nvSpPr>
              <p:spPr>
                <a:xfrm>
                  <a:off x="8791411" y="857493"/>
                  <a:ext cx="76086" cy="216823"/>
                </a:xfrm>
                <a:custGeom>
                  <a:rect b="b" l="l" r="r" t="t"/>
                  <a:pathLst>
                    <a:path extrusionOk="0" h="664" w="233">
                      <a:moveTo>
                        <a:pt x="37" y="0"/>
                      </a:moveTo>
                      <a:cubicBezTo>
                        <a:pt x="37" y="0"/>
                        <a:pt x="-112" y="432"/>
                        <a:pt x="184" y="664"/>
                      </a:cubicBezTo>
                      <a:cubicBezTo>
                        <a:pt x="184" y="664"/>
                        <a:pt x="363" y="304"/>
                        <a:pt x="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2" name="Google Shape;2862;p18"/>
                <p:cNvSpPr/>
                <p:nvPr/>
              </p:nvSpPr>
              <p:spPr>
                <a:xfrm>
                  <a:off x="8791411" y="857493"/>
                  <a:ext cx="61065" cy="216823"/>
                </a:xfrm>
                <a:custGeom>
                  <a:rect b="b" l="l" r="r" t="t"/>
                  <a:pathLst>
                    <a:path extrusionOk="0" h="664" w="187">
                      <a:moveTo>
                        <a:pt x="37" y="0"/>
                      </a:moveTo>
                      <a:cubicBezTo>
                        <a:pt x="44" y="6"/>
                        <a:pt x="50" y="12"/>
                        <a:pt x="56" y="18"/>
                      </a:cubicBezTo>
                      <a:cubicBezTo>
                        <a:pt x="38" y="78"/>
                        <a:pt x="-61" y="443"/>
                        <a:pt x="187" y="658"/>
                      </a:cubicBezTo>
                      <a:cubicBezTo>
                        <a:pt x="185" y="662"/>
                        <a:pt x="184" y="664"/>
                        <a:pt x="184" y="664"/>
                      </a:cubicBezTo>
                      <a:cubicBezTo>
                        <a:pt x="-112" y="432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63" name="Google Shape;2863;p18"/>
                <p:cNvSpPr/>
                <p:nvPr/>
              </p:nvSpPr>
              <p:spPr>
                <a:xfrm>
                  <a:off x="8664709" y="937822"/>
                  <a:ext cx="158050" cy="156086"/>
                </a:xfrm>
                <a:custGeom>
                  <a:rect b="b" l="l" r="r" t="t"/>
                  <a:pathLst>
                    <a:path extrusionOk="0" h="478" w="484">
                      <a:moveTo>
                        <a:pt x="0" y="0"/>
                      </a:moveTo>
                      <a:cubicBezTo>
                        <a:pt x="0" y="0"/>
                        <a:pt x="109" y="443"/>
                        <a:pt x="484" y="478"/>
                      </a:cubicBezTo>
                      <a:cubicBezTo>
                        <a:pt x="484" y="478"/>
                        <a:pt x="438" y="78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4" name="Google Shape;2864;p18"/>
                <p:cNvSpPr/>
                <p:nvPr/>
              </p:nvSpPr>
              <p:spPr>
                <a:xfrm>
                  <a:off x="8664709" y="937822"/>
                  <a:ext cx="158050" cy="156086"/>
                </a:xfrm>
                <a:custGeom>
                  <a:rect b="b" l="l" r="r" t="t"/>
                  <a:pathLst>
                    <a:path extrusionOk="0" h="478" w="484">
                      <a:moveTo>
                        <a:pt x="0" y="0"/>
                      </a:moveTo>
                      <a:cubicBezTo>
                        <a:pt x="8" y="1"/>
                        <a:pt x="17" y="3"/>
                        <a:pt x="25" y="5"/>
                      </a:cubicBezTo>
                      <a:cubicBezTo>
                        <a:pt x="42" y="65"/>
                        <a:pt x="158" y="425"/>
                        <a:pt x="483" y="471"/>
                      </a:cubicBezTo>
                      <a:cubicBezTo>
                        <a:pt x="483" y="475"/>
                        <a:pt x="484" y="478"/>
                        <a:pt x="484" y="478"/>
                      </a:cubicBezTo>
                      <a:cubicBezTo>
                        <a:pt x="109" y="44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5" name="Google Shape;2865;p18"/>
                <p:cNvSpPr/>
                <p:nvPr/>
              </p:nvSpPr>
              <p:spPr>
                <a:xfrm>
                  <a:off x="8591562" y="1063540"/>
                  <a:ext cx="217482" cy="79349"/>
                </a:xfrm>
                <a:custGeom>
                  <a:rect b="b" l="l" r="r" t="t"/>
                  <a:pathLst>
                    <a:path extrusionOk="0" h="243" w="666">
                      <a:moveTo>
                        <a:pt x="0" y="52"/>
                      </a:moveTo>
                      <a:cubicBezTo>
                        <a:pt x="0" y="52"/>
                        <a:pt x="333" y="365"/>
                        <a:pt x="666" y="190"/>
                      </a:cubicBezTo>
                      <a:cubicBezTo>
                        <a:pt x="666" y="190"/>
                        <a:pt x="410" y="-120"/>
                        <a:pt x="0" y="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8525" lIns="81625" spcFirstLastPara="1" rIns="81625" wrap="square" tIns="385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6" name="Google Shape;2866;p18"/>
                <p:cNvSpPr/>
                <p:nvPr/>
              </p:nvSpPr>
              <p:spPr>
                <a:xfrm>
                  <a:off x="8591562" y="1077581"/>
                  <a:ext cx="217482" cy="65308"/>
                </a:xfrm>
                <a:custGeom>
                  <a:rect b="b" l="l" r="r" t="t"/>
                  <a:pathLst>
                    <a:path extrusionOk="0" h="200" w="666">
                      <a:moveTo>
                        <a:pt x="0" y="9"/>
                      </a:moveTo>
                      <a:cubicBezTo>
                        <a:pt x="8" y="6"/>
                        <a:pt x="16" y="3"/>
                        <a:pt x="24" y="0"/>
                      </a:cubicBezTo>
                      <a:cubicBezTo>
                        <a:pt x="71" y="41"/>
                        <a:pt x="364" y="280"/>
                        <a:pt x="662" y="142"/>
                      </a:cubicBezTo>
                      <a:cubicBezTo>
                        <a:pt x="664" y="146"/>
                        <a:pt x="666" y="147"/>
                        <a:pt x="666" y="147"/>
                      </a:cubicBezTo>
                      <a:cubicBezTo>
                        <a:pt x="333" y="322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4500" lIns="81625" spcFirstLastPara="1" rIns="81625" wrap="square" tIns="24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67" name="Google Shape;2867;p18"/>
                <p:cNvSpPr/>
                <p:nvPr/>
              </p:nvSpPr>
              <p:spPr>
                <a:xfrm>
                  <a:off x="8607889" y="1153665"/>
                  <a:ext cx="207033" cy="89472"/>
                </a:xfrm>
                <a:custGeom>
                  <a:rect b="b" l="l" r="r" t="t"/>
                  <a:pathLst>
                    <a:path extrusionOk="0" h="274" w="634">
                      <a:moveTo>
                        <a:pt x="0" y="265"/>
                      </a:moveTo>
                      <a:cubicBezTo>
                        <a:pt x="0" y="265"/>
                        <a:pt x="450" y="346"/>
                        <a:pt x="634" y="19"/>
                      </a:cubicBezTo>
                      <a:cubicBezTo>
                        <a:pt x="634" y="19"/>
                        <a:pt x="251" y="-103"/>
                        <a:pt x="0" y="26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68" name="Google Shape;2868;p18"/>
                <p:cNvSpPr/>
                <p:nvPr/>
              </p:nvSpPr>
              <p:spPr>
                <a:xfrm>
                  <a:off x="8607889" y="1159216"/>
                  <a:ext cx="207033" cy="83921"/>
                </a:xfrm>
                <a:custGeom>
                  <a:rect b="b" l="l" r="r" t="t"/>
                  <a:pathLst>
                    <a:path extrusionOk="0" h="257" w="634">
                      <a:moveTo>
                        <a:pt x="0" y="248"/>
                      </a:moveTo>
                      <a:cubicBezTo>
                        <a:pt x="5" y="241"/>
                        <a:pt x="10" y="234"/>
                        <a:pt x="15" y="227"/>
                      </a:cubicBezTo>
                      <a:cubicBezTo>
                        <a:pt x="77" y="236"/>
                        <a:pt x="453" y="278"/>
                        <a:pt x="628" y="0"/>
                      </a:cubicBezTo>
                      <a:cubicBezTo>
                        <a:pt x="632" y="1"/>
                        <a:pt x="634" y="2"/>
                        <a:pt x="634" y="2"/>
                      </a:cubicBezTo>
                      <a:cubicBezTo>
                        <a:pt x="450" y="329"/>
                        <a:pt x="0" y="248"/>
                        <a:pt x="0" y="24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69" name="Google Shape;2869;p18"/>
                <p:cNvSpPr/>
                <p:nvPr/>
              </p:nvSpPr>
              <p:spPr>
                <a:xfrm>
                  <a:off x="8708467" y="1185339"/>
                  <a:ext cx="130293" cy="180250"/>
                </a:xfrm>
                <a:custGeom>
                  <a:rect b="b" l="l" r="r" t="t"/>
                  <a:pathLst>
                    <a:path extrusionOk="0" h="552" w="399">
                      <a:moveTo>
                        <a:pt x="0" y="552"/>
                      </a:moveTo>
                      <a:cubicBezTo>
                        <a:pt x="0" y="552"/>
                        <a:pt x="422" y="375"/>
                        <a:pt x="398" y="0"/>
                      </a:cubicBezTo>
                      <a:cubicBezTo>
                        <a:pt x="398" y="0"/>
                        <a:pt x="10" y="106"/>
                        <a:pt x="0" y="5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70" name="Google Shape;2870;p18"/>
                <p:cNvSpPr/>
                <p:nvPr/>
              </p:nvSpPr>
              <p:spPr>
                <a:xfrm>
                  <a:off x="8708467" y="1185339"/>
                  <a:ext cx="130293" cy="180250"/>
                </a:xfrm>
                <a:custGeom>
                  <a:rect b="b" l="l" r="r" t="t"/>
                  <a:pathLst>
                    <a:path extrusionOk="0" h="552" w="399">
                      <a:moveTo>
                        <a:pt x="0" y="552"/>
                      </a:moveTo>
                      <a:cubicBezTo>
                        <a:pt x="0" y="543"/>
                        <a:pt x="1" y="534"/>
                        <a:pt x="1" y="525"/>
                      </a:cubicBezTo>
                      <a:cubicBezTo>
                        <a:pt x="58" y="499"/>
                        <a:pt x="396" y="330"/>
                        <a:pt x="392" y="2"/>
                      </a:cubicBezTo>
                      <a:cubicBezTo>
                        <a:pt x="396" y="1"/>
                        <a:pt x="398" y="0"/>
                        <a:pt x="398" y="0"/>
                      </a:cubicBezTo>
                      <a:cubicBezTo>
                        <a:pt x="422" y="375"/>
                        <a:pt x="0" y="552"/>
                        <a:pt x="0" y="55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71" name="Google Shape;2871;p18"/>
                <p:cNvSpPr/>
                <p:nvPr/>
              </p:nvSpPr>
              <p:spPr>
                <a:xfrm>
                  <a:off x="8829944" y="1193829"/>
                  <a:ext cx="71841" cy="222047"/>
                </a:xfrm>
                <a:custGeom>
                  <a:rect b="b" l="l" r="r" t="t"/>
                  <a:pathLst>
                    <a:path extrusionOk="0" h="680" w="220">
                      <a:moveTo>
                        <a:pt x="95" y="680"/>
                      </a:moveTo>
                      <a:cubicBezTo>
                        <a:pt x="95" y="680"/>
                        <a:pt x="353" y="302"/>
                        <a:pt x="129" y="0"/>
                      </a:cubicBezTo>
                      <a:cubicBezTo>
                        <a:pt x="129" y="0"/>
                        <a:pt x="-138" y="301"/>
                        <a:pt x="95" y="6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72" name="Google Shape;2872;p18"/>
                <p:cNvSpPr/>
                <p:nvPr/>
              </p:nvSpPr>
              <p:spPr>
                <a:xfrm>
                  <a:off x="8856721" y="1193829"/>
                  <a:ext cx="45064" cy="222047"/>
                </a:xfrm>
                <a:custGeom>
                  <a:rect b="b" l="l" r="r" t="t"/>
                  <a:pathLst>
                    <a:path extrusionOk="0" h="680" w="138">
                      <a:moveTo>
                        <a:pt x="13" y="680"/>
                      </a:moveTo>
                      <a:cubicBezTo>
                        <a:pt x="8" y="672"/>
                        <a:pt x="4" y="665"/>
                        <a:pt x="0" y="657"/>
                      </a:cubicBezTo>
                      <a:cubicBezTo>
                        <a:pt x="33" y="604"/>
                        <a:pt x="225" y="279"/>
                        <a:pt x="43" y="5"/>
                      </a:cubicBezTo>
                      <a:cubicBezTo>
                        <a:pt x="46" y="2"/>
                        <a:pt x="47" y="0"/>
                        <a:pt x="47" y="0"/>
                      </a:cubicBezTo>
                      <a:cubicBezTo>
                        <a:pt x="271" y="302"/>
                        <a:pt x="13" y="680"/>
                        <a:pt x="13" y="68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73" name="Google Shape;2873;p18"/>
                <p:cNvSpPr/>
                <p:nvPr/>
              </p:nvSpPr>
              <p:spPr>
                <a:xfrm>
                  <a:off x="8904071" y="1182727"/>
                  <a:ext cx="112333" cy="192332"/>
                </a:xfrm>
                <a:custGeom>
                  <a:rect b="b" l="l" r="r" t="t"/>
                  <a:pathLst>
                    <a:path extrusionOk="0" h="589" w="344">
                      <a:moveTo>
                        <a:pt x="344" y="589"/>
                      </a:moveTo>
                      <a:cubicBezTo>
                        <a:pt x="344" y="589"/>
                        <a:pt x="355" y="132"/>
                        <a:pt x="3" y="0"/>
                      </a:cubicBezTo>
                      <a:cubicBezTo>
                        <a:pt x="3" y="0"/>
                        <a:pt x="-58" y="398"/>
                        <a:pt x="344" y="5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74" name="Google Shape;2874;p18"/>
                <p:cNvSpPr/>
                <p:nvPr/>
              </p:nvSpPr>
              <p:spPr>
                <a:xfrm>
                  <a:off x="8904724" y="1182727"/>
                  <a:ext cx="111680" cy="192332"/>
                </a:xfrm>
                <a:custGeom>
                  <a:rect b="b" l="l" r="r" t="t"/>
                  <a:pathLst>
                    <a:path extrusionOk="0" h="589" w="342">
                      <a:moveTo>
                        <a:pt x="342" y="589"/>
                      </a:moveTo>
                      <a:cubicBezTo>
                        <a:pt x="334" y="585"/>
                        <a:pt x="326" y="581"/>
                        <a:pt x="318" y="577"/>
                      </a:cubicBezTo>
                      <a:cubicBezTo>
                        <a:pt x="318" y="515"/>
                        <a:pt x="301" y="137"/>
                        <a:pt x="0" y="7"/>
                      </a:cubicBezTo>
                      <a:cubicBezTo>
                        <a:pt x="1" y="3"/>
                        <a:pt x="1" y="0"/>
                        <a:pt x="1" y="0"/>
                      </a:cubicBezTo>
                      <a:cubicBezTo>
                        <a:pt x="353" y="132"/>
                        <a:pt x="342" y="589"/>
                        <a:pt x="342" y="58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75" name="Google Shape;2875;p18"/>
                <p:cNvSpPr/>
                <p:nvPr/>
              </p:nvSpPr>
              <p:spPr>
                <a:xfrm>
                  <a:off x="8926603" y="1152032"/>
                  <a:ext cx="197889" cy="106452"/>
                </a:xfrm>
                <a:custGeom>
                  <a:rect b="b" l="l" r="r" t="t"/>
                  <a:pathLst>
                    <a:path extrusionOk="0" h="326" w="606">
                      <a:moveTo>
                        <a:pt x="606" y="320"/>
                      </a:moveTo>
                      <a:cubicBezTo>
                        <a:pt x="606" y="320"/>
                        <a:pt x="367" y="-69"/>
                        <a:pt x="0" y="11"/>
                      </a:cubicBezTo>
                      <a:cubicBezTo>
                        <a:pt x="0" y="11"/>
                        <a:pt x="165" y="378"/>
                        <a:pt x="606" y="3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76" name="Google Shape;2876;p18"/>
                <p:cNvSpPr/>
                <p:nvPr/>
              </p:nvSpPr>
              <p:spPr>
                <a:xfrm>
                  <a:off x="8926603" y="1152032"/>
                  <a:ext cx="197889" cy="105472"/>
                </a:xfrm>
                <a:custGeom>
                  <a:rect b="b" l="l" r="r" t="t"/>
                  <a:pathLst>
                    <a:path extrusionOk="0" h="323" w="606">
                      <a:moveTo>
                        <a:pt x="606" y="320"/>
                      </a:moveTo>
                      <a:cubicBezTo>
                        <a:pt x="597" y="321"/>
                        <a:pt x="589" y="322"/>
                        <a:pt x="580" y="323"/>
                      </a:cubicBezTo>
                      <a:cubicBezTo>
                        <a:pt x="546" y="271"/>
                        <a:pt x="327" y="-37"/>
                        <a:pt x="3" y="17"/>
                      </a:cubicBezTo>
                      <a:cubicBezTo>
                        <a:pt x="1" y="13"/>
                        <a:pt x="0" y="11"/>
                        <a:pt x="0" y="11"/>
                      </a:cubicBezTo>
                      <a:cubicBezTo>
                        <a:pt x="367" y="-69"/>
                        <a:pt x="606" y="320"/>
                        <a:pt x="606" y="32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77" name="Google Shape;2877;p18"/>
                <p:cNvSpPr/>
                <p:nvPr/>
              </p:nvSpPr>
              <p:spPr>
                <a:xfrm>
                  <a:off x="8929869" y="1075295"/>
                  <a:ext cx="221074" cy="71512"/>
                </a:xfrm>
                <a:custGeom>
                  <a:rect b="b" l="l" r="r" t="t"/>
                  <a:pathLst>
                    <a:path extrusionOk="0" h="219" w="677">
                      <a:moveTo>
                        <a:pt x="677" y="70"/>
                      </a:moveTo>
                      <a:cubicBezTo>
                        <a:pt x="677" y="70"/>
                        <a:pt x="265" y="-127"/>
                        <a:pt x="0" y="140"/>
                      </a:cubicBezTo>
                      <a:cubicBezTo>
                        <a:pt x="0" y="140"/>
                        <a:pt x="338" y="359"/>
                        <a:pt x="677" y="7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0675" lIns="81625" spcFirstLastPara="1" rIns="81625" wrap="square" tIns="306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78" name="Google Shape;2878;p18"/>
                <p:cNvSpPr/>
                <p:nvPr/>
              </p:nvSpPr>
              <p:spPr>
                <a:xfrm>
                  <a:off x="8929869" y="1075295"/>
                  <a:ext cx="221074" cy="47022"/>
                </a:xfrm>
                <a:custGeom>
                  <a:rect b="b" l="l" r="r" t="t"/>
                  <a:pathLst>
                    <a:path extrusionOk="0" h="144" w="677">
                      <a:moveTo>
                        <a:pt x="677" y="70"/>
                      </a:moveTo>
                      <a:cubicBezTo>
                        <a:pt x="670" y="76"/>
                        <a:pt x="664" y="81"/>
                        <a:pt x="657" y="87"/>
                      </a:cubicBezTo>
                      <a:cubicBezTo>
                        <a:pt x="599" y="62"/>
                        <a:pt x="248" y="-78"/>
                        <a:pt x="6" y="144"/>
                      </a:cubicBezTo>
                      <a:cubicBezTo>
                        <a:pt x="2" y="141"/>
                        <a:pt x="0" y="140"/>
                        <a:pt x="0" y="140"/>
                      </a:cubicBezTo>
                      <a:cubicBezTo>
                        <a:pt x="265" y="-127"/>
                        <a:pt x="677" y="70"/>
                        <a:pt x="677" y="7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6200" lIns="81625" spcFirstLastPara="1" rIns="81625" wrap="square" tIns="62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79" name="Google Shape;2879;p18"/>
                <p:cNvSpPr/>
                <p:nvPr/>
              </p:nvSpPr>
              <p:spPr>
                <a:xfrm>
                  <a:off x="8913868" y="950884"/>
                  <a:ext cx="173071" cy="139433"/>
                </a:xfrm>
                <a:custGeom>
                  <a:rect b="b" l="l" r="r" t="t"/>
                  <a:pathLst>
                    <a:path extrusionOk="0" h="427" w="530">
                      <a:moveTo>
                        <a:pt x="530" y="0"/>
                      </a:moveTo>
                      <a:cubicBezTo>
                        <a:pt x="530" y="0"/>
                        <a:pt x="77" y="59"/>
                        <a:pt x="0" y="427"/>
                      </a:cubicBezTo>
                      <a:cubicBezTo>
                        <a:pt x="0" y="427"/>
                        <a:pt x="403" y="427"/>
                        <a:pt x="5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80" name="Google Shape;2880;p18"/>
                <p:cNvSpPr/>
                <p:nvPr/>
              </p:nvSpPr>
              <p:spPr>
                <a:xfrm>
                  <a:off x="8913868" y="950884"/>
                  <a:ext cx="173071" cy="139433"/>
                </a:xfrm>
                <a:custGeom>
                  <a:rect b="b" l="l" r="r" t="t"/>
                  <a:pathLst>
                    <a:path extrusionOk="0" h="427" w="530">
                      <a:moveTo>
                        <a:pt x="530" y="0"/>
                      </a:moveTo>
                      <a:cubicBezTo>
                        <a:pt x="528" y="9"/>
                        <a:pt x="525" y="17"/>
                        <a:pt x="522" y="25"/>
                      </a:cubicBezTo>
                      <a:cubicBezTo>
                        <a:pt x="460" y="35"/>
                        <a:pt x="90" y="109"/>
                        <a:pt x="7" y="427"/>
                      </a:cubicBezTo>
                      <a:cubicBezTo>
                        <a:pt x="3" y="427"/>
                        <a:pt x="0" y="427"/>
                        <a:pt x="0" y="427"/>
                      </a:cubicBezTo>
                      <a:cubicBezTo>
                        <a:pt x="77" y="59"/>
                        <a:pt x="530" y="0"/>
                        <a:pt x="53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81" name="Google Shape;2881;p18"/>
                <p:cNvSpPr/>
                <p:nvPr/>
              </p:nvSpPr>
              <p:spPr>
                <a:xfrm>
                  <a:off x="8873702" y="862065"/>
                  <a:ext cx="88822" cy="210945"/>
                </a:xfrm>
                <a:custGeom>
                  <a:rect b="b" l="l" r="r" t="t"/>
                  <a:pathLst>
                    <a:path extrusionOk="0" h="646" w="272">
                      <a:moveTo>
                        <a:pt x="244" y="0"/>
                      </a:moveTo>
                      <a:cubicBezTo>
                        <a:pt x="244" y="0"/>
                        <a:pt x="-105" y="296"/>
                        <a:pt x="31" y="646"/>
                      </a:cubicBezTo>
                      <a:cubicBezTo>
                        <a:pt x="31" y="646"/>
                        <a:pt x="369" y="428"/>
                        <a:pt x="2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82" name="Google Shape;2882;p18"/>
                <p:cNvSpPr/>
                <p:nvPr/>
              </p:nvSpPr>
              <p:spPr>
                <a:xfrm>
                  <a:off x="8873702" y="862065"/>
                  <a:ext cx="81638" cy="210945"/>
                </a:xfrm>
                <a:custGeom>
                  <a:rect b="b" l="l" r="r" t="t"/>
                  <a:pathLst>
                    <a:path extrusionOk="0" h="646" w="250">
                      <a:moveTo>
                        <a:pt x="244" y="0"/>
                      </a:moveTo>
                      <a:cubicBezTo>
                        <a:pt x="246" y="9"/>
                        <a:pt x="248" y="17"/>
                        <a:pt x="250" y="25"/>
                      </a:cubicBezTo>
                      <a:cubicBezTo>
                        <a:pt x="204" y="68"/>
                        <a:pt x="-67" y="331"/>
                        <a:pt x="36" y="643"/>
                      </a:cubicBezTo>
                      <a:cubicBezTo>
                        <a:pt x="33" y="645"/>
                        <a:pt x="31" y="646"/>
                        <a:pt x="31" y="646"/>
                      </a:cubicBezTo>
                      <a:cubicBezTo>
                        <a:pt x="-105" y="296"/>
                        <a:pt x="244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83" name="Google Shape;2883;p18"/>
                <p:cNvSpPr/>
                <p:nvPr/>
              </p:nvSpPr>
              <p:spPr>
                <a:xfrm>
                  <a:off x="8879906" y="959047"/>
                  <a:ext cx="42125" cy="117881"/>
                </a:xfrm>
                <a:custGeom>
                  <a:rect b="b" l="l" r="r" t="t"/>
                  <a:pathLst>
                    <a:path extrusionOk="0" h="361" w="129">
                      <a:moveTo>
                        <a:pt x="12" y="361"/>
                      </a:moveTo>
                      <a:cubicBezTo>
                        <a:pt x="16" y="361"/>
                        <a:pt x="20" y="359"/>
                        <a:pt x="22" y="355"/>
                      </a:cubicBezTo>
                      <a:cubicBezTo>
                        <a:pt x="104" y="221"/>
                        <a:pt x="128" y="22"/>
                        <a:pt x="129" y="13"/>
                      </a:cubicBezTo>
                      <a:cubicBezTo>
                        <a:pt x="129" y="7"/>
                        <a:pt x="125" y="1"/>
                        <a:pt x="118" y="0"/>
                      </a:cubicBezTo>
                      <a:cubicBezTo>
                        <a:pt x="112" y="-1"/>
                        <a:pt x="106" y="4"/>
                        <a:pt x="105" y="10"/>
                      </a:cubicBezTo>
                      <a:cubicBezTo>
                        <a:pt x="105" y="12"/>
                        <a:pt x="81" y="213"/>
                        <a:pt x="2" y="343"/>
                      </a:cubicBezTo>
                      <a:cubicBezTo>
                        <a:pt x="-2" y="349"/>
                        <a:pt x="0" y="356"/>
                        <a:pt x="6" y="359"/>
                      </a:cubicBezTo>
                      <a:cubicBezTo>
                        <a:pt x="8" y="361"/>
                        <a:pt x="10" y="361"/>
                        <a:pt x="12" y="3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84" name="Google Shape;2884;p18"/>
                <p:cNvSpPr/>
                <p:nvPr/>
              </p:nvSpPr>
              <p:spPr>
                <a:xfrm>
                  <a:off x="8824066" y="952516"/>
                  <a:ext cx="31349" cy="125718"/>
                </a:xfrm>
                <a:custGeom>
                  <a:rect b="b" l="l" r="r" t="t"/>
                  <a:pathLst>
                    <a:path extrusionOk="0" h="385" w="96">
                      <a:moveTo>
                        <a:pt x="84" y="385"/>
                      </a:moveTo>
                      <a:lnTo>
                        <a:pt x="84" y="385"/>
                      </a:lnTo>
                      <a:cubicBezTo>
                        <a:pt x="91" y="385"/>
                        <a:pt x="96" y="379"/>
                        <a:pt x="96" y="373"/>
                      </a:cubicBezTo>
                      <a:cubicBezTo>
                        <a:pt x="88" y="204"/>
                        <a:pt x="24" y="11"/>
                        <a:pt x="23" y="9"/>
                      </a:cubicBezTo>
                      <a:cubicBezTo>
                        <a:pt x="21" y="2"/>
                        <a:pt x="15" y="-1"/>
                        <a:pt x="8" y="1"/>
                      </a:cubicBezTo>
                      <a:cubicBezTo>
                        <a:pt x="2" y="3"/>
                        <a:pt x="-1" y="10"/>
                        <a:pt x="1" y="16"/>
                      </a:cubicBezTo>
                      <a:cubicBezTo>
                        <a:pt x="1" y="18"/>
                        <a:pt x="64" y="208"/>
                        <a:pt x="72" y="374"/>
                      </a:cubicBezTo>
                      <a:cubicBezTo>
                        <a:pt x="72" y="380"/>
                        <a:pt x="78" y="385"/>
                        <a:pt x="84" y="38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85" name="Google Shape;2885;p18"/>
                <p:cNvSpPr/>
                <p:nvPr/>
              </p:nvSpPr>
              <p:spPr>
                <a:xfrm>
                  <a:off x="8734918" y="1005416"/>
                  <a:ext cx="81964" cy="79023"/>
                </a:xfrm>
                <a:custGeom>
                  <a:rect b="b" l="l" r="r" t="t"/>
                  <a:pathLst>
                    <a:path extrusionOk="0" h="242" w="251">
                      <a:moveTo>
                        <a:pt x="239" y="242"/>
                      </a:moveTo>
                      <a:cubicBezTo>
                        <a:pt x="242" y="242"/>
                        <a:pt x="244" y="241"/>
                        <a:pt x="246" y="239"/>
                      </a:cubicBezTo>
                      <a:cubicBezTo>
                        <a:pt x="251" y="235"/>
                        <a:pt x="252" y="228"/>
                        <a:pt x="248" y="223"/>
                      </a:cubicBezTo>
                      <a:cubicBezTo>
                        <a:pt x="154" y="105"/>
                        <a:pt x="20" y="4"/>
                        <a:pt x="19" y="3"/>
                      </a:cubicBezTo>
                      <a:cubicBezTo>
                        <a:pt x="13" y="-1"/>
                        <a:pt x="6" y="0"/>
                        <a:pt x="2" y="5"/>
                      </a:cubicBezTo>
                      <a:cubicBezTo>
                        <a:pt x="-2" y="11"/>
                        <a:pt x="-1" y="18"/>
                        <a:pt x="4" y="22"/>
                      </a:cubicBezTo>
                      <a:cubicBezTo>
                        <a:pt x="6" y="23"/>
                        <a:pt x="137" y="122"/>
                        <a:pt x="230" y="238"/>
                      </a:cubicBezTo>
                      <a:cubicBezTo>
                        <a:pt x="232" y="241"/>
                        <a:pt x="236" y="242"/>
                        <a:pt x="239" y="24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18"/>
                <p:cNvSpPr/>
                <p:nvPr/>
              </p:nvSpPr>
              <p:spPr>
                <a:xfrm>
                  <a:off x="8691486" y="1091622"/>
                  <a:ext cx="109394" cy="32327"/>
                </a:xfrm>
                <a:custGeom>
                  <a:rect b="b" l="l" r="r" t="t"/>
                  <a:pathLst>
                    <a:path extrusionOk="0" h="99" w="335">
                      <a:moveTo>
                        <a:pt x="324" y="99"/>
                      </a:moveTo>
                      <a:cubicBezTo>
                        <a:pt x="328" y="99"/>
                        <a:pt x="332" y="96"/>
                        <a:pt x="334" y="92"/>
                      </a:cubicBezTo>
                      <a:cubicBezTo>
                        <a:pt x="337" y="86"/>
                        <a:pt x="334" y="79"/>
                        <a:pt x="328" y="76"/>
                      </a:cubicBezTo>
                      <a:cubicBezTo>
                        <a:pt x="197" y="18"/>
                        <a:pt x="20" y="1"/>
                        <a:pt x="12" y="0"/>
                      </a:cubicBezTo>
                      <a:cubicBezTo>
                        <a:pt x="6" y="0"/>
                        <a:pt x="0" y="5"/>
                        <a:pt x="0" y="11"/>
                      </a:cubicBezTo>
                      <a:cubicBezTo>
                        <a:pt x="-1" y="18"/>
                        <a:pt x="4" y="23"/>
                        <a:pt x="10" y="24"/>
                      </a:cubicBezTo>
                      <a:cubicBezTo>
                        <a:pt x="12" y="24"/>
                        <a:pt x="191" y="41"/>
                        <a:pt x="319" y="98"/>
                      </a:cubicBezTo>
                      <a:cubicBezTo>
                        <a:pt x="320" y="99"/>
                        <a:pt x="322" y="99"/>
                        <a:pt x="324" y="9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87" name="Google Shape;2887;p18"/>
                <p:cNvSpPr/>
                <p:nvPr/>
              </p:nvSpPr>
              <p:spPr>
                <a:xfrm>
                  <a:off x="8707161" y="1155951"/>
                  <a:ext cx="111680" cy="43103"/>
                </a:xfrm>
                <a:custGeom>
                  <a:rect b="b" l="l" r="r" t="t"/>
                  <a:pathLst>
                    <a:path extrusionOk="0" h="132" w="342">
                      <a:moveTo>
                        <a:pt x="12" y="132"/>
                      </a:moveTo>
                      <a:cubicBezTo>
                        <a:pt x="13" y="132"/>
                        <a:pt x="15" y="132"/>
                        <a:pt x="16" y="131"/>
                      </a:cubicBezTo>
                      <a:cubicBezTo>
                        <a:pt x="18" y="130"/>
                        <a:pt x="211" y="51"/>
                        <a:pt x="333" y="24"/>
                      </a:cubicBezTo>
                      <a:cubicBezTo>
                        <a:pt x="339" y="22"/>
                        <a:pt x="343" y="16"/>
                        <a:pt x="342" y="10"/>
                      </a:cubicBezTo>
                      <a:cubicBezTo>
                        <a:pt x="340" y="3"/>
                        <a:pt x="334" y="-1"/>
                        <a:pt x="328" y="1"/>
                      </a:cubicBezTo>
                      <a:cubicBezTo>
                        <a:pt x="204" y="28"/>
                        <a:pt x="9" y="108"/>
                        <a:pt x="7" y="109"/>
                      </a:cubicBezTo>
                      <a:cubicBezTo>
                        <a:pt x="1" y="112"/>
                        <a:pt x="-2" y="119"/>
                        <a:pt x="1" y="125"/>
                      </a:cubicBezTo>
                      <a:cubicBezTo>
                        <a:pt x="3" y="129"/>
                        <a:pt x="7" y="132"/>
                        <a:pt x="12" y="13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2275" lIns="81625" spcFirstLastPara="1" rIns="81625" wrap="square" tIns="2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88" name="Google Shape;2888;p18"/>
                <p:cNvSpPr/>
                <p:nvPr/>
              </p:nvSpPr>
              <p:spPr>
                <a:xfrm>
                  <a:off x="8768879" y="1181421"/>
                  <a:ext cx="73474" cy="95676"/>
                </a:xfrm>
                <a:custGeom>
                  <a:rect b="b" l="l" r="r" t="t"/>
                  <a:pathLst>
                    <a:path extrusionOk="0" h="293" w="225">
                      <a:moveTo>
                        <a:pt x="12" y="293"/>
                      </a:moveTo>
                      <a:cubicBezTo>
                        <a:pt x="15" y="293"/>
                        <a:pt x="19" y="292"/>
                        <a:pt x="21" y="288"/>
                      </a:cubicBezTo>
                      <a:cubicBezTo>
                        <a:pt x="23" y="286"/>
                        <a:pt x="171" y="74"/>
                        <a:pt x="222" y="20"/>
                      </a:cubicBezTo>
                      <a:cubicBezTo>
                        <a:pt x="226" y="16"/>
                        <a:pt x="226" y="8"/>
                        <a:pt x="222" y="4"/>
                      </a:cubicBezTo>
                      <a:cubicBezTo>
                        <a:pt x="217" y="-1"/>
                        <a:pt x="209" y="-1"/>
                        <a:pt x="205" y="4"/>
                      </a:cubicBezTo>
                      <a:cubicBezTo>
                        <a:pt x="153" y="59"/>
                        <a:pt x="8" y="266"/>
                        <a:pt x="2" y="275"/>
                      </a:cubicBezTo>
                      <a:cubicBezTo>
                        <a:pt x="-2" y="280"/>
                        <a:pt x="-1" y="288"/>
                        <a:pt x="5" y="291"/>
                      </a:cubicBezTo>
                      <a:cubicBezTo>
                        <a:pt x="7" y="293"/>
                        <a:pt x="9" y="293"/>
                        <a:pt x="12" y="29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89" name="Google Shape;2889;p18"/>
                <p:cNvSpPr/>
                <p:nvPr/>
              </p:nvSpPr>
              <p:spPr>
                <a:xfrm>
                  <a:off x="8860313" y="1199054"/>
                  <a:ext cx="19593" cy="115269"/>
                </a:xfrm>
                <a:custGeom>
                  <a:rect b="b" l="l" r="r" t="t"/>
                  <a:pathLst>
                    <a:path extrusionOk="0" h="353" w="60">
                      <a:moveTo>
                        <a:pt x="12" y="353"/>
                      </a:moveTo>
                      <a:lnTo>
                        <a:pt x="13" y="353"/>
                      </a:lnTo>
                      <a:cubicBezTo>
                        <a:pt x="19" y="353"/>
                        <a:pt x="24" y="348"/>
                        <a:pt x="24" y="341"/>
                      </a:cubicBezTo>
                      <a:cubicBezTo>
                        <a:pt x="24" y="339"/>
                        <a:pt x="20" y="113"/>
                        <a:pt x="59" y="17"/>
                      </a:cubicBezTo>
                      <a:cubicBezTo>
                        <a:pt x="62" y="11"/>
                        <a:pt x="59" y="4"/>
                        <a:pt x="53" y="1"/>
                      </a:cubicBezTo>
                      <a:cubicBezTo>
                        <a:pt x="47" y="-1"/>
                        <a:pt x="40" y="2"/>
                        <a:pt x="38" y="8"/>
                      </a:cubicBezTo>
                      <a:cubicBezTo>
                        <a:pt x="-4" y="108"/>
                        <a:pt x="0" y="332"/>
                        <a:pt x="1" y="342"/>
                      </a:cubicBezTo>
                      <a:cubicBezTo>
                        <a:pt x="1" y="348"/>
                        <a:pt x="6" y="353"/>
                        <a:pt x="12" y="3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90" name="Google Shape;2890;p18"/>
                <p:cNvSpPr/>
                <p:nvPr/>
              </p:nvSpPr>
              <p:spPr>
                <a:xfrm>
                  <a:off x="8900806" y="1185013"/>
                  <a:ext cx="60412" cy="89145"/>
                </a:xfrm>
                <a:custGeom>
                  <a:rect b="b" l="l" r="r" t="t"/>
                  <a:pathLst>
                    <a:path extrusionOk="0" h="273" w="185">
                      <a:moveTo>
                        <a:pt x="174" y="273"/>
                      </a:moveTo>
                      <a:cubicBezTo>
                        <a:pt x="176" y="273"/>
                        <a:pt x="178" y="272"/>
                        <a:pt x="180" y="271"/>
                      </a:cubicBezTo>
                      <a:cubicBezTo>
                        <a:pt x="185" y="268"/>
                        <a:pt x="187" y="261"/>
                        <a:pt x="184" y="255"/>
                      </a:cubicBezTo>
                      <a:cubicBezTo>
                        <a:pt x="180" y="248"/>
                        <a:pt x="79" y="67"/>
                        <a:pt x="20" y="4"/>
                      </a:cubicBezTo>
                      <a:cubicBezTo>
                        <a:pt x="16" y="-1"/>
                        <a:pt x="8" y="-1"/>
                        <a:pt x="4" y="3"/>
                      </a:cubicBezTo>
                      <a:cubicBezTo>
                        <a:pt x="-1" y="8"/>
                        <a:pt x="-1" y="15"/>
                        <a:pt x="3" y="20"/>
                      </a:cubicBezTo>
                      <a:cubicBezTo>
                        <a:pt x="60" y="81"/>
                        <a:pt x="163" y="265"/>
                        <a:pt x="164" y="267"/>
                      </a:cubicBezTo>
                      <a:cubicBezTo>
                        <a:pt x="166" y="271"/>
                        <a:pt x="170" y="273"/>
                        <a:pt x="174" y="27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91" name="Google Shape;2891;p18"/>
                <p:cNvSpPr/>
                <p:nvPr/>
              </p:nvSpPr>
              <p:spPr>
                <a:xfrm>
                  <a:off x="8918113" y="1153338"/>
                  <a:ext cx="107435" cy="56818"/>
                </a:xfrm>
                <a:custGeom>
                  <a:rect b="b" l="l" r="r" t="t"/>
                  <a:pathLst>
                    <a:path extrusionOk="0" h="174" w="329">
                      <a:moveTo>
                        <a:pt x="317" y="174"/>
                      </a:moveTo>
                      <a:cubicBezTo>
                        <a:pt x="321" y="174"/>
                        <a:pt x="325" y="172"/>
                        <a:pt x="327" y="168"/>
                      </a:cubicBezTo>
                      <a:cubicBezTo>
                        <a:pt x="330" y="163"/>
                        <a:pt x="329" y="156"/>
                        <a:pt x="323" y="152"/>
                      </a:cubicBezTo>
                      <a:cubicBezTo>
                        <a:pt x="322" y="151"/>
                        <a:pt x="156" y="47"/>
                        <a:pt x="16" y="1"/>
                      </a:cubicBezTo>
                      <a:cubicBezTo>
                        <a:pt x="9" y="-1"/>
                        <a:pt x="3" y="2"/>
                        <a:pt x="1" y="8"/>
                      </a:cubicBezTo>
                      <a:cubicBezTo>
                        <a:pt x="-1" y="15"/>
                        <a:pt x="2" y="21"/>
                        <a:pt x="8" y="23"/>
                      </a:cubicBezTo>
                      <a:cubicBezTo>
                        <a:pt x="146" y="68"/>
                        <a:pt x="309" y="171"/>
                        <a:pt x="311" y="172"/>
                      </a:cubicBezTo>
                      <a:cubicBezTo>
                        <a:pt x="313" y="173"/>
                        <a:pt x="315" y="174"/>
                        <a:pt x="317" y="17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15975" lIns="81625" spcFirstLastPara="1" rIns="81625" wrap="square" tIns="159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92" name="Google Shape;2892;p18"/>
                <p:cNvSpPr/>
                <p:nvPr/>
              </p:nvSpPr>
              <p:spPr>
                <a:xfrm>
                  <a:off x="8922358" y="1105990"/>
                  <a:ext cx="120497" cy="21878"/>
                </a:xfrm>
                <a:custGeom>
                  <a:rect b="b" l="l" r="r" t="t"/>
                  <a:pathLst>
                    <a:path extrusionOk="0" h="67" w="369">
                      <a:moveTo>
                        <a:pt x="11" y="67"/>
                      </a:moveTo>
                      <a:cubicBezTo>
                        <a:pt x="12" y="67"/>
                        <a:pt x="13" y="67"/>
                        <a:pt x="14" y="67"/>
                      </a:cubicBezTo>
                      <a:cubicBezTo>
                        <a:pt x="140" y="38"/>
                        <a:pt x="356" y="24"/>
                        <a:pt x="358" y="24"/>
                      </a:cubicBezTo>
                      <a:cubicBezTo>
                        <a:pt x="364" y="23"/>
                        <a:pt x="370" y="18"/>
                        <a:pt x="369" y="11"/>
                      </a:cubicBezTo>
                      <a:cubicBezTo>
                        <a:pt x="369" y="4"/>
                        <a:pt x="363" y="0"/>
                        <a:pt x="356" y="0"/>
                      </a:cubicBezTo>
                      <a:cubicBezTo>
                        <a:pt x="354" y="0"/>
                        <a:pt x="136" y="15"/>
                        <a:pt x="8" y="44"/>
                      </a:cubicBezTo>
                      <a:cubicBezTo>
                        <a:pt x="2" y="45"/>
                        <a:pt x="-2" y="52"/>
                        <a:pt x="0" y="58"/>
                      </a:cubicBezTo>
                      <a:cubicBezTo>
                        <a:pt x="1" y="63"/>
                        <a:pt x="6" y="67"/>
                        <a:pt x="11" y="6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93" name="Google Shape;2893;p18"/>
                <p:cNvSpPr/>
                <p:nvPr/>
              </p:nvSpPr>
              <p:spPr>
                <a:xfrm>
                  <a:off x="8916480" y="1020763"/>
                  <a:ext cx="89148" cy="73145"/>
                </a:xfrm>
                <a:custGeom>
                  <a:rect b="b" l="l" r="r" t="t"/>
                  <a:pathLst>
                    <a:path extrusionOk="0" h="224" w="273">
                      <a:moveTo>
                        <a:pt x="12" y="224"/>
                      </a:moveTo>
                      <a:cubicBezTo>
                        <a:pt x="15" y="224"/>
                        <a:pt x="18" y="223"/>
                        <a:pt x="21" y="220"/>
                      </a:cubicBezTo>
                      <a:cubicBezTo>
                        <a:pt x="99" y="135"/>
                        <a:pt x="266" y="22"/>
                        <a:pt x="268" y="21"/>
                      </a:cubicBezTo>
                      <a:cubicBezTo>
                        <a:pt x="273" y="18"/>
                        <a:pt x="275" y="10"/>
                        <a:pt x="271" y="5"/>
                      </a:cubicBezTo>
                      <a:cubicBezTo>
                        <a:pt x="268" y="-1"/>
                        <a:pt x="260" y="-2"/>
                        <a:pt x="255" y="2"/>
                      </a:cubicBezTo>
                      <a:cubicBezTo>
                        <a:pt x="248" y="6"/>
                        <a:pt x="83" y="117"/>
                        <a:pt x="3" y="204"/>
                      </a:cubicBezTo>
                      <a:cubicBezTo>
                        <a:pt x="-1" y="209"/>
                        <a:pt x="-1" y="217"/>
                        <a:pt x="4" y="221"/>
                      </a:cubicBezTo>
                      <a:cubicBezTo>
                        <a:pt x="6" y="223"/>
                        <a:pt x="9" y="224"/>
                        <a:pt x="12" y="22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2325" lIns="81625" spcFirstLastPara="1" rIns="81625" wrap="square" tIns="323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94" name="Google Shape;2894;p18"/>
                <p:cNvSpPr/>
                <p:nvPr/>
              </p:nvSpPr>
              <p:spPr>
                <a:xfrm>
                  <a:off x="8779002" y="1041988"/>
                  <a:ext cx="177317" cy="181556"/>
                </a:xfrm>
                <a:custGeom>
                  <a:rect b="b" l="l" r="r" t="t"/>
                  <a:pathLst>
                    <a:path extrusionOk="0" h="556" w="543">
                      <a:moveTo>
                        <a:pt x="332" y="13"/>
                      </a:moveTo>
                      <a:cubicBezTo>
                        <a:pt x="332" y="13"/>
                        <a:pt x="611" y="78"/>
                        <a:pt x="527" y="366"/>
                      </a:cubicBezTo>
                      <a:cubicBezTo>
                        <a:pt x="443" y="655"/>
                        <a:pt x="87" y="609"/>
                        <a:pt x="6" y="267"/>
                      </a:cubicBezTo>
                      <a:cubicBezTo>
                        <a:pt x="-41" y="70"/>
                        <a:pt x="183" y="-38"/>
                        <a:pt x="332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895" name="Google Shape;2895;p18"/>
                <p:cNvSpPr/>
                <p:nvPr/>
              </p:nvSpPr>
              <p:spPr>
                <a:xfrm>
                  <a:off x="8860313" y="1071703"/>
                  <a:ext cx="68902" cy="70533"/>
                </a:xfrm>
                <a:custGeom>
                  <a:rect b="b" l="l" r="r" t="t"/>
                  <a:pathLst>
                    <a:path extrusionOk="0" h="216" w="211">
                      <a:moveTo>
                        <a:pt x="129" y="5"/>
                      </a:moveTo>
                      <a:cubicBezTo>
                        <a:pt x="129" y="5"/>
                        <a:pt x="238" y="30"/>
                        <a:pt x="205" y="142"/>
                      </a:cubicBezTo>
                      <a:cubicBezTo>
                        <a:pt x="172" y="254"/>
                        <a:pt x="34" y="236"/>
                        <a:pt x="3" y="103"/>
                      </a:cubicBezTo>
                      <a:cubicBezTo>
                        <a:pt x="-16" y="27"/>
                        <a:pt x="71" y="-15"/>
                        <a:pt x="129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29700" lIns="81625" spcFirstLastPara="1" rIns="81625" wrap="square" tIns="29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6" name="Google Shape;2896;p18"/>
                <p:cNvSpPr/>
                <p:nvPr/>
              </p:nvSpPr>
              <p:spPr>
                <a:xfrm>
                  <a:off x="8809045" y="1075948"/>
                  <a:ext cx="128987" cy="131596"/>
                </a:xfrm>
                <a:custGeom>
                  <a:rect b="b" l="l" r="r" t="t"/>
                  <a:pathLst>
                    <a:path extrusionOk="0" h="403" w="395">
                      <a:moveTo>
                        <a:pt x="242" y="9"/>
                      </a:moveTo>
                      <a:cubicBezTo>
                        <a:pt x="242" y="9"/>
                        <a:pt x="444" y="55"/>
                        <a:pt x="383" y="265"/>
                      </a:cubicBezTo>
                      <a:cubicBezTo>
                        <a:pt x="322" y="474"/>
                        <a:pt x="64" y="441"/>
                        <a:pt x="5" y="193"/>
                      </a:cubicBezTo>
                      <a:cubicBezTo>
                        <a:pt x="-29" y="50"/>
                        <a:pt x="134" y="-28"/>
                        <a:pt x="242" y="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97" name="Google Shape;2897;p18"/>
              <p:cNvGrpSpPr/>
              <p:nvPr/>
            </p:nvGrpSpPr>
            <p:grpSpPr>
              <a:xfrm>
                <a:off x="8351121" y="-51234"/>
                <a:ext cx="536771" cy="203540"/>
                <a:chOff x="8586990" y="894719"/>
                <a:chExt cx="320346" cy="121473"/>
              </a:xfrm>
            </p:grpSpPr>
            <p:sp>
              <p:nvSpPr>
                <p:cNvPr id="2898" name="Google Shape;2898;p18"/>
                <p:cNvSpPr/>
                <p:nvPr/>
              </p:nvSpPr>
              <p:spPr>
                <a:xfrm>
                  <a:off x="8586990" y="894719"/>
                  <a:ext cx="282792" cy="121473"/>
                </a:xfrm>
                <a:custGeom>
                  <a:rect b="b" l="l" r="r" t="t"/>
                  <a:pathLst>
                    <a:path extrusionOk="0" h="372" w="866">
                      <a:moveTo>
                        <a:pt x="0" y="319"/>
                      </a:moveTo>
                      <a:cubicBezTo>
                        <a:pt x="0" y="319"/>
                        <a:pt x="139" y="109"/>
                        <a:pt x="418" y="28"/>
                      </a:cubicBezTo>
                      <a:cubicBezTo>
                        <a:pt x="697" y="-53"/>
                        <a:pt x="866" y="68"/>
                        <a:pt x="866" y="68"/>
                      </a:cubicBezTo>
                      <a:cubicBezTo>
                        <a:pt x="866" y="68"/>
                        <a:pt x="788" y="260"/>
                        <a:pt x="509" y="341"/>
                      </a:cubicBezTo>
                      <a:cubicBezTo>
                        <a:pt x="230" y="422"/>
                        <a:pt x="0" y="319"/>
                        <a:pt x="0" y="3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9" name="Google Shape;2899;p18"/>
                <p:cNvSpPr/>
                <p:nvPr/>
              </p:nvSpPr>
              <p:spPr>
                <a:xfrm>
                  <a:off x="8586990" y="895372"/>
                  <a:ext cx="320346" cy="120820"/>
                </a:xfrm>
                <a:custGeom>
                  <a:rect b="b" l="l" r="r" t="t"/>
                  <a:pathLst>
                    <a:path extrusionOk="0" h="370" w="981">
                      <a:moveTo>
                        <a:pt x="77" y="298"/>
                      </a:moveTo>
                      <a:cubicBezTo>
                        <a:pt x="114" y="288"/>
                        <a:pt x="150" y="277"/>
                        <a:pt x="186" y="267"/>
                      </a:cubicBezTo>
                      <a:cubicBezTo>
                        <a:pt x="169" y="297"/>
                        <a:pt x="149" y="326"/>
                        <a:pt x="127" y="354"/>
                      </a:cubicBezTo>
                      <a:cubicBezTo>
                        <a:pt x="131" y="355"/>
                        <a:pt x="134" y="355"/>
                        <a:pt x="137" y="356"/>
                      </a:cubicBezTo>
                      <a:cubicBezTo>
                        <a:pt x="159" y="326"/>
                        <a:pt x="179" y="295"/>
                        <a:pt x="197" y="264"/>
                      </a:cubicBezTo>
                      <a:cubicBezTo>
                        <a:pt x="243" y="250"/>
                        <a:pt x="288" y="237"/>
                        <a:pt x="334" y="224"/>
                      </a:cubicBezTo>
                      <a:cubicBezTo>
                        <a:pt x="352" y="219"/>
                        <a:pt x="369" y="214"/>
                        <a:pt x="387" y="209"/>
                      </a:cubicBezTo>
                      <a:cubicBezTo>
                        <a:pt x="368" y="242"/>
                        <a:pt x="346" y="273"/>
                        <a:pt x="323" y="303"/>
                      </a:cubicBezTo>
                      <a:cubicBezTo>
                        <a:pt x="306" y="326"/>
                        <a:pt x="287" y="349"/>
                        <a:pt x="268" y="370"/>
                      </a:cubicBezTo>
                      <a:cubicBezTo>
                        <a:pt x="271" y="370"/>
                        <a:pt x="275" y="370"/>
                        <a:pt x="279" y="370"/>
                      </a:cubicBezTo>
                      <a:cubicBezTo>
                        <a:pt x="324" y="320"/>
                        <a:pt x="365" y="264"/>
                        <a:pt x="398" y="205"/>
                      </a:cubicBezTo>
                      <a:cubicBezTo>
                        <a:pt x="461" y="187"/>
                        <a:pt x="525" y="169"/>
                        <a:pt x="588" y="151"/>
                      </a:cubicBezTo>
                      <a:cubicBezTo>
                        <a:pt x="569" y="183"/>
                        <a:pt x="547" y="215"/>
                        <a:pt x="524" y="245"/>
                      </a:cubicBezTo>
                      <a:cubicBezTo>
                        <a:pt x="493" y="286"/>
                        <a:pt x="460" y="324"/>
                        <a:pt x="422" y="359"/>
                      </a:cubicBezTo>
                      <a:cubicBezTo>
                        <a:pt x="427" y="358"/>
                        <a:pt x="431" y="358"/>
                        <a:pt x="436" y="357"/>
                      </a:cubicBezTo>
                      <a:cubicBezTo>
                        <a:pt x="437" y="356"/>
                        <a:pt x="438" y="355"/>
                        <a:pt x="438" y="354"/>
                      </a:cubicBezTo>
                      <a:cubicBezTo>
                        <a:pt x="500" y="294"/>
                        <a:pt x="556" y="223"/>
                        <a:pt x="599" y="147"/>
                      </a:cubicBezTo>
                      <a:cubicBezTo>
                        <a:pt x="610" y="144"/>
                        <a:pt x="620" y="141"/>
                        <a:pt x="631" y="138"/>
                      </a:cubicBezTo>
                      <a:cubicBezTo>
                        <a:pt x="683" y="123"/>
                        <a:pt x="736" y="108"/>
                        <a:pt x="788" y="92"/>
                      </a:cubicBezTo>
                      <a:cubicBezTo>
                        <a:pt x="769" y="125"/>
                        <a:pt x="747" y="157"/>
                        <a:pt x="724" y="187"/>
                      </a:cubicBezTo>
                      <a:cubicBezTo>
                        <a:pt x="697" y="223"/>
                        <a:pt x="667" y="258"/>
                        <a:pt x="634" y="290"/>
                      </a:cubicBezTo>
                      <a:cubicBezTo>
                        <a:pt x="643" y="286"/>
                        <a:pt x="651" y="281"/>
                        <a:pt x="659" y="277"/>
                      </a:cubicBezTo>
                      <a:cubicBezTo>
                        <a:pt x="713" y="221"/>
                        <a:pt x="761" y="157"/>
                        <a:pt x="799" y="89"/>
                      </a:cubicBezTo>
                      <a:cubicBezTo>
                        <a:pt x="821" y="83"/>
                        <a:pt x="842" y="77"/>
                        <a:pt x="864" y="71"/>
                      </a:cubicBezTo>
                      <a:cubicBezTo>
                        <a:pt x="868" y="69"/>
                        <a:pt x="872" y="68"/>
                        <a:pt x="876" y="67"/>
                      </a:cubicBezTo>
                      <a:cubicBezTo>
                        <a:pt x="910" y="57"/>
                        <a:pt x="944" y="47"/>
                        <a:pt x="978" y="37"/>
                      </a:cubicBezTo>
                      <a:cubicBezTo>
                        <a:pt x="983" y="36"/>
                        <a:pt x="981" y="28"/>
                        <a:pt x="976" y="30"/>
                      </a:cubicBezTo>
                      <a:cubicBezTo>
                        <a:pt x="976" y="30"/>
                        <a:pt x="975" y="30"/>
                        <a:pt x="974" y="30"/>
                      </a:cubicBezTo>
                      <a:cubicBezTo>
                        <a:pt x="961" y="32"/>
                        <a:pt x="947" y="38"/>
                        <a:pt x="934" y="42"/>
                      </a:cubicBezTo>
                      <a:cubicBezTo>
                        <a:pt x="910" y="49"/>
                        <a:pt x="886" y="56"/>
                        <a:pt x="862" y="63"/>
                      </a:cubicBezTo>
                      <a:cubicBezTo>
                        <a:pt x="858" y="64"/>
                        <a:pt x="854" y="65"/>
                        <a:pt x="849" y="66"/>
                      </a:cubicBezTo>
                      <a:cubicBezTo>
                        <a:pt x="832" y="72"/>
                        <a:pt x="815" y="77"/>
                        <a:pt x="797" y="82"/>
                      </a:cubicBezTo>
                      <a:cubicBezTo>
                        <a:pt x="767" y="65"/>
                        <a:pt x="735" y="52"/>
                        <a:pt x="702" y="40"/>
                      </a:cubicBezTo>
                      <a:cubicBezTo>
                        <a:pt x="656" y="24"/>
                        <a:pt x="610" y="11"/>
                        <a:pt x="563" y="0"/>
                      </a:cubicBezTo>
                      <a:cubicBezTo>
                        <a:pt x="554" y="0"/>
                        <a:pt x="545" y="1"/>
                        <a:pt x="536" y="2"/>
                      </a:cubicBezTo>
                      <a:cubicBezTo>
                        <a:pt x="562" y="8"/>
                        <a:pt x="589" y="14"/>
                        <a:pt x="615" y="22"/>
                      </a:cubicBezTo>
                      <a:cubicBezTo>
                        <a:pt x="674" y="38"/>
                        <a:pt x="732" y="57"/>
                        <a:pt x="786" y="85"/>
                      </a:cubicBezTo>
                      <a:cubicBezTo>
                        <a:pt x="723" y="103"/>
                        <a:pt x="660" y="121"/>
                        <a:pt x="597" y="140"/>
                      </a:cubicBezTo>
                      <a:cubicBezTo>
                        <a:pt x="566" y="123"/>
                        <a:pt x="534" y="110"/>
                        <a:pt x="501" y="98"/>
                      </a:cubicBezTo>
                      <a:cubicBezTo>
                        <a:pt x="449" y="80"/>
                        <a:pt x="395" y="65"/>
                        <a:pt x="341" y="53"/>
                      </a:cubicBezTo>
                      <a:cubicBezTo>
                        <a:pt x="336" y="55"/>
                        <a:pt x="331" y="56"/>
                        <a:pt x="327" y="59"/>
                      </a:cubicBezTo>
                      <a:cubicBezTo>
                        <a:pt x="356" y="65"/>
                        <a:pt x="386" y="72"/>
                        <a:pt x="415" y="80"/>
                      </a:cubicBezTo>
                      <a:cubicBezTo>
                        <a:pt x="473" y="96"/>
                        <a:pt x="532" y="115"/>
                        <a:pt x="586" y="143"/>
                      </a:cubicBezTo>
                      <a:cubicBezTo>
                        <a:pt x="522" y="161"/>
                        <a:pt x="459" y="180"/>
                        <a:pt x="396" y="198"/>
                      </a:cubicBezTo>
                      <a:cubicBezTo>
                        <a:pt x="365" y="181"/>
                        <a:pt x="333" y="168"/>
                        <a:pt x="300" y="157"/>
                      </a:cubicBezTo>
                      <a:cubicBezTo>
                        <a:pt x="268" y="145"/>
                        <a:pt x="235" y="135"/>
                        <a:pt x="202" y="126"/>
                      </a:cubicBezTo>
                      <a:cubicBezTo>
                        <a:pt x="198" y="128"/>
                        <a:pt x="195" y="130"/>
                        <a:pt x="193" y="132"/>
                      </a:cubicBezTo>
                      <a:cubicBezTo>
                        <a:pt x="200" y="134"/>
                        <a:pt x="207" y="136"/>
                        <a:pt x="214" y="138"/>
                      </a:cubicBezTo>
                      <a:cubicBezTo>
                        <a:pt x="272" y="154"/>
                        <a:pt x="331" y="173"/>
                        <a:pt x="385" y="201"/>
                      </a:cubicBezTo>
                      <a:cubicBezTo>
                        <a:pt x="355" y="210"/>
                        <a:pt x="325" y="218"/>
                        <a:pt x="296" y="227"/>
                      </a:cubicBezTo>
                      <a:cubicBezTo>
                        <a:pt x="262" y="237"/>
                        <a:pt x="229" y="246"/>
                        <a:pt x="195" y="256"/>
                      </a:cubicBezTo>
                      <a:cubicBezTo>
                        <a:pt x="165" y="240"/>
                        <a:pt x="132" y="226"/>
                        <a:pt x="100" y="215"/>
                      </a:cubicBezTo>
                      <a:cubicBezTo>
                        <a:pt x="97" y="214"/>
                        <a:pt x="95" y="213"/>
                        <a:pt x="93" y="212"/>
                      </a:cubicBezTo>
                      <a:cubicBezTo>
                        <a:pt x="90" y="215"/>
                        <a:pt x="88" y="216"/>
                        <a:pt x="86" y="218"/>
                      </a:cubicBezTo>
                      <a:cubicBezTo>
                        <a:pt x="120" y="230"/>
                        <a:pt x="153" y="243"/>
                        <a:pt x="184" y="259"/>
                      </a:cubicBezTo>
                      <a:cubicBezTo>
                        <a:pt x="140" y="272"/>
                        <a:pt x="95" y="285"/>
                        <a:pt x="50" y="298"/>
                      </a:cubicBezTo>
                      <a:cubicBezTo>
                        <a:pt x="35" y="303"/>
                        <a:pt x="19" y="307"/>
                        <a:pt x="4" y="312"/>
                      </a:cubicBezTo>
                      <a:cubicBezTo>
                        <a:pt x="1" y="315"/>
                        <a:pt x="0" y="317"/>
                        <a:pt x="0" y="317"/>
                      </a:cubicBezTo>
                      <a:cubicBezTo>
                        <a:pt x="0" y="317"/>
                        <a:pt x="2" y="317"/>
                        <a:pt x="6" y="319"/>
                      </a:cubicBezTo>
                      <a:cubicBezTo>
                        <a:pt x="30" y="312"/>
                        <a:pt x="54" y="305"/>
                        <a:pt x="77" y="2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0" name="Google Shape;2900;p18"/>
                <p:cNvSpPr/>
                <p:nvPr/>
              </p:nvSpPr>
              <p:spPr>
                <a:xfrm>
                  <a:off x="8609522" y="900923"/>
                  <a:ext cx="260260" cy="115269"/>
                </a:xfrm>
                <a:custGeom>
                  <a:rect b="b" l="l" r="r" t="t"/>
                  <a:pathLst>
                    <a:path extrusionOk="0" h="353" w="797">
                      <a:moveTo>
                        <a:pt x="84" y="331"/>
                      </a:moveTo>
                      <a:cubicBezTo>
                        <a:pt x="138" y="334"/>
                        <a:pt x="194" y="330"/>
                        <a:pt x="244" y="310"/>
                      </a:cubicBezTo>
                      <a:cubicBezTo>
                        <a:pt x="287" y="309"/>
                        <a:pt x="332" y="305"/>
                        <a:pt x="370" y="288"/>
                      </a:cubicBezTo>
                      <a:cubicBezTo>
                        <a:pt x="391" y="278"/>
                        <a:pt x="408" y="261"/>
                        <a:pt x="431" y="256"/>
                      </a:cubicBezTo>
                      <a:cubicBezTo>
                        <a:pt x="455" y="251"/>
                        <a:pt x="480" y="252"/>
                        <a:pt x="503" y="244"/>
                      </a:cubicBezTo>
                      <a:cubicBezTo>
                        <a:pt x="525" y="236"/>
                        <a:pt x="549" y="231"/>
                        <a:pt x="571" y="222"/>
                      </a:cubicBezTo>
                      <a:cubicBezTo>
                        <a:pt x="593" y="212"/>
                        <a:pt x="606" y="196"/>
                        <a:pt x="620" y="177"/>
                      </a:cubicBezTo>
                      <a:cubicBezTo>
                        <a:pt x="648" y="140"/>
                        <a:pt x="695" y="112"/>
                        <a:pt x="702" y="63"/>
                      </a:cubicBezTo>
                      <a:cubicBezTo>
                        <a:pt x="706" y="38"/>
                        <a:pt x="696" y="17"/>
                        <a:pt x="681" y="0"/>
                      </a:cubicBezTo>
                      <a:cubicBezTo>
                        <a:pt x="756" y="20"/>
                        <a:pt x="797" y="49"/>
                        <a:pt x="797" y="49"/>
                      </a:cubicBezTo>
                      <a:cubicBezTo>
                        <a:pt x="797" y="49"/>
                        <a:pt x="719" y="241"/>
                        <a:pt x="440" y="322"/>
                      </a:cubicBezTo>
                      <a:cubicBezTo>
                        <a:pt x="253" y="376"/>
                        <a:pt x="88" y="348"/>
                        <a:pt x="0" y="323"/>
                      </a:cubicBezTo>
                      <a:cubicBezTo>
                        <a:pt x="28" y="327"/>
                        <a:pt x="56" y="330"/>
                        <a:pt x="84" y="33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01" name="Google Shape;2901;p18"/>
              <p:cNvGrpSpPr/>
              <p:nvPr/>
            </p:nvGrpSpPr>
            <p:grpSpPr>
              <a:xfrm>
                <a:off x="9046573" y="-34819"/>
                <a:ext cx="235829" cy="732087"/>
                <a:chOff x="9002036" y="904515"/>
                <a:chExt cx="140743" cy="436911"/>
              </a:xfrm>
            </p:grpSpPr>
            <p:sp>
              <p:nvSpPr>
                <p:cNvPr id="2902" name="Google Shape;2902;p18"/>
                <p:cNvSpPr/>
                <p:nvPr/>
              </p:nvSpPr>
              <p:spPr>
                <a:xfrm>
                  <a:off x="9002036" y="955782"/>
                  <a:ext cx="140743" cy="385644"/>
                </a:xfrm>
                <a:custGeom>
                  <a:rect b="b" l="l" r="r" t="t"/>
                  <a:pathLst>
                    <a:path extrusionOk="0" h="1181" w="431">
                      <a:moveTo>
                        <a:pt x="250" y="1181"/>
                      </a:moveTo>
                      <a:cubicBezTo>
                        <a:pt x="250" y="1181"/>
                        <a:pt x="22" y="942"/>
                        <a:pt x="1" y="561"/>
                      </a:cubicBezTo>
                      <a:cubicBezTo>
                        <a:pt x="-19" y="181"/>
                        <a:pt x="185" y="0"/>
                        <a:pt x="185" y="0"/>
                      </a:cubicBezTo>
                      <a:cubicBezTo>
                        <a:pt x="185" y="0"/>
                        <a:pt x="408" y="157"/>
                        <a:pt x="429" y="538"/>
                      </a:cubicBezTo>
                      <a:cubicBezTo>
                        <a:pt x="450" y="918"/>
                        <a:pt x="250" y="1181"/>
                        <a:pt x="250" y="11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3" name="Google Shape;2903;p18"/>
                <p:cNvSpPr/>
                <p:nvPr/>
              </p:nvSpPr>
              <p:spPr>
                <a:xfrm>
                  <a:off x="9003996" y="904515"/>
                  <a:ext cx="138457" cy="436911"/>
                </a:xfrm>
                <a:custGeom>
                  <a:rect b="b" l="l" r="r" t="t"/>
                  <a:pathLst>
                    <a:path extrusionOk="0" h="1338" w="424">
                      <a:moveTo>
                        <a:pt x="243" y="1234"/>
                      </a:moveTo>
                      <a:cubicBezTo>
                        <a:pt x="241" y="1185"/>
                        <a:pt x="238" y="1135"/>
                        <a:pt x="235" y="1086"/>
                      </a:cubicBezTo>
                      <a:cubicBezTo>
                        <a:pt x="269" y="1117"/>
                        <a:pt x="300" y="1151"/>
                        <a:pt x="329" y="1187"/>
                      </a:cubicBezTo>
                      <a:cubicBezTo>
                        <a:pt x="331" y="1183"/>
                        <a:pt x="333" y="1179"/>
                        <a:pt x="334" y="1175"/>
                      </a:cubicBezTo>
                      <a:cubicBezTo>
                        <a:pt x="303" y="1138"/>
                        <a:pt x="270" y="1103"/>
                        <a:pt x="234" y="1071"/>
                      </a:cubicBezTo>
                      <a:cubicBezTo>
                        <a:pt x="231" y="1009"/>
                        <a:pt x="228" y="946"/>
                        <a:pt x="224" y="884"/>
                      </a:cubicBezTo>
                      <a:cubicBezTo>
                        <a:pt x="223" y="860"/>
                        <a:pt x="221" y="836"/>
                        <a:pt x="220" y="812"/>
                      </a:cubicBezTo>
                      <a:cubicBezTo>
                        <a:pt x="257" y="846"/>
                        <a:pt x="291" y="884"/>
                        <a:pt x="322" y="922"/>
                      </a:cubicBezTo>
                      <a:cubicBezTo>
                        <a:pt x="347" y="951"/>
                        <a:pt x="370" y="981"/>
                        <a:pt x="391" y="1012"/>
                      </a:cubicBezTo>
                      <a:cubicBezTo>
                        <a:pt x="392" y="1007"/>
                        <a:pt x="393" y="1003"/>
                        <a:pt x="394" y="998"/>
                      </a:cubicBezTo>
                      <a:cubicBezTo>
                        <a:pt x="344" y="925"/>
                        <a:pt x="284" y="856"/>
                        <a:pt x="219" y="797"/>
                      </a:cubicBezTo>
                      <a:cubicBezTo>
                        <a:pt x="215" y="711"/>
                        <a:pt x="210" y="624"/>
                        <a:pt x="205" y="538"/>
                      </a:cubicBezTo>
                      <a:cubicBezTo>
                        <a:pt x="242" y="572"/>
                        <a:pt x="276" y="609"/>
                        <a:pt x="307" y="648"/>
                      </a:cubicBezTo>
                      <a:cubicBezTo>
                        <a:pt x="350" y="699"/>
                        <a:pt x="390" y="753"/>
                        <a:pt x="423" y="811"/>
                      </a:cubicBezTo>
                      <a:cubicBezTo>
                        <a:pt x="423" y="805"/>
                        <a:pt x="424" y="799"/>
                        <a:pt x="424" y="793"/>
                      </a:cubicBezTo>
                      <a:cubicBezTo>
                        <a:pt x="423" y="792"/>
                        <a:pt x="422" y="790"/>
                        <a:pt x="422" y="789"/>
                      </a:cubicBezTo>
                      <a:cubicBezTo>
                        <a:pt x="363" y="692"/>
                        <a:pt x="289" y="600"/>
                        <a:pt x="204" y="523"/>
                      </a:cubicBezTo>
                      <a:cubicBezTo>
                        <a:pt x="204" y="508"/>
                        <a:pt x="203" y="494"/>
                        <a:pt x="202" y="479"/>
                      </a:cubicBezTo>
                      <a:cubicBezTo>
                        <a:pt x="198" y="407"/>
                        <a:pt x="194" y="336"/>
                        <a:pt x="190" y="264"/>
                      </a:cubicBezTo>
                      <a:cubicBezTo>
                        <a:pt x="227" y="298"/>
                        <a:pt x="260" y="336"/>
                        <a:pt x="292" y="374"/>
                      </a:cubicBezTo>
                      <a:cubicBezTo>
                        <a:pt x="331" y="420"/>
                        <a:pt x="366" y="468"/>
                        <a:pt x="397" y="519"/>
                      </a:cubicBezTo>
                      <a:cubicBezTo>
                        <a:pt x="394" y="507"/>
                        <a:pt x="391" y="496"/>
                        <a:pt x="388" y="485"/>
                      </a:cubicBezTo>
                      <a:cubicBezTo>
                        <a:pt x="332" y="399"/>
                        <a:pt x="265" y="318"/>
                        <a:pt x="189" y="249"/>
                      </a:cubicBezTo>
                      <a:cubicBezTo>
                        <a:pt x="188" y="220"/>
                        <a:pt x="186" y="190"/>
                        <a:pt x="185" y="161"/>
                      </a:cubicBezTo>
                      <a:cubicBezTo>
                        <a:pt x="184" y="155"/>
                        <a:pt x="184" y="150"/>
                        <a:pt x="184" y="144"/>
                      </a:cubicBezTo>
                      <a:cubicBezTo>
                        <a:pt x="181" y="98"/>
                        <a:pt x="179" y="51"/>
                        <a:pt x="176" y="5"/>
                      </a:cubicBezTo>
                      <a:cubicBezTo>
                        <a:pt x="176" y="-2"/>
                        <a:pt x="165" y="-1"/>
                        <a:pt x="166" y="6"/>
                      </a:cubicBezTo>
                      <a:cubicBezTo>
                        <a:pt x="166" y="6"/>
                        <a:pt x="166" y="7"/>
                        <a:pt x="166" y="8"/>
                      </a:cubicBezTo>
                      <a:cubicBezTo>
                        <a:pt x="164" y="25"/>
                        <a:pt x="168" y="45"/>
                        <a:pt x="169" y="63"/>
                      </a:cubicBezTo>
                      <a:cubicBezTo>
                        <a:pt x="171" y="96"/>
                        <a:pt x="173" y="129"/>
                        <a:pt x="174" y="162"/>
                      </a:cubicBezTo>
                      <a:cubicBezTo>
                        <a:pt x="175" y="167"/>
                        <a:pt x="175" y="173"/>
                        <a:pt x="175" y="178"/>
                      </a:cubicBezTo>
                      <a:cubicBezTo>
                        <a:pt x="177" y="202"/>
                        <a:pt x="178" y="226"/>
                        <a:pt x="179" y="250"/>
                      </a:cubicBezTo>
                      <a:cubicBezTo>
                        <a:pt x="149" y="284"/>
                        <a:pt x="122" y="321"/>
                        <a:pt x="98" y="360"/>
                      </a:cubicBezTo>
                      <a:cubicBezTo>
                        <a:pt x="64" y="413"/>
                        <a:pt x="33" y="468"/>
                        <a:pt x="5" y="525"/>
                      </a:cubicBezTo>
                      <a:cubicBezTo>
                        <a:pt x="3" y="536"/>
                        <a:pt x="1" y="548"/>
                        <a:pt x="0" y="560"/>
                      </a:cubicBezTo>
                      <a:cubicBezTo>
                        <a:pt x="15" y="528"/>
                        <a:pt x="31" y="496"/>
                        <a:pt x="48" y="465"/>
                      </a:cubicBezTo>
                      <a:cubicBezTo>
                        <a:pt x="86" y="395"/>
                        <a:pt x="128" y="325"/>
                        <a:pt x="180" y="265"/>
                      </a:cubicBezTo>
                      <a:cubicBezTo>
                        <a:pt x="185" y="351"/>
                        <a:pt x="189" y="437"/>
                        <a:pt x="194" y="523"/>
                      </a:cubicBezTo>
                      <a:cubicBezTo>
                        <a:pt x="164" y="558"/>
                        <a:pt x="137" y="595"/>
                        <a:pt x="113" y="633"/>
                      </a:cubicBezTo>
                      <a:cubicBezTo>
                        <a:pt x="74" y="695"/>
                        <a:pt x="39" y="759"/>
                        <a:pt x="7" y="825"/>
                      </a:cubicBezTo>
                      <a:cubicBezTo>
                        <a:pt x="8" y="831"/>
                        <a:pt x="9" y="838"/>
                        <a:pt x="11" y="844"/>
                      </a:cubicBezTo>
                      <a:cubicBezTo>
                        <a:pt x="27" y="808"/>
                        <a:pt x="45" y="773"/>
                        <a:pt x="63" y="738"/>
                      </a:cubicBezTo>
                      <a:cubicBezTo>
                        <a:pt x="101" y="668"/>
                        <a:pt x="143" y="599"/>
                        <a:pt x="195" y="538"/>
                      </a:cubicBezTo>
                      <a:cubicBezTo>
                        <a:pt x="200" y="625"/>
                        <a:pt x="204" y="711"/>
                        <a:pt x="209" y="797"/>
                      </a:cubicBezTo>
                      <a:cubicBezTo>
                        <a:pt x="179" y="831"/>
                        <a:pt x="152" y="869"/>
                        <a:pt x="128" y="907"/>
                      </a:cubicBezTo>
                      <a:cubicBezTo>
                        <a:pt x="104" y="945"/>
                        <a:pt x="81" y="984"/>
                        <a:pt x="60" y="1024"/>
                      </a:cubicBezTo>
                      <a:cubicBezTo>
                        <a:pt x="62" y="1029"/>
                        <a:pt x="63" y="1034"/>
                        <a:pt x="65" y="1038"/>
                      </a:cubicBezTo>
                      <a:cubicBezTo>
                        <a:pt x="69" y="1029"/>
                        <a:pt x="74" y="1021"/>
                        <a:pt x="78" y="1013"/>
                      </a:cubicBezTo>
                      <a:cubicBezTo>
                        <a:pt x="116" y="942"/>
                        <a:pt x="158" y="873"/>
                        <a:pt x="210" y="812"/>
                      </a:cubicBezTo>
                      <a:cubicBezTo>
                        <a:pt x="212" y="853"/>
                        <a:pt x="215" y="893"/>
                        <a:pt x="216" y="934"/>
                      </a:cubicBezTo>
                      <a:cubicBezTo>
                        <a:pt x="219" y="980"/>
                        <a:pt x="222" y="1025"/>
                        <a:pt x="224" y="1071"/>
                      </a:cubicBezTo>
                      <a:cubicBezTo>
                        <a:pt x="194" y="1105"/>
                        <a:pt x="167" y="1143"/>
                        <a:pt x="143" y="1181"/>
                      </a:cubicBezTo>
                      <a:cubicBezTo>
                        <a:pt x="141" y="1184"/>
                        <a:pt x="139" y="1186"/>
                        <a:pt x="138" y="1189"/>
                      </a:cubicBezTo>
                      <a:cubicBezTo>
                        <a:pt x="140" y="1193"/>
                        <a:pt x="142" y="1196"/>
                        <a:pt x="144" y="1199"/>
                      </a:cubicBezTo>
                      <a:cubicBezTo>
                        <a:pt x="168" y="1159"/>
                        <a:pt x="195" y="1121"/>
                        <a:pt x="225" y="1086"/>
                      </a:cubicBezTo>
                      <a:cubicBezTo>
                        <a:pt x="228" y="1147"/>
                        <a:pt x="232" y="1208"/>
                        <a:pt x="235" y="1269"/>
                      </a:cubicBezTo>
                      <a:cubicBezTo>
                        <a:pt x="236" y="1290"/>
                        <a:pt x="237" y="1311"/>
                        <a:pt x="238" y="1332"/>
                      </a:cubicBezTo>
                      <a:cubicBezTo>
                        <a:pt x="242" y="1336"/>
                        <a:pt x="244" y="1338"/>
                        <a:pt x="244" y="1338"/>
                      </a:cubicBezTo>
                      <a:cubicBezTo>
                        <a:pt x="244" y="1338"/>
                        <a:pt x="245" y="1336"/>
                        <a:pt x="249" y="1332"/>
                      </a:cubicBezTo>
                      <a:cubicBezTo>
                        <a:pt x="247" y="1299"/>
                        <a:pt x="245" y="1267"/>
                        <a:pt x="243" y="12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4" name="Google Shape;2904;p18"/>
                <p:cNvSpPr/>
                <p:nvPr/>
              </p:nvSpPr>
              <p:spPr>
                <a:xfrm>
                  <a:off x="9030773" y="955782"/>
                  <a:ext cx="112007" cy="359194"/>
                </a:xfrm>
                <a:custGeom>
                  <a:rect b="b" l="l" r="r" t="t"/>
                  <a:pathLst>
                    <a:path extrusionOk="0" h="1100" w="343">
                      <a:moveTo>
                        <a:pt x="248" y="995"/>
                      </a:moveTo>
                      <a:cubicBezTo>
                        <a:pt x="266" y="927"/>
                        <a:pt x="278" y="855"/>
                        <a:pt x="268" y="785"/>
                      </a:cubicBezTo>
                      <a:cubicBezTo>
                        <a:pt x="279" y="729"/>
                        <a:pt x="287" y="671"/>
                        <a:pt x="276" y="617"/>
                      </a:cubicBezTo>
                      <a:cubicBezTo>
                        <a:pt x="270" y="587"/>
                        <a:pt x="254" y="560"/>
                        <a:pt x="254" y="529"/>
                      </a:cubicBezTo>
                      <a:cubicBezTo>
                        <a:pt x="254" y="497"/>
                        <a:pt x="263" y="466"/>
                        <a:pt x="260" y="434"/>
                      </a:cubicBezTo>
                      <a:cubicBezTo>
                        <a:pt x="256" y="403"/>
                        <a:pt x="258" y="371"/>
                        <a:pt x="251" y="340"/>
                      </a:cubicBezTo>
                      <a:cubicBezTo>
                        <a:pt x="245" y="310"/>
                        <a:pt x="229" y="288"/>
                        <a:pt x="209" y="264"/>
                      </a:cubicBezTo>
                      <a:cubicBezTo>
                        <a:pt x="169" y="218"/>
                        <a:pt x="148" y="150"/>
                        <a:pt x="87" y="125"/>
                      </a:cubicBezTo>
                      <a:cubicBezTo>
                        <a:pt x="57" y="113"/>
                        <a:pt x="27" y="119"/>
                        <a:pt x="0" y="134"/>
                      </a:cubicBezTo>
                      <a:cubicBezTo>
                        <a:pt x="48" y="44"/>
                        <a:pt x="97" y="0"/>
                        <a:pt x="97" y="0"/>
                      </a:cubicBezTo>
                      <a:cubicBezTo>
                        <a:pt x="97" y="0"/>
                        <a:pt x="320" y="157"/>
                        <a:pt x="341" y="538"/>
                      </a:cubicBezTo>
                      <a:cubicBezTo>
                        <a:pt x="355" y="793"/>
                        <a:pt x="270" y="994"/>
                        <a:pt x="212" y="1100"/>
                      </a:cubicBezTo>
                      <a:cubicBezTo>
                        <a:pt x="225" y="1066"/>
                        <a:pt x="238" y="1031"/>
                        <a:pt x="248" y="99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905" name="Google Shape;2905;p18"/>
            <p:cNvGrpSpPr/>
            <p:nvPr/>
          </p:nvGrpSpPr>
          <p:grpSpPr>
            <a:xfrm rot="10800000">
              <a:off x="7082273" y="3229568"/>
              <a:ext cx="2061732" cy="1913931"/>
              <a:chOff x="-152402" y="-152407"/>
              <a:chExt cx="2061732" cy="1913931"/>
            </a:xfrm>
          </p:grpSpPr>
          <p:grpSp>
            <p:nvGrpSpPr>
              <p:cNvPr id="2906" name="Google Shape;2906;p18"/>
              <p:cNvGrpSpPr/>
              <p:nvPr/>
            </p:nvGrpSpPr>
            <p:grpSpPr>
              <a:xfrm flipH="1">
                <a:off x="666713" y="-152407"/>
                <a:ext cx="1242617" cy="703088"/>
                <a:chOff x="7920499" y="834309"/>
                <a:chExt cx="741595" cy="419604"/>
              </a:xfrm>
            </p:grpSpPr>
            <p:sp>
              <p:nvSpPr>
                <p:cNvPr id="2907" name="Google Shape;2907;p18"/>
                <p:cNvSpPr/>
                <p:nvPr/>
              </p:nvSpPr>
              <p:spPr>
                <a:xfrm>
                  <a:off x="7920499" y="942394"/>
                  <a:ext cx="231851" cy="102534"/>
                </a:xfrm>
                <a:custGeom>
                  <a:rect b="b" l="l" r="r" t="t"/>
                  <a:pathLst>
                    <a:path extrusionOk="0" h="314" w="710">
                      <a:moveTo>
                        <a:pt x="710" y="291"/>
                      </a:moveTo>
                      <a:cubicBezTo>
                        <a:pt x="710" y="291"/>
                        <a:pt x="575" y="213"/>
                        <a:pt x="443" y="128"/>
                      </a:cubicBezTo>
                      <a:cubicBezTo>
                        <a:pt x="312" y="42"/>
                        <a:pt x="112" y="-54"/>
                        <a:pt x="29" y="36"/>
                      </a:cubicBezTo>
                      <a:cubicBezTo>
                        <a:pt x="-54" y="127"/>
                        <a:pt x="49" y="244"/>
                        <a:pt x="222" y="293"/>
                      </a:cubicBezTo>
                      <a:cubicBezTo>
                        <a:pt x="396" y="342"/>
                        <a:pt x="710" y="291"/>
                        <a:pt x="710" y="2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8" name="Google Shape;2908;p18"/>
                <p:cNvSpPr/>
                <p:nvPr/>
              </p:nvSpPr>
              <p:spPr>
                <a:xfrm>
                  <a:off x="7920499" y="944026"/>
                  <a:ext cx="231851" cy="100901"/>
                </a:xfrm>
                <a:custGeom>
                  <a:rect b="b" l="l" r="r" t="t"/>
                  <a:pathLst>
                    <a:path extrusionOk="0" h="309" w="710">
                      <a:moveTo>
                        <a:pt x="29" y="31"/>
                      </a:moveTo>
                      <a:cubicBezTo>
                        <a:pt x="44" y="15"/>
                        <a:pt x="63" y="5"/>
                        <a:pt x="85" y="0"/>
                      </a:cubicBezTo>
                      <a:cubicBezTo>
                        <a:pt x="83" y="1"/>
                        <a:pt x="82" y="2"/>
                        <a:pt x="81" y="3"/>
                      </a:cubicBezTo>
                      <a:cubicBezTo>
                        <a:pt x="-2" y="94"/>
                        <a:pt x="100" y="211"/>
                        <a:pt x="274" y="260"/>
                      </a:cubicBezTo>
                      <a:cubicBezTo>
                        <a:pt x="392" y="293"/>
                        <a:pt x="575" y="280"/>
                        <a:pt x="680" y="269"/>
                      </a:cubicBezTo>
                      <a:cubicBezTo>
                        <a:pt x="699" y="280"/>
                        <a:pt x="710" y="286"/>
                        <a:pt x="710" y="286"/>
                      </a:cubicBezTo>
                      <a:cubicBezTo>
                        <a:pt x="710" y="286"/>
                        <a:pt x="396" y="337"/>
                        <a:pt x="222" y="288"/>
                      </a:cubicBezTo>
                      <a:cubicBezTo>
                        <a:pt x="49" y="239"/>
                        <a:pt x="-54" y="122"/>
                        <a:pt x="29" y="3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9" name="Google Shape;2909;p18"/>
                <p:cNvSpPr/>
                <p:nvPr/>
              </p:nvSpPr>
              <p:spPr>
                <a:xfrm>
                  <a:off x="8117736" y="834309"/>
                  <a:ext cx="181235" cy="178617"/>
                </a:xfrm>
                <a:custGeom>
                  <a:rect b="b" l="l" r="r" t="t"/>
                  <a:pathLst>
                    <a:path extrusionOk="0" h="547" w="555">
                      <a:moveTo>
                        <a:pt x="555" y="547"/>
                      </a:moveTo>
                      <a:cubicBezTo>
                        <a:pt x="555" y="547"/>
                        <a:pt x="471" y="414"/>
                        <a:pt x="394" y="278"/>
                      </a:cubicBezTo>
                      <a:cubicBezTo>
                        <a:pt x="327" y="158"/>
                        <a:pt x="216" y="7"/>
                        <a:pt x="112" y="0"/>
                      </a:cubicBezTo>
                      <a:lnTo>
                        <a:pt x="97" y="0"/>
                      </a:lnTo>
                      <a:cubicBezTo>
                        <a:pt x="88" y="1"/>
                        <a:pt x="78" y="3"/>
                        <a:pt x="69" y="6"/>
                      </a:cubicBezTo>
                      <a:cubicBezTo>
                        <a:pt x="-46" y="48"/>
                        <a:pt x="-10" y="200"/>
                        <a:pt x="122" y="323"/>
                      </a:cubicBezTo>
                      <a:cubicBezTo>
                        <a:pt x="253" y="446"/>
                        <a:pt x="555" y="547"/>
                        <a:pt x="555" y="54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0" name="Google Shape;2910;p18"/>
                <p:cNvSpPr/>
                <p:nvPr/>
              </p:nvSpPr>
              <p:spPr>
                <a:xfrm>
                  <a:off x="8117736" y="834309"/>
                  <a:ext cx="181235" cy="178617"/>
                </a:xfrm>
                <a:custGeom>
                  <a:rect b="b" l="l" r="r" t="t"/>
                  <a:pathLst>
                    <a:path extrusionOk="0" h="547" w="555">
                      <a:moveTo>
                        <a:pt x="69" y="6"/>
                      </a:moveTo>
                      <a:cubicBezTo>
                        <a:pt x="90" y="-1"/>
                        <a:pt x="111" y="-2"/>
                        <a:pt x="133" y="4"/>
                      </a:cubicBezTo>
                      <a:cubicBezTo>
                        <a:pt x="131" y="4"/>
                        <a:pt x="129" y="5"/>
                        <a:pt x="127" y="5"/>
                      </a:cubicBezTo>
                      <a:cubicBezTo>
                        <a:pt x="12" y="47"/>
                        <a:pt x="49" y="199"/>
                        <a:pt x="180" y="322"/>
                      </a:cubicBezTo>
                      <a:cubicBezTo>
                        <a:pt x="270" y="406"/>
                        <a:pt x="438" y="479"/>
                        <a:pt x="537" y="517"/>
                      </a:cubicBezTo>
                      <a:cubicBezTo>
                        <a:pt x="548" y="536"/>
                        <a:pt x="555" y="547"/>
                        <a:pt x="555" y="547"/>
                      </a:cubicBezTo>
                      <a:cubicBezTo>
                        <a:pt x="555" y="547"/>
                        <a:pt x="253" y="446"/>
                        <a:pt x="122" y="323"/>
                      </a:cubicBezTo>
                      <a:cubicBezTo>
                        <a:pt x="-10" y="200"/>
                        <a:pt x="-46" y="48"/>
                        <a:pt x="69" y="6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1" name="Google Shape;2911;p18"/>
                <p:cNvSpPr/>
                <p:nvPr/>
              </p:nvSpPr>
              <p:spPr>
                <a:xfrm>
                  <a:off x="8057977" y="1080520"/>
                  <a:ext cx="185807" cy="173393"/>
                </a:xfrm>
                <a:custGeom>
                  <a:rect b="b" l="l" r="r" t="t"/>
                  <a:pathLst>
                    <a:path extrusionOk="0" h="531" w="569">
                      <a:moveTo>
                        <a:pt x="569" y="0"/>
                      </a:moveTo>
                      <a:cubicBezTo>
                        <a:pt x="569" y="0"/>
                        <a:pt x="481" y="129"/>
                        <a:pt x="399" y="263"/>
                      </a:cubicBezTo>
                      <a:cubicBezTo>
                        <a:pt x="318" y="396"/>
                        <a:pt x="179" y="570"/>
                        <a:pt x="66" y="524"/>
                      </a:cubicBezTo>
                      <a:cubicBezTo>
                        <a:pt x="-48" y="478"/>
                        <a:pt x="-7" y="328"/>
                        <a:pt x="129" y="209"/>
                      </a:cubicBezTo>
                      <a:cubicBezTo>
                        <a:pt x="264" y="90"/>
                        <a:pt x="569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2" name="Google Shape;2912;p18"/>
                <p:cNvSpPr/>
                <p:nvPr/>
              </p:nvSpPr>
              <p:spPr>
                <a:xfrm>
                  <a:off x="8057977" y="1080520"/>
                  <a:ext cx="185807" cy="173393"/>
                </a:xfrm>
                <a:custGeom>
                  <a:rect b="b" l="l" r="r" t="t"/>
                  <a:pathLst>
                    <a:path extrusionOk="0" h="531" w="569">
                      <a:moveTo>
                        <a:pt x="66" y="524"/>
                      </a:moveTo>
                      <a:cubicBezTo>
                        <a:pt x="86" y="532"/>
                        <a:pt x="108" y="533"/>
                        <a:pt x="129" y="529"/>
                      </a:cubicBezTo>
                      <a:cubicBezTo>
                        <a:pt x="128" y="528"/>
                        <a:pt x="126" y="528"/>
                        <a:pt x="124" y="527"/>
                      </a:cubicBezTo>
                      <a:cubicBezTo>
                        <a:pt x="10" y="481"/>
                        <a:pt x="52" y="331"/>
                        <a:pt x="187" y="212"/>
                      </a:cubicBezTo>
                      <a:cubicBezTo>
                        <a:pt x="279" y="131"/>
                        <a:pt x="450" y="63"/>
                        <a:pt x="550" y="28"/>
                      </a:cubicBezTo>
                      <a:cubicBezTo>
                        <a:pt x="562" y="10"/>
                        <a:pt x="569" y="0"/>
                        <a:pt x="569" y="0"/>
                      </a:cubicBezTo>
                      <a:cubicBezTo>
                        <a:pt x="569" y="0"/>
                        <a:pt x="264" y="90"/>
                        <a:pt x="129" y="209"/>
                      </a:cubicBezTo>
                      <a:cubicBezTo>
                        <a:pt x="-7" y="328"/>
                        <a:pt x="-48" y="478"/>
                        <a:pt x="66" y="524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3" name="Google Shape;2913;p18"/>
                <p:cNvSpPr/>
                <p:nvPr/>
              </p:nvSpPr>
              <p:spPr>
                <a:xfrm>
                  <a:off x="8283950" y="1066479"/>
                  <a:ext cx="192011" cy="166535"/>
                </a:xfrm>
                <a:custGeom>
                  <a:rect b="b" l="l" r="r" t="t"/>
                  <a:pathLst>
                    <a:path extrusionOk="0" h="510" w="588">
                      <a:moveTo>
                        <a:pt x="588" y="0"/>
                      </a:moveTo>
                      <a:cubicBezTo>
                        <a:pt x="588" y="0"/>
                        <a:pt x="494" y="125"/>
                        <a:pt x="407" y="255"/>
                      </a:cubicBezTo>
                      <a:cubicBezTo>
                        <a:pt x="319" y="385"/>
                        <a:pt x="173" y="552"/>
                        <a:pt x="62" y="501"/>
                      </a:cubicBezTo>
                      <a:cubicBezTo>
                        <a:pt x="-50" y="451"/>
                        <a:pt x="-2" y="302"/>
                        <a:pt x="139" y="190"/>
                      </a:cubicBezTo>
                      <a:cubicBezTo>
                        <a:pt x="279" y="77"/>
                        <a:pt x="588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4" name="Google Shape;2914;p18"/>
                <p:cNvSpPr/>
                <p:nvPr/>
              </p:nvSpPr>
              <p:spPr>
                <a:xfrm>
                  <a:off x="8283950" y="1066479"/>
                  <a:ext cx="192011" cy="166862"/>
                </a:xfrm>
                <a:custGeom>
                  <a:rect b="b" l="l" r="r" t="t"/>
                  <a:pathLst>
                    <a:path extrusionOk="0" h="511" w="588">
                      <a:moveTo>
                        <a:pt x="62" y="501"/>
                      </a:moveTo>
                      <a:cubicBezTo>
                        <a:pt x="82" y="511"/>
                        <a:pt x="103" y="513"/>
                        <a:pt x="125" y="509"/>
                      </a:cubicBezTo>
                      <a:cubicBezTo>
                        <a:pt x="123" y="508"/>
                        <a:pt x="122" y="508"/>
                        <a:pt x="120" y="507"/>
                      </a:cubicBezTo>
                      <a:cubicBezTo>
                        <a:pt x="8" y="456"/>
                        <a:pt x="56" y="308"/>
                        <a:pt x="197" y="195"/>
                      </a:cubicBezTo>
                      <a:cubicBezTo>
                        <a:pt x="293" y="118"/>
                        <a:pt x="466" y="58"/>
                        <a:pt x="567" y="28"/>
                      </a:cubicBezTo>
                      <a:cubicBezTo>
                        <a:pt x="580" y="10"/>
                        <a:pt x="588" y="0"/>
                        <a:pt x="588" y="0"/>
                      </a:cubicBezTo>
                      <a:cubicBezTo>
                        <a:pt x="588" y="0"/>
                        <a:pt x="279" y="77"/>
                        <a:pt x="139" y="190"/>
                      </a:cubicBezTo>
                      <a:cubicBezTo>
                        <a:pt x="-2" y="302"/>
                        <a:pt x="-50" y="451"/>
                        <a:pt x="62" y="50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5" name="Google Shape;2915;p18"/>
                <p:cNvSpPr/>
                <p:nvPr/>
              </p:nvSpPr>
              <p:spPr>
                <a:xfrm>
                  <a:off x="8357098" y="887209"/>
                  <a:ext cx="181235" cy="119840"/>
                </a:xfrm>
                <a:custGeom>
                  <a:rect b="b" l="l" r="r" t="t"/>
                  <a:pathLst>
                    <a:path extrusionOk="0" h="367" w="555">
                      <a:moveTo>
                        <a:pt x="555" y="367"/>
                      </a:moveTo>
                      <a:cubicBezTo>
                        <a:pt x="555" y="367"/>
                        <a:pt x="458" y="274"/>
                        <a:pt x="366" y="176"/>
                      </a:cubicBezTo>
                      <a:cubicBezTo>
                        <a:pt x="274" y="78"/>
                        <a:pt x="128" y="-43"/>
                        <a:pt x="40" y="16"/>
                      </a:cubicBezTo>
                      <a:cubicBezTo>
                        <a:pt x="-47" y="74"/>
                        <a:pt x="14" y="193"/>
                        <a:pt x="149" y="269"/>
                      </a:cubicBezTo>
                      <a:cubicBezTo>
                        <a:pt x="283" y="345"/>
                        <a:pt x="555" y="367"/>
                        <a:pt x="555" y="3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6" name="Google Shape;2916;p18"/>
                <p:cNvSpPr/>
                <p:nvPr/>
              </p:nvSpPr>
              <p:spPr>
                <a:xfrm>
                  <a:off x="8357098" y="887535"/>
                  <a:ext cx="181235" cy="119514"/>
                </a:xfrm>
                <a:custGeom>
                  <a:rect b="b" l="l" r="r" t="t"/>
                  <a:pathLst>
                    <a:path extrusionOk="0" h="366" w="555">
                      <a:moveTo>
                        <a:pt x="40" y="15"/>
                      </a:moveTo>
                      <a:cubicBezTo>
                        <a:pt x="56" y="4"/>
                        <a:pt x="74" y="0"/>
                        <a:pt x="93" y="0"/>
                      </a:cubicBezTo>
                      <a:cubicBezTo>
                        <a:pt x="92" y="0"/>
                        <a:pt x="90" y="1"/>
                        <a:pt x="89" y="2"/>
                      </a:cubicBezTo>
                      <a:cubicBezTo>
                        <a:pt x="1" y="60"/>
                        <a:pt x="63" y="179"/>
                        <a:pt x="197" y="255"/>
                      </a:cubicBezTo>
                      <a:cubicBezTo>
                        <a:pt x="289" y="307"/>
                        <a:pt x="444" y="334"/>
                        <a:pt x="534" y="345"/>
                      </a:cubicBezTo>
                      <a:cubicBezTo>
                        <a:pt x="547" y="358"/>
                        <a:pt x="555" y="366"/>
                        <a:pt x="555" y="366"/>
                      </a:cubicBezTo>
                      <a:cubicBezTo>
                        <a:pt x="555" y="366"/>
                        <a:pt x="284" y="344"/>
                        <a:pt x="149" y="268"/>
                      </a:cubicBezTo>
                      <a:cubicBezTo>
                        <a:pt x="15" y="192"/>
                        <a:pt x="-47" y="73"/>
                        <a:pt x="40" y="1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7" name="Google Shape;2917;p18"/>
                <p:cNvSpPr/>
                <p:nvPr/>
              </p:nvSpPr>
              <p:spPr>
                <a:xfrm>
                  <a:off x="7968175" y="983864"/>
                  <a:ext cx="693919" cy="77063"/>
                </a:xfrm>
                <a:custGeom>
                  <a:rect b="b" l="l" r="r" t="t"/>
                  <a:pathLst>
                    <a:path extrusionOk="0" h="236" w="2125">
                      <a:moveTo>
                        <a:pt x="2122" y="33"/>
                      </a:moveTo>
                      <a:cubicBezTo>
                        <a:pt x="2115" y="38"/>
                        <a:pt x="2107" y="41"/>
                        <a:pt x="2099" y="45"/>
                      </a:cubicBezTo>
                      <a:cubicBezTo>
                        <a:pt x="2076" y="56"/>
                        <a:pt x="2053" y="67"/>
                        <a:pt x="2029" y="76"/>
                      </a:cubicBezTo>
                      <a:cubicBezTo>
                        <a:pt x="1992" y="92"/>
                        <a:pt x="1955" y="106"/>
                        <a:pt x="1917" y="118"/>
                      </a:cubicBezTo>
                      <a:cubicBezTo>
                        <a:pt x="1866" y="135"/>
                        <a:pt x="1814" y="150"/>
                        <a:pt x="1762" y="163"/>
                      </a:cubicBezTo>
                      <a:cubicBezTo>
                        <a:pt x="1698" y="179"/>
                        <a:pt x="1634" y="193"/>
                        <a:pt x="1569" y="203"/>
                      </a:cubicBezTo>
                      <a:cubicBezTo>
                        <a:pt x="1493" y="216"/>
                        <a:pt x="1416" y="224"/>
                        <a:pt x="1339" y="230"/>
                      </a:cubicBezTo>
                      <a:cubicBezTo>
                        <a:pt x="1251" y="236"/>
                        <a:pt x="1163" y="237"/>
                        <a:pt x="1075" y="235"/>
                      </a:cubicBezTo>
                      <a:cubicBezTo>
                        <a:pt x="976" y="232"/>
                        <a:pt x="876" y="224"/>
                        <a:pt x="778" y="211"/>
                      </a:cubicBezTo>
                      <a:cubicBezTo>
                        <a:pt x="668" y="197"/>
                        <a:pt x="559" y="177"/>
                        <a:pt x="452" y="151"/>
                      </a:cubicBezTo>
                      <a:cubicBezTo>
                        <a:pt x="331" y="122"/>
                        <a:pt x="212" y="87"/>
                        <a:pt x="96" y="45"/>
                      </a:cubicBezTo>
                      <a:cubicBezTo>
                        <a:pt x="65" y="34"/>
                        <a:pt x="34" y="23"/>
                        <a:pt x="4" y="11"/>
                      </a:cubicBezTo>
                      <a:cubicBezTo>
                        <a:pt x="-3" y="9"/>
                        <a:pt x="1" y="-2"/>
                        <a:pt x="8" y="1"/>
                      </a:cubicBezTo>
                      <a:cubicBezTo>
                        <a:pt x="126" y="46"/>
                        <a:pt x="246" y="86"/>
                        <a:pt x="369" y="118"/>
                      </a:cubicBezTo>
                      <a:cubicBezTo>
                        <a:pt x="479" y="148"/>
                        <a:pt x="591" y="172"/>
                        <a:pt x="704" y="189"/>
                      </a:cubicBezTo>
                      <a:cubicBezTo>
                        <a:pt x="804" y="205"/>
                        <a:pt x="906" y="216"/>
                        <a:pt x="1007" y="221"/>
                      </a:cubicBezTo>
                      <a:cubicBezTo>
                        <a:pt x="1098" y="226"/>
                        <a:pt x="1188" y="226"/>
                        <a:pt x="1279" y="222"/>
                      </a:cubicBezTo>
                      <a:cubicBezTo>
                        <a:pt x="1358" y="218"/>
                        <a:pt x="1438" y="211"/>
                        <a:pt x="1517" y="200"/>
                      </a:cubicBezTo>
                      <a:cubicBezTo>
                        <a:pt x="1584" y="190"/>
                        <a:pt x="1651" y="178"/>
                        <a:pt x="1718" y="162"/>
                      </a:cubicBezTo>
                      <a:cubicBezTo>
                        <a:pt x="1773" y="150"/>
                        <a:pt x="1827" y="135"/>
                        <a:pt x="1881" y="118"/>
                      </a:cubicBezTo>
                      <a:cubicBezTo>
                        <a:pt x="1922" y="105"/>
                        <a:pt x="1962" y="91"/>
                        <a:pt x="2002" y="75"/>
                      </a:cubicBezTo>
                      <a:cubicBezTo>
                        <a:pt x="2029" y="65"/>
                        <a:pt x="2056" y="53"/>
                        <a:pt x="2082" y="41"/>
                      </a:cubicBezTo>
                      <a:cubicBezTo>
                        <a:pt x="2093" y="36"/>
                        <a:pt x="2104" y="28"/>
                        <a:pt x="2116" y="24"/>
                      </a:cubicBezTo>
                      <a:cubicBezTo>
                        <a:pt x="2117" y="24"/>
                        <a:pt x="2117" y="23"/>
                        <a:pt x="2118" y="23"/>
                      </a:cubicBezTo>
                      <a:cubicBezTo>
                        <a:pt x="2124" y="19"/>
                        <a:pt x="2129" y="30"/>
                        <a:pt x="2122" y="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6250" lIns="81625" spcFirstLastPara="1" rIns="81625" wrap="square" tIns="36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8" name="Google Shape;2918;p18"/>
                <p:cNvSpPr/>
                <p:nvPr/>
              </p:nvSpPr>
              <p:spPr>
                <a:xfrm>
                  <a:off x="8199374" y="915944"/>
                  <a:ext cx="198216" cy="143351"/>
                </a:xfrm>
                <a:custGeom>
                  <a:rect b="b" l="l" r="r" t="t"/>
                  <a:pathLst>
                    <a:path extrusionOk="0" h="439" w="607">
                      <a:moveTo>
                        <a:pt x="10" y="2"/>
                      </a:moveTo>
                      <a:cubicBezTo>
                        <a:pt x="42" y="44"/>
                        <a:pt x="78" y="82"/>
                        <a:pt x="114" y="119"/>
                      </a:cubicBezTo>
                      <a:cubicBezTo>
                        <a:pt x="197" y="202"/>
                        <a:pt x="290" y="277"/>
                        <a:pt x="392" y="337"/>
                      </a:cubicBezTo>
                      <a:cubicBezTo>
                        <a:pt x="458" y="376"/>
                        <a:pt x="529" y="408"/>
                        <a:pt x="603" y="429"/>
                      </a:cubicBezTo>
                      <a:cubicBezTo>
                        <a:pt x="610" y="431"/>
                        <a:pt x="607" y="441"/>
                        <a:pt x="600" y="439"/>
                      </a:cubicBezTo>
                      <a:cubicBezTo>
                        <a:pt x="471" y="403"/>
                        <a:pt x="354" y="335"/>
                        <a:pt x="249" y="253"/>
                      </a:cubicBezTo>
                      <a:cubicBezTo>
                        <a:pt x="172" y="193"/>
                        <a:pt x="101" y="126"/>
                        <a:pt x="37" y="52"/>
                      </a:cubicBezTo>
                      <a:cubicBezTo>
                        <a:pt x="25" y="38"/>
                        <a:pt x="13" y="24"/>
                        <a:pt x="1" y="9"/>
                      </a:cubicBezTo>
                      <a:cubicBezTo>
                        <a:pt x="-3" y="4"/>
                        <a:pt x="6" y="-4"/>
                        <a:pt x="1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9" name="Google Shape;2919;p18"/>
                <p:cNvSpPr/>
                <p:nvPr/>
              </p:nvSpPr>
              <p:spPr>
                <a:xfrm>
                  <a:off x="8098143" y="1056356"/>
                  <a:ext cx="207033" cy="161964"/>
                </a:xfrm>
                <a:custGeom>
                  <a:rect b="b" l="l" r="r" t="t"/>
                  <a:pathLst>
                    <a:path extrusionOk="0" h="496" w="634">
                      <a:moveTo>
                        <a:pt x="0" y="489"/>
                      </a:moveTo>
                      <a:cubicBezTo>
                        <a:pt x="23" y="440"/>
                        <a:pt x="55" y="395"/>
                        <a:pt x="88" y="352"/>
                      </a:cubicBezTo>
                      <a:cubicBezTo>
                        <a:pt x="165" y="253"/>
                        <a:pt x="261" y="167"/>
                        <a:pt x="370" y="103"/>
                      </a:cubicBezTo>
                      <a:cubicBezTo>
                        <a:pt x="451" y="56"/>
                        <a:pt x="537" y="22"/>
                        <a:pt x="628" y="0"/>
                      </a:cubicBezTo>
                      <a:cubicBezTo>
                        <a:pt x="635" y="-2"/>
                        <a:pt x="637" y="10"/>
                        <a:pt x="630" y="11"/>
                      </a:cubicBezTo>
                      <a:cubicBezTo>
                        <a:pt x="480" y="47"/>
                        <a:pt x="341" y="120"/>
                        <a:pt x="226" y="222"/>
                      </a:cubicBezTo>
                      <a:cubicBezTo>
                        <a:pt x="152" y="286"/>
                        <a:pt x="87" y="362"/>
                        <a:pt x="36" y="446"/>
                      </a:cubicBezTo>
                      <a:cubicBezTo>
                        <a:pt x="27" y="462"/>
                        <a:pt x="18" y="477"/>
                        <a:pt x="11" y="493"/>
                      </a:cubicBezTo>
                      <a:cubicBezTo>
                        <a:pt x="7" y="499"/>
                        <a:pt x="-3" y="495"/>
                        <a:pt x="0" y="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0" name="Google Shape;2920;p18"/>
                <p:cNvSpPr/>
                <p:nvPr/>
              </p:nvSpPr>
              <p:spPr>
                <a:xfrm>
                  <a:off x="8333260" y="1032192"/>
                  <a:ext cx="217809" cy="161964"/>
                </a:xfrm>
                <a:custGeom>
                  <a:rect b="b" l="l" r="r" t="t"/>
                  <a:pathLst>
                    <a:path extrusionOk="0" h="496" w="667">
                      <a:moveTo>
                        <a:pt x="1" y="487"/>
                      </a:moveTo>
                      <a:cubicBezTo>
                        <a:pt x="31" y="442"/>
                        <a:pt x="68" y="400"/>
                        <a:pt x="104" y="360"/>
                      </a:cubicBezTo>
                      <a:cubicBezTo>
                        <a:pt x="193" y="265"/>
                        <a:pt x="294" y="182"/>
                        <a:pt x="405" y="115"/>
                      </a:cubicBezTo>
                      <a:cubicBezTo>
                        <a:pt x="485" y="67"/>
                        <a:pt x="571" y="28"/>
                        <a:pt x="660" y="0"/>
                      </a:cubicBezTo>
                      <a:cubicBezTo>
                        <a:pt x="666" y="-2"/>
                        <a:pt x="671" y="8"/>
                        <a:pt x="664" y="10"/>
                      </a:cubicBezTo>
                      <a:cubicBezTo>
                        <a:pt x="516" y="57"/>
                        <a:pt x="378" y="134"/>
                        <a:pt x="258" y="232"/>
                      </a:cubicBezTo>
                      <a:cubicBezTo>
                        <a:pt x="178" y="296"/>
                        <a:pt x="106" y="369"/>
                        <a:pt x="43" y="449"/>
                      </a:cubicBezTo>
                      <a:cubicBezTo>
                        <a:pt x="31" y="464"/>
                        <a:pt x="20" y="478"/>
                        <a:pt x="10" y="494"/>
                      </a:cubicBezTo>
                      <a:cubicBezTo>
                        <a:pt x="6" y="500"/>
                        <a:pt x="-3" y="493"/>
                        <a:pt x="1" y="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1" name="Google Shape;2921;p18"/>
                <p:cNvSpPr/>
                <p:nvPr/>
              </p:nvSpPr>
              <p:spPr>
                <a:xfrm>
                  <a:off x="8444940" y="946639"/>
                  <a:ext cx="182541" cy="68573"/>
                </a:xfrm>
                <a:custGeom>
                  <a:rect b="b" l="l" r="r" t="t"/>
                  <a:pathLst>
                    <a:path extrusionOk="0" h="210" w="559">
                      <a:moveTo>
                        <a:pt x="10" y="2"/>
                      </a:moveTo>
                      <a:cubicBezTo>
                        <a:pt x="39" y="34"/>
                        <a:pt x="73" y="61"/>
                        <a:pt x="108" y="85"/>
                      </a:cubicBezTo>
                      <a:cubicBezTo>
                        <a:pt x="184" y="138"/>
                        <a:pt x="271" y="178"/>
                        <a:pt x="363" y="193"/>
                      </a:cubicBezTo>
                      <a:cubicBezTo>
                        <a:pt x="427" y="203"/>
                        <a:pt x="491" y="201"/>
                        <a:pt x="553" y="185"/>
                      </a:cubicBezTo>
                      <a:cubicBezTo>
                        <a:pt x="560" y="183"/>
                        <a:pt x="562" y="194"/>
                        <a:pt x="555" y="196"/>
                      </a:cubicBezTo>
                      <a:cubicBezTo>
                        <a:pt x="448" y="223"/>
                        <a:pt x="336" y="210"/>
                        <a:pt x="235" y="168"/>
                      </a:cubicBezTo>
                      <a:cubicBezTo>
                        <a:pt x="162" y="138"/>
                        <a:pt x="94" y="94"/>
                        <a:pt x="35" y="42"/>
                      </a:cubicBezTo>
                      <a:cubicBezTo>
                        <a:pt x="24" y="32"/>
                        <a:pt x="12" y="21"/>
                        <a:pt x="1" y="10"/>
                      </a:cubicBezTo>
                      <a:cubicBezTo>
                        <a:pt x="-4" y="4"/>
                        <a:pt x="5" y="-3"/>
                        <a:pt x="1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7750" lIns="81625" spcFirstLastPara="1" rIns="81625" wrap="square" tIns="27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22" name="Google Shape;2922;p18"/>
              <p:cNvGrpSpPr/>
              <p:nvPr/>
            </p:nvGrpSpPr>
            <p:grpSpPr>
              <a:xfrm flipH="1">
                <a:off x="478485" y="412799"/>
                <a:ext cx="557563" cy="478209"/>
                <a:chOff x="8441675" y="1171625"/>
                <a:chExt cx="332754" cy="285396"/>
              </a:xfrm>
            </p:grpSpPr>
            <p:sp>
              <p:nvSpPr>
                <p:cNvPr id="2923" name="Google Shape;2923;p18"/>
                <p:cNvSpPr/>
                <p:nvPr/>
              </p:nvSpPr>
              <p:spPr>
                <a:xfrm>
                  <a:off x="8441675" y="1203952"/>
                  <a:ext cx="293242" cy="253068"/>
                </a:xfrm>
                <a:custGeom>
                  <a:rect b="b" l="l" r="r" t="t"/>
                  <a:pathLst>
                    <a:path extrusionOk="0" h="775" w="898">
                      <a:moveTo>
                        <a:pt x="0" y="775"/>
                      </a:moveTo>
                      <a:cubicBezTo>
                        <a:pt x="0" y="775"/>
                        <a:pt x="51" y="449"/>
                        <a:pt x="341" y="201"/>
                      </a:cubicBezTo>
                      <a:cubicBezTo>
                        <a:pt x="630" y="-47"/>
                        <a:pt x="898" y="5"/>
                        <a:pt x="898" y="5"/>
                      </a:cubicBezTo>
                      <a:cubicBezTo>
                        <a:pt x="898" y="5"/>
                        <a:pt x="909" y="278"/>
                        <a:pt x="619" y="526"/>
                      </a:cubicBezTo>
                      <a:cubicBezTo>
                        <a:pt x="330" y="774"/>
                        <a:pt x="0" y="775"/>
                        <a:pt x="0" y="7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4" name="Google Shape;2924;p18"/>
                <p:cNvSpPr/>
                <p:nvPr/>
              </p:nvSpPr>
              <p:spPr>
                <a:xfrm>
                  <a:off x="8441675" y="1171625"/>
                  <a:ext cx="332754" cy="285396"/>
                </a:xfrm>
                <a:custGeom>
                  <a:rect b="b" l="l" r="r" t="t"/>
                  <a:pathLst>
                    <a:path extrusionOk="0" h="874" w="1019">
                      <a:moveTo>
                        <a:pt x="82" y="811"/>
                      </a:moveTo>
                      <a:cubicBezTo>
                        <a:pt x="119" y="778"/>
                        <a:pt x="157" y="746"/>
                        <a:pt x="195" y="714"/>
                      </a:cubicBezTo>
                      <a:cubicBezTo>
                        <a:pt x="190" y="759"/>
                        <a:pt x="182" y="805"/>
                        <a:pt x="172" y="850"/>
                      </a:cubicBezTo>
                      <a:cubicBezTo>
                        <a:pt x="176" y="849"/>
                        <a:pt x="180" y="848"/>
                        <a:pt x="184" y="847"/>
                      </a:cubicBezTo>
                      <a:cubicBezTo>
                        <a:pt x="195" y="799"/>
                        <a:pt x="202" y="751"/>
                        <a:pt x="206" y="704"/>
                      </a:cubicBezTo>
                      <a:cubicBezTo>
                        <a:pt x="253" y="663"/>
                        <a:pt x="301" y="623"/>
                        <a:pt x="348" y="582"/>
                      </a:cubicBezTo>
                      <a:cubicBezTo>
                        <a:pt x="367" y="567"/>
                        <a:pt x="385" y="551"/>
                        <a:pt x="403" y="535"/>
                      </a:cubicBezTo>
                      <a:cubicBezTo>
                        <a:pt x="398" y="585"/>
                        <a:pt x="389" y="635"/>
                        <a:pt x="378" y="683"/>
                      </a:cubicBezTo>
                      <a:cubicBezTo>
                        <a:pt x="370" y="720"/>
                        <a:pt x="360" y="756"/>
                        <a:pt x="348" y="792"/>
                      </a:cubicBezTo>
                      <a:cubicBezTo>
                        <a:pt x="352" y="791"/>
                        <a:pt x="357" y="789"/>
                        <a:pt x="361" y="787"/>
                      </a:cubicBezTo>
                      <a:cubicBezTo>
                        <a:pt x="388" y="702"/>
                        <a:pt x="407" y="613"/>
                        <a:pt x="414" y="525"/>
                      </a:cubicBezTo>
                      <a:cubicBezTo>
                        <a:pt x="480" y="469"/>
                        <a:pt x="546" y="413"/>
                        <a:pt x="612" y="357"/>
                      </a:cubicBezTo>
                      <a:cubicBezTo>
                        <a:pt x="606" y="406"/>
                        <a:pt x="597" y="456"/>
                        <a:pt x="586" y="505"/>
                      </a:cubicBezTo>
                      <a:cubicBezTo>
                        <a:pt x="572" y="570"/>
                        <a:pt x="553" y="634"/>
                        <a:pt x="527" y="696"/>
                      </a:cubicBezTo>
                      <a:cubicBezTo>
                        <a:pt x="532" y="692"/>
                        <a:pt x="537" y="689"/>
                        <a:pt x="542" y="685"/>
                      </a:cubicBezTo>
                      <a:cubicBezTo>
                        <a:pt x="543" y="684"/>
                        <a:pt x="543" y="683"/>
                        <a:pt x="544" y="681"/>
                      </a:cubicBezTo>
                      <a:cubicBezTo>
                        <a:pt x="585" y="576"/>
                        <a:pt x="613" y="460"/>
                        <a:pt x="623" y="347"/>
                      </a:cubicBezTo>
                      <a:cubicBezTo>
                        <a:pt x="634" y="337"/>
                        <a:pt x="645" y="328"/>
                        <a:pt x="656" y="318"/>
                      </a:cubicBezTo>
                      <a:cubicBezTo>
                        <a:pt x="711" y="272"/>
                        <a:pt x="765" y="225"/>
                        <a:pt x="820" y="178"/>
                      </a:cubicBezTo>
                      <a:cubicBezTo>
                        <a:pt x="815" y="228"/>
                        <a:pt x="806" y="278"/>
                        <a:pt x="795" y="326"/>
                      </a:cubicBezTo>
                      <a:cubicBezTo>
                        <a:pt x="781" y="384"/>
                        <a:pt x="765" y="442"/>
                        <a:pt x="743" y="498"/>
                      </a:cubicBezTo>
                      <a:cubicBezTo>
                        <a:pt x="751" y="488"/>
                        <a:pt x="758" y="479"/>
                        <a:pt x="765" y="469"/>
                      </a:cubicBezTo>
                      <a:cubicBezTo>
                        <a:pt x="799" y="373"/>
                        <a:pt x="823" y="270"/>
                        <a:pt x="831" y="168"/>
                      </a:cubicBezTo>
                      <a:cubicBezTo>
                        <a:pt x="854" y="149"/>
                        <a:pt x="876" y="130"/>
                        <a:pt x="898" y="111"/>
                      </a:cubicBezTo>
                      <a:cubicBezTo>
                        <a:pt x="902" y="108"/>
                        <a:pt x="907" y="104"/>
                        <a:pt x="911" y="100"/>
                      </a:cubicBezTo>
                      <a:cubicBezTo>
                        <a:pt x="946" y="70"/>
                        <a:pt x="982" y="40"/>
                        <a:pt x="1017" y="9"/>
                      </a:cubicBezTo>
                      <a:cubicBezTo>
                        <a:pt x="1022" y="5"/>
                        <a:pt x="1015" y="-3"/>
                        <a:pt x="1010" y="2"/>
                      </a:cubicBezTo>
                      <a:cubicBezTo>
                        <a:pt x="1009" y="2"/>
                        <a:pt x="1009" y="3"/>
                        <a:pt x="1008" y="3"/>
                      </a:cubicBezTo>
                      <a:cubicBezTo>
                        <a:pt x="993" y="12"/>
                        <a:pt x="980" y="28"/>
                        <a:pt x="966" y="39"/>
                      </a:cubicBezTo>
                      <a:cubicBezTo>
                        <a:pt x="941" y="60"/>
                        <a:pt x="916" y="82"/>
                        <a:pt x="891" y="103"/>
                      </a:cubicBezTo>
                      <a:cubicBezTo>
                        <a:pt x="887" y="107"/>
                        <a:pt x="883" y="111"/>
                        <a:pt x="879" y="114"/>
                      </a:cubicBezTo>
                      <a:cubicBezTo>
                        <a:pt x="861" y="130"/>
                        <a:pt x="842" y="145"/>
                        <a:pt x="824" y="161"/>
                      </a:cubicBezTo>
                      <a:cubicBezTo>
                        <a:pt x="779" y="157"/>
                        <a:pt x="733" y="159"/>
                        <a:pt x="688" y="163"/>
                      </a:cubicBezTo>
                      <a:cubicBezTo>
                        <a:pt x="625" y="169"/>
                        <a:pt x="562" y="178"/>
                        <a:pt x="500" y="190"/>
                      </a:cubicBezTo>
                      <a:cubicBezTo>
                        <a:pt x="490" y="195"/>
                        <a:pt x="479" y="201"/>
                        <a:pt x="469" y="208"/>
                      </a:cubicBezTo>
                      <a:cubicBezTo>
                        <a:pt x="504" y="200"/>
                        <a:pt x="539" y="193"/>
                        <a:pt x="574" y="188"/>
                      </a:cubicBezTo>
                      <a:cubicBezTo>
                        <a:pt x="653" y="175"/>
                        <a:pt x="733" y="166"/>
                        <a:pt x="813" y="171"/>
                      </a:cubicBezTo>
                      <a:cubicBezTo>
                        <a:pt x="747" y="227"/>
                        <a:pt x="682" y="283"/>
                        <a:pt x="616" y="339"/>
                      </a:cubicBezTo>
                      <a:cubicBezTo>
                        <a:pt x="571" y="336"/>
                        <a:pt x="525" y="338"/>
                        <a:pt x="479" y="342"/>
                      </a:cubicBezTo>
                      <a:cubicBezTo>
                        <a:pt x="407" y="348"/>
                        <a:pt x="335" y="359"/>
                        <a:pt x="263" y="374"/>
                      </a:cubicBezTo>
                      <a:cubicBezTo>
                        <a:pt x="259" y="379"/>
                        <a:pt x="254" y="383"/>
                        <a:pt x="250" y="388"/>
                      </a:cubicBezTo>
                      <a:cubicBezTo>
                        <a:pt x="288" y="380"/>
                        <a:pt x="327" y="373"/>
                        <a:pt x="366" y="366"/>
                      </a:cubicBezTo>
                      <a:cubicBezTo>
                        <a:pt x="445" y="353"/>
                        <a:pt x="525" y="344"/>
                        <a:pt x="605" y="349"/>
                      </a:cubicBezTo>
                      <a:cubicBezTo>
                        <a:pt x="539" y="405"/>
                        <a:pt x="474" y="461"/>
                        <a:pt x="408" y="518"/>
                      </a:cubicBezTo>
                      <a:cubicBezTo>
                        <a:pt x="362" y="514"/>
                        <a:pt x="317" y="516"/>
                        <a:pt x="271" y="520"/>
                      </a:cubicBezTo>
                      <a:cubicBezTo>
                        <a:pt x="226" y="524"/>
                        <a:pt x="182" y="530"/>
                        <a:pt x="137" y="537"/>
                      </a:cubicBezTo>
                      <a:cubicBezTo>
                        <a:pt x="134" y="541"/>
                        <a:pt x="132" y="546"/>
                        <a:pt x="129" y="550"/>
                      </a:cubicBezTo>
                      <a:cubicBezTo>
                        <a:pt x="139" y="548"/>
                        <a:pt x="148" y="546"/>
                        <a:pt x="157" y="545"/>
                      </a:cubicBezTo>
                      <a:cubicBezTo>
                        <a:pt x="236" y="532"/>
                        <a:pt x="317" y="523"/>
                        <a:pt x="397" y="527"/>
                      </a:cubicBezTo>
                      <a:cubicBezTo>
                        <a:pt x="366" y="554"/>
                        <a:pt x="335" y="580"/>
                        <a:pt x="304" y="607"/>
                      </a:cubicBezTo>
                      <a:cubicBezTo>
                        <a:pt x="269" y="636"/>
                        <a:pt x="234" y="666"/>
                        <a:pt x="200" y="696"/>
                      </a:cubicBezTo>
                      <a:cubicBezTo>
                        <a:pt x="154" y="693"/>
                        <a:pt x="108" y="694"/>
                        <a:pt x="63" y="699"/>
                      </a:cubicBezTo>
                      <a:cubicBezTo>
                        <a:pt x="60" y="699"/>
                        <a:pt x="57" y="699"/>
                        <a:pt x="54" y="700"/>
                      </a:cubicBezTo>
                      <a:cubicBezTo>
                        <a:pt x="52" y="703"/>
                        <a:pt x="51" y="707"/>
                        <a:pt x="49" y="710"/>
                      </a:cubicBezTo>
                      <a:cubicBezTo>
                        <a:pt x="95" y="705"/>
                        <a:pt x="142" y="703"/>
                        <a:pt x="188" y="706"/>
                      </a:cubicBezTo>
                      <a:cubicBezTo>
                        <a:pt x="142" y="746"/>
                        <a:pt x="96" y="785"/>
                        <a:pt x="49" y="825"/>
                      </a:cubicBezTo>
                      <a:cubicBezTo>
                        <a:pt x="33" y="839"/>
                        <a:pt x="17" y="852"/>
                        <a:pt x="1" y="866"/>
                      </a:cubicBezTo>
                      <a:cubicBezTo>
                        <a:pt x="0" y="871"/>
                        <a:pt x="0" y="874"/>
                        <a:pt x="0" y="874"/>
                      </a:cubicBezTo>
                      <a:cubicBezTo>
                        <a:pt x="0" y="874"/>
                        <a:pt x="2" y="874"/>
                        <a:pt x="8" y="874"/>
                      </a:cubicBezTo>
                      <a:cubicBezTo>
                        <a:pt x="32" y="853"/>
                        <a:pt x="57" y="832"/>
                        <a:pt x="82" y="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5" name="Google Shape;2925;p18"/>
                <p:cNvSpPr/>
                <p:nvPr/>
              </p:nvSpPr>
              <p:spPr>
                <a:xfrm>
                  <a:off x="8472697" y="1204279"/>
                  <a:ext cx="262220" cy="249803"/>
                </a:xfrm>
                <a:custGeom>
                  <a:rect b="b" l="l" r="r" t="t"/>
                  <a:pathLst>
                    <a:path extrusionOk="0" h="765" w="803">
                      <a:moveTo>
                        <a:pt x="105" y="729"/>
                      </a:moveTo>
                      <a:cubicBezTo>
                        <a:pt x="170" y="702"/>
                        <a:pt x="234" y="668"/>
                        <a:pt x="284" y="617"/>
                      </a:cubicBezTo>
                      <a:cubicBezTo>
                        <a:pt x="335" y="592"/>
                        <a:pt x="386" y="563"/>
                        <a:pt x="422" y="522"/>
                      </a:cubicBezTo>
                      <a:cubicBezTo>
                        <a:pt x="442" y="499"/>
                        <a:pt x="454" y="469"/>
                        <a:pt x="478" y="451"/>
                      </a:cubicBezTo>
                      <a:cubicBezTo>
                        <a:pt x="504" y="431"/>
                        <a:pt x="534" y="420"/>
                        <a:pt x="557" y="397"/>
                      </a:cubicBezTo>
                      <a:cubicBezTo>
                        <a:pt x="580" y="376"/>
                        <a:pt x="606" y="357"/>
                        <a:pt x="627" y="334"/>
                      </a:cubicBezTo>
                      <a:cubicBezTo>
                        <a:pt x="647" y="310"/>
                        <a:pt x="655" y="284"/>
                        <a:pt x="661" y="254"/>
                      </a:cubicBezTo>
                      <a:cubicBezTo>
                        <a:pt x="674" y="194"/>
                        <a:pt x="715" y="136"/>
                        <a:pt x="698" y="72"/>
                      </a:cubicBezTo>
                      <a:cubicBezTo>
                        <a:pt x="689" y="41"/>
                        <a:pt x="665" y="21"/>
                        <a:pt x="637" y="9"/>
                      </a:cubicBezTo>
                      <a:cubicBezTo>
                        <a:pt x="738" y="-8"/>
                        <a:pt x="803" y="4"/>
                        <a:pt x="803" y="4"/>
                      </a:cubicBezTo>
                      <a:cubicBezTo>
                        <a:pt x="803" y="4"/>
                        <a:pt x="814" y="277"/>
                        <a:pt x="524" y="525"/>
                      </a:cubicBezTo>
                      <a:cubicBezTo>
                        <a:pt x="331" y="691"/>
                        <a:pt x="119" y="746"/>
                        <a:pt x="0" y="765"/>
                      </a:cubicBezTo>
                      <a:cubicBezTo>
                        <a:pt x="35" y="754"/>
                        <a:pt x="70" y="743"/>
                        <a:pt x="105" y="729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26" name="Google Shape;2926;p18"/>
              <p:cNvGrpSpPr/>
              <p:nvPr/>
            </p:nvGrpSpPr>
            <p:grpSpPr>
              <a:xfrm flipH="1">
                <a:off x="-139270" y="526607"/>
                <a:ext cx="692715" cy="1234918"/>
                <a:chOff x="8729693" y="1239545"/>
                <a:chExt cx="413413" cy="737000"/>
              </a:xfrm>
            </p:grpSpPr>
            <p:sp>
              <p:nvSpPr>
                <p:cNvPr id="2927" name="Google Shape;2927;p18"/>
                <p:cNvSpPr/>
                <p:nvPr/>
              </p:nvSpPr>
              <p:spPr>
                <a:xfrm>
                  <a:off x="8820147" y="1751233"/>
                  <a:ext cx="113639" cy="225313"/>
                </a:xfrm>
                <a:custGeom>
                  <a:rect b="b" l="l" r="r" t="t"/>
                  <a:pathLst>
                    <a:path extrusionOk="0" h="690" w="348">
                      <a:moveTo>
                        <a:pt x="344" y="0"/>
                      </a:moveTo>
                      <a:cubicBezTo>
                        <a:pt x="344" y="0"/>
                        <a:pt x="254" y="128"/>
                        <a:pt x="157" y="251"/>
                      </a:cubicBezTo>
                      <a:cubicBezTo>
                        <a:pt x="60" y="374"/>
                        <a:pt x="-54" y="564"/>
                        <a:pt x="28" y="655"/>
                      </a:cubicBezTo>
                      <a:cubicBezTo>
                        <a:pt x="111" y="745"/>
                        <a:pt x="237" y="654"/>
                        <a:pt x="301" y="486"/>
                      </a:cubicBezTo>
                      <a:cubicBezTo>
                        <a:pt x="366" y="317"/>
                        <a:pt x="344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8" name="Google Shape;2928;p18"/>
                <p:cNvSpPr/>
                <p:nvPr/>
              </p:nvSpPr>
              <p:spPr>
                <a:xfrm>
                  <a:off x="8820801" y="1751233"/>
                  <a:ext cx="112986" cy="225313"/>
                </a:xfrm>
                <a:custGeom>
                  <a:rect b="b" l="l" r="r" t="t"/>
                  <a:pathLst>
                    <a:path extrusionOk="0" h="690" w="346">
                      <a:moveTo>
                        <a:pt x="26" y="655"/>
                      </a:moveTo>
                      <a:cubicBezTo>
                        <a:pt x="11" y="638"/>
                        <a:pt x="3" y="619"/>
                        <a:pt x="0" y="597"/>
                      </a:cubicBezTo>
                      <a:cubicBezTo>
                        <a:pt x="1" y="598"/>
                        <a:pt x="2" y="600"/>
                        <a:pt x="3" y="601"/>
                      </a:cubicBezTo>
                      <a:cubicBezTo>
                        <a:pt x="86" y="692"/>
                        <a:pt x="212" y="600"/>
                        <a:pt x="276" y="432"/>
                      </a:cubicBezTo>
                      <a:cubicBezTo>
                        <a:pt x="320" y="317"/>
                        <a:pt x="324" y="134"/>
                        <a:pt x="322" y="28"/>
                      </a:cubicBezTo>
                      <a:cubicBezTo>
                        <a:pt x="335" y="11"/>
                        <a:pt x="342" y="0"/>
                        <a:pt x="342" y="0"/>
                      </a:cubicBezTo>
                      <a:cubicBezTo>
                        <a:pt x="342" y="0"/>
                        <a:pt x="364" y="317"/>
                        <a:pt x="299" y="486"/>
                      </a:cubicBezTo>
                      <a:cubicBezTo>
                        <a:pt x="235" y="654"/>
                        <a:pt x="109" y="745"/>
                        <a:pt x="26" y="65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9" name="Google Shape;2929;p18"/>
                <p:cNvSpPr/>
                <p:nvPr/>
              </p:nvSpPr>
              <p:spPr>
                <a:xfrm>
                  <a:off x="8730019" y="1602984"/>
                  <a:ext cx="191032" cy="167515"/>
                </a:xfrm>
                <a:custGeom>
                  <a:rect b="b" l="l" r="r" t="t"/>
                  <a:pathLst>
                    <a:path extrusionOk="0" h="513" w="585">
                      <a:moveTo>
                        <a:pt x="585" y="0"/>
                      </a:moveTo>
                      <a:cubicBezTo>
                        <a:pt x="585" y="0"/>
                        <a:pt x="446" y="72"/>
                        <a:pt x="304" y="136"/>
                      </a:cubicBezTo>
                      <a:cubicBezTo>
                        <a:pt x="161" y="201"/>
                        <a:pt x="-28" y="316"/>
                        <a:pt x="3" y="435"/>
                      </a:cubicBezTo>
                      <a:cubicBezTo>
                        <a:pt x="34" y="553"/>
                        <a:pt x="189" y="531"/>
                        <a:pt x="323" y="411"/>
                      </a:cubicBezTo>
                      <a:cubicBezTo>
                        <a:pt x="458" y="292"/>
                        <a:pt x="58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0" name="Google Shape;2930;p18"/>
                <p:cNvSpPr/>
                <p:nvPr/>
              </p:nvSpPr>
              <p:spPr>
                <a:xfrm>
                  <a:off x="8729693" y="1602984"/>
                  <a:ext cx="191358" cy="167515"/>
                </a:xfrm>
                <a:custGeom>
                  <a:rect b="b" l="l" r="r" t="t"/>
                  <a:pathLst>
                    <a:path extrusionOk="0" h="513" w="586">
                      <a:moveTo>
                        <a:pt x="4" y="435"/>
                      </a:moveTo>
                      <a:cubicBezTo>
                        <a:pt x="-2" y="414"/>
                        <a:pt x="0" y="392"/>
                        <a:pt x="7" y="371"/>
                      </a:cubicBezTo>
                      <a:cubicBezTo>
                        <a:pt x="8" y="373"/>
                        <a:pt x="8" y="375"/>
                        <a:pt x="8" y="377"/>
                      </a:cubicBezTo>
                      <a:cubicBezTo>
                        <a:pt x="40" y="495"/>
                        <a:pt x="194" y="473"/>
                        <a:pt x="329" y="353"/>
                      </a:cubicBezTo>
                      <a:cubicBezTo>
                        <a:pt x="420" y="271"/>
                        <a:pt x="509" y="110"/>
                        <a:pt x="556" y="16"/>
                      </a:cubicBezTo>
                      <a:cubicBezTo>
                        <a:pt x="575" y="6"/>
                        <a:pt x="586" y="0"/>
                        <a:pt x="586" y="0"/>
                      </a:cubicBezTo>
                      <a:cubicBezTo>
                        <a:pt x="586" y="0"/>
                        <a:pt x="459" y="292"/>
                        <a:pt x="324" y="411"/>
                      </a:cubicBezTo>
                      <a:cubicBezTo>
                        <a:pt x="190" y="531"/>
                        <a:pt x="35" y="554"/>
                        <a:pt x="4" y="43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1" name="Google Shape;2931;p18"/>
                <p:cNvSpPr/>
                <p:nvPr/>
              </p:nvSpPr>
              <p:spPr>
                <a:xfrm>
                  <a:off x="8983423" y="1664047"/>
                  <a:ext cx="159683" cy="197883"/>
                </a:xfrm>
                <a:custGeom>
                  <a:rect b="b" l="l" r="r" t="t"/>
                  <a:pathLst>
                    <a:path extrusionOk="0" h="606" w="489">
                      <a:moveTo>
                        <a:pt x="0" y="0"/>
                      </a:moveTo>
                      <a:cubicBezTo>
                        <a:pt x="0" y="0"/>
                        <a:pt x="121" y="99"/>
                        <a:pt x="247" y="193"/>
                      </a:cubicBezTo>
                      <a:cubicBezTo>
                        <a:pt x="373" y="286"/>
                        <a:pt x="533" y="440"/>
                        <a:pt x="477" y="549"/>
                      </a:cubicBezTo>
                      <a:cubicBezTo>
                        <a:pt x="421" y="658"/>
                        <a:pt x="275" y="603"/>
                        <a:pt x="169" y="458"/>
                      </a:cubicBezTo>
                      <a:cubicBezTo>
                        <a:pt x="63" y="31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2" name="Google Shape;2932;p18"/>
                <p:cNvSpPr/>
                <p:nvPr/>
              </p:nvSpPr>
              <p:spPr>
                <a:xfrm>
                  <a:off x="8983423" y="1664047"/>
                  <a:ext cx="159356" cy="197883"/>
                </a:xfrm>
                <a:custGeom>
                  <a:rect b="b" l="l" r="r" t="t"/>
                  <a:pathLst>
                    <a:path extrusionOk="0" h="606" w="488">
                      <a:moveTo>
                        <a:pt x="477" y="549"/>
                      </a:moveTo>
                      <a:cubicBezTo>
                        <a:pt x="487" y="529"/>
                        <a:pt x="490" y="508"/>
                        <a:pt x="487" y="486"/>
                      </a:cubicBezTo>
                      <a:cubicBezTo>
                        <a:pt x="487" y="488"/>
                        <a:pt x="486" y="489"/>
                        <a:pt x="485" y="491"/>
                      </a:cubicBezTo>
                      <a:cubicBezTo>
                        <a:pt x="429" y="600"/>
                        <a:pt x="283" y="545"/>
                        <a:pt x="177" y="400"/>
                      </a:cubicBezTo>
                      <a:cubicBezTo>
                        <a:pt x="105" y="301"/>
                        <a:pt x="53" y="124"/>
                        <a:pt x="27" y="22"/>
                      </a:cubicBezTo>
                      <a:cubicBezTo>
                        <a:pt x="10" y="8"/>
                        <a:pt x="0" y="0"/>
                        <a:pt x="0" y="0"/>
                      </a:cubicBezTo>
                      <a:cubicBezTo>
                        <a:pt x="0" y="0"/>
                        <a:pt x="63" y="312"/>
                        <a:pt x="169" y="458"/>
                      </a:cubicBezTo>
                      <a:cubicBezTo>
                        <a:pt x="275" y="603"/>
                        <a:pt x="421" y="658"/>
                        <a:pt x="477" y="549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3" name="Google Shape;2933;p18"/>
                <p:cNvSpPr/>
                <p:nvPr/>
              </p:nvSpPr>
              <p:spPr>
                <a:xfrm>
                  <a:off x="8990934" y="1431550"/>
                  <a:ext cx="151846" cy="203434"/>
                </a:xfrm>
                <a:custGeom>
                  <a:rect b="b" l="l" r="r" t="t"/>
                  <a:pathLst>
                    <a:path extrusionOk="0" h="623" w="465">
                      <a:moveTo>
                        <a:pt x="0" y="0"/>
                      </a:moveTo>
                      <a:cubicBezTo>
                        <a:pt x="0" y="0"/>
                        <a:pt x="116" y="105"/>
                        <a:pt x="237" y="204"/>
                      </a:cubicBezTo>
                      <a:cubicBezTo>
                        <a:pt x="359" y="303"/>
                        <a:pt x="512" y="463"/>
                        <a:pt x="451" y="570"/>
                      </a:cubicBezTo>
                      <a:cubicBezTo>
                        <a:pt x="390" y="676"/>
                        <a:pt x="247" y="615"/>
                        <a:pt x="147" y="465"/>
                      </a:cubicBezTo>
                      <a:cubicBezTo>
                        <a:pt x="48" y="31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4" name="Google Shape;2934;p18"/>
                <p:cNvSpPr/>
                <p:nvPr/>
              </p:nvSpPr>
              <p:spPr>
                <a:xfrm>
                  <a:off x="8990934" y="1431550"/>
                  <a:ext cx="151519" cy="203434"/>
                </a:xfrm>
                <a:custGeom>
                  <a:rect b="b" l="l" r="r" t="t"/>
                  <a:pathLst>
                    <a:path extrusionOk="0" h="623" w="464">
                      <a:moveTo>
                        <a:pt x="451" y="570"/>
                      </a:moveTo>
                      <a:cubicBezTo>
                        <a:pt x="462" y="551"/>
                        <a:pt x="466" y="529"/>
                        <a:pt x="464" y="507"/>
                      </a:cubicBezTo>
                      <a:cubicBezTo>
                        <a:pt x="463" y="509"/>
                        <a:pt x="463" y="511"/>
                        <a:pt x="462" y="512"/>
                      </a:cubicBezTo>
                      <a:cubicBezTo>
                        <a:pt x="401" y="619"/>
                        <a:pt x="258" y="558"/>
                        <a:pt x="158" y="407"/>
                      </a:cubicBezTo>
                      <a:cubicBezTo>
                        <a:pt x="90" y="305"/>
                        <a:pt x="46" y="127"/>
                        <a:pt x="25" y="23"/>
                      </a:cubicBezTo>
                      <a:cubicBezTo>
                        <a:pt x="9" y="9"/>
                        <a:pt x="0" y="0"/>
                        <a:pt x="0" y="0"/>
                      </a:cubicBezTo>
                      <a:cubicBezTo>
                        <a:pt x="0" y="0"/>
                        <a:pt x="48" y="315"/>
                        <a:pt x="147" y="465"/>
                      </a:cubicBezTo>
                      <a:cubicBezTo>
                        <a:pt x="247" y="615"/>
                        <a:pt x="390" y="676"/>
                        <a:pt x="451" y="57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5" name="Google Shape;2935;p18"/>
                <p:cNvSpPr/>
                <p:nvPr/>
              </p:nvSpPr>
              <p:spPr>
                <a:xfrm>
                  <a:off x="8804146" y="1364283"/>
                  <a:ext cx="132906" cy="172087"/>
                </a:xfrm>
                <a:custGeom>
                  <a:rect b="b" l="l" r="r" t="t"/>
                  <a:pathLst>
                    <a:path extrusionOk="0" h="527" w="407">
                      <a:moveTo>
                        <a:pt x="407" y="0"/>
                      </a:moveTo>
                      <a:cubicBezTo>
                        <a:pt x="407" y="0"/>
                        <a:pt x="306" y="87"/>
                        <a:pt x="200" y="170"/>
                      </a:cubicBezTo>
                      <a:cubicBezTo>
                        <a:pt x="94" y="253"/>
                        <a:pt x="-39" y="388"/>
                        <a:pt x="11" y="480"/>
                      </a:cubicBezTo>
                      <a:cubicBezTo>
                        <a:pt x="61" y="573"/>
                        <a:pt x="185" y="522"/>
                        <a:pt x="273" y="395"/>
                      </a:cubicBezTo>
                      <a:cubicBezTo>
                        <a:pt x="361" y="268"/>
                        <a:pt x="407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6" name="Google Shape;2936;p18"/>
                <p:cNvSpPr/>
                <p:nvPr/>
              </p:nvSpPr>
              <p:spPr>
                <a:xfrm>
                  <a:off x="8804146" y="1364283"/>
                  <a:ext cx="132906" cy="172087"/>
                </a:xfrm>
                <a:custGeom>
                  <a:rect b="b" l="l" r="r" t="t"/>
                  <a:pathLst>
                    <a:path extrusionOk="0" h="527" w="407">
                      <a:moveTo>
                        <a:pt x="11" y="480"/>
                      </a:moveTo>
                      <a:cubicBezTo>
                        <a:pt x="2" y="463"/>
                        <a:pt x="-1" y="445"/>
                        <a:pt x="0" y="426"/>
                      </a:cubicBezTo>
                      <a:cubicBezTo>
                        <a:pt x="1" y="428"/>
                        <a:pt x="2" y="429"/>
                        <a:pt x="2" y="431"/>
                      </a:cubicBezTo>
                      <a:cubicBezTo>
                        <a:pt x="53" y="523"/>
                        <a:pt x="176" y="473"/>
                        <a:pt x="264" y="346"/>
                      </a:cubicBezTo>
                      <a:cubicBezTo>
                        <a:pt x="324" y="259"/>
                        <a:pt x="365" y="107"/>
                        <a:pt x="385" y="19"/>
                      </a:cubicBezTo>
                      <a:cubicBezTo>
                        <a:pt x="399" y="7"/>
                        <a:pt x="407" y="0"/>
                        <a:pt x="407" y="0"/>
                      </a:cubicBezTo>
                      <a:cubicBezTo>
                        <a:pt x="407" y="0"/>
                        <a:pt x="361" y="268"/>
                        <a:pt x="273" y="395"/>
                      </a:cubicBezTo>
                      <a:cubicBezTo>
                        <a:pt x="185" y="522"/>
                        <a:pt x="61" y="573"/>
                        <a:pt x="11" y="48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7" name="Google Shape;2937;p18"/>
                <p:cNvSpPr/>
                <p:nvPr/>
              </p:nvSpPr>
              <p:spPr>
                <a:xfrm>
                  <a:off x="8862599" y="1239545"/>
                  <a:ext cx="114293" cy="690306"/>
                </a:xfrm>
                <a:custGeom>
                  <a:rect b="b" l="l" r="r" t="t"/>
                  <a:pathLst>
                    <a:path extrusionOk="0" h="2114" w="350">
                      <a:moveTo>
                        <a:pt x="225" y="3"/>
                      </a:moveTo>
                      <a:cubicBezTo>
                        <a:pt x="228" y="12"/>
                        <a:pt x="232" y="20"/>
                        <a:pt x="235" y="28"/>
                      </a:cubicBezTo>
                      <a:cubicBezTo>
                        <a:pt x="244" y="52"/>
                        <a:pt x="252" y="76"/>
                        <a:pt x="259" y="100"/>
                      </a:cubicBezTo>
                      <a:cubicBezTo>
                        <a:pt x="271" y="138"/>
                        <a:pt x="282" y="177"/>
                        <a:pt x="291" y="216"/>
                      </a:cubicBezTo>
                      <a:cubicBezTo>
                        <a:pt x="303" y="268"/>
                        <a:pt x="314" y="321"/>
                        <a:pt x="322" y="374"/>
                      </a:cubicBezTo>
                      <a:cubicBezTo>
                        <a:pt x="332" y="439"/>
                        <a:pt x="339" y="504"/>
                        <a:pt x="344" y="570"/>
                      </a:cubicBezTo>
                      <a:cubicBezTo>
                        <a:pt x="349" y="647"/>
                        <a:pt x="351" y="724"/>
                        <a:pt x="349" y="801"/>
                      </a:cubicBezTo>
                      <a:cubicBezTo>
                        <a:pt x="348" y="889"/>
                        <a:pt x="341" y="977"/>
                        <a:pt x="331" y="1065"/>
                      </a:cubicBezTo>
                      <a:cubicBezTo>
                        <a:pt x="319" y="1163"/>
                        <a:pt x="302" y="1261"/>
                        <a:pt x="280" y="1358"/>
                      </a:cubicBezTo>
                      <a:cubicBezTo>
                        <a:pt x="256" y="1466"/>
                        <a:pt x="226" y="1573"/>
                        <a:pt x="191" y="1678"/>
                      </a:cubicBezTo>
                      <a:cubicBezTo>
                        <a:pt x="151" y="1795"/>
                        <a:pt x="105" y="1910"/>
                        <a:pt x="53" y="2023"/>
                      </a:cubicBezTo>
                      <a:cubicBezTo>
                        <a:pt x="39" y="2052"/>
                        <a:pt x="25" y="2082"/>
                        <a:pt x="11" y="2111"/>
                      </a:cubicBezTo>
                      <a:cubicBezTo>
                        <a:pt x="8" y="2118"/>
                        <a:pt x="-2" y="2113"/>
                        <a:pt x="1" y="2106"/>
                      </a:cubicBezTo>
                      <a:cubicBezTo>
                        <a:pt x="57" y="1993"/>
                        <a:pt x="107" y="1876"/>
                        <a:pt x="151" y="1758"/>
                      </a:cubicBezTo>
                      <a:cubicBezTo>
                        <a:pt x="190" y="1650"/>
                        <a:pt x="224" y="1541"/>
                        <a:pt x="252" y="1430"/>
                      </a:cubicBezTo>
                      <a:cubicBezTo>
                        <a:pt x="277" y="1332"/>
                        <a:pt x="296" y="1232"/>
                        <a:pt x="311" y="1131"/>
                      </a:cubicBezTo>
                      <a:cubicBezTo>
                        <a:pt x="324" y="1041"/>
                        <a:pt x="332" y="951"/>
                        <a:pt x="336" y="861"/>
                      </a:cubicBezTo>
                      <a:cubicBezTo>
                        <a:pt x="340" y="781"/>
                        <a:pt x="340" y="701"/>
                        <a:pt x="336" y="621"/>
                      </a:cubicBezTo>
                      <a:cubicBezTo>
                        <a:pt x="332" y="553"/>
                        <a:pt x="326" y="485"/>
                        <a:pt x="317" y="418"/>
                      </a:cubicBezTo>
                      <a:cubicBezTo>
                        <a:pt x="309" y="362"/>
                        <a:pt x="300" y="307"/>
                        <a:pt x="288" y="252"/>
                      </a:cubicBezTo>
                      <a:cubicBezTo>
                        <a:pt x="279" y="210"/>
                        <a:pt x="268" y="168"/>
                        <a:pt x="256" y="127"/>
                      </a:cubicBezTo>
                      <a:cubicBezTo>
                        <a:pt x="248" y="99"/>
                        <a:pt x="239" y="72"/>
                        <a:pt x="229" y="45"/>
                      </a:cubicBezTo>
                      <a:cubicBezTo>
                        <a:pt x="225" y="33"/>
                        <a:pt x="218" y="21"/>
                        <a:pt x="215" y="9"/>
                      </a:cubicBezTo>
                      <a:cubicBezTo>
                        <a:pt x="215" y="8"/>
                        <a:pt x="214" y="8"/>
                        <a:pt x="214" y="7"/>
                      </a:cubicBezTo>
                      <a:cubicBezTo>
                        <a:pt x="211" y="1"/>
                        <a:pt x="222" y="-3"/>
                        <a:pt x="225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8" name="Google Shape;2938;p18"/>
                <p:cNvSpPr/>
                <p:nvPr/>
              </p:nvSpPr>
              <p:spPr>
                <a:xfrm>
                  <a:off x="8815902" y="1508614"/>
                  <a:ext cx="160663" cy="184822"/>
                </a:xfrm>
                <a:custGeom>
                  <a:rect b="b" l="l" r="r" t="t"/>
                  <a:pathLst>
                    <a:path extrusionOk="0" h="566" w="492">
                      <a:moveTo>
                        <a:pt x="2" y="556"/>
                      </a:moveTo>
                      <a:cubicBezTo>
                        <a:pt x="46" y="528"/>
                        <a:pt x="88" y="496"/>
                        <a:pt x="128" y="463"/>
                      </a:cubicBezTo>
                      <a:cubicBezTo>
                        <a:pt x="218" y="388"/>
                        <a:pt x="302" y="302"/>
                        <a:pt x="370" y="207"/>
                      </a:cubicBezTo>
                      <a:cubicBezTo>
                        <a:pt x="415" y="144"/>
                        <a:pt x="453" y="76"/>
                        <a:pt x="481" y="4"/>
                      </a:cubicBezTo>
                      <a:cubicBezTo>
                        <a:pt x="483" y="-3"/>
                        <a:pt x="494" y="2"/>
                        <a:pt x="491" y="8"/>
                      </a:cubicBezTo>
                      <a:cubicBezTo>
                        <a:pt x="443" y="133"/>
                        <a:pt x="365" y="244"/>
                        <a:pt x="274" y="341"/>
                      </a:cubicBezTo>
                      <a:cubicBezTo>
                        <a:pt x="207" y="412"/>
                        <a:pt x="134" y="477"/>
                        <a:pt x="55" y="534"/>
                      </a:cubicBezTo>
                      <a:cubicBezTo>
                        <a:pt x="40" y="545"/>
                        <a:pt x="25" y="556"/>
                        <a:pt x="9" y="565"/>
                      </a:cubicBezTo>
                      <a:cubicBezTo>
                        <a:pt x="3" y="569"/>
                        <a:pt x="-4" y="560"/>
                        <a:pt x="2" y="5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9" name="Google Shape;2939;p18"/>
                <p:cNvSpPr/>
                <p:nvPr/>
              </p:nvSpPr>
              <p:spPr>
                <a:xfrm>
                  <a:off x="8965136" y="1600698"/>
                  <a:ext cx="142702" cy="221068"/>
                </a:xfrm>
                <a:custGeom>
                  <a:rect b="b" l="l" r="r" t="t"/>
                  <a:pathLst>
                    <a:path extrusionOk="0" h="677" w="437">
                      <a:moveTo>
                        <a:pt x="429" y="676"/>
                      </a:moveTo>
                      <a:cubicBezTo>
                        <a:pt x="383" y="649"/>
                        <a:pt x="341" y="613"/>
                        <a:pt x="301" y="576"/>
                      </a:cubicBezTo>
                      <a:cubicBezTo>
                        <a:pt x="209" y="490"/>
                        <a:pt x="133" y="387"/>
                        <a:pt x="79" y="272"/>
                      </a:cubicBezTo>
                      <a:cubicBezTo>
                        <a:pt x="39" y="188"/>
                        <a:pt x="13" y="98"/>
                        <a:pt x="0" y="7"/>
                      </a:cubicBezTo>
                      <a:cubicBezTo>
                        <a:pt x="-2" y="-1"/>
                        <a:pt x="10" y="-2"/>
                        <a:pt x="11" y="6"/>
                      </a:cubicBezTo>
                      <a:cubicBezTo>
                        <a:pt x="33" y="158"/>
                        <a:pt x="93" y="302"/>
                        <a:pt x="184" y="427"/>
                      </a:cubicBezTo>
                      <a:cubicBezTo>
                        <a:pt x="242" y="506"/>
                        <a:pt x="311" y="577"/>
                        <a:pt x="390" y="636"/>
                      </a:cubicBezTo>
                      <a:cubicBezTo>
                        <a:pt x="405" y="646"/>
                        <a:pt x="420" y="657"/>
                        <a:pt x="434" y="666"/>
                      </a:cubicBezTo>
                      <a:cubicBezTo>
                        <a:pt x="440" y="669"/>
                        <a:pt x="436" y="680"/>
                        <a:pt x="429" y="6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0" name="Google Shape;2940;p18"/>
                <p:cNvSpPr/>
                <p:nvPr/>
              </p:nvSpPr>
              <p:spPr>
                <a:xfrm>
                  <a:off x="8963177" y="1353507"/>
                  <a:ext cx="142049" cy="231517"/>
                </a:xfrm>
                <a:custGeom>
                  <a:rect b="b" l="l" r="r" t="t"/>
                  <a:pathLst>
                    <a:path extrusionOk="0" h="709" w="435">
                      <a:moveTo>
                        <a:pt x="425" y="708"/>
                      </a:moveTo>
                      <a:cubicBezTo>
                        <a:pt x="383" y="674"/>
                        <a:pt x="344" y="634"/>
                        <a:pt x="308" y="594"/>
                      </a:cubicBezTo>
                      <a:cubicBezTo>
                        <a:pt x="221" y="497"/>
                        <a:pt x="148" y="389"/>
                        <a:pt x="91" y="272"/>
                      </a:cubicBezTo>
                      <a:cubicBezTo>
                        <a:pt x="51" y="188"/>
                        <a:pt x="20" y="99"/>
                        <a:pt x="0" y="8"/>
                      </a:cubicBezTo>
                      <a:cubicBezTo>
                        <a:pt x="-2" y="1"/>
                        <a:pt x="9" y="-3"/>
                        <a:pt x="10" y="4"/>
                      </a:cubicBezTo>
                      <a:cubicBezTo>
                        <a:pt x="44" y="156"/>
                        <a:pt x="108" y="300"/>
                        <a:pt x="195" y="429"/>
                      </a:cubicBezTo>
                      <a:cubicBezTo>
                        <a:pt x="251" y="514"/>
                        <a:pt x="317" y="593"/>
                        <a:pt x="391" y="663"/>
                      </a:cubicBezTo>
                      <a:cubicBezTo>
                        <a:pt x="405" y="676"/>
                        <a:pt x="418" y="688"/>
                        <a:pt x="433" y="700"/>
                      </a:cubicBezTo>
                      <a:cubicBezTo>
                        <a:pt x="438" y="704"/>
                        <a:pt x="431" y="713"/>
                        <a:pt x="425" y="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1" name="Google Shape;2941;p18"/>
                <p:cNvSpPr/>
                <p:nvPr/>
              </p:nvSpPr>
              <p:spPr>
                <a:xfrm>
                  <a:off x="8869130" y="1275138"/>
                  <a:ext cx="81638" cy="176658"/>
                </a:xfrm>
                <a:custGeom>
                  <a:rect b="b" l="l" r="r" t="t"/>
                  <a:pathLst>
                    <a:path extrusionOk="0" h="541" w="250">
                      <a:moveTo>
                        <a:pt x="1" y="531"/>
                      </a:moveTo>
                      <a:cubicBezTo>
                        <a:pt x="35" y="505"/>
                        <a:pt x="65" y="473"/>
                        <a:pt x="93" y="441"/>
                      </a:cubicBezTo>
                      <a:cubicBezTo>
                        <a:pt x="152" y="370"/>
                        <a:pt x="201" y="287"/>
                        <a:pt x="224" y="196"/>
                      </a:cubicBezTo>
                      <a:cubicBezTo>
                        <a:pt x="239" y="134"/>
                        <a:pt x="242" y="70"/>
                        <a:pt x="233" y="6"/>
                      </a:cubicBezTo>
                      <a:cubicBezTo>
                        <a:pt x="231" y="-1"/>
                        <a:pt x="243" y="-2"/>
                        <a:pt x="244" y="5"/>
                      </a:cubicBezTo>
                      <a:cubicBezTo>
                        <a:pt x="261" y="115"/>
                        <a:pt x="238" y="225"/>
                        <a:pt x="187" y="322"/>
                      </a:cubicBezTo>
                      <a:cubicBezTo>
                        <a:pt x="150" y="392"/>
                        <a:pt x="100" y="455"/>
                        <a:pt x="43" y="509"/>
                      </a:cubicBezTo>
                      <a:cubicBezTo>
                        <a:pt x="32" y="520"/>
                        <a:pt x="20" y="531"/>
                        <a:pt x="8" y="540"/>
                      </a:cubicBezTo>
                      <a:cubicBezTo>
                        <a:pt x="2" y="545"/>
                        <a:pt x="-4" y="536"/>
                        <a:pt x="2" y="531"/>
                      </a:cubicBezTo>
                      <a:lnTo>
                        <a:pt x="2" y="531"/>
                      </a:lnTo>
                      <a:lnTo>
                        <a:pt x="1" y="53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2" name="Google Shape;2942;p18"/>
              <p:cNvGrpSpPr/>
              <p:nvPr/>
            </p:nvGrpSpPr>
            <p:grpSpPr>
              <a:xfrm flipH="1">
                <a:off x="-152402" y="-125596"/>
                <a:ext cx="946054" cy="947664"/>
                <a:chOff x="8586337" y="850310"/>
                <a:chExt cx="564606" cy="565567"/>
              </a:xfrm>
            </p:grpSpPr>
            <p:sp>
              <p:nvSpPr>
                <p:cNvPr id="2943" name="Google Shape;2943;p18"/>
                <p:cNvSpPr/>
                <p:nvPr/>
              </p:nvSpPr>
              <p:spPr>
                <a:xfrm>
                  <a:off x="8736224" y="882963"/>
                  <a:ext cx="102863" cy="198210"/>
                </a:xfrm>
                <a:custGeom>
                  <a:rect b="b" l="l" r="r" t="t"/>
                  <a:pathLst>
                    <a:path extrusionOk="0" h="607" w="315">
                      <a:moveTo>
                        <a:pt x="1" y="0"/>
                      </a:moveTo>
                      <a:cubicBezTo>
                        <a:pt x="1" y="0"/>
                        <a:pt x="-36" y="455"/>
                        <a:pt x="307" y="607"/>
                      </a:cubicBezTo>
                      <a:cubicBezTo>
                        <a:pt x="307" y="607"/>
                        <a:pt x="392" y="21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44" name="Google Shape;2944;p18"/>
                <p:cNvSpPr/>
                <p:nvPr/>
              </p:nvSpPr>
              <p:spPr>
                <a:xfrm>
                  <a:off x="8736224" y="882963"/>
                  <a:ext cx="100904" cy="198210"/>
                </a:xfrm>
                <a:custGeom>
                  <a:rect b="b" l="l" r="r" t="t"/>
                  <a:pathLst>
                    <a:path extrusionOk="0" h="607" w="309">
                      <a:moveTo>
                        <a:pt x="1" y="0"/>
                      </a:moveTo>
                      <a:cubicBezTo>
                        <a:pt x="9" y="4"/>
                        <a:pt x="16" y="8"/>
                        <a:pt x="24" y="13"/>
                      </a:cubicBezTo>
                      <a:cubicBezTo>
                        <a:pt x="21" y="76"/>
                        <a:pt x="16" y="453"/>
                        <a:pt x="309" y="601"/>
                      </a:cubicBezTo>
                      <a:cubicBezTo>
                        <a:pt x="308" y="605"/>
                        <a:pt x="307" y="607"/>
                        <a:pt x="307" y="607"/>
                      </a:cubicBezTo>
                      <a:cubicBezTo>
                        <a:pt x="-36" y="455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5" name="Google Shape;2945;p18"/>
                <p:cNvSpPr/>
                <p:nvPr/>
              </p:nvSpPr>
              <p:spPr>
                <a:xfrm>
                  <a:off x="8621604" y="994314"/>
                  <a:ext cx="192011" cy="114942"/>
                </a:xfrm>
                <a:custGeom>
                  <a:rect b="b" l="l" r="r" t="t"/>
                  <a:pathLst>
                    <a:path extrusionOk="0" h="352" w="588">
                      <a:moveTo>
                        <a:pt x="0" y="2"/>
                      </a:moveTo>
                      <a:cubicBezTo>
                        <a:pt x="0" y="2"/>
                        <a:pt x="217" y="405"/>
                        <a:pt x="588" y="346"/>
                      </a:cubicBezTo>
                      <a:cubicBezTo>
                        <a:pt x="588" y="346"/>
                        <a:pt x="444" y="-3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46" name="Google Shape;2946;p18"/>
                <p:cNvSpPr/>
                <p:nvPr/>
              </p:nvSpPr>
              <p:spPr>
                <a:xfrm>
                  <a:off x="8621604" y="994640"/>
                  <a:ext cx="192011" cy="114616"/>
                </a:xfrm>
                <a:custGeom>
                  <a:rect b="b" l="l" r="r" t="t"/>
                  <a:pathLst>
                    <a:path extrusionOk="0" h="351" w="588">
                      <a:moveTo>
                        <a:pt x="0" y="1"/>
                      </a:moveTo>
                      <a:cubicBezTo>
                        <a:pt x="9" y="1"/>
                        <a:pt x="18" y="0"/>
                        <a:pt x="26" y="0"/>
                      </a:cubicBezTo>
                      <a:cubicBezTo>
                        <a:pt x="58" y="54"/>
                        <a:pt x="259" y="374"/>
                        <a:pt x="585" y="338"/>
                      </a:cubicBezTo>
                      <a:cubicBezTo>
                        <a:pt x="587" y="342"/>
                        <a:pt x="588" y="345"/>
                        <a:pt x="588" y="345"/>
                      </a:cubicBezTo>
                      <a:cubicBezTo>
                        <a:pt x="217" y="404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7" name="Google Shape;2947;p18"/>
                <p:cNvSpPr/>
                <p:nvPr/>
              </p:nvSpPr>
              <p:spPr>
                <a:xfrm>
                  <a:off x="8586337" y="1109909"/>
                  <a:ext cx="222054" cy="70859"/>
                </a:xfrm>
                <a:custGeom>
                  <a:rect b="b" l="l" r="r" t="t"/>
                  <a:pathLst>
                    <a:path extrusionOk="0" h="217" w="680">
                      <a:moveTo>
                        <a:pt x="0" y="128"/>
                      </a:moveTo>
                      <a:cubicBezTo>
                        <a:pt x="0" y="128"/>
                        <a:pt x="401" y="348"/>
                        <a:pt x="680" y="97"/>
                      </a:cubicBezTo>
                      <a:cubicBezTo>
                        <a:pt x="680" y="97"/>
                        <a:pt x="355" y="-141"/>
                        <a:pt x="0" y="1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0025" lIns="81625" spcFirstLastPara="1" rIns="81625" wrap="square" tIns="300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48" name="Google Shape;2948;p18"/>
                <p:cNvSpPr/>
                <p:nvPr/>
              </p:nvSpPr>
              <p:spPr>
                <a:xfrm>
                  <a:off x="8586337" y="1140277"/>
                  <a:ext cx="222054" cy="40491"/>
                </a:xfrm>
                <a:custGeom>
                  <a:rect b="b" l="l" r="r" t="t"/>
                  <a:pathLst>
                    <a:path extrusionOk="0" h="124" w="680">
                      <a:moveTo>
                        <a:pt x="0" y="35"/>
                      </a:moveTo>
                      <a:cubicBezTo>
                        <a:pt x="7" y="30"/>
                        <a:pt x="14" y="25"/>
                        <a:pt x="21" y="20"/>
                      </a:cubicBezTo>
                      <a:cubicBezTo>
                        <a:pt x="77" y="48"/>
                        <a:pt x="420" y="207"/>
                        <a:pt x="674" y="0"/>
                      </a:cubicBezTo>
                      <a:cubicBezTo>
                        <a:pt x="678" y="2"/>
                        <a:pt x="680" y="4"/>
                        <a:pt x="680" y="4"/>
                      </a:cubicBezTo>
                      <a:cubicBezTo>
                        <a:pt x="401" y="255"/>
                        <a:pt x="0" y="35"/>
                        <a:pt x="0" y="3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9" name="Google Shape;2949;p18"/>
                <p:cNvSpPr/>
                <p:nvPr/>
              </p:nvSpPr>
              <p:spPr>
                <a:xfrm>
                  <a:off x="8641850" y="1173257"/>
                  <a:ext cx="180582" cy="128983"/>
                </a:xfrm>
                <a:custGeom>
                  <a:rect b="b" l="l" r="r" t="t"/>
                  <a:pathLst>
                    <a:path extrusionOk="0" h="395" w="553">
                      <a:moveTo>
                        <a:pt x="0" y="395"/>
                      </a:moveTo>
                      <a:cubicBezTo>
                        <a:pt x="0" y="395"/>
                        <a:pt x="456" y="362"/>
                        <a:pt x="553" y="0"/>
                      </a:cubicBezTo>
                      <a:cubicBezTo>
                        <a:pt x="553" y="0"/>
                        <a:pt x="151" y="-23"/>
                        <a:pt x="0" y="39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50" name="Google Shape;2950;p18"/>
                <p:cNvSpPr/>
                <p:nvPr/>
              </p:nvSpPr>
              <p:spPr>
                <a:xfrm>
                  <a:off x="8641850" y="1172931"/>
                  <a:ext cx="180582" cy="129310"/>
                </a:xfrm>
                <a:custGeom>
                  <a:rect b="b" l="l" r="r" t="t"/>
                  <a:pathLst>
                    <a:path extrusionOk="0" h="396" w="553">
                      <a:moveTo>
                        <a:pt x="0" y="396"/>
                      </a:moveTo>
                      <a:cubicBezTo>
                        <a:pt x="3" y="388"/>
                        <a:pt x="6" y="380"/>
                        <a:pt x="9" y="372"/>
                      </a:cubicBezTo>
                      <a:cubicBezTo>
                        <a:pt x="72" y="365"/>
                        <a:pt x="446" y="312"/>
                        <a:pt x="547" y="0"/>
                      </a:cubicBezTo>
                      <a:cubicBezTo>
                        <a:pt x="551" y="0"/>
                        <a:pt x="553" y="1"/>
                        <a:pt x="553" y="1"/>
                      </a:cubicBezTo>
                      <a:cubicBezTo>
                        <a:pt x="456" y="363"/>
                        <a:pt x="0" y="396"/>
                        <a:pt x="0" y="39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1" name="Google Shape;2951;p18"/>
                <p:cNvSpPr/>
                <p:nvPr/>
              </p:nvSpPr>
              <p:spPr>
                <a:xfrm>
                  <a:off x="8764307" y="1191870"/>
                  <a:ext cx="94699" cy="206700"/>
                </a:xfrm>
                <a:custGeom>
                  <a:rect b="b" l="l" r="r" t="t"/>
                  <a:pathLst>
                    <a:path extrusionOk="0" h="633" w="290">
                      <a:moveTo>
                        <a:pt x="18" y="633"/>
                      </a:moveTo>
                      <a:cubicBezTo>
                        <a:pt x="18" y="633"/>
                        <a:pt x="383" y="358"/>
                        <a:pt x="268" y="0"/>
                      </a:cubicBezTo>
                      <a:cubicBezTo>
                        <a:pt x="268" y="0"/>
                        <a:pt x="-82" y="199"/>
                        <a:pt x="18" y="63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2" name="Google Shape;2952;p18"/>
                <p:cNvSpPr/>
                <p:nvPr/>
              </p:nvSpPr>
              <p:spPr>
                <a:xfrm>
                  <a:off x="8768552" y="1191870"/>
                  <a:ext cx="90454" cy="206700"/>
                </a:xfrm>
                <a:custGeom>
                  <a:rect b="b" l="l" r="r" t="t"/>
                  <a:pathLst>
                    <a:path extrusionOk="0" h="633" w="277">
                      <a:moveTo>
                        <a:pt x="5" y="633"/>
                      </a:moveTo>
                      <a:cubicBezTo>
                        <a:pt x="3" y="625"/>
                        <a:pt x="2" y="616"/>
                        <a:pt x="0" y="608"/>
                      </a:cubicBezTo>
                      <a:cubicBezTo>
                        <a:pt x="49" y="568"/>
                        <a:pt x="334" y="320"/>
                        <a:pt x="249" y="4"/>
                      </a:cubicBezTo>
                      <a:cubicBezTo>
                        <a:pt x="253" y="1"/>
                        <a:pt x="255" y="0"/>
                        <a:pt x="255" y="0"/>
                      </a:cubicBezTo>
                      <a:cubicBezTo>
                        <a:pt x="370" y="358"/>
                        <a:pt x="5" y="633"/>
                        <a:pt x="5" y="63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3" name="Google Shape;2953;p18"/>
                <p:cNvSpPr/>
                <p:nvPr/>
              </p:nvSpPr>
              <p:spPr>
                <a:xfrm>
                  <a:off x="8869130" y="1191870"/>
                  <a:ext cx="75107" cy="217802"/>
                </a:xfrm>
                <a:custGeom>
                  <a:rect b="b" l="l" r="r" t="t"/>
                  <a:pathLst>
                    <a:path extrusionOk="0" h="667" w="230">
                      <a:moveTo>
                        <a:pt x="188" y="667"/>
                      </a:moveTo>
                      <a:cubicBezTo>
                        <a:pt x="188" y="667"/>
                        <a:pt x="344" y="237"/>
                        <a:pt x="53" y="0"/>
                      </a:cubicBezTo>
                      <a:cubicBezTo>
                        <a:pt x="53" y="0"/>
                        <a:pt x="-132" y="357"/>
                        <a:pt x="188" y="66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54" name="Google Shape;2954;p18"/>
                <p:cNvSpPr/>
                <p:nvPr/>
              </p:nvSpPr>
              <p:spPr>
                <a:xfrm>
                  <a:off x="8885458" y="1191870"/>
                  <a:ext cx="58779" cy="217802"/>
                </a:xfrm>
                <a:custGeom>
                  <a:rect b="b" l="l" r="r" t="t"/>
                  <a:pathLst>
                    <a:path extrusionOk="0" h="667" w="180">
                      <a:moveTo>
                        <a:pt x="138" y="667"/>
                      </a:moveTo>
                      <a:cubicBezTo>
                        <a:pt x="132" y="661"/>
                        <a:pt x="126" y="654"/>
                        <a:pt x="120" y="648"/>
                      </a:cubicBezTo>
                      <a:cubicBezTo>
                        <a:pt x="139" y="588"/>
                        <a:pt x="244" y="226"/>
                        <a:pt x="0" y="6"/>
                      </a:cubicBezTo>
                      <a:cubicBezTo>
                        <a:pt x="2" y="2"/>
                        <a:pt x="3" y="0"/>
                        <a:pt x="3" y="0"/>
                      </a:cubicBezTo>
                      <a:cubicBezTo>
                        <a:pt x="294" y="237"/>
                        <a:pt x="138" y="667"/>
                        <a:pt x="138" y="667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5" name="Google Shape;2955;p18"/>
                <p:cNvSpPr/>
                <p:nvPr/>
              </p:nvSpPr>
              <p:spPr>
                <a:xfrm>
                  <a:off x="8915500" y="1172931"/>
                  <a:ext cx="155438" cy="158698"/>
                </a:xfrm>
                <a:custGeom>
                  <a:rect b="b" l="l" r="r" t="t"/>
                  <a:pathLst>
                    <a:path extrusionOk="0" h="486" w="476">
                      <a:moveTo>
                        <a:pt x="476" y="486"/>
                      </a:moveTo>
                      <a:cubicBezTo>
                        <a:pt x="476" y="486"/>
                        <a:pt x="374" y="41"/>
                        <a:pt x="0" y="0"/>
                      </a:cubicBezTo>
                      <a:cubicBezTo>
                        <a:pt x="0" y="0"/>
                        <a:pt x="39" y="401"/>
                        <a:pt x="476" y="4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56" name="Google Shape;2956;p18"/>
                <p:cNvSpPr/>
                <p:nvPr/>
              </p:nvSpPr>
              <p:spPr>
                <a:xfrm>
                  <a:off x="8915500" y="1172931"/>
                  <a:ext cx="155438" cy="158698"/>
                </a:xfrm>
                <a:custGeom>
                  <a:rect b="b" l="l" r="r" t="t"/>
                  <a:pathLst>
                    <a:path extrusionOk="0" h="486" w="476">
                      <a:moveTo>
                        <a:pt x="476" y="486"/>
                      </a:moveTo>
                      <a:cubicBezTo>
                        <a:pt x="467" y="485"/>
                        <a:pt x="459" y="483"/>
                        <a:pt x="450" y="481"/>
                      </a:cubicBezTo>
                      <a:cubicBezTo>
                        <a:pt x="434" y="420"/>
                        <a:pt x="325" y="59"/>
                        <a:pt x="1" y="7"/>
                      </a:cubicBez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374" y="41"/>
                        <a:pt x="476" y="486"/>
                        <a:pt x="476" y="48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7" name="Google Shape;2957;p18"/>
                <p:cNvSpPr/>
                <p:nvPr/>
              </p:nvSpPr>
              <p:spPr>
                <a:xfrm>
                  <a:off x="8929542" y="1124929"/>
                  <a:ext cx="216829" cy="80655"/>
                </a:xfrm>
                <a:custGeom>
                  <a:rect b="b" l="l" r="r" t="t"/>
                  <a:pathLst>
                    <a:path extrusionOk="0" h="247" w="664">
                      <a:moveTo>
                        <a:pt x="664" y="199"/>
                      </a:moveTo>
                      <a:cubicBezTo>
                        <a:pt x="664" y="199"/>
                        <a:pt x="336" y="-119"/>
                        <a:pt x="0" y="50"/>
                      </a:cubicBezTo>
                      <a:cubicBezTo>
                        <a:pt x="0" y="50"/>
                        <a:pt x="251" y="365"/>
                        <a:pt x="664" y="19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9825" lIns="81625" spcFirstLastPara="1" rIns="81625" wrap="square" tIns="39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8" name="Google Shape;2958;p18"/>
                <p:cNvSpPr/>
                <p:nvPr/>
              </p:nvSpPr>
              <p:spPr>
                <a:xfrm>
                  <a:off x="8929542" y="1124929"/>
                  <a:ext cx="216829" cy="68247"/>
                </a:xfrm>
                <a:custGeom>
                  <a:rect b="b" l="l" r="r" t="t"/>
                  <a:pathLst>
                    <a:path extrusionOk="0" h="209" w="664">
                      <a:moveTo>
                        <a:pt x="664" y="199"/>
                      </a:moveTo>
                      <a:cubicBezTo>
                        <a:pt x="656" y="203"/>
                        <a:pt x="648" y="206"/>
                        <a:pt x="640" y="209"/>
                      </a:cubicBezTo>
                      <a:cubicBezTo>
                        <a:pt x="593" y="166"/>
                        <a:pt x="305" y="-77"/>
                        <a:pt x="5" y="55"/>
                      </a:cubicBezTo>
                      <a:cubicBezTo>
                        <a:pt x="2" y="52"/>
                        <a:pt x="0" y="50"/>
                        <a:pt x="0" y="50"/>
                      </a:cubicBezTo>
                      <a:cubicBezTo>
                        <a:pt x="336" y="-119"/>
                        <a:pt x="664" y="199"/>
                        <a:pt x="664" y="19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27425" lIns="81625" spcFirstLastPara="1" rIns="81625" wrap="square" tIns="27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9" name="Google Shape;2959;p18"/>
                <p:cNvSpPr/>
                <p:nvPr/>
              </p:nvSpPr>
              <p:spPr>
                <a:xfrm>
                  <a:off x="8924317" y="1026314"/>
                  <a:ext cx="208339" cy="87839"/>
                </a:xfrm>
                <a:custGeom>
                  <a:rect b="b" l="l" r="r" t="t"/>
                  <a:pathLst>
                    <a:path extrusionOk="0" h="269" w="638">
                      <a:moveTo>
                        <a:pt x="638" y="11"/>
                      </a:moveTo>
                      <a:cubicBezTo>
                        <a:pt x="638" y="11"/>
                        <a:pt x="190" y="-77"/>
                        <a:pt x="0" y="247"/>
                      </a:cubicBezTo>
                      <a:cubicBezTo>
                        <a:pt x="0" y="247"/>
                        <a:pt x="381" y="375"/>
                        <a:pt x="638" y="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0" name="Google Shape;2960;p18"/>
                <p:cNvSpPr/>
                <p:nvPr/>
              </p:nvSpPr>
              <p:spPr>
                <a:xfrm>
                  <a:off x="8924317" y="1026314"/>
                  <a:ext cx="208339" cy="81308"/>
                </a:xfrm>
                <a:custGeom>
                  <a:rect b="b" l="l" r="r" t="t"/>
                  <a:pathLst>
                    <a:path extrusionOk="0" h="249" w="638">
                      <a:moveTo>
                        <a:pt x="638" y="11"/>
                      </a:moveTo>
                      <a:cubicBezTo>
                        <a:pt x="633" y="19"/>
                        <a:pt x="628" y="26"/>
                        <a:pt x="623" y="32"/>
                      </a:cubicBezTo>
                      <a:cubicBezTo>
                        <a:pt x="561" y="22"/>
                        <a:pt x="186" y="-25"/>
                        <a:pt x="6" y="249"/>
                      </a:cubicBezTo>
                      <a:cubicBezTo>
                        <a:pt x="2" y="248"/>
                        <a:pt x="0" y="247"/>
                        <a:pt x="0" y="247"/>
                      </a:cubicBezTo>
                      <a:cubicBezTo>
                        <a:pt x="190" y="-77"/>
                        <a:pt x="638" y="11"/>
                        <a:pt x="638" y="1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475" lIns="81625" spcFirstLastPara="1" rIns="81625" wrap="square" tIns="4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1" name="Google Shape;2961;p18"/>
                <p:cNvSpPr/>
                <p:nvPr/>
              </p:nvSpPr>
              <p:spPr>
                <a:xfrm>
                  <a:off x="8901132" y="903209"/>
                  <a:ext cx="132906" cy="177964"/>
                </a:xfrm>
                <a:custGeom>
                  <a:rect b="b" l="l" r="r" t="t"/>
                  <a:pathLst>
                    <a:path extrusionOk="0" h="545" w="407">
                      <a:moveTo>
                        <a:pt x="407" y="0"/>
                      </a:moveTo>
                      <a:cubicBezTo>
                        <a:pt x="407" y="0"/>
                        <a:pt x="-17" y="170"/>
                        <a:pt x="0" y="545"/>
                      </a:cubicBezTo>
                      <a:cubicBezTo>
                        <a:pt x="0" y="545"/>
                        <a:pt x="390" y="445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62" name="Google Shape;2962;p18"/>
                <p:cNvSpPr/>
                <p:nvPr/>
              </p:nvSpPr>
              <p:spPr>
                <a:xfrm>
                  <a:off x="8901132" y="903209"/>
                  <a:ext cx="132906" cy="177964"/>
                </a:xfrm>
                <a:custGeom>
                  <a:rect b="b" l="l" r="r" t="t"/>
                  <a:pathLst>
                    <a:path extrusionOk="0" h="545" w="407">
                      <a:moveTo>
                        <a:pt x="407" y="0"/>
                      </a:moveTo>
                      <a:cubicBezTo>
                        <a:pt x="407" y="9"/>
                        <a:pt x="407" y="18"/>
                        <a:pt x="406" y="26"/>
                      </a:cubicBezTo>
                      <a:cubicBezTo>
                        <a:pt x="348" y="52"/>
                        <a:pt x="8" y="215"/>
                        <a:pt x="6" y="543"/>
                      </a:cubicBezTo>
                      <a:cubicBezTo>
                        <a:pt x="2" y="544"/>
                        <a:pt x="0" y="545"/>
                        <a:pt x="0" y="545"/>
                      </a:cubicBezTo>
                      <a:cubicBezTo>
                        <a:pt x="-17" y="170"/>
                        <a:pt x="407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3" name="Google Shape;2963;p18"/>
                <p:cNvSpPr/>
                <p:nvPr/>
              </p:nvSpPr>
              <p:spPr>
                <a:xfrm>
                  <a:off x="8839414" y="850310"/>
                  <a:ext cx="72494" cy="221721"/>
                </a:xfrm>
                <a:custGeom>
                  <a:rect b="b" l="l" r="r" t="t"/>
                  <a:pathLst>
                    <a:path extrusionOk="0" h="679" w="222">
                      <a:moveTo>
                        <a:pt x="132" y="0"/>
                      </a:moveTo>
                      <a:cubicBezTo>
                        <a:pt x="132" y="0"/>
                        <a:pt x="-132" y="373"/>
                        <a:pt x="86" y="679"/>
                      </a:cubicBezTo>
                      <a:cubicBezTo>
                        <a:pt x="86" y="679"/>
                        <a:pt x="359" y="383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64" name="Google Shape;2964;p18"/>
                <p:cNvSpPr/>
                <p:nvPr/>
              </p:nvSpPr>
              <p:spPr>
                <a:xfrm>
                  <a:off x="8839414" y="850310"/>
                  <a:ext cx="47350" cy="221721"/>
                </a:xfrm>
                <a:custGeom>
                  <a:rect b="b" l="l" r="r" t="t"/>
                  <a:pathLst>
                    <a:path extrusionOk="0" h="679" w="145">
                      <a:moveTo>
                        <a:pt x="132" y="0"/>
                      </a:moveTo>
                      <a:cubicBezTo>
                        <a:pt x="137" y="8"/>
                        <a:pt x="141" y="15"/>
                        <a:pt x="145" y="23"/>
                      </a:cubicBezTo>
                      <a:cubicBezTo>
                        <a:pt x="111" y="75"/>
                        <a:pt x="-86" y="398"/>
                        <a:pt x="91" y="674"/>
                      </a:cubicBezTo>
                      <a:cubicBezTo>
                        <a:pt x="88" y="677"/>
                        <a:pt x="86" y="679"/>
                        <a:pt x="86" y="679"/>
                      </a:cubicBezTo>
                      <a:cubicBezTo>
                        <a:pt x="-132" y="373"/>
                        <a:pt x="132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5" name="Google Shape;2965;p18"/>
                <p:cNvSpPr/>
                <p:nvPr/>
              </p:nvSpPr>
              <p:spPr>
                <a:xfrm>
                  <a:off x="8791411" y="857493"/>
                  <a:ext cx="76086" cy="216823"/>
                </a:xfrm>
                <a:custGeom>
                  <a:rect b="b" l="l" r="r" t="t"/>
                  <a:pathLst>
                    <a:path extrusionOk="0" h="664" w="233">
                      <a:moveTo>
                        <a:pt x="37" y="0"/>
                      </a:moveTo>
                      <a:cubicBezTo>
                        <a:pt x="37" y="0"/>
                        <a:pt x="-112" y="432"/>
                        <a:pt x="184" y="664"/>
                      </a:cubicBezTo>
                      <a:cubicBezTo>
                        <a:pt x="184" y="664"/>
                        <a:pt x="363" y="304"/>
                        <a:pt x="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6" name="Google Shape;2966;p18"/>
                <p:cNvSpPr/>
                <p:nvPr/>
              </p:nvSpPr>
              <p:spPr>
                <a:xfrm>
                  <a:off x="8791411" y="857493"/>
                  <a:ext cx="61065" cy="216823"/>
                </a:xfrm>
                <a:custGeom>
                  <a:rect b="b" l="l" r="r" t="t"/>
                  <a:pathLst>
                    <a:path extrusionOk="0" h="664" w="187">
                      <a:moveTo>
                        <a:pt x="37" y="0"/>
                      </a:moveTo>
                      <a:cubicBezTo>
                        <a:pt x="44" y="6"/>
                        <a:pt x="50" y="12"/>
                        <a:pt x="56" y="18"/>
                      </a:cubicBezTo>
                      <a:cubicBezTo>
                        <a:pt x="38" y="78"/>
                        <a:pt x="-61" y="443"/>
                        <a:pt x="187" y="658"/>
                      </a:cubicBezTo>
                      <a:cubicBezTo>
                        <a:pt x="185" y="662"/>
                        <a:pt x="184" y="664"/>
                        <a:pt x="184" y="664"/>
                      </a:cubicBezTo>
                      <a:cubicBezTo>
                        <a:pt x="-112" y="432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67" name="Google Shape;2967;p18"/>
                <p:cNvSpPr/>
                <p:nvPr/>
              </p:nvSpPr>
              <p:spPr>
                <a:xfrm>
                  <a:off x="8664709" y="937822"/>
                  <a:ext cx="158050" cy="156086"/>
                </a:xfrm>
                <a:custGeom>
                  <a:rect b="b" l="l" r="r" t="t"/>
                  <a:pathLst>
                    <a:path extrusionOk="0" h="478" w="484">
                      <a:moveTo>
                        <a:pt x="0" y="0"/>
                      </a:moveTo>
                      <a:cubicBezTo>
                        <a:pt x="0" y="0"/>
                        <a:pt x="109" y="443"/>
                        <a:pt x="484" y="478"/>
                      </a:cubicBezTo>
                      <a:cubicBezTo>
                        <a:pt x="484" y="478"/>
                        <a:pt x="438" y="78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8" name="Google Shape;2968;p18"/>
                <p:cNvSpPr/>
                <p:nvPr/>
              </p:nvSpPr>
              <p:spPr>
                <a:xfrm>
                  <a:off x="8664709" y="937822"/>
                  <a:ext cx="158050" cy="156086"/>
                </a:xfrm>
                <a:custGeom>
                  <a:rect b="b" l="l" r="r" t="t"/>
                  <a:pathLst>
                    <a:path extrusionOk="0" h="478" w="484">
                      <a:moveTo>
                        <a:pt x="0" y="0"/>
                      </a:moveTo>
                      <a:cubicBezTo>
                        <a:pt x="8" y="1"/>
                        <a:pt x="17" y="3"/>
                        <a:pt x="25" y="5"/>
                      </a:cubicBezTo>
                      <a:cubicBezTo>
                        <a:pt x="42" y="65"/>
                        <a:pt x="158" y="425"/>
                        <a:pt x="483" y="471"/>
                      </a:cubicBezTo>
                      <a:cubicBezTo>
                        <a:pt x="483" y="475"/>
                        <a:pt x="484" y="478"/>
                        <a:pt x="484" y="478"/>
                      </a:cubicBezTo>
                      <a:cubicBezTo>
                        <a:pt x="109" y="44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9" name="Google Shape;2969;p18"/>
                <p:cNvSpPr/>
                <p:nvPr/>
              </p:nvSpPr>
              <p:spPr>
                <a:xfrm>
                  <a:off x="8591562" y="1063540"/>
                  <a:ext cx="217482" cy="79349"/>
                </a:xfrm>
                <a:custGeom>
                  <a:rect b="b" l="l" r="r" t="t"/>
                  <a:pathLst>
                    <a:path extrusionOk="0" h="243" w="666">
                      <a:moveTo>
                        <a:pt x="0" y="52"/>
                      </a:moveTo>
                      <a:cubicBezTo>
                        <a:pt x="0" y="52"/>
                        <a:pt x="333" y="365"/>
                        <a:pt x="666" y="190"/>
                      </a:cubicBezTo>
                      <a:cubicBezTo>
                        <a:pt x="666" y="190"/>
                        <a:pt x="410" y="-120"/>
                        <a:pt x="0" y="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8525" lIns="81625" spcFirstLastPara="1" rIns="81625" wrap="square" tIns="385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0" name="Google Shape;2970;p18"/>
                <p:cNvSpPr/>
                <p:nvPr/>
              </p:nvSpPr>
              <p:spPr>
                <a:xfrm>
                  <a:off x="8591562" y="1077581"/>
                  <a:ext cx="217482" cy="65308"/>
                </a:xfrm>
                <a:custGeom>
                  <a:rect b="b" l="l" r="r" t="t"/>
                  <a:pathLst>
                    <a:path extrusionOk="0" h="200" w="666">
                      <a:moveTo>
                        <a:pt x="0" y="9"/>
                      </a:moveTo>
                      <a:cubicBezTo>
                        <a:pt x="8" y="6"/>
                        <a:pt x="16" y="3"/>
                        <a:pt x="24" y="0"/>
                      </a:cubicBezTo>
                      <a:cubicBezTo>
                        <a:pt x="71" y="41"/>
                        <a:pt x="364" y="280"/>
                        <a:pt x="662" y="142"/>
                      </a:cubicBezTo>
                      <a:cubicBezTo>
                        <a:pt x="664" y="146"/>
                        <a:pt x="666" y="147"/>
                        <a:pt x="666" y="147"/>
                      </a:cubicBezTo>
                      <a:cubicBezTo>
                        <a:pt x="333" y="322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4500" lIns="81625" spcFirstLastPara="1" rIns="81625" wrap="square" tIns="24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71" name="Google Shape;2971;p18"/>
                <p:cNvSpPr/>
                <p:nvPr/>
              </p:nvSpPr>
              <p:spPr>
                <a:xfrm>
                  <a:off x="8607889" y="1153665"/>
                  <a:ext cx="207033" cy="89472"/>
                </a:xfrm>
                <a:custGeom>
                  <a:rect b="b" l="l" r="r" t="t"/>
                  <a:pathLst>
                    <a:path extrusionOk="0" h="274" w="634">
                      <a:moveTo>
                        <a:pt x="0" y="265"/>
                      </a:moveTo>
                      <a:cubicBezTo>
                        <a:pt x="0" y="265"/>
                        <a:pt x="450" y="346"/>
                        <a:pt x="634" y="19"/>
                      </a:cubicBezTo>
                      <a:cubicBezTo>
                        <a:pt x="634" y="19"/>
                        <a:pt x="251" y="-103"/>
                        <a:pt x="0" y="26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72" name="Google Shape;2972;p18"/>
                <p:cNvSpPr/>
                <p:nvPr/>
              </p:nvSpPr>
              <p:spPr>
                <a:xfrm>
                  <a:off x="8607889" y="1159216"/>
                  <a:ext cx="207033" cy="83921"/>
                </a:xfrm>
                <a:custGeom>
                  <a:rect b="b" l="l" r="r" t="t"/>
                  <a:pathLst>
                    <a:path extrusionOk="0" h="257" w="634">
                      <a:moveTo>
                        <a:pt x="0" y="248"/>
                      </a:moveTo>
                      <a:cubicBezTo>
                        <a:pt x="5" y="241"/>
                        <a:pt x="10" y="234"/>
                        <a:pt x="15" y="227"/>
                      </a:cubicBezTo>
                      <a:cubicBezTo>
                        <a:pt x="77" y="236"/>
                        <a:pt x="453" y="278"/>
                        <a:pt x="628" y="0"/>
                      </a:cubicBezTo>
                      <a:cubicBezTo>
                        <a:pt x="632" y="1"/>
                        <a:pt x="634" y="2"/>
                        <a:pt x="634" y="2"/>
                      </a:cubicBezTo>
                      <a:cubicBezTo>
                        <a:pt x="450" y="329"/>
                        <a:pt x="0" y="248"/>
                        <a:pt x="0" y="24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73" name="Google Shape;2973;p18"/>
                <p:cNvSpPr/>
                <p:nvPr/>
              </p:nvSpPr>
              <p:spPr>
                <a:xfrm>
                  <a:off x="8708467" y="1185339"/>
                  <a:ext cx="130293" cy="180250"/>
                </a:xfrm>
                <a:custGeom>
                  <a:rect b="b" l="l" r="r" t="t"/>
                  <a:pathLst>
                    <a:path extrusionOk="0" h="552" w="399">
                      <a:moveTo>
                        <a:pt x="0" y="552"/>
                      </a:moveTo>
                      <a:cubicBezTo>
                        <a:pt x="0" y="552"/>
                        <a:pt x="422" y="375"/>
                        <a:pt x="398" y="0"/>
                      </a:cubicBezTo>
                      <a:cubicBezTo>
                        <a:pt x="398" y="0"/>
                        <a:pt x="10" y="106"/>
                        <a:pt x="0" y="5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74" name="Google Shape;2974;p18"/>
                <p:cNvSpPr/>
                <p:nvPr/>
              </p:nvSpPr>
              <p:spPr>
                <a:xfrm>
                  <a:off x="8708467" y="1185339"/>
                  <a:ext cx="130293" cy="180250"/>
                </a:xfrm>
                <a:custGeom>
                  <a:rect b="b" l="l" r="r" t="t"/>
                  <a:pathLst>
                    <a:path extrusionOk="0" h="552" w="399">
                      <a:moveTo>
                        <a:pt x="0" y="552"/>
                      </a:moveTo>
                      <a:cubicBezTo>
                        <a:pt x="0" y="543"/>
                        <a:pt x="1" y="534"/>
                        <a:pt x="1" y="525"/>
                      </a:cubicBezTo>
                      <a:cubicBezTo>
                        <a:pt x="58" y="499"/>
                        <a:pt x="396" y="330"/>
                        <a:pt x="392" y="2"/>
                      </a:cubicBezTo>
                      <a:cubicBezTo>
                        <a:pt x="396" y="1"/>
                        <a:pt x="398" y="0"/>
                        <a:pt x="398" y="0"/>
                      </a:cubicBezTo>
                      <a:cubicBezTo>
                        <a:pt x="422" y="375"/>
                        <a:pt x="0" y="552"/>
                        <a:pt x="0" y="55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75" name="Google Shape;2975;p18"/>
                <p:cNvSpPr/>
                <p:nvPr/>
              </p:nvSpPr>
              <p:spPr>
                <a:xfrm>
                  <a:off x="8829944" y="1193829"/>
                  <a:ext cx="71841" cy="222047"/>
                </a:xfrm>
                <a:custGeom>
                  <a:rect b="b" l="l" r="r" t="t"/>
                  <a:pathLst>
                    <a:path extrusionOk="0" h="680" w="220">
                      <a:moveTo>
                        <a:pt x="95" y="680"/>
                      </a:moveTo>
                      <a:cubicBezTo>
                        <a:pt x="95" y="680"/>
                        <a:pt x="353" y="302"/>
                        <a:pt x="129" y="0"/>
                      </a:cubicBezTo>
                      <a:cubicBezTo>
                        <a:pt x="129" y="0"/>
                        <a:pt x="-138" y="301"/>
                        <a:pt x="95" y="6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76" name="Google Shape;2976;p18"/>
                <p:cNvSpPr/>
                <p:nvPr/>
              </p:nvSpPr>
              <p:spPr>
                <a:xfrm>
                  <a:off x="8856721" y="1193829"/>
                  <a:ext cx="45064" cy="222047"/>
                </a:xfrm>
                <a:custGeom>
                  <a:rect b="b" l="l" r="r" t="t"/>
                  <a:pathLst>
                    <a:path extrusionOk="0" h="680" w="138">
                      <a:moveTo>
                        <a:pt x="13" y="680"/>
                      </a:moveTo>
                      <a:cubicBezTo>
                        <a:pt x="8" y="672"/>
                        <a:pt x="4" y="665"/>
                        <a:pt x="0" y="657"/>
                      </a:cubicBezTo>
                      <a:cubicBezTo>
                        <a:pt x="33" y="604"/>
                        <a:pt x="225" y="279"/>
                        <a:pt x="43" y="5"/>
                      </a:cubicBezTo>
                      <a:cubicBezTo>
                        <a:pt x="46" y="2"/>
                        <a:pt x="47" y="0"/>
                        <a:pt x="47" y="0"/>
                      </a:cubicBezTo>
                      <a:cubicBezTo>
                        <a:pt x="271" y="302"/>
                        <a:pt x="13" y="680"/>
                        <a:pt x="13" y="68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77" name="Google Shape;2977;p18"/>
                <p:cNvSpPr/>
                <p:nvPr/>
              </p:nvSpPr>
              <p:spPr>
                <a:xfrm>
                  <a:off x="8904071" y="1182727"/>
                  <a:ext cx="112333" cy="192332"/>
                </a:xfrm>
                <a:custGeom>
                  <a:rect b="b" l="l" r="r" t="t"/>
                  <a:pathLst>
                    <a:path extrusionOk="0" h="589" w="344">
                      <a:moveTo>
                        <a:pt x="344" y="589"/>
                      </a:moveTo>
                      <a:cubicBezTo>
                        <a:pt x="344" y="589"/>
                        <a:pt x="355" y="132"/>
                        <a:pt x="3" y="0"/>
                      </a:cubicBezTo>
                      <a:cubicBezTo>
                        <a:pt x="3" y="0"/>
                        <a:pt x="-58" y="398"/>
                        <a:pt x="344" y="5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78" name="Google Shape;2978;p18"/>
                <p:cNvSpPr/>
                <p:nvPr/>
              </p:nvSpPr>
              <p:spPr>
                <a:xfrm>
                  <a:off x="8904724" y="1182727"/>
                  <a:ext cx="111680" cy="192332"/>
                </a:xfrm>
                <a:custGeom>
                  <a:rect b="b" l="l" r="r" t="t"/>
                  <a:pathLst>
                    <a:path extrusionOk="0" h="589" w="342">
                      <a:moveTo>
                        <a:pt x="342" y="589"/>
                      </a:moveTo>
                      <a:cubicBezTo>
                        <a:pt x="334" y="585"/>
                        <a:pt x="326" y="581"/>
                        <a:pt x="318" y="577"/>
                      </a:cubicBezTo>
                      <a:cubicBezTo>
                        <a:pt x="318" y="515"/>
                        <a:pt x="301" y="137"/>
                        <a:pt x="0" y="7"/>
                      </a:cubicBezTo>
                      <a:cubicBezTo>
                        <a:pt x="1" y="3"/>
                        <a:pt x="1" y="0"/>
                        <a:pt x="1" y="0"/>
                      </a:cubicBezTo>
                      <a:cubicBezTo>
                        <a:pt x="353" y="132"/>
                        <a:pt x="342" y="589"/>
                        <a:pt x="342" y="58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79" name="Google Shape;2979;p18"/>
                <p:cNvSpPr/>
                <p:nvPr/>
              </p:nvSpPr>
              <p:spPr>
                <a:xfrm>
                  <a:off x="8926603" y="1152032"/>
                  <a:ext cx="197889" cy="106452"/>
                </a:xfrm>
                <a:custGeom>
                  <a:rect b="b" l="l" r="r" t="t"/>
                  <a:pathLst>
                    <a:path extrusionOk="0" h="326" w="606">
                      <a:moveTo>
                        <a:pt x="606" y="320"/>
                      </a:moveTo>
                      <a:cubicBezTo>
                        <a:pt x="606" y="320"/>
                        <a:pt x="367" y="-69"/>
                        <a:pt x="0" y="11"/>
                      </a:cubicBezTo>
                      <a:cubicBezTo>
                        <a:pt x="0" y="11"/>
                        <a:pt x="165" y="378"/>
                        <a:pt x="606" y="3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80" name="Google Shape;2980;p18"/>
                <p:cNvSpPr/>
                <p:nvPr/>
              </p:nvSpPr>
              <p:spPr>
                <a:xfrm>
                  <a:off x="8926603" y="1152032"/>
                  <a:ext cx="197889" cy="105472"/>
                </a:xfrm>
                <a:custGeom>
                  <a:rect b="b" l="l" r="r" t="t"/>
                  <a:pathLst>
                    <a:path extrusionOk="0" h="323" w="606">
                      <a:moveTo>
                        <a:pt x="606" y="320"/>
                      </a:moveTo>
                      <a:cubicBezTo>
                        <a:pt x="597" y="321"/>
                        <a:pt x="589" y="322"/>
                        <a:pt x="580" y="323"/>
                      </a:cubicBezTo>
                      <a:cubicBezTo>
                        <a:pt x="546" y="271"/>
                        <a:pt x="327" y="-37"/>
                        <a:pt x="3" y="17"/>
                      </a:cubicBezTo>
                      <a:cubicBezTo>
                        <a:pt x="1" y="13"/>
                        <a:pt x="0" y="11"/>
                        <a:pt x="0" y="11"/>
                      </a:cubicBezTo>
                      <a:cubicBezTo>
                        <a:pt x="367" y="-69"/>
                        <a:pt x="606" y="320"/>
                        <a:pt x="606" y="32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81" name="Google Shape;2981;p18"/>
                <p:cNvSpPr/>
                <p:nvPr/>
              </p:nvSpPr>
              <p:spPr>
                <a:xfrm>
                  <a:off x="8929869" y="1075295"/>
                  <a:ext cx="221074" cy="71512"/>
                </a:xfrm>
                <a:custGeom>
                  <a:rect b="b" l="l" r="r" t="t"/>
                  <a:pathLst>
                    <a:path extrusionOk="0" h="219" w="677">
                      <a:moveTo>
                        <a:pt x="677" y="70"/>
                      </a:moveTo>
                      <a:cubicBezTo>
                        <a:pt x="677" y="70"/>
                        <a:pt x="265" y="-127"/>
                        <a:pt x="0" y="140"/>
                      </a:cubicBezTo>
                      <a:cubicBezTo>
                        <a:pt x="0" y="140"/>
                        <a:pt x="338" y="359"/>
                        <a:pt x="677" y="7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0675" lIns="81625" spcFirstLastPara="1" rIns="81625" wrap="square" tIns="306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82" name="Google Shape;2982;p18"/>
                <p:cNvSpPr/>
                <p:nvPr/>
              </p:nvSpPr>
              <p:spPr>
                <a:xfrm>
                  <a:off x="8929869" y="1075295"/>
                  <a:ext cx="221074" cy="47022"/>
                </a:xfrm>
                <a:custGeom>
                  <a:rect b="b" l="l" r="r" t="t"/>
                  <a:pathLst>
                    <a:path extrusionOk="0" h="144" w="677">
                      <a:moveTo>
                        <a:pt x="677" y="70"/>
                      </a:moveTo>
                      <a:cubicBezTo>
                        <a:pt x="670" y="76"/>
                        <a:pt x="664" y="81"/>
                        <a:pt x="657" y="87"/>
                      </a:cubicBezTo>
                      <a:cubicBezTo>
                        <a:pt x="599" y="62"/>
                        <a:pt x="248" y="-78"/>
                        <a:pt x="6" y="144"/>
                      </a:cubicBezTo>
                      <a:cubicBezTo>
                        <a:pt x="2" y="141"/>
                        <a:pt x="0" y="140"/>
                        <a:pt x="0" y="140"/>
                      </a:cubicBezTo>
                      <a:cubicBezTo>
                        <a:pt x="265" y="-127"/>
                        <a:pt x="677" y="70"/>
                        <a:pt x="677" y="7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6200" lIns="81625" spcFirstLastPara="1" rIns="81625" wrap="square" tIns="62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83" name="Google Shape;2983;p18"/>
                <p:cNvSpPr/>
                <p:nvPr/>
              </p:nvSpPr>
              <p:spPr>
                <a:xfrm>
                  <a:off x="8913868" y="950884"/>
                  <a:ext cx="173071" cy="139433"/>
                </a:xfrm>
                <a:custGeom>
                  <a:rect b="b" l="l" r="r" t="t"/>
                  <a:pathLst>
                    <a:path extrusionOk="0" h="427" w="530">
                      <a:moveTo>
                        <a:pt x="530" y="0"/>
                      </a:moveTo>
                      <a:cubicBezTo>
                        <a:pt x="530" y="0"/>
                        <a:pt x="77" y="59"/>
                        <a:pt x="0" y="427"/>
                      </a:cubicBezTo>
                      <a:cubicBezTo>
                        <a:pt x="0" y="427"/>
                        <a:pt x="403" y="427"/>
                        <a:pt x="5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84" name="Google Shape;2984;p18"/>
                <p:cNvSpPr/>
                <p:nvPr/>
              </p:nvSpPr>
              <p:spPr>
                <a:xfrm>
                  <a:off x="8913868" y="950884"/>
                  <a:ext cx="173071" cy="139433"/>
                </a:xfrm>
                <a:custGeom>
                  <a:rect b="b" l="l" r="r" t="t"/>
                  <a:pathLst>
                    <a:path extrusionOk="0" h="427" w="530">
                      <a:moveTo>
                        <a:pt x="530" y="0"/>
                      </a:moveTo>
                      <a:cubicBezTo>
                        <a:pt x="528" y="9"/>
                        <a:pt x="525" y="17"/>
                        <a:pt x="522" y="25"/>
                      </a:cubicBezTo>
                      <a:cubicBezTo>
                        <a:pt x="460" y="35"/>
                        <a:pt x="90" y="109"/>
                        <a:pt x="7" y="427"/>
                      </a:cubicBezTo>
                      <a:cubicBezTo>
                        <a:pt x="3" y="427"/>
                        <a:pt x="0" y="427"/>
                        <a:pt x="0" y="427"/>
                      </a:cubicBezTo>
                      <a:cubicBezTo>
                        <a:pt x="77" y="59"/>
                        <a:pt x="530" y="0"/>
                        <a:pt x="53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85" name="Google Shape;2985;p18"/>
                <p:cNvSpPr/>
                <p:nvPr/>
              </p:nvSpPr>
              <p:spPr>
                <a:xfrm>
                  <a:off x="8873702" y="862065"/>
                  <a:ext cx="88822" cy="210945"/>
                </a:xfrm>
                <a:custGeom>
                  <a:rect b="b" l="l" r="r" t="t"/>
                  <a:pathLst>
                    <a:path extrusionOk="0" h="646" w="272">
                      <a:moveTo>
                        <a:pt x="244" y="0"/>
                      </a:moveTo>
                      <a:cubicBezTo>
                        <a:pt x="244" y="0"/>
                        <a:pt x="-105" y="296"/>
                        <a:pt x="31" y="646"/>
                      </a:cubicBezTo>
                      <a:cubicBezTo>
                        <a:pt x="31" y="646"/>
                        <a:pt x="369" y="428"/>
                        <a:pt x="2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86" name="Google Shape;2986;p18"/>
                <p:cNvSpPr/>
                <p:nvPr/>
              </p:nvSpPr>
              <p:spPr>
                <a:xfrm>
                  <a:off x="8873702" y="862065"/>
                  <a:ext cx="81638" cy="210945"/>
                </a:xfrm>
                <a:custGeom>
                  <a:rect b="b" l="l" r="r" t="t"/>
                  <a:pathLst>
                    <a:path extrusionOk="0" h="646" w="250">
                      <a:moveTo>
                        <a:pt x="244" y="0"/>
                      </a:moveTo>
                      <a:cubicBezTo>
                        <a:pt x="246" y="9"/>
                        <a:pt x="248" y="17"/>
                        <a:pt x="250" y="25"/>
                      </a:cubicBezTo>
                      <a:cubicBezTo>
                        <a:pt x="204" y="68"/>
                        <a:pt x="-67" y="331"/>
                        <a:pt x="36" y="643"/>
                      </a:cubicBezTo>
                      <a:cubicBezTo>
                        <a:pt x="33" y="645"/>
                        <a:pt x="31" y="646"/>
                        <a:pt x="31" y="646"/>
                      </a:cubicBezTo>
                      <a:cubicBezTo>
                        <a:pt x="-105" y="296"/>
                        <a:pt x="244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87" name="Google Shape;2987;p18"/>
                <p:cNvSpPr/>
                <p:nvPr/>
              </p:nvSpPr>
              <p:spPr>
                <a:xfrm>
                  <a:off x="8879906" y="959047"/>
                  <a:ext cx="42125" cy="117881"/>
                </a:xfrm>
                <a:custGeom>
                  <a:rect b="b" l="l" r="r" t="t"/>
                  <a:pathLst>
                    <a:path extrusionOk="0" h="361" w="129">
                      <a:moveTo>
                        <a:pt x="12" y="361"/>
                      </a:moveTo>
                      <a:cubicBezTo>
                        <a:pt x="16" y="361"/>
                        <a:pt x="20" y="359"/>
                        <a:pt x="22" y="355"/>
                      </a:cubicBezTo>
                      <a:cubicBezTo>
                        <a:pt x="104" y="221"/>
                        <a:pt x="128" y="22"/>
                        <a:pt x="129" y="13"/>
                      </a:cubicBezTo>
                      <a:cubicBezTo>
                        <a:pt x="129" y="7"/>
                        <a:pt x="125" y="1"/>
                        <a:pt x="118" y="0"/>
                      </a:cubicBezTo>
                      <a:cubicBezTo>
                        <a:pt x="112" y="-1"/>
                        <a:pt x="106" y="4"/>
                        <a:pt x="105" y="10"/>
                      </a:cubicBezTo>
                      <a:cubicBezTo>
                        <a:pt x="105" y="12"/>
                        <a:pt x="81" y="213"/>
                        <a:pt x="2" y="343"/>
                      </a:cubicBezTo>
                      <a:cubicBezTo>
                        <a:pt x="-2" y="349"/>
                        <a:pt x="0" y="356"/>
                        <a:pt x="6" y="359"/>
                      </a:cubicBezTo>
                      <a:cubicBezTo>
                        <a:pt x="8" y="361"/>
                        <a:pt x="10" y="361"/>
                        <a:pt x="12" y="3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88" name="Google Shape;2988;p18"/>
                <p:cNvSpPr/>
                <p:nvPr/>
              </p:nvSpPr>
              <p:spPr>
                <a:xfrm>
                  <a:off x="8824066" y="952516"/>
                  <a:ext cx="31349" cy="125718"/>
                </a:xfrm>
                <a:custGeom>
                  <a:rect b="b" l="l" r="r" t="t"/>
                  <a:pathLst>
                    <a:path extrusionOk="0" h="385" w="96">
                      <a:moveTo>
                        <a:pt x="84" y="385"/>
                      </a:moveTo>
                      <a:lnTo>
                        <a:pt x="84" y="385"/>
                      </a:lnTo>
                      <a:cubicBezTo>
                        <a:pt x="91" y="385"/>
                        <a:pt x="96" y="379"/>
                        <a:pt x="96" y="373"/>
                      </a:cubicBezTo>
                      <a:cubicBezTo>
                        <a:pt x="88" y="204"/>
                        <a:pt x="24" y="11"/>
                        <a:pt x="23" y="9"/>
                      </a:cubicBezTo>
                      <a:cubicBezTo>
                        <a:pt x="21" y="2"/>
                        <a:pt x="15" y="-1"/>
                        <a:pt x="8" y="1"/>
                      </a:cubicBezTo>
                      <a:cubicBezTo>
                        <a:pt x="2" y="3"/>
                        <a:pt x="-1" y="10"/>
                        <a:pt x="1" y="16"/>
                      </a:cubicBezTo>
                      <a:cubicBezTo>
                        <a:pt x="1" y="18"/>
                        <a:pt x="64" y="208"/>
                        <a:pt x="72" y="374"/>
                      </a:cubicBezTo>
                      <a:cubicBezTo>
                        <a:pt x="72" y="380"/>
                        <a:pt x="78" y="385"/>
                        <a:pt x="84" y="38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89" name="Google Shape;2989;p18"/>
                <p:cNvSpPr/>
                <p:nvPr/>
              </p:nvSpPr>
              <p:spPr>
                <a:xfrm>
                  <a:off x="8734918" y="1005416"/>
                  <a:ext cx="81964" cy="79023"/>
                </a:xfrm>
                <a:custGeom>
                  <a:rect b="b" l="l" r="r" t="t"/>
                  <a:pathLst>
                    <a:path extrusionOk="0" h="242" w="251">
                      <a:moveTo>
                        <a:pt x="239" y="242"/>
                      </a:moveTo>
                      <a:cubicBezTo>
                        <a:pt x="242" y="242"/>
                        <a:pt x="244" y="241"/>
                        <a:pt x="246" y="239"/>
                      </a:cubicBezTo>
                      <a:cubicBezTo>
                        <a:pt x="251" y="235"/>
                        <a:pt x="252" y="228"/>
                        <a:pt x="248" y="223"/>
                      </a:cubicBezTo>
                      <a:cubicBezTo>
                        <a:pt x="154" y="105"/>
                        <a:pt x="20" y="4"/>
                        <a:pt x="19" y="3"/>
                      </a:cubicBezTo>
                      <a:cubicBezTo>
                        <a:pt x="13" y="-1"/>
                        <a:pt x="6" y="0"/>
                        <a:pt x="2" y="5"/>
                      </a:cubicBezTo>
                      <a:cubicBezTo>
                        <a:pt x="-2" y="11"/>
                        <a:pt x="-1" y="18"/>
                        <a:pt x="4" y="22"/>
                      </a:cubicBezTo>
                      <a:cubicBezTo>
                        <a:pt x="6" y="23"/>
                        <a:pt x="137" y="122"/>
                        <a:pt x="230" y="238"/>
                      </a:cubicBezTo>
                      <a:cubicBezTo>
                        <a:pt x="232" y="241"/>
                        <a:pt x="236" y="242"/>
                        <a:pt x="239" y="24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0" name="Google Shape;2990;p18"/>
                <p:cNvSpPr/>
                <p:nvPr/>
              </p:nvSpPr>
              <p:spPr>
                <a:xfrm>
                  <a:off x="8691486" y="1091622"/>
                  <a:ext cx="109394" cy="32327"/>
                </a:xfrm>
                <a:custGeom>
                  <a:rect b="b" l="l" r="r" t="t"/>
                  <a:pathLst>
                    <a:path extrusionOk="0" h="99" w="335">
                      <a:moveTo>
                        <a:pt x="324" y="99"/>
                      </a:moveTo>
                      <a:cubicBezTo>
                        <a:pt x="328" y="99"/>
                        <a:pt x="332" y="96"/>
                        <a:pt x="334" y="92"/>
                      </a:cubicBezTo>
                      <a:cubicBezTo>
                        <a:pt x="337" y="86"/>
                        <a:pt x="334" y="79"/>
                        <a:pt x="328" y="76"/>
                      </a:cubicBezTo>
                      <a:cubicBezTo>
                        <a:pt x="197" y="18"/>
                        <a:pt x="20" y="1"/>
                        <a:pt x="12" y="0"/>
                      </a:cubicBezTo>
                      <a:cubicBezTo>
                        <a:pt x="6" y="0"/>
                        <a:pt x="0" y="5"/>
                        <a:pt x="0" y="11"/>
                      </a:cubicBezTo>
                      <a:cubicBezTo>
                        <a:pt x="-1" y="18"/>
                        <a:pt x="4" y="23"/>
                        <a:pt x="10" y="24"/>
                      </a:cubicBezTo>
                      <a:cubicBezTo>
                        <a:pt x="12" y="24"/>
                        <a:pt x="191" y="41"/>
                        <a:pt x="319" y="98"/>
                      </a:cubicBezTo>
                      <a:cubicBezTo>
                        <a:pt x="320" y="99"/>
                        <a:pt x="322" y="99"/>
                        <a:pt x="324" y="9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91" name="Google Shape;2991;p18"/>
                <p:cNvSpPr/>
                <p:nvPr/>
              </p:nvSpPr>
              <p:spPr>
                <a:xfrm>
                  <a:off x="8707161" y="1155951"/>
                  <a:ext cx="111680" cy="43103"/>
                </a:xfrm>
                <a:custGeom>
                  <a:rect b="b" l="l" r="r" t="t"/>
                  <a:pathLst>
                    <a:path extrusionOk="0" h="132" w="342">
                      <a:moveTo>
                        <a:pt x="12" y="132"/>
                      </a:moveTo>
                      <a:cubicBezTo>
                        <a:pt x="13" y="132"/>
                        <a:pt x="15" y="132"/>
                        <a:pt x="16" y="131"/>
                      </a:cubicBezTo>
                      <a:cubicBezTo>
                        <a:pt x="18" y="130"/>
                        <a:pt x="211" y="51"/>
                        <a:pt x="333" y="24"/>
                      </a:cubicBezTo>
                      <a:cubicBezTo>
                        <a:pt x="339" y="22"/>
                        <a:pt x="343" y="16"/>
                        <a:pt x="342" y="10"/>
                      </a:cubicBezTo>
                      <a:cubicBezTo>
                        <a:pt x="340" y="3"/>
                        <a:pt x="334" y="-1"/>
                        <a:pt x="328" y="1"/>
                      </a:cubicBezTo>
                      <a:cubicBezTo>
                        <a:pt x="204" y="28"/>
                        <a:pt x="9" y="108"/>
                        <a:pt x="7" y="109"/>
                      </a:cubicBezTo>
                      <a:cubicBezTo>
                        <a:pt x="1" y="112"/>
                        <a:pt x="-2" y="119"/>
                        <a:pt x="1" y="125"/>
                      </a:cubicBezTo>
                      <a:cubicBezTo>
                        <a:pt x="3" y="129"/>
                        <a:pt x="7" y="132"/>
                        <a:pt x="12" y="13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2275" lIns="81625" spcFirstLastPara="1" rIns="81625" wrap="square" tIns="2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92" name="Google Shape;2992;p18"/>
                <p:cNvSpPr/>
                <p:nvPr/>
              </p:nvSpPr>
              <p:spPr>
                <a:xfrm>
                  <a:off x="8768879" y="1181421"/>
                  <a:ext cx="73474" cy="95676"/>
                </a:xfrm>
                <a:custGeom>
                  <a:rect b="b" l="l" r="r" t="t"/>
                  <a:pathLst>
                    <a:path extrusionOk="0" h="293" w="225">
                      <a:moveTo>
                        <a:pt x="12" y="293"/>
                      </a:moveTo>
                      <a:cubicBezTo>
                        <a:pt x="15" y="293"/>
                        <a:pt x="19" y="292"/>
                        <a:pt x="21" y="288"/>
                      </a:cubicBezTo>
                      <a:cubicBezTo>
                        <a:pt x="23" y="286"/>
                        <a:pt x="171" y="74"/>
                        <a:pt x="222" y="20"/>
                      </a:cubicBezTo>
                      <a:cubicBezTo>
                        <a:pt x="226" y="16"/>
                        <a:pt x="226" y="8"/>
                        <a:pt x="222" y="4"/>
                      </a:cubicBezTo>
                      <a:cubicBezTo>
                        <a:pt x="217" y="-1"/>
                        <a:pt x="209" y="-1"/>
                        <a:pt x="205" y="4"/>
                      </a:cubicBezTo>
                      <a:cubicBezTo>
                        <a:pt x="153" y="59"/>
                        <a:pt x="8" y="266"/>
                        <a:pt x="2" y="275"/>
                      </a:cubicBezTo>
                      <a:cubicBezTo>
                        <a:pt x="-2" y="280"/>
                        <a:pt x="-1" y="288"/>
                        <a:pt x="5" y="291"/>
                      </a:cubicBezTo>
                      <a:cubicBezTo>
                        <a:pt x="7" y="293"/>
                        <a:pt x="9" y="293"/>
                        <a:pt x="12" y="29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93" name="Google Shape;2993;p18"/>
                <p:cNvSpPr/>
                <p:nvPr/>
              </p:nvSpPr>
              <p:spPr>
                <a:xfrm>
                  <a:off x="8860313" y="1199054"/>
                  <a:ext cx="19593" cy="115269"/>
                </a:xfrm>
                <a:custGeom>
                  <a:rect b="b" l="l" r="r" t="t"/>
                  <a:pathLst>
                    <a:path extrusionOk="0" h="353" w="60">
                      <a:moveTo>
                        <a:pt x="12" y="353"/>
                      </a:moveTo>
                      <a:lnTo>
                        <a:pt x="13" y="353"/>
                      </a:lnTo>
                      <a:cubicBezTo>
                        <a:pt x="19" y="353"/>
                        <a:pt x="24" y="348"/>
                        <a:pt x="24" y="341"/>
                      </a:cubicBezTo>
                      <a:cubicBezTo>
                        <a:pt x="24" y="339"/>
                        <a:pt x="20" y="113"/>
                        <a:pt x="59" y="17"/>
                      </a:cubicBezTo>
                      <a:cubicBezTo>
                        <a:pt x="62" y="11"/>
                        <a:pt x="59" y="4"/>
                        <a:pt x="53" y="1"/>
                      </a:cubicBezTo>
                      <a:cubicBezTo>
                        <a:pt x="47" y="-1"/>
                        <a:pt x="40" y="2"/>
                        <a:pt x="38" y="8"/>
                      </a:cubicBezTo>
                      <a:cubicBezTo>
                        <a:pt x="-4" y="108"/>
                        <a:pt x="0" y="332"/>
                        <a:pt x="1" y="342"/>
                      </a:cubicBezTo>
                      <a:cubicBezTo>
                        <a:pt x="1" y="348"/>
                        <a:pt x="6" y="353"/>
                        <a:pt x="12" y="3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94" name="Google Shape;2994;p18"/>
                <p:cNvSpPr/>
                <p:nvPr/>
              </p:nvSpPr>
              <p:spPr>
                <a:xfrm>
                  <a:off x="8900806" y="1185013"/>
                  <a:ext cx="60412" cy="89145"/>
                </a:xfrm>
                <a:custGeom>
                  <a:rect b="b" l="l" r="r" t="t"/>
                  <a:pathLst>
                    <a:path extrusionOk="0" h="273" w="185">
                      <a:moveTo>
                        <a:pt x="174" y="273"/>
                      </a:moveTo>
                      <a:cubicBezTo>
                        <a:pt x="176" y="273"/>
                        <a:pt x="178" y="272"/>
                        <a:pt x="180" y="271"/>
                      </a:cubicBezTo>
                      <a:cubicBezTo>
                        <a:pt x="185" y="268"/>
                        <a:pt x="187" y="261"/>
                        <a:pt x="184" y="255"/>
                      </a:cubicBezTo>
                      <a:cubicBezTo>
                        <a:pt x="180" y="248"/>
                        <a:pt x="79" y="67"/>
                        <a:pt x="20" y="4"/>
                      </a:cubicBezTo>
                      <a:cubicBezTo>
                        <a:pt x="16" y="-1"/>
                        <a:pt x="8" y="-1"/>
                        <a:pt x="4" y="3"/>
                      </a:cubicBezTo>
                      <a:cubicBezTo>
                        <a:pt x="-1" y="8"/>
                        <a:pt x="-1" y="15"/>
                        <a:pt x="3" y="20"/>
                      </a:cubicBezTo>
                      <a:cubicBezTo>
                        <a:pt x="60" y="81"/>
                        <a:pt x="163" y="265"/>
                        <a:pt x="164" y="267"/>
                      </a:cubicBezTo>
                      <a:cubicBezTo>
                        <a:pt x="166" y="271"/>
                        <a:pt x="170" y="273"/>
                        <a:pt x="174" y="27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95" name="Google Shape;2995;p18"/>
                <p:cNvSpPr/>
                <p:nvPr/>
              </p:nvSpPr>
              <p:spPr>
                <a:xfrm>
                  <a:off x="8918113" y="1153338"/>
                  <a:ext cx="107435" cy="56818"/>
                </a:xfrm>
                <a:custGeom>
                  <a:rect b="b" l="l" r="r" t="t"/>
                  <a:pathLst>
                    <a:path extrusionOk="0" h="174" w="329">
                      <a:moveTo>
                        <a:pt x="317" y="174"/>
                      </a:moveTo>
                      <a:cubicBezTo>
                        <a:pt x="321" y="174"/>
                        <a:pt x="325" y="172"/>
                        <a:pt x="327" y="168"/>
                      </a:cubicBezTo>
                      <a:cubicBezTo>
                        <a:pt x="330" y="163"/>
                        <a:pt x="329" y="156"/>
                        <a:pt x="323" y="152"/>
                      </a:cubicBezTo>
                      <a:cubicBezTo>
                        <a:pt x="322" y="151"/>
                        <a:pt x="156" y="47"/>
                        <a:pt x="16" y="1"/>
                      </a:cubicBezTo>
                      <a:cubicBezTo>
                        <a:pt x="9" y="-1"/>
                        <a:pt x="3" y="2"/>
                        <a:pt x="1" y="8"/>
                      </a:cubicBezTo>
                      <a:cubicBezTo>
                        <a:pt x="-1" y="15"/>
                        <a:pt x="2" y="21"/>
                        <a:pt x="8" y="23"/>
                      </a:cubicBezTo>
                      <a:cubicBezTo>
                        <a:pt x="146" y="68"/>
                        <a:pt x="309" y="171"/>
                        <a:pt x="311" y="172"/>
                      </a:cubicBezTo>
                      <a:cubicBezTo>
                        <a:pt x="313" y="173"/>
                        <a:pt x="315" y="174"/>
                        <a:pt x="317" y="17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15975" lIns="81625" spcFirstLastPara="1" rIns="81625" wrap="square" tIns="159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96" name="Google Shape;2996;p18"/>
                <p:cNvSpPr/>
                <p:nvPr/>
              </p:nvSpPr>
              <p:spPr>
                <a:xfrm>
                  <a:off x="8922358" y="1105990"/>
                  <a:ext cx="120497" cy="21878"/>
                </a:xfrm>
                <a:custGeom>
                  <a:rect b="b" l="l" r="r" t="t"/>
                  <a:pathLst>
                    <a:path extrusionOk="0" h="67" w="369">
                      <a:moveTo>
                        <a:pt x="11" y="67"/>
                      </a:moveTo>
                      <a:cubicBezTo>
                        <a:pt x="12" y="67"/>
                        <a:pt x="13" y="67"/>
                        <a:pt x="14" y="67"/>
                      </a:cubicBezTo>
                      <a:cubicBezTo>
                        <a:pt x="140" y="38"/>
                        <a:pt x="356" y="24"/>
                        <a:pt x="358" y="24"/>
                      </a:cubicBezTo>
                      <a:cubicBezTo>
                        <a:pt x="364" y="23"/>
                        <a:pt x="370" y="18"/>
                        <a:pt x="369" y="11"/>
                      </a:cubicBezTo>
                      <a:cubicBezTo>
                        <a:pt x="369" y="4"/>
                        <a:pt x="363" y="0"/>
                        <a:pt x="356" y="0"/>
                      </a:cubicBezTo>
                      <a:cubicBezTo>
                        <a:pt x="354" y="0"/>
                        <a:pt x="136" y="15"/>
                        <a:pt x="8" y="44"/>
                      </a:cubicBezTo>
                      <a:cubicBezTo>
                        <a:pt x="2" y="45"/>
                        <a:pt x="-2" y="52"/>
                        <a:pt x="0" y="58"/>
                      </a:cubicBezTo>
                      <a:cubicBezTo>
                        <a:pt x="1" y="63"/>
                        <a:pt x="6" y="67"/>
                        <a:pt x="11" y="6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97" name="Google Shape;2997;p18"/>
                <p:cNvSpPr/>
                <p:nvPr/>
              </p:nvSpPr>
              <p:spPr>
                <a:xfrm>
                  <a:off x="8916480" y="1020763"/>
                  <a:ext cx="89148" cy="73145"/>
                </a:xfrm>
                <a:custGeom>
                  <a:rect b="b" l="l" r="r" t="t"/>
                  <a:pathLst>
                    <a:path extrusionOk="0" h="224" w="273">
                      <a:moveTo>
                        <a:pt x="12" y="224"/>
                      </a:moveTo>
                      <a:cubicBezTo>
                        <a:pt x="15" y="224"/>
                        <a:pt x="18" y="223"/>
                        <a:pt x="21" y="220"/>
                      </a:cubicBezTo>
                      <a:cubicBezTo>
                        <a:pt x="99" y="135"/>
                        <a:pt x="266" y="22"/>
                        <a:pt x="268" y="21"/>
                      </a:cubicBezTo>
                      <a:cubicBezTo>
                        <a:pt x="273" y="18"/>
                        <a:pt x="275" y="10"/>
                        <a:pt x="271" y="5"/>
                      </a:cubicBezTo>
                      <a:cubicBezTo>
                        <a:pt x="268" y="-1"/>
                        <a:pt x="260" y="-2"/>
                        <a:pt x="255" y="2"/>
                      </a:cubicBezTo>
                      <a:cubicBezTo>
                        <a:pt x="248" y="6"/>
                        <a:pt x="83" y="117"/>
                        <a:pt x="3" y="204"/>
                      </a:cubicBezTo>
                      <a:cubicBezTo>
                        <a:pt x="-1" y="209"/>
                        <a:pt x="-1" y="217"/>
                        <a:pt x="4" y="221"/>
                      </a:cubicBezTo>
                      <a:cubicBezTo>
                        <a:pt x="6" y="223"/>
                        <a:pt x="9" y="224"/>
                        <a:pt x="12" y="22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2325" lIns="81625" spcFirstLastPara="1" rIns="81625" wrap="square" tIns="323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98" name="Google Shape;2998;p18"/>
                <p:cNvSpPr/>
                <p:nvPr/>
              </p:nvSpPr>
              <p:spPr>
                <a:xfrm>
                  <a:off x="8779002" y="1041988"/>
                  <a:ext cx="177317" cy="181556"/>
                </a:xfrm>
                <a:custGeom>
                  <a:rect b="b" l="l" r="r" t="t"/>
                  <a:pathLst>
                    <a:path extrusionOk="0" h="556" w="543">
                      <a:moveTo>
                        <a:pt x="332" y="13"/>
                      </a:moveTo>
                      <a:cubicBezTo>
                        <a:pt x="332" y="13"/>
                        <a:pt x="611" y="78"/>
                        <a:pt x="527" y="366"/>
                      </a:cubicBezTo>
                      <a:cubicBezTo>
                        <a:pt x="443" y="655"/>
                        <a:pt x="87" y="609"/>
                        <a:pt x="6" y="267"/>
                      </a:cubicBezTo>
                      <a:cubicBezTo>
                        <a:pt x="-41" y="70"/>
                        <a:pt x="183" y="-38"/>
                        <a:pt x="332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2999" name="Google Shape;2999;p18"/>
                <p:cNvSpPr/>
                <p:nvPr/>
              </p:nvSpPr>
              <p:spPr>
                <a:xfrm>
                  <a:off x="8860313" y="1071703"/>
                  <a:ext cx="68902" cy="70533"/>
                </a:xfrm>
                <a:custGeom>
                  <a:rect b="b" l="l" r="r" t="t"/>
                  <a:pathLst>
                    <a:path extrusionOk="0" h="216" w="211">
                      <a:moveTo>
                        <a:pt x="129" y="5"/>
                      </a:moveTo>
                      <a:cubicBezTo>
                        <a:pt x="129" y="5"/>
                        <a:pt x="238" y="30"/>
                        <a:pt x="205" y="142"/>
                      </a:cubicBezTo>
                      <a:cubicBezTo>
                        <a:pt x="172" y="254"/>
                        <a:pt x="34" y="236"/>
                        <a:pt x="3" y="103"/>
                      </a:cubicBezTo>
                      <a:cubicBezTo>
                        <a:pt x="-16" y="27"/>
                        <a:pt x="71" y="-15"/>
                        <a:pt x="129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29700" lIns="81625" spcFirstLastPara="1" rIns="81625" wrap="square" tIns="29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0" name="Google Shape;3000;p18"/>
                <p:cNvSpPr/>
                <p:nvPr/>
              </p:nvSpPr>
              <p:spPr>
                <a:xfrm>
                  <a:off x="8809045" y="1075948"/>
                  <a:ext cx="128987" cy="131596"/>
                </a:xfrm>
                <a:custGeom>
                  <a:rect b="b" l="l" r="r" t="t"/>
                  <a:pathLst>
                    <a:path extrusionOk="0" h="403" w="395">
                      <a:moveTo>
                        <a:pt x="242" y="9"/>
                      </a:moveTo>
                      <a:cubicBezTo>
                        <a:pt x="242" y="9"/>
                        <a:pt x="444" y="55"/>
                        <a:pt x="383" y="265"/>
                      </a:cubicBezTo>
                      <a:cubicBezTo>
                        <a:pt x="322" y="474"/>
                        <a:pt x="64" y="441"/>
                        <a:pt x="5" y="193"/>
                      </a:cubicBezTo>
                      <a:cubicBezTo>
                        <a:pt x="-29" y="50"/>
                        <a:pt x="134" y="-28"/>
                        <a:pt x="242" y="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1" name="Google Shape;3001;p18"/>
              <p:cNvGrpSpPr/>
              <p:nvPr/>
            </p:nvGrpSpPr>
            <p:grpSpPr>
              <a:xfrm flipH="1">
                <a:off x="255787" y="-51184"/>
                <a:ext cx="536771" cy="203540"/>
                <a:chOff x="8586990" y="894719"/>
                <a:chExt cx="320346" cy="121473"/>
              </a:xfrm>
            </p:grpSpPr>
            <p:sp>
              <p:nvSpPr>
                <p:cNvPr id="3002" name="Google Shape;3002;p18"/>
                <p:cNvSpPr/>
                <p:nvPr/>
              </p:nvSpPr>
              <p:spPr>
                <a:xfrm>
                  <a:off x="8586990" y="894719"/>
                  <a:ext cx="282792" cy="121473"/>
                </a:xfrm>
                <a:custGeom>
                  <a:rect b="b" l="l" r="r" t="t"/>
                  <a:pathLst>
                    <a:path extrusionOk="0" h="372" w="866">
                      <a:moveTo>
                        <a:pt x="0" y="319"/>
                      </a:moveTo>
                      <a:cubicBezTo>
                        <a:pt x="0" y="319"/>
                        <a:pt x="139" y="109"/>
                        <a:pt x="418" y="28"/>
                      </a:cubicBezTo>
                      <a:cubicBezTo>
                        <a:pt x="697" y="-53"/>
                        <a:pt x="866" y="68"/>
                        <a:pt x="866" y="68"/>
                      </a:cubicBezTo>
                      <a:cubicBezTo>
                        <a:pt x="866" y="68"/>
                        <a:pt x="788" y="260"/>
                        <a:pt x="509" y="341"/>
                      </a:cubicBezTo>
                      <a:cubicBezTo>
                        <a:pt x="230" y="422"/>
                        <a:pt x="0" y="319"/>
                        <a:pt x="0" y="3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3" name="Google Shape;3003;p18"/>
                <p:cNvSpPr/>
                <p:nvPr/>
              </p:nvSpPr>
              <p:spPr>
                <a:xfrm>
                  <a:off x="8586990" y="895372"/>
                  <a:ext cx="320346" cy="120820"/>
                </a:xfrm>
                <a:custGeom>
                  <a:rect b="b" l="l" r="r" t="t"/>
                  <a:pathLst>
                    <a:path extrusionOk="0" h="370" w="981">
                      <a:moveTo>
                        <a:pt x="77" y="298"/>
                      </a:moveTo>
                      <a:cubicBezTo>
                        <a:pt x="114" y="288"/>
                        <a:pt x="150" y="277"/>
                        <a:pt x="186" y="267"/>
                      </a:cubicBezTo>
                      <a:cubicBezTo>
                        <a:pt x="169" y="297"/>
                        <a:pt x="149" y="326"/>
                        <a:pt x="127" y="354"/>
                      </a:cubicBezTo>
                      <a:cubicBezTo>
                        <a:pt x="131" y="355"/>
                        <a:pt x="134" y="355"/>
                        <a:pt x="137" y="356"/>
                      </a:cubicBezTo>
                      <a:cubicBezTo>
                        <a:pt x="159" y="326"/>
                        <a:pt x="179" y="295"/>
                        <a:pt x="197" y="264"/>
                      </a:cubicBezTo>
                      <a:cubicBezTo>
                        <a:pt x="243" y="250"/>
                        <a:pt x="288" y="237"/>
                        <a:pt x="334" y="224"/>
                      </a:cubicBezTo>
                      <a:cubicBezTo>
                        <a:pt x="352" y="219"/>
                        <a:pt x="369" y="214"/>
                        <a:pt x="387" y="209"/>
                      </a:cubicBezTo>
                      <a:cubicBezTo>
                        <a:pt x="368" y="242"/>
                        <a:pt x="346" y="273"/>
                        <a:pt x="323" y="303"/>
                      </a:cubicBezTo>
                      <a:cubicBezTo>
                        <a:pt x="306" y="326"/>
                        <a:pt x="287" y="349"/>
                        <a:pt x="268" y="370"/>
                      </a:cubicBezTo>
                      <a:cubicBezTo>
                        <a:pt x="271" y="370"/>
                        <a:pt x="275" y="370"/>
                        <a:pt x="279" y="370"/>
                      </a:cubicBezTo>
                      <a:cubicBezTo>
                        <a:pt x="324" y="320"/>
                        <a:pt x="365" y="264"/>
                        <a:pt x="398" y="205"/>
                      </a:cubicBezTo>
                      <a:cubicBezTo>
                        <a:pt x="461" y="187"/>
                        <a:pt x="525" y="169"/>
                        <a:pt x="588" y="151"/>
                      </a:cubicBezTo>
                      <a:cubicBezTo>
                        <a:pt x="569" y="183"/>
                        <a:pt x="547" y="215"/>
                        <a:pt x="524" y="245"/>
                      </a:cubicBezTo>
                      <a:cubicBezTo>
                        <a:pt x="493" y="286"/>
                        <a:pt x="460" y="324"/>
                        <a:pt x="422" y="359"/>
                      </a:cubicBezTo>
                      <a:cubicBezTo>
                        <a:pt x="427" y="358"/>
                        <a:pt x="431" y="358"/>
                        <a:pt x="436" y="357"/>
                      </a:cubicBezTo>
                      <a:cubicBezTo>
                        <a:pt x="437" y="356"/>
                        <a:pt x="438" y="355"/>
                        <a:pt x="438" y="354"/>
                      </a:cubicBezTo>
                      <a:cubicBezTo>
                        <a:pt x="500" y="294"/>
                        <a:pt x="556" y="223"/>
                        <a:pt x="599" y="147"/>
                      </a:cubicBezTo>
                      <a:cubicBezTo>
                        <a:pt x="610" y="144"/>
                        <a:pt x="620" y="141"/>
                        <a:pt x="631" y="138"/>
                      </a:cubicBezTo>
                      <a:cubicBezTo>
                        <a:pt x="683" y="123"/>
                        <a:pt x="736" y="108"/>
                        <a:pt x="788" y="92"/>
                      </a:cubicBezTo>
                      <a:cubicBezTo>
                        <a:pt x="769" y="125"/>
                        <a:pt x="747" y="157"/>
                        <a:pt x="724" y="187"/>
                      </a:cubicBezTo>
                      <a:cubicBezTo>
                        <a:pt x="697" y="223"/>
                        <a:pt x="667" y="258"/>
                        <a:pt x="634" y="290"/>
                      </a:cubicBezTo>
                      <a:cubicBezTo>
                        <a:pt x="643" y="286"/>
                        <a:pt x="651" y="281"/>
                        <a:pt x="659" y="277"/>
                      </a:cubicBezTo>
                      <a:cubicBezTo>
                        <a:pt x="713" y="221"/>
                        <a:pt x="761" y="157"/>
                        <a:pt x="799" y="89"/>
                      </a:cubicBezTo>
                      <a:cubicBezTo>
                        <a:pt x="821" y="83"/>
                        <a:pt x="842" y="77"/>
                        <a:pt x="864" y="71"/>
                      </a:cubicBezTo>
                      <a:cubicBezTo>
                        <a:pt x="868" y="69"/>
                        <a:pt x="872" y="68"/>
                        <a:pt x="876" y="67"/>
                      </a:cubicBezTo>
                      <a:cubicBezTo>
                        <a:pt x="910" y="57"/>
                        <a:pt x="944" y="47"/>
                        <a:pt x="978" y="37"/>
                      </a:cubicBezTo>
                      <a:cubicBezTo>
                        <a:pt x="983" y="36"/>
                        <a:pt x="981" y="28"/>
                        <a:pt x="976" y="30"/>
                      </a:cubicBezTo>
                      <a:cubicBezTo>
                        <a:pt x="976" y="30"/>
                        <a:pt x="975" y="30"/>
                        <a:pt x="974" y="30"/>
                      </a:cubicBezTo>
                      <a:cubicBezTo>
                        <a:pt x="961" y="32"/>
                        <a:pt x="947" y="38"/>
                        <a:pt x="934" y="42"/>
                      </a:cubicBezTo>
                      <a:cubicBezTo>
                        <a:pt x="910" y="49"/>
                        <a:pt x="886" y="56"/>
                        <a:pt x="862" y="63"/>
                      </a:cubicBezTo>
                      <a:cubicBezTo>
                        <a:pt x="858" y="64"/>
                        <a:pt x="854" y="65"/>
                        <a:pt x="849" y="66"/>
                      </a:cubicBezTo>
                      <a:cubicBezTo>
                        <a:pt x="832" y="72"/>
                        <a:pt x="815" y="77"/>
                        <a:pt x="797" y="82"/>
                      </a:cubicBezTo>
                      <a:cubicBezTo>
                        <a:pt x="767" y="65"/>
                        <a:pt x="735" y="52"/>
                        <a:pt x="702" y="40"/>
                      </a:cubicBezTo>
                      <a:cubicBezTo>
                        <a:pt x="656" y="24"/>
                        <a:pt x="610" y="11"/>
                        <a:pt x="563" y="0"/>
                      </a:cubicBezTo>
                      <a:cubicBezTo>
                        <a:pt x="554" y="0"/>
                        <a:pt x="545" y="1"/>
                        <a:pt x="536" y="2"/>
                      </a:cubicBezTo>
                      <a:cubicBezTo>
                        <a:pt x="562" y="8"/>
                        <a:pt x="589" y="14"/>
                        <a:pt x="615" y="22"/>
                      </a:cubicBezTo>
                      <a:cubicBezTo>
                        <a:pt x="674" y="38"/>
                        <a:pt x="732" y="57"/>
                        <a:pt x="786" y="85"/>
                      </a:cubicBezTo>
                      <a:cubicBezTo>
                        <a:pt x="723" y="103"/>
                        <a:pt x="660" y="121"/>
                        <a:pt x="597" y="140"/>
                      </a:cubicBezTo>
                      <a:cubicBezTo>
                        <a:pt x="566" y="123"/>
                        <a:pt x="534" y="110"/>
                        <a:pt x="501" y="98"/>
                      </a:cubicBezTo>
                      <a:cubicBezTo>
                        <a:pt x="449" y="80"/>
                        <a:pt x="395" y="65"/>
                        <a:pt x="341" y="53"/>
                      </a:cubicBezTo>
                      <a:cubicBezTo>
                        <a:pt x="336" y="55"/>
                        <a:pt x="331" y="56"/>
                        <a:pt x="327" y="59"/>
                      </a:cubicBezTo>
                      <a:cubicBezTo>
                        <a:pt x="356" y="65"/>
                        <a:pt x="386" y="72"/>
                        <a:pt x="415" y="80"/>
                      </a:cubicBezTo>
                      <a:cubicBezTo>
                        <a:pt x="473" y="96"/>
                        <a:pt x="532" y="115"/>
                        <a:pt x="586" y="143"/>
                      </a:cubicBezTo>
                      <a:cubicBezTo>
                        <a:pt x="522" y="161"/>
                        <a:pt x="459" y="180"/>
                        <a:pt x="396" y="198"/>
                      </a:cubicBezTo>
                      <a:cubicBezTo>
                        <a:pt x="365" y="181"/>
                        <a:pt x="333" y="168"/>
                        <a:pt x="300" y="157"/>
                      </a:cubicBezTo>
                      <a:cubicBezTo>
                        <a:pt x="268" y="145"/>
                        <a:pt x="235" y="135"/>
                        <a:pt x="202" y="126"/>
                      </a:cubicBezTo>
                      <a:cubicBezTo>
                        <a:pt x="198" y="128"/>
                        <a:pt x="195" y="130"/>
                        <a:pt x="193" y="132"/>
                      </a:cubicBezTo>
                      <a:cubicBezTo>
                        <a:pt x="200" y="134"/>
                        <a:pt x="207" y="136"/>
                        <a:pt x="214" y="138"/>
                      </a:cubicBezTo>
                      <a:cubicBezTo>
                        <a:pt x="272" y="154"/>
                        <a:pt x="331" y="173"/>
                        <a:pt x="385" y="201"/>
                      </a:cubicBezTo>
                      <a:cubicBezTo>
                        <a:pt x="355" y="210"/>
                        <a:pt x="325" y="218"/>
                        <a:pt x="296" y="227"/>
                      </a:cubicBezTo>
                      <a:cubicBezTo>
                        <a:pt x="262" y="237"/>
                        <a:pt x="229" y="246"/>
                        <a:pt x="195" y="256"/>
                      </a:cubicBezTo>
                      <a:cubicBezTo>
                        <a:pt x="165" y="240"/>
                        <a:pt x="132" y="226"/>
                        <a:pt x="100" y="215"/>
                      </a:cubicBezTo>
                      <a:cubicBezTo>
                        <a:pt x="97" y="214"/>
                        <a:pt x="95" y="213"/>
                        <a:pt x="93" y="212"/>
                      </a:cubicBezTo>
                      <a:cubicBezTo>
                        <a:pt x="90" y="215"/>
                        <a:pt x="88" y="216"/>
                        <a:pt x="86" y="218"/>
                      </a:cubicBezTo>
                      <a:cubicBezTo>
                        <a:pt x="120" y="230"/>
                        <a:pt x="153" y="243"/>
                        <a:pt x="184" y="259"/>
                      </a:cubicBezTo>
                      <a:cubicBezTo>
                        <a:pt x="140" y="272"/>
                        <a:pt x="95" y="285"/>
                        <a:pt x="50" y="298"/>
                      </a:cubicBezTo>
                      <a:cubicBezTo>
                        <a:pt x="35" y="303"/>
                        <a:pt x="19" y="307"/>
                        <a:pt x="4" y="312"/>
                      </a:cubicBezTo>
                      <a:cubicBezTo>
                        <a:pt x="1" y="315"/>
                        <a:pt x="0" y="317"/>
                        <a:pt x="0" y="317"/>
                      </a:cubicBezTo>
                      <a:cubicBezTo>
                        <a:pt x="0" y="317"/>
                        <a:pt x="2" y="317"/>
                        <a:pt x="6" y="319"/>
                      </a:cubicBezTo>
                      <a:cubicBezTo>
                        <a:pt x="30" y="312"/>
                        <a:pt x="54" y="305"/>
                        <a:pt x="77" y="2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4" name="Google Shape;3004;p18"/>
                <p:cNvSpPr/>
                <p:nvPr/>
              </p:nvSpPr>
              <p:spPr>
                <a:xfrm>
                  <a:off x="8609522" y="900923"/>
                  <a:ext cx="260260" cy="115269"/>
                </a:xfrm>
                <a:custGeom>
                  <a:rect b="b" l="l" r="r" t="t"/>
                  <a:pathLst>
                    <a:path extrusionOk="0" h="353" w="797">
                      <a:moveTo>
                        <a:pt x="84" y="331"/>
                      </a:moveTo>
                      <a:cubicBezTo>
                        <a:pt x="138" y="334"/>
                        <a:pt x="194" y="330"/>
                        <a:pt x="244" y="310"/>
                      </a:cubicBezTo>
                      <a:cubicBezTo>
                        <a:pt x="287" y="309"/>
                        <a:pt x="332" y="305"/>
                        <a:pt x="370" y="288"/>
                      </a:cubicBezTo>
                      <a:cubicBezTo>
                        <a:pt x="391" y="278"/>
                        <a:pt x="408" y="261"/>
                        <a:pt x="431" y="256"/>
                      </a:cubicBezTo>
                      <a:cubicBezTo>
                        <a:pt x="455" y="251"/>
                        <a:pt x="480" y="252"/>
                        <a:pt x="503" y="244"/>
                      </a:cubicBezTo>
                      <a:cubicBezTo>
                        <a:pt x="525" y="236"/>
                        <a:pt x="549" y="231"/>
                        <a:pt x="571" y="222"/>
                      </a:cubicBezTo>
                      <a:cubicBezTo>
                        <a:pt x="593" y="212"/>
                        <a:pt x="606" y="196"/>
                        <a:pt x="620" y="177"/>
                      </a:cubicBezTo>
                      <a:cubicBezTo>
                        <a:pt x="648" y="140"/>
                        <a:pt x="695" y="112"/>
                        <a:pt x="702" y="63"/>
                      </a:cubicBezTo>
                      <a:cubicBezTo>
                        <a:pt x="706" y="38"/>
                        <a:pt x="696" y="17"/>
                        <a:pt x="681" y="0"/>
                      </a:cubicBezTo>
                      <a:cubicBezTo>
                        <a:pt x="756" y="20"/>
                        <a:pt x="797" y="49"/>
                        <a:pt x="797" y="49"/>
                      </a:cubicBezTo>
                      <a:cubicBezTo>
                        <a:pt x="797" y="49"/>
                        <a:pt x="719" y="241"/>
                        <a:pt x="440" y="322"/>
                      </a:cubicBezTo>
                      <a:cubicBezTo>
                        <a:pt x="253" y="376"/>
                        <a:pt x="88" y="348"/>
                        <a:pt x="0" y="323"/>
                      </a:cubicBezTo>
                      <a:cubicBezTo>
                        <a:pt x="28" y="327"/>
                        <a:pt x="56" y="330"/>
                        <a:pt x="84" y="33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5" name="Google Shape;3005;p18"/>
              <p:cNvGrpSpPr/>
              <p:nvPr/>
            </p:nvGrpSpPr>
            <p:grpSpPr>
              <a:xfrm flipH="1">
                <a:off x="-138723" y="-34769"/>
                <a:ext cx="235829" cy="732087"/>
                <a:chOff x="9002036" y="904515"/>
                <a:chExt cx="140743" cy="436911"/>
              </a:xfrm>
            </p:grpSpPr>
            <p:sp>
              <p:nvSpPr>
                <p:cNvPr id="3006" name="Google Shape;3006;p18"/>
                <p:cNvSpPr/>
                <p:nvPr/>
              </p:nvSpPr>
              <p:spPr>
                <a:xfrm>
                  <a:off x="9002036" y="955782"/>
                  <a:ext cx="140743" cy="385644"/>
                </a:xfrm>
                <a:custGeom>
                  <a:rect b="b" l="l" r="r" t="t"/>
                  <a:pathLst>
                    <a:path extrusionOk="0" h="1181" w="431">
                      <a:moveTo>
                        <a:pt x="250" y="1181"/>
                      </a:moveTo>
                      <a:cubicBezTo>
                        <a:pt x="250" y="1181"/>
                        <a:pt x="22" y="942"/>
                        <a:pt x="1" y="561"/>
                      </a:cubicBezTo>
                      <a:cubicBezTo>
                        <a:pt x="-19" y="181"/>
                        <a:pt x="185" y="0"/>
                        <a:pt x="185" y="0"/>
                      </a:cubicBezTo>
                      <a:cubicBezTo>
                        <a:pt x="185" y="0"/>
                        <a:pt x="408" y="157"/>
                        <a:pt x="429" y="538"/>
                      </a:cubicBezTo>
                      <a:cubicBezTo>
                        <a:pt x="450" y="918"/>
                        <a:pt x="250" y="1181"/>
                        <a:pt x="250" y="11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7" name="Google Shape;3007;p18"/>
                <p:cNvSpPr/>
                <p:nvPr/>
              </p:nvSpPr>
              <p:spPr>
                <a:xfrm>
                  <a:off x="9003996" y="904515"/>
                  <a:ext cx="138457" cy="436911"/>
                </a:xfrm>
                <a:custGeom>
                  <a:rect b="b" l="l" r="r" t="t"/>
                  <a:pathLst>
                    <a:path extrusionOk="0" h="1338" w="424">
                      <a:moveTo>
                        <a:pt x="243" y="1234"/>
                      </a:moveTo>
                      <a:cubicBezTo>
                        <a:pt x="241" y="1185"/>
                        <a:pt x="238" y="1135"/>
                        <a:pt x="235" y="1086"/>
                      </a:cubicBezTo>
                      <a:cubicBezTo>
                        <a:pt x="269" y="1117"/>
                        <a:pt x="300" y="1151"/>
                        <a:pt x="329" y="1187"/>
                      </a:cubicBezTo>
                      <a:cubicBezTo>
                        <a:pt x="331" y="1183"/>
                        <a:pt x="333" y="1179"/>
                        <a:pt x="334" y="1175"/>
                      </a:cubicBezTo>
                      <a:cubicBezTo>
                        <a:pt x="303" y="1138"/>
                        <a:pt x="270" y="1103"/>
                        <a:pt x="234" y="1071"/>
                      </a:cubicBezTo>
                      <a:cubicBezTo>
                        <a:pt x="231" y="1009"/>
                        <a:pt x="228" y="946"/>
                        <a:pt x="224" y="884"/>
                      </a:cubicBezTo>
                      <a:cubicBezTo>
                        <a:pt x="223" y="860"/>
                        <a:pt x="221" y="836"/>
                        <a:pt x="220" y="812"/>
                      </a:cubicBezTo>
                      <a:cubicBezTo>
                        <a:pt x="257" y="846"/>
                        <a:pt x="291" y="884"/>
                        <a:pt x="322" y="922"/>
                      </a:cubicBezTo>
                      <a:cubicBezTo>
                        <a:pt x="347" y="951"/>
                        <a:pt x="370" y="981"/>
                        <a:pt x="391" y="1012"/>
                      </a:cubicBezTo>
                      <a:cubicBezTo>
                        <a:pt x="392" y="1007"/>
                        <a:pt x="393" y="1003"/>
                        <a:pt x="394" y="998"/>
                      </a:cubicBezTo>
                      <a:cubicBezTo>
                        <a:pt x="344" y="925"/>
                        <a:pt x="284" y="856"/>
                        <a:pt x="219" y="797"/>
                      </a:cubicBezTo>
                      <a:cubicBezTo>
                        <a:pt x="215" y="711"/>
                        <a:pt x="210" y="624"/>
                        <a:pt x="205" y="538"/>
                      </a:cubicBezTo>
                      <a:cubicBezTo>
                        <a:pt x="242" y="572"/>
                        <a:pt x="276" y="609"/>
                        <a:pt x="307" y="648"/>
                      </a:cubicBezTo>
                      <a:cubicBezTo>
                        <a:pt x="350" y="699"/>
                        <a:pt x="390" y="753"/>
                        <a:pt x="423" y="811"/>
                      </a:cubicBezTo>
                      <a:cubicBezTo>
                        <a:pt x="423" y="805"/>
                        <a:pt x="424" y="799"/>
                        <a:pt x="424" y="793"/>
                      </a:cubicBezTo>
                      <a:cubicBezTo>
                        <a:pt x="423" y="792"/>
                        <a:pt x="422" y="790"/>
                        <a:pt x="422" y="789"/>
                      </a:cubicBezTo>
                      <a:cubicBezTo>
                        <a:pt x="363" y="692"/>
                        <a:pt x="289" y="600"/>
                        <a:pt x="204" y="523"/>
                      </a:cubicBezTo>
                      <a:cubicBezTo>
                        <a:pt x="204" y="508"/>
                        <a:pt x="203" y="494"/>
                        <a:pt x="202" y="479"/>
                      </a:cubicBezTo>
                      <a:cubicBezTo>
                        <a:pt x="198" y="407"/>
                        <a:pt x="194" y="336"/>
                        <a:pt x="190" y="264"/>
                      </a:cubicBezTo>
                      <a:cubicBezTo>
                        <a:pt x="227" y="298"/>
                        <a:pt x="260" y="336"/>
                        <a:pt x="292" y="374"/>
                      </a:cubicBezTo>
                      <a:cubicBezTo>
                        <a:pt x="331" y="420"/>
                        <a:pt x="366" y="468"/>
                        <a:pt x="397" y="519"/>
                      </a:cubicBezTo>
                      <a:cubicBezTo>
                        <a:pt x="394" y="507"/>
                        <a:pt x="391" y="496"/>
                        <a:pt x="388" y="485"/>
                      </a:cubicBezTo>
                      <a:cubicBezTo>
                        <a:pt x="332" y="399"/>
                        <a:pt x="265" y="318"/>
                        <a:pt x="189" y="249"/>
                      </a:cubicBezTo>
                      <a:cubicBezTo>
                        <a:pt x="188" y="220"/>
                        <a:pt x="186" y="190"/>
                        <a:pt x="185" y="161"/>
                      </a:cubicBezTo>
                      <a:cubicBezTo>
                        <a:pt x="184" y="155"/>
                        <a:pt x="184" y="150"/>
                        <a:pt x="184" y="144"/>
                      </a:cubicBezTo>
                      <a:cubicBezTo>
                        <a:pt x="181" y="98"/>
                        <a:pt x="179" y="51"/>
                        <a:pt x="176" y="5"/>
                      </a:cubicBezTo>
                      <a:cubicBezTo>
                        <a:pt x="176" y="-2"/>
                        <a:pt x="165" y="-1"/>
                        <a:pt x="166" y="6"/>
                      </a:cubicBezTo>
                      <a:cubicBezTo>
                        <a:pt x="166" y="6"/>
                        <a:pt x="166" y="7"/>
                        <a:pt x="166" y="8"/>
                      </a:cubicBezTo>
                      <a:cubicBezTo>
                        <a:pt x="164" y="25"/>
                        <a:pt x="168" y="45"/>
                        <a:pt x="169" y="63"/>
                      </a:cubicBezTo>
                      <a:cubicBezTo>
                        <a:pt x="171" y="96"/>
                        <a:pt x="173" y="129"/>
                        <a:pt x="174" y="162"/>
                      </a:cubicBezTo>
                      <a:cubicBezTo>
                        <a:pt x="175" y="167"/>
                        <a:pt x="175" y="173"/>
                        <a:pt x="175" y="178"/>
                      </a:cubicBezTo>
                      <a:cubicBezTo>
                        <a:pt x="177" y="202"/>
                        <a:pt x="178" y="226"/>
                        <a:pt x="179" y="250"/>
                      </a:cubicBezTo>
                      <a:cubicBezTo>
                        <a:pt x="149" y="284"/>
                        <a:pt x="122" y="321"/>
                        <a:pt x="98" y="360"/>
                      </a:cubicBezTo>
                      <a:cubicBezTo>
                        <a:pt x="64" y="413"/>
                        <a:pt x="33" y="468"/>
                        <a:pt x="5" y="525"/>
                      </a:cubicBezTo>
                      <a:cubicBezTo>
                        <a:pt x="3" y="536"/>
                        <a:pt x="1" y="548"/>
                        <a:pt x="0" y="560"/>
                      </a:cubicBezTo>
                      <a:cubicBezTo>
                        <a:pt x="15" y="528"/>
                        <a:pt x="31" y="496"/>
                        <a:pt x="48" y="465"/>
                      </a:cubicBezTo>
                      <a:cubicBezTo>
                        <a:pt x="86" y="395"/>
                        <a:pt x="128" y="325"/>
                        <a:pt x="180" y="265"/>
                      </a:cubicBezTo>
                      <a:cubicBezTo>
                        <a:pt x="185" y="351"/>
                        <a:pt x="189" y="437"/>
                        <a:pt x="194" y="523"/>
                      </a:cubicBezTo>
                      <a:cubicBezTo>
                        <a:pt x="164" y="558"/>
                        <a:pt x="137" y="595"/>
                        <a:pt x="113" y="633"/>
                      </a:cubicBezTo>
                      <a:cubicBezTo>
                        <a:pt x="74" y="695"/>
                        <a:pt x="39" y="759"/>
                        <a:pt x="7" y="825"/>
                      </a:cubicBezTo>
                      <a:cubicBezTo>
                        <a:pt x="8" y="831"/>
                        <a:pt x="9" y="838"/>
                        <a:pt x="11" y="844"/>
                      </a:cubicBezTo>
                      <a:cubicBezTo>
                        <a:pt x="27" y="808"/>
                        <a:pt x="45" y="773"/>
                        <a:pt x="63" y="738"/>
                      </a:cubicBezTo>
                      <a:cubicBezTo>
                        <a:pt x="101" y="668"/>
                        <a:pt x="143" y="599"/>
                        <a:pt x="195" y="538"/>
                      </a:cubicBezTo>
                      <a:cubicBezTo>
                        <a:pt x="200" y="625"/>
                        <a:pt x="204" y="711"/>
                        <a:pt x="209" y="797"/>
                      </a:cubicBezTo>
                      <a:cubicBezTo>
                        <a:pt x="179" y="831"/>
                        <a:pt x="152" y="869"/>
                        <a:pt x="128" y="907"/>
                      </a:cubicBezTo>
                      <a:cubicBezTo>
                        <a:pt x="104" y="945"/>
                        <a:pt x="81" y="984"/>
                        <a:pt x="60" y="1024"/>
                      </a:cubicBezTo>
                      <a:cubicBezTo>
                        <a:pt x="62" y="1029"/>
                        <a:pt x="63" y="1034"/>
                        <a:pt x="65" y="1038"/>
                      </a:cubicBezTo>
                      <a:cubicBezTo>
                        <a:pt x="69" y="1029"/>
                        <a:pt x="74" y="1021"/>
                        <a:pt x="78" y="1013"/>
                      </a:cubicBezTo>
                      <a:cubicBezTo>
                        <a:pt x="116" y="942"/>
                        <a:pt x="158" y="873"/>
                        <a:pt x="210" y="812"/>
                      </a:cubicBezTo>
                      <a:cubicBezTo>
                        <a:pt x="212" y="853"/>
                        <a:pt x="215" y="893"/>
                        <a:pt x="216" y="934"/>
                      </a:cubicBezTo>
                      <a:cubicBezTo>
                        <a:pt x="219" y="980"/>
                        <a:pt x="222" y="1025"/>
                        <a:pt x="224" y="1071"/>
                      </a:cubicBezTo>
                      <a:cubicBezTo>
                        <a:pt x="194" y="1105"/>
                        <a:pt x="167" y="1143"/>
                        <a:pt x="143" y="1181"/>
                      </a:cubicBezTo>
                      <a:cubicBezTo>
                        <a:pt x="141" y="1184"/>
                        <a:pt x="139" y="1186"/>
                        <a:pt x="138" y="1189"/>
                      </a:cubicBezTo>
                      <a:cubicBezTo>
                        <a:pt x="140" y="1193"/>
                        <a:pt x="142" y="1196"/>
                        <a:pt x="144" y="1199"/>
                      </a:cubicBezTo>
                      <a:cubicBezTo>
                        <a:pt x="168" y="1159"/>
                        <a:pt x="195" y="1121"/>
                        <a:pt x="225" y="1086"/>
                      </a:cubicBezTo>
                      <a:cubicBezTo>
                        <a:pt x="228" y="1147"/>
                        <a:pt x="232" y="1208"/>
                        <a:pt x="235" y="1269"/>
                      </a:cubicBezTo>
                      <a:cubicBezTo>
                        <a:pt x="236" y="1290"/>
                        <a:pt x="237" y="1311"/>
                        <a:pt x="238" y="1332"/>
                      </a:cubicBezTo>
                      <a:cubicBezTo>
                        <a:pt x="242" y="1336"/>
                        <a:pt x="244" y="1338"/>
                        <a:pt x="244" y="1338"/>
                      </a:cubicBezTo>
                      <a:cubicBezTo>
                        <a:pt x="244" y="1338"/>
                        <a:pt x="245" y="1336"/>
                        <a:pt x="249" y="1332"/>
                      </a:cubicBezTo>
                      <a:cubicBezTo>
                        <a:pt x="247" y="1299"/>
                        <a:pt x="245" y="1267"/>
                        <a:pt x="243" y="12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8" name="Google Shape;3008;p18"/>
                <p:cNvSpPr/>
                <p:nvPr/>
              </p:nvSpPr>
              <p:spPr>
                <a:xfrm>
                  <a:off x="9030773" y="955782"/>
                  <a:ext cx="112007" cy="359194"/>
                </a:xfrm>
                <a:custGeom>
                  <a:rect b="b" l="l" r="r" t="t"/>
                  <a:pathLst>
                    <a:path extrusionOk="0" h="1100" w="343">
                      <a:moveTo>
                        <a:pt x="248" y="995"/>
                      </a:moveTo>
                      <a:cubicBezTo>
                        <a:pt x="266" y="927"/>
                        <a:pt x="278" y="855"/>
                        <a:pt x="268" y="785"/>
                      </a:cubicBezTo>
                      <a:cubicBezTo>
                        <a:pt x="279" y="729"/>
                        <a:pt x="287" y="671"/>
                        <a:pt x="276" y="617"/>
                      </a:cubicBezTo>
                      <a:cubicBezTo>
                        <a:pt x="270" y="587"/>
                        <a:pt x="254" y="560"/>
                        <a:pt x="254" y="529"/>
                      </a:cubicBezTo>
                      <a:cubicBezTo>
                        <a:pt x="254" y="497"/>
                        <a:pt x="263" y="466"/>
                        <a:pt x="260" y="434"/>
                      </a:cubicBezTo>
                      <a:cubicBezTo>
                        <a:pt x="256" y="403"/>
                        <a:pt x="258" y="371"/>
                        <a:pt x="251" y="340"/>
                      </a:cubicBezTo>
                      <a:cubicBezTo>
                        <a:pt x="245" y="310"/>
                        <a:pt x="229" y="288"/>
                        <a:pt x="209" y="264"/>
                      </a:cubicBezTo>
                      <a:cubicBezTo>
                        <a:pt x="169" y="218"/>
                        <a:pt x="148" y="150"/>
                        <a:pt x="87" y="125"/>
                      </a:cubicBezTo>
                      <a:cubicBezTo>
                        <a:pt x="57" y="113"/>
                        <a:pt x="27" y="119"/>
                        <a:pt x="0" y="134"/>
                      </a:cubicBezTo>
                      <a:cubicBezTo>
                        <a:pt x="48" y="44"/>
                        <a:pt x="97" y="0"/>
                        <a:pt x="97" y="0"/>
                      </a:cubicBezTo>
                      <a:cubicBezTo>
                        <a:pt x="97" y="0"/>
                        <a:pt x="320" y="157"/>
                        <a:pt x="341" y="538"/>
                      </a:cubicBezTo>
                      <a:cubicBezTo>
                        <a:pt x="355" y="793"/>
                        <a:pt x="270" y="994"/>
                        <a:pt x="212" y="1100"/>
                      </a:cubicBezTo>
                      <a:cubicBezTo>
                        <a:pt x="225" y="1066"/>
                        <a:pt x="238" y="1031"/>
                        <a:pt x="248" y="99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spTree>
      <p:nvGrpSpPr>
        <p:cNvPr id="3009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19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3011" name="Google Shape;3011;p19"/>
          <p:cNvGrpSpPr/>
          <p:nvPr/>
        </p:nvGrpSpPr>
        <p:grpSpPr>
          <a:xfrm>
            <a:off x="-152402" y="-152407"/>
            <a:ext cx="2061732" cy="1913931"/>
            <a:chOff x="-152402" y="-152407"/>
            <a:chExt cx="2061732" cy="1913931"/>
          </a:xfrm>
        </p:grpSpPr>
        <p:grpSp>
          <p:nvGrpSpPr>
            <p:cNvPr id="3012" name="Google Shape;3012;p19"/>
            <p:cNvGrpSpPr/>
            <p:nvPr/>
          </p:nvGrpSpPr>
          <p:grpSpPr>
            <a:xfrm flipH="1">
              <a:off x="666713" y="-152407"/>
              <a:ext cx="1242617" cy="703088"/>
              <a:chOff x="7920499" y="834309"/>
              <a:chExt cx="741595" cy="419604"/>
            </a:xfrm>
          </p:grpSpPr>
          <p:sp>
            <p:nvSpPr>
              <p:cNvPr id="3013" name="Google Shape;3013;p19"/>
              <p:cNvSpPr/>
              <p:nvPr/>
            </p:nvSpPr>
            <p:spPr>
              <a:xfrm>
                <a:off x="7920499" y="942394"/>
                <a:ext cx="231851" cy="102534"/>
              </a:xfrm>
              <a:custGeom>
                <a:rect b="b" l="l" r="r" t="t"/>
                <a:pathLst>
                  <a:path extrusionOk="0" h="314" w="710">
                    <a:moveTo>
                      <a:pt x="710" y="291"/>
                    </a:moveTo>
                    <a:cubicBezTo>
                      <a:pt x="710" y="291"/>
                      <a:pt x="575" y="213"/>
                      <a:pt x="443" y="128"/>
                    </a:cubicBezTo>
                    <a:cubicBezTo>
                      <a:pt x="312" y="42"/>
                      <a:pt x="112" y="-54"/>
                      <a:pt x="29" y="36"/>
                    </a:cubicBezTo>
                    <a:cubicBezTo>
                      <a:pt x="-54" y="127"/>
                      <a:pt x="49" y="244"/>
                      <a:pt x="222" y="293"/>
                    </a:cubicBezTo>
                    <a:cubicBezTo>
                      <a:pt x="396" y="342"/>
                      <a:pt x="710" y="291"/>
                      <a:pt x="710" y="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19"/>
              <p:cNvSpPr/>
              <p:nvPr/>
            </p:nvSpPr>
            <p:spPr>
              <a:xfrm>
                <a:off x="7920499" y="944026"/>
                <a:ext cx="231851" cy="100901"/>
              </a:xfrm>
              <a:custGeom>
                <a:rect b="b" l="l" r="r" t="t"/>
                <a:pathLst>
                  <a:path extrusionOk="0" h="309" w="710">
                    <a:moveTo>
                      <a:pt x="29" y="31"/>
                    </a:moveTo>
                    <a:cubicBezTo>
                      <a:pt x="44" y="15"/>
                      <a:pt x="63" y="5"/>
                      <a:pt x="85" y="0"/>
                    </a:cubicBezTo>
                    <a:cubicBezTo>
                      <a:pt x="83" y="1"/>
                      <a:pt x="82" y="2"/>
                      <a:pt x="81" y="3"/>
                    </a:cubicBezTo>
                    <a:cubicBezTo>
                      <a:pt x="-2" y="94"/>
                      <a:pt x="100" y="211"/>
                      <a:pt x="274" y="260"/>
                    </a:cubicBezTo>
                    <a:cubicBezTo>
                      <a:pt x="392" y="293"/>
                      <a:pt x="575" y="280"/>
                      <a:pt x="680" y="269"/>
                    </a:cubicBezTo>
                    <a:cubicBezTo>
                      <a:pt x="699" y="280"/>
                      <a:pt x="710" y="286"/>
                      <a:pt x="710" y="286"/>
                    </a:cubicBezTo>
                    <a:cubicBezTo>
                      <a:pt x="710" y="286"/>
                      <a:pt x="396" y="337"/>
                      <a:pt x="222" y="288"/>
                    </a:cubicBezTo>
                    <a:cubicBezTo>
                      <a:pt x="49" y="239"/>
                      <a:pt x="-54" y="122"/>
                      <a:pt x="29" y="3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19"/>
              <p:cNvSpPr/>
              <p:nvPr/>
            </p:nvSpPr>
            <p:spPr>
              <a:xfrm>
                <a:off x="8117736" y="834309"/>
                <a:ext cx="181235" cy="178617"/>
              </a:xfrm>
              <a:custGeom>
                <a:rect b="b" l="l" r="r" t="t"/>
                <a:pathLst>
                  <a:path extrusionOk="0" h="547" w="555">
                    <a:moveTo>
                      <a:pt x="555" y="547"/>
                    </a:moveTo>
                    <a:cubicBezTo>
                      <a:pt x="555" y="547"/>
                      <a:pt x="471" y="414"/>
                      <a:pt x="394" y="278"/>
                    </a:cubicBezTo>
                    <a:cubicBezTo>
                      <a:pt x="327" y="158"/>
                      <a:pt x="216" y="7"/>
                      <a:pt x="112" y="0"/>
                    </a:cubicBezTo>
                    <a:lnTo>
                      <a:pt x="97" y="0"/>
                    </a:lnTo>
                    <a:cubicBezTo>
                      <a:pt x="88" y="1"/>
                      <a:pt x="78" y="3"/>
                      <a:pt x="69" y="6"/>
                    </a:cubicBezTo>
                    <a:cubicBezTo>
                      <a:pt x="-46" y="48"/>
                      <a:pt x="-10" y="200"/>
                      <a:pt x="122" y="323"/>
                    </a:cubicBezTo>
                    <a:cubicBezTo>
                      <a:pt x="253" y="446"/>
                      <a:pt x="555" y="547"/>
                      <a:pt x="555" y="5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19"/>
              <p:cNvSpPr/>
              <p:nvPr/>
            </p:nvSpPr>
            <p:spPr>
              <a:xfrm>
                <a:off x="8117736" y="834309"/>
                <a:ext cx="181235" cy="178617"/>
              </a:xfrm>
              <a:custGeom>
                <a:rect b="b" l="l" r="r" t="t"/>
                <a:pathLst>
                  <a:path extrusionOk="0" h="547" w="555">
                    <a:moveTo>
                      <a:pt x="69" y="6"/>
                    </a:moveTo>
                    <a:cubicBezTo>
                      <a:pt x="90" y="-1"/>
                      <a:pt x="111" y="-2"/>
                      <a:pt x="133" y="4"/>
                    </a:cubicBezTo>
                    <a:cubicBezTo>
                      <a:pt x="131" y="4"/>
                      <a:pt x="129" y="5"/>
                      <a:pt x="127" y="5"/>
                    </a:cubicBezTo>
                    <a:cubicBezTo>
                      <a:pt x="12" y="47"/>
                      <a:pt x="49" y="199"/>
                      <a:pt x="180" y="322"/>
                    </a:cubicBezTo>
                    <a:cubicBezTo>
                      <a:pt x="270" y="406"/>
                      <a:pt x="438" y="479"/>
                      <a:pt x="537" y="517"/>
                    </a:cubicBezTo>
                    <a:cubicBezTo>
                      <a:pt x="548" y="536"/>
                      <a:pt x="555" y="547"/>
                      <a:pt x="555" y="547"/>
                    </a:cubicBezTo>
                    <a:cubicBezTo>
                      <a:pt x="555" y="547"/>
                      <a:pt x="253" y="446"/>
                      <a:pt x="122" y="323"/>
                    </a:cubicBezTo>
                    <a:cubicBezTo>
                      <a:pt x="-10" y="200"/>
                      <a:pt x="-46" y="48"/>
                      <a:pt x="69" y="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19"/>
              <p:cNvSpPr/>
              <p:nvPr/>
            </p:nvSpPr>
            <p:spPr>
              <a:xfrm>
                <a:off x="8057977" y="1080520"/>
                <a:ext cx="185807" cy="173393"/>
              </a:xfrm>
              <a:custGeom>
                <a:rect b="b" l="l" r="r" t="t"/>
                <a:pathLst>
                  <a:path extrusionOk="0" h="531" w="569">
                    <a:moveTo>
                      <a:pt x="569" y="0"/>
                    </a:moveTo>
                    <a:cubicBezTo>
                      <a:pt x="569" y="0"/>
                      <a:pt x="481" y="129"/>
                      <a:pt x="399" y="263"/>
                    </a:cubicBezTo>
                    <a:cubicBezTo>
                      <a:pt x="318" y="396"/>
                      <a:pt x="179" y="570"/>
                      <a:pt x="66" y="524"/>
                    </a:cubicBezTo>
                    <a:cubicBezTo>
                      <a:pt x="-48" y="478"/>
                      <a:pt x="-7" y="328"/>
                      <a:pt x="129" y="209"/>
                    </a:cubicBezTo>
                    <a:cubicBezTo>
                      <a:pt x="264" y="90"/>
                      <a:pt x="569" y="0"/>
                      <a:pt x="5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19"/>
              <p:cNvSpPr/>
              <p:nvPr/>
            </p:nvSpPr>
            <p:spPr>
              <a:xfrm>
                <a:off x="8057977" y="1080520"/>
                <a:ext cx="185807" cy="173393"/>
              </a:xfrm>
              <a:custGeom>
                <a:rect b="b" l="l" r="r" t="t"/>
                <a:pathLst>
                  <a:path extrusionOk="0" h="531" w="569">
                    <a:moveTo>
                      <a:pt x="66" y="524"/>
                    </a:moveTo>
                    <a:cubicBezTo>
                      <a:pt x="86" y="532"/>
                      <a:pt x="108" y="533"/>
                      <a:pt x="129" y="529"/>
                    </a:cubicBezTo>
                    <a:cubicBezTo>
                      <a:pt x="128" y="528"/>
                      <a:pt x="126" y="528"/>
                      <a:pt x="124" y="527"/>
                    </a:cubicBezTo>
                    <a:cubicBezTo>
                      <a:pt x="10" y="481"/>
                      <a:pt x="52" y="331"/>
                      <a:pt x="187" y="212"/>
                    </a:cubicBezTo>
                    <a:cubicBezTo>
                      <a:pt x="279" y="131"/>
                      <a:pt x="450" y="63"/>
                      <a:pt x="550" y="28"/>
                    </a:cubicBezTo>
                    <a:cubicBezTo>
                      <a:pt x="562" y="10"/>
                      <a:pt x="569" y="0"/>
                      <a:pt x="569" y="0"/>
                    </a:cubicBezTo>
                    <a:cubicBezTo>
                      <a:pt x="569" y="0"/>
                      <a:pt x="264" y="90"/>
                      <a:pt x="129" y="209"/>
                    </a:cubicBezTo>
                    <a:cubicBezTo>
                      <a:pt x="-7" y="328"/>
                      <a:pt x="-48" y="478"/>
                      <a:pt x="66" y="524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19"/>
              <p:cNvSpPr/>
              <p:nvPr/>
            </p:nvSpPr>
            <p:spPr>
              <a:xfrm>
                <a:off x="8283950" y="1066479"/>
                <a:ext cx="192011" cy="166535"/>
              </a:xfrm>
              <a:custGeom>
                <a:rect b="b" l="l" r="r" t="t"/>
                <a:pathLst>
                  <a:path extrusionOk="0" h="510" w="588">
                    <a:moveTo>
                      <a:pt x="588" y="0"/>
                    </a:moveTo>
                    <a:cubicBezTo>
                      <a:pt x="588" y="0"/>
                      <a:pt x="494" y="125"/>
                      <a:pt x="407" y="255"/>
                    </a:cubicBezTo>
                    <a:cubicBezTo>
                      <a:pt x="319" y="385"/>
                      <a:pt x="173" y="552"/>
                      <a:pt x="62" y="501"/>
                    </a:cubicBezTo>
                    <a:cubicBezTo>
                      <a:pt x="-50" y="451"/>
                      <a:pt x="-2" y="302"/>
                      <a:pt x="139" y="190"/>
                    </a:cubicBezTo>
                    <a:cubicBezTo>
                      <a:pt x="279" y="77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19"/>
              <p:cNvSpPr/>
              <p:nvPr/>
            </p:nvSpPr>
            <p:spPr>
              <a:xfrm>
                <a:off x="8283950" y="1066479"/>
                <a:ext cx="192011" cy="166862"/>
              </a:xfrm>
              <a:custGeom>
                <a:rect b="b" l="l" r="r" t="t"/>
                <a:pathLst>
                  <a:path extrusionOk="0" h="511" w="588">
                    <a:moveTo>
                      <a:pt x="62" y="501"/>
                    </a:moveTo>
                    <a:cubicBezTo>
                      <a:pt x="82" y="511"/>
                      <a:pt x="103" y="513"/>
                      <a:pt x="125" y="509"/>
                    </a:cubicBezTo>
                    <a:cubicBezTo>
                      <a:pt x="123" y="508"/>
                      <a:pt x="122" y="508"/>
                      <a:pt x="120" y="507"/>
                    </a:cubicBezTo>
                    <a:cubicBezTo>
                      <a:pt x="8" y="456"/>
                      <a:pt x="56" y="308"/>
                      <a:pt x="197" y="195"/>
                    </a:cubicBezTo>
                    <a:cubicBezTo>
                      <a:pt x="293" y="118"/>
                      <a:pt x="466" y="58"/>
                      <a:pt x="567" y="28"/>
                    </a:cubicBezTo>
                    <a:cubicBezTo>
                      <a:pt x="580" y="10"/>
                      <a:pt x="588" y="0"/>
                      <a:pt x="588" y="0"/>
                    </a:cubicBezTo>
                    <a:cubicBezTo>
                      <a:pt x="588" y="0"/>
                      <a:pt x="279" y="77"/>
                      <a:pt x="139" y="190"/>
                    </a:cubicBezTo>
                    <a:cubicBezTo>
                      <a:pt x="-2" y="302"/>
                      <a:pt x="-50" y="451"/>
                      <a:pt x="62" y="50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19"/>
              <p:cNvSpPr/>
              <p:nvPr/>
            </p:nvSpPr>
            <p:spPr>
              <a:xfrm>
                <a:off x="8357098" y="887209"/>
                <a:ext cx="181235" cy="119840"/>
              </a:xfrm>
              <a:custGeom>
                <a:rect b="b" l="l" r="r" t="t"/>
                <a:pathLst>
                  <a:path extrusionOk="0" h="367" w="555">
                    <a:moveTo>
                      <a:pt x="555" y="367"/>
                    </a:moveTo>
                    <a:cubicBezTo>
                      <a:pt x="555" y="367"/>
                      <a:pt x="458" y="274"/>
                      <a:pt x="366" y="176"/>
                    </a:cubicBezTo>
                    <a:cubicBezTo>
                      <a:pt x="274" y="78"/>
                      <a:pt x="128" y="-43"/>
                      <a:pt x="40" y="16"/>
                    </a:cubicBezTo>
                    <a:cubicBezTo>
                      <a:pt x="-47" y="74"/>
                      <a:pt x="14" y="193"/>
                      <a:pt x="149" y="269"/>
                    </a:cubicBezTo>
                    <a:cubicBezTo>
                      <a:pt x="283" y="345"/>
                      <a:pt x="555" y="367"/>
                      <a:pt x="555" y="3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19"/>
              <p:cNvSpPr/>
              <p:nvPr/>
            </p:nvSpPr>
            <p:spPr>
              <a:xfrm>
                <a:off x="8357098" y="887535"/>
                <a:ext cx="181235" cy="119514"/>
              </a:xfrm>
              <a:custGeom>
                <a:rect b="b" l="l" r="r" t="t"/>
                <a:pathLst>
                  <a:path extrusionOk="0" h="366" w="555">
                    <a:moveTo>
                      <a:pt x="40" y="15"/>
                    </a:moveTo>
                    <a:cubicBezTo>
                      <a:pt x="56" y="4"/>
                      <a:pt x="74" y="0"/>
                      <a:pt x="93" y="0"/>
                    </a:cubicBezTo>
                    <a:cubicBezTo>
                      <a:pt x="92" y="0"/>
                      <a:pt x="90" y="1"/>
                      <a:pt x="89" y="2"/>
                    </a:cubicBezTo>
                    <a:cubicBezTo>
                      <a:pt x="1" y="60"/>
                      <a:pt x="63" y="179"/>
                      <a:pt x="197" y="255"/>
                    </a:cubicBezTo>
                    <a:cubicBezTo>
                      <a:pt x="289" y="307"/>
                      <a:pt x="444" y="334"/>
                      <a:pt x="534" y="345"/>
                    </a:cubicBezTo>
                    <a:cubicBezTo>
                      <a:pt x="547" y="358"/>
                      <a:pt x="555" y="366"/>
                      <a:pt x="555" y="366"/>
                    </a:cubicBezTo>
                    <a:cubicBezTo>
                      <a:pt x="555" y="366"/>
                      <a:pt x="284" y="344"/>
                      <a:pt x="149" y="268"/>
                    </a:cubicBezTo>
                    <a:cubicBezTo>
                      <a:pt x="15" y="192"/>
                      <a:pt x="-47" y="73"/>
                      <a:pt x="40" y="1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19"/>
              <p:cNvSpPr/>
              <p:nvPr/>
            </p:nvSpPr>
            <p:spPr>
              <a:xfrm>
                <a:off x="7968175" y="983864"/>
                <a:ext cx="693919" cy="77063"/>
              </a:xfrm>
              <a:custGeom>
                <a:rect b="b" l="l" r="r" t="t"/>
                <a:pathLst>
                  <a:path extrusionOk="0" h="236" w="2125">
                    <a:moveTo>
                      <a:pt x="2122" y="33"/>
                    </a:moveTo>
                    <a:cubicBezTo>
                      <a:pt x="2115" y="38"/>
                      <a:pt x="2107" y="41"/>
                      <a:pt x="2099" y="45"/>
                    </a:cubicBezTo>
                    <a:cubicBezTo>
                      <a:pt x="2076" y="56"/>
                      <a:pt x="2053" y="67"/>
                      <a:pt x="2029" y="76"/>
                    </a:cubicBezTo>
                    <a:cubicBezTo>
                      <a:pt x="1992" y="92"/>
                      <a:pt x="1955" y="106"/>
                      <a:pt x="1917" y="118"/>
                    </a:cubicBezTo>
                    <a:cubicBezTo>
                      <a:pt x="1866" y="135"/>
                      <a:pt x="1814" y="150"/>
                      <a:pt x="1762" y="163"/>
                    </a:cubicBezTo>
                    <a:cubicBezTo>
                      <a:pt x="1698" y="179"/>
                      <a:pt x="1634" y="193"/>
                      <a:pt x="1569" y="203"/>
                    </a:cubicBezTo>
                    <a:cubicBezTo>
                      <a:pt x="1493" y="216"/>
                      <a:pt x="1416" y="224"/>
                      <a:pt x="1339" y="230"/>
                    </a:cubicBezTo>
                    <a:cubicBezTo>
                      <a:pt x="1251" y="236"/>
                      <a:pt x="1163" y="237"/>
                      <a:pt x="1075" y="235"/>
                    </a:cubicBezTo>
                    <a:cubicBezTo>
                      <a:pt x="976" y="232"/>
                      <a:pt x="876" y="224"/>
                      <a:pt x="778" y="211"/>
                    </a:cubicBezTo>
                    <a:cubicBezTo>
                      <a:pt x="668" y="197"/>
                      <a:pt x="559" y="177"/>
                      <a:pt x="452" y="151"/>
                    </a:cubicBezTo>
                    <a:cubicBezTo>
                      <a:pt x="331" y="122"/>
                      <a:pt x="212" y="87"/>
                      <a:pt x="96" y="45"/>
                    </a:cubicBezTo>
                    <a:cubicBezTo>
                      <a:pt x="65" y="34"/>
                      <a:pt x="34" y="23"/>
                      <a:pt x="4" y="11"/>
                    </a:cubicBezTo>
                    <a:cubicBezTo>
                      <a:pt x="-3" y="9"/>
                      <a:pt x="1" y="-2"/>
                      <a:pt x="8" y="1"/>
                    </a:cubicBezTo>
                    <a:cubicBezTo>
                      <a:pt x="126" y="46"/>
                      <a:pt x="246" y="86"/>
                      <a:pt x="369" y="118"/>
                    </a:cubicBezTo>
                    <a:cubicBezTo>
                      <a:pt x="479" y="148"/>
                      <a:pt x="591" y="172"/>
                      <a:pt x="704" y="189"/>
                    </a:cubicBezTo>
                    <a:cubicBezTo>
                      <a:pt x="804" y="205"/>
                      <a:pt x="906" y="216"/>
                      <a:pt x="1007" y="221"/>
                    </a:cubicBezTo>
                    <a:cubicBezTo>
                      <a:pt x="1098" y="226"/>
                      <a:pt x="1188" y="226"/>
                      <a:pt x="1279" y="222"/>
                    </a:cubicBezTo>
                    <a:cubicBezTo>
                      <a:pt x="1358" y="218"/>
                      <a:pt x="1438" y="211"/>
                      <a:pt x="1517" y="200"/>
                    </a:cubicBezTo>
                    <a:cubicBezTo>
                      <a:pt x="1584" y="190"/>
                      <a:pt x="1651" y="178"/>
                      <a:pt x="1718" y="162"/>
                    </a:cubicBezTo>
                    <a:cubicBezTo>
                      <a:pt x="1773" y="150"/>
                      <a:pt x="1827" y="135"/>
                      <a:pt x="1881" y="118"/>
                    </a:cubicBezTo>
                    <a:cubicBezTo>
                      <a:pt x="1922" y="105"/>
                      <a:pt x="1962" y="91"/>
                      <a:pt x="2002" y="75"/>
                    </a:cubicBezTo>
                    <a:cubicBezTo>
                      <a:pt x="2029" y="65"/>
                      <a:pt x="2056" y="53"/>
                      <a:pt x="2082" y="41"/>
                    </a:cubicBezTo>
                    <a:cubicBezTo>
                      <a:pt x="2093" y="36"/>
                      <a:pt x="2104" y="28"/>
                      <a:pt x="2116" y="24"/>
                    </a:cubicBezTo>
                    <a:cubicBezTo>
                      <a:pt x="2117" y="24"/>
                      <a:pt x="2117" y="23"/>
                      <a:pt x="2118" y="23"/>
                    </a:cubicBezTo>
                    <a:cubicBezTo>
                      <a:pt x="2124" y="19"/>
                      <a:pt x="2129" y="30"/>
                      <a:pt x="2122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6250" lIns="81625" spcFirstLastPara="1" rIns="81625" wrap="square" tIns="36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19"/>
              <p:cNvSpPr/>
              <p:nvPr/>
            </p:nvSpPr>
            <p:spPr>
              <a:xfrm>
                <a:off x="8199374" y="915944"/>
                <a:ext cx="198216" cy="143351"/>
              </a:xfrm>
              <a:custGeom>
                <a:rect b="b" l="l" r="r" t="t"/>
                <a:pathLst>
                  <a:path extrusionOk="0" h="439" w="607">
                    <a:moveTo>
                      <a:pt x="10" y="2"/>
                    </a:moveTo>
                    <a:cubicBezTo>
                      <a:pt x="42" y="44"/>
                      <a:pt x="78" y="82"/>
                      <a:pt x="114" y="119"/>
                    </a:cubicBezTo>
                    <a:cubicBezTo>
                      <a:pt x="197" y="202"/>
                      <a:pt x="290" y="277"/>
                      <a:pt x="392" y="337"/>
                    </a:cubicBezTo>
                    <a:cubicBezTo>
                      <a:pt x="458" y="376"/>
                      <a:pt x="529" y="408"/>
                      <a:pt x="603" y="429"/>
                    </a:cubicBezTo>
                    <a:cubicBezTo>
                      <a:pt x="610" y="431"/>
                      <a:pt x="607" y="441"/>
                      <a:pt x="600" y="439"/>
                    </a:cubicBezTo>
                    <a:cubicBezTo>
                      <a:pt x="471" y="403"/>
                      <a:pt x="354" y="335"/>
                      <a:pt x="249" y="253"/>
                    </a:cubicBezTo>
                    <a:cubicBezTo>
                      <a:pt x="172" y="193"/>
                      <a:pt x="101" y="126"/>
                      <a:pt x="37" y="52"/>
                    </a:cubicBezTo>
                    <a:cubicBezTo>
                      <a:pt x="25" y="38"/>
                      <a:pt x="13" y="24"/>
                      <a:pt x="1" y="9"/>
                    </a:cubicBezTo>
                    <a:cubicBezTo>
                      <a:pt x="-3" y="4"/>
                      <a:pt x="6" y="-4"/>
                      <a:pt x="1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19"/>
              <p:cNvSpPr/>
              <p:nvPr/>
            </p:nvSpPr>
            <p:spPr>
              <a:xfrm>
                <a:off x="8098143" y="1056356"/>
                <a:ext cx="207033" cy="161964"/>
              </a:xfrm>
              <a:custGeom>
                <a:rect b="b" l="l" r="r" t="t"/>
                <a:pathLst>
                  <a:path extrusionOk="0" h="496" w="634">
                    <a:moveTo>
                      <a:pt x="0" y="489"/>
                    </a:moveTo>
                    <a:cubicBezTo>
                      <a:pt x="23" y="440"/>
                      <a:pt x="55" y="395"/>
                      <a:pt x="88" y="352"/>
                    </a:cubicBezTo>
                    <a:cubicBezTo>
                      <a:pt x="165" y="253"/>
                      <a:pt x="261" y="167"/>
                      <a:pt x="370" y="103"/>
                    </a:cubicBezTo>
                    <a:cubicBezTo>
                      <a:pt x="451" y="56"/>
                      <a:pt x="537" y="22"/>
                      <a:pt x="628" y="0"/>
                    </a:cubicBezTo>
                    <a:cubicBezTo>
                      <a:pt x="635" y="-2"/>
                      <a:pt x="637" y="10"/>
                      <a:pt x="630" y="11"/>
                    </a:cubicBezTo>
                    <a:cubicBezTo>
                      <a:pt x="480" y="47"/>
                      <a:pt x="341" y="120"/>
                      <a:pt x="226" y="222"/>
                    </a:cubicBezTo>
                    <a:cubicBezTo>
                      <a:pt x="152" y="286"/>
                      <a:pt x="87" y="362"/>
                      <a:pt x="36" y="446"/>
                    </a:cubicBezTo>
                    <a:cubicBezTo>
                      <a:pt x="27" y="462"/>
                      <a:pt x="18" y="477"/>
                      <a:pt x="11" y="493"/>
                    </a:cubicBezTo>
                    <a:cubicBezTo>
                      <a:pt x="7" y="499"/>
                      <a:pt x="-3" y="495"/>
                      <a:pt x="0" y="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19"/>
              <p:cNvSpPr/>
              <p:nvPr/>
            </p:nvSpPr>
            <p:spPr>
              <a:xfrm>
                <a:off x="8333260" y="1032192"/>
                <a:ext cx="217809" cy="161964"/>
              </a:xfrm>
              <a:custGeom>
                <a:rect b="b" l="l" r="r" t="t"/>
                <a:pathLst>
                  <a:path extrusionOk="0" h="496" w="667">
                    <a:moveTo>
                      <a:pt x="1" y="487"/>
                    </a:moveTo>
                    <a:cubicBezTo>
                      <a:pt x="31" y="442"/>
                      <a:pt x="68" y="400"/>
                      <a:pt x="104" y="360"/>
                    </a:cubicBezTo>
                    <a:cubicBezTo>
                      <a:pt x="193" y="265"/>
                      <a:pt x="294" y="182"/>
                      <a:pt x="405" y="115"/>
                    </a:cubicBezTo>
                    <a:cubicBezTo>
                      <a:pt x="485" y="67"/>
                      <a:pt x="571" y="28"/>
                      <a:pt x="660" y="0"/>
                    </a:cubicBezTo>
                    <a:cubicBezTo>
                      <a:pt x="666" y="-2"/>
                      <a:pt x="671" y="8"/>
                      <a:pt x="664" y="10"/>
                    </a:cubicBezTo>
                    <a:cubicBezTo>
                      <a:pt x="516" y="57"/>
                      <a:pt x="378" y="134"/>
                      <a:pt x="258" y="232"/>
                    </a:cubicBezTo>
                    <a:cubicBezTo>
                      <a:pt x="178" y="296"/>
                      <a:pt x="106" y="369"/>
                      <a:pt x="43" y="449"/>
                    </a:cubicBezTo>
                    <a:cubicBezTo>
                      <a:pt x="31" y="464"/>
                      <a:pt x="20" y="478"/>
                      <a:pt x="10" y="494"/>
                    </a:cubicBezTo>
                    <a:cubicBezTo>
                      <a:pt x="6" y="500"/>
                      <a:pt x="-3" y="493"/>
                      <a:pt x="1" y="4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19"/>
              <p:cNvSpPr/>
              <p:nvPr/>
            </p:nvSpPr>
            <p:spPr>
              <a:xfrm>
                <a:off x="8444940" y="946639"/>
                <a:ext cx="182541" cy="68573"/>
              </a:xfrm>
              <a:custGeom>
                <a:rect b="b" l="l" r="r" t="t"/>
                <a:pathLst>
                  <a:path extrusionOk="0" h="210" w="559">
                    <a:moveTo>
                      <a:pt x="10" y="2"/>
                    </a:moveTo>
                    <a:cubicBezTo>
                      <a:pt x="39" y="34"/>
                      <a:pt x="73" y="61"/>
                      <a:pt x="108" y="85"/>
                    </a:cubicBezTo>
                    <a:cubicBezTo>
                      <a:pt x="184" y="138"/>
                      <a:pt x="271" y="178"/>
                      <a:pt x="363" y="193"/>
                    </a:cubicBezTo>
                    <a:cubicBezTo>
                      <a:pt x="427" y="203"/>
                      <a:pt x="491" y="201"/>
                      <a:pt x="553" y="185"/>
                    </a:cubicBezTo>
                    <a:cubicBezTo>
                      <a:pt x="560" y="183"/>
                      <a:pt x="562" y="194"/>
                      <a:pt x="555" y="196"/>
                    </a:cubicBezTo>
                    <a:cubicBezTo>
                      <a:pt x="448" y="223"/>
                      <a:pt x="336" y="210"/>
                      <a:pt x="235" y="168"/>
                    </a:cubicBezTo>
                    <a:cubicBezTo>
                      <a:pt x="162" y="138"/>
                      <a:pt x="94" y="94"/>
                      <a:pt x="35" y="42"/>
                    </a:cubicBezTo>
                    <a:cubicBezTo>
                      <a:pt x="24" y="32"/>
                      <a:pt x="12" y="21"/>
                      <a:pt x="1" y="10"/>
                    </a:cubicBezTo>
                    <a:cubicBezTo>
                      <a:pt x="-4" y="4"/>
                      <a:pt x="5" y="-3"/>
                      <a:pt x="1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7750" lIns="81625" spcFirstLastPara="1" rIns="81625" wrap="square" tIns="27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28" name="Google Shape;3028;p19"/>
            <p:cNvGrpSpPr/>
            <p:nvPr/>
          </p:nvGrpSpPr>
          <p:grpSpPr>
            <a:xfrm flipH="1">
              <a:off x="478485" y="412799"/>
              <a:ext cx="557563" cy="478209"/>
              <a:chOff x="8441675" y="1171625"/>
              <a:chExt cx="332754" cy="285396"/>
            </a:xfrm>
          </p:grpSpPr>
          <p:sp>
            <p:nvSpPr>
              <p:cNvPr id="3029" name="Google Shape;3029;p19"/>
              <p:cNvSpPr/>
              <p:nvPr/>
            </p:nvSpPr>
            <p:spPr>
              <a:xfrm>
                <a:off x="8441675" y="1203952"/>
                <a:ext cx="293242" cy="253068"/>
              </a:xfrm>
              <a:custGeom>
                <a:rect b="b" l="l" r="r" t="t"/>
                <a:pathLst>
                  <a:path extrusionOk="0" h="775" w="898">
                    <a:moveTo>
                      <a:pt x="0" y="775"/>
                    </a:moveTo>
                    <a:cubicBezTo>
                      <a:pt x="0" y="775"/>
                      <a:pt x="51" y="449"/>
                      <a:pt x="341" y="201"/>
                    </a:cubicBezTo>
                    <a:cubicBezTo>
                      <a:pt x="630" y="-47"/>
                      <a:pt x="898" y="5"/>
                      <a:pt x="898" y="5"/>
                    </a:cubicBezTo>
                    <a:cubicBezTo>
                      <a:pt x="898" y="5"/>
                      <a:pt x="909" y="278"/>
                      <a:pt x="619" y="526"/>
                    </a:cubicBezTo>
                    <a:cubicBezTo>
                      <a:pt x="330" y="774"/>
                      <a:pt x="0" y="775"/>
                      <a:pt x="0" y="7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19"/>
              <p:cNvSpPr/>
              <p:nvPr/>
            </p:nvSpPr>
            <p:spPr>
              <a:xfrm>
                <a:off x="8441675" y="1171625"/>
                <a:ext cx="332754" cy="285396"/>
              </a:xfrm>
              <a:custGeom>
                <a:rect b="b" l="l" r="r" t="t"/>
                <a:pathLst>
                  <a:path extrusionOk="0" h="874" w="1019">
                    <a:moveTo>
                      <a:pt x="82" y="811"/>
                    </a:moveTo>
                    <a:cubicBezTo>
                      <a:pt x="119" y="778"/>
                      <a:pt x="157" y="746"/>
                      <a:pt x="195" y="714"/>
                    </a:cubicBezTo>
                    <a:cubicBezTo>
                      <a:pt x="190" y="759"/>
                      <a:pt x="182" y="805"/>
                      <a:pt x="172" y="850"/>
                    </a:cubicBezTo>
                    <a:cubicBezTo>
                      <a:pt x="176" y="849"/>
                      <a:pt x="180" y="848"/>
                      <a:pt x="184" y="847"/>
                    </a:cubicBezTo>
                    <a:cubicBezTo>
                      <a:pt x="195" y="799"/>
                      <a:pt x="202" y="751"/>
                      <a:pt x="206" y="704"/>
                    </a:cubicBezTo>
                    <a:cubicBezTo>
                      <a:pt x="253" y="663"/>
                      <a:pt x="301" y="623"/>
                      <a:pt x="348" y="582"/>
                    </a:cubicBezTo>
                    <a:cubicBezTo>
                      <a:pt x="367" y="567"/>
                      <a:pt x="385" y="551"/>
                      <a:pt x="403" y="535"/>
                    </a:cubicBezTo>
                    <a:cubicBezTo>
                      <a:pt x="398" y="585"/>
                      <a:pt x="389" y="635"/>
                      <a:pt x="378" y="683"/>
                    </a:cubicBezTo>
                    <a:cubicBezTo>
                      <a:pt x="370" y="720"/>
                      <a:pt x="360" y="756"/>
                      <a:pt x="348" y="792"/>
                    </a:cubicBezTo>
                    <a:cubicBezTo>
                      <a:pt x="352" y="791"/>
                      <a:pt x="357" y="789"/>
                      <a:pt x="361" y="787"/>
                    </a:cubicBezTo>
                    <a:cubicBezTo>
                      <a:pt x="388" y="702"/>
                      <a:pt x="407" y="613"/>
                      <a:pt x="414" y="525"/>
                    </a:cubicBezTo>
                    <a:cubicBezTo>
                      <a:pt x="480" y="469"/>
                      <a:pt x="546" y="413"/>
                      <a:pt x="612" y="357"/>
                    </a:cubicBezTo>
                    <a:cubicBezTo>
                      <a:pt x="606" y="406"/>
                      <a:pt x="597" y="456"/>
                      <a:pt x="586" y="505"/>
                    </a:cubicBezTo>
                    <a:cubicBezTo>
                      <a:pt x="572" y="570"/>
                      <a:pt x="553" y="634"/>
                      <a:pt x="527" y="696"/>
                    </a:cubicBezTo>
                    <a:cubicBezTo>
                      <a:pt x="532" y="692"/>
                      <a:pt x="537" y="689"/>
                      <a:pt x="542" y="685"/>
                    </a:cubicBezTo>
                    <a:cubicBezTo>
                      <a:pt x="543" y="684"/>
                      <a:pt x="543" y="683"/>
                      <a:pt x="544" y="681"/>
                    </a:cubicBezTo>
                    <a:cubicBezTo>
                      <a:pt x="585" y="576"/>
                      <a:pt x="613" y="460"/>
                      <a:pt x="623" y="347"/>
                    </a:cubicBezTo>
                    <a:cubicBezTo>
                      <a:pt x="634" y="337"/>
                      <a:pt x="645" y="328"/>
                      <a:pt x="656" y="318"/>
                    </a:cubicBezTo>
                    <a:cubicBezTo>
                      <a:pt x="711" y="272"/>
                      <a:pt x="765" y="225"/>
                      <a:pt x="820" y="178"/>
                    </a:cubicBezTo>
                    <a:cubicBezTo>
                      <a:pt x="815" y="228"/>
                      <a:pt x="806" y="278"/>
                      <a:pt x="795" y="326"/>
                    </a:cubicBezTo>
                    <a:cubicBezTo>
                      <a:pt x="781" y="384"/>
                      <a:pt x="765" y="442"/>
                      <a:pt x="743" y="498"/>
                    </a:cubicBezTo>
                    <a:cubicBezTo>
                      <a:pt x="751" y="488"/>
                      <a:pt x="758" y="479"/>
                      <a:pt x="765" y="469"/>
                    </a:cubicBezTo>
                    <a:cubicBezTo>
                      <a:pt x="799" y="373"/>
                      <a:pt x="823" y="270"/>
                      <a:pt x="831" y="168"/>
                    </a:cubicBezTo>
                    <a:cubicBezTo>
                      <a:pt x="854" y="149"/>
                      <a:pt x="876" y="130"/>
                      <a:pt x="898" y="111"/>
                    </a:cubicBezTo>
                    <a:cubicBezTo>
                      <a:pt x="902" y="108"/>
                      <a:pt x="907" y="104"/>
                      <a:pt x="911" y="100"/>
                    </a:cubicBezTo>
                    <a:cubicBezTo>
                      <a:pt x="946" y="70"/>
                      <a:pt x="982" y="40"/>
                      <a:pt x="1017" y="9"/>
                    </a:cubicBezTo>
                    <a:cubicBezTo>
                      <a:pt x="1022" y="5"/>
                      <a:pt x="1015" y="-3"/>
                      <a:pt x="1010" y="2"/>
                    </a:cubicBezTo>
                    <a:cubicBezTo>
                      <a:pt x="1009" y="2"/>
                      <a:pt x="1009" y="3"/>
                      <a:pt x="1008" y="3"/>
                    </a:cubicBezTo>
                    <a:cubicBezTo>
                      <a:pt x="993" y="12"/>
                      <a:pt x="980" y="28"/>
                      <a:pt x="966" y="39"/>
                    </a:cubicBezTo>
                    <a:cubicBezTo>
                      <a:pt x="941" y="60"/>
                      <a:pt x="916" y="82"/>
                      <a:pt x="891" y="103"/>
                    </a:cubicBezTo>
                    <a:cubicBezTo>
                      <a:pt x="887" y="107"/>
                      <a:pt x="883" y="111"/>
                      <a:pt x="879" y="114"/>
                    </a:cubicBezTo>
                    <a:cubicBezTo>
                      <a:pt x="861" y="130"/>
                      <a:pt x="842" y="145"/>
                      <a:pt x="824" y="161"/>
                    </a:cubicBezTo>
                    <a:cubicBezTo>
                      <a:pt x="779" y="157"/>
                      <a:pt x="733" y="159"/>
                      <a:pt x="688" y="163"/>
                    </a:cubicBezTo>
                    <a:cubicBezTo>
                      <a:pt x="625" y="169"/>
                      <a:pt x="562" y="178"/>
                      <a:pt x="500" y="190"/>
                    </a:cubicBezTo>
                    <a:cubicBezTo>
                      <a:pt x="490" y="195"/>
                      <a:pt x="479" y="201"/>
                      <a:pt x="469" y="208"/>
                    </a:cubicBezTo>
                    <a:cubicBezTo>
                      <a:pt x="504" y="200"/>
                      <a:pt x="539" y="193"/>
                      <a:pt x="574" y="188"/>
                    </a:cubicBezTo>
                    <a:cubicBezTo>
                      <a:pt x="653" y="175"/>
                      <a:pt x="733" y="166"/>
                      <a:pt x="813" y="171"/>
                    </a:cubicBezTo>
                    <a:cubicBezTo>
                      <a:pt x="747" y="227"/>
                      <a:pt x="682" y="283"/>
                      <a:pt x="616" y="339"/>
                    </a:cubicBezTo>
                    <a:cubicBezTo>
                      <a:pt x="571" y="336"/>
                      <a:pt x="525" y="338"/>
                      <a:pt x="479" y="342"/>
                    </a:cubicBezTo>
                    <a:cubicBezTo>
                      <a:pt x="407" y="348"/>
                      <a:pt x="335" y="359"/>
                      <a:pt x="263" y="374"/>
                    </a:cubicBezTo>
                    <a:cubicBezTo>
                      <a:pt x="259" y="379"/>
                      <a:pt x="254" y="383"/>
                      <a:pt x="250" y="388"/>
                    </a:cubicBezTo>
                    <a:cubicBezTo>
                      <a:pt x="288" y="380"/>
                      <a:pt x="327" y="373"/>
                      <a:pt x="366" y="366"/>
                    </a:cubicBezTo>
                    <a:cubicBezTo>
                      <a:pt x="445" y="353"/>
                      <a:pt x="525" y="344"/>
                      <a:pt x="605" y="349"/>
                    </a:cubicBezTo>
                    <a:cubicBezTo>
                      <a:pt x="539" y="405"/>
                      <a:pt x="474" y="461"/>
                      <a:pt x="408" y="518"/>
                    </a:cubicBezTo>
                    <a:cubicBezTo>
                      <a:pt x="362" y="514"/>
                      <a:pt x="317" y="516"/>
                      <a:pt x="271" y="520"/>
                    </a:cubicBezTo>
                    <a:cubicBezTo>
                      <a:pt x="226" y="524"/>
                      <a:pt x="182" y="530"/>
                      <a:pt x="137" y="537"/>
                    </a:cubicBezTo>
                    <a:cubicBezTo>
                      <a:pt x="134" y="541"/>
                      <a:pt x="132" y="546"/>
                      <a:pt x="129" y="550"/>
                    </a:cubicBezTo>
                    <a:cubicBezTo>
                      <a:pt x="139" y="548"/>
                      <a:pt x="148" y="546"/>
                      <a:pt x="157" y="545"/>
                    </a:cubicBezTo>
                    <a:cubicBezTo>
                      <a:pt x="236" y="532"/>
                      <a:pt x="317" y="523"/>
                      <a:pt x="397" y="527"/>
                    </a:cubicBezTo>
                    <a:cubicBezTo>
                      <a:pt x="366" y="554"/>
                      <a:pt x="335" y="580"/>
                      <a:pt x="304" y="607"/>
                    </a:cubicBezTo>
                    <a:cubicBezTo>
                      <a:pt x="269" y="636"/>
                      <a:pt x="234" y="666"/>
                      <a:pt x="200" y="696"/>
                    </a:cubicBezTo>
                    <a:cubicBezTo>
                      <a:pt x="154" y="693"/>
                      <a:pt x="108" y="694"/>
                      <a:pt x="63" y="699"/>
                    </a:cubicBezTo>
                    <a:cubicBezTo>
                      <a:pt x="60" y="699"/>
                      <a:pt x="57" y="699"/>
                      <a:pt x="54" y="700"/>
                    </a:cubicBezTo>
                    <a:cubicBezTo>
                      <a:pt x="52" y="703"/>
                      <a:pt x="51" y="707"/>
                      <a:pt x="49" y="710"/>
                    </a:cubicBezTo>
                    <a:cubicBezTo>
                      <a:pt x="95" y="705"/>
                      <a:pt x="142" y="703"/>
                      <a:pt x="188" y="706"/>
                    </a:cubicBezTo>
                    <a:cubicBezTo>
                      <a:pt x="142" y="746"/>
                      <a:pt x="96" y="785"/>
                      <a:pt x="49" y="825"/>
                    </a:cubicBezTo>
                    <a:cubicBezTo>
                      <a:pt x="33" y="839"/>
                      <a:pt x="17" y="852"/>
                      <a:pt x="1" y="866"/>
                    </a:cubicBezTo>
                    <a:cubicBezTo>
                      <a:pt x="0" y="871"/>
                      <a:pt x="0" y="874"/>
                      <a:pt x="0" y="874"/>
                    </a:cubicBezTo>
                    <a:cubicBezTo>
                      <a:pt x="0" y="874"/>
                      <a:pt x="2" y="874"/>
                      <a:pt x="8" y="874"/>
                    </a:cubicBezTo>
                    <a:cubicBezTo>
                      <a:pt x="32" y="853"/>
                      <a:pt x="57" y="832"/>
                      <a:pt x="82" y="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19"/>
              <p:cNvSpPr/>
              <p:nvPr/>
            </p:nvSpPr>
            <p:spPr>
              <a:xfrm>
                <a:off x="8472697" y="1204279"/>
                <a:ext cx="262220" cy="249803"/>
              </a:xfrm>
              <a:custGeom>
                <a:rect b="b" l="l" r="r" t="t"/>
                <a:pathLst>
                  <a:path extrusionOk="0" h="765" w="803">
                    <a:moveTo>
                      <a:pt x="105" y="729"/>
                    </a:moveTo>
                    <a:cubicBezTo>
                      <a:pt x="170" y="702"/>
                      <a:pt x="234" y="668"/>
                      <a:pt x="284" y="617"/>
                    </a:cubicBezTo>
                    <a:cubicBezTo>
                      <a:pt x="335" y="592"/>
                      <a:pt x="386" y="563"/>
                      <a:pt x="422" y="522"/>
                    </a:cubicBezTo>
                    <a:cubicBezTo>
                      <a:pt x="442" y="499"/>
                      <a:pt x="454" y="469"/>
                      <a:pt x="478" y="451"/>
                    </a:cubicBezTo>
                    <a:cubicBezTo>
                      <a:pt x="504" y="431"/>
                      <a:pt x="534" y="420"/>
                      <a:pt x="557" y="397"/>
                    </a:cubicBezTo>
                    <a:cubicBezTo>
                      <a:pt x="580" y="376"/>
                      <a:pt x="606" y="357"/>
                      <a:pt x="627" y="334"/>
                    </a:cubicBezTo>
                    <a:cubicBezTo>
                      <a:pt x="647" y="310"/>
                      <a:pt x="655" y="284"/>
                      <a:pt x="661" y="254"/>
                    </a:cubicBezTo>
                    <a:cubicBezTo>
                      <a:pt x="674" y="194"/>
                      <a:pt x="715" y="136"/>
                      <a:pt x="698" y="72"/>
                    </a:cubicBezTo>
                    <a:cubicBezTo>
                      <a:pt x="689" y="41"/>
                      <a:pt x="665" y="21"/>
                      <a:pt x="637" y="9"/>
                    </a:cubicBezTo>
                    <a:cubicBezTo>
                      <a:pt x="738" y="-8"/>
                      <a:pt x="803" y="4"/>
                      <a:pt x="803" y="4"/>
                    </a:cubicBezTo>
                    <a:cubicBezTo>
                      <a:pt x="803" y="4"/>
                      <a:pt x="814" y="277"/>
                      <a:pt x="524" y="525"/>
                    </a:cubicBezTo>
                    <a:cubicBezTo>
                      <a:pt x="331" y="691"/>
                      <a:pt x="119" y="746"/>
                      <a:pt x="0" y="765"/>
                    </a:cubicBezTo>
                    <a:cubicBezTo>
                      <a:pt x="35" y="754"/>
                      <a:pt x="70" y="743"/>
                      <a:pt x="105" y="72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2" name="Google Shape;3032;p19"/>
            <p:cNvGrpSpPr/>
            <p:nvPr/>
          </p:nvGrpSpPr>
          <p:grpSpPr>
            <a:xfrm flipH="1">
              <a:off x="-139270" y="526607"/>
              <a:ext cx="692715" cy="1234918"/>
              <a:chOff x="8729693" y="1239545"/>
              <a:chExt cx="413413" cy="737000"/>
            </a:xfrm>
          </p:grpSpPr>
          <p:sp>
            <p:nvSpPr>
              <p:cNvPr id="3033" name="Google Shape;3033;p19"/>
              <p:cNvSpPr/>
              <p:nvPr/>
            </p:nvSpPr>
            <p:spPr>
              <a:xfrm>
                <a:off x="8820147" y="1751233"/>
                <a:ext cx="113639" cy="225313"/>
              </a:xfrm>
              <a:custGeom>
                <a:rect b="b" l="l" r="r" t="t"/>
                <a:pathLst>
                  <a:path extrusionOk="0" h="690" w="348">
                    <a:moveTo>
                      <a:pt x="344" y="0"/>
                    </a:moveTo>
                    <a:cubicBezTo>
                      <a:pt x="344" y="0"/>
                      <a:pt x="254" y="128"/>
                      <a:pt x="157" y="251"/>
                    </a:cubicBezTo>
                    <a:cubicBezTo>
                      <a:pt x="60" y="374"/>
                      <a:pt x="-54" y="564"/>
                      <a:pt x="28" y="655"/>
                    </a:cubicBezTo>
                    <a:cubicBezTo>
                      <a:pt x="111" y="745"/>
                      <a:pt x="237" y="654"/>
                      <a:pt x="301" y="486"/>
                    </a:cubicBezTo>
                    <a:cubicBezTo>
                      <a:pt x="366" y="317"/>
                      <a:pt x="344" y="0"/>
                      <a:pt x="3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4" name="Google Shape;3034;p19"/>
              <p:cNvSpPr/>
              <p:nvPr/>
            </p:nvSpPr>
            <p:spPr>
              <a:xfrm>
                <a:off x="8820801" y="1751233"/>
                <a:ext cx="112986" cy="225313"/>
              </a:xfrm>
              <a:custGeom>
                <a:rect b="b" l="l" r="r" t="t"/>
                <a:pathLst>
                  <a:path extrusionOk="0" h="690" w="346">
                    <a:moveTo>
                      <a:pt x="26" y="655"/>
                    </a:moveTo>
                    <a:cubicBezTo>
                      <a:pt x="11" y="638"/>
                      <a:pt x="3" y="619"/>
                      <a:pt x="0" y="597"/>
                    </a:cubicBezTo>
                    <a:cubicBezTo>
                      <a:pt x="1" y="598"/>
                      <a:pt x="2" y="600"/>
                      <a:pt x="3" y="601"/>
                    </a:cubicBezTo>
                    <a:cubicBezTo>
                      <a:pt x="86" y="692"/>
                      <a:pt x="212" y="600"/>
                      <a:pt x="276" y="432"/>
                    </a:cubicBezTo>
                    <a:cubicBezTo>
                      <a:pt x="320" y="317"/>
                      <a:pt x="324" y="134"/>
                      <a:pt x="322" y="28"/>
                    </a:cubicBezTo>
                    <a:cubicBezTo>
                      <a:pt x="335" y="11"/>
                      <a:pt x="342" y="0"/>
                      <a:pt x="342" y="0"/>
                    </a:cubicBezTo>
                    <a:cubicBezTo>
                      <a:pt x="342" y="0"/>
                      <a:pt x="364" y="317"/>
                      <a:pt x="299" y="486"/>
                    </a:cubicBezTo>
                    <a:cubicBezTo>
                      <a:pt x="235" y="654"/>
                      <a:pt x="109" y="745"/>
                      <a:pt x="26" y="65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5" name="Google Shape;3035;p19"/>
              <p:cNvSpPr/>
              <p:nvPr/>
            </p:nvSpPr>
            <p:spPr>
              <a:xfrm>
                <a:off x="8730019" y="1602984"/>
                <a:ext cx="191032" cy="167515"/>
              </a:xfrm>
              <a:custGeom>
                <a:rect b="b" l="l" r="r" t="t"/>
                <a:pathLst>
                  <a:path extrusionOk="0" h="513" w="585">
                    <a:moveTo>
                      <a:pt x="585" y="0"/>
                    </a:moveTo>
                    <a:cubicBezTo>
                      <a:pt x="585" y="0"/>
                      <a:pt x="446" y="72"/>
                      <a:pt x="304" y="136"/>
                    </a:cubicBezTo>
                    <a:cubicBezTo>
                      <a:pt x="161" y="201"/>
                      <a:pt x="-28" y="316"/>
                      <a:pt x="3" y="435"/>
                    </a:cubicBezTo>
                    <a:cubicBezTo>
                      <a:pt x="34" y="553"/>
                      <a:pt x="189" y="531"/>
                      <a:pt x="323" y="411"/>
                    </a:cubicBezTo>
                    <a:cubicBezTo>
                      <a:pt x="458" y="292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6" name="Google Shape;3036;p19"/>
              <p:cNvSpPr/>
              <p:nvPr/>
            </p:nvSpPr>
            <p:spPr>
              <a:xfrm>
                <a:off x="8729693" y="1602984"/>
                <a:ext cx="191358" cy="167515"/>
              </a:xfrm>
              <a:custGeom>
                <a:rect b="b" l="l" r="r" t="t"/>
                <a:pathLst>
                  <a:path extrusionOk="0" h="513" w="586">
                    <a:moveTo>
                      <a:pt x="4" y="435"/>
                    </a:moveTo>
                    <a:cubicBezTo>
                      <a:pt x="-2" y="414"/>
                      <a:pt x="0" y="392"/>
                      <a:pt x="7" y="371"/>
                    </a:cubicBezTo>
                    <a:cubicBezTo>
                      <a:pt x="8" y="373"/>
                      <a:pt x="8" y="375"/>
                      <a:pt x="8" y="377"/>
                    </a:cubicBezTo>
                    <a:cubicBezTo>
                      <a:pt x="40" y="495"/>
                      <a:pt x="194" y="473"/>
                      <a:pt x="329" y="353"/>
                    </a:cubicBezTo>
                    <a:cubicBezTo>
                      <a:pt x="420" y="271"/>
                      <a:pt x="509" y="110"/>
                      <a:pt x="556" y="16"/>
                    </a:cubicBezTo>
                    <a:cubicBezTo>
                      <a:pt x="575" y="6"/>
                      <a:pt x="586" y="0"/>
                      <a:pt x="586" y="0"/>
                    </a:cubicBezTo>
                    <a:cubicBezTo>
                      <a:pt x="586" y="0"/>
                      <a:pt x="459" y="292"/>
                      <a:pt x="324" y="411"/>
                    </a:cubicBezTo>
                    <a:cubicBezTo>
                      <a:pt x="190" y="531"/>
                      <a:pt x="35" y="554"/>
                      <a:pt x="4" y="43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7" name="Google Shape;3037;p19"/>
              <p:cNvSpPr/>
              <p:nvPr/>
            </p:nvSpPr>
            <p:spPr>
              <a:xfrm>
                <a:off x="8983423" y="1664047"/>
                <a:ext cx="159683" cy="197883"/>
              </a:xfrm>
              <a:custGeom>
                <a:rect b="b" l="l" r="r" t="t"/>
                <a:pathLst>
                  <a:path extrusionOk="0" h="606" w="489">
                    <a:moveTo>
                      <a:pt x="0" y="0"/>
                    </a:moveTo>
                    <a:cubicBezTo>
                      <a:pt x="0" y="0"/>
                      <a:pt x="121" y="99"/>
                      <a:pt x="247" y="193"/>
                    </a:cubicBezTo>
                    <a:cubicBezTo>
                      <a:pt x="373" y="286"/>
                      <a:pt x="533" y="440"/>
                      <a:pt x="477" y="549"/>
                    </a:cubicBezTo>
                    <a:cubicBezTo>
                      <a:pt x="421" y="658"/>
                      <a:pt x="275" y="603"/>
                      <a:pt x="169" y="458"/>
                    </a:cubicBezTo>
                    <a:cubicBezTo>
                      <a:pt x="63" y="3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19"/>
              <p:cNvSpPr/>
              <p:nvPr/>
            </p:nvSpPr>
            <p:spPr>
              <a:xfrm>
                <a:off x="8983423" y="1664047"/>
                <a:ext cx="159356" cy="197883"/>
              </a:xfrm>
              <a:custGeom>
                <a:rect b="b" l="l" r="r" t="t"/>
                <a:pathLst>
                  <a:path extrusionOk="0" h="606" w="488">
                    <a:moveTo>
                      <a:pt x="477" y="549"/>
                    </a:moveTo>
                    <a:cubicBezTo>
                      <a:pt x="487" y="529"/>
                      <a:pt x="490" y="508"/>
                      <a:pt x="487" y="486"/>
                    </a:cubicBezTo>
                    <a:cubicBezTo>
                      <a:pt x="487" y="488"/>
                      <a:pt x="486" y="489"/>
                      <a:pt x="485" y="491"/>
                    </a:cubicBezTo>
                    <a:cubicBezTo>
                      <a:pt x="429" y="600"/>
                      <a:pt x="283" y="545"/>
                      <a:pt x="177" y="400"/>
                    </a:cubicBezTo>
                    <a:cubicBezTo>
                      <a:pt x="105" y="301"/>
                      <a:pt x="53" y="124"/>
                      <a:pt x="27" y="22"/>
                    </a:cubicBezTo>
                    <a:cubicBezTo>
                      <a:pt x="10" y="8"/>
                      <a:pt x="0" y="0"/>
                      <a:pt x="0" y="0"/>
                    </a:cubicBezTo>
                    <a:cubicBezTo>
                      <a:pt x="0" y="0"/>
                      <a:pt x="63" y="312"/>
                      <a:pt x="169" y="458"/>
                    </a:cubicBezTo>
                    <a:cubicBezTo>
                      <a:pt x="275" y="603"/>
                      <a:pt x="421" y="658"/>
                      <a:pt x="477" y="54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19"/>
              <p:cNvSpPr/>
              <p:nvPr/>
            </p:nvSpPr>
            <p:spPr>
              <a:xfrm>
                <a:off x="8990934" y="1431550"/>
                <a:ext cx="151846" cy="203434"/>
              </a:xfrm>
              <a:custGeom>
                <a:rect b="b" l="l" r="r" t="t"/>
                <a:pathLst>
                  <a:path extrusionOk="0" h="623" w="465">
                    <a:moveTo>
                      <a:pt x="0" y="0"/>
                    </a:moveTo>
                    <a:cubicBezTo>
                      <a:pt x="0" y="0"/>
                      <a:pt x="116" y="105"/>
                      <a:pt x="237" y="204"/>
                    </a:cubicBezTo>
                    <a:cubicBezTo>
                      <a:pt x="359" y="303"/>
                      <a:pt x="512" y="463"/>
                      <a:pt x="451" y="570"/>
                    </a:cubicBezTo>
                    <a:cubicBezTo>
                      <a:pt x="390" y="676"/>
                      <a:pt x="247" y="615"/>
                      <a:pt x="147" y="465"/>
                    </a:cubicBezTo>
                    <a:cubicBezTo>
                      <a:pt x="48" y="3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19"/>
              <p:cNvSpPr/>
              <p:nvPr/>
            </p:nvSpPr>
            <p:spPr>
              <a:xfrm>
                <a:off x="8990934" y="1431550"/>
                <a:ext cx="151519" cy="203434"/>
              </a:xfrm>
              <a:custGeom>
                <a:rect b="b" l="l" r="r" t="t"/>
                <a:pathLst>
                  <a:path extrusionOk="0" h="623" w="464">
                    <a:moveTo>
                      <a:pt x="451" y="570"/>
                    </a:moveTo>
                    <a:cubicBezTo>
                      <a:pt x="462" y="551"/>
                      <a:pt x="466" y="529"/>
                      <a:pt x="464" y="507"/>
                    </a:cubicBezTo>
                    <a:cubicBezTo>
                      <a:pt x="463" y="509"/>
                      <a:pt x="463" y="511"/>
                      <a:pt x="462" y="512"/>
                    </a:cubicBezTo>
                    <a:cubicBezTo>
                      <a:pt x="401" y="619"/>
                      <a:pt x="258" y="558"/>
                      <a:pt x="158" y="407"/>
                    </a:cubicBezTo>
                    <a:cubicBezTo>
                      <a:pt x="90" y="305"/>
                      <a:pt x="46" y="127"/>
                      <a:pt x="25" y="23"/>
                    </a:cubicBezTo>
                    <a:cubicBezTo>
                      <a:pt x="9" y="9"/>
                      <a:pt x="0" y="0"/>
                      <a:pt x="0" y="0"/>
                    </a:cubicBezTo>
                    <a:cubicBezTo>
                      <a:pt x="0" y="0"/>
                      <a:pt x="48" y="315"/>
                      <a:pt x="147" y="465"/>
                    </a:cubicBezTo>
                    <a:cubicBezTo>
                      <a:pt x="247" y="615"/>
                      <a:pt x="390" y="676"/>
                      <a:pt x="451" y="57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19"/>
              <p:cNvSpPr/>
              <p:nvPr/>
            </p:nvSpPr>
            <p:spPr>
              <a:xfrm>
                <a:off x="8804146" y="1364283"/>
                <a:ext cx="132906" cy="172087"/>
              </a:xfrm>
              <a:custGeom>
                <a:rect b="b" l="l" r="r" t="t"/>
                <a:pathLst>
                  <a:path extrusionOk="0" h="527" w="407">
                    <a:moveTo>
                      <a:pt x="407" y="0"/>
                    </a:moveTo>
                    <a:cubicBezTo>
                      <a:pt x="407" y="0"/>
                      <a:pt x="306" y="87"/>
                      <a:pt x="200" y="170"/>
                    </a:cubicBezTo>
                    <a:cubicBezTo>
                      <a:pt x="94" y="253"/>
                      <a:pt x="-39" y="388"/>
                      <a:pt x="11" y="480"/>
                    </a:cubicBezTo>
                    <a:cubicBezTo>
                      <a:pt x="61" y="573"/>
                      <a:pt x="185" y="522"/>
                      <a:pt x="273" y="395"/>
                    </a:cubicBezTo>
                    <a:cubicBezTo>
                      <a:pt x="361" y="268"/>
                      <a:pt x="407" y="0"/>
                      <a:pt x="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2" name="Google Shape;3042;p19"/>
              <p:cNvSpPr/>
              <p:nvPr/>
            </p:nvSpPr>
            <p:spPr>
              <a:xfrm>
                <a:off x="8804146" y="1364283"/>
                <a:ext cx="132906" cy="172087"/>
              </a:xfrm>
              <a:custGeom>
                <a:rect b="b" l="l" r="r" t="t"/>
                <a:pathLst>
                  <a:path extrusionOk="0" h="527" w="407">
                    <a:moveTo>
                      <a:pt x="11" y="480"/>
                    </a:moveTo>
                    <a:cubicBezTo>
                      <a:pt x="2" y="463"/>
                      <a:pt x="-1" y="445"/>
                      <a:pt x="0" y="426"/>
                    </a:cubicBezTo>
                    <a:cubicBezTo>
                      <a:pt x="1" y="428"/>
                      <a:pt x="2" y="429"/>
                      <a:pt x="2" y="431"/>
                    </a:cubicBezTo>
                    <a:cubicBezTo>
                      <a:pt x="53" y="523"/>
                      <a:pt x="176" y="473"/>
                      <a:pt x="264" y="346"/>
                    </a:cubicBezTo>
                    <a:cubicBezTo>
                      <a:pt x="324" y="259"/>
                      <a:pt x="365" y="107"/>
                      <a:pt x="385" y="19"/>
                    </a:cubicBezTo>
                    <a:cubicBezTo>
                      <a:pt x="399" y="7"/>
                      <a:pt x="407" y="0"/>
                      <a:pt x="407" y="0"/>
                    </a:cubicBezTo>
                    <a:cubicBezTo>
                      <a:pt x="407" y="0"/>
                      <a:pt x="361" y="268"/>
                      <a:pt x="273" y="395"/>
                    </a:cubicBezTo>
                    <a:cubicBezTo>
                      <a:pt x="185" y="522"/>
                      <a:pt x="61" y="573"/>
                      <a:pt x="11" y="48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3" name="Google Shape;3043;p19"/>
              <p:cNvSpPr/>
              <p:nvPr/>
            </p:nvSpPr>
            <p:spPr>
              <a:xfrm>
                <a:off x="8862599" y="1239545"/>
                <a:ext cx="114293" cy="690306"/>
              </a:xfrm>
              <a:custGeom>
                <a:rect b="b" l="l" r="r" t="t"/>
                <a:pathLst>
                  <a:path extrusionOk="0" h="2114" w="350">
                    <a:moveTo>
                      <a:pt x="225" y="3"/>
                    </a:moveTo>
                    <a:cubicBezTo>
                      <a:pt x="228" y="12"/>
                      <a:pt x="232" y="20"/>
                      <a:pt x="235" y="28"/>
                    </a:cubicBezTo>
                    <a:cubicBezTo>
                      <a:pt x="244" y="52"/>
                      <a:pt x="252" y="76"/>
                      <a:pt x="259" y="100"/>
                    </a:cubicBezTo>
                    <a:cubicBezTo>
                      <a:pt x="271" y="138"/>
                      <a:pt x="282" y="177"/>
                      <a:pt x="291" y="216"/>
                    </a:cubicBezTo>
                    <a:cubicBezTo>
                      <a:pt x="303" y="268"/>
                      <a:pt x="314" y="321"/>
                      <a:pt x="322" y="374"/>
                    </a:cubicBezTo>
                    <a:cubicBezTo>
                      <a:pt x="332" y="439"/>
                      <a:pt x="339" y="504"/>
                      <a:pt x="344" y="570"/>
                    </a:cubicBezTo>
                    <a:cubicBezTo>
                      <a:pt x="349" y="647"/>
                      <a:pt x="351" y="724"/>
                      <a:pt x="349" y="801"/>
                    </a:cubicBezTo>
                    <a:cubicBezTo>
                      <a:pt x="348" y="889"/>
                      <a:pt x="341" y="977"/>
                      <a:pt x="331" y="1065"/>
                    </a:cubicBezTo>
                    <a:cubicBezTo>
                      <a:pt x="319" y="1163"/>
                      <a:pt x="302" y="1261"/>
                      <a:pt x="280" y="1358"/>
                    </a:cubicBezTo>
                    <a:cubicBezTo>
                      <a:pt x="256" y="1466"/>
                      <a:pt x="226" y="1573"/>
                      <a:pt x="191" y="1678"/>
                    </a:cubicBezTo>
                    <a:cubicBezTo>
                      <a:pt x="151" y="1795"/>
                      <a:pt x="105" y="1910"/>
                      <a:pt x="53" y="2023"/>
                    </a:cubicBezTo>
                    <a:cubicBezTo>
                      <a:pt x="39" y="2052"/>
                      <a:pt x="25" y="2082"/>
                      <a:pt x="11" y="2111"/>
                    </a:cubicBezTo>
                    <a:cubicBezTo>
                      <a:pt x="8" y="2118"/>
                      <a:pt x="-2" y="2113"/>
                      <a:pt x="1" y="2106"/>
                    </a:cubicBezTo>
                    <a:cubicBezTo>
                      <a:pt x="57" y="1993"/>
                      <a:pt x="107" y="1876"/>
                      <a:pt x="151" y="1758"/>
                    </a:cubicBezTo>
                    <a:cubicBezTo>
                      <a:pt x="190" y="1650"/>
                      <a:pt x="224" y="1541"/>
                      <a:pt x="252" y="1430"/>
                    </a:cubicBezTo>
                    <a:cubicBezTo>
                      <a:pt x="277" y="1332"/>
                      <a:pt x="296" y="1232"/>
                      <a:pt x="311" y="1131"/>
                    </a:cubicBezTo>
                    <a:cubicBezTo>
                      <a:pt x="324" y="1041"/>
                      <a:pt x="332" y="951"/>
                      <a:pt x="336" y="861"/>
                    </a:cubicBezTo>
                    <a:cubicBezTo>
                      <a:pt x="340" y="781"/>
                      <a:pt x="340" y="701"/>
                      <a:pt x="336" y="621"/>
                    </a:cubicBezTo>
                    <a:cubicBezTo>
                      <a:pt x="332" y="553"/>
                      <a:pt x="326" y="485"/>
                      <a:pt x="317" y="418"/>
                    </a:cubicBezTo>
                    <a:cubicBezTo>
                      <a:pt x="309" y="362"/>
                      <a:pt x="300" y="307"/>
                      <a:pt x="288" y="252"/>
                    </a:cubicBezTo>
                    <a:cubicBezTo>
                      <a:pt x="279" y="210"/>
                      <a:pt x="268" y="168"/>
                      <a:pt x="256" y="127"/>
                    </a:cubicBezTo>
                    <a:cubicBezTo>
                      <a:pt x="248" y="99"/>
                      <a:pt x="239" y="72"/>
                      <a:pt x="229" y="45"/>
                    </a:cubicBezTo>
                    <a:cubicBezTo>
                      <a:pt x="225" y="33"/>
                      <a:pt x="218" y="21"/>
                      <a:pt x="215" y="9"/>
                    </a:cubicBezTo>
                    <a:cubicBezTo>
                      <a:pt x="215" y="8"/>
                      <a:pt x="214" y="8"/>
                      <a:pt x="214" y="7"/>
                    </a:cubicBezTo>
                    <a:cubicBezTo>
                      <a:pt x="211" y="1"/>
                      <a:pt x="222" y="-3"/>
                      <a:pt x="225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4" name="Google Shape;3044;p19"/>
              <p:cNvSpPr/>
              <p:nvPr/>
            </p:nvSpPr>
            <p:spPr>
              <a:xfrm>
                <a:off x="8815902" y="1508614"/>
                <a:ext cx="160663" cy="184822"/>
              </a:xfrm>
              <a:custGeom>
                <a:rect b="b" l="l" r="r" t="t"/>
                <a:pathLst>
                  <a:path extrusionOk="0" h="566" w="492">
                    <a:moveTo>
                      <a:pt x="2" y="556"/>
                    </a:moveTo>
                    <a:cubicBezTo>
                      <a:pt x="46" y="528"/>
                      <a:pt x="88" y="496"/>
                      <a:pt x="128" y="463"/>
                    </a:cubicBezTo>
                    <a:cubicBezTo>
                      <a:pt x="218" y="388"/>
                      <a:pt x="302" y="302"/>
                      <a:pt x="370" y="207"/>
                    </a:cubicBezTo>
                    <a:cubicBezTo>
                      <a:pt x="415" y="144"/>
                      <a:pt x="453" y="76"/>
                      <a:pt x="481" y="4"/>
                    </a:cubicBezTo>
                    <a:cubicBezTo>
                      <a:pt x="483" y="-3"/>
                      <a:pt x="494" y="2"/>
                      <a:pt x="491" y="8"/>
                    </a:cubicBezTo>
                    <a:cubicBezTo>
                      <a:pt x="443" y="133"/>
                      <a:pt x="365" y="244"/>
                      <a:pt x="274" y="341"/>
                    </a:cubicBezTo>
                    <a:cubicBezTo>
                      <a:pt x="207" y="412"/>
                      <a:pt x="134" y="477"/>
                      <a:pt x="55" y="534"/>
                    </a:cubicBezTo>
                    <a:cubicBezTo>
                      <a:pt x="40" y="545"/>
                      <a:pt x="25" y="556"/>
                      <a:pt x="9" y="565"/>
                    </a:cubicBezTo>
                    <a:cubicBezTo>
                      <a:pt x="3" y="569"/>
                      <a:pt x="-4" y="560"/>
                      <a:pt x="2" y="5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19"/>
              <p:cNvSpPr/>
              <p:nvPr/>
            </p:nvSpPr>
            <p:spPr>
              <a:xfrm>
                <a:off x="8965136" y="1600698"/>
                <a:ext cx="142702" cy="221068"/>
              </a:xfrm>
              <a:custGeom>
                <a:rect b="b" l="l" r="r" t="t"/>
                <a:pathLst>
                  <a:path extrusionOk="0" h="677" w="437">
                    <a:moveTo>
                      <a:pt x="429" y="676"/>
                    </a:moveTo>
                    <a:cubicBezTo>
                      <a:pt x="383" y="649"/>
                      <a:pt x="341" y="613"/>
                      <a:pt x="301" y="576"/>
                    </a:cubicBezTo>
                    <a:cubicBezTo>
                      <a:pt x="209" y="490"/>
                      <a:pt x="133" y="387"/>
                      <a:pt x="79" y="272"/>
                    </a:cubicBezTo>
                    <a:cubicBezTo>
                      <a:pt x="39" y="188"/>
                      <a:pt x="13" y="98"/>
                      <a:pt x="0" y="7"/>
                    </a:cubicBezTo>
                    <a:cubicBezTo>
                      <a:pt x="-2" y="-1"/>
                      <a:pt x="10" y="-2"/>
                      <a:pt x="11" y="6"/>
                    </a:cubicBezTo>
                    <a:cubicBezTo>
                      <a:pt x="33" y="158"/>
                      <a:pt x="93" y="302"/>
                      <a:pt x="184" y="427"/>
                    </a:cubicBezTo>
                    <a:cubicBezTo>
                      <a:pt x="242" y="506"/>
                      <a:pt x="311" y="577"/>
                      <a:pt x="390" y="636"/>
                    </a:cubicBezTo>
                    <a:cubicBezTo>
                      <a:pt x="405" y="646"/>
                      <a:pt x="420" y="657"/>
                      <a:pt x="434" y="666"/>
                    </a:cubicBezTo>
                    <a:cubicBezTo>
                      <a:pt x="440" y="669"/>
                      <a:pt x="436" y="680"/>
                      <a:pt x="429" y="6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19"/>
              <p:cNvSpPr/>
              <p:nvPr/>
            </p:nvSpPr>
            <p:spPr>
              <a:xfrm>
                <a:off x="8963177" y="1353507"/>
                <a:ext cx="142049" cy="231517"/>
              </a:xfrm>
              <a:custGeom>
                <a:rect b="b" l="l" r="r" t="t"/>
                <a:pathLst>
                  <a:path extrusionOk="0" h="709" w="435">
                    <a:moveTo>
                      <a:pt x="425" y="708"/>
                    </a:moveTo>
                    <a:cubicBezTo>
                      <a:pt x="383" y="674"/>
                      <a:pt x="344" y="634"/>
                      <a:pt x="308" y="594"/>
                    </a:cubicBezTo>
                    <a:cubicBezTo>
                      <a:pt x="221" y="497"/>
                      <a:pt x="148" y="389"/>
                      <a:pt x="91" y="272"/>
                    </a:cubicBezTo>
                    <a:cubicBezTo>
                      <a:pt x="51" y="188"/>
                      <a:pt x="20" y="99"/>
                      <a:pt x="0" y="8"/>
                    </a:cubicBezTo>
                    <a:cubicBezTo>
                      <a:pt x="-2" y="1"/>
                      <a:pt x="9" y="-3"/>
                      <a:pt x="10" y="4"/>
                    </a:cubicBezTo>
                    <a:cubicBezTo>
                      <a:pt x="44" y="156"/>
                      <a:pt x="108" y="300"/>
                      <a:pt x="195" y="429"/>
                    </a:cubicBezTo>
                    <a:cubicBezTo>
                      <a:pt x="251" y="514"/>
                      <a:pt x="317" y="593"/>
                      <a:pt x="391" y="663"/>
                    </a:cubicBezTo>
                    <a:cubicBezTo>
                      <a:pt x="405" y="676"/>
                      <a:pt x="418" y="688"/>
                      <a:pt x="433" y="700"/>
                    </a:cubicBezTo>
                    <a:cubicBezTo>
                      <a:pt x="438" y="704"/>
                      <a:pt x="431" y="713"/>
                      <a:pt x="425" y="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19"/>
              <p:cNvSpPr/>
              <p:nvPr/>
            </p:nvSpPr>
            <p:spPr>
              <a:xfrm>
                <a:off x="8869130" y="1275138"/>
                <a:ext cx="81638" cy="176658"/>
              </a:xfrm>
              <a:custGeom>
                <a:rect b="b" l="l" r="r" t="t"/>
                <a:pathLst>
                  <a:path extrusionOk="0" h="541" w="250">
                    <a:moveTo>
                      <a:pt x="1" y="531"/>
                    </a:moveTo>
                    <a:cubicBezTo>
                      <a:pt x="35" y="505"/>
                      <a:pt x="65" y="473"/>
                      <a:pt x="93" y="441"/>
                    </a:cubicBezTo>
                    <a:cubicBezTo>
                      <a:pt x="152" y="370"/>
                      <a:pt x="201" y="287"/>
                      <a:pt x="224" y="196"/>
                    </a:cubicBezTo>
                    <a:cubicBezTo>
                      <a:pt x="239" y="134"/>
                      <a:pt x="242" y="70"/>
                      <a:pt x="233" y="6"/>
                    </a:cubicBezTo>
                    <a:cubicBezTo>
                      <a:pt x="231" y="-1"/>
                      <a:pt x="243" y="-2"/>
                      <a:pt x="244" y="5"/>
                    </a:cubicBezTo>
                    <a:cubicBezTo>
                      <a:pt x="261" y="115"/>
                      <a:pt x="238" y="225"/>
                      <a:pt x="187" y="322"/>
                    </a:cubicBezTo>
                    <a:cubicBezTo>
                      <a:pt x="150" y="392"/>
                      <a:pt x="100" y="455"/>
                      <a:pt x="43" y="509"/>
                    </a:cubicBezTo>
                    <a:cubicBezTo>
                      <a:pt x="32" y="520"/>
                      <a:pt x="20" y="531"/>
                      <a:pt x="8" y="540"/>
                    </a:cubicBezTo>
                    <a:cubicBezTo>
                      <a:pt x="2" y="545"/>
                      <a:pt x="-4" y="536"/>
                      <a:pt x="2" y="531"/>
                    </a:cubicBezTo>
                    <a:lnTo>
                      <a:pt x="2" y="531"/>
                    </a:lnTo>
                    <a:lnTo>
                      <a:pt x="1" y="53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8" name="Google Shape;3048;p19"/>
            <p:cNvGrpSpPr/>
            <p:nvPr/>
          </p:nvGrpSpPr>
          <p:grpSpPr>
            <a:xfrm flipH="1">
              <a:off x="-152402" y="-125596"/>
              <a:ext cx="946054" cy="947664"/>
              <a:chOff x="8586337" y="850310"/>
              <a:chExt cx="564606" cy="565567"/>
            </a:xfrm>
          </p:grpSpPr>
          <p:sp>
            <p:nvSpPr>
              <p:cNvPr id="3049" name="Google Shape;3049;p19"/>
              <p:cNvSpPr/>
              <p:nvPr/>
            </p:nvSpPr>
            <p:spPr>
              <a:xfrm>
                <a:off x="8736224" y="882963"/>
                <a:ext cx="102863" cy="198210"/>
              </a:xfrm>
              <a:custGeom>
                <a:rect b="b" l="l" r="r" t="t"/>
                <a:pathLst>
                  <a:path extrusionOk="0" h="607" w="315">
                    <a:moveTo>
                      <a:pt x="1" y="0"/>
                    </a:moveTo>
                    <a:cubicBezTo>
                      <a:pt x="1" y="0"/>
                      <a:pt x="-36" y="455"/>
                      <a:pt x="307" y="607"/>
                    </a:cubicBezTo>
                    <a:cubicBezTo>
                      <a:pt x="307" y="607"/>
                      <a:pt x="392" y="21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50" name="Google Shape;3050;p19"/>
              <p:cNvSpPr/>
              <p:nvPr/>
            </p:nvSpPr>
            <p:spPr>
              <a:xfrm>
                <a:off x="8736224" y="882963"/>
                <a:ext cx="100904" cy="198210"/>
              </a:xfrm>
              <a:custGeom>
                <a:rect b="b" l="l" r="r" t="t"/>
                <a:pathLst>
                  <a:path extrusionOk="0" h="607" w="309">
                    <a:moveTo>
                      <a:pt x="1" y="0"/>
                    </a:moveTo>
                    <a:cubicBezTo>
                      <a:pt x="9" y="4"/>
                      <a:pt x="16" y="8"/>
                      <a:pt x="24" y="13"/>
                    </a:cubicBezTo>
                    <a:cubicBezTo>
                      <a:pt x="21" y="76"/>
                      <a:pt x="16" y="453"/>
                      <a:pt x="309" y="601"/>
                    </a:cubicBezTo>
                    <a:cubicBezTo>
                      <a:pt x="308" y="605"/>
                      <a:pt x="307" y="607"/>
                      <a:pt x="307" y="607"/>
                    </a:cubicBezTo>
                    <a:cubicBezTo>
                      <a:pt x="-36" y="45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19"/>
              <p:cNvSpPr/>
              <p:nvPr/>
            </p:nvSpPr>
            <p:spPr>
              <a:xfrm>
                <a:off x="8621604" y="994314"/>
                <a:ext cx="192011" cy="114942"/>
              </a:xfrm>
              <a:custGeom>
                <a:rect b="b" l="l" r="r" t="t"/>
                <a:pathLst>
                  <a:path extrusionOk="0" h="352" w="588">
                    <a:moveTo>
                      <a:pt x="0" y="2"/>
                    </a:moveTo>
                    <a:cubicBezTo>
                      <a:pt x="0" y="2"/>
                      <a:pt x="217" y="405"/>
                      <a:pt x="588" y="346"/>
                    </a:cubicBezTo>
                    <a:cubicBezTo>
                      <a:pt x="588" y="346"/>
                      <a:pt x="444" y="-30"/>
                      <a:pt x="0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52" name="Google Shape;3052;p19"/>
              <p:cNvSpPr/>
              <p:nvPr/>
            </p:nvSpPr>
            <p:spPr>
              <a:xfrm>
                <a:off x="8621604" y="994640"/>
                <a:ext cx="192011" cy="114616"/>
              </a:xfrm>
              <a:custGeom>
                <a:rect b="b" l="l" r="r" t="t"/>
                <a:pathLst>
                  <a:path extrusionOk="0" h="351" w="588">
                    <a:moveTo>
                      <a:pt x="0" y="1"/>
                    </a:moveTo>
                    <a:cubicBezTo>
                      <a:pt x="9" y="1"/>
                      <a:pt x="18" y="0"/>
                      <a:pt x="26" y="0"/>
                    </a:cubicBezTo>
                    <a:cubicBezTo>
                      <a:pt x="58" y="54"/>
                      <a:pt x="259" y="374"/>
                      <a:pt x="585" y="338"/>
                    </a:cubicBezTo>
                    <a:cubicBezTo>
                      <a:pt x="587" y="342"/>
                      <a:pt x="588" y="345"/>
                      <a:pt x="588" y="345"/>
                    </a:cubicBezTo>
                    <a:cubicBezTo>
                      <a:pt x="217" y="40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19"/>
              <p:cNvSpPr/>
              <p:nvPr/>
            </p:nvSpPr>
            <p:spPr>
              <a:xfrm>
                <a:off x="8586337" y="1109909"/>
                <a:ext cx="222054" cy="70859"/>
              </a:xfrm>
              <a:custGeom>
                <a:rect b="b" l="l" r="r" t="t"/>
                <a:pathLst>
                  <a:path extrusionOk="0" h="217" w="680">
                    <a:moveTo>
                      <a:pt x="0" y="128"/>
                    </a:moveTo>
                    <a:cubicBezTo>
                      <a:pt x="0" y="128"/>
                      <a:pt x="401" y="348"/>
                      <a:pt x="680" y="97"/>
                    </a:cubicBezTo>
                    <a:cubicBezTo>
                      <a:pt x="680" y="97"/>
                      <a:pt x="355" y="-141"/>
                      <a:pt x="0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0025" lIns="81625" spcFirstLastPara="1" rIns="81625" wrap="square" tIns="30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54" name="Google Shape;3054;p19"/>
              <p:cNvSpPr/>
              <p:nvPr/>
            </p:nvSpPr>
            <p:spPr>
              <a:xfrm>
                <a:off x="8586337" y="1140277"/>
                <a:ext cx="222054" cy="40491"/>
              </a:xfrm>
              <a:custGeom>
                <a:rect b="b" l="l" r="r" t="t"/>
                <a:pathLst>
                  <a:path extrusionOk="0" h="124" w="680">
                    <a:moveTo>
                      <a:pt x="0" y="35"/>
                    </a:moveTo>
                    <a:cubicBezTo>
                      <a:pt x="7" y="30"/>
                      <a:pt x="14" y="25"/>
                      <a:pt x="21" y="20"/>
                    </a:cubicBezTo>
                    <a:cubicBezTo>
                      <a:pt x="77" y="48"/>
                      <a:pt x="420" y="207"/>
                      <a:pt x="674" y="0"/>
                    </a:cubicBezTo>
                    <a:cubicBezTo>
                      <a:pt x="678" y="2"/>
                      <a:pt x="680" y="4"/>
                      <a:pt x="680" y="4"/>
                    </a:cubicBezTo>
                    <a:cubicBezTo>
                      <a:pt x="401" y="255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19"/>
              <p:cNvSpPr/>
              <p:nvPr/>
            </p:nvSpPr>
            <p:spPr>
              <a:xfrm>
                <a:off x="8641850" y="1173257"/>
                <a:ext cx="180582" cy="128983"/>
              </a:xfrm>
              <a:custGeom>
                <a:rect b="b" l="l" r="r" t="t"/>
                <a:pathLst>
                  <a:path extrusionOk="0" h="395" w="553">
                    <a:moveTo>
                      <a:pt x="0" y="395"/>
                    </a:moveTo>
                    <a:cubicBezTo>
                      <a:pt x="0" y="395"/>
                      <a:pt x="456" y="362"/>
                      <a:pt x="553" y="0"/>
                    </a:cubicBezTo>
                    <a:cubicBezTo>
                      <a:pt x="553" y="0"/>
                      <a:pt x="151" y="-23"/>
                      <a:pt x="0" y="3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8641850" y="1172931"/>
                <a:ext cx="180582" cy="129310"/>
              </a:xfrm>
              <a:custGeom>
                <a:rect b="b" l="l" r="r" t="t"/>
                <a:pathLst>
                  <a:path extrusionOk="0" h="396" w="553">
                    <a:moveTo>
                      <a:pt x="0" y="396"/>
                    </a:moveTo>
                    <a:cubicBezTo>
                      <a:pt x="3" y="388"/>
                      <a:pt x="6" y="380"/>
                      <a:pt x="9" y="372"/>
                    </a:cubicBezTo>
                    <a:cubicBezTo>
                      <a:pt x="72" y="365"/>
                      <a:pt x="446" y="312"/>
                      <a:pt x="547" y="0"/>
                    </a:cubicBezTo>
                    <a:cubicBezTo>
                      <a:pt x="551" y="0"/>
                      <a:pt x="553" y="1"/>
                      <a:pt x="553" y="1"/>
                    </a:cubicBezTo>
                    <a:cubicBezTo>
                      <a:pt x="456" y="363"/>
                      <a:pt x="0" y="396"/>
                      <a:pt x="0" y="39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8764307" y="1191870"/>
                <a:ext cx="94699" cy="206700"/>
              </a:xfrm>
              <a:custGeom>
                <a:rect b="b" l="l" r="r" t="t"/>
                <a:pathLst>
                  <a:path extrusionOk="0" h="633" w="290">
                    <a:moveTo>
                      <a:pt x="18" y="633"/>
                    </a:moveTo>
                    <a:cubicBezTo>
                      <a:pt x="18" y="633"/>
                      <a:pt x="383" y="358"/>
                      <a:pt x="268" y="0"/>
                    </a:cubicBezTo>
                    <a:cubicBezTo>
                      <a:pt x="268" y="0"/>
                      <a:pt x="-82" y="199"/>
                      <a:pt x="18" y="6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768552" y="1191870"/>
                <a:ext cx="90454" cy="206700"/>
              </a:xfrm>
              <a:custGeom>
                <a:rect b="b" l="l" r="r" t="t"/>
                <a:pathLst>
                  <a:path extrusionOk="0" h="633" w="277">
                    <a:moveTo>
                      <a:pt x="5" y="633"/>
                    </a:moveTo>
                    <a:cubicBezTo>
                      <a:pt x="3" y="625"/>
                      <a:pt x="2" y="616"/>
                      <a:pt x="0" y="608"/>
                    </a:cubicBezTo>
                    <a:cubicBezTo>
                      <a:pt x="49" y="568"/>
                      <a:pt x="334" y="320"/>
                      <a:pt x="249" y="4"/>
                    </a:cubicBezTo>
                    <a:cubicBezTo>
                      <a:pt x="253" y="1"/>
                      <a:pt x="255" y="0"/>
                      <a:pt x="255" y="0"/>
                    </a:cubicBezTo>
                    <a:cubicBezTo>
                      <a:pt x="370" y="358"/>
                      <a:pt x="5" y="633"/>
                      <a:pt x="5" y="63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8869130" y="1191870"/>
                <a:ext cx="75107" cy="217802"/>
              </a:xfrm>
              <a:custGeom>
                <a:rect b="b" l="l" r="r" t="t"/>
                <a:pathLst>
                  <a:path extrusionOk="0" h="667" w="230">
                    <a:moveTo>
                      <a:pt x="188" y="667"/>
                    </a:moveTo>
                    <a:cubicBezTo>
                      <a:pt x="188" y="667"/>
                      <a:pt x="344" y="237"/>
                      <a:pt x="53" y="0"/>
                    </a:cubicBezTo>
                    <a:cubicBezTo>
                      <a:pt x="53" y="0"/>
                      <a:pt x="-132" y="357"/>
                      <a:pt x="188" y="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8885458" y="1191870"/>
                <a:ext cx="58779" cy="217802"/>
              </a:xfrm>
              <a:custGeom>
                <a:rect b="b" l="l" r="r" t="t"/>
                <a:pathLst>
                  <a:path extrusionOk="0" h="667" w="180">
                    <a:moveTo>
                      <a:pt x="138" y="667"/>
                    </a:moveTo>
                    <a:cubicBezTo>
                      <a:pt x="132" y="661"/>
                      <a:pt x="126" y="654"/>
                      <a:pt x="120" y="648"/>
                    </a:cubicBezTo>
                    <a:cubicBezTo>
                      <a:pt x="139" y="588"/>
                      <a:pt x="244" y="226"/>
                      <a:pt x="0" y="6"/>
                    </a:cubicBezTo>
                    <a:cubicBezTo>
                      <a:pt x="2" y="2"/>
                      <a:pt x="3" y="0"/>
                      <a:pt x="3" y="0"/>
                    </a:cubicBezTo>
                    <a:cubicBezTo>
                      <a:pt x="294" y="237"/>
                      <a:pt x="138" y="667"/>
                      <a:pt x="138" y="66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19"/>
              <p:cNvSpPr/>
              <p:nvPr/>
            </p:nvSpPr>
            <p:spPr>
              <a:xfrm>
                <a:off x="8915500" y="1172931"/>
                <a:ext cx="155438" cy="158698"/>
              </a:xfrm>
              <a:custGeom>
                <a:rect b="b" l="l" r="r" t="t"/>
                <a:pathLst>
                  <a:path extrusionOk="0" h="486" w="476">
                    <a:moveTo>
                      <a:pt x="476" y="486"/>
                    </a:moveTo>
                    <a:cubicBezTo>
                      <a:pt x="476" y="486"/>
                      <a:pt x="374" y="41"/>
                      <a:pt x="0" y="0"/>
                    </a:cubicBezTo>
                    <a:cubicBezTo>
                      <a:pt x="0" y="0"/>
                      <a:pt x="39" y="401"/>
                      <a:pt x="476" y="4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62" name="Google Shape;3062;p19"/>
              <p:cNvSpPr/>
              <p:nvPr/>
            </p:nvSpPr>
            <p:spPr>
              <a:xfrm>
                <a:off x="8915500" y="1172931"/>
                <a:ext cx="155438" cy="158698"/>
              </a:xfrm>
              <a:custGeom>
                <a:rect b="b" l="l" r="r" t="t"/>
                <a:pathLst>
                  <a:path extrusionOk="0" h="486" w="476">
                    <a:moveTo>
                      <a:pt x="476" y="486"/>
                    </a:moveTo>
                    <a:cubicBezTo>
                      <a:pt x="467" y="485"/>
                      <a:pt x="459" y="483"/>
                      <a:pt x="450" y="481"/>
                    </a:cubicBezTo>
                    <a:cubicBezTo>
                      <a:pt x="434" y="420"/>
                      <a:pt x="325" y="59"/>
                      <a:pt x="1" y="7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374" y="41"/>
                      <a:pt x="476" y="486"/>
                      <a:pt x="476" y="48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8929542" y="1124929"/>
                <a:ext cx="216829" cy="80655"/>
              </a:xfrm>
              <a:custGeom>
                <a:rect b="b" l="l" r="r" t="t"/>
                <a:pathLst>
                  <a:path extrusionOk="0" h="247" w="664">
                    <a:moveTo>
                      <a:pt x="664" y="199"/>
                    </a:moveTo>
                    <a:cubicBezTo>
                      <a:pt x="664" y="199"/>
                      <a:pt x="336" y="-119"/>
                      <a:pt x="0" y="50"/>
                    </a:cubicBezTo>
                    <a:cubicBezTo>
                      <a:pt x="0" y="50"/>
                      <a:pt x="251" y="365"/>
                      <a:pt x="664" y="1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9825" lIns="81625" spcFirstLastPara="1" rIns="81625" wrap="square" tIns="39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8929542" y="1124929"/>
                <a:ext cx="216829" cy="68247"/>
              </a:xfrm>
              <a:custGeom>
                <a:rect b="b" l="l" r="r" t="t"/>
                <a:pathLst>
                  <a:path extrusionOk="0" h="209" w="664">
                    <a:moveTo>
                      <a:pt x="664" y="199"/>
                    </a:moveTo>
                    <a:cubicBezTo>
                      <a:pt x="656" y="203"/>
                      <a:pt x="648" y="206"/>
                      <a:pt x="640" y="209"/>
                    </a:cubicBezTo>
                    <a:cubicBezTo>
                      <a:pt x="593" y="166"/>
                      <a:pt x="305" y="-77"/>
                      <a:pt x="5" y="55"/>
                    </a:cubicBezTo>
                    <a:cubicBezTo>
                      <a:pt x="2" y="52"/>
                      <a:pt x="0" y="50"/>
                      <a:pt x="0" y="50"/>
                    </a:cubicBezTo>
                    <a:cubicBezTo>
                      <a:pt x="336" y="-119"/>
                      <a:pt x="664" y="199"/>
                      <a:pt x="664" y="19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7425" lIns="81625" spcFirstLastPara="1" rIns="81625" wrap="square" tIns="27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8924317" y="1026314"/>
                <a:ext cx="208339" cy="87839"/>
              </a:xfrm>
              <a:custGeom>
                <a:rect b="b" l="l" r="r" t="t"/>
                <a:pathLst>
                  <a:path extrusionOk="0" h="269" w="638">
                    <a:moveTo>
                      <a:pt x="638" y="11"/>
                    </a:moveTo>
                    <a:cubicBezTo>
                      <a:pt x="638" y="11"/>
                      <a:pt x="190" y="-77"/>
                      <a:pt x="0" y="247"/>
                    </a:cubicBezTo>
                    <a:cubicBezTo>
                      <a:pt x="0" y="247"/>
                      <a:pt x="381" y="375"/>
                      <a:pt x="638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8924317" y="1026314"/>
                <a:ext cx="208339" cy="81308"/>
              </a:xfrm>
              <a:custGeom>
                <a:rect b="b" l="l" r="r" t="t"/>
                <a:pathLst>
                  <a:path extrusionOk="0" h="249" w="638">
                    <a:moveTo>
                      <a:pt x="638" y="11"/>
                    </a:moveTo>
                    <a:cubicBezTo>
                      <a:pt x="633" y="19"/>
                      <a:pt x="628" y="26"/>
                      <a:pt x="623" y="32"/>
                    </a:cubicBezTo>
                    <a:cubicBezTo>
                      <a:pt x="561" y="22"/>
                      <a:pt x="186" y="-25"/>
                      <a:pt x="6" y="249"/>
                    </a:cubicBezTo>
                    <a:cubicBezTo>
                      <a:pt x="2" y="248"/>
                      <a:pt x="0" y="247"/>
                      <a:pt x="0" y="247"/>
                    </a:cubicBezTo>
                    <a:cubicBezTo>
                      <a:pt x="190" y="-77"/>
                      <a:pt x="638" y="11"/>
                      <a:pt x="638" y="1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475" lIns="81625" spcFirstLastPara="1" rIns="81625" wrap="square" tIns="4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8901132" y="903209"/>
                <a:ext cx="132906" cy="177964"/>
              </a:xfrm>
              <a:custGeom>
                <a:rect b="b" l="l" r="r" t="t"/>
                <a:pathLst>
                  <a:path extrusionOk="0" h="545" w="407">
                    <a:moveTo>
                      <a:pt x="407" y="0"/>
                    </a:moveTo>
                    <a:cubicBezTo>
                      <a:pt x="407" y="0"/>
                      <a:pt x="-17" y="170"/>
                      <a:pt x="0" y="545"/>
                    </a:cubicBezTo>
                    <a:cubicBezTo>
                      <a:pt x="0" y="545"/>
                      <a:pt x="390" y="445"/>
                      <a:pt x="4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8901132" y="903209"/>
                <a:ext cx="132906" cy="177964"/>
              </a:xfrm>
              <a:custGeom>
                <a:rect b="b" l="l" r="r" t="t"/>
                <a:pathLst>
                  <a:path extrusionOk="0" h="545" w="407">
                    <a:moveTo>
                      <a:pt x="407" y="0"/>
                    </a:moveTo>
                    <a:cubicBezTo>
                      <a:pt x="407" y="9"/>
                      <a:pt x="407" y="18"/>
                      <a:pt x="406" y="26"/>
                    </a:cubicBezTo>
                    <a:cubicBezTo>
                      <a:pt x="348" y="52"/>
                      <a:pt x="8" y="215"/>
                      <a:pt x="6" y="543"/>
                    </a:cubicBezTo>
                    <a:cubicBezTo>
                      <a:pt x="2" y="544"/>
                      <a:pt x="0" y="545"/>
                      <a:pt x="0" y="545"/>
                    </a:cubicBezTo>
                    <a:cubicBezTo>
                      <a:pt x="-17" y="170"/>
                      <a:pt x="407" y="0"/>
                      <a:pt x="407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8839414" y="850310"/>
                <a:ext cx="72494" cy="221721"/>
              </a:xfrm>
              <a:custGeom>
                <a:rect b="b" l="l" r="r" t="t"/>
                <a:pathLst>
                  <a:path extrusionOk="0" h="679" w="222">
                    <a:moveTo>
                      <a:pt x="132" y="0"/>
                    </a:moveTo>
                    <a:cubicBezTo>
                      <a:pt x="132" y="0"/>
                      <a:pt x="-132" y="373"/>
                      <a:pt x="86" y="679"/>
                    </a:cubicBezTo>
                    <a:cubicBezTo>
                      <a:pt x="86" y="679"/>
                      <a:pt x="359" y="383"/>
                      <a:pt x="1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70" name="Google Shape;3070;p19"/>
              <p:cNvSpPr/>
              <p:nvPr/>
            </p:nvSpPr>
            <p:spPr>
              <a:xfrm>
                <a:off x="8839414" y="850310"/>
                <a:ext cx="47350" cy="221721"/>
              </a:xfrm>
              <a:custGeom>
                <a:rect b="b" l="l" r="r" t="t"/>
                <a:pathLst>
                  <a:path extrusionOk="0" h="679" w="145">
                    <a:moveTo>
                      <a:pt x="132" y="0"/>
                    </a:moveTo>
                    <a:cubicBezTo>
                      <a:pt x="137" y="8"/>
                      <a:pt x="141" y="15"/>
                      <a:pt x="145" y="23"/>
                    </a:cubicBezTo>
                    <a:cubicBezTo>
                      <a:pt x="111" y="75"/>
                      <a:pt x="-86" y="398"/>
                      <a:pt x="91" y="674"/>
                    </a:cubicBezTo>
                    <a:cubicBezTo>
                      <a:pt x="88" y="677"/>
                      <a:pt x="86" y="679"/>
                      <a:pt x="86" y="679"/>
                    </a:cubicBezTo>
                    <a:cubicBezTo>
                      <a:pt x="-132" y="3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19"/>
              <p:cNvSpPr/>
              <p:nvPr/>
            </p:nvSpPr>
            <p:spPr>
              <a:xfrm>
                <a:off x="8791411" y="857493"/>
                <a:ext cx="76086" cy="216823"/>
              </a:xfrm>
              <a:custGeom>
                <a:rect b="b" l="l" r="r" t="t"/>
                <a:pathLst>
                  <a:path extrusionOk="0" h="664" w="233">
                    <a:moveTo>
                      <a:pt x="37" y="0"/>
                    </a:moveTo>
                    <a:cubicBezTo>
                      <a:pt x="37" y="0"/>
                      <a:pt x="-112" y="432"/>
                      <a:pt x="184" y="664"/>
                    </a:cubicBezTo>
                    <a:cubicBezTo>
                      <a:pt x="184" y="664"/>
                      <a:pt x="363" y="304"/>
                      <a:pt x="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8791411" y="857493"/>
                <a:ext cx="61065" cy="216823"/>
              </a:xfrm>
              <a:custGeom>
                <a:rect b="b" l="l" r="r" t="t"/>
                <a:pathLst>
                  <a:path extrusionOk="0" h="664" w="187">
                    <a:moveTo>
                      <a:pt x="37" y="0"/>
                    </a:moveTo>
                    <a:cubicBezTo>
                      <a:pt x="44" y="6"/>
                      <a:pt x="50" y="12"/>
                      <a:pt x="56" y="18"/>
                    </a:cubicBezTo>
                    <a:cubicBezTo>
                      <a:pt x="38" y="78"/>
                      <a:pt x="-61" y="443"/>
                      <a:pt x="187" y="658"/>
                    </a:cubicBezTo>
                    <a:cubicBezTo>
                      <a:pt x="185" y="662"/>
                      <a:pt x="184" y="664"/>
                      <a:pt x="184" y="664"/>
                    </a:cubicBezTo>
                    <a:cubicBezTo>
                      <a:pt x="-112" y="432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8664709" y="937822"/>
                <a:ext cx="158050" cy="156086"/>
              </a:xfrm>
              <a:custGeom>
                <a:rect b="b" l="l" r="r" t="t"/>
                <a:pathLst>
                  <a:path extrusionOk="0" h="478" w="484">
                    <a:moveTo>
                      <a:pt x="0" y="0"/>
                    </a:moveTo>
                    <a:cubicBezTo>
                      <a:pt x="0" y="0"/>
                      <a:pt x="109" y="443"/>
                      <a:pt x="484" y="478"/>
                    </a:cubicBezTo>
                    <a:cubicBezTo>
                      <a:pt x="484" y="478"/>
                      <a:pt x="438" y="7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8664709" y="937822"/>
                <a:ext cx="158050" cy="156086"/>
              </a:xfrm>
              <a:custGeom>
                <a:rect b="b" l="l" r="r" t="t"/>
                <a:pathLst>
                  <a:path extrusionOk="0" h="478" w="484">
                    <a:moveTo>
                      <a:pt x="0" y="0"/>
                    </a:moveTo>
                    <a:cubicBezTo>
                      <a:pt x="8" y="1"/>
                      <a:pt x="17" y="3"/>
                      <a:pt x="25" y="5"/>
                    </a:cubicBezTo>
                    <a:cubicBezTo>
                      <a:pt x="42" y="65"/>
                      <a:pt x="158" y="425"/>
                      <a:pt x="483" y="471"/>
                    </a:cubicBezTo>
                    <a:cubicBezTo>
                      <a:pt x="483" y="475"/>
                      <a:pt x="484" y="478"/>
                      <a:pt x="484" y="478"/>
                    </a:cubicBezTo>
                    <a:cubicBezTo>
                      <a:pt x="109" y="4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8591562" y="1063540"/>
                <a:ext cx="217482" cy="79349"/>
              </a:xfrm>
              <a:custGeom>
                <a:rect b="b" l="l" r="r" t="t"/>
                <a:pathLst>
                  <a:path extrusionOk="0" h="243" w="666">
                    <a:moveTo>
                      <a:pt x="0" y="52"/>
                    </a:moveTo>
                    <a:cubicBezTo>
                      <a:pt x="0" y="52"/>
                      <a:pt x="333" y="365"/>
                      <a:pt x="666" y="190"/>
                    </a:cubicBezTo>
                    <a:cubicBezTo>
                      <a:pt x="666" y="190"/>
                      <a:pt x="410" y="-120"/>
                      <a:pt x="0" y="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8525" lIns="81625" spcFirstLastPara="1" rIns="81625" wrap="square" tIns="385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8591562" y="1077581"/>
                <a:ext cx="217482" cy="65308"/>
              </a:xfrm>
              <a:custGeom>
                <a:rect b="b" l="l" r="r" t="t"/>
                <a:pathLst>
                  <a:path extrusionOk="0" h="200" w="666">
                    <a:moveTo>
                      <a:pt x="0" y="9"/>
                    </a:moveTo>
                    <a:cubicBezTo>
                      <a:pt x="8" y="6"/>
                      <a:pt x="16" y="3"/>
                      <a:pt x="24" y="0"/>
                    </a:cubicBezTo>
                    <a:cubicBezTo>
                      <a:pt x="71" y="41"/>
                      <a:pt x="364" y="280"/>
                      <a:pt x="662" y="142"/>
                    </a:cubicBezTo>
                    <a:cubicBezTo>
                      <a:pt x="664" y="146"/>
                      <a:pt x="666" y="147"/>
                      <a:pt x="666" y="147"/>
                    </a:cubicBezTo>
                    <a:cubicBezTo>
                      <a:pt x="333" y="322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24500" lIns="81625" spcFirstLastPara="1" rIns="81625" wrap="square" tIns="24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8607889" y="1153665"/>
                <a:ext cx="207033" cy="89472"/>
              </a:xfrm>
              <a:custGeom>
                <a:rect b="b" l="l" r="r" t="t"/>
                <a:pathLst>
                  <a:path extrusionOk="0" h="274" w="634">
                    <a:moveTo>
                      <a:pt x="0" y="265"/>
                    </a:moveTo>
                    <a:cubicBezTo>
                      <a:pt x="0" y="265"/>
                      <a:pt x="450" y="346"/>
                      <a:pt x="634" y="19"/>
                    </a:cubicBezTo>
                    <a:cubicBezTo>
                      <a:pt x="634" y="19"/>
                      <a:pt x="251" y="-103"/>
                      <a:pt x="0" y="2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8607889" y="1159216"/>
                <a:ext cx="207033" cy="83921"/>
              </a:xfrm>
              <a:custGeom>
                <a:rect b="b" l="l" r="r" t="t"/>
                <a:pathLst>
                  <a:path extrusionOk="0" h="257" w="634">
                    <a:moveTo>
                      <a:pt x="0" y="248"/>
                    </a:moveTo>
                    <a:cubicBezTo>
                      <a:pt x="5" y="241"/>
                      <a:pt x="10" y="234"/>
                      <a:pt x="15" y="227"/>
                    </a:cubicBezTo>
                    <a:cubicBezTo>
                      <a:pt x="77" y="236"/>
                      <a:pt x="453" y="278"/>
                      <a:pt x="628" y="0"/>
                    </a:cubicBezTo>
                    <a:cubicBezTo>
                      <a:pt x="632" y="1"/>
                      <a:pt x="634" y="2"/>
                      <a:pt x="634" y="2"/>
                    </a:cubicBezTo>
                    <a:cubicBezTo>
                      <a:pt x="450" y="329"/>
                      <a:pt x="0" y="248"/>
                      <a:pt x="0" y="248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8708467" y="1185339"/>
                <a:ext cx="130293" cy="180250"/>
              </a:xfrm>
              <a:custGeom>
                <a:rect b="b" l="l" r="r" t="t"/>
                <a:pathLst>
                  <a:path extrusionOk="0" h="552" w="399">
                    <a:moveTo>
                      <a:pt x="0" y="552"/>
                    </a:moveTo>
                    <a:cubicBezTo>
                      <a:pt x="0" y="552"/>
                      <a:pt x="422" y="375"/>
                      <a:pt x="398" y="0"/>
                    </a:cubicBezTo>
                    <a:cubicBezTo>
                      <a:pt x="398" y="0"/>
                      <a:pt x="10" y="106"/>
                      <a:pt x="0" y="5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8708467" y="1185339"/>
                <a:ext cx="130293" cy="180250"/>
              </a:xfrm>
              <a:custGeom>
                <a:rect b="b" l="l" r="r" t="t"/>
                <a:pathLst>
                  <a:path extrusionOk="0" h="552" w="399">
                    <a:moveTo>
                      <a:pt x="0" y="552"/>
                    </a:moveTo>
                    <a:cubicBezTo>
                      <a:pt x="0" y="543"/>
                      <a:pt x="1" y="534"/>
                      <a:pt x="1" y="525"/>
                    </a:cubicBezTo>
                    <a:cubicBezTo>
                      <a:pt x="58" y="499"/>
                      <a:pt x="396" y="330"/>
                      <a:pt x="392" y="2"/>
                    </a:cubicBezTo>
                    <a:cubicBezTo>
                      <a:pt x="396" y="1"/>
                      <a:pt x="398" y="0"/>
                      <a:pt x="398" y="0"/>
                    </a:cubicBezTo>
                    <a:cubicBezTo>
                      <a:pt x="422" y="375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8829944" y="1193829"/>
                <a:ext cx="71841" cy="222047"/>
              </a:xfrm>
              <a:custGeom>
                <a:rect b="b" l="l" r="r" t="t"/>
                <a:pathLst>
                  <a:path extrusionOk="0" h="680" w="220">
                    <a:moveTo>
                      <a:pt x="95" y="680"/>
                    </a:moveTo>
                    <a:cubicBezTo>
                      <a:pt x="95" y="680"/>
                      <a:pt x="353" y="302"/>
                      <a:pt x="129" y="0"/>
                    </a:cubicBezTo>
                    <a:cubicBezTo>
                      <a:pt x="129" y="0"/>
                      <a:pt x="-138" y="301"/>
                      <a:pt x="95" y="6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8856721" y="1193829"/>
                <a:ext cx="45064" cy="222047"/>
              </a:xfrm>
              <a:custGeom>
                <a:rect b="b" l="l" r="r" t="t"/>
                <a:pathLst>
                  <a:path extrusionOk="0" h="680" w="138">
                    <a:moveTo>
                      <a:pt x="13" y="680"/>
                    </a:moveTo>
                    <a:cubicBezTo>
                      <a:pt x="8" y="672"/>
                      <a:pt x="4" y="665"/>
                      <a:pt x="0" y="657"/>
                    </a:cubicBezTo>
                    <a:cubicBezTo>
                      <a:pt x="33" y="604"/>
                      <a:pt x="225" y="279"/>
                      <a:pt x="43" y="5"/>
                    </a:cubicBezTo>
                    <a:cubicBezTo>
                      <a:pt x="46" y="2"/>
                      <a:pt x="47" y="0"/>
                      <a:pt x="47" y="0"/>
                    </a:cubicBezTo>
                    <a:cubicBezTo>
                      <a:pt x="271" y="302"/>
                      <a:pt x="13" y="680"/>
                      <a:pt x="13" y="68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8904071" y="1182727"/>
                <a:ext cx="112333" cy="192332"/>
              </a:xfrm>
              <a:custGeom>
                <a:rect b="b" l="l" r="r" t="t"/>
                <a:pathLst>
                  <a:path extrusionOk="0" h="589" w="344">
                    <a:moveTo>
                      <a:pt x="344" y="589"/>
                    </a:moveTo>
                    <a:cubicBezTo>
                      <a:pt x="344" y="589"/>
                      <a:pt x="355" y="132"/>
                      <a:pt x="3" y="0"/>
                    </a:cubicBezTo>
                    <a:cubicBezTo>
                      <a:pt x="3" y="0"/>
                      <a:pt x="-58" y="398"/>
                      <a:pt x="344" y="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8904724" y="1182727"/>
                <a:ext cx="111680" cy="192332"/>
              </a:xfrm>
              <a:custGeom>
                <a:rect b="b" l="l" r="r" t="t"/>
                <a:pathLst>
                  <a:path extrusionOk="0" h="589" w="342">
                    <a:moveTo>
                      <a:pt x="342" y="589"/>
                    </a:moveTo>
                    <a:cubicBezTo>
                      <a:pt x="334" y="585"/>
                      <a:pt x="326" y="581"/>
                      <a:pt x="318" y="577"/>
                    </a:cubicBezTo>
                    <a:cubicBezTo>
                      <a:pt x="318" y="515"/>
                      <a:pt x="301" y="137"/>
                      <a:pt x="0" y="7"/>
                    </a:cubicBezTo>
                    <a:cubicBezTo>
                      <a:pt x="1" y="3"/>
                      <a:pt x="1" y="0"/>
                      <a:pt x="1" y="0"/>
                    </a:cubicBezTo>
                    <a:cubicBezTo>
                      <a:pt x="353" y="132"/>
                      <a:pt x="342" y="589"/>
                      <a:pt x="342" y="58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8926603" y="1152032"/>
                <a:ext cx="197889" cy="106452"/>
              </a:xfrm>
              <a:custGeom>
                <a:rect b="b" l="l" r="r" t="t"/>
                <a:pathLst>
                  <a:path extrusionOk="0" h="326" w="606">
                    <a:moveTo>
                      <a:pt x="606" y="320"/>
                    </a:moveTo>
                    <a:cubicBezTo>
                      <a:pt x="606" y="320"/>
                      <a:pt x="367" y="-69"/>
                      <a:pt x="0" y="11"/>
                    </a:cubicBezTo>
                    <a:cubicBezTo>
                      <a:pt x="0" y="11"/>
                      <a:pt x="165" y="378"/>
                      <a:pt x="606" y="3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8926603" y="1152032"/>
                <a:ext cx="197889" cy="105472"/>
              </a:xfrm>
              <a:custGeom>
                <a:rect b="b" l="l" r="r" t="t"/>
                <a:pathLst>
                  <a:path extrusionOk="0" h="323" w="606">
                    <a:moveTo>
                      <a:pt x="606" y="320"/>
                    </a:moveTo>
                    <a:cubicBezTo>
                      <a:pt x="597" y="321"/>
                      <a:pt x="589" y="322"/>
                      <a:pt x="580" y="323"/>
                    </a:cubicBezTo>
                    <a:cubicBezTo>
                      <a:pt x="546" y="271"/>
                      <a:pt x="327" y="-37"/>
                      <a:pt x="3" y="17"/>
                    </a:cubicBezTo>
                    <a:cubicBezTo>
                      <a:pt x="1" y="13"/>
                      <a:pt x="0" y="11"/>
                      <a:pt x="0" y="11"/>
                    </a:cubicBezTo>
                    <a:cubicBezTo>
                      <a:pt x="367" y="-69"/>
                      <a:pt x="606" y="320"/>
                      <a:pt x="606" y="32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8929869" y="1075295"/>
                <a:ext cx="221074" cy="71512"/>
              </a:xfrm>
              <a:custGeom>
                <a:rect b="b" l="l" r="r" t="t"/>
                <a:pathLst>
                  <a:path extrusionOk="0" h="219" w="677">
                    <a:moveTo>
                      <a:pt x="677" y="70"/>
                    </a:moveTo>
                    <a:cubicBezTo>
                      <a:pt x="677" y="70"/>
                      <a:pt x="265" y="-127"/>
                      <a:pt x="0" y="140"/>
                    </a:cubicBezTo>
                    <a:cubicBezTo>
                      <a:pt x="0" y="140"/>
                      <a:pt x="338" y="359"/>
                      <a:pt x="677" y="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0675" lIns="81625" spcFirstLastPara="1" rIns="81625" wrap="square" tIns="306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8929869" y="1075295"/>
                <a:ext cx="221074" cy="47022"/>
              </a:xfrm>
              <a:custGeom>
                <a:rect b="b" l="l" r="r" t="t"/>
                <a:pathLst>
                  <a:path extrusionOk="0" h="144" w="677">
                    <a:moveTo>
                      <a:pt x="677" y="70"/>
                    </a:moveTo>
                    <a:cubicBezTo>
                      <a:pt x="670" y="76"/>
                      <a:pt x="664" y="81"/>
                      <a:pt x="657" y="87"/>
                    </a:cubicBezTo>
                    <a:cubicBezTo>
                      <a:pt x="599" y="62"/>
                      <a:pt x="248" y="-78"/>
                      <a:pt x="6" y="144"/>
                    </a:cubicBezTo>
                    <a:cubicBezTo>
                      <a:pt x="2" y="141"/>
                      <a:pt x="0" y="140"/>
                      <a:pt x="0" y="140"/>
                    </a:cubicBezTo>
                    <a:cubicBezTo>
                      <a:pt x="265" y="-127"/>
                      <a:pt x="677" y="70"/>
                      <a:pt x="677" y="7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8913868" y="950884"/>
                <a:ext cx="173071" cy="139433"/>
              </a:xfrm>
              <a:custGeom>
                <a:rect b="b" l="l" r="r" t="t"/>
                <a:pathLst>
                  <a:path extrusionOk="0" h="427" w="530">
                    <a:moveTo>
                      <a:pt x="530" y="0"/>
                    </a:moveTo>
                    <a:cubicBezTo>
                      <a:pt x="530" y="0"/>
                      <a:pt x="77" y="59"/>
                      <a:pt x="0" y="427"/>
                    </a:cubicBezTo>
                    <a:cubicBezTo>
                      <a:pt x="0" y="427"/>
                      <a:pt x="403" y="427"/>
                      <a:pt x="5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8913868" y="950884"/>
                <a:ext cx="173071" cy="139433"/>
              </a:xfrm>
              <a:custGeom>
                <a:rect b="b" l="l" r="r" t="t"/>
                <a:pathLst>
                  <a:path extrusionOk="0" h="427" w="530">
                    <a:moveTo>
                      <a:pt x="530" y="0"/>
                    </a:moveTo>
                    <a:cubicBezTo>
                      <a:pt x="528" y="9"/>
                      <a:pt x="525" y="17"/>
                      <a:pt x="522" y="25"/>
                    </a:cubicBezTo>
                    <a:cubicBezTo>
                      <a:pt x="460" y="35"/>
                      <a:pt x="90" y="109"/>
                      <a:pt x="7" y="427"/>
                    </a:cubicBezTo>
                    <a:cubicBezTo>
                      <a:pt x="3" y="427"/>
                      <a:pt x="0" y="427"/>
                      <a:pt x="0" y="427"/>
                    </a:cubicBezTo>
                    <a:cubicBezTo>
                      <a:pt x="77" y="59"/>
                      <a:pt x="530" y="0"/>
                      <a:pt x="53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8873702" y="862065"/>
                <a:ext cx="88822" cy="210945"/>
              </a:xfrm>
              <a:custGeom>
                <a:rect b="b" l="l" r="r" t="t"/>
                <a:pathLst>
                  <a:path extrusionOk="0" h="646" w="272">
                    <a:moveTo>
                      <a:pt x="244" y="0"/>
                    </a:moveTo>
                    <a:cubicBezTo>
                      <a:pt x="244" y="0"/>
                      <a:pt x="-105" y="296"/>
                      <a:pt x="31" y="646"/>
                    </a:cubicBezTo>
                    <a:cubicBezTo>
                      <a:pt x="31" y="646"/>
                      <a:pt x="369" y="428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8873702" y="862065"/>
                <a:ext cx="81638" cy="210945"/>
              </a:xfrm>
              <a:custGeom>
                <a:rect b="b" l="l" r="r" t="t"/>
                <a:pathLst>
                  <a:path extrusionOk="0" h="646" w="250">
                    <a:moveTo>
                      <a:pt x="244" y="0"/>
                    </a:moveTo>
                    <a:cubicBezTo>
                      <a:pt x="246" y="9"/>
                      <a:pt x="248" y="17"/>
                      <a:pt x="250" y="25"/>
                    </a:cubicBezTo>
                    <a:cubicBezTo>
                      <a:pt x="204" y="68"/>
                      <a:pt x="-67" y="331"/>
                      <a:pt x="36" y="643"/>
                    </a:cubicBezTo>
                    <a:cubicBezTo>
                      <a:pt x="33" y="645"/>
                      <a:pt x="31" y="646"/>
                      <a:pt x="31" y="646"/>
                    </a:cubicBezTo>
                    <a:cubicBezTo>
                      <a:pt x="-105" y="296"/>
                      <a:pt x="244" y="0"/>
                      <a:pt x="244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8879906" y="959047"/>
                <a:ext cx="42125" cy="117881"/>
              </a:xfrm>
              <a:custGeom>
                <a:rect b="b" l="l" r="r" t="t"/>
                <a:pathLst>
                  <a:path extrusionOk="0" h="361" w="129">
                    <a:moveTo>
                      <a:pt x="12" y="361"/>
                    </a:moveTo>
                    <a:cubicBezTo>
                      <a:pt x="16" y="361"/>
                      <a:pt x="20" y="359"/>
                      <a:pt x="22" y="355"/>
                    </a:cubicBezTo>
                    <a:cubicBezTo>
                      <a:pt x="104" y="221"/>
                      <a:pt x="128" y="22"/>
                      <a:pt x="129" y="13"/>
                    </a:cubicBezTo>
                    <a:cubicBezTo>
                      <a:pt x="129" y="7"/>
                      <a:pt x="125" y="1"/>
                      <a:pt x="118" y="0"/>
                    </a:cubicBezTo>
                    <a:cubicBezTo>
                      <a:pt x="112" y="-1"/>
                      <a:pt x="106" y="4"/>
                      <a:pt x="105" y="10"/>
                    </a:cubicBezTo>
                    <a:cubicBezTo>
                      <a:pt x="105" y="12"/>
                      <a:pt x="81" y="213"/>
                      <a:pt x="2" y="343"/>
                    </a:cubicBezTo>
                    <a:cubicBezTo>
                      <a:pt x="-2" y="349"/>
                      <a:pt x="0" y="356"/>
                      <a:pt x="6" y="359"/>
                    </a:cubicBezTo>
                    <a:cubicBezTo>
                      <a:pt x="8" y="361"/>
                      <a:pt x="10" y="361"/>
                      <a:pt x="12" y="3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8824066" y="952516"/>
                <a:ext cx="31349" cy="125718"/>
              </a:xfrm>
              <a:custGeom>
                <a:rect b="b" l="l" r="r" t="t"/>
                <a:pathLst>
                  <a:path extrusionOk="0" h="385" w="96">
                    <a:moveTo>
                      <a:pt x="84" y="385"/>
                    </a:moveTo>
                    <a:lnTo>
                      <a:pt x="84" y="385"/>
                    </a:lnTo>
                    <a:cubicBezTo>
                      <a:pt x="91" y="385"/>
                      <a:pt x="96" y="379"/>
                      <a:pt x="96" y="373"/>
                    </a:cubicBezTo>
                    <a:cubicBezTo>
                      <a:pt x="88" y="204"/>
                      <a:pt x="24" y="11"/>
                      <a:pt x="23" y="9"/>
                    </a:cubicBezTo>
                    <a:cubicBezTo>
                      <a:pt x="21" y="2"/>
                      <a:pt x="15" y="-1"/>
                      <a:pt x="8" y="1"/>
                    </a:cubicBezTo>
                    <a:cubicBezTo>
                      <a:pt x="2" y="3"/>
                      <a:pt x="-1" y="10"/>
                      <a:pt x="1" y="16"/>
                    </a:cubicBezTo>
                    <a:cubicBezTo>
                      <a:pt x="1" y="18"/>
                      <a:pt x="64" y="208"/>
                      <a:pt x="72" y="374"/>
                    </a:cubicBezTo>
                    <a:cubicBezTo>
                      <a:pt x="72" y="380"/>
                      <a:pt x="78" y="385"/>
                      <a:pt x="84" y="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8734918" y="1005416"/>
                <a:ext cx="81964" cy="79023"/>
              </a:xfrm>
              <a:custGeom>
                <a:rect b="b" l="l" r="r" t="t"/>
                <a:pathLst>
                  <a:path extrusionOk="0" h="242" w="251">
                    <a:moveTo>
                      <a:pt x="239" y="242"/>
                    </a:moveTo>
                    <a:cubicBezTo>
                      <a:pt x="242" y="242"/>
                      <a:pt x="244" y="241"/>
                      <a:pt x="246" y="239"/>
                    </a:cubicBezTo>
                    <a:cubicBezTo>
                      <a:pt x="251" y="235"/>
                      <a:pt x="252" y="228"/>
                      <a:pt x="248" y="223"/>
                    </a:cubicBezTo>
                    <a:cubicBezTo>
                      <a:pt x="154" y="105"/>
                      <a:pt x="20" y="4"/>
                      <a:pt x="19" y="3"/>
                    </a:cubicBezTo>
                    <a:cubicBezTo>
                      <a:pt x="13" y="-1"/>
                      <a:pt x="6" y="0"/>
                      <a:pt x="2" y="5"/>
                    </a:cubicBezTo>
                    <a:cubicBezTo>
                      <a:pt x="-2" y="11"/>
                      <a:pt x="-1" y="18"/>
                      <a:pt x="4" y="22"/>
                    </a:cubicBezTo>
                    <a:cubicBezTo>
                      <a:pt x="6" y="23"/>
                      <a:pt x="137" y="122"/>
                      <a:pt x="230" y="238"/>
                    </a:cubicBezTo>
                    <a:cubicBezTo>
                      <a:pt x="232" y="241"/>
                      <a:pt x="236" y="242"/>
                      <a:pt x="239" y="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8200" lIns="81625" spcFirstLastPara="1" rIns="81625" wrap="square" tIns="3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8691486" y="1091622"/>
                <a:ext cx="109394" cy="32327"/>
              </a:xfrm>
              <a:custGeom>
                <a:rect b="b" l="l" r="r" t="t"/>
                <a:pathLst>
                  <a:path extrusionOk="0" h="99" w="335">
                    <a:moveTo>
                      <a:pt x="324" y="99"/>
                    </a:moveTo>
                    <a:cubicBezTo>
                      <a:pt x="328" y="99"/>
                      <a:pt x="332" y="96"/>
                      <a:pt x="334" y="92"/>
                    </a:cubicBezTo>
                    <a:cubicBezTo>
                      <a:pt x="337" y="86"/>
                      <a:pt x="334" y="79"/>
                      <a:pt x="328" y="76"/>
                    </a:cubicBezTo>
                    <a:cubicBezTo>
                      <a:pt x="197" y="18"/>
                      <a:pt x="20" y="1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-1" y="18"/>
                      <a:pt x="4" y="23"/>
                      <a:pt x="10" y="24"/>
                    </a:cubicBezTo>
                    <a:cubicBezTo>
                      <a:pt x="12" y="24"/>
                      <a:pt x="191" y="41"/>
                      <a:pt x="319" y="98"/>
                    </a:cubicBezTo>
                    <a:cubicBezTo>
                      <a:pt x="320" y="99"/>
                      <a:pt x="322" y="99"/>
                      <a:pt x="324" y="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8707161" y="1155951"/>
                <a:ext cx="111680" cy="43103"/>
              </a:xfrm>
              <a:custGeom>
                <a:rect b="b" l="l" r="r" t="t"/>
                <a:pathLst>
                  <a:path extrusionOk="0" h="132" w="342">
                    <a:moveTo>
                      <a:pt x="12" y="132"/>
                    </a:moveTo>
                    <a:cubicBezTo>
                      <a:pt x="13" y="132"/>
                      <a:pt x="15" y="132"/>
                      <a:pt x="16" y="131"/>
                    </a:cubicBezTo>
                    <a:cubicBezTo>
                      <a:pt x="18" y="130"/>
                      <a:pt x="211" y="51"/>
                      <a:pt x="333" y="24"/>
                    </a:cubicBezTo>
                    <a:cubicBezTo>
                      <a:pt x="339" y="22"/>
                      <a:pt x="343" y="16"/>
                      <a:pt x="342" y="10"/>
                    </a:cubicBezTo>
                    <a:cubicBezTo>
                      <a:pt x="340" y="3"/>
                      <a:pt x="334" y="-1"/>
                      <a:pt x="328" y="1"/>
                    </a:cubicBezTo>
                    <a:cubicBezTo>
                      <a:pt x="204" y="28"/>
                      <a:pt x="9" y="108"/>
                      <a:pt x="7" y="109"/>
                    </a:cubicBezTo>
                    <a:cubicBezTo>
                      <a:pt x="1" y="112"/>
                      <a:pt x="-2" y="119"/>
                      <a:pt x="1" y="125"/>
                    </a:cubicBezTo>
                    <a:cubicBezTo>
                      <a:pt x="3" y="129"/>
                      <a:pt x="7" y="132"/>
                      <a:pt x="12" y="1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2275" lIns="81625" spcFirstLastPara="1" rIns="81625" wrap="square" tIns="2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8768879" y="1181421"/>
                <a:ext cx="73474" cy="95676"/>
              </a:xfrm>
              <a:custGeom>
                <a:rect b="b" l="l" r="r" t="t"/>
                <a:pathLst>
                  <a:path extrusionOk="0" h="293" w="225">
                    <a:moveTo>
                      <a:pt x="12" y="293"/>
                    </a:moveTo>
                    <a:cubicBezTo>
                      <a:pt x="15" y="293"/>
                      <a:pt x="19" y="292"/>
                      <a:pt x="21" y="288"/>
                    </a:cubicBezTo>
                    <a:cubicBezTo>
                      <a:pt x="23" y="286"/>
                      <a:pt x="171" y="74"/>
                      <a:pt x="222" y="20"/>
                    </a:cubicBezTo>
                    <a:cubicBezTo>
                      <a:pt x="226" y="16"/>
                      <a:pt x="226" y="8"/>
                      <a:pt x="222" y="4"/>
                    </a:cubicBezTo>
                    <a:cubicBezTo>
                      <a:pt x="217" y="-1"/>
                      <a:pt x="209" y="-1"/>
                      <a:pt x="205" y="4"/>
                    </a:cubicBezTo>
                    <a:cubicBezTo>
                      <a:pt x="153" y="59"/>
                      <a:pt x="8" y="266"/>
                      <a:pt x="2" y="275"/>
                    </a:cubicBezTo>
                    <a:cubicBezTo>
                      <a:pt x="-2" y="280"/>
                      <a:pt x="-1" y="288"/>
                      <a:pt x="5" y="291"/>
                    </a:cubicBezTo>
                    <a:cubicBezTo>
                      <a:pt x="7" y="293"/>
                      <a:pt x="9" y="293"/>
                      <a:pt x="12" y="29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8860313" y="1199054"/>
                <a:ext cx="19593" cy="115269"/>
              </a:xfrm>
              <a:custGeom>
                <a:rect b="b" l="l" r="r" t="t"/>
                <a:pathLst>
                  <a:path extrusionOk="0" h="353" w="60">
                    <a:moveTo>
                      <a:pt x="12" y="353"/>
                    </a:moveTo>
                    <a:lnTo>
                      <a:pt x="13" y="353"/>
                    </a:lnTo>
                    <a:cubicBezTo>
                      <a:pt x="19" y="353"/>
                      <a:pt x="24" y="348"/>
                      <a:pt x="24" y="341"/>
                    </a:cubicBezTo>
                    <a:cubicBezTo>
                      <a:pt x="24" y="339"/>
                      <a:pt x="20" y="113"/>
                      <a:pt x="59" y="17"/>
                    </a:cubicBezTo>
                    <a:cubicBezTo>
                      <a:pt x="62" y="11"/>
                      <a:pt x="59" y="4"/>
                      <a:pt x="53" y="1"/>
                    </a:cubicBezTo>
                    <a:cubicBezTo>
                      <a:pt x="47" y="-1"/>
                      <a:pt x="40" y="2"/>
                      <a:pt x="38" y="8"/>
                    </a:cubicBezTo>
                    <a:cubicBezTo>
                      <a:pt x="-4" y="108"/>
                      <a:pt x="0" y="332"/>
                      <a:pt x="1" y="342"/>
                    </a:cubicBezTo>
                    <a:cubicBezTo>
                      <a:pt x="1" y="348"/>
                      <a:pt x="6" y="353"/>
                      <a:pt x="12" y="3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8900806" y="1185013"/>
                <a:ext cx="60412" cy="89145"/>
              </a:xfrm>
              <a:custGeom>
                <a:rect b="b" l="l" r="r" t="t"/>
                <a:pathLst>
                  <a:path extrusionOk="0" h="273" w="185">
                    <a:moveTo>
                      <a:pt x="174" y="273"/>
                    </a:moveTo>
                    <a:cubicBezTo>
                      <a:pt x="176" y="273"/>
                      <a:pt x="178" y="272"/>
                      <a:pt x="180" y="271"/>
                    </a:cubicBezTo>
                    <a:cubicBezTo>
                      <a:pt x="185" y="268"/>
                      <a:pt x="187" y="261"/>
                      <a:pt x="184" y="255"/>
                    </a:cubicBezTo>
                    <a:cubicBezTo>
                      <a:pt x="180" y="248"/>
                      <a:pt x="79" y="67"/>
                      <a:pt x="20" y="4"/>
                    </a:cubicBezTo>
                    <a:cubicBezTo>
                      <a:pt x="16" y="-1"/>
                      <a:pt x="8" y="-1"/>
                      <a:pt x="4" y="3"/>
                    </a:cubicBezTo>
                    <a:cubicBezTo>
                      <a:pt x="-1" y="8"/>
                      <a:pt x="-1" y="15"/>
                      <a:pt x="3" y="20"/>
                    </a:cubicBezTo>
                    <a:cubicBezTo>
                      <a:pt x="60" y="81"/>
                      <a:pt x="163" y="265"/>
                      <a:pt x="164" y="267"/>
                    </a:cubicBezTo>
                    <a:cubicBezTo>
                      <a:pt x="166" y="271"/>
                      <a:pt x="170" y="273"/>
                      <a:pt x="174" y="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8918113" y="1153338"/>
                <a:ext cx="107435" cy="56818"/>
              </a:xfrm>
              <a:custGeom>
                <a:rect b="b" l="l" r="r" t="t"/>
                <a:pathLst>
                  <a:path extrusionOk="0" h="174" w="329">
                    <a:moveTo>
                      <a:pt x="317" y="174"/>
                    </a:moveTo>
                    <a:cubicBezTo>
                      <a:pt x="321" y="174"/>
                      <a:pt x="325" y="172"/>
                      <a:pt x="327" y="168"/>
                    </a:cubicBezTo>
                    <a:cubicBezTo>
                      <a:pt x="330" y="163"/>
                      <a:pt x="329" y="156"/>
                      <a:pt x="323" y="152"/>
                    </a:cubicBezTo>
                    <a:cubicBezTo>
                      <a:pt x="322" y="151"/>
                      <a:pt x="156" y="47"/>
                      <a:pt x="16" y="1"/>
                    </a:cubicBezTo>
                    <a:cubicBezTo>
                      <a:pt x="9" y="-1"/>
                      <a:pt x="3" y="2"/>
                      <a:pt x="1" y="8"/>
                    </a:cubicBezTo>
                    <a:cubicBezTo>
                      <a:pt x="-1" y="15"/>
                      <a:pt x="2" y="21"/>
                      <a:pt x="8" y="23"/>
                    </a:cubicBezTo>
                    <a:cubicBezTo>
                      <a:pt x="146" y="68"/>
                      <a:pt x="309" y="171"/>
                      <a:pt x="311" y="172"/>
                    </a:cubicBezTo>
                    <a:cubicBezTo>
                      <a:pt x="313" y="173"/>
                      <a:pt x="315" y="174"/>
                      <a:pt x="317" y="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15975" lIns="81625" spcFirstLastPara="1" rIns="81625" wrap="square" tIns="159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8922358" y="1105990"/>
                <a:ext cx="120497" cy="21878"/>
              </a:xfrm>
              <a:custGeom>
                <a:rect b="b" l="l" r="r" t="t"/>
                <a:pathLst>
                  <a:path extrusionOk="0" h="67" w="369">
                    <a:moveTo>
                      <a:pt x="11" y="67"/>
                    </a:moveTo>
                    <a:cubicBezTo>
                      <a:pt x="12" y="67"/>
                      <a:pt x="13" y="67"/>
                      <a:pt x="14" y="67"/>
                    </a:cubicBezTo>
                    <a:cubicBezTo>
                      <a:pt x="140" y="38"/>
                      <a:pt x="356" y="24"/>
                      <a:pt x="358" y="24"/>
                    </a:cubicBezTo>
                    <a:cubicBezTo>
                      <a:pt x="364" y="23"/>
                      <a:pt x="370" y="18"/>
                      <a:pt x="369" y="11"/>
                    </a:cubicBezTo>
                    <a:cubicBezTo>
                      <a:pt x="369" y="4"/>
                      <a:pt x="363" y="0"/>
                      <a:pt x="356" y="0"/>
                    </a:cubicBezTo>
                    <a:cubicBezTo>
                      <a:pt x="354" y="0"/>
                      <a:pt x="136" y="15"/>
                      <a:pt x="8" y="44"/>
                    </a:cubicBezTo>
                    <a:cubicBezTo>
                      <a:pt x="2" y="45"/>
                      <a:pt x="-2" y="52"/>
                      <a:pt x="0" y="58"/>
                    </a:cubicBezTo>
                    <a:cubicBezTo>
                      <a:pt x="1" y="63"/>
                      <a:pt x="6" y="67"/>
                      <a:pt x="11" y="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8916480" y="1020763"/>
                <a:ext cx="89148" cy="73145"/>
              </a:xfrm>
              <a:custGeom>
                <a:rect b="b" l="l" r="r" t="t"/>
                <a:pathLst>
                  <a:path extrusionOk="0" h="224" w="273">
                    <a:moveTo>
                      <a:pt x="12" y="224"/>
                    </a:moveTo>
                    <a:cubicBezTo>
                      <a:pt x="15" y="224"/>
                      <a:pt x="18" y="223"/>
                      <a:pt x="21" y="220"/>
                    </a:cubicBezTo>
                    <a:cubicBezTo>
                      <a:pt x="99" y="135"/>
                      <a:pt x="266" y="22"/>
                      <a:pt x="268" y="21"/>
                    </a:cubicBezTo>
                    <a:cubicBezTo>
                      <a:pt x="273" y="18"/>
                      <a:pt x="275" y="10"/>
                      <a:pt x="271" y="5"/>
                    </a:cubicBezTo>
                    <a:cubicBezTo>
                      <a:pt x="268" y="-1"/>
                      <a:pt x="260" y="-2"/>
                      <a:pt x="255" y="2"/>
                    </a:cubicBezTo>
                    <a:cubicBezTo>
                      <a:pt x="248" y="6"/>
                      <a:pt x="83" y="117"/>
                      <a:pt x="3" y="204"/>
                    </a:cubicBezTo>
                    <a:cubicBezTo>
                      <a:pt x="-1" y="209"/>
                      <a:pt x="-1" y="217"/>
                      <a:pt x="4" y="221"/>
                    </a:cubicBezTo>
                    <a:cubicBezTo>
                      <a:pt x="6" y="223"/>
                      <a:pt x="9" y="224"/>
                      <a:pt x="12" y="2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325" lIns="81625" spcFirstLastPara="1" rIns="81625" wrap="square" tIns="323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8779002" y="1041988"/>
                <a:ext cx="177317" cy="181556"/>
              </a:xfrm>
              <a:custGeom>
                <a:rect b="b" l="l" r="r" t="t"/>
                <a:pathLst>
                  <a:path extrusionOk="0" h="556" w="543">
                    <a:moveTo>
                      <a:pt x="332" y="13"/>
                    </a:moveTo>
                    <a:cubicBezTo>
                      <a:pt x="332" y="13"/>
                      <a:pt x="611" y="78"/>
                      <a:pt x="527" y="366"/>
                    </a:cubicBezTo>
                    <a:cubicBezTo>
                      <a:pt x="443" y="655"/>
                      <a:pt x="87" y="609"/>
                      <a:pt x="6" y="267"/>
                    </a:cubicBezTo>
                    <a:cubicBezTo>
                      <a:pt x="-41" y="70"/>
                      <a:pt x="183" y="-38"/>
                      <a:pt x="332" y="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8860313" y="1071703"/>
                <a:ext cx="68902" cy="70533"/>
              </a:xfrm>
              <a:custGeom>
                <a:rect b="b" l="l" r="r" t="t"/>
                <a:pathLst>
                  <a:path extrusionOk="0" h="216" w="211">
                    <a:moveTo>
                      <a:pt x="129" y="5"/>
                    </a:moveTo>
                    <a:cubicBezTo>
                      <a:pt x="129" y="5"/>
                      <a:pt x="238" y="30"/>
                      <a:pt x="205" y="142"/>
                    </a:cubicBezTo>
                    <a:cubicBezTo>
                      <a:pt x="172" y="254"/>
                      <a:pt x="34" y="236"/>
                      <a:pt x="3" y="103"/>
                    </a:cubicBezTo>
                    <a:cubicBezTo>
                      <a:pt x="-16" y="27"/>
                      <a:pt x="71" y="-15"/>
                      <a:pt x="129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8809045" y="1075948"/>
                <a:ext cx="128987" cy="131596"/>
              </a:xfrm>
              <a:custGeom>
                <a:rect b="b" l="l" r="r" t="t"/>
                <a:pathLst>
                  <a:path extrusionOk="0" h="403" w="395">
                    <a:moveTo>
                      <a:pt x="242" y="9"/>
                    </a:moveTo>
                    <a:cubicBezTo>
                      <a:pt x="242" y="9"/>
                      <a:pt x="444" y="55"/>
                      <a:pt x="383" y="265"/>
                    </a:cubicBezTo>
                    <a:cubicBezTo>
                      <a:pt x="322" y="474"/>
                      <a:pt x="64" y="441"/>
                      <a:pt x="5" y="193"/>
                    </a:cubicBezTo>
                    <a:cubicBezTo>
                      <a:pt x="-29" y="50"/>
                      <a:pt x="134" y="-28"/>
                      <a:pt x="242" y="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7" name="Google Shape;3107;p19"/>
            <p:cNvGrpSpPr/>
            <p:nvPr/>
          </p:nvGrpSpPr>
          <p:grpSpPr>
            <a:xfrm flipH="1">
              <a:off x="255787" y="-51184"/>
              <a:ext cx="536771" cy="203540"/>
              <a:chOff x="8586990" y="894719"/>
              <a:chExt cx="320346" cy="121473"/>
            </a:xfrm>
          </p:grpSpPr>
          <p:sp>
            <p:nvSpPr>
              <p:cNvPr id="3108" name="Google Shape;3108;p19"/>
              <p:cNvSpPr/>
              <p:nvPr/>
            </p:nvSpPr>
            <p:spPr>
              <a:xfrm>
                <a:off x="8586990" y="894719"/>
                <a:ext cx="282792" cy="121473"/>
              </a:xfrm>
              <a:custGeom>
                <a:rect b="b" l="l" r="r" t="t"/>
                <a:pathLst>
                  <a:path extrusionOk="0" h="372" w="866">
                    <a:moveTo>
                      <a:pt x="0" y="319"/>
                    </a:moveTo>
                    <a:cubicBezTo>
                      <a:pt x="0" y="319"/>
                      <a:pt x="139" y="109"/>
                      <a:pt x="418" y="28"/>
                    </a:cubicBezTo>
                    <a:cubicBezTo>
                      <a:pt x="697" y="-53"/>
                      <a:pt x="866" y="68"/>
                      <a:pt x="866" y="68"/>
                    </a:cubicBezTo>
                    <a:cubicBezTo>
                      <a:pt x="866" y="68"/>
                      <a:pt x="788" y="260"/>
                      <a:pt x="509" y="341"/>
                    </a:cubicBezTo>
                    <a:cubicBezTo>
                      <a:pt x="230" y="422"/>
                      <a:pt x="0" y="319"/>
                      <a:pt x="0" y="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8586990" y="895372"/>
                <a:ext cx="320346" cy="120820"/>
              </a:xfrm>
              <a:custGeom>
                <a:rect b="b" l="l" r="r" t="t"/>
                <a:pathLst>
                  <a:path extrusionOk="0" h="370" w="981">
                    <a:moveTo>
                      <a:pt x="77" y="298"/>
                    </a:moveTo>
                    <a:cubicBezTo>
                      <a:pt x="114" y="288"/>
                      <a:pt x="150" y="277"/>
                      <a:pt x="186" y="267"/>
                    </a:cubicBezTo>
                    <a:cubicBezTo>
                      <a:pt x="169" y="297"/>
                      <a:pt x="149" y="326"/>
                      <a:pt x="127" y="354"/>
                    </a:cubicBezTo>
                    <a:cubicBezTo>
                      <a:pt x="131" y="355"/>
                      <a:pt x="134" y="355"/>
                      <a:pt x="137" y="356"/>
                    </a:cubicBezTo>
                    <a:cubicBezTo>
                      <a:pt x="159" y="326"/>
                      <a:pt x="179" y="295"/>
                      <a:pt x="197" y="264"/>
                    </a:cubicBezTo>
                    <a:cubicBezTo>
                      <a:pt x="243" y="250"/>
                      <a:pt x="288" y="237"/>
                      <a:pt x="334" y="224"/>
                    </a:cubicBezTo>
                    <a:cubicBezTo>
                      <a:pt x="352" y="219"/>
                      <a:pt x="369" y="214"/>
                      <a:pt x="387" y="209"/>
                    </a:cubicBezTo>
                    <a:cubicBezTo>
                      <a:pt x="368" y="242"/>
                      <a:pt x="346" y="273"/>
                      <a:pt x="323" y="303"/>
                    </a:cubicBezTo>
                    <a:cubicBezTo>
                      <a:pt x="306" y="326"/>
                      <a:pt x="287" y="349"/>
                      <a:pt x="268" y="370"/>
                    </a:cubicBezTo>
                    <a:cubicBezTo>
                      <a:pt x="271" y="370"/>
                      <a:pt x="275" y="370"/>
                      <a:pt x="279" y="370"/>
                    </a:cubicBezTo>
                    <a:cubicBezTo>
                      <a:pt x="324" y="320"/>
                      <a:pt x="365" y="264"/>
                      <a:pt x="398" y="205"/>
                    </a:cubicBezTo>
                    <a:cubicBezTo>
                      <a:pt x="461" y="187"/>
                      <a:pt x="525" y="169"/>
                      <a:pt x="588" y="151"/>
                    </a:cubicBezTo>
                    <a:cubicBezTo>
                      <a:pt x="569" y="183"/>
                      <a:pt x="547" y="215"/>
                      <a:pt x="524" y="245"/>
                    </a:cubicBezTo>
                    <a:cubicBezTo>
                      <a:pt x="493" y="286"/>
                      <a:pt x="460" y="324"/>
                      <a:pt x="422" y="359"/>
                    </a:cubicBezTo>
                    <a:cubicBezTo>
                      <a:pt x="427" y="358"/>
                      <a:pt x="431" y="358"/>
                      <a:pt x="436" y="357"/>
                    </a:cubicBezTo>
                    <a:cubicBezTo>
                      <a:pt x="437" y="356"/>
                      <a:pt x="438" y="355"/>
                      <a:pt x="438" y="354"/>
                    </a:cubicBezTo>
                    <a:cubicBezTo>
                      <a:pt x="500" y="294"/>
                      <a:pt x="556" y="223"/>
                      <a:pt x="599" y="147"/>
                    </a:cubicBezTo>
                    <a:cubicBezTo>
                      <a:pt x="610" y="144"/>
                      <a:pt x="620" y="141"/>
                      <a:pt x="631" y="138"/>
                    </a:cubicBezTo>
                    <a:cubicBezTo>
                      <a:pt x="683" y="123"/>
                      <a:pt x="736" y="108"/>
                      <a:pt x="788" y="92"/>
                    </a:cubicBezTo>
                    <a:cubicBezTo>
                      <a:pt x="769" y="125"/>
                      <a:pt x="747" y="157"/>
                      <a:pt x="724" y="187"/>
                    </a:cubicBezTo>
                    <a:cubicBezTo>
                      <a:pt x="697" y="223"/>
                      <a:pt x="667" y="258"/>
                      <a:pt x="634" y="290"/>
                    </a:cubicBezTo>
                    <a:cubicBezTo>
                      <a:pt x="643" y="286"/>
                      <a:pt x="651" y="281"/>
                      <a:pt x="659" y="277"/>
                    </a:cubicBezTo>
                    <a:cubicBezTo>
                      <a:pt x="713" y="221"/>
                      <a:pt x="761" y="157"/>
                      <a:pt x="799" y="89"/>
                    </a:cubicBezTo>
                    <a:cubicBezTo>
                      <a:pt x="821" y="83"/>
                      <a:pt x="842" y="77"/>
                      <a:pt x="864" y="71"/>
                    </a:cubicBezTo>
                    <a:cubicBezTo>
                      <a:pt x="868" y="69"/>
                      <a:pt x="872" y="68"/>
                      <a:pt x="876" y="67"/>
                    </a:cubicBezTo>
                    <a:cubicBezTo>
                      <a:pt x="910" y="57"/>
                      <a:pt x="944" y="47"/>
                      <a:pt x="978" y="37"/>
                    </a:cubicBezTo>
                    <a:cubicBezTo>
                      <a:pt x="983" y="36"/>
                      <a:pt x="981" y="28"/>
                      <a:pt x="976" y="30"/>
                    </a:cubicBezTo>
                    <a:cubicBezTo>
                      <a:pt x="976" y="30"/>
                      <a:pt x="975" y="30"/>
                      <a:pt x="974" y="30"/>
                    </a:cubicBezTo>
                    <a:cubicBezTo>
                      <a:pt x="961" y="32"/>
                      <a:pt x="947" y="38"/>
                      <a:pt x="934" y="42"/>
                    </a:cubicBezTo>
                    <a:cubicBezTo>
                      <a:pt x="910" y="49"/>
                      <a:pt x="886" y="56"/>
                      <a:pt x="862" y="63"/>
                    </a:cubicBezTo>
                    <a:cubicBezTo>
                      <a:pt x="858" y="64"/>
                      <a:pt x="854" y="65"/>
                      <a:pt x="849" y="66"/>
                    </a:cubicBezTo>
                    <a:cubicBezTo>
                      <a:pt x="832" y="72"/>
                      <a:pt x="815" y="77"/>
                      <a:pt x="797" y="82"/>
                    </a:cubicBezTo>
                    <a:cubicBezTo>
                      <a:pt x="767" y="65"/>
                      <a:pt x="735" y="52"/>
                      <a:pt x="702" y="40"/>
                    </a:cubicBezTo>
                    <a:cubicBezTo>
                      <a:pt x="656" y="24"/>
                      <a:pt x="610" y="11"/>
                      <a:pt x="563" y="0"/>
                    </a:cubicBezTo>
                    <a:cubicBezTo>
                      <a:pt x="554" y="0"/>
                      <a:pt x="545" y="1"/>
                      <a:pt x="536" y="2"/>
                    </a:cubicBezTo>
                    <a:cubicBezTo>
                      <a:pt x="562" y="8"/>
                      <a:pt x="589" y="14"/>
                      <a:pt x="615" y="22"/>
                    </a:cubicBezTo>
                    <a:cubicBezTo>
                      <a:pt x="674" y="38"/>
                      <a:pt x="732" y="57"/>
                      <a:pt x="786" y="85"/>
                    </a:cubicBezTo>
                    <a:cubicBezTo>
                      <a:pt x="723" y="103"/>
                      <a:pt x="660" y="121"/>
                      <a:pt x="597" y="140"/>
                    </a:cubicBezTo>
                    <a:cubicBezTo>
                      <a:pt x="566" y="123"/>
                      <a:pt x="534" y="110"/>
                      <a:pt x="501" y="98"/>
                    </a:cubicBezTo>
                    <a:cubicBezTo>
                      <a:pt x="449" y="80"/>
                      <a:pt x="395" y="65"/>
                      <a:pt x="341" y="53"/>
                    </a:cubicBezTo>
                    <a:cubicBezTo>
                      <a:pt x="336" y="55"/>
                      <a:pt x="331" y="56"/>
                      <a:pt x="327" y="59"/>
                    </a:cubicBezTo>
                    <a:cubicBezTo>
                      <a:pt x="356" y="65"/>
                      <a:pt x="386" y="72"/>
                      <a:pt x="415" y="80"/>
                    </a:cubicBezTo>
                    <a:cubicBezTo>
                      <a:pt x="473" y="96"/>
                      <a:pt x="532" y="115"/>
                      <a:pt x="586" y="143"/>
                    </a:cubicBezTo>
                    <a:cubicBezTo>
                      <a:pt x="522" y="161"/>
                      <a:pt x="459" y="180"/>
                      <a:pt x="396" y="198"/>
                    </a:cubicBezTo>
                    <a:cubicBezTo>
                      <a:pt x="365" y="181"/>
                      <a:pt x="333" y="168"/>
                      <a:pt x="300" y="157"/>
                    </a:cubicBezTo>
                    <a:cubicBezTo>
                      <a:pt x="268" y="145"/>
                      <a:pt x="235" y="135"/>
                      <a:pt x="202" y="126"/>
                    </a:cubicBezTo>
                    <a:cubicBezTo>
                      <a:pt x="198" y="128"/>
                      <a:pt x="195" y="130"/>
                      <a:pt x="193" y="132"/>
                    </a:cubicBezTo>
                    <a:cubicBezTo>
                      <a:pt x="200" y="134"/>
                      <a:pt x="207" y="136"/>
                      <a:pt x="214" y="138"/>
                    </a:cubicBezTo>
                    <a:cubicBezTo>
                      <a:pt x="272" y="154"/>
                      <a:pt x="331" y="173"/>
                      <a:pt x="385" y="201"/>
                    </a:cubicBezTo>
                    <a:cubicBezTo>
                      <a:pt x="355" y="210"/>
                      <a:pt x="325" y="218"/>
                      <a:pt x="296" y="227"/>
                    </a:cubicBezTo>
                    <a:cubicBezTo>
                      <a:pt x="262" y="237"/>
                      <a:pt x="229" y="246"/>
                      <a:pt x="195" y="256"/>
                    </a:cubicBezTo>
                    <a:cubicBezTo>
                      <a:pt x="165" y="240"/>
                      <a:pt x="132" y="226"/>
                      <a:pt x="100" y="215"/>
                    </a:cubicBezTo>
                    <a:cubicBezTo>
                      <a:pt x="97" y="214"/>
                      <a:pt x="95" y="213"/>
                      <a:pt x="93" y="212"/>
                    </a:cubicBezTo>
                    <a:cubicBezTo>
                      <a:pt x="90" y="215"/>
                      <a:pt x="88" y="216"/>
                      <a:pt x="86" y="218"/>
                    </a:cubicBezTo>
                    <a:cubicBezTo>
                      <a:pt x="120" y="230"/>
                      <a:pt x="153" y="243"/>
                      <a:pt x="184" y="259"/>
                    </a:cubicBezTo>
                    <a:cubicBezTo>
                      <a:pt x="140" y="272"/>
                      <a:pt x="95" y="285"/>
                      <a:pt x="50" y="298"/>
                    </a:cubicBezTo>
                    <a:cubicBezTo>
                      <a:pt x="35" y="303"/>
                      <a:pt x="19" y="307"/>
                      <a:pt x="4" y="312"/>
                    </a:cubicBezTo>
                    <a:cubicBezTo>
                      <a:pt x="1" y="315"/>
                      <a:pt x="0" y="317"/>
                      <a:pt x="0" y="317"/>
                    </a:cubicBezTo>
                    <a:cubicBezTo>
                      <a:pt x="0" y="317"/>
                      <a:pt x="2" y="317"/>
                      <a:pt x="6" y="319"/>
                    </a:cubicBezTo>
                    <a:cubicBezTo>
                      <a:pt x="30" y="312"/>
                      <a:pt x="54" y="305"/>
                      <a:pt x="77" y="2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8609522" y="900923"/>
                <a:ext cx="260260" cy="115269"/>
              </a:xfrm>
              <a:custGeom>
                <a:rect b="b" l="l" r="r" t="t"/>
                <a:pathLst>
                  <a:path extrusionOk="0" h="353" w="797">
                    <a:moveTo>
                      <a:pt x="84" y="331"/>
                    </a:moveTo>
                    <a:cubicBezTo>
                      <a:pt x="138" y="334"/>
                      <a:pt x="194" y="330"/>
                      <a:pt x="244" y="310"/>
                    </a:cubicBezTo>
                    <a:cubicBezTo>
                      <a:pt x="287" y="309"/>
                      <a:pt x="332" y="305"/>
                      <a:pt x="370" y="288"/>
                    </a:cubicBezTo>
                    <a:cubicBezTo>
                      <a:pt x="391" y="278"/>
                      <a:pt x="408" y="261"/>
                      <a:pt x="431" y="256"/>
                    </a:cubicBezTo>
                    <a:cubicBezTo>
                      <a:pt x="455" y="251"/>
                      <a:pt x="480" y="252"/>
                      <a:pt x="503" y="244"/>
                    </a:cubicBezTo>
                    <a:cubicBezTo>
                      <a:pt x="525" y="236"/>
                      <a:pt x="549" y="231"/>
                      <a:pt x="571" y="222"/>
                    </a:cubicBezTo>
                    <a:cubicBezTo>
                      <a:pt x="593" y="212"/>
                      <a:pt x="606" y="196"/>
                      <a:pt x="620" y="177"/>
                    </a:cubicBezTo>
                    <a:cubicBezTo>
                      <a:pt x="648" y="140"/>
                      <a:pt x="695" y="112"/>
                      <a:pt x="702" y="63"/>
                    </a:cubicBezTo>
                    <a:cubicBezTo>
                      <a:pt x="706" y="38"/>
                      <a:pt x="696" y="17"/>
                      <a:pt x="681" y="0"/>
                    </a:cubicBezTo>
                    <a:cubicBezTo>
                      <a:pt x="756" y="20"/>
                      <a:pt x="797" y="49"/>
                      <a:pt x="797" y="49"/>
                    </a:cubicBezTo>
                    <a:cubicBezTo>
                      <a:pt x="797" y="49"/>
                      <a:pt x="719" y="241"/>
                      <a:pt x="440" y="322"/>
                    </a:cubicBezTo>
                    <a:cubicBezTo>
                      <a:pt x="253" y="376"/>
                      <a:pt x="88" y="348"/>
                      <a:pt x="0" y="323"/>
                    </a:cubicBezTo>
                    <a:cubicBezTo>
                      <a:pt x="28" y="327"/>
                      <a:pt x="56" y="330"/>
                      <a:pt x="84" y="33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1" name="Google Shape;3111;p19"/>
            <p:cNvGrpSpPr/>
            <p:nvPr/>
          </p:nvGrpSpPr>
          <p:grpSpPr>
            <a:xfrm flipH="1">
              <a:off x="-138723" y="-34769"/>
              <a:ext cx="235829" cy="732087"/>
              <a:chOff x="9002036" y="904515"/>
              <a:chExt cx="140743" cy="436911"/>
            </a:xfrm>
          </p:grpSpPr>
          <p:sp>
            <p:nvSpPr>
              <p:cNvPr id="3112" name="Google Shape;3112;p19"/>
              <p:cNvSpPr/>
              <p:nvPr/>
            </p:nvSpPr>
            <p:spPr>
              <a:xfrm>
                <a:off x="9002036" y="955782"/>
                <a:ext cx="140743" cy="385644"/>
              </a:xfrm>
              <a:custGeom>
                <a:rect b="b" l="l" r="r" t="t"/>
                <a:pathLst>
                  <a:path extrusionOk="0" h="1181" w="431">
                    <a:moveTo>
                      <a:pt x="250" y="1181"/>
                    </a:moveTo>
                    <a:cubicBezTo>
                      <a:pt x="250" y="1181"/>
                      <a:pt x="22" y="942"/>
                      <a:pt x="1" y="561"/>
                    </a:cubicBezTo>
                    <a:cubicBezTo>
                      <a:pt x="-19" y="181"/>
                      <a:pt x="185" y="0"/>
                      <a:pt x="185" y="0"/>
                    </a:cubicBezTo>
                    <a:cubicBezTo>
                      <a:pt x="185" y="0"/>
                      <a:pt x="408" y="157"/>
                      <a:pt x="429" y="538"/>
                    </a:cubicBezTo>
                    <a:cubicBezTo>
                      <a:pt x="450" y="918"/>
                      <a:pt x="250" y="1181"/>
                      <a:pt x="250" y="11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9003996" y="904515"/>
                <a:ext cx="138457" cy="436911"/>
              </a:xfrm>
              <a:custGeom>
                <a:rect b="b" l="l" r="r" t="t"/>
                <a:pathLst>
                  <a:path extrusionOk="0" h="1338" w="424">
                    <a:moveTo>
                      <a:pt x="243" y="1234"/>
                    </a:moveTo>
                    <a:cubicBezTo>
                      <a:pt x="241" y="1185"/>
                      <a:pt x="238" y="1135"/>
                      <a:pt x="235" y="1086"/>
                    </a:cubicBezTo>
                    <a:cubicBezTo>
                      <a:pt x="269" y="1117"/>
                      <a:pt x="300" y="1151"/>
                      <a:pt x="329" y="1187"/>
                    </a:cubicBezTo>
                    <a:cubicBezTo>
                      <a:pt x="331" y="1183"/>
                      <a:pt x="333" y="1179"/>
                      <a:pt x="334" y="1175"/>
                    </a:cubicBezTo>
                    <a:cubicBezTo>
                      <a:pt x="303" y="1138"/>
                      <a:pt x="270" y="1103"/>
                      <a:pt x="234" y="1071"/>
                    </a:cubicBezTo>
                    <a:cubicBezTo>
                      <a:pt x="231" y="1009"/>
                      <a:pt x="228" y="946"/>
                      <a:pt x="224" y="884"/>
                    </a:cubicBezTo>
                    <a:cubicBezTo>
                      <a:pt x="223" y="860"/>
                      <a:pt x="221" y="836"/>
                      <a:pt x="220" y="812"/>
                    </a:cubicBezTo>
                    <a:cubicBezTo>
                      <a:pt x="257" y="846"/>
                      <a:pt x="291" y="884"/>
                      <a:pt x="322" y="922"/>
                    </a:cubicBezTo>
                    <a:cubicBezTo>
                      <a:pt x="347" y="951"/>
                      <a:pt x="370" y="981"/>
                      <a:pt x="391" y="1012"/>
                    </a:cubicBezTo>
                    <a:cubicBezTo>
                      <a:pt x="392" y="1007"/>
                      <a:pt x="393" y="1003"/>
                      <a:pt x="394" y="998"/>
                    </a:cubicBezTo>
                    <a:cubicBezTo>
                      <a:pt x="344" y="925"/>
                      <a:pt x="284" y="856"/>
                      <a:pt x="219" y="797"/>
                    </a:cubicBezTo>
                    <a:cubicBezTo>
                      <a:pt x="215" y="711"/>
                      <a:pt x="210" y="624"/>
                      <a:pt x="205" y="538"/>
                    </a:cubicBezTo>
                    <a:cubicBezTo>
                      <a:pt x="242" y="572"/>
                      <a:pt x="276" y="609"/>
                      <a:pt x="307" y="648"/>
                    </a:cubicBezTo>
                    <a:cubicBezTo>
                      <a:pt x="350" y="699"/>
                      <a:pt x="390" y="753"/>
                      <a:pt x="423" y="811"/>
                    </a:cubicBezTo>
                    <a:cubicBezTo>
                      <a:pt x="423" y="805"/>
                      <a:pt x="424" y="799"/>
                      <a:pt x="424" y="793"/>
                    </a:cubicBezTo>
                    <a:cubicBezTo>
                      <a:pt x="423" y="792"/>
                      <a:pt x="422" y="790"/>
                      <a:pt x="422" y="789"/>
                    </a:cubicBezTo>
                    <a:cubicBezTo>
                      <a:pt x="363" y="692"/>
                      <a:pt x="289" y="600"/>
                      <a:pt x="204" y="523"/>
                    </a:cubicBezTo>
                    <a:cubicBezTo>
                      <a:pt x="204" y="508"/>
                      <a:pt x="203" y="494"/>
                      <a:pt x="202" y="479"/>
                    </a:cubicBezTo>
                    <a:cubicBezTo>
                      <a:pt x="198" y="407"/>
                      <a:pt x="194" y="336"/>
                      <a:pt x="190" y="264"/>
                    </a:cubicBezTo>
                    <a:cubicBezTo>
                      <a:pt x="227" y="298"/>
                      <a:pt x="260" y="336"/>
                      <a:pt x="292" y="374"/>
                    </a:cubicBezTo>
                    <a:cubicBezTo>
                      <a:pt x="331" y="420"/>
                      <a:pt x="366" y="468"/>
                      <a:pt x="397" y="519"/>
                    </a:cubicBezTo>
                    <a:cubicBezTo>
                      <a:pt x="394" y="507"/>
                      <a:pt x="391" y="496"/>
                      <a:pt x="388" y="485"/>
                    </a:cubicBezTo>
                    <a:cubicBezTo>
                      <a:pt x="332" y="399"/>
                      <a:pt x="265" y="318"/>
                      <a:pt x="189" y="249"/>
                    </a:cubicBezTo>
                    <a:cubicBezTo>
                      <a:pt x="188" y="220"/>
                      <a:pt x="186" y="190"/>
                      <a:pt x="185" y="161"/>
                    </a:cubicBezTo>
                    <a:cubicBezTo>
                      <a:pt x="184" y="155"/>
                      <a:pt x="184" y="150"/>
                      <a:pt x="184" y="144"/>
                    </a:cubicBezTo>
                    <a:cubicBezTo>
                      <a:pt x="181" y="98"/>
                      <a:pt x="179" y="51"/>
                      <a:pt x="176" y="5"/>
                    </a:cubicBezTo>
                    <a:cubicBezTo>
                      <a:pt x="176" y="-2"/>
                      <a:pt x="165" y="-1"/>
                      <a:pt x="166" y="6"/>
                    </a:cubicBezTo>
                    <a:cubicBezTo>
                      <a:pt x="166" y="6"/>
                      <a:pt x="166" y="7"/>
                      <a:pt x="166" y="8"/>
                    </a:cubicBezTo>
                    <a:cubicBezTo>
                      <a:pt x="164" y="25"/>
                      <a:pt x="168" y="45"/>
                      <a:pt x="169" y="63"/>
                    </a:cubicBezTo>
                    <a:cubicBezTo>
                      <a:pt x="171" y="96"/>
                      <a:pt x="173" y="129"/>
                      <a:pt x="174" y="162"/>
                    </a:cubicBezTo>
                    <a:cubicBezTo>
                      <a:pt x="175" y="167"/>
                      <a:pt x="175" y="173"/>
                      <a:pt x="175" y="178"/>
                    </a:cubicBezTo>
                    <a:cubicBezTo>
                      <a:pt x="177" y="202"/>
                      <a:pt x="178" y="226"/>
                      <a:pt x="179" y="250"/>
                    </a:cubicBezTo>
                    <a:cubicBezTo>
                      <a:pt x="149" y="284"/>
                      <a:pt x="122" y="321"/>
                      <a:pt x="98" y="360"/>
                    </a:cubicBezTo>
                    <a:cubicBezTo>
                      <a:pt x="64" y="413"/>
                      <a:pt x="33" y="468"/>
                      <a:pt x="5" y="525"/>
                    </a:cubicBezTo>
                    <a:cubicBezTo>
                      <a:pt x="3" y="536"/>
                      <a:pt x="1" y="548"/>
                      <a:pt x="0" y="560"/>
                    </a:cubicBezTo>
                    <a:cubicBezTo>
                      <a:pt x="15" y="528"/>
                      <a:pt x="31" y="496"/>
                      <a:pt x="48" y="465"/>
                    </a:cubicBezTo>
                    <a:cubicBezTo>
                      <a:pt x="86" y="395"/>
                      <a:pt x="128" y="325"/>
                      <a:pt x="180" y="265"/>
                    </a:cubicBezTo>
                    <a:cubicBezTo>
                      <a:pt x="185" y="351"/>
                      <a:pt x="189" y="437"/>
                      <a:pt x="194" y="523"/>
                    </a:cubicBezTo>
                    <a:cubicBezTo>
                      <a:pt x="164" y="558"/>
                      <a:pt x="137" y="595"/>
                      <a:pt x="113" y="633"/>
                    </a:cubicBezTo>
                    <a:cubicBezTo>
                      <a:pt x="74" y="695"/>
                      <a:pt x="39" y="759"/>
                      <a:pt x="7" y="825"/>
                    </a:cubicBezTo>
                    <a:cubicBezTo>
                      <a:pt x="8" y="831"/>
                      <a:pt x="9" y="838"/>
                      <a:pt x="11" y="844"/>
                    </a:cubicBezTo>
                    <a:cubicBezTo>
                      <a:pt x="27" y="808"/>
                      <a:pt x="45" y="773"/>
                      <a:pt x="63" y="738"/>
                    </a:cubicBezTo>
                    <a:cubicBezTo>
                      <a:pt x="101" y="668"/>
                      <a:pt x="143" y="599"/>
                      <a:pt x="195" y="538"/>
                    </a:cubicBezTo>
                    <a:cubicBezTo>
                      <a:pt x="200" y="625"/>
                      <a:pt x="204" y="711"/>
                      <a:pt x="209" y="797"/>
                    </a:cubicBezTo>
                    <a:cubicBezTo>
                      <a:pt x="179" y="831"/>
                      <a:pt x="152" y="869"/>
                      <a:pt x="128" y="907"/>
                    </a:cubicBezTo>
                    <a:cubicBezTo>
                      <a:pt x="104" y="945"/>
                      <a:pt x="81" y="984"/>
                      <a:pt x="60" y="1024"/>
                    </a:cubicBezTo>
                    <a:cubicBezTo>
                      <a:pt x="62" y="1029"/>
                      <a:pt x="63" y="1034"/>
                      <a:pt x="65" y="1038"/>
                    </a:cubicBezTo>
                    <a:cubicBezTo>
                      <a:pt x="69" y="1029"/>
                      <a:pt x="74" y="1021"/>
                      <a:pt x="78" y="1013"/>
                    </a:cubicBezTo>
                    <a:cubicBezTo>
                      <a:pt x="116" y="942"/>
                      <a:pt x="158" y="873"/>
                      <a:pt x="210" y="812"/>
                    </a:cubicBezTo>
                    <a:cubicBezTo>
                      <a:pt x="212" y="853"/>
                      <a:pt x="215" y="893"/>
                      <a:pt x="216" y="934"/>
                    </a:cubicBezTo>
                    <a:cubicBezTo>
                      <a:pt x="219" y="980"/>
                      <a:pt x="222" y="1025"/>
                      <a:pt x="224" y="1071"/>
                    </a:cubicBezTo>
                    <a:cubicBezTo>
                      <a:pt x="194" y="1105"/>
                      <a:pt x="167" y="1143"/>
                      <a:pt x="143" y="1181"/>
                    </a:cubicBezTo>
                    <a:cubicBezTo>
                      <a:pt x="141" y="1184"/>
                      <a:pt x="139" y="1186"/>
                      <a:pt x="138" y="1189"/>
                    </a:cubicBezTo>
                    <a:cubicBezTo>
                      <a:pt x="140" y="1193"/>
                      <a:pt x="142" y="1196"/>
                      <a:pt x="144" y="1199"/>
                    </a:cubicBezTo>
                    <a:cubicBezTo>
                      <a:pt x="168" y="1159"/>
                      <a:pt x="195" y="1121"/>
                      <a:pt x="225" y="1086"/>
                    </a:cubicBezTo>
                    <a:cubicBezTo>
                      <a:pt x="228" y="1147"/>
                      <a:pt x="232" y="1208"/>
                      <a:pt x="235" y="1269"/>
                    </a:cubicBezTo>
                    <a:cubicBezTo>
                      <a:pt x="236" y="1290"/>
                      <a:pt x="237" y="1311"/>
                      <a:pt x="238" y="1332"/>
                    </a:cubicBezTo>
                    <a:cubicBezTo>
                      <a:pt x="242" y="1336"/>
                      <a:pt x="244" y="1338"/>
                      <a:pt x="244" y="1338"/>
                    </a:cubicBezTo>
                    <a:cubicBezTo>
                      <a:pt x="244" y="1338"/>
                      <a:pt x="245" y="1336"/>
                      <a:pt x="249" y="1332"/>
                    </a:cubicBezTo>
                    <a:cubicBezTo>
                      <a:pt x="247" y="1299"/>
                      <a:pt x="245" y="1267"/>
                      <a:pt x="243" y="1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9030773" y="955782"/>
                <a:ext cx="112007" cy="359194"/>
              </a:xfrm>
              <a:custGeom>
                <a:rect b="b" l="l" r="r" t="t"/>
                <a:pathLst>
                  <a:path extrusionOk="0" h="1100" w="343">
                    <a:moveTo>
                      <a:pt x="248" y="995"/>
                    </a:moveTo>
                    <a:cubicBezTo>
                      <a:pt x="266" y="927"/>
                      <a:pt x="278" y="855"/>
                      <a:pt x="268" y="785"/>
                    </a:cubicBezTo>
                    <a:cubicBezTo>
                      <a:pt x="279" y="729"/>
                      <a:pt x="287" y="671"/>
                      <a:pt x="276" y="617"/>
                    </a:cubicBezTo>
                    <a:cubicBezTo>
                      <a:pt x="270" y="587"/>
                      <a:pt x="254" y="560"/>
                      <a:pt x="254" y="529"/>
                    </a:cubicBezTo>
                    <a:cubicBezTo>
                      <a:pt x="254" y="497"/>
                      <a:pt x="263" y="466"/>
                      <a:pt x="260" y="434"/>
                    </a:cubicBezTo>
                    <a:cubicBezTo>
                      <a:pt x="256" y="403"/>
                      <a:pt x="258" y="371"/>
                      <a:pt x="251" y="340"/>
                    </a:cubicBezTo>
                    <a:cubicBezTo>
                      <a:pt x="245" y="310"/>
                      <a:pt x="229" y="288"/>
                      <a:pt x="209" y="264"/>
                    </a:cubicBezTo>
                    <a:cubicBezTo>
                      <a:pt x="169" y="218"/>
                      <a:pt x="148" y="150"/>
                      <a:pt x="87" y="125"/>
                    </a:cubicBezTo>
                    <a:cubicBezTo>
                      <a:pt x="57" y="113"/>
                      <a:pt x="27" y="119"/>
                      <a:pt x="0" y="134"/>
                    </a:cubicBezTo>
                    <a:cubicBezTo>
                      <a:pt x="48" y="44"/>
                      <a:pt x="97" y="0"/>
                      <a:pt x="97" y="0"/>
                    </a:cubicBezTo>
                    <a:cubicBezTo>
                      <a:pt x="97" y="0"/>
                      <a:pt x="320" y="157"/>
                      <a:pt x="341" y="538"/>
                    </a:cubicBezTo>
                    <a:cubicBezTo>
                      <a:pt x="355" y="793"/>
                      <a:pt x="270" y="994"/>
                      <a:pt x="212" y="1100"/>
                    </a:cubicBezTo>
                    <a:cubicBezTo>
                      <a:pt x="225" y="1066"/>
                      <a:pt x="238" y="1031"/>
                      <a:pt x="248" y="99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15" name="Google Shape;3115;p19"/>
          <p:cNvSpPr txBox="1"/>
          <p:nvPr>
            <p:ph type="title"/>
          </p:nvPr>
        </p:nvSpPr>
        <p:spPr>
          <a:xfrm>
            <a:off x="720000" y="1147950"/>
            <a:ext cx="3024000" cy="18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16" name="Google Shape;3116;p19"/>
          <p:cNvSpPr txBox="1"/>
          <p:nvPr>
            <p:ph idx="1" type="subTitle"/>
          </p:nvPr>
        </p:nvSpPr>
        <p:spPr>
          <a:xfrm>
            <a:off x="720000" y="2948850"/>
            <a:ext cx="30240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7" name="Google Shape;3117;p19"/>
          <p:cNvSpPr/>
          <p:nvPr>
            <p:ph idx="2" type="pic"/>
          </p:nvPr>
        </p:nvSpPr>
        <p:spPr>
          <a:xfrm>
            <a:off x="4366375" y="539500"/>
            <a:ext cx="4064400" cy="4064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3118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20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120" name="Google Shape;3120;p20"/>
          <p:cNvSpPr txBox="1"/>
          <p:nvPr>
            <p:ph type="title"/>
          </p:nvPr>
        </p:nvSpPr>
        <p:spPr>
          <a:xfrm>
            <a:off x="1253497" y="1417350"/>
            <a:ext cx="2664000" cy="12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21" name="Google Shape;3121;p20"/>
          <p:cNvSpPr txBox="1"/>
          <p:nvPr>
            <p:ph idx="1" type="subTitle"/>
          </p:nvPr>
        </p:nvSpPr>
        <p:spPr>
          <a:xfrm>
            <a:off x="1253497" y="2679450"/>
            <a:ext cx="26640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"/>
          <p:cNvSpPr/>
          <p:nvPr/>
        </p:nvSpPr>
        <p:spPr>
          <a:xfrm>
            <a:off x="0" y="150"/>
            <a:ext cx="9144000" cy="5143500"/>
          </a:xfrm>
          <a:prstGeom prst="ellipse">
            <a:avLst/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683" name="Google Shape;683;p3"/>
          <p:cNvSpPr txBox="1"/>
          <p:nvPr>
            <p:ph type="title"/>
          </p:nvPr>
        </p:nvSpPr>
        <p:spPr>
          <a:xfrm>
            <a:off x="2412000" y="1962300"/>
            <a:ext cx="4320000" cy="17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684" name="Google Shape;684;p3"/>
          <p:cNvSpPr txBox="1"/>
          <p:nvPr>
            <p:ph hasCustomPrompt="1" idx="2" type="title"/>
          </p:nvPr>
        </p:nvSpPr>
        <p:spPr>
          <a:xfrm>
            <a:off x="3999900" y="1026300"/>
            <a:ext cx="1144200" cy="9360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5" name="Google Shape;685;p3"/>
          <p:cNvSpPr txBox="1"/>
          <p:nvPr>
            <p:ph idx="1" type="subTitle"/>
          </p:nvPr>
        </p:nvSpPr>
        <p:spPr>
          <a:xfrm>
            <a:off x="2412000" y="3686100"/>
            <a:ext cx="4320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686" name="Google Shape;686;p3"/>
          <p:cNvGrpSpPr/>
          <p:nvPr/>
        </p:nvGrpSpPr>
        <p:grpSpPr>
          <a:xfrm>
            <a:off x="-533395" y="76199"/>
            <a:ext cx="10210789" cy="5046003"/>
            <a:chOff x="-533395" y="76199"/>
            <a:chExt cx="10210789" cy="5046003"/>
          </a:xfrm>
        </p:grpSpPr>
        <p:grpSp>
          <p:nvGrpSpPr>
            <p:cNvPr id="687" name="Google Shape;687;p3"/>
            <p:cNvGrpSpPr/>
            <p:nvPr/>
          </p:nvGrpSpPr>
          <p:grpSpPr>
            <a:xfrm>
              <a:off x="8056297" y="457205"/>
              <a:ext cx="1621098" cy="2003583"/>
              <a:chOff x="7676892" y="843126"/>
              <a:chExt cx="1473725" cy="1821439"/>
            </a:xfrm>
          </p:grpSpPr>
          <p:sp>
            <p:nvSpPr>
              <p:cNvPr id="688" name="Google Shape;688;p3"/>
              <p:cNvSpPr/>
              <p:nvPr/>
            </p:nvSpPr>
            <p:spPr>
              <a:xfrm>
                <a:off x="7676892" y="843126"/>
                <a:ext cx="1151415" cy="1526901"/>
              </a:xfrm>
              <a:custGeom>
                <a:rect b="b" l="l" r="r" t="t"/>
                <a:pathLst>
                  <a:path extrusionOk="0" h="4676" w="3526">
                    <a:moveTo>
                      <a:pt x="2582" y="1547"/>
                    </a:moveTo>
                    <a:cubicBezTo>
                      <a:pt x="2452" y="1544"/>
                      <a:pt x="2321" y="1523"/>
                      <a:pt x="2193" y="1498"/>
                    </a:cubicBezTo>
                    <a:cubicBezTo>
                      <a:pt x="1901" y="1440"/>
                      <a:pt x="1615" y="1342"/>
                      <a:pt x="1351" y="1202"/>
                    </a:cubicBezTo>
                    <a:cubicBezTo>
                      <a:pt x="1224" y="1134"/>
                      <a:pt x="1104" y="1056"/>
                      <a:pt x="990" y="969"/>
                    </a:cubicBezTo>
                    <a:cubicBezTo>
                      <a:pt x="1032" y="1019"/>
                      <a:pt x="1074" y="1070"/>
                      <a:pt x="1116" y="1121"/>
                    </a:cubicBezTo>
                    <a:cubicBezTo>
                      <a:pt x="1121" y="1121"/>
                      <a:pt x="1125" y="1123"/>
                      <a:pt x="1129" y="1128"/>
                    </a:cubicBezTo>
                    <a:cubicBezTo>
                      <a:pt x="1140" y="1144"/>
                      <a:pt x="1151" y="1161"/>
                      <a:pt x="1161" y="1177"/>
                    </a:cubicBezTo>
                    <a:cubicBezTo>
                      <a:pt x="1230" y="1264"/>
                      <a:pt x="1298" y="1351"/>
                      <a:pt x="1365" y="1440"/>
                    </a:cubicBezTo>
                    <a:cubicBezTo>
                      <a:pt x="1370" y="1430"/>
                      <a:pt x="1385" y="1423"/>
                      <a:pt x="1396" y="1435"/>
                    </a:cubicBezTo>
                    <a:cubicBezTo>
                      <a:pt x="1961" y="2042"/>
                      <a:pt x="2615" y="2612"/>
                      <a:pt x="3368" y="2976"/>
                    </a:cubicBezTo>
                    <a:cubicBezTo>
                      <a:pt x="3417" y="3000"/>
                      <a:pt x="3470" y="3019"/>
                      <a:pt x="3517" y="3046"/>
                    </a:cubicBezTo>
                    <a:cubicBezTo>
                      <a:pt x="3538" y="3057"/>
                      <a:pt x="3517" y="3088"/>
                      <a:pt x="3497" y="3076"/>
                    </a:cubicBezTo>
                    <a:cubicBezTo>
                      <a:pt x="3466" y="3058"/>
                      <a:pt x="3412" y="3037"/>
                      <a:pt x="3373" y="3019"/>
                    </a:cubicBezTo>
                    <a:cubicBezTo>
                      <a:pt x="3272" y="2971"/>
                      <a:pt x="3174" y="2919"/>
                      <a:pt x="3078" y="2864"/>
                    </a:cubicBezTo>
                    <a:cubicBezTo>
                      <a:pt x="2723" y="2660"/>
                      <a:pt x="2391" y="2414"/>
                      <a:pt x="2081" y="2147"/>
                    </a:cubicBezTo>
                    <a:cubicBezTo>
                      <a:pt x="1847" y="1947"/>
                      <a:pt x="1626" y="1732"/>
                      <a:pt x="1415" y="1509"/>
                    </a:cubicBezTo>
                    <a:cubicBezTo>
                      <a:pt x="1613" y="1778"/>
                      <a:pt x="1798" y="2057"/>
                      <a:pt x="1970" y="2343"/>
                    </a:cubicBezTo>
                    <a:cubicBezTo>
                      <a:pt x="2343" y="2960"/>
                      <a:pt x="2664" y="3611"/>
                      <a:pt x="2924" y="4284"/>
                    </a:cubicBezTo>
                    <a:cubicBezTo>
                      <a:pt x="2971" y="4407"/>
                      <a:pt x="3018" y="4530"/>
                      <a:pt x="3057" y="4656"/>
                    </a:cubicBezTo>
                    <a:cubicBezTo>
                      <a:pt x="3064" y="4678"/>
                      <a:pt x="3028" y="4685"/>
                      <a:pt x="3021" y="4663"/>
                    </a:cubicBezTo>
                    <a:cubicBezTo>
                      <a:pt x="2907" y="4302"/>
                      <a:pt x="2752" y="3943"/>
                      <a:pt x="2593" y="3598"/>
                    </a:cubicBezTo>
                    <a:cubicBezTo>
                      <a:pt x="2232" y="2815"/>
                      <a:pt x="1795" y="2065"/>
                      <a:pt x="1272" y="1380"/>
                    </a:cubicBezTo>
                    <a:cubicBezTo>
                      <a:pt x="1394" y="1638"/>
                      <a:pt x="1461" y="1923"/>
                      <a:pt x="1500" y="2204"/>
                    </a:cubicBezTo>
                    <a:cubicBezTo>
                      <a:pt x="1543" y="2511"/>
                      <a:pt x="1554" y="2822"/>
                      <a:pt x="1541" y="3131"/>
                    </a:cubicBezTo>
                    <a:cubicBezTo>
                      <a:pt x="1538" y="3194"/>
                      <a:pt x="1535" y="3258"/>
                      <a:pt x="1528" y="3321"/>
                    </a:cubicBezTo>
                    <a:cubicBezTo>
                      <a:pt x="1526" y="3345"/>
                      <a:pt x="1489" y="3342"/>
                      <a:pt x="1492" y="3318"/>
                    </a:cubicBezTo>
                    <a:cubicBezTo>
                      <a:pt x="1509" y="3153"/>
                      <a:pt x="1511" y="2985"/>
                      <a:pt x="1509" y="2819"/>
                    </a:cubicBezTo>
                    <a:cubicBezTo>
                      <a:pt x="1504" y="2460"/>
                      <a:pt x="1467" y="2097"/>
                      <a:pt x="1369" y="1751"/>
                    </a:cubicBezTo>
                    <a:cubicBezTo>
                      <a:pt x="1315" y="1558"/>
                      <a:pt x="1239" y="1370"/>
                      <a:pt x="1132" y="1200"/>
                    </a:cubicBezTo>
                    <a:cubicBezTo>
                      <a:pt x="794" y="778"/>
                      <a:pt x="421" y="384"/>
                      <a:pt x="7" y="35"/>
                    </a:cubicBezTo>
                    <a:cubicBezTo>
                      <a:pt x="-11" y="20"/>
                      <a:pt x="9" y="-11"/>
                      <a:pt x="27" y="4"/>
                    </a:cubicBezTo>
                    <a:cubicBezTo>
                      <a:pt x="321" y="252"/>
                      <a:pt x="595" y="522"/>
                      <a:pt x="850" y="809"/>
                    </a:cubicBezTo>
                    <a:cubicBezTo>
                      <a:pt x="851" y="809"/>
                      <a:pt x="852" y="809"/>
                      <a:pt x="853" y="810"/>
                    </a:cubicBezTo>
                    <a:cubicBezTo>
                      <a:pt x="1292" y="1205"/>
                      <a:pt x="1872" y="1439"/>
                      <a:pt x="2457" y="1501"/>
                    </a:cubicBezTo>
                    <a:cubicBezTo>
                      <a:pt x="2499" y="1505"/>
                      <a:pt x="2542" y="1509"/>
                      <a:pt x="2585" y="1510"/>
                    </a:cubicBezTo>
                    <a:cubicBezTo>
                      <a:pt x="2608" y="1511"/>
                      <a:pt x="2606" y="1548"/>
                      <a:pt x="2582" y="1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"/>
              <p:cNvSpPr/>
              <p:nvPr/>
            </p:nvSpPr>
            <p:spPr>
              <a:xfrm>
                <a:off x="8875008" y="1904706"/>
                <a:ext cx="126048" cy="188414"/>
              </a:xfrm>
              <a:custGeom>
                <a:rect b="b" l="l" r="r" t="t"/>
                <a:pathLst>
                  <a:path extrusionOk="0" h="577" w="386">
                    <a:moveTo>
                      <a:pt x="362" y="570"/>
                    </a:moveTo>
                    <a:cubicBezTo>
                      <a:pt x="333" y="502"/>
                      <a:pt x="299" y="437"/>
                      <a:pt x="263" y="373"/>
                    </a:cubicBezTo>
                    <a:cubicBezTo>
                      <a:pt x="192" y="247"/>
                      <a:pt x="109" y="124"/>
                      <a:pt x="4" y="22"/>
                    </a:cubicBezTo>
                    <a:cubicBezTo>
                      <a:pt x="-7" y="11"/>
                      <a:pt x="9" y="-7"/>
                      <a:pt x="20" y="4"/>
                    </a:cubicBezTo>
                    <a:cubicBezTo>
                      <a:pt x="127" y="107"/>
                      <a:pt x="211" y="231"/>
                      <a:pt x="284" y="360"/>
                    </a:cubicBezTo>
                    <a:cubicBezTo>
                      <a:pt x="320" y="426"/>
                      <a:pt x="356" y="493"/>
                      <a:pt x="385" y="562"/>
                    </a:cubicBezTo>
                    <a:cubicBezTo>
                      <a:pt x="391" y="577"/>
                      <a:pt x="368" y="584"/>
                      <a:pt x="362" y="5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90" name="Google Shape;690;p3"/>
              <p:cNvSpPr/>
              <p:nvPr/>
            </p:nvSpPr>
            <p:spPr>
              <a:xfrm>
                <a:off x="8898193" y="1880869"/>
                <a:ext cx="187766" cy="98942"/>
              </a:xfrm>
              <a:custGeom>
                <a:rect b="b" l="l" r="r" t="t"/>
                <a:pathLst>
                  <a:path extrusionOk="0" h="303" w="575">
                    <a:moveTo>
                      <a:pt x="558" y="302"/>
                    </a:moveTo>
                    <a:cubicBezTo>
                      <a:pt x="397" y="221"/>
                      <a:pt x="235" y="140"/>
                      <a:pt x="74" y="58"/>
                    </a:cubicBezTo>
                    <a:cubicBezTo>
                      <a:pt x="51" y="47"/>
                      <a:pt x="28" y="35"/>
                      <a:pt x="6" y="24"/>
                    </a:cubicBezTo>
                    <a:cubicBezTo>
                      <a:pt x="-8" y="17"/>
                      <a:pt x="3" y="-5"/>
                      <a:pt x="17" y="2"/>
                    </a:cubicBezTo>
                    <a:cubicBezTo>
                      <a:pt x="178" y="83"/>
                      <a:pt x="339" y="165"/>
                      <a:pt x="500" y="246"/>
                    </a:cubicBezTo>
                    <a:cubicBezTo>
                      <a:pt x="523" y="257"/>
                      <a:pt x="546" y="269"/>
                      <a:pt x="569" y="280"/>
                    </a:cubicBezTo>
                    <a:cubicBezTo>
                      <a:pt x="583" y="287"/>
                      <a:pt x="572" y="309"/>
                      <a:pt x="558" y="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91" name="Google Shape;691;p3"/>
              <p:cNvSpPr/>
              <p:nvPr/>
            </p:nvSpPr>
            <p:spPr>
              <a:xfrm>
                <a:off x="8901785" y="1839072"/>
                <a:ext cx="223360" cy="25797"/>
              </a:xfrm>
              <a:custGeom>
                <a:rect b="b" l="l" r="r" t="t"/>
                <a:pathLst>
                  <a:path extrusionOk="0" h="79" w="684">
                    <a:moveTo>
                      <a:pt x="667" y="1"/>
                    </a:moveTo>
                    <a:cubicBezTo>
                      <a:pt x="596" y="19"/>
                      <a:pt x="523" y="30"/>
                      <a:pt x="451" y="39"/>
                    </a:cubicBezTo>
                    <a:cubicBezTo>
                      <a:pt x="306" y="57"/>
                      <a:pt x="158" y="64"/>
                      <a:pt x="14" y="40"/>
                    </a:cubicBezTo>
                    <a:cubicBezTo>
                      <a:pt x="-1" y="37"/>
                      <a:pt x="-6" y="61"/>
                      <a:pt x="9" y="64"/>
                    </a:cubicBezTo>
                    <a:cubicBezTo>
                      <a:pt x="156" y="88"/>
                      <a:pt x="306" y="82"/>
                      <a:pt x="452" y="63"/>
                    </a:cubicBezTo>
                    <a:cubicBezTo>
                      <a:pt x="527" y="54"/>
                      <a:pt x="602" y="42"/>
                      <a:pt x="675" y="25"/>
                    </a:cubicBezTo>
                    <a:cubicBezTo>
                      <a:pt x="691" y="21"/>
                      <a:pt x="683" y="-2"/>
                      <a:pt x="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92" name="Google Shape;692;p3"/>
              <p:cNvSpPr/>
              <p:nvPr/>
            </p:nvSpPr>
            <p:spPr>
              <a:xfrm>
                <a:off x="8847578" y="1803153"/>
                <a:ext cx="245239" cy="254048"/>
              </a:xfrm>
              <a:custGeom>
                <a:rect b="b" l="l" r="r" t="t"/>
                <a:pathLst>
                  <a:path extrusionOk="0" h="778" w="751">
                    <a:moveTo>
                      <a:pt x="652" y="22"/>
                    </a:moveTo>
                    <a:cubicBezTo>
                      <a:pt x="682" y="89"/>
                      <a:pt x="326" y="169"/>
                      <a:pt x="326" y="169"/>
                    </a:cubicBezTo>
                    <a:cubicBezTo>
                      <a:pt x="326" y="169"/>
                      <a:pt x="749" y="179"/>
                      <a:pt x="751" y="285"/>
                    </a:cubicBezTo>
                    <a:cubicBezTo>
                      <a:pt x="754" y="391"/>
                      <a:pt x="274" y="305"/>
                      <a:pt x="274" y="305"/>
                    </a:cubicBezTo>
                    <a:cubicBezTo>
                      <a:pt x="274" y="305"/>
                      <a:pt x="629" y="640"/>
                      <a:pt x="542" y="701"/>
                    </a:cubicBezTo>
                    <a:cubicBezTo>
                      <a:pt x="455" y="762"/>
                      <a:pt x="195" y="429"/>
                      <a:pt x="195" y="429"/>
                    </a:cubicBezTo>
                    <a:cubicBezTo>
                      <a:pt x="195" y="429"/>
                      <a:pt x="343" y="762"/>
                      <a:pt x="271" y="778"/>
                    </a:cubicBezTo>
                    <a:cubicBezTo>
                      <a:pt x="199" y="794"/>
                      <a:pt x="0" y="342"/>
                      <a:pt x="0" y="342"/>
                    </a:cubicBezTo>
                    <a:lnTo>
                      <a:pt x="71" y="203"/>
                    </a:lnTo>
                    <a:lnTo>
                      <a:pt x="141" y="64"/>
                    </a:lnTo>
                    <a:cubicBezTo>
                      <a:pt x="141" y="64"/>
                      <a:pt x="622" y="-45"/>
                      <a:pt x="652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"/>
              <p:cNvSpPr/>
              <p:nvPr/>
            </p:nvSpPr>
            <p:spPr>
              <a:xfrm>
                <a:off x="8974606" y="2068303"/>
                <a:ext cx="49309" cy="49308"/>
              </a:xfrm>
              <a:custGeom>
                <a:rect b="b" l="l" r="r" t="t"/>
                <a:pathLst>
                  <a:path extrusionOk="0" h="151" w="151">
                    <a:moveTo>
                      <a:pt x="109" y="9"/>
                    </a:moveTo>
                    <a:cubicBezTo>
                      <a:pt x="72" y="-10"/>
                      <a:pt x="27" y="5"/>
                      <a:pt x="8" y="42"/>
                    </a:cubicBezTo>
                    <a:cubicBezTo>
                      <a:pt x="-11" y="80"/>
                      <a:pt x="4" y="125"/>
                      <a:pt x="41" y="144"/>
                    </a:cubicBezTo>
                    <a:cubicBezTo>
                      <a:pt x="79" y="162"/>
                      <a:pt x="125" y="147"/>
                      <a:pt x="143" y="110"/>
                    </a:cubicBezTo>
                    <a:cubicBezTo>
                      <a:pt x="162" y="73"/>
                      <a:pt x="146" y="28"/>
                      <a:pt x="10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94" name="Google Shape;694;p3"/>
              <p:cNvSpPr/>
              <p:nvPr/>
            </p:nvSpPr>
            <p:spPr>
              <a:xfrm>
                <a:off x="8974606" y="2068303"/>
                <a:ext cx="48982" cy="41144"/>
              </a:xfrm>
              <a:custGeom>
                <a:rect b="b" l="l" r="r" t="t"/>
                <a:pathLst>
                  <a:path extrusionOk="0" h="126" w="150">
                    <a:moveTo>
                      <a:pt x="150" y="68"/>
                    </a:moveTo>
                    <a:cubicBezTo>
                      <a:pt x="144" y="61"/>
                      <a:pt x="136" y="55"/>
                      <a:pt x="127" y="50"/>
                    </a:cubicBezTo>
                    <a:cubicBezTo>
                      <a:pt x="90" y="32"/>
                      <a:pt x="45" y="47"/>
                      <a:pt x="26" y="84"/>
                    </a:cubicBezTo>
                    <a:cubicBezTo>
                      <a:pt x="19" y="97"/>
                      <a:pt x="17" y="112"/>
                      <a:pt x="18" y="126"/>
                    </a:cubicBezTo>
                    <a:cubicBezTo>
                      <a:pt x="-1" y="103"/>
                      <a:pt x="-6" y="71"/>
                      <a:pt x="8" y="42"/>
                    </a:cubicBezTo>
                    <a:cubicBezTo>
                      <a:pt x="27" y="5"/>
                      <a:pt x="72" y="-10"/>
                      <a:pt x="109" y="9"/>
                    </a:cubicBezTo>
                    <a:cubicBezTo>
                      <a:pt x="133" y="21"/>
                      <a:pt x="147" y="44"/>
                      <a:pt x="150" y="6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25" lIns="81625" spcFirstLastPara="1" rIns="81625" wrap="square" tIns="3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95" name="Google Shape;695;p3"/>
              <p:cNvSpPr/>
              <p:nvPr/>
            </p:nvSpPr>
            <p:spPr>
              <a:xfrm>
                <a:off x="9059183" y="1954014"/>
                <a:ext cx="49309" cy="49308"/>
              </a:xfrm>
              <a:custGeom>
                <a:rect b="b" l="l" r="r" t="t"/>
                <a:pathLst>
                  <a:path extrusionOk="0" h="151" w="151">
                    <a:moveTo>
                      <a:pt x="110" y="9"/>
                    </a:moveTo>
                    <a:cubicBezTo>
                      <a:pt x="72" y="-10"/>
                      <a:pt x="27" y="5"/>
                      <a:pt x="8" y="42"/>
                    </a:cubicBezTo>
                    <a:cubicBezTo>
                      <a:pt x="-10" y="79"/>
                      <a:pt x="5" y="125"/>
                      <a:pt x="42" y="144"/>
                    </a:cubicBezTo>
                    <a:cubicBezTo>
                      <a:pt x="79" y="162"/>
                      <a:pt x="124" y="147"/>
                      <a:pt x="143" y="110"/>
                    </a:cubicBezTo>
                    <a:cubicBezTo>
                      <a:pt x="162" y="73"/>
                      <a:pt x="147" y="28"/>
                      <a:pt x="110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96" name="Google Shape;696;p3"/>
              <p:cNvSpPr/>
              <p:nvPr/>
            </p:nvSpPr>
            <p:spPr>
              <a:xfrm>
                <a:off x="9059183" y="1954014"/>
                <a:ext cx="49309" cy="41144"/>
              </a:xfrm>
              <a:custGeom>
                <a:rect b="b" l="l" r="r" t="t"/>
                <a:pathLst>
                  <a:path extrusionOk="0" h="126" w="151">
                    <a:moveTo>
                      <a:pt x="151" y="68"/>
                    </a:moveTo>
                    <a:cubicBezTo>
                      <a:pt x="144" y="61"/>
                      <a:pt x="137" y="55"/>
                      <a:pt x="128" y="50"/>
                    </a:cubicBezTo>
                    <a:cubicBezTo>
                      <a:pt x="90" y="31"/>
                      <a:pt x="45" y="46"/>
                      <a:pt x="26" y="84"/>
                    </a:cubicBezTo>
                    <a:cubicBezTo>
                      <a:pt x="19" y="97"/>
                      <a:pt x="17" y="112"/>
                      <a:pt x="19" y="126"/>
                    </a:cubicBezTo>
                    <a:cubicBezTo>
                      <a:pt x="-1" y="103"/>
                      <a:pt x="-6" y="70"/>
                      <a:pt x="8" y="42"/>
                    </a:cubicBezTo>
                    <a:cubicBezTo>
                      <a:pt x="27" y="5"/>
                      <a:pt x="72" y="-10"/>
                      <a:pt x="110" y="9"/>
                    </a:cubicBezTo>
                    <a:cubicBezTo>
                      <a:pt x="133" y="21"/>
                      <a:pt x="148" y="44"/>
                      <a:pt x="151" y="6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25" lIns="81625" spcFirstLastPara="1" rIns="81625" wrap="square" tIns="3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97" name="Google Shape;697;p3"/>
              <p:cNvSpPr/>
              <p:nvPr/>
            </p:nvSpPr>
            <p:spPr>
              <a:xfrm>
                <a:off x="9101308" y="1816867"/>
                <a:ext cx="49309" cy="49308"/>
              </a:xfrm>
              <a:custGeom>
                <a:rect b="b" l="l" r="r" t="t"/>
                <a:pathLst>
                  <a:path extrusionOk="0" h="151" w="151">
                    <a:moveTo>
                      <a:pt x="110" y="8"/>
                    </a:moveTo>
                    <a:cubicBezTo>
                      <a:pt x="72" y="-10"/>
                      <a:pt x="27" y="5"/>
                      <a:pt x="8" y="42"/>
                    </a:cubicBezTo>
                    <a:cubicBezTo>
                      <a:pt x="-10" y="79"/>
                      <a:pt x="5" y="124"/>
                      <a:pt x="42" y="143"/>
                    </a:cubicBezTo>
                    <a:cubicBezTo>
                      <a:pt x="79" y="162"/>
                      <a:pt x="124" y="147"/>
                      <a:pt x="143" y="110"/>
                    </a:cubicBezTo>
                    <a:cubicBezTo>
                      <a:pt x="162" y="72"/>
                      <a:pt x="147" y="27"/>
                      <a:pt x="110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98" name="Google Shape;698;p3"/>
              <p:cNvSpPr/>
              <p:nvPr/>
            </p:nvSpPr>
            <p:spPr>
              <a:xfrm>
                <a:off x="9101308" y="1816867"/>
                <a:ext cx="49309" cy="40817"/>
              </a:xfrm>
              <a:custGeom>
                <a:rect b="b" l="l" r="r" t="t"/>
                <a:pathLst>
                  <a:path extrusionOk="0" h="125" w="151">
                    <a:moveTo>
                      <a:pt x="151" y="68"/>
                    </a:moveTo>
                    <a:cubicBezTo>
                      <a:pt x="144" y="60"/>
                      <a:pt x="137" y="54"/>
                      <a:pt x="128" y="50"/>
                    </a:cubicBezTo>
                    <a:cubicBezTo>
                      <a:pt x="90" y="31"/>
                      <a:pt x="45" y="46"/>
                      <a:pt x="26" y="83"/>
                    </a:cubicBezTo>
                    <a:cubicBezTo>
                      <a:pt x="19" y="97"/>
                      <a:pt x="17" y="111"/>
                      <a:pt x="19" y="125"/>
                    </a:cubicBezTo>
                    <a:cubicBezTo>
                      <a:pt x="-1" y="103"/>
                      <a:pt x="-6" y="70"/>
                      <a:pt x="8" y="42"/>
                    </a:cubicBezTo>
                    <a:cubicBezTo>
                      <a:pt x="27" y="5"/>
                      <a:pt x="72" y="-10"/>
                      <a:pt x="110" y="8"/>
                    </a:cubicBezTo>
                    <a:cubicBezTo>
                      <a:pt x="133" y="20"/>
                      <a:pt x="148" y="43"/>
                      <a:pt x="151" y="6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699" name="Google Shape;699;p3"/>
              <p:cNvSpPr/>
              <p:nvPr/>
            </p:nvSpPr>
            <p:spPr>
              <a:xfrm>
                <a:off x="8758756" y="1790091"/>
                <a:ext cx="140416" cy="124738"/>
              </a:xfrm>
              <a:custGeom>
                <a:rect b="b" l="l" r="r" t="t"/>
                <a:pathLst>
                  <a:path extrusionOk="0" h="382" w="430">
                    <a:moveTo>
                      <a:pt x="273" y="382"/>
                    </a:moveTo>
                    <a:cubicBezTo>
                      <a:pt x="273" y="382"/>
                      <a:pt x="-71" y="232"/>
                      <a:pt x="13" y="65"/>
                    </a:cubicBezTo>
                    <a:cubicBezTo>
                      <a:pt x="98" y="-102"/>
                      <a:pt x="411" y="108"/>
                      <a:pt x="411" y="108"/>
                    </a:cubicBezTo>
                    <a:cubicBezTo>
                      <a:pt x="411" y="108"/>
                      <a:pt x="506" y="305"/>
                      <a:pt x="273" y="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"/>
              <p:cNvSpPr/>
              <p:nvPr/>
            </p:nvSpPr>
            <p:spPr>
              <a:xfrm>
                <a:off x="8758756" y="1790091"/>
                <a:ext cx="140416" cy="71839"/>
              </a:xfrm>
              <a:custGeom>
                <a:rect b="b" l="l" r="r" t="t"/>
                <a:pathLst>
                  <a:path extrusionOk="0" h="220" w="430">
                    <a:moveTo>
                      <a:pt x="411" y="108"/>
                    </a:moveTo>
                    <a:cubicBezTo>
                      <a:pt x="411" y="108"/>
                      <a:pt x="435" y="159"/>
                      <a:pt x="429" y="220"/>
                    </a:cubicBezTo>
                    <a:cubicBezTo>
                      <a:pt x="427" y="215"/>
                      <a:pt x="425" y="212"/>
                      <a:pt x="425" y="212"/>
                    </a:cubicBezTo>
                    <a:cubicBezTo>
                      <a:pt x="425" y="212"/>
                      <a:pt x="112" y="2"/>
                      <a:pt x="28" y="169"/>
                    </a:cubicBezTo>
                    <a:cubicBezTo>
                      <a:pt x="25" y="176"/>
                      <a:pt x="23" y="182"/>
                      <a:pt x="21" y="189"/>
                    </a:cubicBezTo>
                    <a:cubicBezTo>
                      <a:pt x="-1" y="150"/>
                      <a:pt x="-8" y="108"/>
                      <a:pt x="13" y="65"/>
                    </a:cubicBezTo>
                    <a:cubicBezTo>
                      <a:pt x="98" y="-102"/>
                      <a:pt x="411" y="108"/>
                      <a:pt x="411" y="10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1025" lIns="81625" spcFirstLastPara="1" rIns="81625" wrap="square" tIns="31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01" name="Google Shape;701;p3"/>
              <p:cNvSpPr/>
              <p:nvPr/>
            </p:nvSpPr>
            <p:spPr>
              <a:xfrm>
                <a:off x="8626176" y="2417700"/>
                <a:ext cx="37227" cy="222047"/>
              </a:xfrm>
              <a:custGeom>
                <a:rect b="b" l="l" r="r" t="t"/>
                <a:pathLst>
                  <a:path extrusionOk="0" h="680" w="114">
                    <a:moveTo>
                      <a:pt x="1" y="662"/>
                    </a:moveTo>
                    <a:cubicBezTo>
                      <a:pt x="23" y="592"/>
                      <a:pt x="40" y="521"/>
                      <a:pt x="54" y="450"/>
                    </a:cubicBezTo>
                    <a:cubicBezTo>
                      <a:pt x="82" y="307"/>
                      <a:pt x="99" y="160"/>
                      <a:pt x="85" y="14"/>
                    </a:cubicBezTo>
                    <a:cubicBezTo>
                      <a:pt x="84" y="-1"/>
                      <a:pt x="108" y="-5"/>
                      <a:pt x="109" y="11"/>
                    </a:cubicBezTo>
                    <a:cubicBezTo>
                      <a:pt x="123" y="159"/>
                      <a:pt x="106" y="308"/>
                      <a:pt x="78" y="453"/>
                    </a:cubicBezTo>
                    <a:cubicBezTo>
                      <a:pt x="64" y="526"/>
                      <a:pt x="47" y="600"/>
                      <a:pt x="24" y="672"/>
                    </a:cubicBezTo>
                    <a:cubicBezTo>
                      <a:pt x="19" y="687"/>
                      <a:pt x="-4" y="677"/>
                      <a:pt x="1" y="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"/>
              <p:cNvSpPr/>
              <p:nvPr/>
            </p:nvSpPr>
            <p:spPr>
              <a:xfrm>
                <a:off x="8686588" y="2414761"/>
                <a:ext cx="86209" cy="193638"/>
              </a:xfrm>
              <a:custGeom>
                <a:rect b="b" l="l" r="r" t="t"/>
                <a:pathLst>
                  <a:path extrusionOk="0" h="593" w="264">
                    <a:moveTo>
                      <a:pt x="240" y="586"/>
                    </a:moveTo>
                    <a:cubicBezTo>
                      <a:pt x="171" y="420"/>
                      <a:pt x="101" y="254"/>
                      <a:pt x="31" y="87"/>
                    </a:cubicBezTo>
                    <a:cubicBezTo>
                      <a:pt x="21" y="64"/>
                      <a:pt x="11" y="40"/>
                      <a:pt x="1" y="17"/>
                    </a:cubicBezTo>
                    <a:cubicBezTo>
                      <a:pt x="-5" y="2"/>
                      <a:pt x="18" y="-7"/>
                      <a:pt x="24" y="7"/>
                    </a:cubicBezTo>
                    <a:cubicBezTo>
                      <a:pt x="94" y="174"/>
                      <a:pt x="164" y="340"/>
                      <a:pt x="233" y="505"/>
                    </a:cubicBezTo>
                    <a:cubicBezTo>
                      <a:pt x="243" y="529"/>
                      <a:pt x="253" y="553"/>
                      <a:pt x="263" y="576"/>
                    </a:cubicBezTo>
                    <a:cubicBezTo>
                      <a:pt x="269" y="591"/>
                      <a:pt x="247" y="600"/>
                      <a:pt x="240" y="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"/>
              <p:cNvSpPr/>
              <p:nvPr/>
            </p:nvSpPr>
            <p:spPr>
              <a:xfrm>
                <a:off x="8708467" y="2394843"/>
                <a:ext cx="179929" cy="138453"/>
              </a:xfrm>
              <a:custGeom>
                <a:rect b="b" l="l" r="r" t="t"/>
                <a:pathLst>
                  <a:path extrusionOk="0" h="424" w="551">
                    <a:moveTo>
                      <a:pt x="544" y="400"/>
                    </a:moveTo>
                    <a:cubicBezTo>
                      <a:pt x="478" y="367"/>
                      <a:pt x="416" y="328"/>
                      <a:pt x="355" y="288"/>
                    </a:cubicBezTo>
                    <a:cubicBezTo>
                      <a:pt x="233" y="208"/>
                      <a:pt x="116" y="117"/>
                      <a:pt x="22" y="5"/>
                    </a:cubicBezTo>
                    <a:cubicBezTo>
                      <a:pt x="12" y="-7"/>
                      <a:pt x="-8" y="8"/>
                      <a:pt x="3" y="20"/>
                    </a:cubicBezTo>
                    <a:cubicBezTo>
                      <a:pt x="98" y="133"/>
                      <a:pt x="217" y="226"/>
                      <a:pt x="340" y="307"/>
                    </a:cubicBezTo>
                    <a:cubicBezTo>
                      <a:pt x="403" y="349"/>
                      <a:pt x="467" y="389"/>
                      <a:pt x="534" y="423"/>
                    </a:cubicBezTo>
                    <a:cubicBezTo>
                      <a:pt x="549" y="430"/>
                      <a:pt x="558" y="407"/>
                      <a:pt x="544" y="4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"/>
              <p:cNvSpPr/>
              <p:nvPr/>
            </p:nvSpPr>
            <p:spPr>
              <a:xfrm>
                <a:off x="8599399" y="2366760"/>
                <a:ext cx="260913" cy="243272"/>
              </a:xfrm>
              <a:custGeom>
                <a:rect b="b" l="l" r="r" t="t"/>
                <a:pathLst>
                  <a:path extrusionOk="0" h="745" w="799">
                    <a:moveTo>
                      <a:pt x="798" y="300"/>
                    </a:moveTo>
                    <a:cubicBezTo>
                      <a:pt x="777" y="371"/>
                      <a:pt x="455" y="200"/>
                      <a:pt x="455" y="200"/>
                    </a:cubicBezTo>
                    <a:cubicBezTo>
                      <a:pt x="455" y="200"/>
                      <a:pt x="769" y="482"/>
                      <a:pt x="702" y="565"/>
                    </a:cubicBezTo>
                    <a:cubicBezTo>
                      <a:pt x="636" y="646"/>
                      <a:pt x="326" y="270"/>
                      <a:pt x="326" y="270"/>
                    </a:cubicBezTo>
                    <a:cubicBezTo>
                      <a:pt x="326" y="270"/>
                      <a:pt x="379" y="754"/>
                      <a:pt x="273" y="744"/>
                    </a:cubicBezTo>
                    <a:cubicBezTo>
                      <a:pt x="167" y="734"/>
                      <a:pt x="186" y="313"/>
                      <a:pt x="186" y="313"/>
                    </a:cubicBezTo>
                    <a:cubicBezTo>
                      <a:pt x="186" y="313"/>
                      <a:pt x="82" y="661"/>
                      <a:pt x="17" y="627"/>
                    </a:cubicBezTo>
                    <a:cubicBezTo>
                      <a:pt x="-48" y="593"/>
                      <a:pt x="94" y="121"/>
                      <a:pt x="94" y="121"/>
                    </a:cubicBezTo>
                    <a:lnTo>
                      <a:pt x="238" y="60"/>
                    </a:lnTo>
                    <a:lnTo>
                      <a:pt x="382" y="0"/>
                    </a:lnTo>
                    <a:cubicBezTo>
                      <a:pt x="382" y="0"/>
                      <a:pt x="819" y="230"/>
                      <a:pt x="798" y="30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"/>
              <p:cNvSpPr/>
              <p:nvPr/>
            </p:nvSpPr>
            <p:spPr>
              <a:xfrm>
                <a:off x="8604950" y="2615257"/>
                <a:ext cx="49309" cy="49308"/>
              </a:xfrm>
              <a:custGeom>
                <a:rect b="b" l="l" r="r" t="t"/>
                <a:pathLst>
                  <a:path extrusionOk="0" h="151" w="151">
                    <a:moveTo>
                      <a:pt x="145" y="46"/>
                    </a:moveTo>
                    <a:cubicBezTo>
                      <a:pt x="129" y="7"/>
                      <a:pt x="85" y="-11"/>
                      <a:pt x="46" y="5"/>
                    </a:cubicBezTo>
                    <a:cubicBezTo>
                      <a:pt x="8" y="22"/>
                      <a:pt x="-10" y="66"/>
                      <a:pt x="6" y="104"/>
                    </a:cubicBezTo>
                    <a:cubicBezTo>
                      <a:pt x="22" y="143"/>
                      <a:pt x="66" y="161"/>
                      <a:pt x="105" y="145"/>
                    </a:cubicBezTo>
                    <a:cubicBezTo>
                      <a:pt x="143" y="128"/>
                      <a:pt x="161" y="84"/>
                      <a:pt x="145" y="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"/>
              <p:cNvSpPr/>
              <p:nvPr/>
            </p:nvSpPr>
            <p:spPr>
              <a:xfrm>
                <a:off x="8604950" y="2615257"/>
                <a:ext cx="49309" cy="38532"/>
              </a:xfrm>
              <a:custGeom>
                <a:rect b="b" l="l" r="r" t="t"/>
                <a:pathLst>
                  <a:path extrusionOk="0" h="118" w="151">
                    <a:moveTo>
                      <a:pt x="137" y="118"/>
                    </a:moveTo>
                    <a:cubicBezTo>
                      <a:pt x="137" y="108"/>
                      <a:pt x="136" y="98"/>
                      <a:pt x="132" y="89"/>
                    </a:cubicBezTo>
                    <a:cubicBezTo>
                      <a:pt x="116" y="51"/>
                      <a:pt x="71" y="32"/>
                      <a:pt x="33" y="49"/>
                    </a:cubicBezTo>
                    <a:cubicBezTo>
                      <a:pt x="19" y="54"/>
                      <a:pt x="8" y="64"/>
                      <a:pt x="0" y="76"/>
                    </a:cubicBezTo>
                    <a:cubicBezTo>
                      <a:pt x="0" y="46"/>
                      <a:pt x="17" y="18"/>
                      <a:pt x="46" y="5"/>
                    </a:cubicBezTo>
                    <a:cubicBezTo>
                      <a:pt x="85" y="-11"/>
                      <a:pt x="129" y="7"/>
                      <a:pt x="145" y="46"/>
                    </a:cubicBezTo>
                    <a:cubicBezTo>
                      <a:pt x="155" y="70"/>
                      <a:pt x="151" y="97"/>
                      <a:pt x="137" y="11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07" name="Google Shape;707;p3"/>
              <p:cNvSpPr/>
              <p:nvPr/>
            </p:nvSpPr>
            <p:spPr>
              <a:xfrm>
                <a:off x="8743734" y="2583583"/>
                <a:ext cx="49309" cy="48981"/>
              </a:xfrm>
              <a:custGeom>
                <a:rect b="b" l="l" r="r" t="t"/>
                <a:pathLst>
                  <a:path extrusionOk="0" h="150" w="151">
                    <a:moveTo>
                      <a:pt x="145" y="45"/>
                    </a:moveTo>
                    <a:cubicBezTo>
                      <a:pt x="129" y="7"/>
                      <a:pt x="84" y="-11"/>
                      <a:pt x="46" y="5"/>
                    </a:cubicBezTo>
                    <a:cubicBezTo>
                      <a:pt x="7" y="21"/>
                      <a:pt x="-11" y="65"/>
                      <a:pt x="6" y="103"/>
                    </a:cubicBezTo>
                    <a:cubicBezTo>
                      <a:pt x="22" y="142"/>
                      <a:pt x="66" y="160"/>
                      <a:pt x="104" y="144"/>
                    </a:cubicBezTo>
                    <a:cubicBezTo>
                      <a:pt x="143" y="128"/>
                      <a:pt x="161" y="83"/>
                      <a:pt x="145" y="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"/>
              <p:cNvSpPr/>
              <p:nvPr/>
            </p:nvSpPr>
            <p:spPr>
              <a:xfrm>
                <a:off x="8743734" y="2583583"/>
                <a:ext cx="49309" cy="38205"/>
              </a:xfrm>
              <a:custGeom>
                <a:rect b="b" l="l" r="r" t="t"/>
                <a:pathLst>
                  <a:path extrusionOk="0" h="117" w="151">
                    <a:moveTo>
                      <a:pt x="137" y="117"/>
                    </a:moveTo>
                    <a:cubicBezTo>
                      <a:pt x="137" y="107"/>
                      <a:pt x="135" y="98"/>
                      <a:pt x="131" y="88"/>
                    </a:cubicBezTo>
                    <a:cubicBezTo>
                      <a:pt x="115" y="50"/>
                      <a:pt x="71" y="32"/>
                      <a:pt x="33" y="48"/>
                    </a:cubicBezTo>
                    <a:cubicBezTo>
                      <a:pt x="19" y="54"/>
                      <a:pt x="8" y="63"/>
                      <a:pt x="0" y="75"/>
                    </a:cubicBezTo>
                    <a:cubicBezTo>
                      <a:pt x="0" y="45"/>
                      <a:pt x="17" y="17"/>
                      <a:pt x="46" y="5"/>
                    </a:cubicBezTo>
                    <a:cubicBezTo>
                      <a:pt x="84" y="-11"/>
                      <a:pt x="129" y="7"/>
                      <a:pt x="145" y="45"/>
                    </a:cubicBezTo>
                    <a:cubicBezTo>
                      <a:pt x="155" y="70"/>
                      <a:pt x="151" y="96"/>
                      <a:pt x="137" y="117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09" name="Google Shape;709;p3"/>
              <p:cNvSpPr/>
              <p:nvPr/>
            </p:nvSpPr>
            <p:spPr>
              <a:xfrm>
                <a:off x="8864885" y="2506519"/>
                <a:ext cx="49309" cy="48981"/>
              </a:xfrm>
              <a:custGeom>
                <a:rect b="b" l="l" r="r" t="t"/>
                <a:pathLst>
                  <a:path extrusionOk="0" h="150" w="151">
                    <a:moveTo>
                      <a:pt x="145" y="46"/>
                    </a:moveTo>
                    <a:cubicBezTo>
                      <a:pt x="129" y="8"/>
                      <a:pt x="85" y="-10"/>
                      <a:pt x="46" y="6"/>
                    </a:cubicBezTo>
                    <a:cubicBezTo>
                      <a:pt x="8" y="22"/>
                      <a:pt x="-10" y="66"/>
                      <a:pt x="6" y="104"/>
                    </a:cubicBezTo>
                    <a:cubicBezTo>
                      <a:pt x="22" y="143"/>
                      <a:pt x="66" y="161"/>
                      <a:pt x="104" y="145"/>
                    </a:cubicBezTo>
                    <a:cubicBezTo>
                      <a:pt x="143" y="129"/>
                      <a:pt x="161" y="84"/>
                      <a:pt x="145" y="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"/>
              <p:cNvSpPr/>
              <p:nvPr/>
            </p:nvSpPr>
            <p:spPr>
              <a:xfrm>
                <a:off x="8864885" y="2506519"/>
                <a:ext cx="49309" cy="38532"/>
              </a:xfrm>
              <a:custGeom>
                <a:rect b="b" l="l" r="r" t="t"/>
                <a:pathLst>
                  <a:path extrusionOk="0" h="118" w="151">
                    <a:moveTo>
                      <a:pt x="137" y="118"/>
                    </a:moveTo>
                    <a:cubicBezTo>
                      <a:pt x="137" y="108"/>
                      <a:pt x="136" y="98"/>
                      <a:pt x="132" y="89"/>
                    </a:cubicBezTo>
                    <a:cubicBezTo>
                      <a:pt x="115" y="51"/>
                      <a:pt x="71" y="33"/>
                      <a:pt x="33" y="49"/>
                    </a:cubicBezTo>
                    <a:cubicBezTo>
                      <a:pt x="19" y="55"/>
                      <a:pt x="8" y="64"/>
                      <a:pt x="0" y="76"/>
                    </a:cubicBezTo>
                    <a:cubicBezTo>
                      <a:pt x="0" y="46"/>
                      <a:pt x="17" y="18"/>
                      <a:pt x="46" y="6"/>
                    </a:cubicBezTo>
                    <a:cubicBezTo>
                      <a:pt x="85" y="-10"/>
                      <a:pt x="129" y="8"/>
                      <a:pt x="145" y="46"/>
                    </a:cubicBezTo>
                    <a:cubicBezTo>
                      <a:pt x="155" y="71"/>
                      <a:pt x="151" y="97"/>
                      <a:pt x="137" y="11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11" name="Google Shape;711;p3"/>
              <p:cNvSpPr/>
              <p:nvPr/>
            </p:nvSpPr>
            <p:spPr>
              <a:xfrm>
                <a:off x="8607236" y="2269125"/>
                <a:ext cx="115599" cy="144657"/>
              </a:xfrm>
              <a:custGeom>
                <a:rect b="b" l="l" r="r" t="t"/>
                <a:pathLst>
                  <a:path extrusionOk="0" h="443" w="354">
                    <a:moveTo>
                      <a:pt x="70" y="420"/>
                    </a:moveTo>
                    <a:cubicBezTo>
                      <a:pt x="70" y="420"/>
                      <a:pt x="-93" y="82"/>
                      <a:pt x="80" y="10"/>
                    </a:cubicBezTo>
                    <a:cubicBezTo>
                      <a:pt x="252" y="-62"/>
                      <a:pt x="354" y="301"/>
                      <a:pt x="354" y="301"/>
                    </a:cubicBezTo>
                    <a:cubicBezTo>
                      <a:pt x="354" y="301"/>
                      <a:pt x="298" y="513"/>
                      <a:pt x="70" y="4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"/>
              <p:cNvSpPr/>
              <p:nvPr/>
            </p:nvSpPr>
            <p:spPr>
              <a:xfrm>
                <a:off x="8608869" y="2269125"/>
                <a:ext cx="113966" cy="129636"/>
              </a:xfrm>
              <a:custGeom>
                <a:rect b="b" l="l" r="r" t="t"/>
                <a:pathLst>
                  <a:path extrusionOk="0" h="397" w="349">
                    <a:moveTo>
                      <a:pt x="349" y="301"/>
                    </a:moveTo>
                    <a:cubicBezTo>
                      <a:pt x="349" y="301"/>
                      <a:pt x="334" y="356"/>
                      <a:pt x="290" y="397"/>
                    </a:cubicBezTo>
                    <a:cubicBezTo>
                      <a:pt x="291" y="393"/>
                      <a:pt x="292" y="390"/>
                      <a:pt x="292" y="390"/>
                    </a:cubicBezTo>
                    <a:cubicBezTo>
                      <a:pt x="292" y="390"/>
                      <a:pt x="190" y="27"/>
                      <a:pt x="18" y="99"/>
                    </a:cubicBezTo>
                    <a:cubicBezTo>
                      <a:pt x="11" y="102"/>
                      <a:pt x="6" y="106"/>
                      <a:pt x="0" y="109"/>
                    </a:cubicBezTo>
                    <a:cubicBezTo>
                      <a:pt x="8" y="65"/>
                      <a:pt x="30" y="29"/>
                      <a:pt x="75" y="10"/>
                    </a:cubicBezTo>
                    <a:cubicBezTo>
                      <a:pt x="247" y="-62"/>
                      <a:pt x="349" y="301"/>
                      <a:pt x="349" y="30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13" name="Google Shape;713;p3"/>
              <p:cNvSpPr/>
              <p:nvPr/>
            </p:nvSpPr>
            <p:spPr>
              <a:xfrm>
                <a:off x="8494902" y="1375712"/>
                <a:ext cx="175031" cy="144657"/>
              </a:xfrm>
              <a:custGeom>
                <a:rect b="b" l="l" r="r" t="t"/>
                <a:pathLst>
                  <a:path extrusionOk="0" h="443" w="536">
                    <a:moveTo>
                      <a:pt x="514" y="439"/>
                    </a:moveTo>
                    <a:cubicBezTo>
                      <a:pt x="466" y="383"/>
                      <a:pt x="414" y="331"/>
                      <a:pt x="360" y="281"/>
                    </a:cubicBezTo>
                    <a:cubicBezTo>
                      <a:pt x="254" y="182"/>
                      <a:pt x="138" y="90"/>
                      <a:pt x="7" y="24"/>
                    </a:cubicBezTo>
                    <a:cubicBezTo>
                      <a:pt x="-7" y="17"/>
                      <a:pt x="3" y="-5"/>
                      <a:pt x="17" y="2"/>
                    </a:cubicBezTo>
                    <a:cubicBezTo>
                      <a:pt x="150" y="68"/>
                      <a:pt x="268" y="162"/>
                      <a:pt x="376" y="262"/>
                    </a:cubicBezTo>
                    <a:cubicBezTo>
                      <a:pt x="431" y="314"/>
                      <a:pt x="485" y="367"/>
                      <a:pt x="533" y="425"/>
                    </a:cubicBezTo>
                    <a:cubicBezTo>
                      <a:pt x="544" y="437"/>
                      <a:pt x="524" y="451"/>
                      <a:pt x="514" y="4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14" name="Google Shape;714;p3"/>
              <p:cNvSpPr/>
              <p:nvPr/>
            </p:nvSpPr>
            <p:spPr>
              <a:xfrm>
                <a:off x="8509597" y="1346650"/>
                <a:ext cx="207033" cy="40164"/>
              </a:xfrm>
              <a:custGeom>
                <a:rect b="b" l="l" r="r" t="t"/>
                <a:pathLst>
                  <a:path extrusionOk="0" h="123" w="634">
                    <a:moveTo>
                      <a:pt x="620" y="123"/>
                    </a:moveTo>
                    <a:cubicBezTo>
                      <a:pt x="442" y="94"/>
                      <a:pt x="264" y="65"/>
                      <a:pt x="86" y="36"/>
                    </a:cubicBezTo>
                    <a:cubicBezTo>
                      <a:pt x="60" y="32"/>
                      <a:pt x="35" y="28"/>
                      <a:pt x="10" y="24"/>
                    </a:cubicBezTo>
                    <a:cubicBezTo>
                      <a:pt x="-6" y="21"/>
                      <a:pt x="-2" y="-3"/>
                      <a:pt x="14" y="0"/>
                    </a:cubicBezTo>
                    <a:cubicBezTo>
                      <a:pt x="192" y="28"/>
                      <a:pt x="370" y="57"/>
                      <a:pt x="549" y="86"/>
                    </a:cubicBezTo>
                    <a:cubicBezTo>
                      <a:pt x="574" y="90"/>
                      <a:pt x="599" y="94"/>
                      <a:pt x="624" y="98"/>
                    </a:cubicBezTo>
                    <a:cubicBezTo>
                      <a:pt x="640" y="101"/>
                      <a:pt x="636" y="125"/>
                      <a:pt x="620" y="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15" name="Google Shape;715;p3"/>
              <p:cNvSpPr/>
              <p:nvPr/>
            </p:nvSpPr>
            <p:spPr>
              <a:xfrm>
                <a:off x="8504372" y="1240525"/>
                <a:ext cx="209645" cy="85227"/>
              </a:xfrm>
              <a:custGeom>
                <a:rect b="b" l="l" r="r" t="t"/>
                <a:pathLst>
                  <a:path extrusionOk="0" h="261" w="642">
                    <a:moveTo>
                      <a:pt x="622" y="2"/>
                    </a:moveTo>
                    <a:cubicBezTo>
                      <a:pt x="559" y="40"/>
                      <a:pt x="493" y="73"/>
                      <a:pt x="427" y="103"/>
                    </a:cubicBezTo>
                    <a:cubicBezTo>
                      <a:pt x="295" y="164"/>
                      <a:pt x="155" y="215"/>
                      <a:pt x="11" y="236"/>
                    </a:cubicBezTo>
                    <a:cubicBezTo>
                      <a:pt x="-5" y="238"/>
                      <a:pt x="-2" y="263"/>
                      <a:pt x="14" y="261"/>
                    </a:cubicBezTo>
                    <a:cubicBezTo>
                      <a:pt x="160" y="239"/>
                      <a:pt x="302" y="188"/>
                      <a:pt x="436" y="126"/>
                    </a:cubicBezTo>
                    <a:cubicBezTo>
                      <a:pt x="504" y="95"/>
                      <a:pt x="572" y="61"/>
                      <a:pt x="636" y="22"/>
                    </a:cubicBezTo>
                    <a:cubicBezTo>
                      <a:pt x="650" y="14"/>
                      <a:pt x="636" y="-6"/>
                      <a:pt x="622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16" name="Google Shape;716;p3"/>
              <p:cNvSpPr/>
              <p:nvPr/>
            </p:nvSpPr>
            <p:spPr>
              <a:xfrm>
                <a:off x="8471064" y="1228769"/>
                <a:ext cx="228585" cy="275926"/>
              </a:xfrm>
              <a:custGeom>
                <a:rect b="b" l="l" r="r" t="t"/>
                <a:pathLst>
                  <a:path extrusionOk="0" h="845" w="700">
                    <a:moveTo>
                      <a:pt x="524" y="8"/>
                    </a:moveTo>
                    <a:cubicBezTo>
                      <a:pt x="573" y="63"/>
                      <a:pt x="258" y="246"/>
                      <a:pt x="258" y="246"/>
                    </a:cubicBezTo>
                    <a:cubicBezTo>
                      <a:pt x="258" y="246"/>
                      <a:pt x="664" y="128"/>
                      <a:pt x="698" y="229"/>
                    </a:cubicBezTo>
                    <a:cubicBezTo>
                      <a:pt x="733" y="329"/>
                      <a:pt x="249" y="392"/>
                      <a:pt x="249" y="392"/>
                    </a:cubicBezTo>
                    <a:cubicBezTo>
                      <a:pt x="249" y="392"/>
                      <a:pt x="688" y="604"/>
                      <a:pt x="624" y="688"/>
                    </a:cubicBezTo>
                    <a:cubicBezTo>
                      <a:pt x="560" y="773"/>
                      <a:pt x="211" y="533"/>
                      <a:pt x="211" y="533"/>
                    </a:cubicBezTo>
                    <a:cubicBezTo>
                      <a:pt x="211" y="533"/>
                      <a:pt x="453" y="806"/>
                      <a:pt x="389" y="843"/>
                    </a:cubicBezTo>
                    <a:cubicBezTo>
                      <a:pt x="326" y="880"/>
                      <a:pt x="0" y="510"/>
                      <a:pt x="0" y="510"/>
                    </a:cubicBezTo>
                    <a:lnTo>
                      <a:pt x="25" y="356"/>
                    </a:lnTo>
                    <a:lnTo>
                      <a:pt x="49" y="202"/>
                    </a:lnTo>
                    <a:cubicBezTo>
                      <a:pt x="49" y="202"/>
                      <a:pt x="476" y="-48"/>
                      <a:pt x="524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"/>
              <p:cNvSpPr/>
              <p:nvPr/>
            </p:nvSpPr>
            <p:spPr>
              <a:xfrm>
                <a:off x="8644463" y="1494899"/>
                <a:ext cx="49309" cy="49308"/>
              </a:xfrm>
              <a:custGeom>
                <a:rect b="b" l="l" r="r" t="t"/>
                <a:pathLst>
                  <a:path extrusionOk="0" h="151" w="151">
                    <a:moveTo>
                      <a:pt x="88" y="1"/>
                    </a:moveTo>
                    <a:cubicBezTo>
                      <a:pt x="46" y="-6"/>
                      <a:pt x="8" y="22"/>
                      <a:pt x="1" y="63"/>
                    </a:cubicBezTo>
                    <a:cubicBezTo>
                      <a:pt x="-6" y="105"/>
                      <a:pt x="22" y="143"/>
                      <a:pt x="63" y="150"/>
                    </a:cubicBezTo>
                    <a:cubicBezTo>
                      <a:pt x="105" y="157"/>
                      <a:pt x="143" y="129"/>
                      <a:pt x="150" y="87"/>
                    </a:cubicBezTo>
                    <a:cubicBezTo>
                      <a:pt x="157" y="46"/>
                      <a:pt x="129" y="8"/>
                      <a:pt x="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18" name="Google Shape;718;p3"/>
              <p:cNvSpPr/>
              <p:nvPr/>
            </p:nvSpPr>
            <p:spPr>
              <a:xfrm>
                <a:off x="8644463" y="1494899"/>
                <a:ext cx="47023" cy="45716"/>
              </a:xfrm>
              <a:custGeom>
                <a:rect b="b" l="l" r="r" t="t"/>
                <a:pathLst>
                  <a:path extrusionOk="0" h="140" w="144">
                    <a:moveTo>
                      <a:pt x="144" y="45"/>
                    </a:moveTo>
                    <a:cubicBezTo>
                      <a:pt x="136" y="40"/>
                      <a:pt x="127" y="37"/>
                      <a:pt x="117" y="35"/>
                    </a:cubicBezTo>
                    <a:cubicBezTo>
                      <a:pt x="76" y="28"/>
                      <a:pt x="37" y="56"/>
                      <a:pt x="31" y="97"/>
                    </a:cubicBezTo>
                    <a:cubicBezTo>
                      <a:pt x="28" y="112"/>
                      <a:pt x="30" y="127"/>
                      <a:pt x="36" y="140"/>
                    </a:cubicBezTo>
                    <a:cubicBezTo>
                      <a:pt x="11" y="124"/>
                      <a:pt x="-4" y="94"/>
                      <a:pt x="1" y="63"/>
                    </a:cubicBezTo>
                    <a:cubicBezTo>
                      <a:pt x="8" y="22"/>
                      <a:pt x="46" y="-6"/>
                      <a:pt x="88" y="1"/>
                    </a:cubicBezTo>
                    <a:cubicBezTo>
                      <a:pt x="114" y="5"/>
                      <a:pt x="135" y="23"/>
                      <a:pt x="144" y="4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900" lIns="81625" spcFirstLastPara="1" rIns="81625" wrap="square" tIns="4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19" name="Google Shape;719;p3"/>
              <p:cNvSpPr/>
              <p:nvPr/>
            </p:nvSpPr>
            <p:spPr>
              <a:xfrm>
                <a:off x="8690833" y="1360365"/>
                <a:ext cx="49309" cy="49308"/>
              </a:xfrm>
              <a:custGeom>
                <a:rect b="b" l="l" r="r" t="t"/>
                <a:pathLst>
                  <a:path extrusionOk="0" h="151" w="151">
                    <a:moveTo>
                      <a:pt x="87" y="1"/>
                    </a:moveTo>
                    <a:cubicBezTo>
                      <a:pt x="46" y="-6"/>
                      <a:pt x="7" y="22"/>
                      <a:pt x="1" y="63"/>
                    </a:cubicBezTo>
                    <a:cubicBezTo>
                      <a:pt x="-6" y="104"/>
                      <a:pt x="22" y="143"/>
                      <a:pt x="63" y="150"/>
                    </a:cubicBezTo>
                    <a:cubicBezTo>
                      <a:pt x="104" y="156"/>
                      <a:pt x="143" y="128"/>
                      <a:pt x="150" y="87"/>
                    </a:cubicBezTo>
                    <a:cubicBezTo>
                      <a:pt x="156" y="46"/>
                      <a:pt x="128" y="8"/>
                      <a:pt x="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20" name="Google Shape;720;p3"/>
              <p:cNvSpPr/>
              <p:nvPr/>
            </p:nvSpPr>
            <p:spPr>
              <a:xfrm>
                <a:off x="8690833" y="1360365"/>
                <a:ext cx="47023" cy="45716"/>
              </a:xfrm>
              <a:custGeom>
                <a:rect b="b" l="l" r="r" t="t"/>
                <a:pathLst>
                  <a:path extrusionOk="0" h="140" w="144">
                    <a:moveTo>
                      <a:pt x="144" y="45"/>
                    </a:moveTo>
                    <a:cubicBezTo>
                      <a:pt x="136" y="40"/>
                      <a:pt x="127" y="37"/>
                      <a:pt x="117" y="35"/>
                    </a:cubicBezTo>
                    <a:cubicBezTo>
                      <a:pt x="76" y="28"/>
                      <a:pt x="37" y="56"/>
                      <a:pt x="30" y="97"/>
                    </a:cubicBezTo>
                    <a:cubicBezTo>
                      <a:pt x="28" y="112"/>
                      <a:pt x="30" y="127"/>
                      <a:pt x="36" y="140"/>
                    </a:cubicBezTo>
                    <a:cubicBezTo>
                      <a:pt x="11" y="124"/>
                      <a:pt x="-4" y="94"/>
                      <a:pt x="1" y="63"/>
                    </a:cubicBezTo>
                    <a:cubicBezTo>
                      <a:pt x="7" y="22"/>
                      <a:pt x="46" y="-6"/>
                      <a:pt x="87" y="1"/>
                    </a:cubicBezTo>
                    <a:cubicBezTo>
                      <a:pt x="114" y="5"/>
                      <a:pt x="134" y="22"/>
                      <a:pt x="144" y="4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900" lIns="81625" spcFirstLastPara="1" rIns="81625" wrap="square" tIns="4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21" name="Google Shape;721;p3"/>
              <p:cNvSpPr/>
              <p:nvPr/>
            </p:nvSpPr>
            <p:spPr>
              <a:xfrm>
                <a:off x="8689527" y="1216687"/>
                <a:ext cx="49309" cy="49308"/>
              </a:xfrm>
              <a:custGeom>
                <a:rect b="b" l="l" r="r" t="t"/>
                <a:pathLst>
                  <a:path extrusionOk="0" h="151" w="151">
                    <a:moveTo>
                      <a:pt x="87" y="1"/>
                    </a:moveTo>
                    <a:cubicBezTo>
                      <a:pt x="46" y="-6"/>
                      <a:pt x="7" y="22"/>
                      <a:pt x="1" y="63"/>
                    </a:cubicBezTo>
                    <a:cubicBezTo>
                      <a:pt x="-6" y="105"/>
                      <a:pt x="22" y="143"/>
                      <a:pt x="63" y="150"/>
                    </a:cubicBezTo>
                    <a:cubicBezTo>
                      <a:pt x="104" y="157"/>
                      <a:pt x="143" y="129"/>
                      <a:pt x="150" y="88"/>
                    </a:cubicBezTo>
                    <a:cubicBezTo>
                      <a:pt x="156" y="46"/>
                      <a:pt x="128" y="8"/>
                      <a:pt x="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"/>
              <p:cNvSpPr/>
              <p:nvPr/>
            </p:nvSpPr>
            <p:spPr>
              <a:xfrm>
                <a:off x="8689527" y="1216687"/>
                <a:ext cx="47023" cy="45716"/>
              </a:xfrm>
              <a:custGeom>
                <a:rect b="b" l="l" r="r" t="t"/>
                <a:pathLst>
                  <a:path extrusionOk="0" h="140" w="144">
                    <a:moveTo>
                      <a:pt x="144" y="45"/>
                    </a:moveTo>
                    <a:cubicBezTo>
                      <a:pt x="136" y="40"/>
                      <a:pt x="127" y="37"/>
                      <a:pt x="117" y="35"/>
                    </a:cubicBezTo>
                    <a:cubicBezTo>
                      <a:pt x="76" y="28"/>
                      <a:pt x="37" y="56"/>
                      <a:pt x="30" y="97"/>
                    </a:cubicBezTo>
                    <a:cubicBezTo>
                      <a:pt x="28" y="112"/>
                      <a:pt x="30" y="127"/>
                      <a:pt x="36" y="140"/>
                    </a:cubicBezTo>
                    <a:cubicBezTo>
                      <a:pt x="11" y="124"/>
                      <a:pt x="-4" y="95"/>
                      <a:pt x="1" y="63"/>
                    </a:cubicBezTo>
                    <a:cubicBezTo>
                      <a:pt x="8" y="22"/>
                      <a:pt x="46" y="-6"/>
                      <a:pt x="87" y="1"/>
                    </a:cubicBezTo>
                    <a:cubicBezTo>
                      <a:pt x="114" y="5"/>
                      <a:pt x="134" y="23"/>
                      <a:pt x="144" y="45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900" lIns="81625" spcFirstLastPara="1" rIns="81625" wrap="square" tIns="4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23" name="Google Shape;723;p3"/>
              <p:cNvSpPr/>
              <p:nvPr/>
            </p:nvSpPr>
            <p:spPr>
              <a:xfrm>
                <a:off x="8358404" y="1286240"/>
                <a:ext cx="146294" cy="109064"/>
              </a:xfrm>
              <a:custGeom>
                <a:rect b="b" l="l" r="r" t="t"/>
                <a:pathLst>
                  <a:path extrusionOk="0" h="334" w="448">
                    <a:moveTo>
                      <a:pt x="345" y="334"/>
                    </a:moveTo>
                    <a:cubicBezTo>
                      <a:pt x="345" y="334"/>
                      <a:pt x="-28" y="294"/>
                      <a:pt x="2" y="109"/>
                    </a:cubicBezTo>
                    <a:cubicBezTo>
                      <a:pt x="32" y="-76"/>
                      <a:pt x="394" y="30"/>
                      <a:pt x="394" y="30"/>
                    </a:cubicBezTo>
                    <a:cubicBezTo>
                      <a:pt x="394" y="30"/>
                      <a:pt x="544" y="190"/>
                      <a:pt x="345" y="3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"/>
              <p:cNvSpPr/>
              <p:nvPr/>
            </p:nvSpPr>
            <p:spPr>
              <a:xfrm>
                <a:off x="8358404" y="1286240"/>
                <a:ext cx="144988" cy="73472"/>
              </a:xfrm>
              <a:custGeom>
                <a:rect b="b" l="l" r="r" t="t"/>
                <a:pathLst>
                  <a:path extrusionOk="0" h="225" w="444">
                    <a:moveTo>
                      <a:pt x="394" y="30"/>
                    </a:moveTo>
                    <a:cubicBezTo>
                      <a:pt x="394" y="30"/>
                      <a:pt x="433" y="72"/>
                      <a:pt x="444" y="132"/>
                    </a:cubicBezTo>
                    <a:cubicBezTo>
                      <a:pt x="441" y="128"/>
                      <a:pt x="439" y="126"/>
                      <a:pt x="439" y="126"/>
                    </a:cubicBezTo>
                    <a:cubicBezTo>
                      <a:pt x="439" y="126"/>
                      <a:pt x="77" y="20"/>
                      <a:pt x="47" y="204"/>
                    </a:cubicBezTo>
                    <a:cubicBezTo>
                      <a:pt x="46" y="212"/>
                      <a:pt x="47" y="218"/>
                      <a:pt x="47" y="225"/>
                    </a:cubicBezTo>
                    <a:cubicBezTo>
                      <a:pt x="14" y="195"/>
                      <a:pt x="-6" y="157"/>
                      <a:pt x="2" y="109"/>
                    </a:cubicBezTo>
                    <a:cubicBezTo>
                      <a:pt x="32" y="-76"/>
                      <a:pt x="394" y="30"/>
                      <a:pt x="394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2650" lIns="81625" spcFirstLastPara="1" rIns="81625" wrap="square" tIns="326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25" name="Google Shape;725;p3"/>
              <p:cNvSpPr/>
              <p:nvPr/>
            </p:nvSpPr>
            <p:spPr>
              <a:xfrm>
                <a:off x="8035771" y="1971647"/>
                <a:ext cx="109394" cy="198210"/>
              </a:xfrm>
              <a:custGeom>
                <a:rect b="b" l="l" r="r" t="t"/>
                <a:pathLst>
                  <a:path extrusionOk="0" h="607" w="335">
                    <a:moveTo>
                      <a:pt x="3" y="587"/>
                    </a:moveTo>
                    <a:cubicBezTo>
                      <a:pt x="48" y="529"/>
                      <a:pt x="89" y="468"/>
                      <a:pt x="127" y="405"/>
                    </a:cubicBezTo>
                    <a:cubicBezTo>
                      <a:pt x="204" y="282"/>
                      <a:pt x="272" y="150"/>
                      <a:pt x="310" y="9"/>
                    </a:cubicBezTo>
                    <a:cubicBezTo>
                      <a:pt x="315" y="-6"/>
                      <a:pt x="338" y="-1"/>
                      <a:pt x="334" y="15"/>
                    </a:cubicBezTo>
                    <a:cubicBezTo>
                      <a:pt x="295" y="158"/>
                      <a:pt x="227" y="291"/>
                      <a:pt x="149" y="417"/>
                    </a:cubicBezTo>
                    <a:cubicBezTo>
                      <a:pt x="109" y="481"/>
                      <a:pt x="67" y="544"/>
                      <a:pt x="21" y="603"/>
                    </a:cubicBezTo>
                    <a:cubicBezTo>
                      <a:pt x="11" y="616"/>
                      <a:pt x="-7" y="599"/>
                      <a:pt x="3" y="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"/>
              <p:cNvSpPr/>
              <p:nvPr/>
            </p:nvSpPr>
            <p:spPr>
              <a:xfrm>
                <a:off x="8169004" y="1980137"/>
                <a:ext cx="15021" cy="209312"/>
              </a:xfrm>
              <a:custGeom>
                <a:rect b="b" l="l" r="r" t="t"/>
                <a:pathLst>
                  <a:path extrusionOk="0" h="641" w="46">
                    <a:moveTo>
                      <a:pt x="22" y="630"/>
                    </a:moveTo>
                    <a:cubicBezTo>
                      <a:pt x="15" y="450"/>
                      <a:pt x="9" y="270"/>
                      <a:pt x="2" y="89"/>
                    </a:cubicBezTo>
                    <a:cubicBezTo>
                      <a:pt x="1" y="64"/>
                      <a:pt x="1" y="38"/>
                      <a:pt x="0" y="13"/>
                    </a:cubicBezTo>
                    <a:cubicBezTo>
                      <a:pt x="-1" y="-3"/>
                      <a:pt x="24" y="-4"/>
                      <a:pt x="24" y="12"/>
                    </a:cubicBezTo>
                    <a:cubicBezTo>
                      <a:pt x="31" y="192"/>
                      <a:pt x="37" y="373"/>
                      <a:pt x="44" y="553"/>
                    </a:cubicBezTo>
                    <a:cubicBezTo>
                      <a:pt x="45" y="578"/>
                      <a:pt x="45" y="604"/>
                      <a:pt x="46" y="629"/>
                    </a:cubicBezTo>
                    <a:cubicBezTo>
                      <a:pt x="47" y="645"/>
                      <a:pt x="22" y="646"/>
                      <a:pt x="22" y="6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"/>
              <p:cNvSpPr/>
              <p:nvPr/>
            </p:nvSpPr>
            <p:spPr>
              <a:xfrm>
                <a:off x="8196108" y="1969361"/>
                <a:ext cx="122783" cy="190699"/>
              </a:xfrm>
              <a:custGeom>
                <a:rect b="b" l="l" r="r" t="t"/>
                <a:pathLst>
                  <a:path extrusionOk="0" h="584" w="376">
                    <a:moveTo>
                      <a:pt x="373" y="562"/>
                    </a:moveTo>
                    <a:cubicBezTo>
                      <a:pt x="323" y="508"/>
                      <a:pt x="278" y="450"/>
                      <a:pt x="235" y="391"/>
                    </a:cubicBezTo>
                    <a:cubicBezTo>
                      <a:pt x="150" y="273"/>
                      <a:pt x="73" y="146"/>
                      <a:pt x="24" y="9"/>
                    </a:cubicBezTo>
                    <a:cubicBezTo>
                      <a:pt x="19" y="-6"/>
                      <a:pt x="-5" y="1"/>
                      <a:pt x="1" y="16"/>
                    </a:cubicBezTo>
                    <a:cubicBezTo>
                      <a:pt x="50" y="156"/>
                      <a:pt x="128" y="284"/>
                      <a:pt x="215" y="404"/>
                    </a:cubicBezTo>
                    <a:cubicBezTo>
                      <a:pt x="259" y="465"/>
                      <a:pt x="305" y="525"/>
                      <a:pt x="356" y="580"/>
                    </a:cubicBezTo>
                    <a:cubicBezTo>
                      <a:pt x="367" y="592"/>
                      <a:pt x="383" y="574"/>
                      <a:pt x="373" y="5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"/>
              <p:cNvSpPr/>
              <p:nvPr/>
            </p:nvSpPr>
            <p:spPr>
              <a:xfrm>
                <a:off x="8037078" y="1947483"/>
                <a:ext cx="279200" cy="215843"/>
              </a:xfrm>
              <a:custGeom>
                <a:rect b="b" l="l" r="r" t="t"/>
                <a:pathLst>
                  <a:path extrusionOk="0" h="661" w="855">
                    <a:moveTo>
                      <a:pt x="851" y="427"/>
                    </a:moveTo>
                    <a:cubicBezTo>
                      <a:pt x="806" y="486"/>
                      <a:pt x="565" y="213"/>
                      <a:pt x="565" y="213"/>
                    </a:cubicBezTo>
                    <a:cubicBezTo>
                      <a:pt x="565" y="213"/>
                      <a:pt x="760" y="588"/>
                      <a:pt x="668" y="641"/>
                    </a:cubicBezTo>
                    <a:cubicBezTo>
                      <a:pt x="576" y="695"/>
                      <a:pt x="420" y="232"/>
                      <a:pt x="420" y="232"/>
                    </a:cubicBezTo>
                    <a:cubicBezTo>
                      <a:pt x="420" y="232"/>
                      <a:pt x="298" y="705"/>
                      <a:pt x="203" y="658"/>
                    </a:cubicBezTo>
                    <a:cubicBezTo>
                      <a:pt x="107" y="611"/>
                      <a:pt x="274" y="223"/>
                      <a:pt x="274" y="223"/>
                    </a:cubicBezTo>
                    <a:cubicBezTo>
                      <a:pt x="274" y="223"/>
                      <a:pt x="54" y="513"/>
                      <a:pt x="5" y="458"/>
                    </a:cubicBezTo>
                    <a:cubicBezTo>
                      <a:pt x="-44" y="403"/>
                      <a:pt x="256" y="11"/>
                      <a:pt x="256" y="11"/>
                    </a:cubicBezTo>
                    <a:lnTo>
                      <a:pt x="412" y="5"/>
                    </a:lnTo>
                    <a:lnTo>
                      <a:pt x="568" y="0"/>
                    </a:lnTo>
                    <a:cubicBezTo>
                      <a:pt x="568" y="0"/>
                      <a:pt x="896" y="369"/>
                      <a:pt x="851" y="4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"/>
              <p:cNvSpPr/>
              <p:nvPr/>
            </p:nvSpPr>
            <p:spPr>
              <a:xfrm>
                <a:off x="8012913" y="2145040"/>
                <a:ext cx="48982" cy="49308"/>
              </a:xfrm>
              <a:custGeom>
                <a:rect b="b" l="l" r="r" t="t"/>
                <a:pathLst>
                  <a:path extrusionOk="0" h="151" w="150">
                    <a:moveTo>
                      <a:pt x="150" y="73"/>
                    </a:moveTo>
                    <a:cubicBezTo>
                      <a:pt x="149" y="31"/>
                      <a:pt x="114" y="-2"/>
                      <a:pt x="72" y="0"/>
                    </a:cubicBezTo>
                    <a:cubicBezTo>
                      <a:pt x="31" y="1"/>
                      <a:pt x="-2" y="37"/>
                      <a:pt x="0" y="78"/>
                    </a:cubicBezTo>
                    <a:cubicBezTo>
                      <a:pt x="1" y="120"/>
                      <a:pt x="36" y="152"/>
                      <a:pt x="78" y="151"/>
                    </a:cubicBezTo>
                    <a:cubicBezTo>
                      <a:pt x="119" y="149"/>
                      <a:pt x="152" y="114"/>
                      <a:pt x="150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"/>
              <p:cNvSpPr/>
              <p:nvPr/>
            </p:nvSpPr>
            <p:spPr>
              <a:xfrm>
                <a:off x="8014219" y="2145040"/>
                <a:ext cx="47676" cy="44736"/>
              </a:xfrm>
              <a:custGeom>
                <a:rect b="b" l="l" r="r" t="t"/>
                <a:pathLst>
                  <a:path extrusionOk="0" h="137" w="146">
                    <a:moveTo>
                      <a:pt x="114" y="137"/>
                    </a:moveTo>
                    <a:cubicBezTo>
                      <a:pt x="117" y="128"/>
                      <a:pt x="119" y="118"/>
                      <a:pt x="119" y="108"/>
                    </a:cubicBezTo>
                    <a:cubicBezTo>
                      <a:pt x="117" y="67"/>
                      <a:pt x="82" y="34"/>
                      <a:pt x="41" y="36"/>
                    </a:cubicBezTo>
                    <a:cubicBezTo>
                      <a:pt x="26" y="36"/>
                      <a:pt x="12" y="41"/>
                      <a:pt x="0" y="49"/>
                    </a:cubicBezTo>
                    <a:cubicBezTo>
                      <a:pt x="11" y="21"/>
                      <a:pt x="37" y="1"/>
                      <a:pt x="68" y="0"/>
                    </a:cubicBezTo>
                    <a:cubicBezTo>
                      <a:pt x="110" y="-1"/>
                      <a:pt x="145" y="31"/>
                      <a:pt x="146" y="73"/>
                    </a:cubicBezTo>
                    <a:cubicBezTo>
                      <a:pt x="147" y="99"/>
                      <a:pt x="134" y="123"/>
                      <a:pt x="114" y="137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900" lIns="81625" spcFirstLastPara="1" rIns="81625" wrap="square" tIns="3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31" name="Google Shape;731;p3"/>
              <p:cNvSpPr/>
              <p:nvPr/>
            </p:nvSpPr>
            <p:spPr>
              <a:xfrm>
                <a:off x="8153983" y="2164305"/>
                <a:ext cx="48982" cy="48981"/>
              </a:xfrm>
              <a:custGeom>
                <a:rect b="b" l="l" r="r" t="t"/>
                <a:pathLst>
                  <a:path extrusionOk="0" h="150" w="150">
                    <a:moveTo>
                      <a:pt x="150" y="72"/>
                    </a:moveTo>
                    <a:cubicBezTo>
                      <a:pt x="149" y="31"/>
                      <a:pt x="114" y="-2"/>
                      <a:pt x="72" y="0"/>
                    </a:cubicBezTo>
                    <a:cubicBezTo>
                      <a:pt x="31" y="1"/>
                      <a:pt x="-2" y="36"/>
                      <a:pt x="0" y="78"/>
                    </a:cubicBezTo>
                    <a:cubicBezTo>
                      <a:pt x="1" y="119"/>
                      <a:pt x="36" y="152"/>
                      <a:pt x="78" y="150"/>
                    </a:cubicBezTo>
                    <a:cubicBezTo>
                      <a:pt x="119" y="149"/>
                      <a:pt x="152" y="114"/>
                      <a:pt x="150" y="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"/>
              <p:cNvSpPr/>
              <p:nvPr/>
            </p:nvSpPr>
            <p:spPr>
              <a:xfrm>
                <a:off x="8155289" y="2164305"/>
                <a:ext cx="47676" cy="44736"/>
              </a:xfrm>
              <a:custGeom>
                <a:rect b="b" l="l" r="r" t="t"/>
                <a:pathLst>
                  <a:path extrusionOk="0" h="137" w="146">
                    <a:moveTo>
                      <a:pt x="114" y="137"/>
                    </a:moveTo>
                    <a:cubicBezTo>
                      <a:pt x="117" y="128"/>
                      <a:pt x="119" y="118"/>
                      <a:pt x="119" y="108"/>
                    </a:cubicBezTo>
                    <a:cubicBezTo>
                      <a:pt x="117" y="66"/>
                      <a:pt x="82" y="34"/>
                      <a:pt x="41" y="35"/>
                    </a:cubicBezTo>
                    <a:cubicBezTo>
                      <a:pt x="25" y="36"/>
                      <a:pt x="12" y="41"/>
                      <a:pt x="0" y="49"/>
                    </a:cubicBezTo>
                    <a:cubicBezTo>
                      <a:pt x="11" y="21"/>
                      <a:pt x="37" y="1"/>
                      <a:pt x="68" y="0"/>
                    </a:cubicBezTo>
                    <a:cubicBezTo>
                      <a:pt x="110" y="-2"/>
                      <a:pt x="145" y="31"/>
                      <a:pt x="146" y="72"/>
                    </a:cubicBezTo>
                    <a:cubicBezTo>
                      <a:pt x="147" y="99"/>
                      <a:pt x="134" y="123"/>
                      <a:pt x="114" y="137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900" lIns="81625" spcFirstLastPara="1" rIns="81625" wrap="square" tIns="3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33" name="Google Shape;733;p3"/>
              <p:cNvSpPr/>
              <p:nvPr/>
            </p:nvSpPr>
            <p:spPr>
              <a:xfrm>
                <a:off x="8294400" y="2134917"/>
                <a:ext cx="49309" cy="49308"/>
              </a:xfrm>
              <a:custGeom>
                <a:rect b="b" l="l" r="r" t="t"/>
                <a:pathLst>
                  <a:path extrusionOk="0" h="151" w="151">
                    <a:moveTo>
                      <a:pt x="151" y="73"/>
                    </a:moveTo>
                    <a:cubicBezTo>
                      <a:pt x="149" y="31"/>
                      <a:pt x="115" y="-2"/>
                      <a:pt x="73" y="0"/>
                    </a:cubicBezTo>
                    <a:cubicBezTo>
                      <a:pt x="31" y="1"/>
                      <a:pt x="-1" y="36"/>
                      <a:pt x="0" y="78"/>
                    </a:cubicBezTo>
                    <a:cubicBezTo>
                      <a:pt x="2" y="120"/>
                      <a:pt x="37" y="152"/>
                      <a:pt x="78" y="151"/>
                    </a:cubicBezTo>
                    <a:cubicBezTo>
                      <a:pt x="120" y="149"/>
                      <a:pt x="152" y="114"/>
                      <a:pt x="15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8475" lIns="81625" spcFirstLastPara="1" rIns="81625" wrap="square" tIns="8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"/>
              <p:cNvSpPr/>
              <p:nvPr/>
            </p:nvSpPr>
            <p:spPr>
              <a:xfrm>
                <a:off x="8296033" y="2134917"/>
                <a:ext cx="47676" cy="44736"/>
              </a:xfrm>
              <a:custGeom>
                <a:rect b="b" l="l" r="r" t="t"/>
                <a:pathLst>
                  <a:path extrusionOk="0" h="137" w="146">
                    <a:moveTo>
                      <a:pt x="114" y="137"/>
                    </a:moveTo>
                    <a:cubicBezTo>
                      <a:pt x="117" y="128"/>
                      <a:pt x="119" y="118"/>
                      <a:pt x="118" y="108"/>
                    </a:cubicBezTo>
                    <a:cubicBezTo>
                      <a:pt x="117" y="67"/>
                      <a:pt x="82" y="34"/>
                      <a:pt x="40" y="36"/>
                    </a:cubicBezTo>
                    <a:cubicBezTo>
                      <a:pt x="25" y="36"/>
                      <a:pt x="11" y="41"/>
                      <a:pt x="0" y="49"/>
                    </a:cubicBezTo>
                    <a:cubicBezTo>
                      <a:pt x="10" y="21"/>
                      <a:pt x="36" y="1"/>
                      <a:pt x="68" y="0"/>
                    </a:cubicBezTo>
                    <a:cubicBezTo>
                      <a:pt x="110" y="-2"/>
                      <a:pt x="144" y="31"/>
                      <a:pt x="146" y="73"/>
                    </a:cubicBezTo>
                    <a:cubicBezTo>
                      <a:pt x="147" y="99"/>
                      <a:pt x="134" y="123"/>
                      <a:pt x="114" y="137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900" lIns="81625" spcFirstLastPara="1" rIns="81625" wrap="square" tIns="3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35" name="Google Shape;735;p3"/>
              <p:cNvSpPr/>
              <p:nvPr/>
            </p:nvSpPr>
            <p:spPr>
              <a:xfrm>
                <a:off x="8120022" y="1826990"/>
                <a:ext cx="101884" cy="147270"/>
              </a:xfrm>
              <a:custGeom>
                <a:rect b="b" l="l" r="r" t="t"/>
                <a:pathLst>
                  <a:path extrusionOk="0" h="451" w="312">
                    <a:moveTo>
                      <a:pt x="2" y="380"/>
                    </a:moveTo>
                    <a:cubicBezTo>
                      <a:pt x="2" y="380"/>
                      <a:pt x="-31" y="7"/>
                      <a:pt x="156" y="0"/>
                    </a:cubicBezTo>
                    <a:cubicBezTo>
                      <a:pt x="343" y="-7"/>
                      <a:pt x="309" y="369"/>
                      <a:pt x="309" y="369"/>
                    </a:cubicBezTo>
                    <a:cubicBezTo>
                      <a:pt x="309" y="369"/>
                      <a:pt x="182" y="547"/>
                      <a:pt x="2" y="3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"/>
              <p:cNvSpPr/>
              <p:nvPr/>
            </p:nvSpPr>
            <p:spPr>
              <a:xfrm>
                <a:off x="8136349" y="1826990"/>
                <a:ext cx="85556" cy="143025"/>
              </a:xfrm>
              <a:custGeom>
                <a:rect b="b" l="l" r="r" t="t"/>
                <a:pathLst>
                  <a:path extrusionOk="0" h="438" w="262">
                    <a:moveTo>
                      <a:pt x="259" y="369"/>
                    </a:moveTo>
                    <a:cubicBezTo>
                      <a:pt x="259" y="369"/>
                      <a:pt x="226" y="415"/>
                      <a:pt x="170" y="438"/>
                    </a:cubicBezTo>
                    <a:cubicBezTo>
                      <a:pt x="173" y="435"/>
                      <a:pt x="175" y="432"/>
                      <a:pt x="175" y="432"/>
                    </a:cubicBezTo>
                    <a:cubicBezTo>
                      <a:pt x="175" y="432"/>
                      <a:pt x="208" y="56"/>
                      <a:pt x="21" y="63"/>
                    </a:cubicBezTo>
                    <a:cubicBezTo>
                      <a:pt x="14" y="63"/>
                      <a:pt x="7" y="65"/>
                      <a:pt x="0" y="67"/>
                    </a:cubicBezTo>
                    <a:cubicBezTo>
                      <a:pt x="24" y="28"/>
                      <a:pt x="57" y="2"/>
                      <a:pt x="106" y="0"/>
                    </a:cubicBezTo>
                    <a:cubicBezTo>
                      <a:pt x="293" y="-7"/>
                      <a:pt x="259" y="369"/>
                      <a:pt x="259" y="36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37" name="Google Shape;737;p3"/>
              <p:cNvSpPr/>
              <p:nvPr/>
            </p:nvSpPr>
            <p:spPr>
              <a:xfrm>
                <a:off x="8501760" y="1942585"/>
                <a:ext cx="300426" cy="175025"/>
              </a:xfrm>
              <a:custGeom>
                <a:rect b="b" l="l" r="r" t="t"/>
                <a:pathLst>
                  <a:path extrusionOk="0" h="536" w="920">
                    <a:moveTo>
                      <a:pt x="0" y="0"/>
                    </a:moveTo>
                    <a:cubicBezTo>
                      <a:pt x="0" y="0"/>
                      <a:pt x="53" y="534"/>
                      <a:pt x="920" y="536"/>
                    </a:cubicBezTo>
                    <a:cubicBezTo>
                      <a:pt x="920" y="536"/>
                      <a:pt x="606" y="1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3"/>
              <p:cNvSpPr/>
              <p:nvPr/>
            </p:nvSpPr>
            <p:spPr>
              <a:xfrm>
                <a:off x="8501760" y="1942585"/>
                <a:ext cx="300426" cy="175025"/>
              </a:xfrm>
              <a:custGeom>
                <a:rect b="b" l="l" r="r" t="t"/>
                <a:pathLst>
                  <a:path extrusionOk="0" h="536" w="920">
                    <a:moveTo>
                      <a:pt x="843" y="534"/>
                    </a:moveTo>
                    <a:cubicBezTo>
                      <a:pt x="747" y="406"/>
                      <a:pt x="467" y="89"/>
                      <a:pt x="13" y="56"/>
                    </a:cubicBezTo>
                    <a:cubicBezTo>
                      <a:pt x="2" y="22"/>
                      <a:pt x="0" y="0"/>
                      <a:pt x="0" y="0"/>
                    </a:cubicBezTo>
                    <a:cubicBezTo>
                      <a:pt x="606" y="16"/>
                      <a:pt x="920" y="536"/>
                      <a:pt x="920" y="536"/>
                    </a:cubicBezTo>
                    <a:cubicBezTo>
                      <a:pt x="893" y="536"/>
                      <a:pt x="868" y="535"/>
                      <a:pt x="843" y="534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39" name="Google Shape;739;p3"/>
              <p:cNvSpPr/>
              <p:nvPr/>
            </p:nvSpPr>
            <p:spPr>
              <a:xfrm>
                <a:off x="8302564" y="1649352"/>
                <a:ext cx="104823" cy="347439"/>
              </a:xfrm>
              <a:custGeom>
                <a:rect b="b" l="l" r="r" t="t"/>
                <a:pathLst>
                  <a:path extrusionOk="0" h="1064" w="321">
                    <a:moveTo>
                      <a:pt x="121" y="0"/>
                    </a:moveTo>
                    <a:cubicBezTo>
                      <a:pt x="121" y="0"/>
                      <a:pt x="560" y="307"/>
                      <a:pt x="138" y="1064"/>
                    </a:cubicBezTo>
                    <a:cubicBezTo>
                      <a:pt x="138" y="1064"/>
                      <a:pt x="-162" y="535"/>
                      <a:pt x="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3"/>
              <p:cNvSpPr/>
              <p:nvPr/>
            </p:nvSpPr>
            <p:spPr>
              <a:xfrm>
                <a:off x="8302564" y="1649352"/>
                <a:ext cx="56820" cy="347439"/>
              </a:xfrm>
              <a:custGeom>
                <a:rect b="b" l="l" r="r" t="t"/>
                <a:pathLst>
                  <a:path extrusionOk="0" h="1064" w="174">
                    <a:moveTo>
                      <a:pt x="174" y="996"/>
                    </a:moveTo>
                    <a:cubicBezTo>
                      <a:pt x="109" y="849"/>
                      <a:pt x="-30" y="450"/>
                      <a:pt x="163" y="38"/>
                    </a:cubicBezTo>
                    <a:cubicBezTo>
                      <a:pt x="138" y="12"/>
                      <a:pt x="121" y="0"/>
                      <a:pt x="121" y="0"/>
                    </a:cubicBezTo>
                    <a:cubicBezTo>
                      <a:pt x="-162" y="535"/>
                      <a:pt x="138" y="1064"/>
                      <a:pt x="138" y="1064"/>
                    </a:cubicBezTo>
                    <a:cubicBezTo>
                      <a:pt x="151" y="1041"/>
                      <a:pt x="163" y="1018"/>
                      <a:pt x="174" y="99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41" name="Google Shape;741;p3"/>
              <p:cNvSpPr/>
              <p:nvPr/>
            </p:nvSpPr>
            <p:spPr>
              <a:xfrm>
                <a:off x="8451798" y="1583718"/>
                <a:ext cx="347449" cy="104819"/>
              </a:xfrm>
              <a:custGeom>
                <a:rect b="b" l="l" r="r" t="t"/>
                <a:pathLst>
                  <a:path extrusionOk="0" h="321" w="1064">
                    <a:moveTo>
                      <a:pt x="0" y="114"/>
                    </a:moveTo>
                    <a:cubicBezTo>
                      <a:pt x="0" y="114"/>
                      <a:pt x="300" y="558"/>
                      <a:pt x="1064" y="147"/>
                    </a:cubicBezTo>
                    <a:cubicBezTo>
                      <a:pt x="1064" y="147"/>
                      <a:pt x="539" y="-161"/>
                      <a:pt x="0" y="1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3"/>
              <p:cNvSpPr/>
              <p:nvPr/>
            </p:nvSpPr>
            <p:spPr>
              <a:xfrm>
                <a:off x="8451798" y="1583718"/>
                <a:ext cx="347449" cy="59430"/>
              </a:xfrm>
              <a:custGeom>
                <a:rect b="b" l="l" r="r" t="t"/>
                <a:pathLst>
                  <a:path extrusionOk="0" h="182" w="1064">
                    <a:moveTo>
                      <a:pt x="995" y="182"/>
                    </a:moveTo>
                    <a:cubicBezTo>
                      <a:pt x="849" y="114"/>
                      <a:pt x="452" y="-30"/>
                      <a:pt x="37" y="157"/>
                    </a:cubicBezTo>
                    <a:cubicBezTo>
                      <a:pt x="12" y="132"/>
                      <a:pt x="0" y="114"/>
                      <a:pt x="0" y="114"/>
                    </a:cubicBezTo>
                    <a:cubicBezTo>
                      <a:pt x="539" y="-161"/>
                      <a:pt x="1064" y="147"/>
                      <a:pt x="1064" y="147"/>
                    </a:cubicBezTo>
                    <a:cubicBezTo>
                      <a:pt x="1040" y="159"/>
                      <a:pt x="1017" y="171"/>
                      <a:pt x="995" y="18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18600" lIns="81625" spcFirstLastPara="1" rIns="81625" wrap="square" tIns="186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43" name="Google Shape;743;p3"/>
              <p:cNvSpPr/>
              <p:nvPr/>
            </p:nvSpPr>
            <p:spPr>
              <a:xfrm>
                <a:off x="7996912" y="1232688"/>
                <a:ext cx="106129" cy="347112"/>
              </a:xfrm>
              <a:custGeom>
                <a:rect b="b" l="l" r="r" t="t"/>
                <a:pathLst>
                  <a:path extrusionOk="0" h="1063" w="325">
                    <a:moveTo>
                      <a:pt x="143" y="0"/>
                    </a:moveTo>
                    <a:cubicBezTo>
                      <a:pt x="143" y="0"/>
                      <a:pt x="569" y="325"/>
                      <a:pt x="116" y="1063"/>
                    </a:cubicBezTo>
                    <a:cubicBezTo>
                      <a:pt x="116" y="1063"/>
                      <a:pt x="-162" y="522"/>
                      <a:pt x="1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3"/>
              <p:cNvSpPr/>
              <p:nvPr/>
            </p:nvSpPr>
            <p:spPr>
              <a:xfrm>
                <a:off x="7996912" y="1232688"/>
                <a:ext cx="60085" cy="347112"/>
              </a:xfrm>
              <a:custGeom>
                <a:rect b="b" l="l" r="r" t="t"/>
                <a:pathLst>
                  <a:path extrusionOk="0" h="1063" w="184">
                    <a:moveTo>
                      <a:pt x="155" y="997"/>
                    </a:moveTo>
                    <a:cubicBezTo>
                      <a:pt x="96" y="848"/>
                      <a:pt x="-26" y="443"/>
                      <a:pt x="184" y="39"/>
                    </a:cubicBezTo>
                    <a:cubicBezTo>
                      <a:pt x="160" y="13"/>
                      <a:pt x="143" y="0"/>
                      <a:pt x="143" y="0"/>
                    </a:cubicBezTo>
                    <a:cubicBezTo>
                      <a:pt x="-162" y="522"/>
                      <a:pt x="116" y="1063"/>
                      <a:pt x="116" y="1063"/>
                    </a:cubicBezTo>
                    <a:cubicBezTo>
                      <a:pt x="130" y="1041"/>
                      <a:pt x="142" y="1019"/>
                      <a:pt x="155" y="997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45" name="Google Shape;745;p3"/>
              <p:cNvSpPr/>
              <p:nvPr/>
            </p:nvSpPr>
            <p:spPr>
              <a:xfrm>
                <a:off x="8102061" y="1294730"/>
                <a:ext cx="233810" cy="85553"/>
              </a:xfrm>
              <a:custGeom>
                <a:rect b="b" l="l" r="r" t="t"/>
                <a:pathLst>
                  <a:path extrusionOk="0" h="262" w="716">
                    <a:moveTo>
                      <a:pt x="0" y="17"/>
                    </a:moveTo>
                    <a:cubicBezTo>
                      <a:pt x="0" y="17"/>
                      <a:pt x="125" y="371"/>
                      <a:pt x="716" y="228"/>
                    </a:cubicBezTo>
                    <a:cubicBezTo>
                      <a:pt x="716" y="228"/>
                      <a:pt x="415" y="-74"/>
                      <a:pt x="0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3"/>
              <p:cNvSpPr/>
              <p:nvPr/>
            </p:nvSpPr>
            <p:spPr>
              <a:xfrm>
                <a:off x="8102061" y="1294730"/>
                <a:ext cx="233810" cy="78370"/>
              </a:xfrm>
              <a:custGeom>
                <a:rect b="b" l="l" r="r" t="t"/>
                <a:pathLst>
                  <a:path extrusionOk="0" h="240" w="716">
                    <a:moveTo>
                      <a:pt x="663" y="240"/>
                    </a:moveTo>
                    <a:cubicBezTo>
                      <a:pt x="576" y="168"/>
                      <a:pt x="333" y="-1"/>
                      <a:pt x="18" y="52"/>
                    </a:cubicBezTo>
                    <a:cubicBezTo>
                      <a:pt x="5" y="31"/>
                      <a:pt x="0" y="17"/>
                      <a:pt x="0" y="17"/>
                    </a:cubicBezTo>
                    <a:cubicBezTo>
                      <a:pt x="415" y="-74"/>
                      <a:pt x="716" y="228"/>
                      <a:pt x="716" y="228"/>
                    </a:cubicBezTo>
                    <a:cubicBezTo>
                      <a:pt x="698" y="232"/>
                      <a:pt x="680" y="236"/>
                      <a:pt x="663" y="24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37550" lIns="81625" spcFirstLastPara="1" rIns="81625" wrap="square" tIns="37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47" name="Google Shape;747;p3"/>
              <p:cNvSpPr/>
              <p:nvPr/>
            </p:nvSpPr>
            <p:spPr>
              <a:xfrm>
                <a:off x="7919846" y="1038070"/>
                <a:ext cx="378798" cy="117228"/>
              </a:xfrm>
              <a:custGeom>
                <a:rect b="b" l="l" r="r" t="t"/>
                <a:pathLst>
                  <a:path extrusionOk="0" h="359" w="1160">
                    <a:moveTo>
                      <a:pt x="0" y="124"/>
                    </a:moveTo>
                    <a:cubicBezTo>
                      <a:pt x="0" y="124"/>
                      <a:pt x="331" y="621"/>
                      <a:pt x="1160" y="169"/>
                    </a:cubicBezTo>
                    <a:cubicBezTo>
                      <a:pt x="1160" y="169"/>
                      <a:pt x="585" y="-178"/>
                      <a:pt x="0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"/>
              <p:cNvSpPr/>
              <p:nvPr/>
            </p:nvSpPr>
            <p:spPr>
              <a:xfrm>
                <a:off x="7919846" y="1038070"/>
                <a:ext cx="378798" cy="67920"/>
              </a:xfrm>
              <a:custGeom>
                <a:rect b="b" l="l" r="r" t="t"/>
                <a:pathLst>
                  <a:path extrusionOk="0" h="208" w="1160">
                    <a:moveTo>
                      <a:pt x="1086" y="208"/>
                    </a:moveTo>
                    <a:cubicBezTo>
                      <a:pt x="926" y="131"/>
                      <a:pt x="492" y="-33"/>
                      <a:pt x="40" y="172"/>
                    </a:cubicBezTo>
                    <a:cubicBezTo>
                      <a:pt x="13" y="144"/>
                      <a:pt x="0" y="124"/>
                      <a:pt x="0" y="124"/>
                    </a:cubicBezTo>
                    <a:cubicBezTo>
                      <a:pt x="585" y="-178"/>
                      <a:pt x="1160" y="169"/>
                      <a:pt x="1160" y="169"/>
                    </a:cubicBezTo>
                    <a:cubicBezTo>
                      <a:pt x="1135" y="183"/>
                      <a:pt x="1110" y="196"/>
                      <a:pt x="1086" y="20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7100" lIns="81625" spcFirstLastPara="1" rIns="81625" wrap="square" tIns="271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749" name="Google Shape;749;p3"/>
            <p:cNvGrpSpPr/>
            <p:nvPr/>
          </p:nvGrpSpPr>
          <p:grpSpPr>
            <a:xfrm>
              <a:off x="7722020" y="2132120"/>
              <a:ext cx="1040979" cy="1868526"/>
              <a:chOff x="7414345" y="2471253"/>
              <a:chExt cx="946345" cy="1698660"/>
            </a:xfrm>
          </p:grpSpPr>
          <p:sp>
            <p:nvSpPr>
              <p:cNvPr id="750" name="Google Shape;750;p3"/>
              <p:cNvSpPr/>
              <p:nvPr/>
            </p:nvSpPr>
            <p:spPr>
              <a:xfrm>
                <a:off x="7414345" y="3855128"/>
                <a:ext cx="270383" cy="314785"/>
              </a:xfrm>
              <a:custGeom>
                <a:rect b="b" l="l" r="r" t="t"/>
                <a:pathLst>
                  <a:path extrusionOk="0" h="964" w="828">
                    <a:moveTo>
                      <a:pt x="786" y="0"/>
                    </a:moveTo>
                    <a:cubicBezTo>
                      <a:pt x="786" y="0"/>
                      <a:pt x="170" y="14"/>
                      <a:pt x="62" y="363"/>
                    </a:cubicBezTo>
                    <a:cubicBezTo>
                      <a:pt x="-46" y="712"/>
                      <a:pt x="-10" y="1001"/>
                      <a:pt x="148" y="960"/>
                    </a:cubicBezTo>
                    <a:cubicBezTo>
                      <a:pt x="305" y="920"/>
                      <a:pt x="1004" y="723"/>
                      <a:pt x="7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51" name="Google Shape;751;p3"/>
              <p:cNvSpPr/>
              <p:nvPr/>
            </p:nvSpPr>
            <p:spPr>
              <a:xfrm>
                <a:off x="7484880" y="3855455"/>
                <a:ext cx="195930" cy="228251"/>
              </a:xfrm>
              <a:custGeom>
                <a:rect b="b" l="l" r="r" t="t"/>
                <a:pathLst>
                  <a:path extrusionOk="0" h="699" w="600">
                    <a:moveTo>
                      <a:pt x="570" y="0"/>
                    </a:moveTo>
                    <a:cubicBezTo>
                      <a:pt x="570" y="0"/>
                      <a:pt x="124" y="10"/>
                      <a:pt x="45" y="264"/>
                    </a:cubicBezTo>
                    <a:cubicBezTo>
                      <a:pt x="-33" y="517"/>
                      <a:pt x="-7" y="726"/>
                      <a:pt x="108" y="696"/>
                    </a:cubicBezTo>
                    <a:cubicBezTo>
                      <a:pt x="222" y="667"/>
                      <a:pt x="728" y="525"/>
                      <a:pt x="57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52" name="Google Shape;752;p3"/>
              <p:cNvSpPr/>
              <p:nvPr/>
            </p:nvSpPr>
            <p:spPr>
              <a:xfrm>
                <a:off x="7544312" y="2471253"/>
                <a:ext cx="601505" cy="1538983"/>
              </a:xfrm>
              <a:custGeom>
                <a:rect b="b" l="l" r="r" t="t"/>
                <a:pathLst>
                  <a:path extrusionOk="0" h="4713" w="1842">
                    <a:moveTo>
                      <a:pt x="1665" y="6"/>
                    </a:moveTo>
                    <a:cubicBezTo>
                      <a:pt x="1663" y="8"/>
                      <a:pt x="1663" y="12"/>
                      <a:pt x="1664" y="15"/>
                    </a:cubicBezTo>
                    <a:cubicBezTo>
                      <a:pt x="2074" y="1047"/>
                      <a:pt x="1601" y="2265"/>
                      <a:pt x="1132" y="3104"/>
                    </a:cubicBezTo>
                    <a:cubicBezTo>
                      <a:pt x="623" y="4015"/>
                      <a:pt x="8" y="4690"/>
                      <a:pt x="2" y="4696"/>
                    </a:cubicBezTo>
                    <a:cubicBezTo>
                      <a:pt x="-2" y="4700"/>
                      <a:pt x="-1" y="4707"/>
                      <a:pt x="3" y="4711"/>
                    </a:cubicBezTo>
                    <a:cubicBezTo>
                      <a:pt x="7" y="4714"/>
                      <a:pt x="13" y="4714"/>
                      <a:pt x="17" y="4710"/>
                    </a:cubicBezTo>
                    <a:cubicBezTo>
                      <a:pt x="23" y="4703"/>
                      <a:pt x="639" y="4027"/>
                      <a:pt x="1149" y="3115"/>
                    </a:cubicBezTo>
                    <a:cubicBezTo>
                      <a:pt x="1449" y="2578"/>
                      <a:pt x="1654" y="2066"/>
                      <a:pt x="1760" y="1593"/>
                    </a:cubicBezTo>
                    <a:cubicBezTo>
                      <a:pt x="1891" y="1000"/>
                      <a:pt x="1865" y="466"/>
                      <a:pt x="1683" y="7"/>
                    </a:cubicBezTo>
                    <a:cubicBezTo>
                      <a:pt x="1681" y="2"/>
                      <a:pt x="1675" y="-1"/>
                      <a:pt x="1670" y="2"/>
                    </a:cubicBezTo>
                    <a:cubicBezTo>
                      <a:pt x="1668" y="2"/>
                      <a:pt x="1666" y="4"/>
                      <a:pt x="1665" y="5"/>
                    </a:cubicBezTo>
                    <a:lnTo>
                      <a:pt x="1665" y="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3"/>
              <p:cNvSpPr/>
              <p:nvPr/>
            </p:nvSpPr>
            <p:spPr>
              <a:xfrm>
                <a:off x="7510024" y="3549161"/>
                <a:ext cx="351694" cy="202781"/>
              </a:xfrm>
              <a:custGeom>
                <a:rect b="b" l="l" r="r" t="t"/>
                <a:pathLst>
                  <a:path extrusionOk="0" h="621" w="1077">
                    <a:moveTo>
                      <a:pt x="1077" y="92"/>
                    </a:moveTo>
                    <a:cubicBezTo>
                      <a:pt x="1077" y="92"/>
                      <a:pt x="192" y="-223"/>
                      <a:pt x="25" y="309"/>
                    </a:cubicBezTo>
                    <a:cubicBezTo>
                      <a:pt x="-141" y="841"/>
                      <a:pt x="563" y="640"/>
                      <a:pt x="1077" y="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54" name="Google Shape;754;p3"/>
              <p:cNvSpPr/>
              <p:nvPr/>
            </p:nvSpPr>
            <p:spPr>
              <a:xfrm>
                <a:off x="7649788" y="3561243"/>
                <a:ext cx="211931" cy="122126"/>
              </a:xfrm>
              <a:custGeom>
                <a:rect b="b" l="l" r="r" t="t"/>
                <a:pathLst>
                  <a:path extrusionOk="0" h="374" w="649">
                    <a:moveTo>
                      <a:pt x="649" y="55"/>
                    </a:moveTo>
                    <a:cubicBezTo>
                      <a:pt x="649" y="55"/>
                      <a:pt x="116" y="-134"/>
                      <a:pt x="15" y="186"/>
                    </a:cubicBezTo>
                    <a:cubicBezTo>
                      <a:pt x="-85" y="507"/>
                      <a:pt x="339" y="385"/>
                      <a:pt x="649" y="55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55" name="Google Shape;755;p3"/>
              <p:cNvSpPr/>
              <p:nvPr/>
            </p:nvSpPr>
            <p:spPr>
              <a:xfrm>
                <a:off x="7703669" y="3575610"/>
                <a:ext cx="161316" cy="48981"/>
              </a:xfrm>
              <a:custGeom>
                <a:rect b="b" l="l" r="r" t="t"/>
                <a:pathLst>
                  <a:path extrusionOk="0" h="150" w="494">
                    <a:moveTo>
                      <a:pt x="2" y="135"/>
                    </a:moveTo>
                    <a:cubicBezTo>
                      <a:pt x="0" y="137"/>
                      <a:pt x="0" y="139"/>
                      <a:pt x="0" y="142"/>
                    </a:cubicBezTo>
                    <a:cubicBezTo>
                      <a:pt x="1" y="148"/>
                      <a:pt x="6" y="151"/>
                      <a:pt x="12" y="150"/>
                    </a:cubicBezTo>
                    <a:cubicBezTo>
                      <a:pt x="26" y="148"/>
                      <a:pt x="369" y="87"/>
                      <a:pt x="488" y="18"/>
                    </a:cubicBezTo>
                    <a:cubicBezTo>
                      <a:pt x="493" y="16"/>
                      <a:pt x="495" y="9"/>
                      <a:pt x="492" y="4"/>
                    </a:cubicBezTo>
                    <a:cubicBezTo>
                      <a:pt x="489" y="0"/>
                      <a:pt x="483" y="-2"/>
                      <a:pt x="478" y="1"/>
                    </a:cubicBezTo>
                    <a:cubicBezTo>
                      <a:pt x="361" y="67"/>
                      <a:pt x="12" y="130"/>
                      <a:pt x="8" y="130"/>
                    </a:cubicBezTo>
                    <a:cubicBezTo>
                      <a:pt x="5" y="131"/>
                      <a:pt x="3" y="132"/>
                      <a:pt x="1" y="135"/>
                    </a:cubicBezTo>
                    <a:lnTo>
                      <a:pt x="2" y="1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3"/>
              <p:cNvSpPr/>
              <p:nvPr/>
            </p:nvSpPr>
            <p:spPr>
              <a:xfrm>
                <a:off x="7832330" y="3600427"/>
                <a:ext cx="169153" cy="370296"/>
              </a:xfrm>
              <a:custGeom>
                <a:rect b="b" l="l" r="r" t="t"/>
                <a:pathLst>
                  <a:path extrusionOk="0" h="1134" w="518">
                    <a:moveTo>
                      <a:pt x="51" y="0"/>
                    </a:moveTo>
                    <a:cubicBezTo>
                      <a:pt x="51" y="0"/>
                      <a:pt x="-145" y="1131"/>
                      <a:pt x="234" y="1134"/>
                    </a:cubicBezTo>
                    <a:cubicBezTo>
                      <a:pt x="613" y="1137"/>
                      <a:pt x="668" y="496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3"/>
              <p:cNvSpPr/>
              <p:nvPr/>
            </p:nvSpPr>
            <p:spPr>
              <a:xfrm>
                <a:off x="7836902" y="3600427"/>
                <a:ext cx="123436" cy="270375"/>
              </a:xfrm>
              <a:custGeom>
                <a:rect b="b" l="l" r="r" t="t"/>
                <a:pathLst>
                  <a:path extrusionOk="0" h="828" w="378">
                    <a:moveTo>
                      <a:pt x="37" y="0"/>
                    </a:moveTo>
                    <a:cubicBezTo>
                      <a:pt x="37" y="0"/>
                      <a:pt x="-106" y="826"/>
                      <a:pt x="171" y="828"/>
                    </a:cubicBezTo>
                    <a:cubicBezTo>
                      <a:pt x="448" y="831"/>
                      <a:pt x="488" y="362"/>
                      <a:pt x="37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58" name="Google Shape;758;p3"/>
              <p:cNvSpPr/>
              <p:nvPr/>
            </p:nvSpPr>
            <p:spPr>
              <a:xfrm>
                <a:off x="7846045" y="3599448"/>
                <a:ext cx="56167" cy="186128"/>
              </a:xfrm>
              <a:custGeom>
                <a:rect b="b" l="l" r="r" t="t"/>
                <a:pathLst>
                  <a:path extrusionOk="0" h="570" w="172">
                    <a:moveTo>
                      <a:pt x="2" y="4"/>
                    </a:moveTo>
                    <a:cubicBezTo>
                      <a:pt x="0" y="6"/>
                      <a:pt x="0" y="10"/>
                      <a:pt x="1" y="13"/>
                    </a:cubicBezTo>
                    <a:cubicBezTo>
                      <a:pt x="61" y="192"/>
                      <a:pt x="151" y="559"/>
                      <a:pt x="152" y="562"/>
                    </a:cubicBezTo>
                    <a:cubicBezTo>
                      <a:pt x="153" y="568"/>
                      <a:pt x="158" y="571"/>
                      <a:pt x="164" y="570"/>
                    </a:cubicBezTo>
                    <a:cubicBezTo>
                      <a:pt x="169" y="568"/>
                      <a:pt x="173" y="563"/>
                      <a:pt x="171" y="557"/>
                    </a:cubicBezTo>
                    <a:cubicBezTo>
                      <a:pt x="171" y="554"/>
                      <a:pt x="81" y="186"/>
                      <a:pt x="20" y="6"/>
                    </a:cubicBezTo>
                    <a:cubicBezTo>
                      <a:pt x="18" y="1"/>
                      <a:pt x="13" y="-2"/>
                      <a:pt x="7" y="0"/>
                    </a:cubicBezTo>
                    <a:cubicBezTo>
                      <a:pt x="5" y="1"/>
                      <a:pt x="3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3"/>
              <p:cNvSpPr/>
              <p:nvPr/>
            </p:nvSpPr>
            <p:spPr>
              <a:xfrm>
                <a:off x="7702689" y="3236989"/>
                <a:ext cx="321652" cy="181556"/>
              </a:xfrm>
              <a:custGeom>
                <a:rect b="b" l="l" r="r" t="t"/>
                <a:pathLst>
                  <a:path extrusionOk="0" h="556" w="985">
                    <a:moveTo>
                      <a:pt x="985" y="52"/>
                    </a:moveTo>
                    <a:cubicBezTo>
                      <a:pt x="985" y="52"/>
                      <a:pt x="189" y="-139"/>
                      <a:pt x="29" y="207"/>
                    </a:cubicBezTo>
                    <a:cubicBezTo>
                      <a:pt x="-131" y="553"/>
                      <a:pt x="405" y="839"/>
                      <a:pt x="985" y="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60" name="Google Shape;760;p3"/>
              <p:cNvSpPr/>
              <p:nvPr/>
            </p:nvSpPr>
            <p:spPr>
              <a:xfrm>
                <a:off x="7814043" y="3242866"/>
                <a:ext cx="210298" cy="118534"/>
              </a:xfrm>
              <a:custGeom>
                <a:rect b="b" l="l" r="r" t="t"/>
                <a:pathLst>
                  <a:path extrusionOk="0" h="363" w="644">
                    <a:moveTo>
                      <a:pt x="644" y="34"/>
                    </a:moveTo>
                    <a:cubicBezTo>
                      <a:pt x="644" y="34"/>
                      <a:pt x="124" y="-91"/>
                      <a:pt x="19" y="135"/>
                    </a:cubicBezTo>
                    <a:cubicBezTo>
                      <a:pt x="-85" y="361"/>
                      <a:pt x="265" y="548"/>
                      <a:pt x="644" y="3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61" name="Google Shape;761;p3"/>
              <p:cNvSpPr/>
              <p:nvPr/>
            </p:nvSpPr>
            <p:spPr>
              <a:xfrm>
                <a:off x="7884252" y="3249071"/>
                <a:ext cx="149233" cy="60410"/>
              </a:xfrm>
              <a:custGeom>
                <a:rect b="b" l="l" r="r" t="t"/>
                <a:pathLst>
                  <a:path extrusionOk="0" h="185" w="457">
                    <a:moveTo>
                      <a:pt x="1" y="169"/>
                    </a:moveTo>
                    <a:cubicBezTo>
                      <a:pt x="0" y="171"/>
                      <a:pt x="-1" y="175"/>
                      <a:pt x="0" y="178"/>
                    </a:cubicBezTo>
                    <a:cubicBezTo>
                      <a:pt x="2" y="183"/>
                      <a:pt x="8" y="186"/>
                      <a:pt x="13" y="184"/>
                    </a:cubicBezTo>
                    <a:lnTo>
                      <a:pt x="450" y="19"/>
                    </a:lnTo>
                    <a:cubicBezTo>
                      <a:pt x="456" y="17"/>
                      <a:pt x="458" y="11"/>
                      <a:pt x="456" y="5"/>
                    </a:cubicBezTo>
                    <a:cubicBezTo>
                      <a:pt x="454" y="0"/>
                      <a:pt x="448" y="-2"/>
                      <a:pt x="443" y="0"/>
                    </a:cubicBezTo>
                    <a:lnTo>
                      <a:pt x="6" y="165"/>
                    </a:lnTo>
                    <a:cubicBezTo>
                      <a:pt x="4" y="165"/>
                      <a:pt x="2" y="167"/>
                      <a:pt x="1" y="1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9600" lIns="81625" spcFirstLastPara="1" rIns="81625" wrap="square" tIns="196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3"/>
              <p:cNvSpPr/>
              <p:nvPr/>
            </p:nvSpPr>
            <p:spPr>
              <a:xfrm>
                <a:off x="8010300" y="3280418"/>
                <a:ext cx="194624" cy="345153"/>
              </a:xfrm>
              <a:custGeom>
                <a:rect b="b" l="l" r="r" t="t"/>
                <a:pathLst>
                  <a:path extrusionOk="0" h="1057" w="596">
                    <a:moveTo>
                      <a:pt x="41" y="0"/>
                    </a:moveTo>
                    <a:cubicBezTo>
                      <a:pt x="41" y="0"/>
                      <a:pt x="-173" y="1070"/>
                      <a:pt x="377" y="1057"/>
                    </a:cubicBezTo>
                    <a:cubicBezTo>
                      <a:pt x="927" y="1044"/>
                      <a:pt x="300" y="31"/>
                      <a:pt x="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63" name="Google Shape;763;p3"/>
              <p:cNvSpPr/>
              <p:nvPr/>
            </p:nvSpPr>
            <p:spPr>
              <a:xfrm>
                <a:off x="8017158" y="3277806"/>
                <a:ext cx="125395" cy="210618"/>
              </a:xfrm>
              <a:custGeom>
                <a:rect b="b" l="l" r="r" t="t"/>
                <a:pathLst>
                  <a:path extrusionOk="0" h="645" w="384">
                    <a:moveTo>
                      <a:pt x="18" y="0"/>
                    </a:moveTo>
                    <a:cubicBezTo>
                      <a:pt x="18" y="0"/>
                      <a:pt x="-96" y="653"/>
                      <a:pt x="241" y="645"/>
                    </a:cubicBezTo>
                    <a:cubicBezTo>
                      <a:pt x="579" y="637"/>
                      <a:pt x="241" y="76"/>
                      <a:pt x="18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64" name="Google Shape;764;p3"/>
              <p:cNvSpPr/>
              <p:nvPr/>
            </p:nvSpPr>
            <p:spPr>
              <a:xfrm>
                <a:off x="8020097" y="3269969"/>
                <a:ext cx="52248" cy="163597"/>
              </a:xfrm>
              <a:custGeom>
                <a:rect b="b" l="l" r="r" t="t"/>
                <a:pathLst>
                  <a:path extrusionOk="0" h="501" w="160">
                    <a:moveTo>
                      <a:pt x="2" y="4"/>
                    </a:moveTo>
                    <a:cubicBezTo>
                      <a:pt x="1" y="6"/>
                      <a:pt x="0" y="8"/>
                      <a:pt x="0" y="10"/>
                    </a:cubicBezTo>
                    <a:cubicBezTo>
                      <a:pt x="5" y="165"/>
                      <a:pt x="134" y="481"/>
                      <a:pt x="140" y="495"/>
                    </a:cubicBezTo>
                    <a:cubicBezTo>
                      <a:pt x="142" y="500"/>
                      <a:pt x="148" y="503"/>
                      <a:pt x="153" y="500"/>
                    </a:cubicBezTo>
                    <a:cubicBezTo>
                      <a:pt x="158" y="498"/>
                      <a:pt x="161" y="492"/>
                      <a:pt x="159" y="487"/>
                    </a:cubicBezTo>
                    <a:cubicBezTo>
                      <a:pt x="157" y="484"/>
                      <a:pt x="25" y="161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6" y="0"/>
                      <a:pt x="3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3"/>
              <p:cNvSpPr/>
              <p:nvPr/>
            </p:nvSpPr>
            <p:spPr>
              <a:xfrm>
                <a:off x="7813717" y="2929388"/>
                <a:ext cx="310549" cy="216823"/>
              </a:xfrm>
              <a:custGeom>
                <a:rect b="b" l="l" r="r" t="t"/>
                <a:pathLst>
                  <a:path extrusionOk="0" h="664" w="951">
                    <a:moveTo>
                      <a:pt x="951" y="1"/>
                    </a:moveTo>
                    <a:cubicBezTo>
                      <a:pt x="951" y="1"/>
                      <a:pt x="-76" y="-47"/>
                      <a:pt x="4" y="440"/>
                    </a:cubicBezTo>
                    <a:cubicBezTo>
                      <a:pt x="84" y="927"/>
                      <a:pt x="880" y="546"/>
                      <a:pt x="9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66" name="Google Shape;766;p3"/>
              <p:cNvSpPr/>
              <p:nvPr/>
            </p:nvSpPr>
            <p:spPr>
              <a:xfrm>
                <a:off x="7916580" y="2929388"/>
                <a:ext cx="205400" cy="143025"/>
              </a:xfrm>
              <a:custGeom>
                <a:rect b="b" l="l" r="r" t="t"/>
                <a:pathLst>
                  <a:path extrusionOk="0" h="438" w="629">
                    <a:moveTo>
                      <a:pt x="629" y="0"/>
                    </a:moveTo>
                    <a:cubicBezTo>
                      <a:pt x="629" y="0"/>
                      <a:pt x="-49" y="-31"/>
                      <a:pt x="3" y="290"/>
                    </a:cubicBezTo>
                    <a:cubicBezTo>
                      <a:pt x="56" y="612"/>
                      <a:pt x="582" y="360"/>
                      <a:pt x="629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67" name="Google Shape;767;p3"/>
              <p:cNvSpPr/>
              <p:nvPr/>
            </p:nvSpPr>
            <p:spPr>
              <a:xfrm>
                <a:off x="7979605" y="2927429"/>
                <a:ext cx="149886" cy="103513"/>
              </a:xfrm>
              <a:custGeom>
                <a:rect b="b" l="l" r="r" t="t"/>
                <a:pathLst>
                  <a:path extrusionOk="0" h="317" w="459">
                    <a:moveTo>
                      <a:pt x="1" y="301"/>
                    </a:moveTo>
                    <a:cubicBezTo>
                      <a:pt x="-1" y="304"/>
                      <a:pt x="-1" y="308"/>
                      <a:pt x="1" y="311"/>
                    </a:cubicBezTo>
                    <a:cubicBezTo>
                      <a:pt x="4" y="316"/>
                      <a:pt x="10" y="318"/>
                      <a:pt x="15" y="315"/>
                    </a:cubicBezTo>
                    <a:cubicBezTo>
                      <a:pt x="30" y="307"/>
                      <a:pt x="395" y="109"/>
                      <a:pt x="457" y="15"/>
                    </a:cubicBezTo>
                    <a:cubicBezTo>
                      <a:pt x="460" y="11"/>
                      <a:pt x="459" y="4"/>
                      <a:pt x="454" y="1"/>
                    </a:cubicBezTo>
                    <a:cubicBezTo>
                      <a:pt x="449" y="-2"/>
                      <a:pt x="443" y="0"/>
                      <a:pt x="440" y="4"/>
                    </a:cubicBezTo>
                    <a:cubicBezTo>
                      <a:pt x="381" y="94"/>
                      <a:pt x="9" y="295"/>
                      <a:pt x="5" y="297"/>
                    </a:cubicBezTo>
                    <a:cubicBezTo>
                      <a:pt x="4" y="298"/>
                      <a:pt x="2" y="299"/>
                      <a:pt x="1" y="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3"/>
              <p:cNvSpPr/>
              <p:nvPr/>
            </p:nvSpPr>
            <p:spPr>
              <a:xfrm>
                <a:off x="8127532" y="2942123"/>
                <a:ext cx="217482" cy="244252"/>
              </a:xfrm>
              <a:custGeom>
                <a:rect b="b" l="l" r="r" t="t"/>
                <a:pathLst>
                  <a:path extrusionOk="0" h="748" w="666">
                    <a:moveTo>
                      <a:pt x="0" y="0"/>
                    </a:moveTo>
                    <a:cubicBezTo>
                      <a:pt x="0" y="0"/>
                      <a:pt x="558" y="123"/>
                      <a:pt x="657" y="504"/>
                    </a:cubicBezTo>
                    <a:cubicBezTo>
                      <a:pt x="755" y="884"/>
                      <a:pt x="47" y="8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69" name="Google Shape;769;p3"/>
              <p:cNvSpPr/>
              <p:nvPr/>
            </p:nvSpPr>
            <p:spPr>
              <a:xfrm>
                <a:off x="8127859" y="2941797"/>
                <a:ext cx="157397" cy="176985"/>
              </a:xfrm>
              <a:custGeom>
                <a:rect b="b" l="l" r="r" t="t"/>
                <a:pathLst>
                  <a:path extrusionOk="0" h="542" w="482">
                    <a:moveTo>
                      <a:pt x="0" y="0"/>
                    </a:moveTo>
                    <a:cubicBezTo>
                      <a:pt x="0" y="0"/>
                      <a:pt x="404" y="89"/>
                      <a:pt x="475" y="365"/>
                    </a:cubicBezTo>
                    <a:cubicBezTo>
                      <a:pt x="547" y="641"/>
                      <a:pt x="34" y="646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70" name="Google Shape;770;p3"/>
              <p:cNvSpPr/>
              <p:nvPr/>
            </p:nvSpPr>
            <p:spPr>
              <a:xfrm>
                <a:off x="8124267" y="2935919"/>
                <a:ext cx="107435" cy="131596"/>
              </a:xfrm>
              <a:custGeom>
                <a:rect b="b" l="l" r="r" t="t"/>
                <a:pathLst>
                  <a:path extrusionOk="0" h="403" w="329">
                    <a:moveTo>
                      <a:pt x="1" y="4"/>
                    </a:moveTo>
                    <a:cubicBezTo>
                      <a:pt x="-1" y="7"/>
                      <a:pt x="-1" y="11"/>
                      <a:pt x="1" y="15"/>
                    </a:cubicBezTo>
                    <a:cubicBezTo>
                      <a:pt x="98" y="190"/>
                      <a:pt x="310" y="398"/>
                      <a:pt x="312" y="400"/>
                    </a:cubicBezTo>
                    <a:cubicBezTo>
                      <a:pt x="316" y="404"/>
                      <a:pt x="322" y="404"/>
                      <a:pt x="326" y="400"/>
                    </a:cubicBezTo>
                    <a:cubicBezTo>
                      <a:pt x="330" y="396"/>
                      <a:pt x="330" y="389"/>
                      <a:pt x="326" y="386"/>
                    </a:cubicBezTo>
                    <a:cubicBezTo>
                      <a:pt x="324" y="383"/>
                      <a:pt x="115" y="178"/>
                      <a:pt x="19" y="5"/>
                    </a:cubicBezTo>
                    <a:cubicBezTo>
                      <a:pt x="16" y="0"/>
                      <a:pt x="10" y="-2"/>
                      <a:pt x="5" y="1"/>
                    </a:cubicBezTo>
                    <a:cubicBezTo>
                      <a:pt x="3" y="2"/>
                      <a:pt x="2" y="3"/>
                      <a:pt x="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3"/>
              <p:cNvSpPr/>
              <p:nvPr/>
            </p:nvSpPr>
            <p:spPr>
              <a:xfrm>
                <a:off x="7854536" y="2654442"/>
                <a:ext cx="278874" cy="216169"/>
              </a:xfrm>
              <a:custGeom>
                <a:rect b="b" l="l" r="r" t="t"/>
                <a:pathLst>
                  <a:path extrusionOk="0" h="662" w="854">
                    <a:moveTo>
                      <a:pt x="854" y="24"/>
                    </a:moveTo>
                    <a:cubicBezTo>
                      <a:pt x="854" y="24"/>
                      <a:pt x="257" y="-107"/>
                      <a:pt x="52" y="241"/>
                    </a:cubicBezTo>
                    <a:cubicBezTo>
                      <a:pt x="-153" y="589"/>
                      <a:pt x="292" y="815"/>
                      <a:pt x="553" y="536"/>
                    </a:cubicBezTo>
                    <a:cubicBezTo>
                      <a:pt x="689" y="390"/>
                      <a:pt x="854" y="24"/>
                      <a:pt x="854" y="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3"/>
              <p:cNvSpPr/>
              <p:nvPr/>
            </p:nvSpPr>
            <p:spPr>
              <a:xfrm>
                <a:off x="7939765" y="2657707"/>
                <a:ext cx="192665" cy="148902"/>
              </a:xfrm>
              <a:custGeom>
                <a:rect b="b" l="l" r="r" t="t"/>
                <a:pathLst>
                  <a:path extrusionOk="0" h="456" w="590">
                    <a:moveTo>
                      <a:pt x="590" y="16"/>
                    </a:moveTo>
                    <a:cubicBezTo>
                      <a:pt x="590" y="16"/>
                      <a:pt x="178" y="-75"/>
                      <a:pt x="36" y="166"/>
                    </a:cubicBezTo>
                    <a:cubicBezTo>
                      <a:pt x="-105" y="406"/>
                      <a:pt x="202" y="562"/>
                      <a:pt x="382" y="369"/>
                    </a:cubicBezTo>
                    <a:cubicBezTo>
                      <a:pt x="476" y="268"/>
                      <a:pt x="590" y="16"/>
                      <a:pt x="590" y="16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73" name="Google Shape;773;p3"/>
              <p:cNvSpPr/>
              <p:nvPr/>
            </p:nvSpPr>
            <p:spPr>
              <a:xfrm>
                <a:off x="7996585" y="2657054"/>
                <a:ext cx="142049" cy="99268"/>
              </a:xfrm>
              <a:custGeom>
                <a:rect b="b" l="l" r="r" t="t"/>
                <a:pathLst>
                  <a:path extrusionOk="0" h="304" w="435">
                    <a:moveTo>
                      <a:pt x="1" y="288"/>
                    </a:moveTo>
                    <a:cubicBezTo>
                      <a:pt x="-1" y="292"/>
                      <a:pt x="-1" y="296"/>
                      <a:pt x="1" y="299"/>
                    </a:cubicBezTo>
                    <a:cubicBezTo>
                      <a:pt x="4" y="304"/>
                      <a:pt x="10" y="305"/>
                      <a:pt x="15" y="302"/>
                    </a:cubicBezTo>
                    <a:cubicBezTo>
                      <a:pt x="30" y="293"/>
                      <a:pt x="375" y="73"/>
                      <a:pt x="432" y="17"/>
                    </a:cubicBezTo>
                    <a:cubicBezTo>
                      <a:pt x="436" y="13"/>
                      <a:pt x="435" y="7"/>
                      <a:pt x="432" y="3"/>
                    </a:cubicBezTo>
                    <a:cubicBezTo>
                      <a:pt x="428" y="-1"/>
                      <a:pt x="421" y="-1"/>
                      <a:pt x="417" y="3"/>
                    </a:cubicBezTo>
                    <a:cubicBezTo>
                      <a:pt x="362" y="57"/>
                      <a:pt x="8" y="283"/>
                      <a:pt x="4" y="285"/>
                    </a:cubicBezTo>
                    <a:cubicBezTo>
                      <a:pt x="3" y="286"/>
                      <a:pt x="2" y="287"/>
                      <a:pt x="1" y="2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3"/>
              <p:cNvSpPr/>
              <p:nvPr/>
            </p:nvSpPr>
            <p:spPr>
              <a:xfrm>
                <a:off x="8142554" y="2638768"/>
                <a:ext cx="218135" cy="217802"/>
              </a:xfrm>
              <a:custGeom>
                <a:rect b="b" l="l" r="r" t="t"/>
                <a:pathLst>
                  <a:path extrusionOk="0" h="667" w="668">
                    <a:moveTo>
                      <a:pt x="0" y="0"/>
                    </a:moveTo>
                    <a:cubicBezTo>
                      <a:pt x="0" y="0"/>
                      <a:pt x="634" y="168"/>
                      <a:pt x="667" y="510"/>
                    </a:cubicBezTo>
                    <a:cubicBezTo>
                      <a:pt x="700" y="852"/>
                      <a:pt x="65" y="61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75" name="Google Shape;775;p3"/>
              <p:cNvSpPr/>
              <p:nvPr/>
            </p:nvSpPr>
            <p:spPr>
              <a:xfrm>
                <a:off x="8142227" y="2640727"/>
                <a:ext cx="161969" cy="161637"/>
              </a:xfrm>
              <a:custGeom>
                <a:rect b="b" l="l" r="r" t="t"/>
                <a:pathLst>
                  <a:path extrusionOk="0" h="495" w="496">
                    <a:moveTo>
                      <a:pt x="0" y="0"/>
                    </a:moveTo>
                    <a:cubicBezTo>
                      <a:pt x="0" y="0"/>
                      <a:pt x="471" y="125"/>
                      <a:pt x="495" y="379"/>
                    </a:cubicBezTo>
                    <a:cubicBezTo>
                      <a:pt x="520" y="632"/>
                      <a:pt x="49" y="453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76" name="Google Shape;776;p3"/>
              <p:cNvSpPr/>
              <p:nvPr/>
            </p:nvSpPr>
            <p:spPr>
              <a:xfrm>
                <a:off x="8130471" y="2627012"/>
                <a:ext cx="124089" cy="127677"/>
              </a:xfrm>
              <a:custGeom>
                <a:rect b="b" l="l" r="r" t="t"/>
                <a:pathLst>
                  <a:path extrusionOk="0" h="391" w="380">
                    <a:moveTo>
                      <a:pt x="1" y="5"/>
                    </a:moveTo>
                    <a:cubicBezTo>
                      <a:pt x="-1" y="8"/>
                      <a:pt x="-1" y="13"/>
                      <a:pt x="2" y="16"/>
                    </a:cubicBezTo>
                    <a:cubicBezTo>
                      <a:pt x="150" y="205"/>
                      <a:pt x="361" y="386"/>
                      <a:pt x="363" y="388"/>
                    </a:cubicBezTo>
                    <a:cubicBezTo>
                      <a:pt x="367" y="391"/>
                      <a:pt x="374" y="391"/>
                      <a:pt x="377" y="387"/>
                    </a:cubicBezTo>
                    <a:cubicBezTo>
                      <a:pt x="381" y="382"/>
                      <a:pt x="380" y="376"/>
                      <a:pt x="376" y="372"/>
                    </a:cubicBezTo>
                    <a:cubicBezTo>
                      <a:pt x="374" y="371"/>
                      <a:pt x="164" y="191"/>
                      <a:pt x="18" y="4"/>
                    </a:cubicBezTo>
                    <a:cubicBezTo>
                      <a:pt x="14" y="-1"/>
                      <a:pt x="8" y="-1"/>
                      <a:pt x="4" y="2"/>
                    </a:cubicBezTo>
                    <a:cubicBezTo>
                      <a:pt x="3" y="3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3"/>
              <p:cNvSpPr/>
              <p:nvPr/>
            </p:nvSpPr>
            <p:spPr>
              <a:xfrm>
                <a:off x="7414345" y="3855128"/>
                <a:ext cx="270383" cy="250783"/>
              </a:xfrm>
              <a:custGeom>
                <a:rect b="b" l="l" r="r" t="t"/>
                <a:pathLst>
                  <a:path extrusionOk="0" h="768" w="828">
                    <a:moveTo>
                      <a:pt x="637" y="250"/>
                    </a:moveTo>
                    <a:cubicBezTo>
                      <a:pt x="488" y="223"/>
                      <a:pt x="348" y="294"/>
                      <a:pt x="244" y="395"/>
                    </a:cubicBezTo>
                    <a:cubicBezTo>
                      <a:pt x="132" y="503"/>
                      <a:pt x="76" y="637"/>
                      <a:pt x="1" y="768"/>
                    </a:cubicBezTo>
                    <a:cubicBezTo>
                      <a:pt x="-6" y="660"/>
                      <a:pt x="14" y="518"/>
                      <a:pt x="62" y="363"/>
                    </a:cubicBezTo>
                    <a:cubicBezTo>
                      <a:pt x="170" y="14"/>
                      <a:pt x="786" y="0"/>
                      <a:pt x="786" y="0"/>
                    </a:cubicBezTo>
                    <a:cubicBezTo>
                      <a:pt x="827" y="134"/>
                      <a:pt x="835" y="250"/>
                      <a:pt x="822" y="350"/>
                    </a:cubicBezTo>
                    <a:cubicBezTo>
                      <a:pt x="781" y="302"/>
                      <a:pt x="722" y="266"/>
                      <a:pt x="637" y="250"/>
                    </a:cubicBezTo>
                    <a:close/>
                  </a:path>
                </a:pathLst>
              </a:custGeom>
              <a:solidFill>
                <a:srgbClr val="EDBB60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78" name="Google Shape;778;p3"/>
              <p:cNvSpPr/>
              <p:nvPr/>
            </p:nvSpPr>
            <p:spPr>
              <a:xfrm>
                <a:off x="7511330" y="3549161"/>
                <a:ext cx="350388" cy="131922"/>
              </a:xfrm>
              <a:custGeom>
                <a:rect b="b" l="l" r="r" t="t"/>
                <a:pathLst>
                  <a:path extrusionOk="0" h="404" w="1073">
                    <a:moveTo>
                      <a:pt x="775" y="358"/>
                    </a:moveTo>
                    <a:cubicBezTo>
                      <a:pt x="730" y="246"/>
                      <a:pt x="639" y="163"/>
                      <a:pt x="512" y="157"/>
                    </a:cubicBezTo>
                    <a:cubicBezTo>
                      <a:pt x="427" y="152"/>
                      <a:pt x="355" y="181"/>
                      <a:pt x="278" y="214"/>
                    </a:cubicBezTo>
                    <a:cubicBezTo>
                      <a:pt x="169" y="262"/>
                      <a:pt x="77" y="323"/>
                      <a:pt x="0" y="404"/>
                    </a:cubicBezTo>
                    <a:cubicBezTo>
                      <a:pt x="4" y="375"/>
                      <a:pt x="11" y="344"/>
                      <a:pt x="21" y="309"/>
                    </a:cubicBezTo>
                    <a:cubicBezTo>
                      <a:pt x="188" y="-223"/>
                      <a:pt x="1073" y="92"/>
                      <a:pt x="1073" y="92"/>
                    </a:cubicBezTo>
                    <a:cubicBezTo>
                      <a:pt x="978" y="194"/>
                      <a:pt x="876" y="283"/>
                      <a:pt x="775" y="358"/>
                    </a:cubicBezTo>
                    <a:close/>
                  </a:path>
                </a:pathLst>
              </a:custGeom>
              <a:solidFill>
                <a:srgbClr val="EDBB60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79" name="Google Shape;779;p3"/>
              <p:cNvSpPr/>
              <p:nvPr/>
            </p:nvSpPr>
            <p:spPr>
              <a:xfrm>
                <a:off x="7839841" y="3600427"/>
                <a:ext cx="161316" cy="352010"/>
              </a:xfrm>
              <a:custGeom>
                <a:rect b="b" l="l" r="r" t="t"/>
                <a:pathLst>
                  <a:path extrusionOk="0" h="1078" w="494">
                    <a:moveTo>
                      <a:pt x="134" y="273"/>
                    </a:moveTo>
                    <a:cubicBezTo>
                      <a:pt x="93" y="240"/>
                      <a:pt x="47" y="217"/>
                      <a:pt x="0" y="207"/>
                    </a:cubicBezTo>
                    <a:cubicBezTo>
                      <a:pt x="14" y="85"/>
                      <a:pt x="28" y="0"/>
                      <a:pt x="28" y="0"/>
                    </a:cubicBezTo>
                    <a:cubicBezTo>
                      <a:pt x="535" y="407"/>
                      <a:pt x="588" y="913"/>
                      <a:pt x="380" y="1078"/>
                    </a:cubicBezTo>
                    <a:cubicBezTo>
                      <a:pt x="444" y="796"/>
                      <a:pt x="352" y="448"/>
                      <a:pt x="134" y="273"/>
                    </a:cubicBezTo>
                    <a:close/>
                  </a:path>
                </a:pathLst>
              </a:custGeom>
              <a:solidFill>
                <a:srgbClr val="EDBB60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80" name="Google Shape;780;p3"/>
              <p:cNvSpPr/>
              <p:nvPr/>
            </p:nvSpPr>
            <p:spPr>
              <a:xfrm>
                <a:off x="7703016" y="3236989"/>
                <a:ext cx="321325" cy="125391"/>
              </a:xfrm>
              <a:custGeom>
                <a:rect b="b" l="l" r="r" t="t"/>
                <a:pathLst>
                  <a:path extrusionOk="0" h="384" w="984">
                    <a:moveTo>
                      <a:pt x="619" y="182"/>
                    </a:moveTo>
                    <a:cubicBezTo>
                      <a:pt x="527" y="126"/>
                      <a:pt x="413" y="114"/>
                      <a:pt x="309" y="138"/>
                    </a:cubicBezTo>
                    <a:cubicBezTo>
                      <a:pt x="171" y="169"/>
                      <a:pt x="60" y="263"/>
                      <a:pt x="6" y="384"/>
                    </a:cubicBezTo>
                    <a:cubicBezTo>
                      <a:pt x="-7" y="331"/>
                      <a:pt x="-1" y="270"/>
                      <a:pt x="28" y="207"/>
                    </a:cubicBezTo>
                    <a:cubicBezTo>
                      <a:pt x="188" y="-139"/>
                      <a:pt x="984" y="52"/>
                      <a:pt x="984" y="52"/>
                    </a:cubicBezTo>
                    <a:cubicBezTo>
                      <a:pt x="904" y="161"/>
                      <a:pt x="824" y="249"/>
                      <a:pt x="747" y="319"/>
                    </a:cubicBezTo>
                    <a:cubicBezTo>
                      <a:pt x="718" y="265"/>
                      <a:pt x="678" y="218"/>
                      <a:pt x="619" y="182"/>
                    </a:cubicBezTo>
                    <a:close/>
                  </a:path>
                </a:pathLst>
              </a:custGeom>
              <a:solidFill>
                <a:srgbClr val="EDBB60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81" name="Google Shape;781;p3"/>
              <p:cNvSpPr/>
              <p:nvPr/>
            </p:nvSpPr>
            <p:spPr>
              <a:xfrm>
                <a:off x="8014219" y="3280418"/>
                <a:ext cx="190705" cy="338295"/>
              </a:xfrm>
              <a:custGeom>
                <a:rect b="b" l="l" r="r" t="t"/>
                <a:pathLst>
                  <a:path extrusionOk="0" h="1036" w="584">
                    <a:moveTo>
                      <a:pt x="472" y="1036"/>
                    </a:moveTo>
                    <a:cubicBezTo>
                      <a:pt x="514" y="879"/>
                      <a:pt x="447" y="690"/>
                      <a:pt x="358" y="545"/>
                    </a:cubicBezTo>
                    <a:cubicBezTo>
                      <a:pt x="278" y="416"/>
                      <a:pt x="151" y="251"/>
                      <a:pt x="0" y="207"/>
                    </a:cubicBezTo>
                    <a:cubicBezTo>
                      <a:pt x="12" y="85"/>
                      <a:pt x="29" y="0"/>
                      <a:pt x="29" y="0"/>
                    </a:cubicBezTo>
                    <a:cubicBezTo>
                      <a:pt x="268" y="28"/>
                      <a:pt x="820" y="892"/>
                      <a:pt x="472" y="1036"/>
                    </a:cubicBezTo>
                    <a:close/>
                  </a:path>
                </a:pathLst>
              </a:custGeom>
              <a:solidFill>
                <a:srgbClr val="EDBB60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82" name="Google Shape;782;p3"/>
              <p:cNvSpPr/>
              <p:nvPr/>
            </p:nvSpPr>
            <p:spPr>
              <a:xfrm>
                <a:off x="7813717" y="2929388"/>
                <a:ext cx="310549" cy="186781"/>
              </a:xfrm>
              <a:custGeom>
                <a:rect b="b" l="l" r="r" t="t"/>
                <a:pathLst>
                  <a:path extrusionOk="0" h="572" w="951">
                    <a:moveTo>
                      <a:pt x="347" y="182"/>
                    </a:moveTo>
                    <a:cubicBezTo>
                      <a:pt x="201" y="253"/>
                      <a:pt x="107" y="419"/>
                      <a:pt x="56" y="572"/>
                    </a:cubicBezTo>
                    <a:cubicBezTo>
                      <a:pt x="31" y="538"/>
                      <a:pt x="13" y="495"/>
                      <a:pt x="4" y="440"/>
                    </a:cubicBezTo>
                    <a:cubicBezTo>
                      <a:pt x="-76" y="-47"/>
                      <a:pt x="951" y="1"/>
                      <a:pt x="951" y="1"/>
                    </a:cubicBezTo>
                    <a:cubicBezTo>
                      <a:pt x="937" y="108"/>
                      <a:pt x="895" y="208"/>
                      <a:pt x="836" y="297"/>
                    </a:cubicBezTo>
                    <a:cubicBezTo>
                      <a:pt x="743" y="134"/>
                      <a:pt x="518" y="99"/>
                      <a:pt x="347" y="182"/>
                    </a:cubicBezTo>
                    <a:close/>
                  </a:path>
                </a:pathLst>
              </a:custGeom>
              <a:solidFill>
                <a:srgbClr val="EDBB60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83" name="Google Shape;783;p3"/>
              <p:cNvSpPr/>
              <p:nvPr/>
            </p:nvSpPr>
            <p:spPr>
              <a:xfrm>
                <a:off x="8127532" y="2942123"/>
                <a:ext cx="217482" cy="222374"/>
              </a:xfrm>
              <a:custGeom>
                <a:rect b="b" l="l" r="r" t="t"/>
                <a:pathLst>
                  <a:path extrusionOk="0" h="681" w="666">
                    <a:moveTo>
                      <a:pt x="398" y="357"/>
                    </a:moveTo>
                    <a:cubicBezTo>
                      <a:pt x="317" y="288"/>
                      <a:pt x="226" y="232"/>
                      <a:pt x="115" y="231"/>
                    </a:cubicBezTo>
                    <a:cubicBezTo>
                      <a:pt x="87" y="231"/>
                      <a:pt x="60" y="237"/>
                      <a:pt x="34" y="245"/>
                    </a:cubicBezTo>
                    <a:cubicBezTo>
                      <a:pt x="17" y="172"/>
                      <a:pt x="5" y="91"/>
                      <a:pt x="0" y="0"/>
                    </a:cubicBezTo>
                    <a:cubicBezTo>
                      <a:pt x="0" y="0"/>
                      <a:pt x="558" y="123"/>
                      <a:pt x="657" y="504"/>
                    </a:cubicBezTo>
                    <a:cubicBezTo>
                      <a:pt x="676" y="579"/>
                      <a:pt x="664" y="639"/>
                      <a:pt x="632" y="681"/>
                    </a:cubicBezTo>
                    <a:cubicBezTo>
                      <a:pt x="588" y="555"/>
                      <a:pt x="491" y="436"/>
                      <a:pt x="398" y="358"/>
                    </a:cubicBezTo>
                    <a:lnTo>
                      <a:pt x="398" y="357"/>
                    </a:lnTo>
                    <a:close/>
                  </a:path>
                </a:pathLst>
              </a:custGeom>
              <a:solidFill>
                <a:srgbClr val="EDBB60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84" name="Google Shape;784;p3"/>
              <p:cNvSpPr/>
              <p:nvPr/>
            </p:nvSpPr>
            <p:spPr>
              <a:xfrm>
                <a:off x="7854536" y="2654442"/>
                <a:ext cx="278874" cy="176658"/>
              </a:xfrm>
              <a:custGeom>
                <a:rect b="b" l="l" r="r" t="t"/>
                <a:pathLst>
                  <a:path extrusionOk="0" h="541" w="854">
                    <a:moveTo>
                      <a:pt x="456" y="133"/>
                    </a:moveTo>
                    <a:cubicBezTo>
                      <a:pt x="365" y="131"/>
                      <a:pt x="267" y="161"/>
                      <a:pt x="201" y="226"/>
                    </a:cubicBezTo>
                    <a:cubicBezTo>
                      <a:pt x="137" y="287"/>
                      <a:pt x="111" y="362"/>
                      <a:pt x="69" y="437"/>
                    </a:cubicBezTo>
                    <a:cubicBezTo>
                      <a:pt x="50" y="471"/>
                      <a:pt x="41" y="506"/>
                      <a:pt x="38" y="541"/>
                    </a:cubicBezTo>
                    <a:cubicBezTo>
                      <a:pt x="-11" y="466"/>
                      <a:pt x="-19" y="361"/>
                      <a:pt x="52" y="241"/>
                    </a:cubicBezTo>
                    <a:cubicBezTo>
                      <a:pt x="257" y="-107"/>
                      <a:pt x="854" y="24"/>
                      <a:pt x="854" y="24"/>
                    </a:cubicBezTo>
                    <a:cubicBezTo>
                      <a:pt x="854" y="24"/>
                      <a:pt x="809" y="124"/>
                      <a:pt x="747" y="240"/>
                    </a:cubicBezTo>
                    <a:cubicBezTo>
                      <a:pt x="660" y="180"/>
                      <a:pt x="563" y="136"/>
                      <a:pt x="456" y="133"/>
                    </a:cubicBezTo>
                    <a:close/>
                  </a:path>
                </a:pathLst>
              </a:custGeom>
              <a:solidFill>
                <a:srgbClr val="EDBB60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785" name="Google Shape;785;p3"/>
              <p:cNvSpPr/>
              <p:nvPr/>
            </p:nvSpPr>
            <p:spPr>
              <a:xfrm>
                <a:off x="8142554" y="2638768"/>
                <a:ext cx="218135" cy="199842"/>
              </a:xfrm>
              <a:custGeom>
                <a:rect b="b" l="l" r="r" t="t"/>
                <a:pathLst>
                  <a:path extrusionOk="0" h="612" w="668">
                    <a:moveTo>
                      <a:pt x="388" y="291"/>
                    </a:moveTo>
                    <a:cubicBezTo>
                      <a:pt x="311" y="243"/>
                      <a:pt x="221" y="193"/>
                      <a:pt x="128" y="189"/>
                    </a:cubicBezTo>
                    <a:cubicBezTo>
                      <a:pt x="97" y="188"/>
                      <a:pt x="70" y="191"/>
                      <a:pt x="44" y="197"/>
                    </a:cubicBezTo>
                    <a:cubicBezTo>
                      <a:pt x="23" y="137"/>
                      <a:pt x="7" y="71"/>
                      <a:pt x="0" y="0"/>
                    </a:cubicBezTo>
                    <a:cubicBezTo>
                      <a:pt x="0" y="0"/>
                      <a:pt x="634" y="168"/>
                      <a:pt x="667" y="510"/>
                    </a:cubicBezTo>
                    <a:cubicBezTo>
                      <a:pt x="671" y="553"/>
                      <a:pt x="665" y="587"/>
                      <a:pt x="650" y="612"/>
                    </a:cubicBezTo>
                    <a:cubicBezTo>
                      <a:pt x="608" y="477"/>
                      <a:pt x="519" y="373"/>
                      <a:pt x="388" y="291"/>
                    </a:cubicBezTo>
                    <a:close/>
                  </a:path>
                </a:pathLst>
              </a:custGeom>
              <a:solidFill>
                <a:srgbClr val="EDBB60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786" name="Google Shape;786;p3"/>
            <p:cNvGrpSpPr/>
            <p:nvPr/>
          </p:nvGrpSpPr>
          <p:grpSpPr>
            <a:xfrm>
              <a:off x="8004457" y="3848184"/>
              <a:ext cx="910944" cy="1219104"/>
              <a:chOff x="7880333" y="3346379"/>
              <a:chExt cx="828131" cy="1108277"/>
            </a:xfrm>
          </p:grpSpPr>
          <p:sp>
            <p:nvSpPr>
              <p:cNvPr id="787" name="Google Shape;787;p3"/>
              <p:cNvSpPr/>
              <p:nvPr/>
            </p:nvSpPr>
            <p:spPr>
              <a:xfrm>
                <a:off x="7880333" y="3346379"/>
                <a:ext cx="828131" cy="1108277"/>
              </a:xfrm>
              <a:custGeom>
                <a:rect b="b" l="l" r="r" t="t"/>
                <a:pathLst>
                  <a:path extrusionOk="0" h="3394" w="2536">
                    <a:moveTo>
                      <a:pt x="1" y="3394"/>
                    </a:moveTo>
                    <a:cubicBezTo>
                      <a:pt x="11" y="3389"/>
                      <a:pt x="21" y="3384"/>
                      <a:pt x="31" y="3379"/>
                    </a:cubicBezTo>
                    <a:cubicBezTo>
                      <a:pt x="48" y="3371"/>
                      <a:pt x="66" y="3362"/>
                      <a:pt x="83" y="3353"/>
                    </a:cubicBezTo>
                    <a:cubicBezTo>
                      <a:pt x="353" y="3215"/>
                      <a:pt x="600" y="3022"/>
                      <a:pt x="758" y="2764"/>
                    </a:cubicBezTo>
                    <a:cubicBezTo>
                      <a:pt x="891" y="2545"/>
                      <a:pt x="956" y="2293"/>
                      <a:pt x="1032" y="2049"/>
                    </a:cubicBezTo>
                    <a:cubicBezTo>
                      <a:pt x="1161" y="1633"/>
                      <a:pt x="1331" y="1226"/>
                      <a:pt x="1576" y="866"/>
                    </a:cubicBezTo>
                    <a:cubicBezTo>
                      <a:pt x="1821" y="506"/>
                      <a:pt x="2145" y="193"/>
                      <a:pt x="2536" y="1"/>
                    </a:cubicBezTo>
                    <a:cubicBezTo>
                      <a:pt x="2105" y="-21"/>
                      <a:pt x="1662" y="169"/>
                      <a:pt x="1356" y="472"/>
                    </a:cubicBezTo>
                    <a:cubicBezTo>
                      <a:pt x="1050" y="776"/>
                      <a:pt x="849" y="1171"/>
                      <a:pt x="704" y="1576"/>
                    </a:cubicBezTo>
                    <a:cubicBezTo>
                      <a:pt x="559" y="1983"/>
                      <a:pt x="449" y="2375"/>
                      <a:pt x="329" y="2789"/>
                    </a:cubicBezTo>
                    <a:cubicBezTo>
                      <a:pt x="264" y="3013"/>
                      <a:pt x="165" y="3157"/>
                      <a:pt x="0" y="3394"/>
                    </a:cubicBezTo>
                    <a:lnTo>
                      <a:pt x="1" y="33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"/>
              <p:cNvSpPr/>
              <p:nvPr/>
            </p:nvSpPr>
            <p:spPr>
              <a:xfrm>
                <a:off x="7890456" y="3346706"/>
                <a:ext cx="809517" cy="1103052"/>
              </a:xfrm>
              <a:custGeom>
                <a:rect b="b" l="l" r="r" t="t"/>
                <a:pathLst>
                  <a:path extrusionOk="0" h="3378" w="2479">
                    <a:moveTo>
                      <a:pt x="0" y="3378"/>
                    </a:moveTo>
                    <a:cubicBezTo>
                      <a:pt x="17" y="3370"/>
                      <a:pt x="35" y="3361"/>
                      <a:pt x="52" y="3352"/>
                    </a:cubicBezTo>
                    <a:cubicBezTo>
                      <a:pt x="259" y="3172"/>
                      <a:pt x="383" y="2897"/>
                      <a:pt x="477" y="2640"/>
                    </a:cubicBezTo>
                    <a:cubicBezTo>
                      <a:pt x="533" y="2488"/>
                      <a:pt x="585" y="2331"/>
                      <a:pt x="635" y="2180"/>
                    </a:cubicBezTo>
                    <a:cubicBezTo>
                      <a:pt x="706" y="1967"/>
                      <a:pt x="780" y="1747"/>
                      <a:pt x="864" y="1536"/>
                    </a:cubicBezTo>
                    <a:cubicBezTo>
                      <a:pt x="1037" y="1104"/>
                      <a:pt x="1227" y="788"/>
                      <a:pt x="1462" y="540"/>
                    </a:cubicBezTo>
                    <a:cubicBezTo>
                      <a:pt x="1753" y="232"/>
                      <a:pt x="2112" y="45"/>
                      <a:pt x="2473" y="13"/>
                    </a:cubicBezTo>
                    <a:cubicBezTo>
                      <a:pt x="2477" y="13"/>
                      <a:pt x="2479" y="9"/>
                      <a:pt x="2479" y="6"/>
                    </a:cubicBezTo>
                    <a:cubicBezTo>
                      <a:pt x="2479" y="2"/>
                      <a:pt x="2476" y="-1"/>
                      <a:pt x="2472" y="0"/>
                    </a:cubicBezTo>
                    <a:cubicBezTo>
                      <a:pt x="2108" y="32"/>
                      <a:pt x="1745" y="221"/>
                      <a:pt x="1452" y="531"/>
                    </a:cubicBezTo>
                    <a:cubicBezTo>
                      <a:pt x="1216" y="780"/>
                      <a:pt x="1025" y="1098"/>
                      <a:pt x="852" y="1531"/>
                    </a:cubicBezTo>
                    <a:cubicBezTo>
                      <a:pt x="767" y="1743"/>
                      <a:pt x="694" y="1963"/>
                      <a:pt x="623" y="2176"/>
                    </a:cubicBezTo>
                    <a:cubicBezTo>
                      <a:pt x="573" y="2327"/>
                      <a:pt x="520" y="2484"/>
                      <a:pt x="465" y="2636"/>
                    </a:cubicBezTo>
                    <a:cubicBezTo>
                      <a:pt x="364" y="2909"/>
                      <a:pt x="232" y="3202"/>
                      <a:pt x="0" y="33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"/>
              <p:cNvSpPr/>
              <p:nvPr/>
            </p:nvSpPr>
            <p:spPr>
              <a:xfrm>
                <a:off x="7880660" y="3376421"/>
                <a:ext cx="773924" cy="1078235"/>
              </a:xfrm>
              <a:custGeom>
                <a:rect b="b" l="l" r="r" t="t"/>
                <a:pathLst>
                  <a:path extrusionOk="0" h="3302" w="2370">
                    <a:moveTo>
                      <a:pt x="2370" y="0"/>
                    </a:moveTo>
                    <a:cubicBezTo>
                      <a:pt x="2201" y="37"/>
                      <a:pt x="2024" y="63"/>
                      <a:pt x="1873" y="129"/>
                    </a:cubicBezTo>
                    <a:cubicBezTo>
                      <a:pt x="1639" y="231"/>
                      <a:pt x="1501" y="500"/>
                      <a:pt x="1368" y="710"/>
                    </a:cubicBezTo>
                    <a:cubicBezTo>
                      <a:pt x="1208" y="963"/>
                      <a:pt x="1020" y="1236"/>
                      <a:pt x="913" y="1516"/>
                    </a:cubicBezTo>
                    <a:cubicBezTo>
                      <a:pt x="835" y="1720"/>
                      <a:pt x="835" y="1934"/>
                      <a:pt x="798" y="2146"/>
                    </a:cubicBezTo>
                    <a:cubicBezTo>
                      <a:pt x="727" y="2558"/>
                      <a:pt x="462" y="2925"/>
                      <a:pt x="109" y="3143"/>
                    </a:cubicBezTo>
                    <a:cubicBezTo>
                      <a:pt x="76" y="3192"/>
                      <a:pt x="40" y="3244"/>
                      <a:pt x="0" y="3302"/>
                    </a:cubicBezTo>
                    <a:cubicBezTo>
                      <a:pt x="10" y="3297"/>
                      <a:pt x="20" y="3292"/>
                      <a:pt x="30" y="3287"/>
                    </a:cubicBezTo>
                    <a:cubicBezTo>
                      <a:pt x="47" y="3279"/>
                      <a:pt x="65" y="3270"/>
                      <a:pt x="82" y="3261"/>
                    </a:cubicBezTo>
                    <a:cubicBezTo>
                      <a:pt x="352" y="3123"/>
                      <a:pt x="599" y="2930"/>
                      <a:pt x="757" y="2672"/>
                    </a:cubicBezTo>
                    <a:cubicBezTo>
                      <a:pt x="890" y="2453"/>
                      <a:pt x="955" y="2201"/>
                      <a:pt x="1031" y="1957"/>
                    </a:cubicBezTo>
                    <a:cubicBezTo>
                      <a:pt x="1160" y="1541"/>
                      <a:pt x="1330" y="1134"/>
                      <a:pt x="1575" y="774"/>
                    </a:cubicBezTo>
                    <a:cubicBezTo>
                      <a:pt x="1785" y="466"/>
                      <a:pt x="2052" y="193"/>
                      <a:pt x="2370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790" name="Google Shape;790;p3"/>
            <p:cNvGrpSpPr/>
            <p:nvPr/>
          </p:nvGrpSpPr>
          <p:grpSpPr>
            <a:xfrm>
              <a:off x="-533395" y="76199"/>
              <a:ext cx="9906000" cy="5046003"/>
              <a:chOff x="-533395" y="76199"/>
              <a:chExt cx="9906000" cy="5046003"/>
            </a:xfrm>
          </p:grpSpPr>
          <p:grpSp>
            <p:nvGrpSpPr>
              <p:cNvPr id="791" name="Google Shape;791;p3"/>
              <p:cNvGrpSpPr/>
              <p:nvPr/>
            </p:nvGrpSpPr>
            <p:grpSpPr>
              <a:xfrm>
                <a:off x="-228604" y="76199"/>
                <a:ext cx="9601209" cy="4991263"/>
                <a:chOff x="-228604" y="76199"/>
                <a:chExt cx="9601209" cy="4991263"/>
              </a:xfrm>
            </p:grpSpPr>
            <p:grpSp>
              <p:nvGrpSpPr>
                <p:cNvPr id="792" name="Google Shape;792;p3"/>
                <p:cNvGrpSpPr/>
                <p:nvPr/>
              </p:nvGrpSpPr>
              <p:grpSpPr>
                <a:xfrm>
                  <a:off x="304805" y="4640739"/>
                  <a:ext cx="452958" cy="426722"/>
                  <a:chOff x="2695353" y="3310133"/>
                  <a:chExt cx="411780" cy="387929"/>
                </a:xfrm>
              </p:grpSpPr>
              <p:sp>
                <p:nvSpPr>
                  <p:cNvPr id="793" name="Google Shape;793;p3"/>
                  <p:cNvSpPr/>
                  <p:nvPr/>
                </p:nvSpPr>
                <p:spPr>
                  <a:xfrm>
                    <a:off x="2825647" y="3310133"/>
                    <a:ext cx="174378" cy="167188"/>
                  </a:xfrm>
                  <a:custGeom>
                    <a:rect b="b" l="l" r="r" t="t"/>
                    <a:pathLst>
                      <a:path extrusionOk="0" h="512" w="534">
                        <a:moveTo>
                          <a:pt x="107" y="437"/>
                        </a:moveTo>
                        <a:cubicBezTo>
                          <a:pt x="107" y="437"/>
                          <a:pt x="-25" y="270"/>
                          <a:pt x="4" y="140"/>
                        </a:cubicBezTo>
                        <a:cubicBezTo>
                          <a:pt x="34" y="9"/>
                          <a:pt x="222" y="-14"/>
                          <a:pt x="322" y="6"/>
                        </a:cubicBezTo>
                        <a:cubicBezTo>
                          <a:pt x="422" y="26"/>
                          <a:pt x="558" y="110"/>
                          <a:pt x="531" y="224"/>
                        </a:cubicBezTo>
                        <a:cubicBezTo>
                          <a:pt x="504" y="337"/>
                          <a:pt x="411" y="464"/>
                          <a:pt x="411" y="464"/>
                        </a:cubicBezTo>
                        <a:cubicBezTo>
                          <a:pt x="411" y="464"/>
                          <a:pt x="162" y="588"/>
                          <a:pt x="107" y="437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794" name="Google Shape;794;p3"/>
                  <p:cNvSpPr/>
                  <p:nvPr/>
                </p:nvSpPr>
                <p:spPr>
                  <a:xfrm>
                    <a:off x="2904999" y="3404830"/>
                    <a:ext cx="202134" cy="195271"/>
                  </a:xfrm>
                  <a:custGeom>
                    <a:rect b="b" l="l" r="r" t="t"/>
                    <a:pathLst>
                      <a:path extrusionOk="0" h="598" w="619">
                        <a:moveTo>
                          <a:pt x="65" y="186"/>
                        </a:moveTo>
                        <a:cubicBezTo>
                          <a:pt x="65" y="186"/>
                          <a:pt x="333" y="-9"/>
                          <a:pt x="463" y="0"/>
                        </a:cubicBezTo>
                        <a:cubicBezTo>
                          <a:pt x="593" y="8"/>
                          <a:pt x="631" y="180"/>
                          <a:pt x="616" y="300"/>
                        </a:cubicBezTo>
                        <a:cubicBezTo>
                          <a:pt x="601" y="420"/>
                          <a:pt x="530" y="581"/>
                          <a:pt x="481" y="597"/>
                        </a:cubicBezTo>
                        <a:cubicBezTo>
                          <a:pt x="432" y="612"/>
                          <a:pt x="104" y="452"/>
                          <a:pt x="27" y="367"/>
                        </a:cubicBezTo>
                        <a:cubicBezTo>
                          <a:pt x="-50" y="283"/>
                          <a:pt x="65" y="195"/>
                          <a:pt x="65" y="195"/>
                        </a:cubicBezTo>
                        <a:lnTo>
                          <a:pt x="65" y="186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5" name="Google Shape;795;p3"/>
                  <p:cNvSpPr/>
                  <p:nvPr/>
                </p:nvSpPr>
                <p:spPr>
                  <a:xfrm>
                    <a:off x="2894223" y="3525976"/>
                    <a:ext cx="152825" cy="172087"/>
                  </a:xfrm>
                  <a:custGeom>
                    <a:rect b="b" l="l" r="r" t="t"/>
                    <a:pathLst>
                      <a:path extrusionOk="0" h="527" w="468">
                        <a:moveTo>
                          <a:pt x="236" y="0"/>
                        </a:moveTo>
                        <a:cubicBezTo>
                          <a:pt x="236" y="0"/>
                          <a:pt x="452" y="211"/>
                          <a:pt x="467" y="286"/>
                        </a:cubicBezTo>
                        <a:cubicBezTo>
                          <a:pt x="482" y="362"/>
                          <a:pt x="387" y="457"/>
                          <a:pt x="306" y="497"/>
                        </a:cubicBezTo>
                        <a:cubicBezTo>
                          <a:pt x="225" y="537"/>
                          <a:pt x="83" y="551"/>
                          <a:pt x="50" y="448"/>
                        </a:cubicBezTo>
                        <a:cubicBezTo>
                          <a:pt x="17" y="345"/>
                          <a:pt x="0" y="23"/>
                          <a:pt x="0" y="23"/>
                        </a:cubicBezTo>
                        <a:lnTo>
                          <a:pt x="236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796" name="Google Shape;796;p3"/>
                  <p:cNvSpPr/>
                  <p:nvPr/>
                </p:nvSpPr>
                <p:spPr>
                  <a:xfrm>
                    <a:off x="2758704" y="3517160"/>
                    <a:ext cx="156417" cy="175352"/>
                  </a:xfrm>
                  <a:custGeom>
                    <a:rect b="b" l="l" r="r" t="t"/>
                    <a:pathLst>
                      <a:path extrusionOk="0" h="537" w="479">
                        <a:moveTo>
                          <a:pt x="318" y="0"/>
                        </a:moveTo>
                        <a:cubicBezTo>
                          <a:pt x="318" y="0"/>
                          <a:pt x="70" y="177"/>
                          <a:pt x="22" y="255"/>
                        </a:cubicBezTo>
                        <a:cubicBezTo>
                          <a:pt x="-25" y="334"/>
                          <a:pt x="0" y="413"/>
                          <a:pt x="145" y="493"/>
                        </a:cubicBezTo>
                        <a:cubicBezTo>
                          <a:pt x="289" y="574"/>
                          <a:pt x="374" y="533"/>
                          <a:pt x="422" y="458"/>
                        </a:cubicBezTo>
                        <a:cubicBezTo>
                          <a:pt x="470" y="384"/>
                          <a:pt x="479" y="75"/>
                          <a:pt x="479" y="75"/>
                        </a:cubicBez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797" name="Google Shape;797;p3"/>
                  <p:cNvSpPr/>
                  <p:nvPr/>
                </p:nvSpPr>
                <p:spPr>
                  <a:xfrm>
                    <a:off x="2695353" y="3382299"/>
                    <a:ext cx="202788" cy="198863"/>
                  </a:xfrm>
                  <a:custGeom>
                    <a:rect b="b" l="l" r="r" t="t"/>
                    <a:pathLst>
                      <a:path extrusionOk="0" h="609" w="621">
                        <a:moveTo>
                          <a:pt x="492" y="483"/>
                        </a:moveTo>
                        <a:cubicBezTo>
                          <a:pt x="492" y="483"/>
                          <a:pt x="297" y="615"/>
                          <a:pt x="159" y="609"/>
                        </a:cubicBezTo>
                        <a:cubicBezTo>
                          <a:pt x="21" y="604"/>
                          <a:pt x="-36" y="454"/>
                          <a:pt x="24" y="252"/>
                        </a:cubicBezTo>
                        <a:cubicBezTo>
                          <a:pt x="84" y="51"/>
                          <a:pt x="258" y="-57"/>
                          <a:pt x="375" y="31"/>
                        </a:cubicBezTo>
                        <a:cubicBezTo>
                          <a:pt x="491" y="118"/>
                          <a:pt x="621" y="255"/>
                          <a:pt x="621" y="255"/>
                        </a:cubicBezTo>
                        <a:lnTo>
                          <a:pt x="492" y="483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798" name="Google Shape;798;p3"/>
                  <p:cNvSpPr/>
                  <p:nvPr/>
                </p:nvSpPr>
                <p:spPr>
                  <a:xfrm>
                    <a:off x="2861241" y="3369890"/>
                    <a:ext cx="34288" cy="86207"/>
                  </a:xfrm>
                  <a:custGeom>
                    <a:rect b="b" l="l" r="r" t="t"/>
                    <a:pathLst>
                      <a:path extrusionOk="0" h="264" w="105">
                        <a:moveTo>
                          <a:pt x="81" y="261"/>
                        </a:moveTo>
                        <a:cubicBezTo>
                          <a:pt x="81" y="261"/>
                          <a:pt x="5" y="104"/>
                          <a:pt x="1" y="44"/>
                        </a:cubicBezTo>
                        <a:cubicBezTo>
                          <a:pt x="-4" y="-15"/>
                          <a:pt x="36" y="-18"/>
                          <a:pt x="57" y="56"/>
                        </a:cubicBezTo>
                        <a:cubicBezTo>
                          <a:pt x="77" y="130"/>
                          <a:pt x="105" y="264"/>
                          <a:pt x="105" y="264"/>
                        </a:cubicBezTo>
                        <a:lnTo>
                          <a:pt x="81" y="26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799" name="Google Shape;799;p3"/>
                  <p:cNvSpPr/>
                  <p:nvPr/>
                </p:nvSpPr>
                <p:spPr>
                  <a:xfrm>
                    <a:off x="2904673" y="3358461"/>
                    <a:ext cx="19266" cy="91431"/>
                  </a:xfrm>
                  <a:custGeom>
                    <a:rect b="b" l="l" r="r" t="t"/>
                    <a:pathLst>
                      <a:path extrusionOk="0" h="280" w="59">
                        <a:moveTo>
                          <a:pt x="1" y="274"/>
                        </a:moveTo>
                        <a:cubicBezTo>
                          <a:pt x="1" y="274"/>
                          <a:pt x="-2" y="131"/>
                          <a:pt x="12" y="55"/>
                        </a:cubicBezTo>
                        <a:cubicBezTo>
                          <a:pt x="26" y="-20"/>
                          <a:pt x="56" y="-15"/>
                          <a:pt x="59" y="49"/>
                        </a:cubicBezTo>
                        <a:cubicBezTo>
                          <a:pt x="63" y="112"/>
                          <a:pt x="31" y="280"/>
                          <a:pt x="31" y="280"/>
                        </a:cubicBezTo>
                        <a:lnTo>
                          <a:pt x="1" y="27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00" name="Google Shape;800;p3"/>
                  <p:cNvSpPr/>
                  <p:nvPr/>
                </p:nvSpPr>
                <p:spPr>
                  <a:xfrm>
                    <a:off x="2786461" y="3430300"/>
                    <a:ext cx="83597" cy="48981"/>
                  </a:xfrm>
                  <a:custGeom>
                    <a:rect b="b" l="l" r="r" t="t"/>
                    <a:pathLst>
                      <a:path extrusionOk="0" h="150" w="256">
                        <a:moveTo>
                          <a:pt x="238" y="150"/>
                        </a:moveTo>
                        <a:cubicBezTo>
                          <a:pt x="238" y="150"/>
                          <a:pt x="105" y="96"/>
                          <a:pt x="41" y="54"/>
                        </a:cubicBezTo>
                        <a:cubicBezTo>
                          <a:pt x="-23" y="11"/>
                          <a:pt x="-7" y="-14"/>
                          <a:pt x="53" y="7"/>
                        </a:cubicBezTo>
                        <a:cubicBezTo>
                          <a:pt x="112" y="29"/>
                          <a:pt x="256" y="124"/>
                          <a:pt x="256" y="124"/>
                        </a:cubicBezTo>
                        <a:lnTo>
                          <a:pt x="238" y="15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8175" lIns="81625" spcFirstLastPara="1" rIns="81625" wrap="square" tIns="81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01" name="Google Shape;801;p3"/>
                  <p:cNvSpPr/>
                  <p:nvPr/>
                </p:nvSpPr>
                <p:spPr>
                  <a:xfrm>
                    <a:off x="2761643" y="3507363"/>
                    <a:ext cx="90128" cy="23184"/>
                  </a:xfrm>
                  <a:custGeom>
                    <a:rect b="b" l="l" r="r" t="t"/>
                    <a:pathLst>
                      <a:path extrusionOk="0" h="71" w="276">
                        <a:moveTo>
                          <a:pt x="276" y="31"/>
                        </a:moveTo>
                        <a:cubicBezTo>
                          <a:pt x="276" y="31"/>
                          <a:pt x="137" y="66"/>
                          <a:pt x="60" y="70"/>
                        </a:cubicBezTo>
                        <a:cubicBezTo>
                          <a:pt x="-16" y="74"/>
                          <a:pt x="-18" y="43"/>
                          <a:pt x="43" y="26"/>
                        </a:cubicBezTo>
                        <a:cubicBezTo>
                          <a:pt x="104" y="8"/>
                          <a:pt x="275" y="0"/>
                          <a:pt x="275" y="0"/>
                        </a:cubicBezTo>
                        <a:lnTo>
                          <a:pt x="276" y="3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02" name="Google Shape;802;p3"/>
                  <p:cNvSpPr/>
                  <p:nvPr/>
                </p:nvSpPr>
                <p:spPr>
                  <a:xfrm>
                    <a:off x="2804748" y="3543936"/>
                    <a:ext cx="68576" cy="76410"/>
                  </a:xfrm>
                  <a:custGeom>
                    <a:rect b="b" l="l" r="r" t="t"/>
                    <a:pathLst>
                      <a:path extrusionOk="0" h="234" w="210">
                        <a:moveTo>
                          <a:pt x="210" y="25"/>
                        </a:moveTo>
                        <a:cubicBezTo>
                          <a:pt x="210" y="25"/>
                          <a:pt x="122" y="147"/>
                          <a:pt x="63" y="203"/>
                        </a:cubicBezTo>
                        <a:cubicBezTo>
                          <a:pt x="3" y="258"/>
                          <a:pt x="-19" y="234"/>
                          <a:pt x="18" y="178"/>
                        </a:cubicBezTo>
                        <a:cubicBezTo>
                          <a:pt x="56" y="122"/>
                          <a:pt x="189" y="0"/>
                          <a:pt x="189" y="0"/>
                        </a:cubicBezTo>
                        <a:lnTo>
                          <a:pt x="210" y="2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35575" lIns="81625" spcFirstLastPara="1" rIns="81625" wrap="square" tIns="355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03" name="Google Shape;803;p3"/>
                  <p:cNvSpPr/>
                  <p:nvPr/>
                </p:nvSpPr>
                <p:spPr>
                  <a:xfrm>
                    <a:off x="2854057" y="3554712"/>
                    <a:ext cx="38533" cy="93390"/>
                  </a:xfrm>
                  <a:custGeom>
                    <a:rect b="b" l="l" r="r" t="t"/>
                    <a:pathLst>
                      <a:path extrusionOk="0" h="286" w="118">
                        <a:moveTo>
                          <a:pt x="118" y="14"/>
                        </a:moveTo>
                        <a:cubicBezTo>
                          <a:pt x="118" y="14"/>
                          <a:pt x="86" y="161"/>
                          <a:pt x="53" y="236"/>
                        </a:cubicBezTo>
                        <a:cubicBezTo>
                          <a:pt x="21" y="310"/>
                          <a:pt x="-9" y="297"/>
                          <a:pt x="3" y="231"/>
                        </a:cubicBezTo>
                        <a:cubicBezTo>
                          <a:pt x="15" y="165"/>
                          <a:pt x="88" y="0"/>
                          <a:pt x="88" y="0"/>
                        </a:cubicBezTo>
                        <a:lnTo>
                          <a:pt x="118" y="1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04" name="Google Shape;804;p3"/>
                  <p:cNvSpPr/>
                  <p:nvPr/>
                </p:nvSpPr>
                <p:spPr>
                  <a:xfrm>
                    <a:off x="2921327" y="3555038"/>
                    <a:ext cx="35594" cy="93390"/>
                  </a:xfrm>
                  <a:custGeom>
                    <a:rect b="b" l="l" r="r" t="t"/>
                    <a:pathLst>
                      <a:path extrusionOk="0" h="286" w="109">
                        <a:moveTo>
                          <a:pt x="33" y="0"/>
                        </a:moveTo>
                        <a:cubicBezTo>
                          <a:pt x="33" y="0"/>
                          <a:pt x="90" y="141"/>
                          <a:pt x="105" y="220"/>
                        </a:cubicBezTo>
                        <a:cubicBezTo>
                          <a:pt x="120" y="300"/>
                          <a:pt x="88" y="306"/>
                          <a:pt x="61" y="244"/>
                        </a:cubicBezTo>
                        <a:cubicBezTo>
                          <a:pt x="34" y="183"/>
                          <a:pt x="0" y="5"/>
                          <a:pt x="0" y="5"/>
                        </a:cubicBez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05" name="Google Shape;805;p3"/>
                  <p:cNvSpPr/>
                  <p:nvPr/>
                </p:nvSpPr>
                <p:spPr>
                  <a:xfrm>
                    <a:off x="2754459" y="3472424"/>
                    <a:ext cx="97312" cy="26450"/>
                  </a:xfrm>
                  <a:custGeom>
                    <a:rect b="b" l="l" r="r" t="t"/>
                    <a:pathLst>
                      <a:path extrusionOk="0" h="81" w="298">
                        <a:moveTo>
                          <a:pt x="289" y="81"/>
                        </a:moveTo>
                        <a:cubicBezTo>
                          <a:pt x="289" y="81"/>
                          <a:pt x="137" y="71"/>
                          <a:pt x="57" y="49"/>
                        </a:cubicBezTo>
                        <a:cubicBezTo>
                          <a:pt x="-22" y="28"/>
                          <a:pt x="-15" y="-2"/>
                          <a:pt x="53" y="0"/>
                        </a:cubicBezTo>
                        <a:cubicBezTo>
                          <a:pt x="120" y="3"/>
                          <a:pt x="298" y="50"/>
                          <a:pt x="298" y="50"/>
                        </a:cubicBezTo>
                        <a:lnTo>
                          <a:pt x="289" y="8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06" name="Google Shape;806;p3"/>
                  <p:cNvSpPr/>
                  <p:nvPr/>
                </p:nvSpPr>
                <p:spPr>
                  <a:xfrm>
                    <a:off x="2921653" y="3379033"/>
                    <a:ext cx="34614" cy="74451"/>
                  </a:xfrm>
                  <a:custGeom>
                    <a:rect b="b" l="l" r="r" t="t"/>
                    <a:pathLst>
                      <a:path extrusionOk="0" h="228" w="106">
                        <a:moveTo>
                          <a:pt x="0" y="215"/>
                        </a:moveTo>
                        <a:cubicBezTo>
                          <a:pt x="0" y="215"/>
                          <a:pt x="52" y="21"/>
                          <a:pt x="84" y="4"/>
                        </a:cubicBezTo>
                        <a:cubicBezTo>
                          <a:pt x="116" y="-13"/>
                          <a:pt x="108" y="25"/>
                          <a:pt x="96" y="65"/>
                        </a:cubicBezTo>
                        <a:cubicBezTo>
                          <a:pt x="84" y="105"/>
                          <a:pt x="21" y="228"/>
                          <a:pt x="21" y="228"/>
                        </a:cubicBezTo>
                        <a:lnTo>
                          <a:pt x="0" y="21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33625" lIns="81625" spcFirstLastPara="1" rIns="81625" wrap="square" tIns="336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07" name="Google Shape;807;p3"/>
                  <p:cNvSpPr/>
                  <p:nvPr/>
                </p:nvSpPr>
                <p:spPr>
                  <a:xfrm>
                    <a:off x="2953982" y="3454138"/>
                    <a:ext cx="91434" cy="27429"/>
                  </a:xfrm>
                  <a:custGeom>
                    <a:rect b="b" l="l" r="r" t="t"/>
                    <a:pathLst>
                      <a:path extrusionOk="0" h="84" w="280">
                        <a:moveTo>
                          <a:pt x="0" y="61"/>
                        </a:moveTo>
                        <a:cubicBezTo>
                          <a:pt x="0" y="61"/>
                          <a:pt x="198" y="-2"/>
                          <a:pt x="253" y="0"/>
                        </a:cubicBezTo>
                        <a:cubicBezTo>
                          <a:pt x="309" y="1"/>
                          <a:pt x="272" y="41"/>
                          <a:pt x="195" y="57"/>
                        </a:cubicBezTo>
                        <a:cubicBezTo>
                          <a:pt x="117" y="74"/>
                          <a:pt x="16" y="84"/>
                          <a:pt x="16" y="84"/>
                        </a:cubicBez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08" name="Google Shape;808;p3"/>
                  <p:cNvSpPr/>
                  <p:nvPr/>
                </p:nvSpPr>
                <p:spPr>
                  <a:xfrm>
                    <a:off x="2963779" y="3495935"/>
                    <a:ext cx="86862" cy="15674"/>
                  </a:xfrm>
                  <a:custGeom>
                    <a:rect b="b" l="l" r="r" t="t"/>
                    <a:pathLst>
                      <a:path extrusionOk="0" h="48" w="266">
                        <a:moveTo>
                          <a:pt x="1" y="0"/>
                        </a:moveTo>
                        <a:cubicBezTo>
                          <a:pt x="1" y="0"/>
                          <a:pt x="177" y="2"/>
                          <a:pt x="222" y="7"/>
                        </a:cubicBezTo>
                        <a:cubicBezTo>
                          <a:pt x="267" y="12"/>
                          <a:pt x="278" y="34"/>
                          <a:pt x="252" y="45"/>
                        </a:cubicBezTo>
                        <a:cubicBezTo>
                          <a:pt x="226" y="57"/>
                          <a:pt x="0" y="26"/>
                          <a:pt x="0" y="26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09" name="Google Shape;809;p3"/>
                  <p:cNvSpPr/>
                  <p:nvPr/>
                </p:nvSpPr>
                <p:spPr>
                  <a:xfrm>
                    <a:off x="2957247" y="3516180"/>
                    <a:ext cx="90128" cy="43756"/>
                  </a:xfrm>
                  <a:custGeom>
                    <a:rect b="b" l="l" r="r" t="t"/>
                    <a:pathLst>
                      <a:path extrusionOk="0" h="134" w="276">
                        <a:moveTo>
                          <a:pt x="14" y="0"/>
                        </a:moveTo>
                        <a:cubicBezTo>
                          <a:pt x="14" y="0"/>
                          <a:pt x="211" y="67"/>
                          <a:pt x="251" y="84"/>
                        </a:cubicBezTo>
                        <a:cubicBezTo>
                          <a:pt x="292" y="100"/>
                          <a:pt x="279" y="137"/>
                          <a:pt x="242" y="133"/>
                        </a:cubicBezTo>
                        <a:cubicBezTo>
                          <a:pt x="205" y="128"/>
                          <a:pt x="0" y="35"/>
                          <a:pt x="0" y="35"/>
                        </a:cubicBez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2925" lIns="81625" spcFirstLastPara="1" rIns="81625" wrap="square" tIns="29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10" name="Google Shape;810;p3"/>
                  <p:cNvSpPr/>
                  <p:nvPr/>
                </p:nvSpPr>
                <p:spPr>
                  <a:xfrm>
                    <a:off x="2948757" y="3535446"/>
                    <a:ext cx="62044" cy="85880"/>
                  </a:xfrm>
                  <a:custGeom>
                    <a:rect b="b" l="l" r="r" t="t"/>
                    <a:pathLst>
                      <a:path extrusionOk="0" h="263" w="190">
                        <a:moveTo>
                          <a:pt x="17" y="0"/>
                        </a:moveTo>
                        <a:cubicBezTo>
                          <a:pt x="17" y="0"/>
                          <a:pt x="166" y="190"/>
                          <a:pt x="184" y="218"/>
                        </a:cubicBezTo>
                        <a:cubicBezTo>
                          <a:pt x="206" y="254"/>
                          <a:pt x="167" y="274"/>
                          <a:pt x="149" y="255"/>
                        </a:cubicBezTo>
                        <a:cubicBezTo>
                          <a:pt x="134" y="239"/>
                          <a:pt x="0" y="35"/>
                          <a:pt x="0" y="35"/>
                        </a:cubicBez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11" name="Google Shape;811;p3"/>
                  <p:cNvSpPr/>
                  <p:nvPr/>
                </p:nvSpPr>
                <p:spPr>
                  <a:xfrm>
                    <a:off x="2842301" y="3441076"/>
                    <a:ext cx="124416" cy="124085"/>
                  </a:xfrm>
                  <a:custGeom>
                    <a:rect b="b" l="l" r="r" t="t"/>
                    <a:pathLst>
                      <a:path extrusionOk="0" h="380" w="381">
                        <a:moveTo>
                          <a:pt x="368" y="260"/>
                        </a:moveTo>
                        <a:cubicBezTo>
                          <a:pt x="330" y="357"/>
                          <a:pt x="219" y="405"/>
                          <a:pt x="121" y="367"/>
                        </a:cubicBezTo>
                        <a:cubicBezTo>
                          <a:pt x="23" y="328"/>
                          <a:pt x="-25" y="218"/>
                          <a:pt x="14" y="120"/>
                        </a:cubicBezTo>
                        <a:cubicBezTo>
                          <a:pt x="53" y="22"/>
                          <a:pt x="163" y="-25"/>
                          <a:pt x="261" y="13"/>
                        </a:cubicBezTo>
                        <a:cubicBezTo>
                          <a:pt x="359" y="52"/>
                          <a:pt x="407" y="162"/>
                          <a:pt x="368" y="26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2" name="Google Shape;812;p3"/>
                  <p:cNvSpPr/>
                  <p:nvPr/>
                </p:nvSpPr>
                <p:spPr>
                  <a:xfrm>
                    <a:off x="2862221" y="3460668"/>
                    <a:ext cx="84903" cy="84900"/>
                  </a:xfrm>
                  <a:custGeom>
                    <a:rect b="b" l="l" r="r" t="t"/>
                    <a:pathLst>
                      <a:path extrusionOk="0" h="260" w="260">
                        <a:moveTo>
                          <a:pt x="258" y="152"/>
                        </a:moveTo>
                        <a:cubicBezTo>
                          <a:pt x="246" y="223"/>
                          <a:pt x="179" y="270"/>
                          <a:pt x="108" y="258"/>
                        </a:cubicBezTo>
                        <a:cubicBezTo>
                          <a:pt x="37" y="246"/>
                          <a:pt x="-10" y="178"/>
                          <a:pt x="2" y="107"/>
                        </a:cubicBezTo>
                        <a:cubicBezTo>
                          <a:pt x="14" y="37"/>
                          <a:pt x="82" y="-11"/>
                          <a:pt x="152" y="2"/>
                        </a:cubicBezTo>
                        <a:cubicBezTo>
                          <a:pt x="223" y="14"/>
                          <a:pt x="271" y="81"/>
                          <a:pt x="258" y="1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13" name="Google Shape;813;p3"/>
                  <p:cNvSpPr/>
                  <p:nvPr/>
                </p:nvSpPr>
                <p:spPr>
                  <a:xfrm>
                    <a:off x="2868752" y="3492016"/>
                    <a:ext cx="11756" cy="11755"/>
                  </a:xfrm>
                  <a:custGeom>
                    <a:rect b="b" l="l" r="r" t="t"/>
                    <a:pathLst>
                      <a:path extrusionOk="0" h="36" w="36">
                        <a:moveTo>
                          <a:pt x="36" y="21"/>
                        </a:moveTo>
                        <a:cubicBezTo>
                          <a:pt x="35" y="31"/>
                          <a:pt x="25" y="37"/>
                          <a:pt x="16" y="35"/>
                        </a:cubicBezTo>
                        <a:cubicBezTo>
                          <a:pt x="6" y="34"/>
                          <a:pt x="-1" y="24"/>
                          <a:pt x="1" y="15"/>
                        </a:cubicBezTo>
                        <a:cubicBezTo>
                          <a:pt x="3" y="5"/>
                          <a:pt x="12" y="-1"/>
                          <a:pt x="22" y="0"/>
                        </a:cubicBezTo>
                        <a:cubicBezTo>
                          <a:pt x="31" y="2"/>
                          <a:pt x="38" y="11"/>
                          <a:pt x="36" y="2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4" name="Google Shape;814;p3"/>
                  <p:cNvSpPr/>
                  <p:nvPr/>
                </p:nvSpPr>
                <p:spPr>
                  <a:xfrm>
                    <a:off x="2876589" y="3515854"/>
                    <a:ext cx="11756" cy="11429"/>
                  </a:xfrm>
                  <a:custGeom>
                    <a:rect b="b" l="l" r="r" t="t"/>
                    <a:pathLst>
                      <a:path extrusionOk="0" h="35" w="36">
                        <a:moveTo>
                          <a:pt x="36" y="20"/>
                        </a:moveTo>
                        <a:cubicBezTo>
                          <a:pt x="34" y="30"/>
                          <a:pt x="25" y="36"/>
                          <a:pt x="15" y="35"/>
                        </a:cubicBezTo>
                        <a:cubicBezTo>
                          <a:pt x="6" y="33"/>
                          <a:pt x="-1" y="24"/>
                          <a:pt x="1" y="14"/>
                        </a:cubicBezTo>
                        <a:cubicBezTo>
                          <a:pt x="3" y="4"/>
                          <a:pt x="12" y="-2"/>
                          <a:pt x="21" y="0"/>
                        </a:cubicBezTo>
                        <a:cubicBezTo>
                          <a:pt x="31" y="1"/>
                          <a:pt x="38" y="10"/>
                          <a:pt x="36" y="2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5" name="Google Shape;815;p3"/>
                  <p:cNvSpPr/>
                  <p:nvPr/>
                </p:nvSpPr>
                <p:spPr>
                  <a:xfrm>
                    <a:off x="2888998" y="3500833"/>
                    <a:ext cx="11756" cy="11755"/>
                  </a:xfrm>
                  <a:custGeom>
                    <a:rect b="b" l="l" r="r" t="t"/>
                    <a:pathLst>
                      <a:path extrusionOk="0" h="36" w="36">
                        <a:moveTo>
                          <a:pt x="36" y="20"/>
                        </a:moveTo>
                        <a:cubicBezTo>
                          <a:pt x="34" y="30"/>
                          <a:pt x="25" y="37"/>
                          <a:pt x="15" y="35"/>
                        </a:cubicBezTo>
                        <a:cubicBezTo>
                          <a:pt x="6" y="33"/>
                          <a:pt x="-1" y="24"/>
                          <a:pt x="1" y="14"/>
                        </a:cubicBezTo>
                        <a:cubicBezTo>
                          <a:pt x="3" y="5"/>
                          <a:pt x="12" y="-2"/>
                          <a:pt x="22" y="0"/>
                        </a:cubicBezTo>
                        <a:cubicBezTo>
                          <a:pt x="31" y="2"/>
                          <a:pt x="38" y="11"/>
                          <a:pt x="36" y="2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6" name="Google Shape;816;p3"/>
                  <p:cNvSpPr/>
                  <p:nvPr/>
                </p:nvSpPr>
                <p:spPr>
                  <a:xfrm>
                    <a:off x="2895856" y="3526956"/>
                    <a:ext cx="11756" cy="11755"/>
                  </a:xfrm>
                  <a:custGeom>
                    <a:rect b="b" l="l" r="r" t="t"/>
                    <a:pathLst>
                      <a:path extrusionOk="0" h="36" w="36">
                        <a:moveTo>
                          <a:pt x="36" y="21"/>
                        </a:moveTo>
                        <a:cubicBezTo>
                          <a:pt x="34" y="30"/>
                          <a:pt x="25" y="37"/>
                          <a:pt x="15" y="35"/>
                        </a:cubicBezTo>
                        <a:cubicBezTo>
                          <a:pt x="5" y="34"/>
                          <a:pt x="-1" y="24"/>
                          <a:pt x="1" y="15"/>
                        </a:cubicBezTo>
                        <a:cubicBezTo>
                          <a:pt x="2" y="5"/>
                          <a:pt x="12" y="-1"/>
                          <a:pt x="21" y="0"/>
                        </a:cubicBezTo>
                        <a:cubicBezTo>
                          <a:pt x="31" y="2"/>
                          <a:pt x="37" y="11"/>
                          <a:pt x="36" y="2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7" name="Google Shape;817;p3"/>
                  <p:cNvSpPr/>
                  <p:nvPr/>
                </p:nvSpPr>
                <p:spPr>
                  <a:xfrm>
                    <a:off x="2910224" y="3504425"/>
                    <a:ext cx="11756" cy="11755"/>
                  </a:xfrm>
                  <a:custGeom>
                    <a:rect b="b" l="l" r="r" t="t"/>
                    <a:pathLst>
                      <a:path extrusionOk="0" h="36" w="36">
                        <a:moveTo>
                          <a:pt x="36" y="21"/>
                        </a:moveTo>
                        <a:cubicBezTo>
                          <a:pt x="34" y="30"/>
                          <a:pt x="25" y="37"/>
                          <a:pt x="15" y="35"/>
                        </a:cubicBezTo>
                        <a:cubicBezTo>
                          <a:pt x="5" y="33"/>
                          <a:pt x="-1" y="24"/>
                          <a:pt x="0" y="14"/>
                        </a:cubicBezTo>
                        <a:cubicBezTo>
                          <a:pt x="2" y="5"/>
                          <a:pt x="11" y="-2"/>
                          <a:pt x="21" y="0"/>
                        </a:cubicBezTo>
                        <a:cubicBezTo>
                          <a:pt x="31" y="2"/>
                          <a:pt x="37" y="11"/>
                          <a:pt x="36" y="2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8" name="Google Shape;818;p3"/>
                  <p:cNvSpPr/>
                  <p:nvPr/>
                </p:nvSpPr>
                <p:spPr>
                  <a:xfrm>
                    <a:off x="2900754" y="3485159"/>
                    <a:ext cx="11756" cy="11429"/>
                  </a:xfrm>
                  <a:custGeom>
                    <a:rect b="b" l="l" r="r" t="t"/>
                    <a:pathLst>
                      <a:path extrusionOk="0" h="35" w="36">
                        <a:moveTo>
                          <a:pt x="36" y="20"/>
                        </a:moveTo>
                        <a:cubicBezTo>
                          <a:pt x="35" y="30"/>
                          <a:pt x="25" y="36"/>
                          <a:pt x="16" y="35"/>
                        </a:cubicBezTo>
                        <a:cubicBezTo>
                          <a:pt x="6" y="33"/>
                          <a:pt x="-1" y="24"/>
                          <a:pt x="1" y="14"/>
                        </a:cubicBezTo>
                        <a:cubicBezTo>
                          <a:pt x="3" y="4"/>
                          <a:pt x="12" y="-2"/>
                          <a:pt x="22" y="0"/>
                        </a:cubicBezTo>
                        <a:cubicBezTo>
                          <a:pt x="31" y="1"/>
                          <a:pt x="38" y="11"/>
                          <a:pt x="36" y="2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9" name="Google Shape;819;p3"/>
                  <p:cNvSpPr/>
                  <p:nvPr/>
                </p:nvSpPr>
                <p:spPr>
                  <a:xfrm>
                    <a:off x="2923613" y="3489077"/>
                    <a:ext cx="11429" cy="11755"/>
                  </a:xfrm>
                  <a:custGeom>
                    <a:rect b="b" l="l" r="r" t="t"/>
                    <a:pathLst>
                      <a:path extrusionOk="0" h="36" w="35">
                        <a:moveTo>
                          <a:pt x="35" y="20"/>
                        </a:moveTo>
                        <a:cubicBezTo>
                          <a:pt x="34" y="30"/>
                          <a:pt x="25" y="37"/>
                          <a:pt x="15" y="35"/>
                        </a:cubicBezTo>
                        <a:cubicBezTo>
                          <a:pt x="5" y="33"/>
                          <a:pt x="-1" y="24"/>
                          <a:pt x="0" y="14"/>
                        </a:cubicBezTo>
                        <a:cubicBezTo>
                          <a:pt x="2" y="5"/>
                          <a:pt x="11" y="-2"/>
                          <a:pt x="21" y="0"/>
                        </a:cubicBezTo>
                        <a:cubicBezTo>
                          <a:pt x="31" y="1"/>
                          <a:pt x="37" y="11"/>
                          <a:pt x="35" y="2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0" name="Google Shape;820;p3"/>
                  <p:cNvSpPr/>
                  <p:nvPr/>
                </p:nvSpPr>
                <p:spPr>
                  <a:xfrm>
                    <a:off x="2911857" y="3470138"/>
                    <a:ext cx="11756" cy="11755"/>
                  </a:xfrm>
                  <a:custGeom>
                    <a:rect b="b" l="l" r="r" t="t"/>
                    <a:pathLst>
                      <a:path extrusionOk="0" h="36" w="36">
                        <a:moveTo>
                          <a:pt x="36" y="21"/>
                        </a:moveTo>
                        <a:cubicBezTo>
                          <a:pt x="35" y="31"/>
                          <a:pt x="25" y="37"/>
                          <a:pt x="16" y="35"/>
                        </a:cubicBezTo>
                        <a:cubicBezTo>
                          <a:pt x="6" y="34"/>
                          <a:pt x="-1" y="25"/>
                          <a:pt x="1" y="15"/>
                        </a:cubicBezTo>
                        <a:cubicBezTo>
                          <a:pt x="3" y="5"/>
                          <a:pt x="12" y="-1"/>
                          <a:pt x="22" y="0"/>
                        </a:cubicBezTo>
                        <a:cubicBezTo>
                          <a:pt x="31" y="2"/>
                          <a:pt x="38" y="11"/>
                          <a:pt x="36" y="2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1" name="Google Shape;821;p3"/>
                  <p:cNvSpPr/>
                  <p:nvPr/>
                </p:nvSpPr>
                <p:spPr>
                  <a:xfrm>
                    <a:off x="2884100" y="3473403"/>
                    <a:ext cx="11429" cy="11755"/>
                  </a:xfrm>
                  <a:custGeom>
                    <a:rect b="b" l="l" r="r" t="t"/>
                    <a:pathLst>
                      <a:path extrusionOk="0" h="36" w="35">
                        <a:moveTo>
                          <a:pt x="35" y="20"/>
                        </a:moveTo>
                        <a:cubicBezTo>
                          <a:pt x="34" y="30"/>
                          <a:pt x="25" y="37"/>
                          <a:pt x="15" y="35"/>
                        </a:cubicBezTo>
                        <a:cubicBezTo>
                          <a:pt x="5" y="33"/>
                          <a:pt x="-1" y="24"/>
                          <a:pt x="0" y="14"/>
                        </a:cubicBezTo>
                        <a:cubicBezTo>
                          <a:pt x="2" y="5"/>
                          <a:pt x="11" y="-2"/>
                          <a:pt x="21" y="0"/>
                        </a:cubicBezTo>
                        <a:cubicBezTo>
                          <a:pt x="31" y="2"/>
                          <a:pt x="37" y="11"/>
                          <a:pt x="35" y="2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2" name="Google Shape;822;p3"/>
                  <p:cNvSpPr/>
                  <p:nvPr/>
                </p:nvSpPr>
                <p:spPr>
                  <a:xfrm>
                    <a:off x="2916429" y="3522711"/>
                    <a:ext cx="11756" cy="11429"/>
                  </a:xfrm>
                  <a:custGeom>
                    <a:rect b="b" l="l" r="r" t="t"/>
                    <a:pathLst>
                      <a:path extrusionOk="0" h="35" w="36">
                        <a:moveTo>
                          <a:pt x="36" y="20"/>
                        </a:moveTo>
                        <a:cubicBezTo>
                          <a:pt x="34" y="30"/>
                          <a:pt x="25" y="36"/>
                          <a:pt x="15" y="35"/>
                        </a:cubicBezTo>
                        <a:cubicBezTo>
                          <a:pt x="5" y="33"/>
                          <a:pt x="-1" y="24"/>
                          <a:pt x="1" y="14"/>
                        </a:cubicBezTo>
                        <a:cubicBezTo>
                          <a:pt x="2" y="4"/>
                          <a:pt x="11" y="-2"/>
                          <a:pt x="21" y="0"/>
                        </a:cubicBezTo>
                        <a:cubicBezTo>
                          <a:pt x="31" y="1"/>
                          <a:pt x="37" y="10"/>
                          <a:pt x="36" y="2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3" name="Google Shape;823;p3"/>
                  <p:cNvSpPr/>
                  <p:nvPr/>
                </p:nvSpPr>
                <p:spPr>
                  <a:xfrm>
                    <a:off x="2931123" y="3506057"/>
                    <a:ext cx="11756" cy="11755"/>
                  </a:xfrm>
                  <a:custGeom>
                    <a:rect b="b" l="l" r="r" t="t"/>
                    <a:pathLst>
                      <a:path extrusionOk="0" h="36" w="36">
                        <a:moveTo>
                          <a:pt x="36" y="21"/>
                        </a:moveTo>
                        <a:cubicBezTo>
                          <a:pt x="34" y="31"/>
                          <a:pt x="25" y="37"/>
                          <a:pt x="15" y="36"/>
                        </a:cubicBezTo>
                        <a:cubicBezTo>
                          <a:pt x="5" y="34"/>
                          <a:pt x="-1" y="25"/>
                          <a:pt x="0" y="15"/>
                        </a:cubicBezTo>
                        <a:cubicBezTo>
                          <a:pt x="2" y="5"/>
                          <a:pt x="11" y="-1"/>
                          <a:pt x="21" y="0"/>
                        </a:cubicBezTo>
                        <a:cubicBezTo>
                          <a:pt x="31" y="2"/>
                          <a:pt x="37" y="11"/>
                          <a:pt x="36" y="2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24" name="Google Shape;824;p3"/>
                <p:cNvGrpSpPr/>
                <p:nvPr/>
              </p:nvGrpSpPr>
              <p:grpSpPr>
                <a:xfrm>
                  <a:off x="-228604" y="1524010"/>
                  <a:ext cx="645134" cy="585127"/>
                  <a:chOff x="154459" y="1875971"/>
                  <a:chExt cx="586485" cy="531933"/>
                </a:xfrm>
              </p:grpSpPr>
              <p:sp>
                <p:nvSpPr>
                  <p:cNvPr id="825" name="Google Shape;825;p3"/>
                  <p:cNvSpPr/>
                  <p:nvPr/>
                </p:nvSpPr>
                <p:spPr>
                  <a:xfrm>
                    <a:off x="299121" y="1875971"/>
                    <a:ext cx="297487" cy="199842"/>
                  </a:xfrm>
                  <a:custGeom>
                    <a:rect b="b" l="l" r="r" t="t"/>
                    <a:pathLst>
                      <a:path extrusionOk="0" h="612" w="911">
                        <a:moveTo>
                          <a:pt x="865" y="71"/>
                        </a:moveTo>
                        <a:cubicBezTo>
                          <a:pt x="683" y="-101"/>
                          <a:pt x="610" y="93"/>
                          <a:pt x="455" y="96"/>
                        </a:cubicBezTo>
                        <a:cubicBezTo>
                          <a:pt x="301" y="93"/>
                          <a:pt x="227" y="-101"/>
                          <a:pt x="46" y="71"/>
                        </a:cubicBezTo>
                        <a:cubicBezTo>
                          <a:pt x="-146" y="253"/>
                          <a:pt x="321" y="612"/>
                          <a:pt x="321" y="612"/>
                        </a:cubicBezTo>
                        <a:lnTo>
                          <a:pt x="455" y="597"/>
                        </a:lnTo>
                        <a:lnTo>
                          <a:pt x="589" y="612"/>
                        </a:lnTo>
                        <a:cubicBezTo>
                          <a:pt x="589" y="612"/>
                          <a:pt x="1057" y="253"/>
                          <a:pt x="865" y="7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26" name="Google Shape;826;p3"/>
                  <p:cNvSpPr/>
                  <p:nvPr/>
                </p:nvSpPr>
                <p:spPr>
                  <a:xfrm>
                    <a:off x="333409" y="1922340"/>
                    <a:ext cx="228585" cy="153474"/>
                  </a:xfrm>
                  <a:custGeom>
                    <a:rect b="b" l="l" r="r" t="t"/>
                    <a:pathLst>
                      <a:path extrusionOk="0" h="470" w="700">
                        <a:moveTo>
                          <a:pt x="665" y="55"/>
                        </a:moveTo>
                        <a:cubicBezTo>
                          <a:pt x="525" y="-77"/>
                          <a:pt x="469" y="72"/>
                          <a:pt x="350" y="74"/>
                        </a:cubicBezTo>
                        <a:cubicBezTo>
                          <a:pt x="232" y="72"/>
                          <a:pt x="175" y="-77"/>
                          <a:pt x="36" y="55"/>
                        </a:cubicBezTo>
                        <a:cubicBezTo>
                          <a:pt x="-112" y="194"/>
                          <a:pt x="247" y="470"/>
                          <a:pt x="247" y="470"/>
                        </a:cubicBezTo>
                        <a:lnTo>
                          <a:pt x="350" y="458"/>
                        </a:lnTo>
                        <a:lnTo>
                          <a:pt x="453" y="470"/>
                        </a:lnTo>
                        <a:cubicBezTo>
                          <a:pt x="453" y="470"/>
                          <a:pt x="812" y="194"/>
                          <a:pt x="665" y="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7" name="Google Shape;827;p3"/>
                  <p:cNvSpPr/>
                  <p:nvPr/>
                </p:nvSpPr>
                <p:spPr>
                  <a:xfrm>
                    <a:off x="373575" y="1966749"/>
                    <a:ext cx="136498" cy="112330"/>
                  </a:xfrm>
                  <a:custGeom>
                    <a:rect b="b" l="l" r="r" t="t"/>
                    <a:pathLst>
                      <a:path extrusionOk="0" h="344" w="418">
                        <a:moveTo>
                          <a:pt x="152" y="335"/>
                        </a:moveTo>
                        <a:cubicBezTo>
                          <a:pt x="152" y="335"/>
                          <a:pt x="-14" y="125"/>
                          <a:pt x="1" y="102"/>
                        </a:cubicBezTo>
                        <a:cubicBezTo>
                          <a:pt x="16" y="80"/>
                          <a:pt x="164" y="273"/>
                          <a:pt x="164" y="273"/>
                        </a:cubicBezTo>
                        <a:cubicBezTo>
                          <a:pt x="164" y="273"/>
                          <a:pt x="71" y="65"/>
                          <a:pt x="94" y="39"/>
                        </a:cubicBezTo>
                        <a:cubicBezTo>
                          <a:pt x="117" y="12"/>
                          <a:pt x="218" y="234"/>
                          <a:pt x="218" y="234"/>
                        </a:cubicBezTo>
                        <a:cubicBezTo>
                          <a:pt x="218" y="234"/>
                          <a:pt x="188" y="5"/>
                          <a:pt x="225" y="0"/>
                        </a:cubicBezTo>
                        <a:cubicBezTo>
                          <a:pt x="262" y="-5"/>
                          <a:pt x="243" y="261"/>
                          <a:pt x="243" y="261"/>
                        </a:cubicBezTo>
                        <a:cubicBezTo>
                          <a:pt x="243" y="261"/>
                          <a:pt x="313" y="44"/>
                          <a:pt x="348" y="67"/>
                        </a:cubicBezTo>
                        <a:cubicBezTo>
                          <a:pt x="382" y="89"/>
                          <a:pt x="274" y="297"/>
                          <a:pt x="274" y="297"/>
                        </a:cubicBezTo>
                        <a:cubicBezTo>
                          <a:pt x="274" y="297"/>
                          <a:pt x="395" y="128"/>
                          <a:pt x="416" y="167"/>
                        </a:cubicBezTo>
                        <a:cubicBezTo>
                          <a:pt x="436" y="207"/>
                          <a:pt x="303" y="344"/>
                          <a:pt x="303" y="344"/>
                        </a:cubicBezTo>
                        <a:lnTo>
                          <a:pt x="152" y="335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28" name="Google Shape;828;p3"/>
                  <p:cNvSpPr/>
                  <p:nvPr/>
                </p:nvSpPr>
                <p:spPr>
                  <a:xfrm>
                    <a:off x="504522" y="1926258"/>
                    <a:ext cx="236422" cy="285722"/>
                  </a:xfrm>
                  <a:custGeom>
                    <a:rect b="b" l="l" r="r" t="t"/>
                    <a:pathLst>
                      <a:path extrusionOk="0" h="875" w="724">
                        <a:moveTo>
                          <a:pt x="699" y="781"/>
                        </a:moveTo>
                        <a:cubicBezTo>
                          <a:pt x="795" y="550"/>
                          <a:pt x="587" y="551"/>
                          <a:pt x="530" y="408"/>
                        </a:cubicBezTo>
                        <a:cubicBezTo>
                          <a:pt x="477" y="263"/>
                          <a:pt x="632" y="125"/>
                          <a:pt x="406" y="16"/>
                        </a:cubicBezTo>
                        <a:cubicBezTo>
                          <a:pt x="168" y="-98"/>
                          <a:pt x="0" y="467"/>
                          <a:pt x="0" y="467"/>
                        </a:cubicBezTo>
                        <a:lnTo>
                          <a:pt x="62" y="587"/>
                        </a:lnTo>
                        <a:lnTo>
                          <a:pt x="96" y="717"/>
                        </a:lnTo>
                        <a:cubicBezTo>
                          <a:pt x="96" y="717"/>
                          <a:pt x="598" y="1026"/>
                          <a:pt x="699" y="78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9" name="Google Shape;829;p3"/>
                  <p:cNvSpPr/>
                  <p:nvPr/>
                </p:nvSpPr>
                <p:spPr>
                  <a:xfrm>
                    <a:off x="508440" y="1971320"/>
                    <a:ext cx="181235" cy="219108"/>
                  </a:xfrm>
                  <a:custGeom>
                    <a:rect b="b" l="l" r="r" t="t"/>
                    <a:pathLst>
                      <a:path extrusionOk="0" h="671" w="555">
                        <a:moveTo>
                          <a:pt x="536" y="599"/>
                        </a:moveTo>
                        <a:cubicBezTo>
                          <a:pt x="610" y="422"/>
                          <a:pt x="450" y="423"/>
                          <a:pt x="406" y="313"/>
                        </a:cubicBezTo>
                        <a:cubicBezTo>
                          <a:pt x="365" y="201"/>
                          <a:pt x="484" y="95"/>
                          <a:pt x="311" y="12"/>
                        </a:cubicBezTo>
                        <a:cubicBezTo>
                          <a:pt x="128" y="-76"/>
                          <a:pt x="0" y="358"/>
                          <a:pt x="0" y="358"/>
                        </a:cubicBezTo>
                        <a:lnTo>
                          <a:pt x="47" y="450"/>
                        </a:lnTo>
                        <a:lnTo>
                          <a:pt x="73" y="550"/>
                        </a:lnTo>
                        <a:cubicBezTo>
                          <a:pt x="73" y="550"/>
                          <a:pt x="459" y="787"/>
                          <a:pt x="536" y="5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0" name="Google Shape;830;p3"/>
                  <p:cNvSpPr/>
                  <p:nvPr/>
                </p:nvSpPr>
                <p:spPr>
                  <a:xfrm>
                    <a:off x="511053" y="2023567"/>
                    <a:ext cx="111027" cy="136820"/>
                  </a:xfrm>
                  <a:custGeom>
                    <a:rect b="b" l="l" r="r" t="t"/>
                    <a:pathLst>
                      <a:path extrusionOk="0" h="419" w="340">
                        <a:moveTo>
                          <a:pt x="0" y="225"/>
                        </a:moveTo>
                        <a:cubicBezTo>
                          <a:pt x="0" y="225"/>
                          <a:pt x="137" y="-5"/>
                          <a:pt x="163" y="0"/>
                        </a:cubicBezTo>
                        <a:cubicBezTo>
                          <a:pt x="189" y="6"/>
                          <a:pt x="62" y="214"/>
                          <a:pt x="62" y="214"/>
                        </a:cubicBezTo>
                        <a:cubicBezTo>
                          <a:pt x="62" y="214"/>
                          <a:pt x="223" y="53"/>
                          <a:pt x="256" y="64"/>
                        </a:cubicBezTo>
                        <a:cubicBezTo>
                          <a:pt x="289" y="76"/>
                          <a:pt x="118" y="250"/>
                          <a:pt x="118" y="250"/>
                        </a:cubicBezTo>
                        <a:cubicBezTo>
                          <a:pt x="118" y="250"/>
                          <a:pt x="321" y="140"/>
                          <a:pt x="339" y="173"/>
                        </a:cubicBezTo>
                        <a:cubicBezTo>
                          <a:pt x="357" y="205"/>
                          <a:pt x="101" y="283"/>
                          <a:pt x="101" y="283"/>
                        </a:cubicBezTo>
                        <a:cubicBezTo>
                          <a:pt x="101" y="283"/>
                          <a:pt x="329" y="271"/>
                          <a:pt x="321" y="312"/>
                        </a:cubicBezTo>
                        <a:cubicBezTo>
                          <a:pt x="313" y="352"/>
                          <a:pt x="80" y="324"/>
                          <a:pt x="80" y="324"/>
                        </a:cubicBezTo>
                        <a:cubicBezTo>
                          <a:pt x="80" y="324"/>
                          <a:pt x="280" y="377"/>
                          <a:pt x="251" y="411"/>
                        </a:cubicBezTo>
                        <a:cubicBezTo>
                          <a:pt x="222" y="444"/>
                          <a:pt x="46" y="369"/>
                          <a:pt x="46" y="369"/>
                        </a:cubicBezTo>
                        <a:lnTo>
                          <a:pt x="0" y="225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31" name="Google Shape;831;p3"/>
                  <p:cNvSpPr/>
                  <p:nvPr/>
                </p:nvSpPr>
                <p:spPr>
                  <a:xfrm>
                    <a:off x="427782" y="2160714"/>
                    <a:ext cx="268751" cy="247191"/>
                  </a:xfrm>
                  <a:custGeom>
                    <a:rect b="b" l="l" r="r" t="t"/>
                    <a:pathLst>
                      <a:path extrusionOk="0" h="757" w="823">
                        <a:moveTo>
                          <a:pt x="139" y="752"/>
                        </a:moveTo>
                        <a:cubicBezTo>
                          <a:pt x="385" y="793"/>
                          <a:pt x="338" y="591"/>
                          <a:pt x="465" y="503"/>
                        </a:cubicBezTo>
                        <a:cubicBezTo>
                          <a:pt x="595" y="419"/>
                          <a:pt x="764" y="539"/>
                          <a:pt x="819" y="295"/>
                        </a:cubicBezTo>
                        <a:cubicBezTo>
                          <a:pt x="877" y="37"/>
                          <a:pt x="289" y="0"/>
                          <a:pt x="289" y="0"/>
                        </a:cubicBezTo>
                        <a:lnTo>
                          <a:pt x="186" y="87"/>
                        </a:lnTo>
                        <a:lnTo>
                          <a:pt x="66" y="150"/>
                        </a:lnTo>
                        <a:cubicBezTo>
                          <a:pt x="66" y="150"/>
                          <a:pt x="-122" y="708"/>
                          <a:pt x="139" y="75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32" name="Google Shape;832;p3"/>
                  <p:cNvSpPr/>
                  <p:nvPr/>
                </p:nvSpPr>
                <p:spPr>
                  <a:xfrm>
                    <a:off x="441497" y="2166591"/>
                    <a:ext cx="206053" cy="189720"/>
                  </a:xfrm>
                  <a:custGeom>
                    <a:rect b="b" l="l" r="r" t="t"/>
                    <a:pathLst>
                      <a:path extrusionOk="0" h="581" w="631">
                        <a:moveTo>
                          <a:pt x="106" y="577"/>
                        </a:moveTo>
                        <a:cubicBezTo>
                          <a:pt x="295" y="609"/>
                          <a:pt x="259" y="453"/>
                          <a:pt x="356" y="386"/>
                        </a:cubicBezTo>
                        <a:cubicBezTo>
                          <a:pt x="456" y="321"/>
                          <a:pt x="586" y="414"/>
                          <a:pt x="628" y="226"/>
                        </a:cubicBezTo>
                        <a:cubicBezTo>
                          <a:pt x="672" y="28"/>
                          <a:pt x="221" y="0"/>
                          <a:pt x="221" y="0"/>
                        </a:cubicBezTo>
                        <a:lnTo>
                          <a:pt x="142" y="66"/>
                        </a:lnTo>
                        <a:lnTo>
                          <a:pt x="50" y="115"/>
                        </a:lnTo>
                        <a:cubicBezTo>
                          <a:pt x="50" y="115"/>
                          <a:pt x="-94" y="543"/>
                          <a:pt x="106" y="5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3" name="Google Shape;833;p3"/>
                  <p:cNvSpPr/>
                  <p:nvPr/>
                </p:nvSpPr>
                <p:spPr>
                  <a:xfrm>
                    <a:off x="458804" y="2171163"/>
                    <a:ext cx="130293" cy="108411"/>
                  </a:xfrm>
                  <a:custGeom>
                    <a:rect b="b" l="l" r="r" t="t"/>
                    <a:pathLst>
                      <a:path extrusionOk="0" h="332" w="399">
                        <a:moveTo>
                          <a:pt x="144" y="0"/>
                        </a:moveTo>
                        <a:cubicBezTo>
                          <a:pt x="144" y="0"/>
                          <a:pt x="399" y="82"/>
                          <a:pt x="399" y="109"/>
                        </a:cubicBezTo>
                        <a:cubicBezTo>
                          <a:pt x="399" y="136"/>
                          <a:pt x="168" y="58"/>
                          <a:pt x="168" y="58"/>
                        </a:cubicBezTo>
                        <a:cubicBezTo>
                          <a:pt x="168" y="58"/>
                          <a:pt x="362" y="179"/>
                          <a:pt x="358" y="214"/>
                        </a:cubicBezTo>
                        <a:cubicBezTo>
                          <a:pt x="354" y="249"/>
                          <a:pt x="146" y="121"/>
                          <a:pt x="146" y="121"/>
                        </a:cubicBezTo>
                        <a:cubicBezTo>
                          <a:pt x="146" y="121"/>
                          <a:pt x="298" y="294"/>
                          <a:pt x="270" y="319"/>
                        </a:cubicBezTo>
                        <a:cubicBezTo>
                          <a:pt x="243" y="344"/>
                          <a:pt x="110" y="112"/>
                          <a:pt x="110" y="112"/>
                        </a:cubicBezTo>
                        <a:cubicBezTo>
                          <a:pt x="110" y="112"/>
                          <a:pt x="172" y="331"/>
                          <a:pt x="131" y="332"/>
                        </a:cubicBezTo>
                        <a:cubicBezTo>
                          <a:pt x="90" y="333"/>
                          <a:pt x="65" y="100"/>
                          <a:pt x="65" y="100"/>
                        </a:cubicBezTo>
                        <a:cubicBezTo>
                          <a:pt x="65" y="100"/>
                          <a:pt x="58" y="307"/>
                          <a:pt x="19" y="286"/>
                        </a:cubicBezTo>
                        <a:cubicBezTo>
                          <a:pt x="-20" y="265"/>
                          <a:pt x="13" y="77"/>
                          <a:pt x="13" y="77"/>
                        </a:cubicBez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34" name="Google Shape;834;p3"/>
                  <p:cNvSpPr/>
                  <p:nvPr/>
                </p:nvSpPr>
                <p:spPr>
                  <a:xfrm>
                    <a:off x="154459" y="1926258"/>
                    <a:ext cx="236422" cy="285722"/>
                  </a:xfrm>
                  <a:custGeom>
                    <a:rect b="b" l="l" r="r" t="t"/>
                    <a:pathLst>
                      <a:path extrusionOk="0" h="875" w="724">
                        <a:moveTo>
                          <a:pt x="25" y="781"/>
                        </a:moveTo>
                        <a:cubicBezTo>
                          <a:pt x="-71" y="550"/>
                          <a:pt x="137" y="551"/>
                          <a:pt x="195" y="408"/>
                        </a:cubicBezTo>
                        <a:cubicBezTo>
                          <a:pt x="247" y="263"/>
                          <a:pt x="92" y="125"/>
                          <a:pt x="318" y="16"/>
                        </a:cubicBezTo>
                        <a:cubicBezTo>
                          <a:pt x="556" y="-98"/>
                          <a:pt x="724" y="467"/>
                          <a:pt x="724" y="467"/>
                        </a:cubicBezTo>
                        <a:lnTo>
                          <a:pt x="662" y="587"/>
                        </a:lnTo>
                        <a:lnTo>
                          <a:pt x="628" y="717"/>
                        </a:lnTo>
                        <a:cubicBezTo>
                          <a:pt x="628" y="717"/>
                          <a:pt x="126" y="1026"/>
                          <a:pt x="25" y="78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35" name="Google Shape;835;p3"/>
                  <p:cNvSpPr/>
                  <p:nvPr/>
                </p:nvSpPr>
                <p:spPr>
                  <a:xfrm>
                    <a:off x="205727" y="1971320"/>
                    <a:ext cx="181562" cy="219108"/>
                  </a:xfrm>
                  <a:custGeom>
                    <a:rect b="b" l="l" r="r" t="t"/>
                    <a:pathLst>
                      <a:path extrusionOk="0" h="671" w="556">
                        <a:moveTo>
                          <a:pt x="19" y="599"/>
                        </a:moveTo>
                        <a:cubicBezTo>
                          <a:pt x="-54" y="422"/>
                          <a:pt x="105" y="423"/>
                          <a:pt x="150" y="313"/>
                        </a:cubicBezTo>
                        <a:cubicBezTo>
                          <a:pt x="190" y="201"/>
                          <a:pt x="71" y="95"/>
                          <a:pt x="244" y="12"/>
                        </a:cubicBezTo>
                        <a:cubicBezTo>
                          <a:pt x="427" y="-76"/>
                          <a:pt x="556" y="358"/>
                          <a:pt x="556" y="358"/>
                        </a:cubicBezTo>
                        <a:lnTo>
                          <a:pt x="509" y="450"/>
                        </a:lnTo>
                        <a:lnTo>
                          <a:pt x="482" y="550"/>
                        </a:lnTo>
                        <a:cubicBezTo>
                          <a:pt x="482" y="550"/>
                          <a:pt x="97" y="787"/>
                          <a:pt x="19" y="5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6" name="Google Shape;836;p3"/>
                  <p:cNvSpPr/>
                  <p:nvPr/>
                </p:nvSpPr>
                <p:spPr>
                  <a:xfrm>
                    <a:off x="273323" y="2023567"/>
                    <a:ext cx="111027" cy="136820"/>
                  </a:xfrm>
                  <a:custGeom>
                    <a:rect b="b" l="l" r="r" t="t"/>
                    <a:pathLst>
                      <a:path extrusionOk="0" h="419" w="340">
                        <a:moveTo>
                          <a:pt x="340" y="225"/>
                        </a:moveTo>
                        <a:cubicBezTo>
                          <a:pt x="340" y="225"/>
                          <a:pt x="203" y="-5"/>
                          <a:pt x="177" y="0"/>
                        </a:cubicBezTo>
                        <a:cubicBezTo>
                          <a:pt x="151" y="6"/>
                          <a:pt x="278" y="214"/>
                          <a:pt x="278" y="214"/>
                        </a:cubicBezTo>
                        <a:cubicBezTo>
                          <a:pt x="278" y="214"/>
                          <a:pt x="117" y="53"/>
                          <a:pt x="84" y="64"/>
                        </a:cubicBezTo>
                        <a:cubicBezTo>
                          <a:pt x="51" y="76"/>
                          <a:pt x="222" y="250"/>
                          <a:pt x="222" y="250"/>
                        </a:cubicBezTo>
                        <a:cubicBezTo>
                          <a:pt x="222" y="250"/>
                          <a:pt x="19" y="140"/>
                          <a:pt x="1" y="173"/>
                        </a:cubicBezTo>
                        <a:cubicBezTo>
                          <a:pt x="-17" y="205"/>
                          <a:pt x="239" y="283"/>
                          <a:pt x="239" y="283"/>
                        </a:cubicBezTo>
                        <a:cubicBezTo>
                          <a:pt x="239" y="283"/>
                          <a:pt x="10" y="271"/>
                          <a:pt x="19" y="312"/>
                        </a:cubicBezTo>
                        <a:cubicBezTo>
                          <a:pt x="27" y="352"/>
                          <a:pt x="261" y="324"/>
                          <a:pt x="261" y="324"/>
                        </a:cubicBezTo>
                        <a:cubicBezTo>
                          <a:pt x="261" y="324"/>
                          <a:pt x="60" y="377"/>
                          <a:pt x="89" y="411"/>
                        </a:cubicBezTo>
                        <a:cubicBezTo>
                          <a:pt x="119" y="444"/>
                          <a:pt x="295" y="369"/>
                          <a:pt x="295" y="369"/>
                        </a:cubicBezTo>
                        <a:lnTo>
                          <a:pt x="340" y="225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37" name="Google Shape;837;p3"/>
                  <p:cNvSpPr/>
                  <p:nvPr/>
                </p:nvSpPr>
                <p:spPr>
                  <a:xfrm>
                    <a:off x="199196" y="2160714"/>
                    <a:ext cx="268424" cy="247191"/>
                  </a:xfrm>
                  <a:custGeom>
                    <a:rect b="b" l="l" r="r" t="t"/>
                    <a:pathLst>
                      <a:path extrusionOk="0" h="757" w="822">
                        <a:moveTo>
                          <a:pt x="684" y="752"/>
                        </a:moveTo>
                        <a:cubicBezTo>
                          <a:pt x="437" y="793"/>
                          <a:pt x="484" y="591"/>
                          <a:pt x="358" y="503"/>
                        </a:cubicBezTo>
                        <a:cubicBezTo>
                          <a:pt x="228" y="419"/>
                          <a:pt x="59" y="539"/>
                          <a:pt x="4" y="295"/>
                        </a:cubicBezTo>
                        <a:cubicBezTo>
                          <a:pt x="-54" y="37"/>
                          <a:pt x="533" y="0"/>
                          <a:pt x="533" y="0"/>
                        </a:cubicBezTo>
                        <a:lnTo>
                          <a:pt x="637" y="87"/>
                        </a:lnTo>
                        <a:lnTo>
                          <a:pt x="756" y="150"/>
                        </a:lnTo>
                        <a:cubicBezTo>
                          <a:pt x="756" y="150"/>
                          <a:pt x="944" y="708"/>
                          <a:pt x="684" y="75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38" name="Google Shape;838;p3"/>
                  <p:cNvSpPr/>
                  <p:nvPr/>
                </p:nvSpPr>
                <p:spPr>
                  <a:xfrm>
                    <a:off x="247852" y="2166591"/>
                    <a:ext cx="206380" cy="189720"/>
                  </a:xfrm>
                  <a:custGeom>
                    <a:rect b="b" l="l" r="r" t="t"/>
                    <a:pathLst>
                      <a:path extrusionOk="0" h="581" w="632">
                        <a:moveTo>
                          <a:pt x="526" y="577"/>
                        </a:moveTo>
                        <a:cubicBezTo>
                          <a:pt x="336" y="609"/>
                          <a:pt x="372" y="453"/>
                          <a:pt x="275" y="386"/>
                        </a:cubicBezTo>
                        <a:cubicBezTo>
                          <a:pt x="176" y="321"/>
                          <a:pt x="46" y="414"/>
                          <a:pt x="3" y="226"/>
                        </a:cubicBezTo>
                        <a:cubicBezTo>
                          <a:pt x="-41" y="28"/>
                          <a:pt x="410" y="0"/>
                          <a:pt x="410" y="0"/>
                        </a:cubicBezTo>
                        <a:lnTo>
                          <a:pt x="490" y="66"/>
                        </a:lnTo>
                        <a:lnTo>
                          <a:pt x="581" y="115"/>
                        </a:lnTo>
                        <a:cubicBezTo>
                          <a:pt x="581" y="115"/>
                          <a:pt x="726" y="543"/>
                          <a:pt x="526" y="5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9" name="Google Shape;839;p3"/>
                  <p:cNvSpPr/>
                  <p:nvPr/>
                </p:nvSpPr>
                <p:spPr>
                  <a:xfrm>
                    <a:off x="306305" y="2171163"/>
                    <a:ext cx="130620" cy="108411"/>
                  </a:xfrm>
                  <a:custGeom>
                    <a:rect b="b" l="l" r="r" t="t"/>
                    <a:pathLst>
                      <a:path extrusionOk="0" h="332" w="400">
                        <a:moveTo>
                          <a:pt x="255" y="0"/>
                        </a:moveTo>
                        <a:cubicBezTo>
                          <a:pt x="255" y="0"/>
                          <a:pt x="1" y="82"/>
                          <a:pt x="0" y="109"/>
                        </a:cubicBezTo>
                        <a:cubicBezTo>
                          <a:pt x="0" y="136"/>
                          <a:pt x="231" y="58"/>
                          <a:pt x="231" y="58"/>
                        </a:cubicBezTo>
                        <a:cubicBezTo>
                          <a:pt x="231" y="58"/>
                          <a:pt x="38" y="179"/>
                          <a:pt x="42" y="214"/>
                        </a:cubicBezTo>
                        <a:cubicBezTo>
                          <a:pt x="46" y="249"/>
                          <a:pt x="254" y="121"/>
                          <a:pt x="254" y="121"/>
                        </a:cubicBezTo>
                        <a:cubicBezTo>
                          <a:pt x="254" y="121"/>
                          <a:pt x="101" y="294"/>
                          <a:pt x="129" y="319"/>
                        </a:cubicBezTo>
                        <a:cubicBezTo>
                          <a:pt x="157" y="344"/>
                          <a:pt x="289" y="112"/>
                          <a:pt x="289" y="112"/>
                        </a:cubicBezTo>
                        <a:cubicBezTo>
                          <a:pt x="289" y="112"/>
                          <a:pt x="227" y="331"/>
                          <a:pt x="269" y="332"/>
                        </a:cubicBezTo>
                        <a:cubicBezTo>
                          <a:pt x="310" y="333"/>
                          <a:pt x="335" y="100"/>
                          <a:pt x="335" y="100"/>
                        </a:cubicBezTo>
                        <a:cubicBezTo>
                          <a:pt x="335" y="100"/>
                          <a:pt x="342" y="307"/>
                          <a:pt x="381" y="286"/>
                        </a:cubicBezTo>
                        <a:cubicBezTo>
                          <a:pt x="420" y="265"/>
                          <a:pt x="386" y="77"/>
                          <a:pt x="386" y="77"/>
                        </a:cubicBezTo>
                        <a:lnTo>
                          <a:pt x="255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40" name="Google Shape;840;p3"/>
                  <p:cNvSpPr/>
                  <p:nvPr/>
                </p:nvSpPr>
                <p:spPr>
                  <a:xfrm>
                    <a:off x="350389" y="2040873"/>
                    <a:ext cx="194624" cy="194618"/>
                  </a:xfrm>
                  <a:custGeom>
                    <a:rect b="b" l="l" r="r" t="t"/>
                    <a:pathLst>
                      <a:path extrusionOk="0" h="596" w="596">
                        <a:moveTo>
                          <a:pt x="596" y="300"/>
                        </a:moveTo>
                        <a:cubicBezTo>
                          <a:pt x="595" y="464"/>
                          <a:pt x="461" y="597"/>
                          <a:pt x="296" y="596"/>
                        </a:cubicBezTo>
                        <a:cubicBezTo>
                          <a:pt x="132" y="595"/>
                          <a:pt x="-1" y="461"/>
                          <a:pt x="0" y="296"/>
                        </a:cubicBezTo>
                        <a:cubicBezTo>
                          <a:pt x="1" y="132"/>
                          <a:pt x="136" y="-1"/>
                          <a:pt x="300" y="0"/>
                        </a:cubicBezTo>
                        <a:cubicBezTo>
                          <a:pt x="464" y="1"/>
                          <a:pt x="597" y="135"/>
                          <a:pt x="596" y="30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1" name="Google Shape;841;p3"/>
                  <p:cNvSpPr/>
                  <p:nvPr/>
                </p:nvSpPr>
                <p:spPr>
                  <a:xfrm>
                    <a:off x="384677" y="2079732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48" y="24"/>
                        </a:moveTo>
                        <a:cubicBezTo>
                          <a:pt x="48" y="38"/>
                          <a:pt x="37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7" y="0"/>
                          <a:pt x="48" y="11"/>
                          <a:pt x="48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2" name="Google Shape;842;p3"/>
                  <p:cNvSpPr/>
                  <p:nvPr/>
                </p:nvSpPr>
                <p:spPr>
                  <a:xfrm>
                    <a:off x="420924" y="2064384"/>
                    <a:ext cx="20573" cy="20245"/>
                  </a:xfrm>
                  <a:custGeom>
                    <a:rect b="b" l="l" r="r" t="t"/>
                    <a:pathLst>
                      <a:path extrusionOk="0" h="62" w="63">
                        <a:moveTo>
                          <a:pt x="63" y="31"/>
                        </a:moveTo>
                        <a:cubicBezTo>
                          <a:pt x="63" y="49"/>
                          <a:pt x="48" y="63"/>
                          <a:pt x="31" y="62"/>
                        </a:cubicBezTo>
                        <a:cubicBezTo>
                          <a:pt x="14" y="62"/>
                          <a:pt x="0" y="48"/>
                          <a:pt x="0" y="31"/>
                        </a:cubicBezTo>
                        <a:cubicBezTo>
                          <a:pt x="0" y="14"/>
                          <a:pt x="14" y="0"/>
                          <a:pt x="32" y="0"/>
                        </a:cubicBezTo>
                        <a:cubicBezTo>
                          <a:pt x="49" y="0"/>
                          <a:pt x="63" y="14"/>
                          <a:pt x="63" y="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3" name="Google Shape;843;p3"/>
                  <p:cNvSpPr/>
                  <p:nvPr/>
                </p:nvSpPr>
                <p:spPr>
                  <a:xfrm>
                    <a:off x="410475" y="2103569"/>
                    <a:ext cx="20573" cy="20572"/>
                  </a:xfrm>
                  <a:custGeom>
                    <a:rect b="b" l="l" r="r" t="t"/>
                    <a:pathLst>
                      <a:path extrusionOk="0" h="63" w="63">
                        <a:moveTo>
                          <a:pt x="63" y="32"/>
                        </a:moveTo>
                        <a:cubicBezTo>
                          <a:pt x="63" y="49"/>
                          <a:pt x="48" y="63"/>
                          <a:pt x="31" y="63"/>
                        </a:cubicBezTo>
                        <a:cubicBezTo>
                          <a:pt x="14" y="63"/>
                          <a:pt x="0" y="48"/>
                          <a:pt x="0" y="31"/>
                        </a:cubicBezTo>
                        <a:cubicBezTo>
                          <a:pt x="0" y="13"/>
                          <a:pt x="14" y="0"/>
                          <a:pt x="31" y="0"/>
                        </a:cubicBezTo>
                        <a:cubicBezTo>
                          <a:pt x="49" y="0"/>
                          <a:pt x="63" y="14"/>
                          <a:pt x="63" y="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4" name="Google Shape;844;p3"/>
                  <p:cNvSpPr/>
                  <p:nvPr/>
                </p:nvSpPr>
                <p:spPr>
                  <a:xfrm>
                    <a:off x="368023" y="2113692"/>
                    <a:ext cx="20246" cy="20245"/>
                  </a:xfrm>
                  <a:custGeom>
                    <a:rect b="b" l="l" r="r" t="t"/>
                    <a:pathLst>
                      <a:path extrusionOk="0" h="62" w="62">
                        <a:moveTo>
                          <a:pt x="62" y="31"/>
                        </a:moveTo>
                        <a:cubicBezTo>
                          <a:pt x="62" y="48"/>
                          <a:pt x="48" y="62"/>
                          <a:pt x="31" y="62"/>
                        </a:cubicBezTo>
                        <a:cubicBezTo>
                          <a:pt x="14" y="62"/>
                          <a:pt x="0" y="48"/>
                          <a:pt x="0" y="31"/>
                        </a:cubicBezTo>
                        <a:cubicBezTo>
                          <a:pt x="0" y="14"/>
                          <a:pt x="14" y="0"/>
                          <a:pt x="31" y="0"/>
                        </a:cubicBezTo>
                        <a:cubicBezTo>
                          <a:pt x="49" y="0"/>
                          <a:pt x="63" y="14"/>
                          <a:pt x="62" y="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5" name="Google Shape;845;p3"/>
                  <p:cNvSpPr/>
                  <p:nvPr/>
                </p:nvSpPr>
                <p:spPr>
                  <a:xfrm>
                    <a:off x="447049" y="2096059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48" y="24"/>
                        </a:moveTo>
                        <a:cubicBezTo>
                          <a:pt x="47" y="37"/>
                          <a:pt x="37" y="48"/>
                          <a:pt x="23" y="48"/>
                        </a:cubicBezTo>
                        <a:cubicBezTo>
                          <a:pt x="10" y="48"/>
                          <a:pt x="-1" y="37"/>
                          <a:pt x="0" y="24"/>
                        </a:cubicBezTo>
                        <a:cubicBezTo>
                          <a:pt x="0" y="10"/>
                          <a:pt x="10" y="0"/>
                          <a:pt x="24" y="0"/>
                        </a:cubicBezTo>
                        <a:cubicBezTo>
                          <a:pt x="37" y="0"/>
                          <a:pt x="48" y="11"/>
                          <a:pt x="48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6" name="Google Shape;846;p3"/>
                  <p:cNvSpPr/>
                  <p:nvPr/>
                </p:nvSpPr>
                <p:spPr>
                  <a:xfrm>
                    <a:off x="463050" y="2063078"/>
                    <a:ext cx="20573" cy="20572"/>
                  </a:xfrm>
                  <a:custGeom>
                    <a:rect b="b" l="l" r="r" t="t"/>
                    <a:pathLst>
                      <a:path extrusionOk="0" h="63" w="63">
                        <a:moveTo>
                          <a:pt x="63" y="32"/>
                        </a:moveTo>
                        <a:cubicBezTo>
                          <a:pt x="63" y="49"/>
                          <a:pt x="49" y="63"/>
                          <a:pt x="32" y="63"/>
                        </a:cubicBezTo>
                        <a:cubicBezTo>
                          <a:pt x="14" y="63"/>
                          <a:pt x="-1" y="48"/>
                          <a:pt x="0" y="31"/>
                        </a:cubicBezTo>
                        <a:cubicBezTo>
                          <a:pt x="0" y="13"/>
                          <a:pt x="15" y="0"/>
                          <a:pt x="32" y="0"/>
                        </a:cubicBezTo>
                        <a:cubicBezTo>
                          <a:pt x="49" y="0"/>
                          <a:pt x="63" y="14"/>
                          <a:pt x="63" y="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7" name="Google Shape;847;p3"/>
                  <p:cNvSpPr/>
                  <p:nvPr/>
                </p:nvSpPr>
                <p:spPr>
                  <a:xfrm>
                    <a:off x="404270" y="2144387"/>
                    <a:ext cx="20573" cy="20572"/>
                  </a:xfrm>
                  <a:custGeom>
                    <a:rect b="b" l="l" r="r" t="t"/>
                    <a:pathLst>
                      <a:path extrusionOk="0" h="63" w="63">
                        <a:moveTo>
                          <a:pt x="63" y="32"/>
                        </a:moveTo>
                        <a:cubicBezTo>
                          <a:pt x="63" y="49"/>
                          <a:pt x="49" y="63"/>
                          <a:pt x="31" y="63"/>
                        </a:cubicBezTo>
                        <a:cubicBezTo>
                          <a:pt x="14" y="63"/>
                          <a:pt x="0" y="48"/>
                          <a:pt x="0" y="31"/>
                        </a:cubicBezTo>
                        <a:cubicBezTo>
                          <a:pt x="0" y="13"/>
                          <a:pt x="14" y="0"/>
                          <a:pt x="32" y="0"/>
                        </a:cubicBezTo>
                        <a:cubicBezTo>
                          <a:pt x="49" y="0"/>
                          <a:pt x="63" y="14"/>
                          <a:pt x="63" y="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8" name="Google Shape;848;p3"/>
                  <p:cNvSpPr/>
                  <p:nvPr/>
                </p:nvSpPr>
                <p:spPr>
                  <a:xfrm>
                    <a:off x="369982" y="2156795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48" y="24"/>
                        </a:moveTo>
                        <a:cubicBezTo>
                          <a:pt x="48" y="37"/>
                          <a:pt x="37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8" y="0"/>
                          <a:pt x="48" y="11"/>
                          <a:pt x="48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9" name="Google Shape;849;p3"/>
                  <p:cNvSpPr/>
                  <p:nvPr/>
                </p:nvSpPr>
                <p:spPr>
                  <a:xfrm>
                    <a:off x="393821" y="2185204"/>
                    <a:ext cx="20573" cy="20572"/>
                  </a:xfrm>
                  <a:custGeom>
                    <a:rect b="b" l="l" r="r" t="t"/>
                    <a:pathLst>
                      <a:path extrusionOk="0" h="63" w="63">
                        <a:moveTo>
                          <a:pt x="63" y="32"/>
                        </a:moveTo>
                        <a:cubicBezTo>
                          <a:pt x="63" y="49"/>
                          <a:pt x="49" y="63"/>
                          <a:pt x="31" y="63"/>
                        </a:cubicBezTo>
                        <a:cubicBezTo>
                          <a:pt x="14" y="63"/>
                          <a:pt x="0" y="48"/>
                          <a:pt x="0" y="31"/>
                        </a:cubicBezTo>
                        <a:cubicBezTo>
                          <a:pt x="0" y="14"/>
                          <a:pt x="14" y="0"/>
                          <a:pt x="32" y="0"/>
                        </a:cubicBezTo>
                        <a:cubicBezTo>
                          <a:pt x="49" y="0"/>
                          <a:pt x="63" y="14"/>
                          <a:pt x="63" y="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0" name="Google Shape;850;p3"/>
                  <p:cNvSpPr/>
                  <p:nvPr/>
                </p:nvSpPr>
                <p:spPr>
                  <a:xfrm>
                    <a:off x="439864" y="2130345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48" y="24"/>
                        </a:moveTo>
                        <a:cubicBezTo>
                          <a:pt x="48" y="37"/>
                          <a:pt x="37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8" y="0"/>
                          <a:pt x="48" y="11"/>
                          <a:pt x="48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1" name="Google Shape;851;p3"/>
                  <p:cNvSpPr/>
                  <p:nvPr/>
                </p:nvSpPr>
                <p:spPr>
                  <a:xfrm>
                    <a:off x="440844" y="2172796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48" y="24"/>
                        </a:moveTo>
                        <a:cubicBezTo>
                          <a:pt x="48" y="38"/>
                          <a:pt x="37" y="48"/>
                          <a:pt x="24" y="48"/>
                        </a:cubicBezTo>
                        <a:cubicBezTo>
                          <a:pt x="10" y="48"/>
                          <a:pt x="0" y="37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7" y="0"/>
                          <a:pt x="48" y="11"/>
                          <a:pt x="48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2" name="Google Shape;852;p3"/>
                  <p:cNvSpPr/>
                  <p:nvPr/>
                </p:nvSpPr>
                <p:spPr>
                  <a:xfrm>
                    <a:off x="438558" y="2205776"/>
                    <a:ext cx="15348" cy="15674"/>
                  </a:xfrm>
                  <a:custGeom>
                    <a:rect b="b" l="l" r="r" t="t"/>
                    <a:pathLst>
                      <a:path extrusionOk="0" h="48" w="47">
                        <a:moveTo>
                          <a:pt x="47" y="25"/>
                        </a:moveTo>
                        <a:cubicBezTo>
                          <a:pt x="47" y="38"/>
                          <a:pt x="37" y="48"/>
                          <a:pt x="23" y="48"/>
                        </a:cubicBezTo>
                        <a:cubicBezTo>
                          <a:pt x="10" y="48"/>
                          <a:pt x="-1" y="37"/>
                          <a:pt x="0" y="24"/>
                        </a:cubicBezTo>
                        <a:cubicBezTo>
                          <a:pt x="0" y="11"/>
                          <a:pt x="10" y="0"/>
                          <a:pt x="24" y="0"/>
                        </a:cubicBezTo>
                        <a:cubicBezTo>
                          <a:pt x="37" y="1"/>
                          <a:pt x="48" y="11"/>
                          <a:pt x="47" y="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3" name="Google Shape;853;p3"/>
                  <p:cNvSpPr/>
                  <p:nvPr/>
                </p:nvSpPr>
                <p:spPr>
                  <a:xfrm>
                    <a:off x="472520" y="2193368"/>
                    <a:ext cx="20573" cy="20572"/>
                  </a:xfrm>
                  <a:custGeom>
                    <a:rect b="b" l="l" r="r" t="t"/>
                    <a:pathLst>
                      <a:path extrusionOk="0" h="63" w="63">
                        <a:moveTo>
                          <a:pt x="63" y="32"/>
                        </a:moveTo>
                        <a:cubicBezTo>
                          <a:pt x="63" y="49"/>
                          <a:pt x="49" y="63"/>
                          <a:pt x="32" y="63"/>
                        </a:cubicBezTo>
                        <a:cubicBezTo>
                          <a:pt x="14" y="63"/>
                          <a:pt x="-1" y="49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49" y="1"/>
                          <a:pt x="63" y="15"/>
                          <a:pt x="63" y="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4" name="Google Shape;854;p3"/>
                  <p:cNvSpPr/>
                  <p:nvPr/>
                </p:nvSpPr>
                <p:spPr>
                  <a:xfrm>
                    <a:off x="470560" y="2152550"/>
                    <a:ext cx="20246" cy="20572"/>
                  </a:xfrm>
                  <a:custGeom>
                    <a:rect b="b" l="l" r="r" t="t"/>
                    <a:pathLst>
                      <a:path extrusionOk="0" h="63" w="62">
                        <a:moveTo>
                          <a:pt x="62" y="32"/>
                        </a:moveTo>
                        <a:cubicBezTo>
                          <a:pt x="62" y="49"/>
                          <a:pt x="48" y="63"/>
                          <a:pt x="31" y="63"/>
                        </a:cubicBezTo>
                        <a:cubicBezTo>
                          <a:pt x="14" y="63"/>
                          <a:pt x="0" y="48"/>
                          <a:pt x="0" y="31"/>
                        </a:cubicBezTo>
                        <a:cubicBezTo>
                          <a:pt x="0" y="13"/>
                          <a:pt x="14" y="0"/>
                          <a:pt x="31" y="0"/>
                        </a:cubicBezTo>
                        <a:cubicBezTo>
                          <a:pt x="49" y="0"/>
                          <a:pt x="63" y="15"/>
                          <a:pt x="62" y="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5" name="Google Shape;855;p3"/>
                  <p:cNvSpPr/>
                  <p:nvPr/>
                </p:nvSpPr>
                <p:spPr>
                  <a:xfrm>
                    <a:off x="475459" y="2108794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48" y="24"/>
                        </a:moveTo>
                        <a:cubicBezTo>
                          <a:pt x="48" y="37"/>
                          <a:pt x="37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8" y="0"/>
                          <a:pt x="48" y="11"/>
                          <a:pt x="48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6" name="Google Shape;856;p3"/>
                  <p:cNvSpPr/>
                  <p:nvPr/>
                </p:nvSpPr>
                <p:spPr>
                  <a:xfrm>
                    <a:off x="499623" y="2088222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48" y="25"/>
                        </a:moveTo>
                        <a:cubicBezTo>
                          <a:pt x="48" y="38"/>
                          <a:pt x="37" y="48"/>
                          <a:pt x="24" y="48"/>
                        </a:cubicBezTo>
                        <a:cubicBezTo>
                          <a:pt x="11" y="48"/>
                          <a:pt x="0" y="38"/>
                          <a:pt x="0" y="24"/>
                        </a:cubicBez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8" y="1"/>
                          <a:pt x="48" y="11"/>
                          <a:pt x="48" y="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7" name="Google Shape;857;p3"/>
                  <p:cNvSpPr/>
                  <p:nvPr/>
                </p:nvSpPr>
                <p:spPr>
                  <a:xfrm>
                    <a:off x="502889" y="2122835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48" y="24"/>
                        </a:moveTo>
                        <a:cubicBezTo>
                          <a:pt x="48" y="38"/>
                          <a:pt x="37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ubicBezTo>
                          <a:pt x="0" y="11"/>
                          <a:pt x="11" y="0"/>
                          <a:pt x="25" y="0"/>
                        </a:cubicBezTo>
                        <a:cubicBezTo>
                          <a:pt x="38" y="0"/>
                          <a:pt x="48" y="11"/>
                          <a:pt x="48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8" name="Google Shape;858;p3"/>
                  <p:cNvSpPr/>
                  <p:nvPr/>
                </p:nvSpPr>
                <p:spPr>
                  <a:xfrm>
                    <a:off x="500276" y="2162999"/>
                    <a:ext cx="20573" cy="20572"/>
                  </a:xfrm>
                  <a:custGeom>
                    <a:rect b="b" l="l" r="r" t="t"/>
                    <a:pathLst>
                      <a:path extrusionOk="0" h="63" w="63">
                        <a:moveTo>
                          <a:pt x="63" y="32"/>
                        </a:moveTo>
                        <a:cubicBezTo>
                          <a:pt x="63" y="49"/>
                          <a:pt x="49" y="63"/>
                          <a:pt x="31" y="63"/>
                        </a:cubicBezTo>
                        <a:cubicBezTo>
                          <a:pt x="14" y="63"/>
                          <a:pt x="0" y="48"/>
                          <a:pt x="0" y="31"/>
                        </a:cubicBezTo>
                        <a:cubicBezTo>
                          <a:pt x="0" y="13"/>
                          <a:pt x="14" y="0"/>
                          <a:pt x="32" y="0"/>
                        </a:cubicBezTo>
                        <a:cubicBezTo>
                          <a:pt x="49" y="0"/>
                          <a:pt x="63" y="14"/>
                          <a:pt x="63" y="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59" name="Google Shape;859;p3"/>
                <p:cNvGrpSpPr/>
                <p:nvPr/>
              </p:nvGrpSpPr>
              <p:grpSpPr>
                <a:xfrm>
                  <a:off x="-3" y="76205"/>
                  <a:ext cx="595203" cy="855241"/>
                  <a:chOff x="73801" y="1001171"/>
                  <a:chExt cx="541093" cy="777492"/>
                </a:xfrm>
              </p:grpSpPr>
              <p:sp>
                <p:nvSpPr>
                  <p:cNvPr id="860" name="Google Shape;860;p3"/>
                  <p:cNvSpPr/>
                  <p:nvPr/>
                </p:nvSpPr>
                <p:spPr>
                  <a:xfrm>
                    <a:off x="74127" y="1001171"/>
                    <a:ext cx="540767" cy="777492"/>
                  </a:xfrm>
                  <a:custGeom>
                    <a:rect b="b" l="l" r="r" t="t"/>
                    <a:pathLst>
                      <a:path extrusionOk="0" h="2381" w="1656">
                        <a:moveTo>
                          <a:pt x="24" y="2381"/>
                        </a:moveTo>
                        <a:cubicBezTo>
                          <a:pt x="25" y="2380"/>
                          <a:pt x="26" y="2379"/>
                          <a:pt x="27" y="2379"/>
                        </a:cubicBezTo>
                        <a:cubicBezTo>
                          <a:pt x="117" y="2307"/>
                          <a:pt x="213" y="2242"/>
                          <a:pt x="305" y="2174"/>
                        </a:cubicBezTo>
                        <a:cubicBezTo>
                          <a:pt x="321" y="2162"/>
                          <a:pt x="337" y="2150"/>
                          <a:pt x="353" y="2138"/>
                        </a:cubicBezTo>
                        <a:cubicBezTo>
                          <a:pt x="361" y="2132"/>
                          <a:pt x="369" y="2125"/>
                          <a:pt x="377" y="2119"/>
                        </a:cubicBezTo>
                        <a:cubicBezTo>
                          <a:pt x="479" y="2040"/>
                          <a:pt x="576" y="1956"/>
                          <a:pt x="669" y="1867"/>
                        </a:cubicBezTo>
                        <a:lnTo>
                          <a:pt x="670" y="1867"/>
                        </a:lnTo>
                        <a:cubicBezTo>
                          <a:pt x="677" y="1861"/>
                          <a:pt x="684" y="1854"/>
                          <a:pt x="690" y="1847"/>
                        </a:cubicBezTo>
                        <a:cubicBezTo>
                          <a:pt x="789" y="1753"/>
                          <a:pt x="882" y="1654"/>
                          <a:pt x="969" y="1551"/>
                        </a:cubicBezTo>
                        <a:cubicBezTo>
                          <a:pt x="974" y="1544"/>
                          <a:pt x="980" y="1538"/>
                          <a:pt x="985" y="1531"/>
                        </a:cubicBezTo>
                        <a:cubicBezTo>
                          <a:pt x="1089" y="1407"/>
                          <a:pt x="1184" y="1278"/>
                          <a:pt x="1270" y="1144"/>
                        </a:cubicBezTo>
                        <a:cubicBezTo>
                          <a:pt x="1274" y="1137"/>
                          <a:pt x="1278" y="1131"/>
                          <a:pt x="1282" y="1125"/>
                        </a:cubicBezTo>
                        <a:lnTo>
                          <a:pt x="1282" y="1124"/>
                        </a:lnTo>
                        <a:cubicBezTo>
                          <a:pt x="1335" y="1041"/>
                          <a:pt x="1383" y="957"/>
                          <a:pt x="1428" y="871"/>
                        </a:cubicBezTo>
                        <a:cubicBezTo>
                          <a:pt x="1442" y="844"/>
                          <a:pt x="1456" y="818"/>
                          <a:pt x="1468" y="790"/>
                        </a:cubicBezTo>
                        <a:cubicBezTo>
                          <a:pt x="1471" y="784"/>
                          <a:pt x="1475" y="777"/>
                          <a:pt x="1477" y="770"/>
                        </a:cubicBezTo>
                        <a:cubicBezTo>
                          <a:pt x="1529" y="656"/>
                          <a:pt x="1569" y="538"/>
                          <a:pt x="1599" y="419"/>
                        </a:cubicBezTo>
                        <a:cubicBezTo>
                          <a:pt x="1603" y="403"/>
                          <a:pt x="1607" y="387"/>
                          <a:pt x="1611" y="370"/>
                        </a:cubicBezTo>
                        <a:cubicBezTo>
                          <a:pt x="1613" y="363"/>
                          <a:pt x="1614" y="356"/>
                          <a:pt x="1616" y="348"/>
                        </a:cubicBezTo>
                        <a:cubicBezTo>
                          <a:pt x="1639" y="252"/>
                          <a:pt x="1656" y="154"/>
                          <a:pt x="1656" y="56"/>
                        </a:cubicBezTo>
                        <a:cubicBezTo>
                          <a:pt x="1656" y="33"/>
                          <a:pt x="1653" y="18"/>
                          <a:pt x="1647" y="9"/>
                        </a:cubicBezTo>
                        <a:cubicBezTo>
                          <a:pt x="1643" y="3"/>
                          <a:pt x="1637" y="0"/>
                          <a:pt x="1629" y="0"/>
                        </a:cubicBezTo>
                        <a:cubicBezTo>
                          <a:pt x="1615" y="0"/>
                          <a:pt x="1597" y="7"/>
                          <a:pt x="1571" y="20"/>
                        </a:cubicBezTo>
                        <a:cubicBezTo>
                          <a:pt x="1363" y="123"/>
                          <a:pt x="1169" y="250"/>
                          <a:pt x="991" y="396"/>
                        </a:cubicBezTo>
                        <a:cubicBezTo>
                          <a:pt x="982" y="402"/>
                          <a:pt x="974" y="409"/>
                          <a:pt x="966" y="416"/>
                        </a:cubicBezTo>
                        <a:cubicBezTo>
                          <a:pt x="856" y="508"/>
                          <a:pt x="751" y="608"/>
                          <a:pt x="654" y="713"/>
                        </a:cubicBezTo>
                        <a:cubicBezTo>
                          <a:pt x="648" y="720"/>
                          <a:pt x="642" y="727"/>
                          <a:pt x="635" y="734"/>
                        </a:cubicBezTo>
                        <a:cubicBezTo>
                          <a:pt x="557" y="820"/>
                          <a:pt x="484" y="911"/>
                          <a:pt x="417" y="1004"/>
                        </a:cubicBezTo>
                        <a:cubicBezTo>
                          <a:pt x="385" y="1050"/>
                          <a:pt x="353" y="1096"/>
                          <a:pt x="323" y="1144"/>
                        </a:cubicBezTo>
                        <a:cubicBezTo>
                          <a:pt x="318" y="1151"/>
                          <a:pt x="313" y="1158"/>
                          <a:pt x="309" y="1166"/>
                        </a:cubicBezTo>
                        <a:cubicBezTo>
                          <a:pt x="258" y="1247"/>
                          <a:pt x="212" y="1330"/>
                          <a:pt x="171" y="1414"/>
                        </a:cubicBezTo>
                        <a:cubicBezTo>
                          <a:pt x="167" y="1424"/>
                          <a:pt x="163" y="1433"/>
                          <a:pt x="158" y="1443"/>
                        </a:cubicBezTo>
                        <a:cubicBezTo>
                          <a:pt x="120" y="1526"/>
                          <a:pt x="87" y="1611"/>
                          <a:pt x="62" y="1697"/>
                        </a:cubicBezTo>
                        <a:cubicBezTo>
                          <a:pt x="59" y="1708"/>
                          <a:pt x="55" y="1720"/>
                          <a:pt x="53" y="1731"/>
                        </a:cubicBezTo>
                        <a:cubicBezTo>
                          <a:pt x="26" y="1829"/>
                          <a:pt x="8" y="1927"/>
                          <a:pt x="2" y="2027"/>
                        </a:cubicBezTo>
                        <a:lnTo>
                          <a:pt x="2" y="2027"/>
                        </a:lnTo>
                        <a:cubicBezTo>
                          <a:pt x="1" y="2038"/>
                          <a:pt x="1" y="2050"/>
                          <a:pt x="1" y="2061"/>
                        </a:cubicBezTo>
                        <a:lnTo>
                          <a:pt x="1" y="2061"/>
                        </a:lnTo>
                        <a:cubicBezTo>
                          <a:pt x="-1" y="2095"/>
                          <a:pt x="0" y="2128"/>
                          <a:pt x="1" y="2162"/>
                        </a:cubicBezTo>
                        <a:cubicBezTo>
                          <a:pt x="3" y="2217"/>
                          <a:pt x="9" y="2271"/>
                          <a:pt x="16" y="2326"/>
                        </a:cubicBezTo>
                        <a:cubicBezTo>
                          <a:pt x="19" y="2344"/>
                          <a:pt x="21" y="2363"/>
                          <a:pt x="24" y="238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1" name="Google Shape;861;p3"/>
                  <p:cNvSpPr/>
                  <p:nvPr/>
                </p:nvSpPr>
                <p:spPr>
                  <a:xfrm>
                    <a:off x="74454" y="1001171"/>
                    <a:ext cx="537501" cy="777492"/>
                  </a:xfrm>
                  <a:custGeom>
                    <a:rect b="b" l="l" r="r" t="t"/>
                    <a:pathLst>
                      <a:path extrusionOk="0" h="2381" w="1646">
                        <a:moveTo>
                          <a:pt x="1269" y="1144"/>
                        </a:moveTo>
                        <a:cubicBezTo>
                          <a:pt x="1273" y="1137"/>
                          <a:pt x="1277" y="1131"/>
                          <a:pt x="1281" y="1125"/>
                        </a:cubicBezTo>
                        <a:cubicBezTo>
                          <a:pt x="1017" y="1107"/>
                          <a:pt x="749" y="1130"/>
                          <a:pt x="486" y="1193"/>
                        </a:cubicBezTo>
                        <a:cubicBezTo>
                          <a:pt x="541" y="1105"/>
                          <a:pt x="602" y="1019"/>
                          <a:pt x="666" y="935"/>
                        </a:cubicBezTo>
                        <a:cubicBezTo>
                          <a:pt x="668" y="936"/>
                          <a:pt x="670" y="936"/>
                          <a:pt x="672" y="935"/>
                        </a:cubicBezTo>
                        <a:cubicBezTo>
                          <a:pt x="933" y="860"/>
                          <a:pt x="1199" y="811"/>
                          <a:pt x="1467" y="790"/>
                        </a:cubicBezTo>
                        <a:cubicBezTo>
                          <a:pt x="1470" y="784"/>
                          <a:pt x="1474" y="777"/>
                          <a:pt x="1476" y="770"/>
                        </a:cubicBezTo>
                        <a:cubicBezTo>
                          <a:pt x="1210" y="791"/>
                          <a:pt x="944" y="839"/>
                          <a:pt x="684" y="912"/>
                        </a:cubicBezTo>
                        <a:cubicBezTo>
                          <a:pt x="765" y="808"/>
                          <a:pt x="853" y="708"/>
                          <a:pt x="947" y="612"/>
                        </a:cubicBezTo>
                        <a:cubicBezTo>
                          <a:pt x="948" y="613"/>
                          <a:pt x="951" y="613"/>
                          <a:pt x="953" y="612"/>
                        </a:cubicBezTo>
                        <a:lnTo>
                          <a:pt x="1610" y="370"/>
                        </a:lnTo>
                        <a:cubicBezTo>
                          <a:pt x="1612" y="363"/>
                          <a:pt x="1613" y="356"/>
                          <a:pt x="1615" y="348"/>
                        </a:cubicBezTo>
                        <a:lnTo>
                          <a:pt x="974" y="584"/>
                        </a:lnTo>
                        <a:cubicBezTo>
                          <a:pt x="1067" y="491"/>
                          <a:pt x="1167" y="402"/>
                          <a:pt x="1271" y="319"/>
                        </a:cubicBezTo>
                        <a:cubicBezTo>
                          <a:pt x="1306" y="291"/>
                          <a:pt x="1341" y="264"/>
                          <a:pt x="1376" y="237"/>
                        </a:cubicBezTo>
                        <a:cubicBezTo>
                          <a:pt x="1468" y="166"/>
                          <a:pt x="1563" y="92"/>
                          <a:pt x="1646" y="9"/>
                        </a:cubicBezTo>
                        <a:cubicBezTo>
                          <a:pt x="1642" y="3"/>
                          <a:pt x="1636" y="0"/>
                          <a:pt x="1627" y="0"/>
                        </a:cubicBezTo>
                        <a:cubicBezTo>
                          <a:pt x="1546" y="81"/>
                          <a:pt x="1453" y="153"/>
                          <a:pt x="1363" y="222"/>
                        </a:cubicBezTo>
                        <a:cubicBezTo>
                          <a:pt x="1328" y="250"/>
                          <a:pt x="1293" y="277"/>
                          <a:pt x="1258" y="304"/>
                        </a:cubicBezTo>
                        <a:cubicBezTo>
                          <a:pt x="1155" y="387"/>
                          <a:pt x="1057" y="475"/>
                          <a:pt x="965" y="566"/>
                        </a:cubicBezTo>
                        <a:cubicBezTo>
                          <a:pt x="967" y="554"/>
                          <a:pt x="969" y="541"/>
                          <a:pt x="970" y="529"/>
                        </a:cubicBezTo>
                        <a:cubicBezTo>
                          <a:pt x="976" y="485"/>
                          <a:pt x="982" y="440"/>
                          <a:pt x="990" y="396"/>
                        </a:cubicBezTo>
                        <a:cubicBezTo>
                          <a:pt x="981" y="402"/>
                          <a:pt x="973" y="409"/>
                          <a:pt x="965" y="416"/>
                        </a:cubicBezTo>
                        <a:cubicBezTo>
                          <a:pt x="960" y="453"/>
                          <a:pt x="955" y="491"/>
                          <a:pt x="950" y="528"/>
                        </a:cubicBezTo>
                        <a:cubicBezTo>
                          <a:pt x="947" y="549"/>
                          <a:pt x="944" y="570"/>
                          <a:pt x="941" y="590"/>
                        </a:cubicBezTo>
                        <a:cubicBezTo>
                          <a:pt x="847" y="686"/>
                          <a:pt x="758" y="787"/>
                          <a:pt x="675" y="891"/>
                        </a:cubicBezTo>
                        <a:cubicBezTo>
                          <a:pt x="674" y="880"/>
                          <a:pt x="673" y="870"/>
                          <a:pt x="671" y="858"/>
                        </a:cubicBezTo>
                        <a:cubicBezTo>
                          <a:pt x="664" y="810"/>
                          <a:pt x="658" y="761"/>
                          <a:pt x="653" y="713"/>
                        </a:cubicBezTo>
                        <a:cubicBezTo>
                          <a:pt x="647" y="720"/>
                          <a:pt x="641" y="727"/>
                          <a:pt x="634" y="734"/>
                        </a:cubicBezTo>
                        <a:cubicBezTo>
                          <a:pt x="638" y="777"/>
                          <a:pt x="644" y="820"/>
                          <a:pt x="650" y="862"/>
                        </a:cubicBezTo>
                        <a:cubicBezTo>
                          <a:pt x="653" y="880"/>
                          <a:pt x="655" y="897"/>
                          <a:pt x="657" y="915"/>
                        </a:cubicBezTo>
                        <a:cubicBezTo>
                          <a:pt x="555" y="1047"/>
                          <a:pt x="464" y="1184"/>
                          <a:pt x="384" y="1327"/>
                        </a:cubicBezTo>
                        <a:cubicBezTo>
                          <a:pt x="366" y="1265"/>
                          <a:pt x="345" y="1203"/>
                          <a:pt x="322" y="1144"/>
                        </a:cubicBezTo>
                        <a:cubicBezTo>
                          <a:pt x="317" y="1151"/>
                          <a:pt x="312" y="1158"/>
                          <a:pt x="308" y="1166"/>
                        </a:cubicBezTo>
                        <a:cubicBezTo>
                          <a:pt x="331" y="1226"/>
                          <a:pt x="351" y="1287"/>
                          <a:pt x="368" y="1349"/>
                        </a:cubicBezTo>
                        <a:lnTo>
                          <a:pt x="369" y="1352"/>
                        </a:lnTo>
                        <a:cubicBezTo>
                          <a:pt x="325" y="1431"/>
                          <a:pt x="285" y="1511"/>
                          <a:pt x="247" y="1593"/>
                        </a:cubicBezTo>
                        <a:cubicBezTo>
                          <a:pt x="216" y="1536"/>
                          <a:pt x="190" y="1476"/>
                          <a:pt x="170" y="1414"/>
                        </a:cubicBezTo>
                        <a:cubicBezTo>
                          <a:pt x="166" y="1424"/>
                          <a:pt x="162" y="1433"/>
                          <a:pt x="157" y="1443"/>
                        </a:cubicBezTo>
                        <a:cubicBezTo>
                          <a:pt x="178" y="1501"/>
                          <a:pt x="203" y="1557"/>
                          <a:pt x="232" y="1610"/>
                        </a:cubicBezTo>
                        <a:cubicBezTo>
                          <a:pt x="234" y="1612"/>
                          <a:pt x="236" y="1613"/>
                          <a:pt x="238" y="1614"/>
                        </a:cubicBezTo>
                        <a:cubicBezTo>
                          <a:pt x="199" y="1700"/>
                          <a:pt x="164" y="1788"/>
                          <a:pt x="133" y="1877"/>
                        </a:cubicBezTo>
                        <a:cubicBezTo>
                          <a:pt x="118" y="1839"/>
                          <a:pt x="102" y="1801"/>
                          <a:pt x="87" y="1763"/>
                        </a:cubicBezTo>
                        <a:cubicBezTo>
                          <a:pt x="78" y="1741"/>
                          <a:pt x="69" y="1719"/>
                          <a:pt x="61" y="1697"/>
                        </a:cubicBezTo>
                        <a:cubicBezTo>
                          <a:pt x="58" y="1708"/>
                          <a:pt x="54" y="1720"/>
                          <a:pt x="52" y="1731"/>
                        </a:cubicBezTo>
                        <a:cubicBezTo>
                          <a:pt x="57" y="1744"/>
                          <a:pt x="62" y="1757"/>
                          <a:pt x="67" y="1771"/>
                        </a:cubicBezTo>
                        <a:cubicBezTo>
                          <a:pt x="86" y="1816"/>
                          <a:pt x="104" y="1862"/>
                          <a:pt x="123" y="1908"/>
                        </a:cubicBezTo>
                        <a:lnTo>
                          <a:pt x="123" y="1908"/>
                        </a:lnTo>
                        <a:cubicBezTo>
                          <a:pt x="100" y="1977"/>
                          <a:pt x="80" y="2044"/>
                          <a:pt x="62" y="2114"/>
                        </a:cubicBezTo>
                        <a:cubicBezTo>
                          <a:pt x="42" y="2085"/>
                          <a:pt x="22" y="2056"/>
                          <a:pt x="1" y="2027"/>
                        </a:cubicBezTo>
                        <a:cubicBezTo>
                          <a:pt x="0" y="2038"/>
                          <a:pt x="0" y="2050"/>
                          <a:pt x="0" y="2061"/>
                        </a:cubicBezTo>
                        <a:lnTo>
                          <a:pt x="0" y="2061"/>
                        </a:lnTo>
                        <a:cubicBezTo>
                          <a:pt x="19" y="2087"/>
                          <a:pt x="37" y="2114"/>
                          <a:pt x="55" y="2141"/>
                        </a:cubicBezTo>
                        <a:cubicBezTo>
                          <a:pt x="39" y="2203"/>
                          <a:pt x="26" y="2264"/>
                          <a:pt x="15" y="2326"/>
                        </a:cubicBezTo>
                        <a:cubicBezTo>
                          <a:pt x="18" y="2344"/>
                          <a:pt x="20" y="2363"/>
                          <a:pt x="23" y="2381"/>
                        </a:cubicBezTo>
                        <a:cubicBezTo>
                          <a:pt x="24" y="2380"/>
                          <a:pt x="25" y="2379"/>
                          <a:pt x="26" y="2379"/>
                        </a:cubicBezTo>
                        <a:cubicBezTo>
                          <a:pt x="38" y="2305"/>
                          <a:pt x="53" y="2232"/>
                          <a:pt x="71" y="2159"/>
                        </a:cubicBezTo>
                        <a:cubicBezTo>
                          <a:pt x="73" y="2159"/>
                          <a:pt x="73" y="2159"/>
                          <a:pt x="74" y="2159"/>
                        </a:cubicBezTo>
                        <a:cubicBezTo>
                          <a:pt x="165" y="2140"/>
                          <a:pt x="260" y="2133"/>
                          <a:pt x="352" y="2138"/>
                        </a:cubicBezTo>
                        <a:cubicBezTo>
                          <a:pt x="360" y="2132"/>
                          <a:pt x="368" y="2125"/>
                          <a:pt x="376" y="2119"/>
                        </a:cubicBezTo>
                        <a:cubicBezTo>
                          <a:pt x="277" y="2112"/>
                          <a:pt x="178" y="2119"/>
                          <a:pt x="79" y="2139"/>
                        </a:cubicBezTo>
                        <a:cubicBezTo>
                          <a:pt x="78" y="2138"/>
                          <a:pt x="77" y="2137"/>
                          <a:pt x="77" y="2136"/>
                        </a:cubicBezTo>
                        <a:cubicBezTo>
                          <a:pt x="94" y="2066"/>
                          <a:pt x="115" y="1997"/>
                          <a:pt x="137" y="1928"/>
                        </a:cubicBezTo>
                        <a:cubicBezTo>
                          <a:pt x="138" y="1928"/>
                          <a:pt x="139" y="1928"/>
                          <a:pt x="140" y="1928"/>
                        </a:cubicBezTo>
                        <a:cubicBezTo>
                          <a:pt x="315" y="1892"/>
                          <a:pt x="492" y="1872"/>
                          <a:pt x="668" y="1867"/>
                        </a:cubicBezTo>
                        <a:lnTo>
                          <a:pt x="669" y="1867"/>
                        </a:lnTo>
                        <a:cubicBezTo>
                          <a:pt x="676" y="1861"/>
                          <a:pt x="682" y="1854"/>
                          <a:pt x="689" y="1847"/>
                        </a:cubicBezTo>
                        <a:cubicBezTo>
                          <a:pt x="508" y="1851"/>
                          <a:pt x="326" y="1871"/>
                          <a:pt x="146" y="1908"/>
                        </a:cubicBezTo>
                        <a:lnTo>
                          <a:pt x="145" y="1906"/>
                        </a:lnTo>
                        <a:cubicBezTo>
                          <a:pt x="178" y="1806"/>
                          <a:pt x="217" y="1707"/>
                          <a:pt x="261" y="1611"/>
                        </a:cubicBezTo>
                        <a:cubicBezTo>
                          <a:pt x="495" y="1564"/>
                          <a:pt x="734" y="1555"/>
                          <a:pt x="968" y="1551"/>
                        </a:cubicBezTo>
                        <a:cubicBezTo>
                          <a:pt x="973" y="1544"/>
                          <a:pt x="979" y="1538"/>
                          <a:pt x="984" y="1531"/>
                        </a:cubicBezTo>
                        <a:cubicBezTo>
                          <a:pt x="748" y="1535"/>
                          <a:pt x="507" y="1543"/>
                          <a:pt x="270" y="1590"/>
                        </a:cubicBezTo>
                        <a:cubicBezTo>
                          <a:pt x="329" y="1462"/>
                          <a:pt x="396" y="1337"/>
                          <a:pt x="472" y="1216"/>
                        </a:cubicBezTo>
                        <a:cubicBezTo>
                          <a:pt x="473" y="1216"/>
                          <a:pt x="474" y="1216"/>
                          <a:pt x="475" y="1216"/>
                        </a:cubicBezTo>
                        <a:cubicBezTo>
                          <a:pt x="738" y="1151"/>
                          <a:pt x="1005" y="1127"/>
                          <a:pt x="1269" y="114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2" name="Google Shape;862;p3"/>
                  <p:cNvSpPr/>
                  <p:nvPr/>
                </p:nvSpPr>
                <p:spPr>
                  <a:xfrm>
                    <a:off x="73801" y="1001171"/>
                    <a:ext cx="541093" cy="777492"/>
                  </a:xfrm>
                  <a:custGeom>
                    <a:rect b="b" l="l" r="r" t="t"/>
                    <a:pathLst>
                      <a:path extrusionOk="0" h="2381" w="1657">
                        <a:moveTo>
                          <a:pt x="1429" y="871"/>
                        </a:moveTo>
                        <a:cubicBezTo>
                          <a:pt x="1443" y="844"/>
                          <a:pt x="1457" y="818"/>
                          <a:pt x="1469" y="790"/>
                        </a:cubicBezTo>
                        <a:cubicBezTo>
                          <a:pt x="1472" y="784"/>
                          <a:pt x="1476" y="777"/>
                          <a:pt x="1478" y="770"/>
                        </a:cubicBezTo>
                        <a:cubicBezTo>
                          <a:pt x="1530" y="656"/>
                          <a:pt x="1570" y="538"/>
                          <a:pt x="1600" y="419"/>
                        </a:cubicBezTo>
                        <a:cubicBezTo>
                          <a:pt x="1604" y="403"/>
                          <a:pt x="1608" y="387"/>
                          <a:pt x="1612" y="370"/>
                        </a:cubicBezTo>
                        <a:cubicBezTo>
                          <a:pt x="1614" y="363"/>
                          <a:pt x="1615" y="356"/>
                          <a:pt x="1617" y="348"/>
                        </a:cubicBezTo>
                        <a:cubicBezTo>
                          <a:pt x="1640" y="252"/>
                          <a:pt x="1657" y="154"/>
                          <a:pt x="1657" y="56"/>
                        </a:cubicBezTo>
                        <a:cubicBezTo>
                          <a:pt x="1657" y="33"/>
                          <a:pt x="1654" y="18"/>
                          <a:pt x="1648" y="9"/>
                        </a:cubicBezTo>
                        <a:cubicBezTo>
                          <a:pt x="1644" y="3"/>
                          <a:pt x="1638" y="0"/>
                          <a:pt x="1630" y="0"/>
                        </a:cubicBezTo>
                        <a:cubicBezTo>
                          <a:pt x="1626" y="0"/>
                          <a:pt x="1622" y="2"/>
                          <a:pt x="1618" y="3"/>
                        </a:cubicBezTo>
                        <a:cubicBezTo>
                          <a:pt x="1547" y="142"/>
                          <a:pt x="1494" y="290"/>
                          <a:pt x="1418" y="427"/>
                        </a:cubicBezTo>
                        <a:cubicBezTo>
                          <a:pt x="1345" y="557"/>
                          <a:pt x="1253" y="668"/>
                          <a:pt x="1200" y="809"/>
                        </a:cubicBezTo>
                        <a:cubicBezTo>
                          <a:pt x="1158" y="922"/>
                          <a:pt x="1116" y="1032"/>
                          <a:pt x="1037" y="1125"/>
                        </a:cubicBezTo>
                        <a:cubicBezTo>
                          <a:pt x="994" y="1175"/>
                          <a:pt x="947" y="1220"/>
                          <a:pt x="903" y="1268"/>
                        </a:cubicBezTo>
                        <a:cubicBezTo>
                          <a:pt x="860" y="1315"/>
                          <a:pt x="825" y="1367"/>
                          <a:pt x="789" y="1419"/>
                        </a:cubicBezTo>
                        <a:cubicBezTo>
                          <a:pt x="722" y="1513"/>
                          <a:pt x="646" y="1597"/>
                          <a:pt x="570" y="1683"/>
                        </a:cubicBezTo>
                        <a:cubicBezTo>
                          <a:pt x="517" y="1745"/>
                          <a:pt x="458" y="1822"/>
                          <a:pt x="376" y="1844"/>
                        </a:cubicBezTo>
                        <a:cubicBezTo>
                          <a:pt x="240" y="1883"/>
                          <a:pt x="135" y="1758"/>
                          <a:pt x="86" y="1628"/>
                        </a:cubicBezTo>
                        <a:cubicBezTo>
                          <a:pt x="79" y="1651"/>
                          <a:pt x="70" y="1674"/>
                          <a:pt x="63" y="1697"/>
                        </a:cubicBezTo>
                        <a:cubicBezTo>
                          <a:pt x="60" y="1708"/>
                          <a:pt x="56" y="1720"/>
                          <a:pt x="54" y="1731"/>
                        </a:cubicBezTo>
                        <a:cubicBezTo>
                          <a:pt x="27" y="1829"/>
                          <a:pt x="9" y="1927"/>
                          <a:pt x="3" y="2027"/>
                        </a:cubicBezTo>
                        <a:lnTo>
                          <a:pt x="3" y="2027"/>
                        </a:lnTo>
                        <a:cubicBezTo>
                          <a:pt x="2" y="2038"/>
                          <a:pt x="2" y="2050"/>
                          <a:pt x="2" y="2061"/>
                        </a:cubicBezTo>
                        <a:lnTo>
                          <a:pt x="2" y="2061"/>
                        </a:lnTo>
                        <a:cubicBezTo>
                          <a:pt x="0" y="2095"/>
                          <a:pt x="0" y="2128"/>
                          <a:pt x="2" y="2162"/>
                        </a:cubicBezTo>
                        <a:cubicBezTo>
                          <a:pt x="4" y="2217"/>
                          <a:pt x="10" y="2271"/>
                          <a:pt x="17" y="2326"/>
                        </a:cubicBezTo>
                        <a:cubicBezTo>
                          <a:pt x="20" y="2344"/>
                          <a:pt x="22" y="2363"/>
                          <a:pt x="25" y="2381"/>
                        </a:cubicBezTo>
                        <a:cubicBezTo>
                          <a:pt x="26" y="2380"/>
                          <a:pt x="27" y="2379"/>
                          <a:pt x="28" y="2379"/>
                        </a:cubicBezTo>
                        <a:cubicBezTo>
                          <a:pt x="118" y="2307"/>
                          <a:pt x="214" y="2242"/>
                          <a:pt x="306" y="2174"/>
                        </a:cubicBezTo>
                        <a:cubicBezTo>
                          <a:pt x="322" y="2162"/>
                          <a:pt x="338" y="2150"/>
                          <a:pt x="354" y="2138"/>
                        </a:cubicBezTo>
                        <a:cubicBezTo>
                          <a:pt x="362" y="2132"/>
                          <a:pt x="370" y="2125"/>
                          <a:pt x="378" y="2119"/>
                        </a:cubicBezTo>
                        <a:cubicBezTo>
                          <a:pt x="480" y="2040"/>
                          <a:pt x="577" y="1956"/>
                          <a:pt x="670" y="1867"/>
                        </a:cubicBezTo>
                        <a:lnTo>
                          <a:pt x="671" y="1867"/>
                        </a:lnTo>
                        <a:cubicBezTo>
                          <a:pt x="678" y="1861"/>
                          <a:pt x="684" y="1854"/>
                          <a:pt x="691" y="1847"/>
                        </a:cubicBezTo>
                        <a:cubicBezTo>
                          <a:pt x="790" y="1753"/>
                          <a:pt x="883" y="1654"/>
                          <a:pt x="970" y="1551"/>
                        </a:cubicBezTo>
                        <a:cubicBezTo>
                          <a:pt x="975" y="1544"/>
                          <a:pt x="981" y="1538"/>
                          <a:pt x="986" y="1531"/>
                        </a:cubicBezTo>
                        <a:cubicBezTo>
                          <a:pt x="1090" y="1407"/>
                          <a:pt x="1185" y="1278"/>
                          <a:pt x="1271" y="1144"/>
                        </a:cubicBezTo>
                        <a:cubicBezTo>
                          <a:pt x="1275" y="1137"/>
                          <a:pt x="1279" y="1131"/>
                          <a:pt x="1283" y="1125"/>
                        </a:cubicBezTo>
                        <a:lnTo>
                          <a:pt x="1283" y="1124"/>
                        </a:lnTo>
                        <a:cubicBezTo>
                          <a:pt x="1335" y="1041"/>
                          <a:pt x="1384" y="957"/>
                          <a:pt x="1429" y="871"/>
                        </a:cubicBezTo>
                        <a:close/>
                      </a:path>
                    </a:pathLst>
                  </a:custGeom>
                  <a:solidFill>
                    <a:srgbClr val="C1CCA3">
                      <a:alpha val="49690"/>
                    </a:srgbClr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3" name="Google Shape;863;p3"/>
                <p:cNvGrpSpPr/>
                <p:nvPr/>
              </p:nvGrpSpPr>
              <p:grpSpPr>
                <a:xfrm>
                  <a:off x="8396306" y="76199"/>
                  <a:ext cx="442901" cy="417024"/>
                  <a:chOff x="5548105" y="1175870"/>
                  <a:chExt cx="402637" cy="379113"/>
                </a:xfrm>
              </p:grpSpPr>
              <p:sp>
                <p:nvSpPr>
                  <p:cNvPr id="864" name="Google Shape;864;p3"/>
                  <p:cNvSpPr/>
                  <p:nvPr/>
                </p:nvSpPr>
                <p:spPr>
                  <a:xfrm>
                    <a:off x="5652927" y="1391712"/>
                    <a:ext cx="170459" cy="163270"/>
                  </a:xfrm>
                  <a:custGeom>
                    <a:rect b="b" l="l" r="r" t="t"/>
                    <a:pathLst>
                      <a:path extrusionOk="0" h="500" w="522">
                        <a:moveTo>
                          <a:pt x="417" y="73"/>
                        </a:moveTo>
                        <a:cubicBezTo>
                          <a:pt x="417" y="73"/>
                          <a:pt x="547" y="236"/>
                          <a:pt x="517" y="363"/>
                        </a:cubicBezTo>
                        <a:cubicBezTo>
                          <a:pt x="488" y="491"/>
                          <a:pt x="305" y="513"/>
                          <a:pt x="207" y="494"/>
                        </a:cubicBezTo>
                        <a:cubicBezTo>
                          <a:pt x="109" y="475"/>
                          <a:pt x="-23" y="392"/>
                          <a:pt x="3" y="281"/>
                        </a:cubicBezTo>
                        <a:cubicBezTo>
                          <a:pt x="29" y="169"/>
                          <a:pt x="120" y="46"/>
                          <a:pt x="120" y="46"/>
                        </a:cubicBezTo>
                        <a:cubicBezTo>
                          <a:pt x="120" y="46"/>
                          <a:pt x="363" y="-74"/>
                          <a:pt x="417" y="7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65" name="Google Shape;865;p3"/>
                  <p:cNvSpPr/>
                  <p:nvPr/>
                </p:nvSpPr>
                <p:spPr>
                  <a:xfrm>
                    <a:off x="5548105" y="1271546"/>
                    <a:ext cx="197563" cy="191026"/>
                  </a:xfrm>
                  <a:custGeom>
                    <a:rect b="b" l="l" r="r" t="t"/>
                    <a:pathLst>
                      <a:path extrusionOk="0" h="585" w="605">
                        <a:moveTo>
                          <a:pt x="542" y="403"/>
                        </a:moveTo>
                        <a:cubicBezTo>
                          <a:pt x="542" y="403"/>
                          <a:pt x="280" y="593"/>
                          <a:pt x="153" y="585"/>
                        </a:cubicBezTo>
                        <a:cubicBezTo>
                          <a:pt x="26" y="577"/>
                          <a:pt x="-12" y="409"/>
                          <a:pt x="3" y="292"/>
                        </a:cubicBezTo>
                        <a:cubicBezTo>
                          <a:pt x="18" y="174"/>
                          <a:pt x="87" y="17"/>
                          <a:pt x="135" y="1"/>
                        </a:cubicBezTo>
                        <a:cubicBezTo>
                          <a:pt x="183" y="-14"/>
                          <a:pt x="504" y="143"/>
                          <a:pt x="579" y="225"/>
                        </a:cubicBezTo>
                        <a:cubicBezTo>
                          <a:pt x="654" y="308"/>
                          <a:pt x="542" y="394"/>
                          <a:pt x="542" y="394"/>
                        </a:cubicBezTo>
                        <a:lnTo>
                          <a:pt x="542" y="403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" name="Google Shape;866;p3"/>
                  <p:cNvSpPr/>
                  <p:nvPr/>
                </p:nvSpPr>
                <p:spPr>
                  <a:xfrm>
                    <a:off x="5606884" y="1175870"/>
                    <a:ext cx="149560" cy="168168"/>
                  </a:xfrm>
                  <a:custGeom>
                    <a:rect b="b" l="l" r="r" t="t"/>
                    <a:pathLst>
                      <a:path extrusionOk="0" h="515" w="458">
                        <a:moveTo>
                          <a:pt x="227" y="515"/>
                        </a:moveTo>
                        <a:cubicBezTo>
                          <a:pt x="227" y="515"/>
                          <a:pt x="16" y="309"/>
                          <a:pt x="1" y="236"/>
                        </a:cubicBezTo>
                        <a:cubicBezTo>
                          <a:pt x="-14" y="162"/>
                          <a:pt x="79" y="68"/>
                          <a:pt x="158" y="29"/>
                        </a:cubicBezTo>
                        <a:cubicBezTo>
                          <a:pt x="237" y="-10"/>
                          <a:pt x="376" y="-24"/>
                          <a:pt x="409" y="77"/>
                        </a:cubicBezTo>
                        <a:cubicBezTo>
                          <a:pt x="441" y="178"/>
                          <a:pt x="458" y="493"/>
                          <a:pt x="458" y="493"/>
                        </a:cubicBezTo>
                        <a:lnTo>
                          <a:pt x="227" y="515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67" name="Google Shape;867;p3"/>
                  <p:cNvSpPr/>
                  <p:nvPr/>
                </p:nvSpPr>
                <p:spPr>
                  <a:xfrm>
                    <a:off x="5735871" y="1181421"/>
                    <a:ext cx="152825" cy="171433"/>
                  </a:xfrm>
                  <a:custGeom>
                    <a:rect b="b" l="l" r="r" t="t"/>
                    <a:pathLst>
                      <a:path extrusionOk="0" h="525" w="468">
                        <a:moveTo>
                          <a:pt x="158" y="525"/>
                        </a:moveTo>
                        <a:cubicBezTo>
                          <a:pt x="158" y="525"/>
                          <a:pt x="400" y="352"/>
                          <a:pt x="446" y="275"/>
                        </a:cubicBezTo>
                        <a:cubicBezTo>
                          <a:pt x="492" y="198"/>
                          <a:pt x="468" y="122"/>
                          <a:pt x="327" y="43"/>
                        </a:cubicBezTo>
                        <a:cubicBezTo>
                          <a:pt x="185" y="-36"/>
                          <a:pt x="104" y="4"/>
                          <a:pt x="56" y="77"/>
                        </a:cubicBezTo>
                        <a:cubicBezTo>
                          <a:pt x="9" y="149"/>
                          <a:pt x="0" y="451"/>
                          <a:pt x="0" y="451"/>
                        </a:cubicBezTo>
                        <a:lnTo>
                          <a:pt x="158" y="525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68" name="Google Shape;868;p3"/>
                  <p:cNvSpPr/>
                  <p:nvPr/>
                </p:nvSpPr>
                <p:spPr>
                  <a:xfrm>
                    <a:off x="5752526" y="1289832"/>
                    <a:ext cx="198216" cy="194618"/>
                  </a:xfrm>
                  <a:custGeom>
                    <a:rect b="b" l="l" r="r" t="t"/>
                    <a:pathLst>
                      <a:path extrusionOk="0" h="596" w="607">
                        <a:moveTo>
                          <a:pt x="126" y="124"/>
                        </a:moveTo>
                        <a:cubicBezTo>
                          <a:pt x="126" y="124"/>
                          <a:pt x="317" y="-6"/>
                          <a:pt x="452" y="0"/>
                        </a:cubicBezTo>
                        <a:cubicBezTo>
                          <a:pt x="587" y="5"/>
                          <a:pt x="642" y="152"/>
                          <a:pt x="583" y="349"/>
                        </a:cubicBezTo>
                        <a:cubicBezTo>
                          <a:pt x="525" y="546"/>
                          <a:pt x="354" y="652"/>
                          <a:pt x="240" y="566"/>
                        </a:cubicBezTo>
                        <a:cubicBezTo>
                          <a:pt x="126" y="481"/>
                          <a:pt x="0" y="347"/>
                          <a:pt x="0" y="347"/>
                        </a:cubicBezTo>
                        <a:lnTo>
                          <a:pt x="126" y="124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69" name="Google Shape;869;p3"/>
                  <p:cNvSpPr/>
                  <p:nvPr/>
                </p:nvSpPr>
                <p:spPr>
                  <a:xfrm>
                    <a:off x="5755138" y="1412284"/>
                    <a:ext cx="33635" cy="84247"/>
                  </a:xfrm>
                  <a:custGeom>
                    <a:rect b="b" l="l" r="r" t="t"/>
                    <a:pathLst>
                      <a:path extrusionOk="0" h="258" w="103">
                        <a:moveTo>
                          <a:pt x="23" y="3"/>
                        </a:moveTo>
                        <a:cubicBezTo>
                          <a:pt x="23" y="3"/>
                          <a:pt x="98" y="156"/>
                          <a:pt x="102" y="215"/>
                        </a:cubicBezTo>
                        <a:cubicBezTo>
                          <a:pt x="107" y="273"/>
                          <a:pt x="67" y="276"/>
                          <a:pt x="47" y="204"/>
                        </a:cubicBezTo>
                        <a:cubicBezTo>
                          <a:pt x="27" y="131"/>
                          <a:pt x="0" y="0"/>
                          <a:pt x="0" y="0"/>
                        </a:cubicBezTo>
                        <a:lnTo>
                          <a:pt x="23" y="3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70" name="Google Shape;870;p3"/>
                  <p:cNvSpPr/>
                  <p:nvPr/>
                </p:nvSpPr>
                <p:spPr>
                  <a:xfrm>
                    <a:off x="5727055" y="1418162"/>
                    <a:ext cx="18940" cy="89472"/>
                  </a:xfrm>
                  <a:custGeom>
                    <a:rect b="b" l="l" r="r" t="t"/>
                    <a:pathLst>
                      <a:path extrusionOk="0" h="274" w="58">
                        <a:moveTo>
                          <a:pt x="57" y="7"/>
                        </a:moveTo>
                        <a:cubicBezTo>
                          <a:pt x="57" y="7"/>
                          <a:pt x="61" y="146"/>
                          <a:pt x="47" y="220"/>
                        </a:cubicBezTo>
                        <a:cubicBezTo>
                          <a:pt x="34" y="294"/>
                          <a:pt x="4" y="289"/>
                          <a:pt x="0" y="227"/>
                        </a:cubicBezTo>
                        <a:cubicBezTo>
                          <a:pt x="-3" y="165"/>
                          <a:pt x="28" y="0"/>
                          <a:pt x="28" y="0"/>
                        </a:cubicBezTo>
                        <a:lnTo>
                          <a:pt x="57" y="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71" name="Google Shape;871;p3"/>
                  <p:cNvSpPr/>
                  <p:nvPr/>
                </p:nvSpPr>
                <p:spPr>
                  <a:xfrm>
                    <a:off x="5779956" y="1389753"/>
                    <a:ext cx="81638" cy="48001"/>
                  </a:xfrm>
                  <a:custGeom>
                    <a:rect b="b" l="l" r="r" t="t"/>
                    <a:pathLst>
                      <a:path extrusionOk="0" h="147" w="250">
                        <a:moveTo>
                          <a:pt x="18" y="0"/>
                        </a:moveTo>
                        <a:cubicBezTo>
                          <a:pt x="18" y="0"/>
                          <a:pt x="148" y="53"/>
                          <a:pt x="210" y="94"/>
                        </a:cubicBezTo>
                        <a:cubicBezTo>
                          <a:pt x="273" y="135"/>
                          <a:pt x="256" y="161"/>
                          <a:pt x="198" y="139"/>
                        </a:cubicBezTo>
                        <a:cubicBezTo>
                          <a:pt x="140" y="118"/>
                          <a:pt x="0" y="25"/>
                          <a:pt x="0" y="25"/>
                        </a:cubicBez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7175" lIns="81625" spcFirstLastPara="1" rIns="81625" wrap="square" tIns="71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72" name="Google Shape;872;p3"/>
                  <p:cNvSpPr/>
                  <p:nvPr/>
                </p:nvSpPr>
                <p:spPr>
                  <a:xfrm>
                    <a:off x="5797916" y="1339466"/>
                    <a:ext cx="88168" cy="22858"/>
                  </a:xfrm>
                  <a:custGeom>
                    <a:rect b="b" l="l" r="r" t="t"/>
                    <a:pathLst>
                      <a:path extrusionOk="0" h="70" w="270">
                        <a:moveTo>
                          <a:pt x="0" y="40"/>
                        </a:moveTo>
                        <a:cubicBezTo>
                          <a:pt x="0" y="40"/>
                          <a:pt x="135" y="5"/>
                          <a:pt x="210" y="1"/>
                        </a:cubicBezTo>
                        <a:cubicBezTo>
                          <a:pt x="285" y="-3"/>
                          <a:pt x="287" y="27"/>
                          <a:pt x="228" y="45"/>
                        </a:cubicBezTo>
                        <a:cubicBezTo>
                          <a:pt x="168" y="62"/>
                          <a:pt x="1" y="70"/>
                          <a:pt x="1" y="70"/>
                        </a:cubicBez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73" name="Google Shape;873;p3"/>
                  <p:cNvSpPr/>
                  <p:nvPr/>
                </p:nvSpPr>
                <p:spPr>
                  <a:xfrm>
                    <a:off x="5776690" y="1251627"/>
                    <a:ext cx="67269" cy="74778"/>
                  </a:xfrm>
                  <a:custGeom>
                    <a:rect b="b" l="l" r="r" t="t"/>
                    <a:pathLst>
                      <a:path extrusionOk="0" h="229" w="206">
                        <a:moveTo>
                          <a:pt x="0" y="205"/>
                        </a:moveTo>
                        <a:cubicBezTo>
                          <a:pt x="0" y="205"/>
                          <a:pt x="86" y="85"/>
                          <a:pt x="144" y="31"/>
                        </a:cubicBezTo>
                        <a:cubicBezTo>
                          <a:pt x="202" y="-23"/>
                          <a:pt x="224" y="1"/>
                          <a:pt x="187" y="55"/>
                        </a:cubicBezTo>
                        <a:cubicBezTo>
                          <a:pt x="151" y="110"/>
                          <a:pt x="21" y="229"/>
                          <a:pt x="21" y="229"/>
                        </a:cubicBezTo>
                        <a:lnTo>
                          <a:pt x="0" y="20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33950" lIns="81625" spcFirstLastPara="1" rIns="81625" wrap="square" tIns="339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74" name="Google Shape;874;p3"/>
                  <p:cNvSpPr/>
                  <p:nvPr/>
                </p:nvSpPr>
                <p:spPr>
                  <a:xfrm>
                    <a:off x="5758077" y="1224524"/>
                    <a:ext cx="37553" cy="91431"/>
                  </a:xfrm>
                  <a:custGeom>
                    <a:rect b="b" l="l" r="r" t="t"/>
                    <a:pathLst>
                      <a:path extrusionOk="0" h="280" w="115">
                        <a:moveTo>
                          <a:pt x="0" y="266"/>
                        </a:moveTo>
                        <a:cubicBezTo>
                          <a:pt x="0" y="266"/>
                          <a:pt x="31" y="122"/>
                          <a:pt x="63" y="50"/>
                        </a:cubicBezTo>
                        <a:cubicBezTo>
                          <a:pt x="94" y="-23"/>
                          <a:pt x="124" y="-10"/>
                          <a:pt x="112" y="54"/>
                        </a:cubicBezTo>
                        <a:cubicBezTo>
                          <a:pt x="100" y="119"/>
                          <a:pt x="29" y="280"/>
                          <a:pt x="29" y="280"/>
                        </a:cubicBezTo>
                        <a:lnTo>
                          <a:pt x="0" y="26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75" name="Google Shape;875;p3"/>
                  <p:cNvSpPr/>
                  <p:nvPr/>
                </p:nvSpPr>
                <p:spPr>
                  <a:xfrm>
                    <a:off x="5695053" y="1224524"/>
                    <a:ext cx="34614" cy="91105"/>
                  </a:xfrm>
                  <a:custGeom>
                    <a:rect b="b" l="l" r="r" t="t"/>
                    <a:pathLst>
                      <a:path extrusionOk="0" h="279" w="106">
                        <a:moveTo>
                          <a:pt x="74" y="279"/>
                        </a:moveTo>
                        <a:cubicBezTo>
                          <a:pt x="74" y="279"/>
                          <a:pt x="18" y="142"/>
                          <a:pt x="4" y="64"/>
                        </a:cubicBezTo>
                        <a:cubicBezTo>
                          <a:pt x="-11" y="-13"/>
                          <a:pt x="20" y="-20"/>
                          <a:pt x="47" y="40"/>
                        </a:cubicBezTo>
                        <a:cubicBezTo>
                          <a:pt x="74" y="100"/>
                          <a:pt x="106" y="274"/>
                          <a:pt x="106" y="274"/>
                        </a:cubicBezTo>
                        <a:lnTo>
                          <a:pt x="74" y="27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76" name="Google Shape;876;p3"/>
                  <p:cNvSpPr/>
                  <p:nvPr/>
                </p:nvSpPr>
                <p:spPr>
                  <a:xfrm>
                    <a:off x="5797916" y="1370487"/>
                    <a:ext cx="95026" cy="26123"/>
                  </a:xfrm>
                  <a:custGeom>
                    <a:rect b="b" l="l" r="r" t="t"/>
                    <a:pathLst>
                      <a:path extrusionOk="0" h="80" w="291">
                        <a:moveTo>
                          <a:pt x="9" y="0"/>
                        </a:moveTo>
                        <a:cubicBezTo>
                          <a:pt x="9" y="0"/>
                          <a:pt x="157" y="10"/>
                          <a:pt x="235" y="31"/>
                        </a:cubicBezTo>
                        <a:cubicBezTo>
                          <a:pt x="312" y="52"/>
                          <a:pt x="305" y="82"/>
                          <a:pt x="239" y="80"/>
                        </a:cubicBezTo>
                        <a:cubicBezTo>
                          <a:pt x="173" y="77"/>
                          <a:pt x="0" y="30"/>
                          <a:pt x="0" y="30"/>
                        </a:cubicBez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77" name="Google Shape;877;p3"/>
                  <p:cNvSpPr/>
                  <p:nvPr/>
                </p:nvSpPr>
                <p:spPr>
                  <a:xfrm>
                    <a:off x="5695706" y="1414897"/>
                    <a:ext cx="33635" cy="72818"/>
                  </a:xfrm>
                  <a:custGeom>
                    <a:rect b="b" l="l" r="r" t="t"/>
                    <a:pathLst>
                      <a:path extrusionOk="0" h="223" w="103">
                        <a:moveTo>
                          <a:pt x="103" y="13"/>
                        </a:moveTo>
                        <a:cubicBezTo>
                          <a:pt x="103" y="13"/>
                          <a:pt x="53" y="202"/>
                          <a:pt x="21" y="219"/>
                        </a:cubicBezTo>
                        <a:cubicBezTo>
                          <a:pt x="-10" y="235"/>
                          <a:pt x="-1" y="198"/>
                          <a:pt x="10" y="159"/>
                        </a:cubicBezTo>
                        <a:cubicBezTo>
                          <a:pt x="22" y="120"/>
                          <a:pt x="83" y="0"/>
                          <a:pt x="83" y="0"/>
                        </a:cubicBezTo>
                        <a:lnTo>
                          <a:pt x="103" y="13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32000" lIns="81625" spcFirstLastPara="1" rIns="81625" wrap="square" tIns="320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78" name="Google Shape;878;p3"/>
                  <p:cNvSpPr/>
                  <p:nvPr/>
                </p:nvSpPr>
                <p:spPr>
                  <a:xfrm>
                    <a:off x="5608517" y="1387467"/>
                    <a:ext cx="89148" cy="26776"/>
                  </a:xfrm>
                  <a:custGeom>
                    <a:rect b="b" l="l" r="r" t="t"/>
                    <a:pathLst>
                      <a:path extrusionOk="0" h="82" w="273">
                        <a:moveTo>
                          <a:pt x="273" y="22"/>
                        </a:moveTo>
                        <a:cubicBezTo>
                          <a:pt x="273" y="22"/>
                          <a:pt x="80" y="84"/>
                          <a:pt x="26" y="82"/>
                        </a:cubicBezTo>
                        <a:cubicBezTo>
                          <a:pt x="-28" y="81"/>
                          <a:pt x="8" y="42"/>
                          <a:pt x="83" y="26"/>
                        </a:cubicBezTo>
                        <a:cubicBezTo>
                          <a:pt x="159" y="10"/>
                          <a:pt x="258" y="0"/>
                          <a:pt x="258" y="0"/>
                        </a:cubicBezTo>
                        <a:lnTo>
                          <a:pt x="273" y="2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79" name="Google Shape;879;p3"/>
                  <p:cNvSpPr/>
                  <p:nvPr/>
                </p:nvSpPr>
                <p:spPr>
                  <a:xfrm>
                    <a:off x="5603618" y="1358079"/>
                    <a:ext cx="84576" cy="15347"/>
                  </a:xfrm>
                  <a:custGeom>
                    <a:rect b="b" l="l" r="r" t="t"/>
                    <a:pathLst>
                      <a:path extrusionOk="0" h="47" w="259">
                        <a:moveTo>
                          <a:pt x="259" y="47"/>
                        </a:moveTo>
                        <a:cubicBezTo>
                          <a:pt x="259" y="47"/>
                          <a:pt x="86" y="45"/>
                          <a:pt x="42" y="40"/>
                        </a:cubicBezTo>
                        <a:cubicBezTo>
                          <a:pt x="-1" y="35"/>
                          <a:pt x="-13" y="14"/>
                          <a:pt x="13" y="3"/>
                        </a:cubicBezTo>
                        <a:cubicBezTo>
                          <a:pt x="38" y="-8"/>
                          <a:pt x="259" y="22"/>
                          <a:pt x="259" y="22"/>
                        </a:cubicBezTo>
                        <a:lnTo>
                          <a:pt x="259" y="4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80" name="Google Shape;880;p3"/>
                  <p:cNvSpPr/>
                  <p:nvPr/>
                </p:nvSpPr>
                <p:spPr>
                  <a:xfrm>
                    <a:off x="5606884" y="1311057"/>
                    <a:ext cx="87842" cy="42450"/>
                  </a:xfrm>
                  <a:custGeom>
                    <a:rect b="b" l="l" r="r" t="t"/>
                    <a:pathLst>
                      <a:path extrusionOk="0" h="130" w="269">
                        <a:moveTo>
                          <a:pt x="255" y="130"/>
                        </a:moveTo>
                        <a:cubicBezTo>
                          <a:pt x="255" y="130"/>
                          <a:pt x="63" y="65"/>
                          <a:pt x="23" y="49"/>
                        </a:cubicBezTo>
                        <a:cubicBezTo>
                          <a:pt x="-16" y="33"/>
                          <a:pt x="-3" y="-4"/>
                          <a:pt x="33" y="0"/>
                        </a:cubicBezTo>
                        <a:cubicBezTo>
                          <a:pt x="69" y="5"/>
                          <a:pt x="269" y="96"/>
                          <a:pt x="269" y="96"/>
                        </a:cubicBezTo>
                        <a:lnTo>
                          <a:pt x="255" y="13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1625" lIns="81625" spcFirstLastPara="1" rIns="81625" wrap="square" tIns="16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81" name="Google Shape;881;p3"/>
                  <p:cNvSpPr/>
                  <p:nvPr/>
                </p:nvSpPr>
                <p:spPr>
                  <a:xfrm>
                    <a:off x="5642151" y="1250974"/>
                    <a:ext cx="61065" cy="83594"/>
                  </a:xfrm>
                  <a:custGeom>
                    <a:rect b="b" l="l" r="r" t="t"/>
                    <a:pathLst>
                      <a:path extrusionOk="0" h="256" w="187">
                        <a:moveTo>
                          <a:pt x="170" y="256"/>
                        </a:moveTo>
                        <a:cubicBezTo>
                          <a:pt x="170" y="256"/>
                          <a:pt x="24" y="71"/>
                          <a:pt x="6" y="44"/>
                        </a:cubicBezTo>
                        <a:cubicBezTo>
                          <a:pt x="-15" y="8"/>
                          <a:pt x="23" y="-11"/>
                          <a:pt x="41" y="7"/>
                        </a:cubicBezTo>
                        <a:cubicBezTo>
                          <a:pt x="55" y="23"/>
                          <a:pt x="187" y="222"/>
                          <a:pt x="187" y="222"/>
                        </a:cubicBezTo>
                        <a:lnTo>
                          <a:pt x="170" y="25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82" name="Google Shape;882;p3"/>
                  <p:cNvSpPr/>
                  <p:nvPr/>
                </p:nvSpPr>
                <p:spPr>
                  <a:xfrm>
                    <a:off x="5685256" y="1305832"/>
                    <a:ext cx="121803" cy="121473"/>
                  </a:xfrm>
                  <a:custGeom>
                    <a:rect b="b" l="l" r="r" t="t"/>
                    <a:pathLst>
                      <a:path extrusionOk="0" h="372" w="373">
                        <a:moveTo>
                          <a:pt x="13" y="117"/>
                        </a:moveTo>
                        <a:cubicBezTo>
                          <a:pt x="51" y="22"/>
                          <a:pt x="159" y="-25"/>
                          <a:pt x="254" y="13"/>
                        </a:cubicBezTo>
                        <a:cubicBezTo>
                          <a:pt x="350" y="50"/>
                          <a:pt x="397" y="159"/>
                          <a:pt x="359" y="254"/>
                        </a:cubicBezTo>
                        <a:cubicBezTo>
                          <a:pt x="321" y="350"/>
                          <a:pt x="213" y="397"/>
                          <a:pt x="118" y="359"/>
                        </a:cubicBezTo>
                        <a:cubicBezTo>
                          <a:pt x="22" y="321"/>
                          <a:pt x="-25" y="213"/>
                          <a:pt x="13" y="11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3" name="Google Shape;883;p3"/>
                  <p:cNvSpPr/>
                  <p:nvPr/>
                </p:nvSpPr>
                <p:spPr>
                  <a:xfrm>
                    <a:off x="5704523" y="1325098"/>
                    <a:ext cx="82944" cy="82941"/>
                  </a:xfrm>
                  <a:custGeom>
                    <a:rect b="b" l="l" r="r" t="t"/>
                    <a:pathLst>
                      <a:path extrusionOk="0" h="254" w="254">
                        <a:moveTo>
                          <a:pt x="2" y="105"/>
                        </a:moveTo>
                        <a:cubicBezTo>
                          <a:pt x="14" y="36"/>
                          <a:pt x="80" y="-10"/>
                          <a:pt x="149" y="2"/>
                        </a:cubicBezTo>
                        <a:cubicBezTo>
                          <a:pt x="218" y="14"/>
                          <a:pt x="264" y="79"/>
                          <a:pt x="252" y="148"/>
                        </a:cubicBezTo>
                        <a:cubicBezTo>
                          <a:pt x="240" y="218"/>
                          <a:pt x="175" y="264"/>
                          <a:pt x="105" y="252"/>
                        </a:cubicBezTo>
                        <a:cubicBezTo>
                          <a:pt x="36" y="240"/>
                          <a:pt x="-10" y="174"/>
                          <a:pt x="2" y="1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4" name="Google Shape;884;p3"/>
                  <p:cNvSpPr/>
                  <p:nvPr/>
                </p:nvSpPr>
                <p:spPr>
                  <a:xfrm>
                    <a:off x="5769506" y="1365589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5"/>
                        </a:moveTo>
                        <a:cubicBezTo>
                          <a:pt x="2" y="6"/>
                          <a:pt x="11" y="-1"/>
                          <a:pt x="20" y="1"/>
                        </a:cubicBezTo>
                        <a:cubicBezTo>
                          <a:pt x="30" y="3"/>
                          <a:pt x="36" y="12"/>
                          <a:pt x="35" y="21"/>
                        </a:cubicBezTo>
                        <a:cubicBezTo>
                          <a:pt x="33" y="31"/>
                          <a:pt x="24" y="37"/>
                          <a:pt x="15" y="35"/>
                        </a:cubicBezTo>
                        <a:cubicBezTo>
                          <a:pt x="5" y="34"/>
                          <a:pt x="-1" y="2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85" name="Google Shape;885;p3"/>
                  <p:cNvSpPr/>
                  <p:nvPr/>
                </p:nvSpPr>
                <p:spPr>
                  <a:xfrm>
                    <a:off x="5761996" y="1342731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5"/>
                        </a:moveTo>
                        <a:cubicBezTo>
                          <a:pt x="2" y="5"/>
                          <a:pt x="11" y="-1"/>
                          <a:pt x="20" y="0"/>
                        </a:cubicBezTo>
                        <a:cubicBezTo>
                          <a:pt x="30" y="2"/>
                          <a:pt x="36" y="11"/>
                          <a:pt x="35" y="21"/>
                        </a:cubicBezTo>
                        <a:cubicBezTo>
                          <a:pt x="33" y="30"/>
                          <a:pt x="24" y="36"/>
                          <a:pt x="14" y="35"/>
                        </a:cubicBezTo>
                        <a:cubicBezTo>
                          <a:pt x="5" y="33"/>
                          <a:pt x="-1" y="24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86" name="Google Shape;886;p3"/>
                  <p:cNvSpPr/>
                  <p:nvPr/>
                </p:nvSpPr>
                <p:spPr>
                  <a:xfrm>
                    <a:off x="5749913" y="1357099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5"/>
                        </a:moveTo>
                        <a:cubicBezTo>
                          <a:pt x="2" y="6"/>
                          <a:pt x="11" y="-1"/>
                          <a:pt x="20" y="1"/>
                        </a:cubicBezTo>
                        <a:cubicBezTo>
                          <a:pt x="30" y="3"/>
                          <a:pt x="36" y="12"/>
                          <a:pt x="34" y="21"/>
                        </a:cubicBezTo>
                        <a:cubicBezTo>
                          <a:pt x="33" y="31"/>
                          <a:pt x="24" y="37"/>
                          <a:pt x="14" y="35"/>
                        </a:cubicBezTo>
                        <a:cubicBezTo>
                          <a:pt x="5" y="34"/>
                          <a:pt x="-2" y="2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87" name="Google Shape;887;p3"/>
                  <p:cNvSpPr/>
                  <p:nvPr/>
                </p:nvSpPr>
                <p:spPr>
                  <a:xfrm>
                    <a:off x="5743382" y="1331629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5"/>
                        </a:moveTo>
                        <a:cubicBezTo>
                          <a:pt x="1" y="5"/>
                          <a:pt x="10" y="-1"/>
                          <a:pt x="20" y="1"/>
                        </a:cubicBezTo>
                        <a:cubicBezTo>
                          <a:pt x="29" y="2"/>
                          <a:pt x="36" y="11"/>
                          <a:pt x="34" y="21"/>
                        </a:cubicBezTo>
                        <a:cubicBezTo>
                          <a:pt x="32" y="30"/>
                          <a:pt x="23" y="37"/>
                          <a:pt x="14" y="35"/>
                        </a:cubicBezTo>
                        <a:cubicBezTo>
                          <a:pt x="4" y="33"/>
                          <a:pt x="-2" y="24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88" name="Google Shape;888;p3"/>
                  <p:cNvSpPr/>
                  <p:nvPr/>
                </p:nvSpPr>
                <p:spPr>
                  <a:xfrm>
                    <a:off x="5729340" y="1353834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4"/>
                        </a:moveTo>
                        <a:cubicBezTo>
                          <a:pt x="2" y="5"/>
                          <a:pt x="11" y="-1"/>
                          <a:pt x="20" y="0"/>
                        </a:cubicBezTo>
                        <a:cubicBezTo>
                          <a:pt x="30" y="2"/>
                          <a:pt x="36" y="11"/>
                          <a:pt x="34" y="20"/>
                        </a:cubicBezTo>
                        <a:cubicBezTo>
                          <a:pt x="33" y="30"/>
                          <a:pt x="24" y="36"/>
                          <a:pt x="14" y="35"/>
                        </a:cubicBezTo>
                        <a:cubicBezTo>
                          <a:pt x="5" y="33"/>
                          <a:pt x="-2" y="24"/>
                          <a:pt x="0" y="1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89" name="Google Shape;889;p3"/>
                  <p:cNvSpPr/>
                  <p:nvPr/>
                </p:nvSpPr>
                <p:spPr>
                  <a:xfrm>
                    <a:off x="5738484" y="1372773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4"/>
                        </a:moveTo>
                        <a:cubicBezTo>
                          <a:pt x="1" y="5"/>
                          <a:pt x="10" y="-1"/>
                          <a:pt x="20" y="0"/>
                        </a:cubicBezTo>
                        <a:cubicBezTo>
                          <a:pt x="29" y="2"/>
                          <a:pt x="36" y="11"/>
                          <a:pt x="34" y="20"/>
                        </a:cubicBezTo>
                        <a:cubicBezTo>
                          <a:pt x="32" y="30"/>
                          <a:pt x="23" y="36"/>
                          <a:pt x="14" y="35"/>
                        </a:cubicBezTo>
                        <a:cubicBezTo>
                          <a:pt x="4" y="33"/>
                          <a:pt x="-2" y="24"/>
                          <a:pt x="0" y="1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90" name="Google Shape;890;p3"/>
                  <p:cNvSpPr/>
                  <p:nvPr/>
                </p:nvSpPr>
                <p:spPr>
                  <a:xfrm>
                    <a:off x="5716278" y="1368855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5"/>
                        </a:moveTo>
                        <a:cubicBezTo>
                          <a:pt x="2" y="5"/>
                          <a:pt x="11" y="-1"/>
                          <a:pt x="20" y="0"/>
                        </a:cubicBezTo>
                        <a:cubicBezTo>
                          <a:pt x="30" y="2"/>
                          <a:pt x="36" y="11"/>
                          <a:pt x="34" y="20"/>
                        </a:cubicBezTo>
                        <a:cubicBezTo>
                          <a:pt x="33" y="30"/>
                          <a:pt x="24" y="36"/>
                          <a:pt x="14" y="35"/>
                        </a:cubicBezTo>
                        <a:cubicBezTo>
                          <a:pt x="5" y="33"/>
                          <a:pt x="-2" y="24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91" name="Google Shape;891;p3"/>
                  <p:cNvSpPr/>
                  <p:nvPr/>
                </p:nvSpPr>
                <p:spPr>
                  <a:xfrm>
                    <a:off x="5727381" y="1387141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5"/>
                        </a:moveTo>
                        <a:cubicBezTo>
                          <a:pt x="2" y="5"/>
                          <a:pt x="11" y="-1"/>
                          <a:pt x="20" y="0"/>
                        </a:cubicBezTo>
                        <a:cubicBezTo>
                          <a:pt x="30" y="2"/>
                          <a:pt x="36" y="11"/>
                          <a:pt x="35" y="21"/>
                        </a:cubicBezTo>
                        <a:cubicBezTo>
                          <a:pt x="33" y="30"/>
                          <a:pt x="24" y="36"/>
                          <a:pt x="14" y="35"/>
                        </a:cubicBezTo>
                        <a:cubicBezTo>
                          <a:pt x="5" y="33"/>
                          <a:pt x="-1" y="24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92" name="Google Shape;892;p3"/>
                  <p:cNvSpPr/>
                  <p:nvPr/>
                </p:nvSpPr>
                <p:spPr>
                  <a:xfrm>
                    <a:off x="5754811" y="1384202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4"/>
                        </a:moveTo>
                        <a:cubicBezTo>
                          <a:pt x="2" y="5"/>
                          <a:pt x="11" y="-1"/>
                          <a:pt x="20" y="0"/>
                        </a:cubicBezTo>
                        <a:cubicBezTo>
                          <a:pt x="30" y="2"/>
                          <a:pt x="36" y="11"/>
                          <a:pt x="35" y="20"/>
                        </a:cubicBezTo>
                        <a:cubicBezTo>
                          <a:pt x="33" y="30"/>
                          <a:pt x="24" y="36"/>
                          <a:pt x="14" y="35"/>
                        </a:cubicBezTo>
                        <a:cubicBezTo>
                          <a:pt x="5" y="33"/>
                          <a:pt x="-1" y="24"/>
                          <a:pt x="0" y="1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93" name="Google Shape;893;p3"/>
                  <p:cNvSpPr/>
                  <p:nvPr/>
                </p:nvSpPr>
                <p:spPr>
                  <a:xfrm>
                    <a:off x="5723136" y="1335874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5"/>
                        </a:moveTo>
                        <a:cubicBezTo>
                          <a:pt x="2" y="6"/>
                          <a:pt x="11" y="-1"/>
                          <a:pt x="20" y="1"/>
                        </a:cubicBezTo>
                        <a:cubicBezTo>
                          <a:pt x="30" y="2"/>
                          <a:pt x="36" y="11"/>
                          <a:pt x="35" y="21"/>
                        </a:cubicBezTo>
                        <a:cubicBezTo>
                          <a:pt x="33" y="30"/>
                          <a:pt x="24" y="37"/>
                          <a:pt x="14" y="35"/>
                        </a:cubicBezTo>
                        <a:cubicBezTo>
                          <a:pt x="5" y="34"/>
                          <a:pt x="-1" y="2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  <p:sp>
                <p:nvSpPr>
                  <p:cNvPr id="894" name="Google Shape;894;p3"/>
                  <p:cNvSpPr/>
                  <p:nvPr/>
                </p:nvSpPr>
                <p:spPr>
                  <a:xfrm>
                    <a:off x="5708768" y="1351875"/>
                    <a:ext cx="11429" cy="11429"/>
                  </a:xfrm>
                  <a:custGeom>
                    <a:rect b="b" l="l" r="r" t="t"/>
                    <a:pathLst>
                      <a:path extrusionOk="0" h="35" w="35">
                        <a:moveTo>
                          <a:pt x="0" y="15"/>
                        </a:moveTo>
                        <a:cubicBezTo>
                          <a:pt x="2" y="6"/>
                          <a:pt x="11" y="-1"/>
                          <a:pt x="21" y="1"/>
                        </a:cubicBezTo>
                        <a:cubicBezTo>
                          <a:pt x="30" y="2"/>
                          <a:pt x="36" y="12"/>
                          <a:pt x="35" y="21"/>
                        </a:cubicBezTo>
                        <a:cubicBezTo>
                          <a:pt x="33" y="30"/>
                          <a:pt x="24" y="37"/>
                          <a:pt x="15" y="35"/>
                        </a:cubicBezTo>
                        <a:cubicBezTo>
                          <a:pt x="5" y="34"/>
                          <a:pt x="-1" y="2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600"/>
                  </a:p>
                </p:txBody>
              </p:sp>
            </p:grpSp>
            <p:grpSp>
              <p:nvGrpSpPr>
                <p:cNvPr id="895" name="Google Shape;895;p3"/>
                <p:cNvGrpSpPr/>
                <p:nvPr/>
              </p:nvGrpSpPr>
              <p:grpSpPr>
                <a:xfrm>
                  <a:off x="8548799" y="4212048"/>
                  <a:ext cx="595203" cy="855241"/>
                  <a:chOff x="8544212" y="3361074"/>
                  <a:chExt cx="541093" cy="777492"/>
                </a:xfrm>
              </p:grpSpPr>
              <p:sp>
                <p:nvSpPr>
                  <p:cNvPr id="896" name="Google Shape;896;p3"/>
                  <p:cNvSpPr/>
                  <p:nvPr/>
                </p:nvSpPr>
                <p:spPr>
                  <a:xfrm>
                    <a:off x="8544212" y="3361074"/>
                    <a:ext cx="540767" cy="777492"/>
                  </a:xfrm>
                  <a:custGeom>
                    <a:rect b="b" l="l" r="r" t="t"/>
                    <a:pathLst>
                      <a:path extrusionOk="0" h="2381" w="1656">
                        <a:moveTo>
                          <a:pt x="1632" y="0"/>
                        </a:moveTo>
                        <a:cubicBezTo>
                          <a:pt x="1631" y="1"/>
                          <a:pt x="1630" y="2"/>
                          <a:pt x="1629" y="2"/>
                        </a:cubicBezTo>
                        <a:cubicBezTo>
                          <a:pt x="1539" y="74"/>
                          <a:pt x="1443" y="139"/>
                          <a:pt x="1351" y="207"/>
                        </a:cubicBezTo>
                        <a:cubicBezTo>
                          <a:pt x="1335" y="219"/>
                          <a:pt x="1319" y="231"/>
                          <a:pt x="1303" y="243"/>
                        </a:cubicBezTo>
                        <a:cubicBezTo>
                          <a:pt x="1295" y="249"/>
                          <a:pt x="1287" y="256"/>
                          <a:pt x="1279" y="262"/>
                        </a:cubicBezTo>
                        <a:cubicBezTo>
                          <a:pt x="1177" y="341"/>
                          <a:pt x="1080" y="425"/>
                          <a:pt x="987" y="514"/>
                        </a:cubicBezTo>
                        <a:lnTo>
                          <a:pt x="986" y="514"/>
                        </a:lnTo>
                        <a:cubicBezTo>
                          <a:pt x="979" y="520"/>
                          <a:pt x="972" y="527"/>
                          <a:pt x="966" y="534"/>
                        </a:cubicBezTo>
                        <a:cubicBezTo>
                          <a:pt x="867" y="628"/>
                          <a:pt x="774" y="727"/>
                          <a:pt x="687" y="830"/>
                        </a:cubicBezTo>
                        <a:cubicBezTo>
                          <a:pt x="682" y="837"/>
                          <a:pt x="676" y="843"/>
                          <a:pt x="671" y="850"/>
                        </a:cubicBezTo>
                        <a:cubicBezTo>
                          <a:pt x="567" y="974"/>
                          <a:pt x="472" y="1103"/>
                          <a:pt x="386" y="1237"/>
                        </a:cubicBezTo>
                        <a:cubicBezTo>
                          <a:pt x="382" y="1244"/>
                          <a:pt x="378" y="1250"/>
                          <a:pt x="374" y="1256"/>
                        </a:cubicBezTo>
                        <a:lnTo>
                          <a:pt x="374" y="1257"/>
                        </a:lnTo>
                        <a:cubicBezTo>
                          <a:pt x="321" y="1340"/>
                          <a:pt x="273" y="1424"/>
                          <a:pt x="228" y="1510"/>
                        </a:cubicBezTo>
                        <a:cubicBezTo>
                          <a:pt x="214" y="1537"/>
                          <a:pt x="200" y="1563"/>
                          <a:pt x="188" y="1591"/>
                        </a:cubicBezTo>
                        <a:cubicBezTo>
                          <a:pt x="185" y="1597"/>
                          <a:pt x="181" y="1604"/>
                          <a:pt x="179" y="1611"/>
                        </a:cubicBezTo>
                        <a:cubicBezTo>
                          <a:pt x="127" y="1725"/>
                          <a:pt x="87" y="1843"/>
                          <a:pt x="57" y="1962"/>
                        </a:cubicBezTo>
                        <a:cubicBezTo>
                          <a:pt x="53" y="1978"/>
                          <a:pt x="49" y="1994"/>
                          <a:pt x="45" y="2011"/>
                        </a:cubicBezTo>
                        <a:cubicBezTo>
                          <a:pt x="43" y="2018"/>
                          <a:pt x="42" y="2025"/>
                          <a:pt x="40" y="2033"/>
                        </a:cubicBezTo>
                        <a:cubicBezTo>
                          <a:pt x="17" y="2129"/>
                          <a:pt x="0" y="2227"/>
                          <a:pt x="0" y="2325"/>
                        </a:cubicBezTo>
                        <a:cubicBezTo>
                          <a:pt x="0" y="2348"/>
                          <a:pt x="3" y="2363"/>
                          <a:pt x="9" y="2372"/>
                        </a:cubicBezTo>
                        <a:cubicBezTo>
                          <a:pt x="13" y="2378"/>
                          <a:pt x="19" y="2381"/>
                          <a:pt x="27" y="2381"/>
                        </a:cubicBezTo>
                        <a:cubicBezTo>
                          <a:pt x="41" y="2381"/>
                          <a:pt x="59" y="2374"/>
                          <a:pt x="85" y="2361"/>
                        </a:cubicBezTo>
                        <a:cubicBezTo>
                          <a:pt x="293" y="2258"/>
                          <a:pt x="487" y="2131"/>
                          <a:pt x="665" y="1985"/>
                        </a:cubicBezTo>
                        <a:cubicBezTo>
                          <a:pt x="674" y="1979"/>
                          <a:pt x="682" y="1972"/>
                          <a:pt x="690" y="1965"/>
                        </a:cubicBezTo>
                        <a:cubicBezTo>
                          <a:pt x="800" y="1873"/>
                          <a:pt x="905" y="1773"/>
                          <a:pt x="1002" y="1668"/>
                        </a:cubicBezTo>
                        <a:cubicBezTo>
                          <a:pt x="1008" y="1661"/>
                          <a:pt x="1014" y="1654"/>
                          <a:pt x="1021" y="1647"/>
                        </a:cubicBezTo>
                        <a:cubicBezTo>
                          <a:pt x="1099" y="1561"/>
                          <a:pt x="1172" y="1470"/>
                          <a:pt x="1239" y="1377"/>
                        </a:cubicBezTo>
                        <a:cubicBezTo>
                          <a:pt x="1271" y="1331"/>
                          <a:pt x="1303" y="1285"/>
                          <a:pt x="1333" y="1237"/>
                        </a:cubicBezTo>
                        <a:cubicBezTo>
                          <a:pt x="1338" y="1230"/>
                          <a:pt x="1343" y="1223"/>
                          <a:pt x="1347" y="1215"/>
                        </a:cubicBezTo>
                        <a:cubicBezTo>
                          <a:pt x="1398" y="1134"/>
                          <a:pt x="1444" y="1051"/>
                          <a:pt x="1485" y="967"/>
                        </a:cubicBezTo>
                        <a:cubicBezTo>
                          <a:pt x="1489" y="957"/>
                          <a:pt x="1493" y="948"/>
                          <a:pt x="1498" y="938"/>
                        </a:cubicBezTo>
                        <a:cubicBezTo>
                          <a:pt x="1536" y="855"/>
                          <a:pt x="1569" y="770"/>
                          <a:pt x="1594" y="684"/>
                        </a:cubicBezTo>
                        <a:cubicBezTo>
                          <a:pt x="1597" y="673"/>
                          <a:pt x="1601" y="661"/>
                          <a:pt x="1603" y="650"/>
                        </a:cubicBezTo>
                        <a:cubicBezTo>
                          <a:pt x="1630" y="552"/>
                          <a:pt x="1648" y="454"/>
                          <a:pt x="1654" y="354"/>
                        </a:cubicBezTo>
                        <a:lnTo>
                          <a:pt x="1654" y="354"/>
                        </a:lnTo>
                        <a:cubicBezTo>
                          <a:pt x="1655" y="343"/>
                          <a:pt x="1655" y="331"/>
                          <a:pt x="1655" y="320"/>
                        </a:cubicBezTo>
                        <a:lnTo>
                          <a:pt x="1655" y="320"/>
                        </a:lnTo>
                        <a:cubicBezTo>
                          <a:pt x="1657" y="286"/>
                          <a:pt x="1656" y="253"/>
                          <a:pt x="1655" y="219"/>
                        </a:cubicBezTo>
                        <a:cubicBezTo>
                          <a:pt x="1653" y="164"/>
                          <a:pt x="1647" y="110"/>
                          <a:pt x="1640" y="55"/>
                        </a:cubicBezTo>
                        <a:cubicBezTo>
                          <a:pt x="1637" y="37"/>
                          <a:pt x="1635" y="18"/>
                          <a:pt x="163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7" name="Google Shape;897;p3"/>
                  <p:cNvSpPr/>
                  <p:nvPr/>
                </p:nvSpPr>
                <p:spPr>
                  <a:xfrm>
                    <a:off x="8547151" y="3361074"/>
                    <a:ext cx="537501" cy="777492"/>
                  </a:xfrm>
                  <a:custGeom>
                    <a:rect b="b" l="l" r="r" t="t"/>
                    <a:pathLst>
                      <a:path extrusionOk="0" h="2381" w="1646">
                        <a:moveTo>
                          <a:pt x="377" y="1237"/>
                        </a:moveTo>
                        <a:cubicBezTo>
                          <a:pt x="373" y="1244"/>
                          <a:pt x="369" y="1250"/>
                          <a:pt x="365" y="1256"/>
                        </a:cubicBezTo>
                        <a:cubicBezTo>
                          <a:pt x="629" y="1274"/>
                          <a:pt x="897" y="1251"/>
                          <a:pt x="1160" y="1188"/>
                        </a:cubicBezTo>
                        <a:cubicBezTo>
                          <a:pt x="1105" y="1276"/>
                          <a:pt x="1044" y="1362"/>
                          <a:pt x="980" y="1446"/>
                        </a:cubicBezTo>
                        <a:cubicBezTo>
                          <a:pt x="978" y="1445"/>
                          <a:pt x="976" y="1445"/>
                          <a:pt x="974" y="1446"/>
                        </a:cubicBezTo>
                        <a:cubicBezTo>
                          <a:pt x="713" y="1521"/>
                          <a:pt x="447" y="1570"/>
                          <a:pt x="179" y="1591"/>
                        </a:cubicBezTo>
                        <a:cubicBezTo>
                          <a:pt x="176" y="1597"/>
                          <a:pt x="172" y="1604"/>
                          <a:pt x="170" y="1611"/>
                        </a:cubicBezTo>
                        <a:cubicBezTo>
                          <a:pt x="436" y="1590"/>
                          <a:pt x="702" y="1542"/>
                          <a:pt x="962" y="1469"/>
                        </a:cubicBezTo>
                        <a:cubicBezTo>
                          <a:pt x="881" y="1573"/>
                          <a:pt x="793" y="1673"/>
                          <a:pt x="699" y="1769"/>
                        </a:cubicBezTo>
                        <a:cubicBezTo>
                          <a:pt x="697" y="1768"/>
                          <a:pt x="695" y="1768"/>
                          <a:pt x="693" y="1769"/>
                        </a:cubicBezTo>
                        <a:lnTo>
                          <a:pt x="36" y="2011"/>
                        </a:lnTo>
                        <a:cubicBezTo>
                          <a:pt x="34" y="2018"/>
                          <a:pt x="33" y="2025"/>
                          <a:pt x="31" y="2033"/>
                        </a:cubicBezTo>
                        <a:lnTo>
                          <a:pt x="672" y="1797"/>
                        </a:lnTo>
                        <a:cubicBezTo>
                          <a:pt x="579" y="1890"/>
                          <a:pt x="479" y="1979"/>
                          <a:pt x="375" y="2062"/>
                        </a:cubicBezTo>
                        <a:cubicBezTo>
                          <a:pt x="340" y="2090"/>
                          <a:pt x="305" y="2117"/>
                          <a:pt x="270" y="2144"/>
                        </a:cubicBezTo>
                        <a:cubicBezTo>
                          <a:pt x="178" y="2215"/>
                          <a:pt x="83" y="2289"/>
                          <a:pt x="0" y="2372"/>
                        </a:cubicBezTo>
                        <a:cubicBezTo>
                          <a:pt x="4" y="2378"/>
                          <a:pt x="10" y="2381"/>
                          <a:pt x="18" y="2381"/>
                        </a:cubicBezTo>
                        <a:cubicBezTo>
                          <a:pt x="100" y="2300"/>
                          <a:pt x="193" y="2228"/>
                          <a:pt x="283" y="2159"/>
                        </a:cubicBezTo>
                        <a:cubicBezTo>
                          <a:pt x="318" y="2131"/>
                          <a:pt x="353" y="2104"/>
                          <a:pt x="388" y="2077"/>
                        </a:cubicBezTo>
                        <a:cubicBezTo>
                          <a:pt x="491" y="1994"/>
                          <a:pt x="589" y="1906"/>
                          <a:pt x="681" y="1815"/>
                        </a:cubicBezTo>
                        <a:cubicBezTo>
                          <a:pt x="679" y="1827"/>
                          <a:pt x="677" y="1840"/>
                          <a:pt x="676" y="1852"/>
                        </a:cubicBezTo>
                        <a:cubicBezTo>
                          <a:pt x="670" y="1896"/>
                          <a:pt x="664" y="1941"/>
                          <a:pt x="656" y="1985"/>
                        </a:cubicBezTo>
                        <a:cubicBezTo>
                          <a:pt x="665" y="1979"/>
                          <a:pt x="673" y="1972"/>
                          <a:pt x="681" y="1965"/>
                        </a:cubicBezTo>
                        <a:cubicBezTo>
                          <a:pt x="686" y="1928"/>
                          <a:pt x="691" y="1890"/>
                          <a:pt x="696" y="1853"/>
                        </a:cubicBezTo>
                        <a:cubicBezTo>
                          <a:pt x="699" y="1832"/>
                          <a:pt x="702" y="1811"/>
                          <a:pt x="705" y="1791"/>
                        </a:cubicBezTo>
                        <a:cubicBezTo>
                          <a:pt x="799" y="1695"/>
                          <a:pt x="888" y="1594"/>
                          <a:pt x="971" y="1490"/>
                        </a:cubicBezTo>
                        <a:cubicBezTo>
                          <a:pt x="972" y="1501"/>
                          <a:pt x="973" y="1511"/>
                          <a:pt x="975" y="1523"/>
                        </a:cubicBezTo>
                        <a:cubicBezTo>
                          <a:pt x="982" y="1571"/>
                          <a:pt x="988" y="1620"/>
                          <a:pt x="993" y="1668"/>
                        </a:cubicBezTo>
                        <a:cubicBezTo>
                          <a:pt x="999" y="1661"/>
                          <a:pt x="1005" y="1654"/>
                          <a:pt x="1012" y="1647"/>
                        </a:cubicBezTo>
                        <a:cubicBezTo>
                          <a:pt x="1008" y="1604"/>
                          <a:pt x="1002" y="1561"/>
                          <a:pt x="996" y="1519"/>
                        </a:cubicBezTo>
                        <a:cubicBezTo>
                          <a:pt x="993" y="1501"/>
                          <a:pt x="991" y="1484"/>
                          <a:pt x="989" y="1466"/>
                        </a:cubicBezTo>
                        <a:cubicBezTo>
                          <a:pt x="1091" y="1334"/>
                          <a:pt x="1182" y="1197"/>
                          <a:pt x="1262" y="1054"/>
                        </a:cubicBezTo>
                        <a:cubicBezTo>
                          <a:pt x="1280" y="1116"/>
                          <a:pt x="1301" y="1178"/>
                          <a:pt x="1324" y="1237"/>
                        </a:cubicBezTo>
                        <a:cubicBezTo>
                          <a:pt x="1329" y="1230"/>
                          <a:pt x="1334" y="1223"/>
                          <a:pt x="1338" y="1215"/>
                        </a:cubicBezTo>
                        <a:cubicBezTo>
                          <a:pt x="1315" y="1155"/>
                          <a:pt x="1295" y="1094"/>
                          <a:pt x="1278" y="1032"/>
                        </a:cubicBezTo>
                        <a:lnTo>
                          <a:pt x="1277" y="1029"/>
                        </a:lnTo>
                        <a:cubicBezTo>
                          <a:pt x="1321" y="950"/>
                          <a:pt x="1361" y="870"/>
                          <a:pt x="1399" y="788"/>
                        </a:cubicBezTo>
                        <a:cubicBezTo>
                          <a:pt x="1430" y="845"/>
                          <a:pt x="1456" y="905"/>
                          <a:pt x="1476" y="967"/>
                        </a:cubicBezTo>
                        <a:cubicBezTo>
                          <a:pt x="1480" y="957"/>
                          <a:pt x="1484" y="948"/>
                          <a:pt x="1489" y="938"/>
                        </a:cubicBezTo>
                        <a:cubicBezTo>
                          <a:pt x="1468" y="880"/>
                          <a:pt x="1443" y="824"/>
                          <a:pt x="1414" y="771"/>
                        </a:cubicBezTo>
                        <a:cubicBezTo>
                          <a:pt x="1412" y="769"/>
                          <a:pt x="1410" y="768"/>
                          <a:pt x="1408" y="767"/>
                        </a:cubicBezTo>
                        <a:cubicBezTo>
                          <a:pt x="1447" y="680"/>
                          <a:pt x="1482" y="593"/>
                          <a:pt x="1513" y="504"/>
                        </a:cubicBezTo>
                        <a:cubicBezTo>
                          <a:pt x="1528" y="542"/>
                          <a:pt x="1544" y="580"/>
                          <a:pt x="1559" y="618"/>
                        </a:cubicBezTo>
                        <a:cubicBezTo>
                          <a:pt x="1568" y="640"/>
                          <a:pt x="1577" y="662"/>
                          <a:pt x="1585" y="684"/>
                        </a:cubicBezTo>
                        <a:cubicBezTo>
                          <a:pt x="1588" y="673"/>
                          <a:pt x="1592" y="661"/>
                          <a:pt x="1594" y="650"/>
                        </a:cubicBezTo>
                        <a:cubicBezTo>
                          <a:pt x="1589" y="637"/>
                          <a:pt x="1584" y="624"/>
                          <a:pt x="1578" y="610"/>
                        </a:cubicBezTo>
                        <a:cubicBezTo>
                          <a:pt x="1560" y="565"/>
                          <a:pt x="1542" y="519"/>
                          <a:pt x="1523" y="473"/>
                        </a:cubicBezTo>
                        <a:lnTo>
                          <a:pt x="1523" y="473"/>
                        </a:lnTo>
                        <a:cubicBezTo>
                          <a:pt x="1546" y="404"/>
                          <a:pt x="1566" y="337"/>
                          <a:pt x="1584" y="267"/>
                        </a:cubicBezTo>
                        <a:cubicBezTo>
                          <a:pt x="1604" y="296"/>
                          <a:pt x="1624" y="325"/>
                          <a:pt x="1645" y="354"/>
                        </a:cubicBezTo>
                        <a:cubicBezTo>
                          <a:pt x="1646" y="343"/>
                          <a:pt x="1646" y="331"/>
                          <a:pt x="1646" y="320"/>
                        </a:cubicBezTo>
                        <a:lnTo>
                          <a:pt x="1646" y="320"/>
                        </a:lnTo>
                        <a:cubicBezTo>
                          <a:pt x="1627" y="294"/>
                          <a:pt x="1609" y="267"/>
                          <a:pt x="1591" y="240"/>
                        </a:cubicBezTo>
                        <a:cubicBezTo>
                          <a:pt x="1607" y="178"/>
                          <a:pt x="1620" y="117"/>
                          <a:pt x="1631" y="55"/>
                        </a:cubicBezTo>
                        <a:cubicBezTo>
                          <a:pt x="1628" y="37"/>
                          <a:pt x="1626" y="18"/>
                          <a:pt x="1623" y="0"/>
                        </a:cubicBezTo>
                        <a:cubicBezTo>
                          <a:pt x="1622" y="1"/>
                          <a:pt x="1621" y="2"/>
                          <a:pt x="1620" y="2"/>
                        </a:cubicBezTo>
                        <a:cubicBezTo>
                          <a:pt x="1608" y="76"/>
                          <a:pt x="1593" y="149"/>
                          <a:pt x="1575" y="222"/>
                        </a:cubicBezTo>
                        <a:cubicBezTo>
                          <a:pt x="1573" y="222"/>
                          <a:pt x="1573" y="222"/>
                          <a:pt x="1572" y="222"/>
                        </a:cubicBezTo>
                        <a:cubicBezTo>
                          <a:pt x="1481" y="241"/>
                          <a:pt x="1386" y="248"/>
                          <a:pt x="1294" y="243"/>
                        </a:cubicBezTo>
                        <a:cubicBezTo>
                          <a:pt x="1286" y="249"/>
                          <a:pt x="1278" y="256"/>
                          <a:pt x="1270" y="262"/>
                        </a:cubicBezTo>
                        <a:cubicBezTo>
                          <a:pt x="1369" y="269"/>
                          <a:pt x="1468" y="262"/>
                          <a:pt x="1567" y="242"/>
                        </a:cubicBezTo>
                        <a:cubicBezTo>
                          <a:pt x="1568" y="243"/>
                          <a:pt x="1569" y="244"/>
                          <a:pt x="1569" y="245"/>
                        </a:cubicBezTo>
                        <a:cubicBezTo>
                          <a:pt x="1552" y="314"/>
                          <a:pt x="1531" y="384"/>
                          <a:pt x="1509" y="453"/>
                        </a:cubicBezTo>
                        <a:cubicBezTo>
                          <a:pt x="1508" y="453"/>
                          <a:pt x="1507" y="453"/>
                          <a:pt x="1506" y="453"/>
                        </a:cubicBezTo>
                        <a:cubicBezTo>
                          <a:pt x="1331" y="489"/>
                          <a:pt x="1154" y="509"/>
                          <a:pt x="978" y="514"/>
                        </a:cubicBezTo>
                        <a:lnTo>
                          <a:pt x="977" y="514"/>
                        </a:lnTo>
                        <a:cubicBezTo>
                          <a:pt x="970" y="520"/>
                          <a:pt x="963" y="527"/>
                          <a:pt x="957" y="534"/>
                        </a:cubicBezTo>
                        <a:cubicBezTo>
                          <a:pt x="1138" y="530"/>
                          <a:pt x="1320" y="510"/>
                          <a:pt x="1500" y="473"/>
                        </a:cubicBezTo>
                        <a:lnTo>
                          <a:pt x="1501" y="475"/>
                        </a:lnTo>
                        <a:cubicBezTo>
                          <a:pt x="1467" y="575"/>
                          <a:pt x="1429" y="674"/>
                          <a:pt x="1385" y="770"/>
                        </a:cubicBezTo>
                        <a:cubicBezTo>
                          <a:pt x="1151" y="817"/>
                          <a:pt x="912" y="826"/>
                          <a:pt x="678" y="830"/>
                        </a:cubicBezTo>
                        <a:cubicBezTo>
                          <a:pt x="673" y="837"/>
                          <a:pt x="667" y="843"/>
                          <a:pt x="662" y="850"/>
                        </a:cubicBezTo>
                        <a:cubicBezTo>
                          <a:pt x="898" y="846"/>
                          <a:pt x="1139" y="838"/>
                          <a:pt x="1376" y="791"/>
                        </a:cubicBezTo>
                        <a:cubicBezTo>
                          <a:pt x="1317" y="919"/>
                          <a:pt x="1250" y="1044"/>
                          <a:pt x="1174" y="1165"/>
                        </a:cubicBezTo>
                        <a:cubicBezTo>
                          <a:pt x="1173" y="1165"/>
                          <a:pt x="1172" y="1165"/>
                          <a:pt x="1171" y="1165"/>
                        </a:cubicBezTo>
                        <a:cubicBezTo>
                          <a:pt x="908" y="1230"/>
                          <a:pt x="641" y="1254"/>
                          <a:pt x="377" y="123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8" name="Google Shape;898;p3"/>
                  <p:cNvSpPr/>
                  <p:nvPr/>
                </p:nvSpPr>
                <p:spPr>
                  <a:xfrm>
                    <a:off x="8544212" y="3361074"/>
                    <a:ext cx="541093" cy="777165"/>
                  </a:xfrm>
                  <a:custGeom>
                    <a:rect b="b" l="l" r="r" t="t"/>
                    <a:pathLst>
                      <a:path extrusionOk="0" h="2380" w="1657">
                        <a:moveTo>
                          <a:pt x="228" y="1510"/>
                        </a:moveTo>
                        <a:cubicBezTo>
                          <a:pt x="214" y="1537"/>
                          <a:pt x="200" y="1563"/>
                          <a:pt x="188" y="1591"/>
                        </a:cubicBezTo>
                        <a:cubicBezTo>
                          <a:pt x="185" y="1597"/>
                          <a:pt x="181" y="1604"/>
                          <a:pt x="179" y="1611"/>
                        </a:cubicBezTo>
                        <a:cubicBezTo>
                          <a:pt x="127" y="1725"/>
                          <a:pt x="87" y="1843"/>
                          <a:pt x="57" y="1962"/>
                        </a:cubicBezTo>
                        <a:cubicBezTo>
                          <a:pt x="53" y="1978"/>
                          <a:pt x="49" y="1994"/>
                          <a:pt x="45" y="2011"/>
                        </a:cubicBezTo>
                        <a:cubicBezTo>
                          <a:pt x="43" y="2018"/>
                          <a:pt x="42" y="2025"/>
                          <a:pt x="40" y="2033"/>
                        </a:cubicBezTo>
                        <a:cubicBezTo>
                          <a:pt x="17" y="2129"/>
                          <a:pt x="0" y="2227"/>
                          <a:pt x="0" y="2325"/>
                        </a:cubicBezTo>
                        <a:cubicBezTo>
                          <a:pt x="0" y="2348"/>
                          <a:pt x="3" y="2363"/>
                          <a:pt x="9" y="2372"/>
                        </a:cubicBezTo>
                        <a:cubicBezTo>
                          <a:pt x="13" y="2378"/>
                          <a:pt x="19" y="2381"/>
                          <a:pt x="27" y="2380"/>
                        </a:cubicBezTo>
                        <a:cubicBezTo>
                          <a:pt x="31" y="2381"/>
                          <a:pt x="35" y="2379"/>
                          <a:pt x="39" y="2378"/>
                        </a:cubicBezTo>
                        <a:cubicBezTo>
                          <a:pt x="110" y="2239"/>
                          <a:pt x="163" y="2091"/>
                          <a:pt x="239" y="1954"/>
                        </a:cubicBezTo>
                        <a:cubicBezTo>
                          <a:pt x="312" y="1824"/>
                          <a:pt x="404" y="1713"/>
                          <a:pt x="457" y="1572"/>
                        </a:cubicBezTo>
                        <a:cubicBezTo>
                          <a:pt x="499" y="1459"/>
                          <a:pt x="541" y="1348"/>
                          <a:pt x="620" y="1256"/>
                        </a:cubicBezTo>
                        <a:cubicBezTo>
                          <a:pt x="663" y="1206"/>
                          <a:pt x="710" y="1161"/>
                          <a:pt x="754" y="1113"/>
                        </a:cubicBezTo>
                        <a:cubicBezTo>
                          <a:pt x="797" y="1066"/>
                          <a:pt x="832" y="1014"/>
                          <a:pt x="868" y="962"/>
                        </a:cubicBezTo>
                        <a:cubicBezTo>
                          <a:pt x="935" y="868"/>
                          <a:pt x="1011" y="784"/>
                          <a:pt x="1087" y="697"/>
                        </a:cubicBezTo>
                        <a:cubicBezTo>
                          <a:pt x="1140" y="636"/>
                          <a:pt x="1199" y="559"/>
                          <a:pt x="1281" y="536"/>
                        </a:cubicBezTo>
                        <a:cubicBezTo>
                          <a:pt x="1417" y="498"/>
                          <a:pt x="1522" y="623"/>
                          <a:pt x="1571" y="753"/>
                        </a:cubicBezTo>
                        <a:cubicBezTo>
                          <a:pt x="1578" y="730"/>
                          <a:pt x="1587" y="707"/>
                          <a:pt x="1594" y="684"/>
                        </a:cubicBezTo>
                        <a:cubicBezTo>
                          <a:pt x="1597" y="673"/>
                          <a:pt x="1601" y="661"/>
                          <a:pt x="1603" y="650"/>
                        </a:cubicBezTo>
                        <a:cubicBezTo>
                          <a:pt x="1630" y="552"/>
                          <a:pt x="1648" y="454"/>
                          <a:pt x="1654" y="354"/>
                        </a:cubicBezTo>
                        <a:lnTo>
                          <a:pt x="1654" y="354"/>
                        </a:lnTo>
                        <a:cubicBezTo>
                          <a:pt x="1655" y="343"/>
                          <a:pt x="1655" y="331"/>
                          <a:pt x="1655" y="320"/>
                        </a:cubicBezTo>
                        <a:lnTo>
                          <a:pt x="1655" y="320"/>
                        </a:lnTo>
                        <a:cubicBezTo>
                          <a:pt x="1657" y="286"/>
                          <a:pt x="1657" y="253"/>
                          <a:pt x="1655" y="219"/>
                        </a:cubicBezTo>
                        <a:cubicBezTo>
                          <a:pt x="1653" y="164"/>
                          <a:pt x="1647" y="110"/>
                          <a:pt x="1640" y="55"/>
                        </a:cubicBezTo>
                        <a:cubicBezTo>
                          <a:pt x="1637" y="37"/>
                          <a:pt x="1635" y="18"/>
                          <a:pt x="1632" y="0"/>
                        </a:cubicBezTo>
                        <a:cubicBezTo>
                          <a:pt x="1631" y="1"/>
                          <a:pt x="1630" y="2"/>
                          <a:pt x="1629" y="2"/>
                        </a:cubicBezTo>
                        <a:cubicBezTo>
                          <a:pt x="1539" y="74"/>
                          <a:pt x="1443" y="139"/>
                          <a:pt x="1351" y="207"/>
                        </a:cubicBezTo>
                        <a:cubicBezTo>
                          <a:pt x="1335" y="219"/>
                          <a:pt x="1319" y="231"/>
                          <a:pt x="1303" y="243"/>
                        </a:cubicBezTo>
                        <a:cubicBezTo>
                          <a:pt x="1295" y="249"/>
                          <a:pt x="1287" y="256"/>
                          <a:pt x="1279" y="262"/>
                        </a:cubicBezTo>
                        <a:cubicBezTo>
                          <a:pt x="1177" y="341"/>
                          <a:pt x="1080" y="425"/>
                          <a:pt x="987" y="514"/>
                        </a:cubicBezTo>
                        <a:lnTo>
                          <a:pt x="986" y="514"/>
                        </a:lnTo>
                        <a:cubicBezTo>
                          <a:pt x="979" y="520"/>
                          <a:pt x="973" y="527"/>
                          <a:pt x="966" y="534"/>
                        </a:cubicBezTo>
                        <a:cubicBezTo>
                          <a:pt x="867" y="628"/>
                          <a:pt x="774" y="727"/>
                          <a:pt x="687" y="830"/>
                        </a:cubicBezTo>
                        <a:cubicBezTo>
                          <a:pt x="682" y="837"/>
                          <a:pt x="676" y="843"/>
                          <a:pt x="671" y="850"/>
                        </a:cubicBezTo>
                        <a:cubicBezTo>
                          <a:pt x="567" y="974"/>
                          <a:pt x="472" y="1103"/>
                          <a:pt x="386" y="1237"/>
                        </a:cubicBezTo>
                        <a:cubicBezTo>
                          <a:pt x="382" y="1244"/>
                          <a:pt x="378" y="1250"/>
                          <a:pt x="374" y="1256"/>
                        </a:cubicBezTo>
                        <a:lnTo>
                          <a:pt x="374" y="1257"/>
                        </a:lnTo>
                        <a:cubicBezTo>
                          <a:pt x="322" y="1340"/>
                          <a:pt x="273" y="1424"/>
                          <a:pt x="228" y="1510"/>
                        </a:cubicBezTo>
                        <a:close/>
                      </a:path>
                    </a:pathLst>
                  </a:custGeom>
                  <a:solidFill>
                    <a:srgbClr val="C1CCA3">
                      <a:alpha val="49690"/>
                    </a:srgbClr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99" name="Google Shape;899;p3"/>
                <p:cNvGrpSpPr/>
                <p:nvPr/>
              </p:nvGrpSpPr>
              <p:grpSpPr>
                <a:xfrm>
                  <a:off x="8727471" y="3034377"/>
                  <a:ext cx="645134" cy="585127"/>
                  <a:chOff x="6292641" y="2356964"/>
                  <a:chExt cx="586485" cy="531933"/>
                </a:xfrm>
              </p:grpSpPr>
              <p:sp>
                <p:nvSpPr>
                  <p:cNvPr id="900" name="Google Shape;900;p3"/>
                  <p:cNvSpPr/>
                  <p:nvPr/>
                </p:nvSpPr>
                <p:spPr>
                  <a:xfrm>
                    <a:off x="6436977" y="2689381"/>
                    <a:ext cx="297814" cy="199516"/>
                  </a:xfrm>
                  <a:custGeom>
                    <a:rect b="b" l="l" r="r" t="t"/>
                    <a:pathLst>
                      <a:path extrusionOk="0" h="611" w="912">
                        <a:moveTo>
                          <a:pt x="46" y="540"/>
                        </a:moveTo>
                        <a:cubicBezTo>
                          <a:pt x="228" y="712"/>
                          <a:pt x="301" y="518"/>
                          <a:pt x="455" y="515"/>
                        </a:cubicBezTo>
                        <a:cubicBezTo>
                          <a:pt x="610" y="518"/>
                          <a:pt x="683" y="712"/>
                          <a:pt x="865" y="540"/>
                        </a:cubicBezTo>
                        <a:cubicBezTo>
                          <a:pt x="1057" y="358"/>
                          <a:pt x="590" y="0"/>
                          <a:pt x="590" y="0"/>
                        </a:cubicBezTo>
                        <a:lnTo>
                          <a:pt x="455" y="14"/>
                        </a:lnTo>
                        <a:lnTo>
                          <a:pt x="321" y="0"/>
                        </a:lnTo>
                        <a:cubicBezTo>
                          <a:pt x="321" y="0"/>
                          <a:pt x="-146" y="358"/>
                          <a:pt x="46" y="54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1" name="Google Shape;901;p3"/>
                  <p:cNvSpPr/>
                  <p:nvPr/>
                </p:nvSpPr>
                <p:spPr>
                  <a:xfrm>
                    <a:off x="6471591" y="2689381"/>
                    <a:ext cx="228585" cy="153474"/>
                  </a:xfrm>
                  <a:custGeom>
                    <a:rect b="b" l="l" r="r" t="t"/>
                    <a:pathLst>
                      <a:path extrusionOk="0" h="470" w="700">
                        <a:moveTo>
                          <a:pt x="35" y="415"/>
                        </a:moveTo>
                        <a:cubicBezTo>
                          <a:pt x="174" y="547"/>
                          <a:pt x="231" y="398"/>
                          <a:pt x="349" y="395"/>
                        </a:cubicBezTo>
                        <a:cubicBezTo>
                          <a:pt x="468" y="398"/>
                          <a:pt x="524" y="547"/>
                          <a:pt x="664" y="415"/>
                        </a:cubicBezTo>
                        <a:cubicBezTo>
                          <a:pt x="811" y="275"/>
                          <a:pt x="452" y="0"/>
                          <a:pt x="452" y="0"/>
                        </a:cubicBezTo>
                        <a:lnTo>
                          <a:pt x="349" y="11"/>
                        </a:lnTo>
                        <a:lnTo>
                          <a:pt x="246" y="0"/>
                        </a:lnTo>
                        <a:cubicBezTo>
                          <a:pt x="246" y="0"/>
                          <a:pt x="-112" y="275"/>
                          <a:pt x="35" y="41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2" name="Google Shape;902;p3"/>
                  <p:cNvSpPr/>
                  <p:nvPr/>
                </p:nvSpPr>
                <p:spPr>
                  <a:xfrm>
                    <a:off x="6523513" y="2685789"/>
                    <a:ext cx="136171" cy="112656"/>
                  </a:xfrm>
                  <a:custGeom>
                    <a:rect b="b" l="l" r="r" t="t"/>
                    <a:pathLst>
                      <a:path extrusionOk="0" h="345" w="417">
                        <a:moveTo>
                          <a:pt x="265" y="9"/>
                        </a:moveTo>
                        <a:cubicBezTo>
                          <a:pt x="265" y="9"/>
                          <a:pt x="431" y="220"/>
                          <a:pt x="416" y="242"/>
                        </a:cubicBezTo>
                        <a:cubicBezTo>
                          <a:pt x="402" y="264"/>
                          <a:pt x="253" y="71"/>
                          <a:pt x="253" y="71"/>
                        </a:cubicBezTo>
                        <a:cubicBezTo>
                          <a:pt x="253" y="71"/>
                          <a:pt x="346" y="279"/>
                          <a:pt x="324" y="306"/>
                        </a:cubicBezTo>
                        <a:cubicBezTo>
                          <a:pt x="301" y="332"/>
                          <a:pt x="199" y="110"/>
                          <a:pt x="199" y="110"/>
                        </a:cubicBezTo>
                        <a:cubicBezTo>
                          <a:pt x="199" y="110"/>
                          <a:pt x="230" y="339"/>
                          <a:pt x="193" y="344"/>
                        </a:cubicBezTo>
                        <a:cubicBezTo>
                          <a:pt x="156" y="350"/>
                          <a:pt x="175" y="83"/>
                          <a:pt x="175" y="83"/>
                        </a:cubicBezTo>
                        <a:cubicBezTo>
                          <a:pt x="175" y="83"/>
                          <a:pt x="104" y="300"/>
                          <a:pt x="69" y="278"/>
                        </a:cubicBezTo>
                        <a:cubicBezTo>
                          <a:pt x="34" y="256"/>
                          <a:pt x="144" y="48"/>
                          <a:pt x="144" y="48"/>
                        </a:cubicBezTo>
                        <a:cubicBezTo>
                          <a:pt x="144" y="48"/>
                          <a:pt x="22" y="216"/>
                          <a:pt x="2" y="177"/>
                        </a:cubicBezTo>
                        <a:cubicBezTo>
                          <a:pt x="-19" y="138"/>
                          <a:pt x="114" y="0"/>
                          <a:pt x="114" y="0"/>
                        </a:cubicBezTo>
                        <a:lnTo>
                          <a:pt x="265" y="9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3" name="Google Shape;903;p3"/>
                  <p:cNvSpPr/>
                  <p:nvPr/>
                </p:nvSpPr>
                <p:spPr>
                  <a:xfrm>
                    <a:off x="6292641" y="2552888"/>
                    <a:ext cx="236096" cy="285722"/>
                  </a:xfrm>
                  <a:custGeom>
                    <a:rect b="b" l="l" r="r" t="t"/>
                    <a:pathLst>
                      <a:path extrusionOk="0" h="875" w="723">
                        <a:moveTo>
                          <a:pt x="24" y="94"/>
                        </a:moveTo>
                        <a:cubicBezTo>
                          <a:pt x="-71" y="325"/>
                          <a:pt x="136" y="324"/>
                          <a:pt x="194" y="468"/>
                        </a:cubicBezTo>
                        <a:cubicBezTo>
                          <a:pt x="247" y="613"/>
                          <a:pt x="92" y="751"/>
                          <a:pt x="317" y="859"/>
                        </a:cubicBezTo>
                        <a:cubicBezTo>
                          <a:pt x="556" y="973"/>
                          <a:pt x="723" y="408"/>
                          <a:pt x="723" y="408"/>
                        </a:cubicBezTo>
                        <a:lnTo>
                          <a:pt x="662" y="288"/>
                        </a:lnTo>
                        <a:lnTo>
                          <a:pt x="627" y="158"/>
                        </a:lnTo>
                        <a:cubicBezTo>
                          <a:pt x="627" y="158"/>
                          <a:pt x="125" y="-149"/>
                          <a:pt x="24" y="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4" name="Google Shape;904;p3"/>
                  <p:cNvSpPr/>
                  <p:nvPr/>
                </p:nvSpPr>
                <p:spPr>
                  <a:xfrm>
                    <a:off x="6343583" y="2574439"/>
                    <a:ext cx="181562" cy="219108"/>
                  </a:xfrm>
                  <a:custGeom>
                    <a:rect b="b" l="l" r="r" t="t"/>
                    <a:pathLst>
                      <a:path extrusionOk="0" h="671" w="556">
                        <a:moveTo>
                          <a:pt x="19" y="72"/>
                        </a:moveTo>
                        <a:cubicBezTo>
                          <a:pt x="-54" y="249"/>
                          <a:pt x="105" y="249"/>
                          <a:pt x="150" y="359"/>
                        </a:cubicBezTo>
                        <a:cubicBezTo>
                          <a:pt x="190" y="470"/>
                          <a:pt x="71" y="576"/>
                          <a:pt x="244" y="659"/>
                        </a:cubicBezTo>
                        <a:cubicBezTo>
                          <a:pt x="427" y="747"/>
                          <a:pt x="556" y="313"/>
                          <a:pt x="556" y="313"/>
                        </a:cubicBezTo>
                        <a:lnTo>
                          <a:pt x="509" y="221"/>
                        </a:lnTo>
                        <a:lnTo>
                          <a:pt x="482" y="121"/>
                        </a:lnTo>
                        <a:cubicBezTo>
                          <a:pt x="482" y="121"/>
                          <a:pt x="97" y="-115"/>
                          <a:pt x="19" y="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5" name="Google Shape;905;p3"/>
                  <p:cNvSpPr/>
                  <p:nvPr/>
                </p:nvSpPr>
                <p:spPr>
                  <a:xfrm>
                    <a:off x="6411506" y="2604808"/>
                    <a:ext cx="110700" cy="136820"/>
                  </a:xfrm>
                  <a:custGeom>
                    <a:rect b="b" l="l" r="r" t="t"/>
                    <a:pathLst>
                      <a:path extrusionOk="0" h="419" w="339">
                        <a:moveTo>
                          <a:pt x="339" y="194"/>
                        </a:moveTo>
                        <a:cubicBezTo>
                          <a:pt x="339" y="194"/>
                          <a:pt x="202" y="424"/>
                          <a:pt x="176" y="418"/>
                        </a:cubicBezTo>
                        <a:cubicBezTo>
                          <a:pt x="150" y="412"/>
                          <a:pt x="277" y="204"/>
                          <a:pt x="277" y="204"/>
                        </a:cubicBezTo>
                        <a:cubicBezTo>
                          <a:pt x="277" y="204"/>
                          <a:pt x="117" y="366"/>
                          <a:pt x="84" y="354"/>
                        </a:cubicBezTo>
                        <a:cubicBezTo>
                          <a:pt x="50" y="343"/>
                          <a:pt x="221" y="168"/>
                          <a:pt x="221" y="168"/>
                        </a:cubicBezTo>
                        <a:cubicBezTo>
                          <a:pt x="221" y="168"/>
                          <a:pt x="19" y="278"/>
                          <a:pt x="1" y="246"/>
                        </a:cubicBezTo>
                        <a:cubicBezTo>
                          <a:pt x="-17" y="213"/>
                          <a:pt x="238" y="136"/>
                          <a:pt x="238" y="136"/>
                        </a:cubicBezTo>
                        <a:cubicBezTo>
                          <a:pt x="238" y="136"/>
                          <a:pt x="10" y="147"/>
                          <a:pt x="19" y="107"/>
                        </a:cubicBezTo>
                        <a:cubicBezTo>
                          <a:pt x="27" y="66"/>
                          <a:pt x="260" y="94"/>
                          <a:pt x="260" y="94"/>
                        </a:cubicBezTo>
                        <a:cubicBezTo>
                          <a:pt x="260" y="94"/>
                          <a:pt x="59" y="41"/>
                          <a:pt x="89" y="8"/>
                        </a:cubicBezTo>
                        <a:cubicBezTo>
                          <a:pt x="118" y="-26"/>
                          <a:pt x="294" y="49"/>
                          <a:pt x="294" y="49"/>
                        </a:cubicBezTo>
                        <a:lnTo>
                          <a:pt x="339" y="194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6" name="Google Shape;906;p3"/>
                  <p:cNvSpPr/>
                  <p:nvPr/>
                </p:nvSpPr>
                <p:spPr>
                  <a:xfrm>
                    <a:off x="6337052" y="2356964"/>
                    <a:ext cx="268424" cy="247191"/>
                  </a:xfrm>
                  <a:custGeom>
                    <a:rect b="b" l="l" r="r" t="t"/>
                    <a:pathLst>
                      <a:path extrusionOk="0" h="757" w="822">
                        <a:moveTo>
                          <a:pt x="684" y="6"/>
                        </a:moveTo>
                        <a:cubicBezTo>
                          <a:pt x="437" y="-35"/>
                          <a:pt x="484" y="167"/>
                          <a:pt x="358" y="255"/>
                        </a:cubicBezTo>
                        <a:cubicBezTo>
                          <a:pt x="228" y="339"/>
                          <a:pt x="59" y="219"/>
                          <a:pt x="4" y="463"/>
                        </a:cubicBezTo>
                        <a:cubicBezTo>
                          <a:pt x="-54" y="720"/>
                          <a:pt x="534" y="757"/>
                          <a:pt x="534" y="757"/>
                        </a:cubicBezTo>
                        <a:lnTo>
                          <a:pt x="637" y="670"/>
                        </a:lnTo>
                        <a:lnTo>
                          <a:pt x="756" y="608"/>
                        </a:lnTo>
                        <a:cubicBezTo>
                          <a:pt x="756" y="608"/>
                          <a:pt x="945" y="50"/>
                          <a:pt x="684" y="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7" name="Google Shape;907;p3"/>
                  <p:cNvSpPr/>
                  <p:nvPr/>
                </p:nvSpPr>
                <p:spPr>
                  <a:xfrm>
                    <a:off x="6386035" y="2408884"/>
                    <a:ext cx="206053" cy="189720"/>
                  </a:xfrm>
                  <a:custGeom>
                    <a:rect b="b" l="l" r="r" t="t"/>
                    <a:pathLst>
                      <a:path extrusionOk="0" h="581" w="631">
                        <a:moveTo>
                          <a:pt x="525" y="5"/>
                        </a:moveTo>
                        <a:cubicBezTo>
                          <a:pt x="335" y="-27"/>
                          <a:pt x="372" y="128"/>
                          <a:pt x="274" y="196"/>
                        </a:cubicBezTo>
                        <a:cubicBezTo>
                          <a:pt x="175" y="260"/>
                          <a:pt x="45" y="168"/>
                          <a:pt x="3" y="355"/>
                        </a:cubicBezTo>
                        <a:cubicBezTo>
                          <a:pt x="-42" y="552"/>
                          <a:pt x="410" y="581"/>
                          <a:pt x="410" y="581"/>
                        </a:cubicBezTo>
                        <a:lnTo>
                          <a:pt x="489" y="514"/>
                        </a:lnTo>
                        <a:lnTo>
                          <a:pt x="581" y="467"/>
                        </a:lnTo>
                        <a:cubicBezTo>
                          <a:pt x="581" y="467"/>
                          <a:pt x="725" y="38"/>
                          <a:pt x="525" y="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8" name="Google Shape;908;p3"/>
                  <p:cNvSpPr/>
                  <p:nvPr/>
                </p:nvSpPr>
                <p:spPr>
                  <a:xfrm>
                    <a:off x="6444488" y="2485621"/>
                    <a:ext cx="130293" cy="108085"/>
                  </a:xfrm>
                  <a:custGeom>
                    <a:rect b="b" l="l" r="r" t="t"/>
                    <a:pathLst>
                      <a:path extrusionOk="0" h="331" w="399">
                        <a:moveTo>
                          <a:pt x="255" y="331"/>
                        </a:moveTo>
                        <a:cubicBezTo>
                          <a:pt x="255" y="331"/>
                          <a:pt x="0" y="250"/>
                          <a:pt x="0" y="223"/>
                        </a:cubicBezTo>
                        <a:cubicBezTo>
                          <a:pt x="-1" y="197"/>
                          <a:pt x="230" y="273"/>
                          <a:pt x="230" y="273"/>
                        </a:cubicBezTo>
                        <a:cubicBezTo>
                          <a:pt x="230" y="273"/>
                          <a:pt x="37" y="154"/>
                          <a:pt x="41" y="119"/>
                        </a:cubicBezTo>
                        <a:cubicBezTo>
                          <a:pt x="45" y="84"/>
                          <a:pt x="253" y="211"/>
                          <a:pt x="253" y="211"/>
                        </a:cubicBezTo>
                        <a:cubicBezTo>
                          <a:pt x="253" y="211"/>
                          <a:pt x="100" y="37"/>
                          <a:pt x="128" y="13"/>
                        </a:cubicBezTo>
                        <a:cubicBezTo>
                          <a:pt x="156" y="-12"/>
                          <a:pt x="288" y="221"/>
                          <a:pt x="288" y="221"/>
                        </a:cubicBezTo>
                        <a:cubicBezTo>
                          <a:pt x="288" y="221"/>
                          <a:pt x="227" y="1"/>
                          <a:pt x="268" y="0"/>
                        </a:cubicBezTo>
                        <a:cubicBezTo>
                          <a:pt x="309" y="-1"/>
                          <a:pt x="334" y="233"/>
                          <a:pt x="334" y="233"/>
                        </a:cubicBezTo>
                        <a:cubicBezTo>
                          <a:pt x="334" y="233"/>
                          <a:pt x="341" y="25"/>
                          <a:pt x="380" y="46"/>
                        </a:cubicBezTo>
                        <a:cubicBezTo>
                          <a:pt x="419" y="67"/>
                          <a:pt x="385" y="256"/>
                          <a:pt x="385" y="256"/>
                        </a:cubicBezTo>
                        <a:lnTo>
                          <a:pt x="255" y="33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9" name="Google Shape;909;p3"/>
                  <p:cNvSpPr/>
                  <p:nvPr/>
                </p:nvSpPr>
                <p:spPr>
                  <a:xfrm>
                    <a:off x="6642704" y="2552888"/>
                    <a:ext cx="236422" cy="285722"/>
                  </a:xfrm>
                  <a:custGeom>
                    <a:rect b="b" l="l" r="r" t="t"/>
                    <a:pathLst>
                      <a:path extrusionOk="0" h="875" w="724">
                        <a:moveTo>
                          <a:pt x="699" y="94"/>
                        </a:moveTo>
                        <a:cubicBezTo>
                          <a:pt x="794" y="325"/>
                          <a:pt x="587" y="324"/>
                          <a:pt x="529" y="468"/>
                        </a:cubicBezTo>
                        <a:cubicBezTo>
                          <a:pt x="476" y="613"/>
                          <a:pt x="631" y="751"/>
                          <a:pt x="406" y="859"/>
                        </a:cubicBezTo>
                        <a:cubicBezTo>
                          <a:pt x="167" y="973"/>
                          <a:pt x="0" y="408"/>
                          <a:pt x="0" y="408"/>
                        </a:cubicBezTo>
                        <a:lnTo>
                          <a:pt x="61" y="288"/>
                        </a:lnTo>
                        <a:lnTo>
                          <a:pt x="96" y="158"/>
                        </a:lnTo>
                        <a:cubicBezTo>
                          <a:pt x="96" y="158"/>
                          <a:pt x="598" y="-149"/>
                          <a:pt x="699" y="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0" name="Google Shape;910;p3"/>
                  <p:cNvSpPr/>
                  <p:nvPr/>
                </p:nvSpPr>
                <p:spPr>
                  <a:xfrm>
                    <a:off x="6646296" y="2574439"/>
                    <a:ext cx="181562" cy="219108"/>
                  </a:xfrm>
                  <a:custGeom>
                    <a:rect b="b" l="l" r="r" t="t"/>
                    <a:pathLst>
                      <a:path extrusionOk="0" h="671" w="556">
                        <a:moveTo>
                          <a:pt x="536" y="72"/>
                        </a:moveTo>
                        <a:cubicBezTo>
                          <a:pt x="610" y="249"/>
                          <a:pt x="451" y="249"/>
                          <a:pt x="406" y="359"/>
                        </a:cubicBezTo>
                        <a:cubicBezTo>
                          <a:pt x="366" y="470"/>
                          <a:pt x="485" y="576"/>
                          <a:pt x="312" y="659"/>
                        </a:cubicBezTo>
                        <a:cubicBezTo>
                          <a:pt x="128" y="747"/>
                          <a:pt x="0" y="313"/>
                          <a:pt x="0" y="313"/>
                        </a:cubicBezTo>
                        <a:lnTo>
                          <a:pt x="47" y="221"/>
                        </a:lnTo>
                        <a:lnTo>
                          <a:pt x="73" y="121"/>
                        </a:lnTo>
                        <a:cubicBezTo>
                          <a:pt x="73" y="121"/>
                          <a:pt x="459" y="-115"/>
                          <a:pt x="536" y="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1" name="Google Shape;911;p3"/>
                  <p:cNvSpPr/>
                  <p:nvPr/>
                </p:nvSpPr>
                <p:spPr>
                  <a:xfrm>
                    <a:off x="6649235" y="2604808"/>
                    <a:ext cx="110700" cy="136820"/>
                  </a:xfrm>
                  <a:custGeom>
                    <a:rect b="b" l="l" r="r" t="t"/>
                    <a:pathLst>
                      <a:path extrusionOk="0" h="419" w="339">
                        <a:moveTo>
                          <a:pt x="0" y="194"/>
                        </a:moveTo>
                        <a:cubicBezTo>
                          <a:pt x="0" y="194"/>
                          <a:pt x="137" y="424"/>
                          <a:pt x="163" y="418"/>
                        </a:cubicBezTo>
                        <a:cubicBezTo>
                          <a:pt x="189" y="412"/>
                          <a:pt x="61" y="204"/>
                          <a:pt x="61" y="204"/>
                        </a:cubicBezTo>
                        <a:cubicBezTo>
                          <a:pt x="61" y="204"/>
                          <a:pt x="222" y="366"/>
                          <a:pt x="255" y="354"/>
                        </a:cubicBezTo>
                        <a:cubicBezTo>
                          <a:pt x="288" y="343"/>
                          <a:pt x="117" y="168"/>
                          <a:pt x="117" y="168"/>
                        </a:cubicBezTo>
                        <a:cubicBezTo>
                          <a:pt x="117" y="168"/>
                          <a:pt x="320" y="278"/>
                          <a:pt x="338" y="246"/>
                        </a:cubicBezTo>
                        <a:cubicBezTo>
                          <a:pt x="356" y="213"/>
                          <a:pt x="101" y="136"/>
                          <a:pt x="101" y="136"/>
                        </a:cubicBezTo>
                        <a:cubicBezTo>
                          <a:pt x="101" y="136"/>
                          <a:pt x="329" y="147"/>
                          <a:pt x="320" y="107"/>
                        </a:cubicBezTo>
                        <a:cubicBezTo>
                          <a:pt x="312" y="66"/>
                          <a:pt x="79" y="94"/>
                          <a:pt x="79" y="94"/>
                        </a:cubicBezTo>
                        <a:cubicBezTo>
                          <a:pt x="79" y="94"/>
                          <a:pt x="280" y="41"/>
                          <a:pt x="250" y="8"/>
                        </a:cubicBezTo>
                        <a:cubicBezTo>
                          <a:pt x="221" y="-26"/>
                          <a:pt x="45" y="49"/>
                          <a:pt x="45" y="49"/>
                        </a:cubicBezTo>
                        <a:lnTo>
                          <a:pt x="0" y="194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2" name="Google Shape;912;p3"/>
                  <p:cNvSpPr/>
                  <p:nvPr/>
                </p:nvSpPr>
                <p:spPr>
                  <a:xfrm>
                    <a:off x="6565965" y="2356964"/>
                    <a:ext cx="268424" cy="247191"/>
                  </a:xfrm>
                  <a:custGeom>
                    <a:rect b="b" l="l" r="r" t="t"/>
                    <a:pathLst>
                      <a:path extrusionOk="0" h="757" w="822">
                        <a:moveTo>
                          <a:pt x="138" y="6"/>
                        </a:moveTo>
                        <a:cubicBezTo>
                          <a:pt x="385" y="-35"/>
                          <a:pt x="338" y="167"/>
                          <a:pt x="464" y="255"/>
                        </a:cubicBezTo>
                        <a:cubicBezTo>
                          <a:pt x="594" y="339"/>
                          <a:pt x="763" y="219"/>
                          <a:pt x="818" y="463"/>
                        </a:cubicBezTo>
                        <a:cubicBezTo>
                          <a:pt x="876" y="720"/>
                          <a:pt x="288" y="757"/>
                          <a:pt x="288" y="757"/>
                        </a:cubicBezTo>
                        <a:lnTo>
                          <a:pt x="185" y="670"/>
                        </a:lnTo>
                        <a:lnTo>
                          <a:pt x="65" y="608"/>
                        </a:lnTo>
                        <a:cubicBezTo>
                          <a:pt x="65" y="608"/>
                          <a:pt x="-123" y="50"/>
                          <a:pt x="138" y="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3" name="Google Shape;913;p3"/>
                  <p:cNvSpPr/>
                  <p:nvPr/>
                </p:nvSpPr>
                <p:spPr>
                  <a:xfrm>
                    <a:off x="6579353" y="2408884"/>
                    <a:ext cx="206053" cy="189720"/>
                  </a:xfrm>
                  <a:custGeom>
                    <a:rect b="b" l="l" r="r" t="t"/>
                    <a:pathLst>
                      <a:path extrusionOk="0" h="581" w="631">
                        <a:moveTo>
                          <a:pt x="106" y="5"/>
                        </a:moveTo>
                        <a:cubicBezTo>
                          <a:pt x="295" y="-27"/>
                          <a:pt x="259" y="128"/>
                          <a:pt x="356" y="196"/>
                        </a:cubicBezTo>
                        <a:cubicBezTo>
                          <a:pt x="456" y="260"/>
                          <a:pt x="586" y="168"/>
                          <a:pt x="628" y="355"/>
                        </a:cubicBezTo>
                        <a:cubicBezTo>
                          <a:pt x="673" y="552"/>
                          <a:pt x="221" y="581"/>
                          <a:pt x="221" y="581"/>
                        </a:cubicBezTo>
                        <a:lnTo>
                          <a:pt x="142" y="514"/>
                        </a:lnTo>
                        <a:lnTo>
                          <a:pt x="50" y="467"/>
                        </a:lnTo>
                        <a:cubicBezTo>
                          <a:pt x="50" y="467"/>
                          <a:pt x="-94" y="38"/>
                          <a:pt x="106" y="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4" name="Google Shape;914;p3"/>
                  <p:cNvSpPr/>
                  <p:nvPr/>
                </p:nvSpPr>
                <p:spPr>
                  <a:xfrm>
                    <a:off x="6596987" y="2485621"/>
                    <a:ext cx="129967" cy="108085"/>
                  </a:xfrm>
                  <a:custGeom>
                    <a:rect b="b" l="l" r="r" t="t"/>
                    <a:pathLst>
                      <a:path extrusionOk="0" h="331" w="398">
                        <a:moveTo>
                          <a:pt x="143" y="331"/>
                        </a:moveTo>
                        <a:cubicBezTo>
                          <a:pt x="143" y="331"/>
                          <a:pt x="398" y="250"/>
                          <a:pt x="398" y="223"/>
                        </a:cubicBezTo>
                        <a:cubicBezTo>
                          <a:pt x="399" y="197"/>
                          <a:pt x="168" y="273"/>
                          <a:pt x="168" y="273"/>
                        </a:cubicBezTo>
                        <a:cubicBezTo>
                          <a:pt x="168" y="273"/>
                          <a:pt x="361" y="154"/>
                          <a:pt x="357" y="119"/>
                        </a:cubicBezTo>
                        <a:cubicBezTo>
                          <a:pt x="353" y="84"/>
                          <a:pt x="145" y="211"/>
                          <a:pt x="145" y="211"/>
                        </a:cubicBezTo>
                        <a:cubicBezTo>
                          <a:pt x="145" y="211"/>
                          <a:pt x="298" y="38"/>
                          <a:pt x="270" y="13"/>
                        </a:cubicBezTo>
                        <a:cubicBezTo>
                          <a:pt x="242" y="-11"/>
                          <a:pt x="109" y="221"/>
                          <a:pt x="109" y="221"/>
                        </a:cubicBezTo>
                        <a:cubicBezTo>
                          <a:pt x="109" y="221"/>
                          <a:pt x="171" y="1"/>
                          <a:pt x="130" y="0"/>
                        </a:cubicBezTo>
                        <a:cubicBezTo>
                          <a:pt x="89" y="-1"/>
                          <a:pt x="64" y="233"/>
                          <a:pt x="64" y="233"/>
                        </a:cubicBezTo>
                        <a:cubicBezTo>
                          <a:pt x="64" y="233"/>
                          <a:pt x="57" y="25"/>
                          <a:pt x="18" y="46"/>
                        </a:cubicBezTo>
                        <a:cubicBezTo>
                          <a:pt x="-21" y="67"/>
                          <a:pt x="13" y="256"/>
                          <a:pt x="13" y="256"/>
                        </a:cubicBezTo>
                        <a:lnTo>
                          <a:pt x="143" y="33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5" name="Google Shape;915;p3"/>
                  <p:cNvSpPr/>
                  <p:nvPr/>
                </p:nvSpPr>
                <p:spPr>
                  <a:xfrm>
                    <a:off x="6488572" y="2529703"/>
                    <a:ext cx="194297" cy="194291"/>
                  </a:xfrm>
                  <a:custGeom>
                    <a:rect b="b" l="l" r="r" t="t"/>
                    <a:pathLst>
                      <a:path extrusionOk="0" h="595" w="595">
                        <a:moveTo>
                          <a:pt x="0" y="295"/>
                        </a:moveTo>
                        <a:cubicBezTo>
                          <a:pt x="1" y="131"/>
                          <a:pt x="135" y="-1"/>
                          <a:pt x="299" y="0"/>
                        </a:cubicBezTo>
                        <a:cubicBezTo>
                          <a:pt x="464" y="1"/>
                          <a:pt x="596" y="135"/>
                          <a:pt x="595" y="299"/>
                        </a:cubicBezTo>
                        <a:cubicBezTo>
                          <a:pt x="594" y="464"/>
                          <a:pt x="460" y="596"/>
                          <a:pt x="296" y="595"/>
                        </a:cubicBezTo>
                        <a:cubicBezTo>
                          <a:pt x="131" y="594"/>
                          <a:pt x="-1" y="460"/>
                          <a:pt x="0" y="29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1" anchor="ctr" bIns="40825" lIns="81625" spcFirstLastPara="1" rIns="81625" wrap="square" tIns="408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6" name="Google Shape;916;p3"/>
                  <p:cNvSpPr/>
                  <p:nvPr/>
                </p:nvSpPr>
                <p:spPr>
                  <a:xfrm>
                    <a:off x="6633234" y="2669462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0" y="24"/>
                        </a:moveTo>
                        <a:cubicBezTo>
                          <a:pt x="0" y="11"/>
                          <a:pt x="10" y="0"/>
                          <a:pt x="24" y="0"/>
                        </a:cubicBezTo>
                        <a:cubicBezTo>
                          <a:pt x="37" y="0"/>
                          <a:pt x="48" y="11"/>
                          <a:pt x="48" y="24"/>
                        </a:cubicBezTo>
                        <a:cubicBezTo>
                          <a:pt x="47" y="37"/>
                          <a:pt x="37" y="48"/>
                          <a:pt x="23" y="48"/>
                        </a:cubicBezTo>
                        <a:cubicBezTo>
                          <a:pt x="10" y="48"/>
                          <a:pt x="0" y="37"/>
                          <a:pt x="0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7" name="Google Shape;917;p3"/>
                  <p:cNvSpPr/>
                  <p:nvPr/>
                </p:nvSpPr>
                <p:spPr>
                  <a:xfrm>
                    <a:off x="6592089" y="2680238"/>
                    <a:ext cx="20573" cy="20572"/>
                  </a:xfrm>
                  <a:custGeom>
                    <a:rect b="b" l="l" r="r" t="t"/>
                    <a:pathLst>
                      <a:path extrusionOk="0" h="63" w="63">
                        <a:moveTo>
                          <a:pt x="0" y="31"/>
                        </a:moveTo>
                        <a:cubicBezTo>
                          <a:pt x="0" y="14"/>
                          <a:pt x="14" y="0"/>
                          <a:pt x="31" y="0"/>
                        </a:cubicBezTo>
                        <a:cubicBezTo>
                          <a:pt x="49" y="0"/>
                          <a:pt x="63" y="14"/>
                          <a:pt x="63" y="31"/>
                        </a:cubicBezTo>
                        <a:cubicBezTo>
                          <a:pt x="63" y="49"/>
                          <a:pt x="48" y="63"/>
                          <a:pt x="31" y="63"/>
                        </a:cubicBezTo>
                        <a:cubicBezTo>
                          <a:pt x="14" y="63"/>
                          <a:pt x="0" y="48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8" name="Google Shape;918;p3"/>
                  <p:cNvSpPr/>
                  <p:nvPr/>
                </p:nvSpPr>
                <p:spPr>
                  <a:xfrm>
                    <a:off x="6602538" y="2641054"/>
                    <a:ext cx="20573" cy="20245"/>
                  </a:xfrm>
                  <a:custGeom>
                    <a:rect b="b" l="l" r="r" t="t"/>
                    <a:pathLst>
                      <a:path extrusionOk="0" h="62" w="63">
                        <a:moveTo>
                          <a:pt x="0" y="31"/>
                        </a:moveTo>
                        <a:cubicBezTo>
                          <a:pt x="0" y="13"/>
                          <a:pt x="14" y="-1"/>
                          <a:pt x="32" y="0"/>
                        </a:cubicBezTo>
                        <a:cubicBezTo>
                          <a:pt x="49" y="0"/>
                          <a:pt x="63" y="14"/>
                          <a:pt x="63" y="31"/>
                        </a:cubicBezTo>
                        <a:cubicBezTo>
                          <a:pt x="63" y="48"/>
                          <a:pt x="48" y="62"/>
                          <a:pt x="31" y="62"/>
                        </a:cubicBezTo>
                        <a:cubicBezTo>
                          <a:pt x="14" y="62"/>
                          <a:pt x="0" y="48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9" name="Google Shape;919;p3"/>
                  <p:cNvSpPr/>
                  <p:nvPr/>
                </p:nvSpPr>
                <p:spPr>
                  <a:xfrm>
                    <a:off x="6644990" y="2630931"/>
                    <a:ext cx="20573" cy="20572"/>
                  </a:xfrm>
                  <a:custGeom>
                    <a:rect b="b" l="l" r="r" t="t"/>
                    <a:pathLst>
                      <a:path extrusionOk="0" h="63" w="63">
                        <a:moveTo>
                          <a:pt x="0" y="31"/>
                        </a:moveTo>
                        <a:cubicBezTo>
                          <a:pt x="0" y="14"/>
                          <a:pt x="14" y="0"/>
                          <a:pt x="32" y="0"/>
                        </a:cubicBezTo>
                        <a:cubicBezTo>
                          <a:pt x="49" y="0"/>
                          <a:pt x="63" y="15"/>
                          <a:pt x="63" y="32"/>
                        </a:cubicBezTo>
                        <a:cubicBezTo>
                          <a:pt x="63" y="50"/>
                          <a:pt x="49" y="63"/>
                          <a:pt x="31" y="63"/>
                        </a:cubicBezTo>
                        <a:cubicBezTo>
                          <a:pt x="14" y="63"/>
                          <a:pt x="0" y="48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0" name="Google Shape;920;p3"/>
                  <p:cNvSpPr/>
                  <p:nvPr/>
                </p:nvSpPr>
                <p:spPr>
                  <a:xfrm>
                    <a:off x="6570863" y="2653462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0" y="23"/>
                        </a:moveTo>
                        <a:cubicBezTo>
                          <a:pt x="0" y="10"/>
                          <a:pt x="11" y="0"/>
                          <a:pt x="24" y="0"/>
                        </a:cubicBezTo>
                        <a:cubicBezTo>
                          <a:pt x="38" y="0"/>
                          <a:pt x="48" y="10"/>
                          <a:pt x="48" y="24"/>
                        </a:cubicBezTo>
                        <a:cubicBezTo>
                          <a:pt x="48" y="37"/>
                          <a:pt x="37" y="48"/>
                          <a:pt x="24" y="48"/>
                        </a:cubicBezTo>
                        <a:cubicBezTo>
                          <a:pt x="11" y="47"/>
                          <a:pt x="0" y="37"/>
                          <a:pt x="0" y="2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1" name="Google Shape;921;p3"/>
                  <p:cNvSpPr/>
                  <p:nvPr/>
                </p:nvSpPr>
                <p:spPr>
                  <a:xfrm>
                    <a:off x="6549964" y="2681544"/>
                    <a:ext cx="20246" cy="20245"/>
                  </a:xfrm>
                  <a:custGeom>
                    <a:rect b="b" l="l" r="r" t="t"/>
                    <a:pathLst>
                      <a:path extrusionOk="0" h="62" w="62">
                        <a:moveTo>
                          <a:pt x="0" y="31"/>
                        </a:moveTo>
                        <a:cubicBezTo>
                          <a:pt x="0" y="13"/>
                          <a:pt x="14" y="-1"/>
                          <a:pt x="31" y="0"/>
                        </a:cubicBezTo>
                        <a:cubicBezTo>
                          <a:pt x="48" y="0"/>
                          <a:pt x="62" y="14"/>
                          <a:pt x="62" y="31"/>
                        </a:cubicBezTo>
                        <a:cubicBezTo>
                          <a:pt x="62" y="48"/>
                          <a:pt x="48" y="62"/>
                          <a:pt x="31" y="62"/>
                        </a:cubicBezTo>
                        <a:cubicBezTo>
                          <a:pt x="13" y="62"/>
                          <a:pt x="-1" y="48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2" name="Google Shape;922;p3"/>
                  <p:cNvSpPr/>
                  <p:nvPr/>
                </p:nvSpPr>
                <p:spPr>
                  <a:xfrm>
                    <a:off x="6608743" y="2600236"/>
                    <a:ext cx="20246" cy="20245"/>
                  </a:xfrm>
                  <a:custGeom>
                    <a:rect b="b" l="l" r="r" t="t"/>
                    <a:pathLst>
                      <a:path extrusionOk="0" h="62" w="62">
                        <a:moveTo>
                          <a:pt x="0" y="31"/>
                        </a:moveTo>
                        <a:cubicBezTo>
                          <a:pt x="0" y="13"/>
                          <a:pt x="14" y="0"/>
                          <a:pt x="31" y="0"/>
                        </a:cubicBezTo>
                        <a:cubicBezTo>
                          <a:pt x="49" y="0"/>
                          <a:pt x="63" y="14"/>
                          <a:pt x="62" y="31"/>
                        </a:cubicBezTo>
                        <a:cubicBezTo>
                          <a:pt x="62" y="48"/>
                          <a:pt x="48" y="62"/>
                          <a:pt x="31" y="62"/>
                        </a:cubicBezTo>
                        <a:cubicBezTo>
                          <a:pt x="14" y="62"/>
                          <a:pt x="0" y="48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3" name="Google Shape;923;p3"/>
                  <p:cNvSpPr/>
                  <p:nvPr/>
                </p:nvSpPr>
                <p:spPr>
                  <a:xfrm>
                    <a:off x="6647602" y="2592399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0" y="24"/>
                        </a:move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8" y="0"/>
                          <a:pt x="48" y="11"/>
                          <a:pt x="48" y="24"/>
                        </a:cubicBezTo>
                        <a:cubicBezTo>
                          <a:pt x="48" y="38"/>
                          <a:pt x="37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4" name="Google Shape;924;p3"/>
                  <p:cNvSpPr/>
                  <p:nvPr/>
                </p:nvSpPr>
                <p:spPr>
                  <a:xfrm>
                    <a:off x="6619192" y="2559745"/>
                    <a:ext cx="20573" cy="19919"/>
                  </a:xfrm>
                  <a:custGeom>
                    <a:rect b="b" l="l" r="r" t="t"/>
                    <a:pathLst>
                      <a:path extrusionOk="0" h="61" w="63">
                        <a:moveTo>
                          <a:pt x="0" y="31"/>
                        </a:moveTo>
                        <a:cubicBezTo>
                          <a:pt x="0" y="14"/>
                          <a:pt x="14" y="0"/>
                          <a:pt x="31" y="0"/>
                        </a:cubicBezTo>
                        <a:cubicBezTo>
                          <a:pt x="49" y="0"/>
                          <a:pt x="64" y="13"/>
                          <a:pt x="63" y="31"/>
                        </a:cubicBezTo>
                        <a:cubicBezTo>
                          <a:pt x="63" y="48"/>
                          <a:pt x="48" y="61"/>
                          <a:pt x="31" y="61"/>
                        </a:cubicBezTo>
                        <a:cubicBezTo>
                          <a:pt x="14" y="61"/>
                          <a:pt x="0" y="47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5" name="Google Shape;925;p3"/>
                  <p:cNvSpPr/>
                  <p:nvPr/>
                </p:nvSpPr>
                <p:spPr>
                  <a:xfrm>
                    <a:off x="6577720" y="2618849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0" y="24"/>
                        </a:moveTo>
                        <a:cubicBezTo>
                          <a:pt x="1" y="11"/>
                          <a:pt x="11" y="0"/>
                          <a:pt x="25" y="0"/>
                        </a:cubicBezTo>
                        <a:cubicBezTo>
                          <a:pt x="38" y="0"/>
                          <a:pt x="49" y="11"/>
                          <a:pt x="48" y="24"/>
                        </a:cubicBezTo>
                        <a:cubicBezTo>
                          <a:pt x="48" y="38"/>
                          <a:pt x="38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6" name="Google Shape;926;p3"/>
                  <p:cNvSpPr/>
                  <p:nvPr/>
                </p:nvSpPr>
                <p:spPr>
                  <a:xfrm>
                    <a:off x="6577067" y="2576399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0" y="24"/>
                        </a:move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7" y="0"/>
                          <a:pt x="48" y="11"/>
                          <a:pt x="48" y="24"/>
                        </a:cubicBezTo>
                        <a:cubicBezTo>
                          <a:pt x="48" y="37"/>
                          <a:pt x="37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7" name="Google Shape;927;p3"/>
                  <p:cNvSpPr/>
                  <p:nvPr/>
                </p:nvSpPr>
                <p:spPr>
                  <a:xfrm>
                    <a:off x="6579353" y="2543745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0" y="24"/>
                        </a:move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8" y="0"/>
                          <a:pt x="48" y="11"/>
                          <a:pt x="48" y="24"/>
                        </a:cubicBezTo>
                        <a:cubicBezTo>
                          <a:pt x="48" y="37"/>
                          <a:pt x="37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8" name="Google Shape;928;p3"/>
                  <p:cNvSpPr/>
                  <p:nvPr/>
                </p:nvSpPr>
                <p:spPr>
                  <a:xfrm>
                    <a:off x="6540494" y="2551255"/>
                    <a:ext cx="20246" cy="20245"/>
                  </a:xfrm>
                  <a:custGeom>
                    <a:rect b="b" l="l" r="r" t="t"/>
                    <a:pathLst>
                      <a:path extrusionOk="0" h="62" w="62">
                        <a:moveTo>
                          <a:pt x="0" y="31"/>
                        </a:moveTo>
                        <a:cubicBezTo>
                          <a:pt x="0" y="14"/>
                          <a:pt x="14" y="0"/>
                          <a:pt x="31" y="0"/>
                        </a:cubicBezTo>
                        <a:cubicBezTo>
                          <a:pt x="48" y="0"/>
                          <a:pt x="62" y="15"/>
                          <a:pt x="62" y="32"/>
                        </a:cubicBezTo>
                        <a:cubicBezTo>
                          <a:pt x="62" y="49"/>
                          <a:pt x="48" y="62"/>
                          <a:pt x="31" y="62"/>
                        </a:cubicBezTo>
                        <a:cubicBezTo>
                          <a:pt x="13" y="62"/>
                          <a:pt x="-1" y="49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9" name="Google Shape;929;p3"/>
                  <p:cNvSpPr/>
                  <p:nvPr/>
                </p:nvSpPr>
                <p:spPr>
                  <a:xfrm>
                    <a:off x="6542453" y="2591746"/>
                    <a:ext cx="20573" cy="20572"/>
                  </a:xfrm>
                  <a:custGeom>
                    <a:rect b="b" l="l" r="r" t="t"/>
                    <a:pathLst>
                      <a:path extrusionOk="0" h="63" w="63">
                        <a:moveTo>
                          <a:pt x="0" y="32"/>
                        </a:moveTo>
                        <a:cubicBezTo>
                          <a:pt x="0" y="14"/>
                          <a:pt x="14" y="0"/>
                          <a:pt x="32" y="0"/>
                        </a:cubicBezTo>
                        <a:cubicBezTo>
                          <a:pt x="49" y="0"/>
                          <a:pt x="63" y="15"/>
                          <a:pt x="63" y="32"/>
                        </a:cubicBezTo>
                        <a:cubicBezTo>
                          <a:pt x="63" y="49"/>
                          <a:pt x="49" y="63"/>
                          <a:pt x="31" y="63"/>
                        </a:cubicBezTo>
                        <a:cubicBezTo>
                          <a:pt x="14" y="63"/>
                          <a:pt x="0" y="49"/>
                          <a:pt x="0" y="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0" name="Google Shape;930;p3"/>
                  <p:cNvSpPr/>
                  <p:nvPr/>
                </p:nvSpPr>
                <p:spPr>
                  <a:xfrm>
                    <a:off x="6542126" y="2640400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0" y="24"/>
                        </a:move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8" y="0"/>
                          <a:pt x="48" y="11"/>
                          <a:pt x="48" y="25"/>
                        </a:cubicBezTo>
                        <a:cubicBezTo>
                          <a:pt x="48" y="38"/>
                          <a:pt x="37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1" name="Google Shape;931;p3"/>
                  <p:cNvSpPr/>
                  <p:nvPr/>
                </p:nvSpPr>
                <p:spPr>
                  <a:xfrm>
                    <a:off x="6517962" y="2660972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0" y="24"/>
                        </a:moveTo>
                        <a:cubicBezTo>
                          <a:pt x="1" y="11"/>
                          <a:pt x="11" y="0"/>
                          <a:pt x="25" y="0"/>
                        </a:cubicBezTo>
                        <a:cubicBezTo>
                          <a:pt x="38" y="0"/>
                          <a:pt x="49" y="11"/>
                          <a:pt x="48" y="24"/>
                        </a:cubicBezTo>
                        <a:cubicBezTo>
                          <a:pt x="48" y="37"/>
                          <a:pt x="38" y="48"/>
                          <a:pt x="24" y="48"/>
                        </a:cubicBezTo>
                        <a:cubicBezTo>
                          <a:pt x="11" y="48"/>
                          <a:pt x="0" y="37"/>
                          <a:pt x="1" y="24"/>
                        </a:cubicBez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2" name="Google Shape;932;p3"/>
                  <p:cNvSpPr/>
                  <p:nvPr/>
                </p:nvSpPr>
                <p:spPr>
                  <a:xfrm>
                    <a:off x="6514696" y="2626359"/>
                    <a:ext cx="15674" cy="15674"/>
                  </a:xfrm>
                  <a:custGeom>
                    <a:rect b="b" l="l" r="r" t="t"/>
                    <a:pathLst>
                      <a:path extrusionOk="0" h="48" w="48">
                        <a:moveTo>
                          <a:pt x="0" y="24"/>
                        </a:moveTo>
                        <a:cubicBezTo>
                          <a:pt x="0" y="11"/>
                          <a:pt x="11" y="0"/>
                          <a:pt x="24" y="0"/>
                        </a:cubicBezTo>
                        <a:cubicBezTo>
                          <a:pt x="38" y="0"/>
                          <a:pt x="48" y="11"/>
                          <a:pt x="48" y="24"/>
                        </a:cubicBezTo>
                        <a:cubicBezTo>
                          <a:pt x="48" y="37"/>
                          <a:pt x="37" y="48"/>
                          <a:pt x="24" y="48"/>
                        </a:cubicBezTo>
                        <a:cubicBezTo>
                          <a:pt x="11" y="48"/>
                          <a:pt x="0" y="37"/>
                          <a:pt x="0" y="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3" name="Google Shape;933;p3"/>
                  <p:cNvSpPr/>
                  <p:nvPr/>
                </p:nvSpPr>
                <p:spPr>
                  <a:xfrm>
                    <a:off x="6512737" y="2581297"/>
                    <a:ext cx="20246" cy="20572"/>
                  </a:xfrm>
                  <a:custGeom>
                    <a:rect b="b" l="l" r="r" t="t"/>
                    <a:pathLst>
                      <a:path extrusionOk="0" h="63" w="62">
                        <a:moveTo>
                          <a:pt x="0" y="32"/>
                        </a:moveTo>
                        <a:cubicBezTo>
                          <a:pt x="0" y="14"/>
                          <a:pt x="14" y="0"/>
                          <a:pt x="31" y="0"/>
                        </a:cubicBezTo>
                        <a:cubicBezTo>
                          <a:pt x="49" y="1"/>
                          <a:pt x="62" y="15"/>
                          <a:pt x="62" y="32"/>
                        </a:cubicBezTo>
                        <a:cubicBezTo>
                          <a:pt x="62" y="49"/>
                          <a:pt x="48" y="63"/>
                          <a:pt x="31" y="63"/>
                        </a:cubicBezTo>
                        <a:cubicBezTo>
                          <a:pt x="14" y="63"/>
                          <a:pt x="0" y="49"/>
                          <a:pt x="0" y="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1" anchor="ctr" bIns="0" lIns="81625" spcFirstLastPara="1" rIns="81625" wrap="square" tIns="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1600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34" name="Google Shape;934;p3"/>
              <p:cNvGrpSpPr/>
              <p:nvPr/>
            </p:nvGrpSpPr>
            <p:grpSpPr>
              <a:xfrm>
                <a:off x="-533395" y="2682855"/>
                <a:ext cx="1621093" cy="2003584"/>
                <a:chOff x="8490" y="2475171"/>
                <a:chExt cx="1473721" cy="1821440"/>
              </a:xfrm>
            </p:grpSpPr>
            <p:sp>
              <p:nvSpPr>
                <p:cNvPr id="935" name="Google Shape;935;p3"/>
                <p:cNvSpPr/>
                <p:nvPr/>
              </p:nvSpPr>
              <p:spPr>
                <a:xfrm>
                  <a:off x="330796" y="2769710"/>
                  <a:ext cx="1151415" cy="1526901"/>
                </a:xfrm>
                <a:custGeom>
                  <a:rect b="b" l="l" r="r" t="t"/>
                  <a:pathLst>
                    <a:path extrusionOk="0" h="4676" w="3526">
                      <a:moveTo>
                        <a:pt x="944" y="3129"/>
                      </a:moveTo>
                      <a:cubicBezTo>
                        <a:pt x="1074" y="3132"/>
                        <a:pt x="1205" y="3153"/>
                        <a:pt x="1333" y="3178"/>
                      </a:cubicBezTo>
                      <a:cubicBezTo>
                        <a:pt x="1625" y="3236"/>
                        <a:pt x="1911" y="3334"/>
                        <a:pt x="2175" y="3474"/>
                      </a:cubicBezTo>
                      <a:cubicBezTo>
                        <a:pt x="2302" y="3542"/>
                        <a:pt x="2422" y="3620"/>
                        <a:pt x="2536" y="3707"/>
                      </a:cubicBezTo>
                      <a:cubicBezTo>
                        <a:pt x="2494" y="3657"/>
                        <a:pt x="2452" y="3606"/>
                        <a:pt x="2410" y="3555"/>
                      </a:cubicBezTo>
                      <a:cubicBezTo>
                        <a:pt x="2405" y="3555"/>
                        <a:pt x="2401" y="3553"/>
                        <a:pt x="2397" y="3548"/>
                      </a:cubicBezTo>
                      <a:cubicBezTo>
                        <a:pt x="2386" y="3532"/>
                        <a:pt x="2375" y="3515"/>
                        <a:pt x="2365" y="3499"/>
                      </a:cubicBezTo>
                      <a:cubicBezTo>
                        <a:pt x="2296" y="3412"/>
                        <a:pt x="2228" y="3325"/>
                        <a:pt x="2161" y="3236"/>
                      </a:cubicBezTo>
                      <a:cubicBezTo>
                        <a:pt x="2156" y="3246"/>
                        <a:pt x="2141" y="3253"/>
                        <a:pt x="2130" y="3241"/>
                      </a:cubicBezTo>
                      <a:cubicBezTo>
                        <a:pt x="1565" y="2634"/>
                        <a:pt x="911" y="2064"/>
                        <a:pt x="158" y="1700"/>
                      </a:cubicBezTo>
                      <a:cubicBezTo>
                        <a:pt x="109" y="1676"/>
                        <a:pt x="56" y="1657"/>
                        <a:pt x="9" y="1630"/>
                      </a:cubicBezTo>
                      <a:cubicBezTo>
                        <a:pt x="-12" y="1619"/>
                        <a:pt x="9" y="1588"/>
                        <a:pt x="29" y="1600"/>
                      </a:cubicBezTo>
                      <a:cubicBezTo>
                        <a:pt x="60" y="1618"/>
                        <a:pt x="114" y="1638"/>
                        <a:pt x="153" y="1657"/>
                      </a:cubicBezTo>
                      <a:cubicBezTo>
                        <a:pt x="254" y="1705"/>
                        <a:pt x="352" y="1757"/>
                        <a:pt x="448" y="1812"/>
                      </a:cubicBezTo>
                      <a:cubicBezTo>
                        <a:pt x="803" y="2016"/>
                        <a:pt x="1135" y="2262"/>
                        <a:pt x="1445" y="2529"/>
                      </a:cubicBezTo>
                      <a:cubicBezTo>
                        <a:pt x="1679" y="2729"/>
                        <a:pt x="1900" y="2944"/>
                        <a:pt x="2111" y="3167"/>
                      </a:cubicBezTo>
                      <a:cubicBezTo>
                        <a:pt x="1913" y="2898"/>
                        <a:pt x="1728" y="2619"/>
                        <a:pt x="1556" y="2333"/>
                      </a:cubicBezTo>
                      <a:cubicBezTo>
                        <a:pt x="1183" y="1716"/>
                        <a:pt x="862" y="1065"/>
                        <a:pt x="602" y="392"/>
                      </a:cubicBezTo>
                      <a:cubicBezTo>
                        <a:pt x="555" y="269"/>
                        <a:pt x="508" y="146"/>
                        <a:pt x="469" y="20"/>
                      </a:cubicBezTo>
                      <a:cubicBezTo>
                        <a:pt x="462" y="-2"/>
                        <a:pt x="498" y="-9"/>
                        <a:pt x="505" y="13"/>
                      </a:cubicBezTo>
                      <a:cubicBezTo>
                        <a:pt x="619" y="374"/>
                        <a:pt x="774" y="733"/>
                        <a:pt x="933" y="1078"/>
                      </a:cubicBezTo>
                      <a:cubicBezTo>
                        <a:pt x="1294" y="1861"/>
                        <a:pt x="1731" y="2611"/>
                        <a:pt x="2254" y="3296"/>
                      </a:cubicBezTo>
                      <a:cubicBezTo>
                        <a:pt x="2132" y="3038"/>
                        <a:pt x="2065" y="2753"/>
                        <a:pt x="2026" y="2472"/>
                      </a:cubicBezTo>
                      <a:cubicBezTo>
                        <a:pt x="1983" y="2165"/>
                        <a:pt x="1972" y="1854"/>
                        <a:pt x="1985" y="1545"/>
                      </a:cubicBezTo>
                      <a:cubicBezTo>
                        <a:pt x="1988" y="1482"/>
                        <a:pt x="1991" y="1418"/>
                        <a:pt x="1998" y="1355"/>
                      </a:cubicBezTo>
                      <a:cubicBezTo>
                        <a:pt x="2000" y="1331"/>
                        <a:pt x="2037" y="1334"/>
                        <a:pt x="2034" y="1358"/>
                      </a:cubicBezTo>
                      <a:cubicBezTo>
                        <a:pt x="2017" y="1523"/>
                        <a:pt x="2015" y="1691"/>
                        <a:pt x="2017" y="1857"/>
                      </a:cubicBezTo>
                      <a:cubicBezTo>
                        <a:pt x="2022" y="2216"/>
                        <a:pt x="2059" y="2579"/>
                        <a:pt x="2157" y="2925"/>
                      </a:cubicBezTo>
                      <a:cubicBezTo>
                        <a:pt x="2211" y="3118"/>
                        <a:pt x="2287" y="3306"/>
                        <a:pt x="2394" y="3476"/>
                      </a:cubicBezTo>
                      <a:cubicBezTo>
                        <a:pt x="2732" y="3898"/>
                        <a:pt x="3105" y="4292"/>
                        <a:pt x="3519" y="4641"/>
                      </a:cubicBezTo>
                      <a:cubicBezTo>
                        <a:pt x="3537" y="4656"/>
                        <a:pt x="3517" y="4687"/>
                        <a:pt x="3499" y="4672"/>
                      </a:cubicBezTo>
                      <a:cubicBezTo>
                        <a:pt x="3205" y="4424"/>
                        <a:pt x="2931" y="4154"/>
                        <a:pt x="2675" y="3867"/>
                      </a:cubicBezTo>
                      <a:cubicBezTo>
                        <a:pt x="2675" y="3867"/>
                        <a:pt x="2674" y="3867"/>
                        <a:pt x="2673" y="3866"/>
                      </a:cubicBezTo>
                      <a:cubicBezTo>
                        <a:pt x="2234" y="3471"/>
                        <a:pt x="1654" y="3237"/>
                        <a:pt x="1069" y="3175"/>
                      </a:cubicBezTo>
                      <a:cubicBezTo>
                        <a:pt x="1026" y="3171"/>
                        <a:pt x="984" y="3167"/>
                        <a:pt x="941" y="3166"/>
                      </a:cubicBezTo>
                      <a:cubicBezTo>
                        <a:pt x="918" y="3165"/>
                        <a:pt x="920" y="3128"/>
                        <a:pt x="944" y="31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36" name="Google Shape;936;p3"/>
                <p:cNvSpPr/>
                <p:nvPr/>
              </p:nvSpPr>
              <p:spPr>
                <a:xfrm>
                  <a:off x="158051" y="3046616"/>
                  <a:ext cx="126048" cy="188414"/>
                </a:xfrm>
                <a:custGeom>
                  <a:rect b="b" l="l" r="r" t="t"/>
                  <a:pathLst>
                    <a:path extrusionOk="0" h="577" w="386">
                      <a:moveTo>
                        <a:pt x="24" y="7"/>
                      </a:moveTo>
                      <a:cubicBezTo>
                        <a:pt x="53" y="75"/>
                        <a:pt x="87" y="140"/>
                        <a:pt x="123" y="204"/>
                      </a:cubicBezTo>
                      <a:cubicBezTo>
                        <a:pt x="194" y="330"/>
                        <a:pt x="277" y="453"/>
                        <a:pt x="382" y="555"/>
                      </a:cubicBezTo>
                      <a:cubicBezTo>
                        <a:pt x="393" y="566"/>
                        <a:pt x="377" y="584"/>
                        <a:pt x="366" y="573"/>
                      </a:cubicBezTo>
                      <a:cubicBezTo>
                        <a:pt x="259" y="470"/>
                        <a:pt x="175" y="346"/>
                        <a:pt x="102" y="217"/>
                      </a:cubicBezTo>
                      <a:cubicBezTo>
                        <a:pt x="66" y="151"/>
                        <a:pt x="30" y="84"/>
                        <a:pt x="1" y="15"/>
                      </a:cubicBezTo>
                      <a:cubicBezTo>
                        <a:pt x="-5" y="0"/>
                        <a:pt x="18" y="-7"/>
                        <a:pt x="24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37" name="Google Shape;937;p3"/>
                <p:cNvSpPr/>
                <p:nvPr/>
              </p:nvSpPr>
              <p:spPr>
                <a:xfrm>
                  <a:off x="73147" y="3159925"/>
                  <a:ext cx="187766" cy="98942"/>
                </a:xfrm>
                <a:custGeom>
                  <a:rect b="b" l="l" r="r" t="t"/>
                  <a:pathLst>
                    <a:path extrusionOk="0" h="303" w="575">
                      <a:moveTo>
                        <a:pt x="17" y="1"/>
                      </a:moveTo>
                      <a:cubicBezTo>
                        <a:pt x="178" y="82"/>
                        <a:pt x="340" y="163"/>
                        <a:pt x="501" y="245"/>
                      </a:cubicBezTo>
                      <a:cubicBezTo>
                        <a:pt x="524" y="256"/>
                        <a:pt x="547" y="268"/>
                        <a:pt x="569" y="279"/>
                      </a:cubicBezTo>
                      <a:cubicBezTo>
                        <a:pt x="583" y="286"/>
                        <a:pt x="572" y="308"/>
                        <a:pt x="558" y="301"/>
                      </a:cubicBezTo>
                      <a:cubicBezTo>
                        <a:pt x="397" y="220"/>
                        <a:pt x="236" y="138"/>
                        <a:pt x="75" y="57"/>
                      </a:cubicBezTo>
                      <a:cubicBezTo>
                        <a:pt x="52" y="46"/>
                        <a:pt x="29" y="34"/>
                        <a:pt x="6" y="23"/>
                      </a:cubicBezTo>
                      <a:cubicBezTo>
                        <a:pt x="-8" y="16"/>
                        <a:pt x="3" y="-6"/>
                        <a:pt x="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38" name="Google Shape;938;p3"/>
                <p:cNvSpPr/>
                <p:nvPr/>
              </p:nvSpPr>
              <p:spPr>
                <a:xfrm>
                  <a:off x="33961" y="3274867"/>
                  <a:ext cx="223360" cy="25797"/>
                </a:xfrm>
                <a:custGeom>
                  <a:rect b="b" l="l" r="r" t="t"/>
                  <a:pathLst>
                    <a:path extrusionOk="0" h="79" w="684">
                      <a:moveTo>
                        <a:pt x="16" y="78"/>
                      </a:moveTo>
                      <a:cubicBezTo>
                        <a:pt x="88" y="60"/>
                        <a:pt x="161" y="49"/>
                        <a:pt x="233" y="40"/>
                      </a:cubicBezTo>
                      <a:cubicBezTo>
                        <a:pt x="378" y="22"/>
                        <a:pt x="526" y="15"/>
                        <a:pt x="670" y="39"/>
                      </a:cubicBezTo>
                      <a:cubicBezTo>
                        <a:pt x="685" y="42"/>
                        <a:pt x="690" y="18"/>
                        <a:pt x="675" y="15"/>
                      </a:cubicBezTo>
                      <a:cubicBezTo>
                        <a:pt x="528" y="-9"/>
                        <a:pt x="378" y="-3"/>
                        <a:pt x="232" y="16"/>
                      </a:cubicBezTo>
                      <a:cubicBezTo>
                        <a:pt x="157" y="25"/>
                        <a:pt x="82" y="37"/>
                        <a:pt x="9" y="54"/>
                      </a:cubicBezTo>
                      <a:cubicBezTo>
                        <a:pt x="-7" y="58"/>
                        <a:pt x="1" y="81"/>
                        <a:pt x="16" y="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39" name="Google Shape;939;p3"/>
                <p:cNvSpPr/>
                <p:nvPr/>
              </p:nvSpPr>
              <p:spPr>
                <a:xfrm>
                  <a:off x="66290" y="3082535"/>
                  <a:ext cx="245239" cy="254048"/>
                </a:xfrm>
                <a:custGeom>
                  <a:rect b="b" l="l" r="r" t="t"/>
                  <a:pathLst>
                    <a:path extrusionOk="0" h="778" w="751">
                      <a:moveTo>
                        <a:pt x="99" y="756"/>
                      </a:moveTo>
                      <a:cubicBezTo>
                        <a:pt x="69" y="689"/>
                        <a:pt x="425" y="609"/>
                        <a:pt x="425" y="609"/>
                      </a:cubicBezTo>
                      <a:cubicBezTo>
                        <a:pt x="425" y="609"/>
                        <a:pt x="2" y="599"/>
                        <a:pt x="0" y="493"/>
                      </a:cubicBezTo>
                      <a:cubicBezTo>
                        <a:pt x="-3" y="387"/>
                        <a:pt x="477" y="473"/>
                        <a:pt x="477" y="473"/>
                      </a:cubicBezTo>
                      <a:cubicBezTo>
                        <a:pt x="477" y="473"/>
                        <a:pt x="122" y="138"/>
                        <a:pt x="209" y="77"/>
                      </a:cubicBezTo>
                      <a:cubicBezTo>
                        <a:pt x="296" y="16"/>
                        <a:pt x="556" y="349"/>
                        <a:pt x="556" y="349"/>
                      </a:cubicBezTo>
                      <a:cubicBezTo>
                        <a:pt x="556" y="349"/>
                        <a:pt x="408" y="16"/>
                        <a:pt x="480" y="0"/>
                      </a:cubicBezTo>
                      <a:cubicBezTo>
                        <a:pt x="552" y="-16"/>
                        <a:pt x="751" y="436"/>
                        <a:pt x="751" y="436"/>
                      </a:cubicBezTo>
                      <a:lnTo>
                        <a:pt x="680" y="575"/>
                      </a:lnTo>
                      <a:lnTo>
                        <a:pt x="610" y="714"/>
                      </a:lnTo>
                      <a:cubicBezTo>
                        <a:pt x="610" y="714"/>
                        <a:pt x="129" y="823"/>
                        <a:pt x="99" y="7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3"/>
                <p:cNvSpPr/>
                <p:nvPr/>
              </p:nvSpPr>
              <p:spPr>
                <a:xfrm>
                  <a:off x="135192" y="3022125"/>
                  <a:ext cx="49309" cy="49308"/>
                </a:xfrm>
                <a:custGeom>
                  <a:rect b="b" l="l" r="r" t="t"/>
                  <a:pathLst>
                    <a:path extrusionOk="0" h="151" w="151">
                      <a:moveTo>
                        <a:pt x="42" y="142"/>
                      </a:moveTo>
                      <a:cubicBezTo>
                        <a:pt x="79" y="161"/>
                        <a:pt x="124" y="146"/>
                        <a:pt x="143" y="109"/>
                      </a:cubicBezTo>
                      <a:cubicBezTo>
                        <a:pt x="162" y="71"/>
                        <a:pt x="147" y="26"/>
                        <a:pt x="110" y="7"/>
                      </a:cubicBezTo>
                      <a:cubicBezTo>
                        <a:pt x="72" y="-11"/>
                        <a:pt x="26" y="4"/>
                        <a:pt x="8" y="41"/>
                      </a:cubicBezTo>
                      <a:cubicBezTo>
                        <a:pt x="-11" y="78"/>
                        <a:pt x="5" y="123"/>
                        <a:pt x="42" y="1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475" lIns="81625" spcFirstLastPara="1" rIns="81625" wrap="square" tIns="8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41" name="Google Shape;941;p3"/>
                <p:cNvSpPr/>
                <p:nvPr/>
              </p:nvSpPr>
              <p:spPr>
                <a:xfrm>
                  <a:off x="135519" y="3030289"/>
                  <a:ext cx="48983" cy="41144"/>
                </a:xfrm>
                <a:custGeom>
                  <a:rect b="b" l="l" r="r" t="t"/>
                  <a:pathLst>
                    <a:path extrusionOk="0" h="126" w="150">
                      <a:moveTo>
                        <a:pt x="0" y="58"/>
                      </a:moveTo>
                      <a:cubicBezTo>
                        <a:pt x="6" y="65"/>
                        <a:pt x="14" y="71"/>
                        <a:pt x="23" y="76"/>
                      </a:cubicBezTo>
                      <a:cubicBezTo>
                        <a:pt x="60" y="94"/>
                        <a:pt x="105" y="79"/>
                        <a:pt x="124" y="42"/>
                      </a:cubicBezTo>
                      <a:cubicBezTo>
                        <a:pt x="131" y="29"/>
                        <a:pt x="133" y="14"/>
                        <a:pt x="132" y="0"/>
                      </a:cubicBezTo>
                      <a:cubicBezTo>
                        <a:pt x="151" y="23"/>
                        <a:pt x="156" y="55"/>
                        <a:pt x="142" y="84"/>
                      </a:cubicBezTo>
                      <a:cubicBezTo>
                        <a:pt x="123" y="121"/>
                        <a:pt x="78" y="136"/>
                        <a:pt x="41" y="117"/>
                      </a:cubicBezTo>
                      <a:cubicBezTo>
                        <a:pt x="17" y="105"/>
                        <a:pt x="3" y="82"/>
                        <a:pt x="0" y="5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25" lIns="81625" spcFirstLastPara="1" rIns="81625" wrap="square" tIns="3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42" name="Google Shape;942;p3"/>
                <p:cNvSpPr/>
                <p:nvPr/>
              </p:nvSpPr>
              <p:spPr>
                <a:xfrm>
                  <a:off x="50615" y="3136414"/>
                  <a:ext cx="49309" cy="49308"/>
                </a:xfrm>
                <a:custGeom>
                  <a:rect b="b" l="l" r="r" t="t"/>
                  <a:pathLst>
                    <a:path extrusionOk="0" h="151" w="151">
                      <a:moveTo>
                        <a:pt x="41" y="142"/>
                      </a:moveTo>
                      <a:cubicBezTo>
                        <a:pt x="79" y="161"/>
                        <a:pt x="124" y="146"/>
                        <a:pt x="143" y="109"/>
                      </a:cubicBezTo>
                      <a:cubicBezTo>
                        <a:pt x="161" y="72"/>
                        <a:pt x="146" y="26"/>
                        <a:pt x="109" y="7"/>
                      </a:cubicBezTo>
                      <a:cubicBezTo>
                        <a:pt x="72" y="-11"/>
                        <a:pt x="27" y="4"/>
                        <a:pt x="8" y="41"/>
                      </a:cubicBezTo>
                      <a:cubicBezTo>
                        <a:pt x="-11" y="78"/>
                        <a:pt x="4" y="123"/>
                        <a:pt x="41" y="1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475" lIns="81625" spcFirstLastPara="1" rIns="81625" wrap="square" tIns="8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43" name="Google Shape;943;p3"/>
                <p:cNvSpPr/>
                <p:nvPr/>
              </p:nvSpPr>
              <p:spPr>
                <a:xfrm>
                  <a:off x="50615" y="3144578"/>
                  <a:ext cx="49309" cy="41144"/>
                </a:xfrm>
                <a:custGeom>
                  <a:rect b="b" l="l" r="r" t="t"/>
                  <a:pathLst>
                    <a:path extrusionOk="0" h="126" w="151">
                      <a:moveTo>
                        <a:pt x="0" y="58"/>
                      </a:moveTo>
                      <a:cubicBezTo>
                        <a:pt x="7" y="65"/>
                        <a:pt x="14" y="71"/>
                        <a:pt x="23" y="76"/>
                      </a:cubicBezTo>
                      <a:cubicBezTo>
                        <a:pt x="61" y="94"/>
                        <a:pt x="106" y="80"/>
                        <a:pt x="125" y="42"/>
                      </a:cubicBezTo>
                      <a:cubicBezTo>
                        <a:pt x="132" y="29"/>
                        <a:pt x="134" y="14"/>
                        <a:pt x="132" y="0"/>
                      </a:cubicBezTo>
                      <a:cubicBezTo>
                        <a:pt x="152" y="23"/>
                        <a:pt x="157" y="56"/>
                        <a:pt x="143" y="84"/>
                      </a:cubicBezTo>
                      <a:cubicBezTo>
                        <a:pt x="124" y="121"/>
                        <a:pt x="79" y="136"/>
                        <a:pt x="41" y="117"/>
                      </a:cubicBezTo>
                      <a:cubicBezTo>
                        <a:pt x="18" y="105"/>
                        <a:pt x="3" y="82"/>
                        <a:pt x="0" y="5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25" lIns="81625" spcFirstLastPara="1" rIns="81625" wrap="square" tIns="3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44" name="Google Shape;944;p3"/>
                <p:cNvSpPr/>
                <p:nvPr/>
              </p:nvSpPr>
              <p:spPr>
                <a:xfrm>
                  <a:off x="8490" y="3273561"/>
                  <a:ext cx="49309" cy="49308"/>
                </a:xfrm>
                <a:custGeom>
                  <a:rect b="b" l="l" r="r" t="t"/>
                  <a:pathLst>
                    <a:path extrusionOk="0" h="151" w="151">
                      <a:moveTo>
                        <a:pt x="41" y="143"/>
                      </a:moveTo>
                      <a:cubicBezTo>
                        <a:pt x="79" y="161"/>
                        <a:pt x="124" y="146"/>
                        <a:pt x="143" y="109"/>
                      </a:cubicBezTo>
                      <a:cubicBezTo>
                        <a:pt x="161" y="72"/>
                        <a:pt x="146" y="27"/>
                        <a:pt x="109" y="8"/>
                      </a:cubicBezTo>
                      <a:cubicBezTo>
                        <a:pt x="72" y="-11"/>
                        <a:pt x="27" y="4"/>
                        <a:pt x="8" y="41"/>
                      </a:cubicBezTo>
                      <a:cubicBezTo>
                        <a:pt x="-11" y="79"/>
                        <a:pt x="4" y="124"/>
                        <a:pt x="41" y="1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475" lIns="81625" spcFirstLastPara="1" rIns="81625" wrap="square" tIns="8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45" name="Google Shape;945;p3"/>
                <p:cNvSpPr/>
                <p:nvPr/>
              </p:nvSpPr>
              <p:spPr>
                <a:xfrm>
                  <a:off x="8490" y="3282051"/>
                  <a:ext cx="49309" cy="40818"/>
                </a:xfrm>
                <a:custGeom>
                  <a:rect b="b" l="l" r="r" t="t"/>
                  <a:pathLst>
                    <a:path extrusionOk="0" h="125" w="151">
                      <a:moveTo>
                        <a:pt x="0" y="57"/>
                      </a:moveTo>
                      <a:cubicBezTo>
                        <a:pt x="7" y="65"/>
                        <a:pt x="14" y="71"/>
                        <a:pt x="23" y="75"/>
                      </a:cubicBezTo>
                      <a:cubicBezTo>
                        <a:pt x="61" y="94"/>
                        <a:pt x="106" y="79"/>
                        <a:pt x="125" y="42"/>
                      </a:cubicBezTo>
                      <a:cubicBezTo>
                        <a:pt x="132" y="28"/>
                        <a:pt x="134" y="14"/>
                        <a:pt x="132" y="0"/>
                      </a:cubicBezTo>
                      <a:cubicBezTo>
                        <a:pt x="152" y="22"/>
                        <a:pt x="157" y="55"/>
                        <a:pt x="143" y="83"/>
                      </a:cubicBezTo>
                      <a:cubicBezTo>
                        <a:pt x="124" y="120"/>
                        <a:pt x="79" y="135"/>
                        <a:pt x="41" y="117"/>
                      </a:cubicBezTo>
                      <a:cubicBezTo>
                        <a:pt x="18" y="105"/>
                        <a:pt x="3" y="82"/>
                        <a:pt x="0" y="57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46" name="Google Shape;946;p3"/>
                <p:cNvSpPr/>
                <p:nvPr/>
              </p:nvSpPr>
              <p:spPr>
                <a:xfrm>
                  <a:off x="259935" y="3224907"/>
                  <a:ext cx="140417" cy="124738"/>
                </a:xfrm>
                <a:custGeom>
                  <a:rect b="b" l="l" r="r" t="t"/>
                  <a:pathLst>
                    <a:path extrusionOk="0" h="382" w="430">
                      <a:moveTo>
                        <a:pt x="157" y="0"/>
                      </a:moveTo>
                      <a:cubicBezTo>
                        <a:pt x="157" y="0"/>
                        <a:pt x="501" y="150"/>
                        <a:pt x="417" y="317"/>
                      </a:cubicBezTo>
                      <a:cubicBezTo>
                        <a:pt x="332" y="484"/>
                        <a:pt x="19" y="274"/>
                        <a:pt x="19" y="274"/>
                      </a:cubicBezTo>
                      <a:cubicBezTo>
                        <a:pt x="19" y="274"/>
                        <a:pt x="-76" y="77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47" name="Google Shape;947;p3"/>
                <p:cNvSpPr/>
                <p:nvPr/>
              </p:nvSpPr>
              <p:spPr>
                <a:xfrm>
                  <a:off x="259935" y="3277806"/>
                  <a:ext cx="140417" cy="71839"/>
                </a:xfrm>
                <a:custGeom>
                  <a:rect b="b" l="l" r="r" t="t"/>
                  <a:pathLst>
                    <a:path extrusionOk="0" h="220" w="430">
                      <a:moveTo>
                        <a:pt x="19" y="112"/>
                      </a:moveTo>
                      <a:cubicBezTo>
                        <a:pt x="19" y="112"/>
                        <a:pt x="-5" y="61"/>
                        <a:pt x="1" y="0"/>
                      </a:cubicBezTo>
                      <a:cubicBezTo>
                        <a:pt x="3" y="5"/>
                        <a:pt x="5" y="8"/>
                        <a:pt x="5" y="8"/>
                      </a:cubicBezTo>
                      <a:cubicBezTo>
                        <a:pt x="5" y="8"/>
                        <a:pt x="318" y="218"/>
                        <a:pt x="402" y="51"/>
                      </a:cubicBezTo>
                      <a:cubicBezTo>
                        <a:pt x="405" y="44"/>
                        <a:pt x="407" y="38"/>
                        <a:pt x="409" y="31"/>
                      </a:cubicBezTo>
                      <a:cubicBezTo>
                        <a:pt x="431" y="70"/>
                        <a:pt x="438" y="112"/>
                        <a:pt x="417" y="155"/>
                      </a:cubicBezTo>
                      <a:cubicBezTo>
                        <a:pt x="332" y="322"/>
                        <a:pt x="19" y="112"/>
                        <a:pt x="19" y="11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1025" lIns="81625" spcFirstLastPara="1" rIns="81625" wrap="square" tIns="310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48" name="Google Shape;948;p3"/>
                <p:cNvSpPr/>
                <p:nvPr/>
              </p:nvSpPr>
              <p:spPr>
                <a:xfrm>
                  <a:off x="495705" y="2499988"/>
                  <a:ext cx="37227" cy="222047"/>
                </a:xfrm>
                <a:custGeom>
                  <a:rect b="b" l="l" r="r" t="t"/>
                  <a:pathLst>
                    <a:path extrusionOk="0" h="680" w="114">
                      <a:moveTo>
                        <a:pt x="113" y="18"/>
                      </a:moveTo>
                      <a:cubicBezTo>
                        <a:pt x="91" y="87"/>
                        <a:pt x="74" y="159"/>
                        <a:pt x="60" y="230"/>
                      </a:cubicBezTo>
                      <a:cubicBezTo>
                        <a:pt x="32" y="373"/>
                        <a:pt x="15" y="520"/>
                        <a:pt x="29" y="666"/>
                      </a:cubicBezTo>
                      <a:cubicBezTo>
                        <a:pt x="30" y="681"/>
                        <a:pt x="6" y="685"/>
                        <a:pt x="5" y="669"/>
                      </a:cubicBezTo>
                      <a:cubicBezTo>
                        <a:pt x="-9" y="521"/>
                        <a:pt x="8" y="372"/>
                        <a:pt x="36" y="227"/>
                      </a:cubicBezTo>
                      <a:cubicBezTo>
                        <a:pt x="50" y="154"/>
                        <a:pt x="67" y="80"/>
                        <a:pt x="90" y="8"/>
                      </a:cubicBezTo>
                      <a:cubicBezTo>
                        <a:pt x="95" y="-7"/>
                        <a:pt x="118" y="3"/>
                        <a:pt x="113" y="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49" name="Google Shape;949;p3"/>
                <p:cNvSpPr/>
                <p:nvPr/>
              </p:nvSpPr>
              <p:spPr>
                <a:xfrm>
                  <a:off x="386310" y="2531336"/>
                  <a:ext cx="86209" cy="193638"/>
                </a:xfrm>
                <a:custGeom>
                  <a:rect b="b" l="l" r="r" t="t"/>
                  <a:pathLst>
                    <a:path extrusionOk="0" h="593" w="264">
                      <a:moveTo>
                        <a:pt x="24" y="7"/>
                      </a:moveTo>
                      <a:cubicBezTo>
                        <a:pt x="93" y="173"/>
                        <a:pt x="163" y="339"/>
                        <a:pt x="233" y="506"/>
                      </a:cubicBezTo>
                      <a:cubicBezTo>
                        <a:pt x="243" y="529"/>
                        <a:pt x="253" y="553"/>
                        <a:pt x="263" y="576"/>
                      </a:cubicBezTo>
                      <a:cubicBezTo>
                        <a:pt x="269" y="591"/>
                        <a:pt x="246" y="600"/>
                        <a:pt x="240" y="586"/>
                      </a:cubicBezTo>
                      <a:cubicBezTo>
                        <a:pt x="170" y="419"/>
                        <a:pt x="100" y="253"/>
                        <a:pt x="31" y="88"/>
                      </a:cubicBezTo>
                      <a:cubicBezTo>
                        <a:pt x="21" y="64"/>
                        <a:pt x="11" y="40"/>
                        <a:pt x="1" y="17"/>
                      </a:cubicBezTo>
                      <a:cubicBezTo>
                        <a:pt x="-5" y="2"/>
                        <a:pt x="17" y="-7"/>
                        <a:pt x="24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50" name="Google Shape;950;p3"/>
                <p:cNvSpPr/>
                <p:nvPr/>
              </p:nvSpPr>
              <p:spPr>
                <a:xfrm>
                  <a:off x="270711" y="2606440"/>
                  <a:ext cx="179929" cy="138453"/>
                </a:xfrm>
                <a:custGeom>
                  <a:rect b="b" l="l" r="r" t="t"/>
                  <a:pathLst>
                    <a:path extrusionOk="0" h="424" w="551">
                      <a:moveTo>
                        <a:pt x="7" y="24"/>
                      </a:moveTo>
                      <a:cubicBezTo>
                        <a:pt x="73" y="57"/>
                        <a:pt x="135" y="96"/>
                        <a:pt x="196" y="136"/>
                      </a:cubicBezTo>
                      <a:cubicBezTo>
                        <a:pt x="318" y="216"/>
                        <a:pt x="435" y="307"/>
                        <a:pt x="529" y="419"/>
                      </a:cubicBezTo>
                      <a:cubicBezTo>
                        <a:pt x="539" y="431"/>
                        <a:pt x="559" y="416"/>
                        <a:pt x="548" y="404"/>
                      </a:cubicBezTo>
                      <a:cubicBezTo>
                        <a:pt x="453" y="291"/>
                        <a:pt x="334" y="198"/>
                        <a:pt x="211" y="117"/>
                      </a:cubicBezTo>
                      <a:cubicBezTo>
                        <a:pt x="148" y="75"/>
                        <a:pt x="84" y="35"/>
                        <a:pt x="17" y="1"/>
                      </a:cubicBezTo>
                      <a:cubicBezTo>
                        <a:pt x="2" y="-6"/>
                        <a:pt x="-7" y="17"/>
                        <a:pt x="7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3"/>
                <p:cNvSpPr/>
                <p:nvPr/>
              </p:nvSpPr>
              <p:spPr>
                <a:xfrm>
                  <a:off x="298794" y="2529703"/>
                  <a:ext cx="260913" cy="243272"/>
                </a:xfrm>
                <a:custGeom>
                  <a:rect b="b" l="l" r="r" t="t"/>
                  <a:pathLst>
                    <a:path extrusionOk="0" h="745" w="799">
                      <a:moveTo>
                        <a:pt x="1" y="445"/>
                      </a:moveTo>
                      <a:cubicBezTo>
                        <a:pt x="22" y="374"/>
                        <a:pt x="344" y="545"/>
                        <a:pt x="344" y="545"/>
                      </a:cubicBezTo>
                      <a:cubicBezTo>
                        <a:pt x="344" y="545"/>
                        <a:pt x="30" y="263"/>
                        <a:pt x="96" y="180"/>
                      </a:cubicBezTo>
                      <a:cubicBezTo>
                        <a:pt x="163" y="99"/>
                        <a:pt x="473" y="475"/>
                        <a:pt x="473" y="475"/>
                      </a:cubicBezTo>
                      <a:cubicBezTo>
                        <a:pt x="473" y="475"/>
                        <a:pt x="420" y="-9"/>
                        <a:pt x="526" y="1"/>
                      </a:cubicBezTo>
                      <a:cubicBezTo>
                        <a:pt x="632" y="11"/>
                        <a:pt x="613" y="432"/>
                        <a:pt x="613" y="432"/>
                      </a:cubicBezTo>
                      <a:cubicBezTo>
                        <a:pt x="613" y="432"/>
                        <a:pt x="717" y="84"/>
                        <a:pt x="782" y="118"/>
                      </a:cubicBezTo>
                      <a:cubicBezTo>
                        <a:pt x="847" y="152"/>
                        <a:pt x="705" y="624"/>
                        <a:pt x="705" y="624"/>
                      </a:cubicBezTo>
                      <a:lnTo>
                        <a:pt x="561" y="685"/>
                      </a:lnTo>
                      <a:lnTo>
                        <a:pt x="417" y="745"/>
                      </a:lnTo>
                      <a:cubicBezTo>
                        <a:pt x="417" y="745"/>
                        <a:pt x="-20" y="515"/>
                        <a:pt x="1" y="4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52" name="Google Shape;952;p3"/>
                <p:cNvSpPr/>
                <p:nvPr/>
              </p:nvSpPr>
              <p:spPr>
                <a:xfrm>
                  <a:off x="504848" y="2475171"/>
                  <a:ext cx="49309" cy="49308"/>
                </a:xfrm>
                <a:custGeom>
                  <a:rect b="b" l="l" r="r" t="t"/>
                  <a:pathLst>
                    <a:path extrusionOk="0" h="151" w="151">
                      <a:moveTo>
                        <a:pt x="6" y="105"/>
                      </a:moveTo>
                      <a:cubicBezTo>
                        <a:pt x="22" y="144"/>
                        <a:pt x="66" y="162"/>
                        <a:pt x="105" y="146"/>
                      </a:cubicBezTo>
                      <a:cubicBezTo>
                        <a:pt x="143" y="129"/>
                        <a:pt x="161" y="85"/>
                        <a:pt x="145" y="47"/>
                      </a:cubicBezTo>
                      <a:cubicBezTo>
                        <a:pt x="129" y="8"/>
                        <a:pt x="85" y="-10"/>
                        <a:pt x="46" y="6"/>
                      </a:cubicBezTo>
                      <a:cubicBezTo>
                        <a:pt x="8" y="23"/>
                        <a:pt x="-10" y="67"/>
                        <a:pt x="6" y="1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475" lIns="81625" spcFirstLastPara="1" rIns="81625" wrap="square" tIns="8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53" name="Google Shape;953;p3"/>
                <p:cNvSpPr/>
                <p:nvPr/>
              </p:nvSpPr>
              <p:spPr>
                <a:xfrm>
                  <a:off x="504848" y="2485947"/>
                  <a:ext cx="49309" cy="38532"/>
                </a:xfrm>
                <a:custGeom>
                  <a:rect b="b" l="l" r="r" t="t"/>
                  <a:pathLst>
                    <a:path extrusionOk="0" h="118" w="151">
                      <a:moveTo>
                        <a:pt x="14" y="0"/>
                      </a:moveTo>
                      <a:cubicBezTo>
                        <a:pt x="14" y="10"/>
                        <a:pt x="15" y="20"/>
                        <a:pt x="19" y="29"/>
                      </a:cubicBezTo>
                      <a:cubicBezTo>
                        <a:pt x="35" y="67"/>
                        <a:pt x="80" y="86"/>
                        <a:pt x="118" y="69"/>
                      </a:cubicBezTo>
                      <a:cubicBezTo>
                        <a:pt x="132" y="64"/>
                        <a:pt x="143" y="54"/>
                        <a:pt x="151" y="42"/>
                      </a:cubicBezTo>
                      <a:cubicBezTo>
                        <a:pt x="151" y="72"/>
                        <a:pt x="134" y="100"/>
                        <a:pt x="105" y="113"/>
                      </a:cubicBezTo>
                      <a:cubicBezTo>
                        <a:pt x="66" y="129"/>
                        <a:pt x="22" y="111"/>
                        <a:pt x="6" y="72"/>
                      </a:cubicBezTo>
                      <a:cubicBezTo>
                        <a:pt x="-4" y="48"/>
                        <a:pt x="0" y="21"/>
                        <a:pt x="13" y="0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54" name="Google Shape;954;p3"/>
                <p:cNvSpPr/>
                <p:nvPr/>
              </p:nvSpPr>
              <p:spPr>
                <a:xfrm>
                  <a:off x="366064" y="2507172"/>
                  <a:ext cx="49309" cy="48981"/>
                </a:xfrm>
                <a:custGeom>
                  <a:rect b="b" l="l" r="r" t="t"/>
                  <a:pathLst>
                    <a:path extrusionOk="0" h="150" w="151">
                      <a:moveTo>
                        <a:pt x="6" y="105"/>
                      </a:moveTo>
                      <a:cubicBezTo>
                        <a:pt x="22" y="143"/>
                        <a:pt x="67" y="161"/>
                        <a:pt x="105" y="145"/>
                      </a:cubicBezTo>
                      <a:cubicBezTo>
                        <a:pt x="144" y="129"/>
                        <a:pt x="162" y="85"/>
                        <a:pt x="145" y="47"/>
                      </a:cubicBezTo>
                      <a:cubicBezTo>
                        <a:pt x="129" y="8"/>
                        <a:pt x="85" y="-10"/>
                        <a:pt x="47" y="6"/>
                      </a:cubicBezTo>
                      <a:cubicBezTo>
                        <a:pt x="8" y="22"/>
                        <a:pt x="-10" y="67"/>
                        <a:pt x="6" y="1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175" lIns="81625" spcFirstLastPara="1" rIns="81625" wrap="square" tIns="8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55" name="Google Shape;955;p3"/>
                <p:cNvSpPr/>
                <p:nvPr/>
              </p:nvSpPr>
              <p:spPr>
                <a:xfrm>
                  <a:off x="366064" y="2517948"/>
                  <a:ext cx="49309" cy="38205"/>
                </a:xfrm>
                <a:custGeom>
                  <a:rect b="b" l="l" r="r" t="t"/>
                  <a:pathLst>
                    <a:path extrusionOk="0" h="117" w="151">
                      <a:moveTo>
                        <a:pt x="14" y="0"/>
                      </a:moveTo>
                      <a:cubicBezTo>
                        <a:pt x="14" y="10"/>
                        <a:pt x="16" y="19"/>
                        <a:pt x="20" y="29"/>
                      </a:cubicBezTo>
                      <a:cubicBezTo>
                        <a:pt x="36" y="67"/>
                        <a:pt x="80" y="85"/>
                        <a:pt x="118" y="69"/>
                      </a:cubicBezTo>
                      <a:cubicBezTo>
                        <a:pt x="132" y="63"/>
                        <a:pt x="143" y="54"/>
                        <a:pt x="151" y="42"/>
                      </a:cubicBezTo>
                      <a:cubicBezTo>
                        <a:pt x="151" y="72"/>
                        <a:pt x="134" y="100"/>
                        <a:pt x="105" y="112"/>
                      </a:cubicBezTo>
                      <a:cubicBezTo>
                        <a:pt x="67" y="128"/>
                        <a:pt x="22" y="110"/>
                        <a:pt x="6" y="72"/>
                      </a:cubicBezTo>
                      <a:cubicBezTo>
                        <a:pt x="-4" y="47"/>
                        <a:pt x="0" y="21"/>
                        <a:pt x="1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56" name="Google Shape;956;p3"/>
                <p:cNvSpPr/>
                <p:nvPr/>
              </p:nvSpPr>
              <p:spPr>
                <a:xfrm>
                  <a:off x="244913" y="2584236"/>
                  <a:ext cx="49309" cy="48981"/>
                </a:xfrm>
                <a:custGeom>
                  <a:rect b="b" l="l" r="r" t="t"/>
                  <a:pathLst>
                    <a:path extrusionOk="0" h="150" w="151">
                      <a:moveTo>
                        <a:pt x="6" y="104"/>
                      </a:moveTo>
                      <a:cubicBezTo>
                        <a:pt x="22" y="142"/>
                        <a:pt x="66" y="160"/>
                        <a:pt x="105" y="144"/>
                      </a:cubicBezTo>
                      <a:cubicBezTo>
                        <a:pt x="143" y="128"/>
                        <a:pt x="161" y="84"/>
                        <a:pt x="145" y="46"/>
                      </a:cubicBezTo>
                      <a:cubicBezTo>
                        <a:pt x="129" y="7"/>
                        <a:pt x="85" y="-11"/>
                        <a:pt x="47" y="5"/>
                      </a:cubicBezTo>
                      <a:cubicBezTo>
                        <a:pt x="8" y="21"/>
                        <a:pt x="-10" y="66"/>
                        <a:pt x="6" y="1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175" lIns="81625" spcFirstLastPara="1" rIns="81625" wrap="square" tIns="8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57" name="Google Shape;957;p3"/>
                <p:cNvSpPr/>
                <p:nvPr/>
              </p:nvSpPr>
              <p:spPr>
                <a:xfrm>
                  <a:off x="244913" y="2594685"/>
                  <a:ext cx="49309" cy="38532"/>
                </a:xfrm>
                <a:custGeom>
                  <a:rect b="b" l="l" r="r" t="t"/>
                  <a:pathLst>
                    <a:path extrusionOk="0" h="118" w="151">
                      <a:moveTo>
                        <a:pt x="14" y="0"/>
                      </a:moveTo>
                      <a:cubicBezTo>
                        <a:pt x="14" y="10"/>
                        <a:pt x="15" y="20"/>
                        <a:pt x="19" y="29"/>
                      </a:cubicBezTo>
                      <a:cubicBezTo>
                        <a:pt x="36" y="67"/>
                        <a:pt x="80" y="85"/>
                        <a:pt x="118" y="69"/>
                      </a:cubicBezTo>
                      <a:cubicBezTo>
                        <a:pt x="132" y="63"/>
                        <a:pt x="143" y="54"/>
                        <a:pt x="151" y="42"/>
                      </a:cubicBezTo>
                      <a:cubicBezTo>
                        <a:pt x="151" y="72"/>
                        <a:pt x="134" y="100"/>
                        <a:pt x="105" y="112"/>
                      </a:cubicBezTo>
                      <a:cubicBezTo>
                        <a:pt x="66" y="128"/>
                        <a:pt x="22" y="110"/>
                        <a:pt x="6" y="72"/>
                      </a:cubicBezTo>
                      <a:cubicBezTo>
                        <a:pt x="-4" y="47"/>
                        <a:pt x="0" y="21"/>
                        <a:pt x="1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58" name="Google Shape;958;p3"/>
                <p:cNvSpPr/>
                <p:nvPr/>
              </p:nvSpPr>
              <p:spPr>
                <a:xfrm>
                  <a:off x="436272" y="2725954"/>
                  <a:ext cx="115599" cy="144657"/>
                </a:xfrm>
                <a:custGeom>
                  <a:rect b="b" l="l" r="r" t="t"/>
                  <a:pathLst>
                    <a:path extrusionOk="0" h="443" w="354">
                      <a:moveTo>
                        <a:pt x="284" y="23"/>
                      </a:moveTo>
                      <a:cubicBezTo>
                        <a:pt x="284" y="23"/>
                        <a:pt x="447" y="361"/>
                        <a:pt x="274" y="433"/>
                      </a:cubicBezTo>
                      <a:cubicBezTo>
                        <a:pt x="102" y="505"/>
                        <a:pt x="0" y="142"/>
                        <a:pt x="0" y="142"/>
                      </a:cubicBezTo>
                      <a:cubicBezTo>
                        <a:pt x="0" y="142"/>
                        <a:pt x="56" y="-70"/>
                        <a:pt x="284" y="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59" name="Google Shape;959;p3"/>
                <p:cNvSpPr/>
                <p:nvPr/>
              </p:nvSpPr>
              <p:spPr>
                <a:xfrm>
                  <a:off x="436272" y="2740975"/>
                  <a:ext cx="113966" cy="129636"/>
                </a:xfrm>
                <a:custGeom>
                  <a:rect b="b" l="l" r="r" t="t"/>
                  <a:pathLst>
                    <a:path extrusionOk="0" h="397" w="349">
                      <a:moveTo>
                        <a:pt x="0" y="96"/>
                      </a:moveTo>
                      <a:cubicBezTo>
                        <a:pt x="0" y="96"/>
                        <a:pt x="15" y="41"/>
                        <a:pt x="59" y="0"/>
                      </a:cubicBezTo>
                      <a:cubicBezTo>
                        <a:pt x="58" y="4"/>
                        <a:pt x="57" y="7"/>
                        <a:pt x="57" y="7"/>
                      </a:cubicBezTo>
                      <a:cubicBezTo>
                        <a:pt x="57" y="7"/>
                        <a:pt x="159" y="370"/>
                        <a:pt x="331" y="298"/>
                      </a:cubicBezTo>
                      <a:cubicBezTo>
                        <a:pt x="338" y="295"/>
                        <a:pt x="343" y="291"/>
                        <a:pt x="349" y="288"/>
                      </a:cubicBezTo>
                      <a:cubicBezTo>
                        <a:pt x="341" y="332"/>
                        <a:pt x="319" y="368"/>
                        <a:pt x="274" y="387"/>
                      </a:cubicBezTo>
                      <a:cubicBezTo>
                        <a:pt x="102" y="459"/>
                        <a:pt x="0" y="96"/>
                        <a:pt x="0" y="96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3"/>
                <p:cNvSpPr/>
                <p:nvPr/>
              </p:nvSpPr>
              <p:spPr>
                <a:xfrm>
                  <a:off x="489174" y="3619367"/>
                  <a:ext cx="175031" cy="144657"/>
                </a:xfrm>
                <a:custGeom>
                  <a:rect b="b" l="l" r="r" t="t"/>
                  <a:pathLst>
                    <a:path extrusionOk="0" h="443" w="536">
                      <a:moveTo>
                        <a:pt x="22" y="4"/>
                      </a:moveTo>
                      <a:cubicBezTo>
                        <a:pt x="70" y="60"/>
                        <a:pt x="122" y="112"/>
                        <a:pt x="176" y="162"/>
                      </a:cubicBezTo>
                      <a:cubicBezTo>
                        <a:pt x="282" y="261"/>
                        <a:pt x="398" y="353"/>
                        <a:pt x="529" y="419"/>
                      </a:cubicBezTo>
                      <a:cubicBezTo>
                        <a:pt x="543" y="426"/>
                        <a:pt x="533" y="448"/>
                        <a:pt x="519" y="441"/>
                      </a:cubicBezTo>
                      <a:cubicBezTo>
                        <a:pt x="386" y="375"/>
                        <a:pt x="268" y="281"/>
                        <a:pt x="160" y="181"/>
                      </a:cubicBezTo>
                      <a:cubicBezTo>
                        <a:pt x="105" y="129"/>
                        <a:pt x="51" y="76"/>
                        <a:pt x="3" y="18"/>
                      </a:cubicBezTo>
                      <a:cubicBezTo>
                        <a:pt x="-8" y="6"/>
                        <a:pt x="12" y="-8"/>
                        <a:pt x="22" y="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61" name="Google Shape;961;p3"/>
                <p:cNvSpPr/>
                <p:nvPr/>
              </p:nvSpPr>
              <p:spPr>
                <a:xfrm>
                  <a:off x="442477" y="3752921"/>
                  <a:ext cx="207033" cy="40164"/>
                </a:xfrm>
                <a:custGeom>
                  <a:rect b="b" l="l" r="r" t="t"/>
                  <a:pathLst>
                    <a:path extrusionOk="0" h="123" w="634">
                      <a:moveTo>
                        <a:pt x="14" y="0"/>
                      </a:moveTo>
                      <a:cubicBezTo>
                        <a:pt x="192" y="29"/>
                        <a:pt x="370" y="58"/>
                        <a:pt x="548" y="87"/>
                      </a:cubicBezTo>
                      <a:cubicBezTo>
                        <a:pt x="574" y="91"/>
                        <a:pt x="599" y="95"/>
                        <a:pt x="624" y="99"/>
                      </a:cubicBezTo>
                      <a:cubicBezTo>
                        <a:pt x="640" y="102"/>
                        <a:pt x="636" y="126"/>
                        <a:pt x="620" y="123"/>
                      </a:cubicBezTo>
                      <a:cubicBezTo>
                        <a:pt x="442" y="95"/>
                        <a:pt x="264" y="66"/>
                        <a:pt x="85" y="37"/>
                      </a:cubicBezTo>
                      <a:cubicBezTo>
                        <a:pt x="60" y="33"/>
                        <a:pt x="35" y="29"/>
                        <a:pt x="10" y="25"/>
                      </a:cubicBezTo>
                      <a:cubicBezTo>
                        <a:pt x="-6" y="22"/>
                        <a:pt x="-2" y="-2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62" name="Google Shape;962;p3"/>
                <p:cNvSpPr/>
                <p:nvPr/>
              </p:nvSpPr>
              <p:spPr>
                <a:xfrm>
                  <a:off x="445089" y="3813984"/>
                  <a:ext cx="209645" cy="85227"/>
                </a:xfrm>
                <a:custGeom>
                  <a:rect b="b" l="l" r="r" t="t"/>
                  <a:pathLst>
                    <a:path extrusionOk="0" h="261" w="642">
                      <a:moveTo>
                        <a:pt x="20" y="259"/>
                      </a:moveTo>
                      <a:cubicBezTo>
                        <a:pt x="83" y="221"/>
                        <a:pt x="149" y="188"/>
                        <a:pt x="215" y="158"/>
                      </a:cubicBezTo>
                      <a:cubicBezTo>
                        <a:pt x="347" y="97"/>
                        <a:pt x="487" y="46"/>
                        <a:pt x="631" y="25"/>
                      </a:cubicBezTo>
                      <a:cubicBezTo>
                        <a:pt x="647" y="23"/>
                        <a:pt x="644" y="-2"/>
                        <a:pt x="628" y="0"/>
                      </a:cubicBezTo>
                      <a:cubicBezTo>
                        <a:pt x="482" y="22"/>
                        <a:pt x="340" y="73"/>
                        <a:pt x="206" y="135"/>
                      </a:cubicBezTo>
                      <a:cubicBezTo>
                        <a:pt x="138" y="166"/>
                        <a:pt x="70" y="200"/>
                        <a:pt x="6" y="239"/>
                      </a:cubicBezTo>
                      <a:cubicBezTo>
                        <a:pt x="-8" y="247"/>
                        <a:pt x="6" y="267"/>
                        <a:pt x="20" y="2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63" name="Google Shape;963;p3"/>
                <p:cNvSpPr/>
                <p:nvPr/>
              </p:nvSpPr>
              <p:spPr>
                <a:xfrm>
                  <a:off x="459458" y="3635041"/>
                  <a:ext cx="228585" cy="275926"/>
                </a:xfrm>
                <a:custGeom>
                  <a:rect b="b" l="l" r="r" t="t"/>
                  <a:pathLst>
                    <a:path extrusionOk="0" h="845" w="700">
                      <a:moveTo>
                        <a:pt x="176" y="837"/>
                      </a:moveTo>
                      <a:cubicBezTo>
                        <a:pt x="127" y="782"/>
                        <a:pt x="442" y="599"/>
                        <a:pt x="442" y="599"/>
                      </a:cubicBezTo>
                      <a:cubicBezTo>
                        <a:pt x="442" y="599"/>
                        <a:pt x="36" y="717"/>
                        <a:pt x="2" y="616"/>
                      </a:cubicBezTo>
                      <a:cubicBezTo>
                        <a:pt x="-33" y="516"/>
                        <a:pt x="451" y="453"/>
                        <a:pt x="451" y="453"/>
                      </a:cubicBezTo>
                      <a:cubicBezTo>
                        <a:pt x="451" y="453"/>
                        <a:pt x="12" y="241"/>
                        <a:pt x="76" y="157"/>
                      </a:cubicBezTo>
                      <a:cubicBezTo>
                        <a:pt x="140" y="72"/>
                        <a:pt x="489" y="312"/>
                        <a:pt x="489" y="312"/>
                      </a:cubicBezTo>
                      <a:cubicBezTo>
                        <a:pt x="489" y="312"/>
                        <a:pt x="247" y="39"/>
                        <a:pt x="311" y="2"/>
                      </a:cubicBezTo>
                      <a:cubicBezTo>
                        <a:pt x="374" y="-35"/>
                        <a:pt x="700" y="335"/>
                        <a:pt x="700" y="335"/>
                      </a:cubicBezTo>
                      <a:lnTo>
                        <a:pt x="675" y="489"/>
                      </a:lnTo>
                      <a:lnTo>
                        <a:pt x="651" y="643"/>
                      </a:lnTo>
                      <a:cubicBezTo>
                        <a:pt x="651" y="643"/>
                        <a:pt x="224" y="893"/>
                        <a:pt x="176" y="8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64" name="Google Shape;964;p3"/>
                <p:cNvSpPr/>
                <p:nvPr/>
              </p:nvSpPr>
              <p:spPr>
                <a:xfrm>
                  <a:off x="465335" y="3595529"/>
                  <a:ext cx="49309" cy="49308"/>
                </a:xfrm>
                <a:custGeom>
                  <a:rect b="b" l="l" r="r" t="t"/>
                  <a:pathLst>
                    <a:path extrusionOk="0" h="151" w="151">
                      <a:moveTo>
                        <a:pt x="63" y="150"/>
                      </a:moveTo>
                      <a:cubicBezTo>
                        <a:pt x="105" y="157"/>
                        <a:pt x="143" y="129"/>
                        <a:pt x="150" y="88"/>
                      </a:cubicBezTo>
                      <a:cubicBezTo>
                        <a:pt x="157" y="46"/>
                        <a:pt x="129" y="8"/>
                        <a:pt x="88" y="1"/>
                      </a:cubicBezTo>
                      <a:cubicBezTo>
                        <a:pt x="46" y="-6"/>
                        <a:pt x="8" y="22"/>
                        <a:pt x="1" y="64"/>
                      </a:cubicBezTo>
                      <a:cubicBezTo>
                        <a:pt x="-6" y="105"/>
                        <a:pt x="22" y="143"/>
                        <a:pt x="63" y="1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475" lIns="81625" spcFirstLastPara="1" rIns="81625" wrap="square" tIns="8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65" name="Google Shape;965;p3"/>
                <p:cNvSpPr/>
                <p:nvPr/>
              </p:nvSpPr>
              <p:spPr>
                <a:xfrm>
                  <a:off x="467621" y="3599121"/>
                  <a:ext cx="47023" cy="45716"/>
                </a:xfrm>
                <a:custGeom>
                  <a:rect b="b" l="l" r="r" t="t"/>
                  <a:pathLst>
                    <a:path extrusionOk="0" h="140" w="144">
                      <a:moveTo>
                        <a:pt x="0" y="95"/>
                      </a:moveTo>
                      <a:cubicBezTo>
                        <a:pt x="8" y="100"/>
                        <a:pt x="17" y="103"/>
                        <a:pt x="27" y="105"/>
                      </a:cubicBezTo>
                      <a:cubicBezTo>
                        <a:pt x="68" y="112"/>
                        <a:pt x="107" y="84"/>
                        <a:pt x="113" y="43"/>
                      </a:cubicBezTo>
                      <a:cubicBezTo>
                        <a:pt x="116" y="28"/>
                        <a:pt x="114" y="13"/>
                        <a:pt x="108" y="0"/>
                      </a:cubicBezTo>
                      <a:cubicBezTo>
                        <a:pt x="133" y="16"/>
                        <a:pt x="148" y="46"/>
                        <a:pt x="143" y="77"/>
                      </a:cubicBezTo>
                      <a:cubicBezTo>
                        <a:pt x="136" y="118"/>
                        <a:pt x="98" y="146"/>
                        <a:pt x="56" y="139"/>
                      </a:cubicBezTo>
                      <a:cubicBezTo>
                        <a:pt x="30" y="135"/>
                        <a:pt x="9" y="117"/>
                        <a:pt x="0" y="95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900" lIns="81625" spcFirstLastPara="1" rIns="81625" wrap="square" tIns="4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66" name="Google Shape;966;p3"/>
                <p:cNvSpPr/>
                <p:nvPr/>
              </p:nvSpPr>
              <p:spPr>
                <a:xfrm>
                  <a:off x="418965" y="3730064"/>
                  <a:ext cx="49309" cy="49308"/>
                </a:xfrm>
                <a:custGeom>
                  <a:rect b="b" l="l" r="r" t="t"/>
                  <a:pathLst>
                    <a:path extrusionOk="0" h="151" w="151">
                      <a:moveTo>
                        <a:pt x="64" y="150"/>
                      </a:moveTo>
                      <a:cubicBezTo>
                        <a:pt x="105" y="157"/>
                        <a:pt x="144" y="129"/>
                        <a:pt x="150" y="88"/>
                      </a:cubicBezTo>
                      <a:cubicBezTo>
                        <a:pt x="157" y="47"/>
                        <a:pt x="129" y="8"/>
                        <a:pt x="88" y="1"/>
                      </a:cubicBezTo>
                      <a:cubicBezTo>
                        <a:pt x="47" y="-5"/>
                        <a:pt x="8" y="23"/>
                        <a:pt x="1" y="64"/>
                      </a:cubicBezTo>
                      <a:cubicBezTo>
                        <a:pt x="-5" y="105"/>
                        <a:pt x="23" y="143"/>
                        <a:pt x="64" y="1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475" lIns="81625" spcFirstLastPara="1" rIns="81625" wrap="square" tIns="8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67" name="Google Shape;967;p3"/>
                <p:cNvSpPr/>
                <p:nvPr/>
              </p:nvSpPr>
              <p:spPr>
                <a:xfrm>
                  <a:off x="421251" y="3733656"/>
                  <a:ext cx="47023" cy="45716"/>
                </a:xfrm>
                <a:custGeom>
                  <a:rect b="b" l="l" r="r" t="t"/>
                  <a:pathLst>
                    <a:path extrusionOk="0" h="140" w="144">
                      <a:moveTo>
                        <a:pt x="0" y="95"/>
                      </a:moveTo>
                      <a:cubicBezTo>
                        <a:pt x="8" y="100"/>
                        <a:pt x="17" y="103"/>
                        <a:pt x="27" y="105"/>
                      </a:cubicBezTo>
                      <a:cubicBezTo>
                        <a:pt x="68" y="112"/>
                        <a:pt x="107" y="84"/>
                        <a:pt x="114" y="43"/>
                      </a:cubicBezTo>
                      <a:cubicBezTo>
                        <a:pt x="116" y="28"/>
                        <a:pt x="114" y="13"/>
                        <a:pt x="108" y="0"/>
                      </a:cubicBezTo>
                      <a:cubicBezTo>
                        <a:pt x="133" y="16"/>
                        <a:pt x="148" y="46"/>
                        <a:pt x="143" y="77"/>
                      </a:cubicBezTo>
                      <a:cubicBezTo>
                        <a:pt x="137" y="118"/>
                        <a:pt x="98" y="146"/>
                        <a:pt x="57" y="139"/>
                      </a:cubicBezTo>
                      <a:cubicBezTo>
                        <a:pt x="30" y="135"/>
                        <a:pt x="10" y="117"/>
                        <a:pt x="0" y="95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900" lIns="81625" spcFirstLastPara="1" rIns="81625" wrap="square" tIns="4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68" name="Google Shape;968;p3"/>
                <p:cNvSpPr/>
                <p:nvPr/>
              </p:nvSpPr>
              <p:spPr>
                <a:xfrm>
                  <a:off x="420271" y="3873741"/>
                  <a:ext cx="49309" cy="49308"/>
                </a:xfrm>
                <a:custGeom>
                  <a:rect b="b" l="l" r="r" t="t"/>
                  <a:pathLst>
                    <a:path extrusionOk="0" h="151" w="151">
                      <a:moveTo>
                        <a:pt x="64" y="150"/>
                      </a:moveTo>
                      <a:cubicBezTo>
                        <a:pt x="105" y="157"/>
                        <a:pt x="144" y="129"/>
                        <a:pt x="150" y="88"/>
                      </a:cubicBezTo>
                      <a:cubicBezTo>
                        <a:pt x="157" y="46"/>
                        <a:pt x="129" y="8"/>
                        <a:pt x="88" y="1"/>
                      </a:cubicBezTo>
                      <a:cubicBezTo>
                        <a:pt x="47" y="-6"/>
                        <a:pt x="8" y="22"/>
                        <a:pt x="1" y="63"/>
                      </a:cubicBezTo>
                      <a:cubicBezTo>
                        <a:pt x="-5" y="105"/>
                        <a:pt x="23" y="143"/>
                        <a:pt x="64" y="1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475" lIns="81625" spcFirstLastPara="1" rIns="81625" wrap="square" tIns="8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69" name="Google Shape;969;p3"/>
                <p:cNvSpPr/>
                <p:nvPr/>
              </p:nvSpPr>
              <p:spPr>
                <a:xfrm>
                  <a:off x="422557" y="3877333"/>
                  <a:ext cx="47023" cy="45716"/>
                </a:xfrm>
                <a:custGeom>
                  <a:rect b="b" l="l" r="r" t="t"/>
                  <a:pathLst>
                    <a:path extrusionOk="0" h="140" w="144">
                      <a:moveTo>
                        <a:pt x="0" y="95"/>
                      </a:moveTo>
                      <a:cubicBezTo>
                        <a:pt x="8" y="100"/>
                        <a:pt x="17" y="103"/>
                        <a:pt x="27" y="105"/>
                      </a:cubicBezTo>
                      <a:cubicBezTo>
                        <a:pt x="68" y="112"/>
                        <a:pt x="107" y="84"/>
                        <a:pt x="114" y="42"/>
                      </a:cubicBezTo>
                      <a:cubicBezTo>
                        <a:pt x="116" y="28"/>
                        <a:pt x="114" y="13"/>
                        <a:pt x="108" y="0"/>
                      </a:cubicBezTo>
                      <a:cubicBezTo>
                        <a:pt x="133" y="16"/>
                        <a:pt x="148" y="45"/>
                        <a:pt x="143" y="77"/>
                      </a:cubicBezTo>
                      <a:cubicBezTo>
                        <a:pt x="136" y="118"/>
                        <a:pt x="98" y="146"/>
                        <a:pt x="57" y="139"/>
                      </a:cubicBezTo>
                      <a:cubicBezTo>
                        <a:pt x="30" y="135"/>
                        <a:pt x="10" y="117"/>
                        <a:pt x="0" y="95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900" lIns="81625" spcFirstLastPara="1" rIns="81625" wrap="square" tIns="4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0" name="Google Shape;970;p3"/>
                <p:cNvSpPr/>
                <p:nvPr/>
              </p:nvSpPr>
              <p:spPr>
                <a:xfrm>
                  <a:off x="654409" y="3744431"/>
                  <a:ext cx="146294" cy="109064"/>
                </a:xfrm>
                <a:custGeom>
                  <a:rect b="b" l="l" r="r" t="t"/>
                  <a:pathLst>
                    <a:path extrusionOk="0" h="334" w="448">
                      <a:moveTo>
                        <a:pt x="103" y="0"/>
                      </a:moveTo>
                      <a:cubicBezTo>
                        <a:pt x="103" y="0"/>
                        <a:pt x="476" y="40"/>
                        <a:pt x="446" y="225"/>
                      </a:cubicBezTo>
                      <a:cubicBezTo>
                        <a:pt x="416" y="410"/>
                        <a:pt x="54" y="304"/>
                        <a:pt x="54" y="304"/>
                      </a:cubicBezTo>
                      <a:cubicBezTo>
                        <a:pt x="54" y="304"/>
                        <a:pt x="-96" y="144"/>
                        <a:pt x="1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1" name="Google Shape;971;p3"/>
                <p:cNvSpPr/>
                <p:nvPr/>
              </p:nvSpPr>
              <p:spPr>
                <a:xfrm>
                  <a:off x="655715" y="3780024"/>
                  <a:ext cx="144988" cy="73471"/>
                </a:xfrm>
                <a:custGeom>
                  <a:rect b="b" l="l" r="r" t="t"/>
                  <a:pathLst>
                    <a:path extrusionOk="0" h="225" w="444">
                      <a:moveTo>
                        <a:pt x="50" y="195"/>
                      </a:moveTo>
                      <a:cubicBezTo>
                        <a:pt x="50" y="195"/>
                        <a:pt x="11" y="153"/>
                        <a:pt x="0" y="93"/>
                      </a:cubicBezTo>
                      <a:cubicBezTo>
                        <a:pt x="3" y="97"/>
                        <a:pt x="5" y="99"/>
                        <a:pt x="5" y="99"/>
                      </a:cubicBezTo>
                      <a:cubicBezTo>
                        <a:pt x="5" y="99"/>
                        <a:pt x="367" y="205"/>
                        <a:pt x="397" y="21"/>
                      </a:cubicBezTo>
                      <a:cubicBezTo>
                        <a:pt x="398" y="13"/>
                        <a:pt x="397" y="7"/>
                        <a:pt x="397" y="0"/>
                      </a:cubicBezTo>
                      <a:cubicBezTo>
                        <a:pt x="430" y="30"/>
                        <a:pt x="450" y="68"/>
                        <a:pt x="442" y="116"/>
                      </a:cubicBezTo>
                      <a:cubicBezTo>
                        <a:pt x="412" y="301"/>
                        <a:pt x="50" y="195"/>
                        <a:pt x="50" y="195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2650" lIns="81625" spcFirstLastPara="1" rIns="81625" wrap="square" tIns="326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2" name="Google Shape;972;p3"/>
                <p:cNvSpPr/>
                <p:nvPr/>
              </p:nvSpPr>
              <p:spPr>
                <a:xfrm>
                  <a:off x="1013941" y="2969879"/>
                  <a:ext cx="109394" cy="198210"/>
                </a:xfrm>
                <a:custGeom>
                  <a:rect b="b" l="l" r="r" t="t"/>
                  <a:pathLst>
                    <a:path extrusionOk="0" h="607" w="335">
                      <a:moveTo>
                        <a:pt x="332" y="20"/>
                      </a:moveTo>
                      <a:cubicBezTo>
                        <a:pt x="287" y="78"/>
                        <a:pt x="246" y="139"/>
                        <a:pt x="208" y="202"/>
                      </a:cubicBezTo>
                      <a:cubicBezTo>
                        <a:pt x="131" y="325"/>
                        <a:pt x="63" y="457"/>
                        <a:pt x="25" y="598"/>
                      </a:cubicBezTo>
                      <a:cubicBezTo>
                        <a:pt x="20" y="613"/>
                        <a:pt x="-3" y="608"/>
                        <a:pt x="1" y="592"/>
                      </a:cubicBezTo>
                      <a:cubicBezTo>
                        <a:pt x="40" y="449"/>
                        <a:pt x="108" y="316"/>
                        <a:pt x="186" y="190"/>
                      </a:cubicBezTo>
                      <a:cubicBezTo>
                        <a:pt x="226" y="126"/>
                        <a:pt x="268" y="63"/>
                        <a:pt x="314" y="4"/>
                      </a:cubicBezTo>
                      <a:cubicBezTo>
                        <a:pt x="324" y="-9"/>
                        <a:pt x="342" y="8"/>
                        <a:pt x="332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3" name="Google Shape;973;p3"/>
                <p:cNvSpPr/>
                <p:nvPr/>
              </p:nvSpPr>
              <p:spPr>
                <a:xfrm>
                  <a:off x="975082" y="2950287"/>
                  <a:ext cx="15021" cy="209312"/>
                </a:xfrm>
                <a:custGeom>
                  <a:rect b="b" l="l" r="r" t="t"/>
                  <a:pathLst>
                    <a:path extrusionOk="0" h="641" w="46">
                      <a:moveTo>
                        <a:pt x="24" y="11"/>
                      </a:moveTo>
                      <a:cubicBezTo>
                        <a:pt x="31" y="191"/>
                        <a:pt x="37" y="371"/>
                        <a:pt x="44" y="552"/>
                      </a:cubicBezTo>
                      <a:cubicBezTo>
                        <a:pt x="45" y="577"/>
                        <a:pt x="45" y="603"/>
                        <a:pt x="46" y="628"/>
                      </a:cubicBezTo>
                      <a:cubicBezTo>
                        <a:pt x="47" y="644"/>
                        <a:pt x="22" y="645"/>
                        <a:pt x="22" y="629"/>
                      </a:cubicBezTo>
                      <a:cubicBezTo>
                        <a:pt x="15" y="449"/>
                        <a:pt x="9" y="268"/>
                        <a:pt x="2" y="88"/>
                      </a:cubicBezTo>
                      <a:cubicBezTo>
                        <a:pt x="1" y="63"/>
                        <a:pt x="1" y="37"/>
                        <a:pt x="0" y="12"/>
                      </a:cubicBezTo>
                      <a:cubicBezTo>
                        <a:pt x="-1" y="-4"/>
                        <a:pt x="24" y="-5"/>
                        <a:pt x="24" y="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4" name="Google Shape;974;p3"/>
                <p:cNvSpPr/>
                <p:nvPr/>
              </p:nvSpPr>
              <p:spPr>
                <a:xfrm>
                  <a:off x="840216" y="2979675"/>
                  <a:ext cx="122783" cy="190699"/>
                </a:xfrm>
                <a:custGeom>
                  <a:rect b="b" l="l" r="r" t="t"/>
                  <a:pathLst>
                    <a:path extrusionOk="0" h="584" w="376">
                      <a:moveTo>
                        <a:pt x="3" y="22"/>
                      </a:moveTo>
                      <a:cubicBezTo>
                        <a:pt x="53" y="76"/>
                        <a:pt x="98" y="134"/>
                        <a:pt x="141" y="193"/>
                      </a:cubicBezTo>
                      <a:cubicBezTo>
                        <a:pt x="226" y="311"/>
                        <a:pt x="303" y="438"/>
                        <a:pt x="352" y="575"/>
                      </a:cubicBezTo>
                      <a:cubicBezTo>
                        <a:pt x="357" y="590"/>
                        <a:pt x="380" y="583"/>
                        <a:pt x="375" y="568"/>
                      </a:cubicBezTo>
                      <a:cubicBezTo>
                        <a:pt x="326" y="428"/>
                        <a:pt x="248" y="300"/>
                        <a:pt x="161" y="180"/>
                      </a:cubicBezTo>
                      <a:cubicBezTo>
                        <a:pt x="117" y="119"/>
                        <a:pt x="71" y="59"/>
                        <a:pt x="20" y="3"/>
                      </a:cubicBezTo>
                      <a:cubicBezTo>
                        <a:pt x="9" y="-8"/>
                        <a:pt x="-7" y="10"/>
                        <a:pt x="3" y="21"/>
                      </a:cubicBezTo>
                      <a:lnTo>
                        <a:pt x="3" y="21"/>
                      </a:lnTo>
                      <a:lnTo>
                        <a:pt x="3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5" name="Google Shape;975;p3"/>
                <p:cNvSpPr/>
                <p:nvPr/>
              </p:nvSpPr>
              <p:spPr>
                <a:xfrm>
                  <a:off x="842829" y="2976410"/>
                  <a:ext cx="279200" cy="215843"/>
                </a:xfrm>
                <a:custGeom>
                  <a:rect b="b" l="l" r="r" t="t"/>
                  <a:pathLst>
                    <a:path extrusionOk="0" h="661" w="855">
                      <a:moveTo>
                        <a:pt x="4" y="234"/>
                      </a:moveTo>
                      <a:cubicBezTo>
                        <a:pt x="49" y="175"/>
                        <a:pt x="290" y="448"/>
                        <a:pt x="290" y="448"/>
                      </a:cubicBezTo>
                      <a:cubicBezTo>
                        <a:pt x="290" y="448"/>
                        <a:pt x="95" y="73"/>
                        <a:pt x="187" y="20"/>
                      </a:cubicBezTo>
                      <a:cubicBezTo>
                        <a:pt x="279" y="-34"/>
                        <a:pt x="435" y="429"/>
                        <a:pt x="435" y="429"/>
                      </a:cubicBezTo>
                      <a:cubicBezTo>
                        <a:pt x="435" y="429"/>
                        <a:pt x="557" y="-44"/>
                        <a:pt x="652" y="3"/>
                      </a:cubicBezTo>
                      <a:cubicBezTo>
                        <a:pt x="748" y="50"/>
                        <a:pt x="581" y="438"/>
                        <a:pt x="581" y="438"/>
                      </a:cubicBezTo>
                      <a:cubicBezTo>
                        <a:pt x="581" y="438"/>
                        <a:pt x="801" y="148"/>
                        <a:pt x="850" y="203"/>
                      </a:cubicBezTo>
                      <a:cubicBezTo>
                        <a:pt x="899" y="258"/>
                        <a:pt x="599" y="650"/>
                        <a:pt x="599" y="650"/>
                      </a:cubicBezTo>
                      <a:lnTo>
                        <a:pt x="443" y="656"/>
                      </a:lnTo>
                      <a:lnTo>
                        <a:pt x="287" y="661"/>
                      </a:lnTo>
                      <a:cubicBezTo>
                        <a:pt x="287" y="661"/>
                        <a:pt x="-41" y="292"/>
                        <a:pt x="4" y="2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6" name="Google Shape;976;p3"/>
                <p:cNvSpPr/>
                <p:nvPr/>
              </p:nvSpPr>
              <p:spPr>
                <a:xfrm>
                  <a:off x="1097212" y="2945389"/>
                  <a:ext cx="48983" cy="49308"/>
                </a:xfrm>
                <a:custGeom>
                  <a:rect b="b" l="l" r="r" t="t"/>
                  <a:pathLst>
                    <a:path extrusionOk="0" h="151" w="150">
                      <a:moveTo>
                        <a:pt x="0" y="78"/>
                      </a:moveTo>
                      <a:cubicBezTo>
                        <a:pt x="1" y="120"/>
                        <a:pt x="36" y="153"/>
                        <a:pt x="78" y="151"/>
                      </a:cubicBezTo>
                      <a:cubicBezTo>
                        <a:pt x="119" y="150"/>
                        <a:pt x="152" y="114"/>
                        <a:pt x="150" y="73"/>
                      </a:cubicBezTo>
                      <a:cubicBezTo>
                        <a:pt x="149" y="31"/>
                        <a:pt x="114" y="-1"/>
                        <a:pt x="72" y="0"/>
                      </a:cubicBezTo>
                      <a:cubicBezTo>
                        <a:pt x="31" y="2"/>
                        <a:pt x="-2" y="37"/>
                        <a:pt x="0" y="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475" lIns="81625" spcFirstLastPara="1" rIns="81625" wrap="square" tIns="8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7" name="Google Shape;977;p3"/>
                <p:cNvSpPr/>
                <p:nvPr/>
              </p:nvSpPr>
              <p:spPr>
                <a:xfrm>
                  <a:off x="1097212" y="2949960"/>
                  <a:ext cx="47676" cy="44736"/>
                </a:xfrm>
                <a:custGeom>
                  <a:rect b="b" l="l" r="r" t="t"/>
                  <a:pathLst>
                    <a:path extrusionOk="0" h="137" w="146">
                      <a:moveTo>
                        <a:pt x="32" y="0"/>
                      </a:moveTo>
                      <a:cubicBezTo>
                        <a:pt x="29" y="9"/>
                        <a:pt x="27" y="19"/>
                        <a:pt x="27" y="29"/>
                      </a:cubicBezTo>
                      <a:cubicBezTo>
                        <a:pt x="29" y="70"/>
                        <a:pt x="64" y="103"/>
                        <a:pt x="105" y="101"/>
                      </a:cubicBezTo>
                      <a:cubicBezTo>
                        <a:pt x="120" y="101"/>
                        <a:pt x="134" y="96"/>
                        <a:pt x="146" y="88"/>
                      </a:cubicBezTo>
                      <a:cubicBezTo>
                        <a:pt x="135" y="116"/>
                        <a:pt x="109" y="136"/>
                        <a:pt x="78" y="137"/>
                      </a:cubicBezTo>
                      <a:cubicBezTo>
                        <a:pt x="36" y="138"/>
                        <a:pt x="1" y="106"/>
                        <a:pt x="0" y="64"/>
                      </a:cubicBezTo>
                      <a:cubicBezTo>
                        <a:pt x="-1" y="38"/>
                        <a:pt x="12" y="14"/>
                        <a:pt x="32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900" lIns="81625" spcFirstLastPara="1" rIns="81625" wrap="square" tIns="3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8" name="Google Shape;978;p3"/>
                <p:cNvSpPr/>
                <p:nvPr/>
              </p:nvSpPr>
              <p:spPr>
                <a:xfrm>
                  <a:off x="956142" y="2926449"/>
                  <a:ext cx="48983" cy="48981"/>
                </a:xfrm>
                <a:custGeom>
                  <a:rect b="b" l="l" r="r" t="t"/>
                  <a:pathLst>
                    <a:path extrusionOk="0" h="150" w="150">
                      <a:moveTo>
                        <a:pt x="0" y="78"/>
                      </a:moveTo>
                      <a:cubicBezTo>
                        <a:pt x="1" y="119"/>
                        <a:pt x="36" y="152"/>
                        <a:pt x="78" y="150"/>
                      </a:cubicBezTo>
                      <a:cubicBezTo>
                        <a:pt x="119" y="149"/>
                        <a:pt x="152" y="114"/>
                        <a:pt x="150" y="72"/>
                      </a:cubicBezTo>
                      <a:cubicBezTo>
                        <a:pt x="149" y="31"/>
                        <a:pt x="114" y="-2"/>
                        <a:pt x="72" y="0"/>
                      </a:cubicBezTo>
                      <a:cubicBezTo>
                        <a:pt x="31" y="1"/>
                        <a:pt x="-2" y="36"/>
                        <a:pt x="0" y="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175" lIns="81625" spcFirstLastPara="1" rIns="81625" wrap="square" tIns="81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79" name="Google Shape;979;p3"/>
                <p:cNvSpPr/>
                <p:nvPr/>
              </p:nvSpPr>
              <p:spPr>
                <a:xfrm>
                  <a:off x="956142" y="2930694"/>
                  <a:ext cx="47676" cy="44736"/>
                </a:xfrm>
                <a:custGeom>
                  <a:rect b="b" l="l" r="r" t="t"/>
                  <a:pathLst>
                    <a:path extrusionOk="0" h="137" w="146">
                      <a:moveTo>
                        <a:pt x="32" y="0"/>
                      </a:moveTo>
                      <a:cubicBezTo>
                        <a:pt x="29" y="9"/>
                        <a:pt x="27" y="19"/>
                        <a:pt x="27" y="29"/>
                      </a:cubicBezTo>
                      <a:cubicBezTo>
                        <a:pt x="29" y="71"/>
                        <a:pt x="64" y="103"/>
                        <a:pt x="105" y="102"/>
                      </a:cubicBezTo>
                      <a:cubicBezTo>
                        <a:pt x="121" y="101"/>
                        <a:pt x="134" y="96"/>
                        <a:pt x="146" y="88"/>
                      </a:cubicBezTo>
                      <a:cubicBezTo>
                        <a:pt x="135" y="116"/>
                        <a:pt x="109" y="136"/>
                        <a:pt x="78" y="137"/>
                      </a:cubicBezTo>
                      <a:cubicBezTo>
                        <a:pt x="36" y="139"/>
                        <a:pt x="1" y="106"/>
                        <a:pt x="0" y="65"/>
                      </a:cubicBezTo>
                      <a:cubicBezTo>
                        <a:pt x="-1" y="38"/>
                        <a:pt x="12" y="14"/>
                        <a:pt x="32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900" lIns="81625" spcFirstLastPara="1" rIns="81625" wrap="square" tIns="3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0" name="Google Shape;980;p3"/>
                <p:cNvSpPr/>
                <p:nvPr/>
              </p:nvSpPr>
              <p:spPr>
                <a:xfrm>
                  <a:off x="815398" y="2955511"/>
                  <a:ext cx="49309" cy="49308"/>
                </a:xfrm>
                <a:custGeom>
                  <a:rect b="b" l="l" r="r" t="t"/>
                  <a:pathLst>
                    <a:path extrusionOk="0" h="151" w="151">
                      <a:moveTo>
                        <a:pt x="0" y="78"/>
                      </a:moveTo>
                      <a:cubicBezTo>
                        <a:pt x="2" y="120"/>
                        <a:pt x="36" y="153"/>
                        <a:pt x="78" y="151"/>
                      </a:cubicBezTo>
                      <a:cubicBezTo>
                        <a:pt x="120" y="150"/>
                        <a:pt x="152" y="115"/>
                        <a:pt x="151" y="73"/>
                      </a:cubicBezTo>
                      <a:cubicBezTo>
                        <a:pt x="149" y="31"/>
                        <a:pt x="114" y="-1"/>
                        <a:pt x="73" y="0"/>
                      </a:cubicBezTo>
                      <a:cubicBezTo>
                        <a:pt x="31" y="2"/>
                        <a:pt x="-1" y="37"/>
                        <a:pt x="0" y="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8475" lIns="81625" spcFirstLastPara="1" rIns="81625" wrap="square" tIns="8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1" name="Google Shape;981;p3"/>
                <p:cNvSpPr/>
                <p:nvPr/>
              </p:nvSpPr>
              <p:spPr>
                <a:xfrm>
                  <a:off x="815398" y="2960083"/>
                  <a:ext cx="47676" cy="44736"/>
                </a:xfrm>
                <a:custGeom>
                  <a:rect b="b" l="l" r="r" t="t"/>
                  <a:pathLst>
                    <a:path extrusionOk="0" h="137" w="146">
                      <a:moveTo>
                        <a:pt x="32" y="0"/>
                      </a:moveTo>
                      <a:cubicBezTo>
                        <a:pt x="29" y="9"/>
                        <a:pt x="27" y="19"/>
                        <a:pt x="28" y="29"/>
                      </a:cubicBezTo>
                      <a:cubicBezTo>
                        <a:pt x="29" y="70"/>
                        <a:pt x="64" y="103"/>
                        <a:pt x="106" y="101"/>
                      </a:cubicBezTo>
                      <a:cubicBezTo>
                        <a:pt x="121" y="101"/>
                        <a:pt x="135" y="96"/>
                        <a:pt x="146" y="88"/>
                      </a:cubicBezTo>
                      <a:cubicBezTo>
                        <a:pt x="136" y="116"/>
                        <a:pt x="110" y="136"/>
                        <a:pt x="78" y="137"/>
                      </a:cubicBezTo>
                      <a:cubicBezTo>
                        <a:pt x="36" y="139"/>
                        <a:pt x="2" y="106"/>
                        <a:pt x="0" y="64"/>
                      </a:cubicBezTo>
                      <a:cubicBezTo>
                        <a:pt x="-1" y="38"/>
                        <a:pt x="12" y="14"/>
                        <a:pt x="32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900" lIns="81625" spcFirstLastPara="1" rIns="81625" wrap="square" tIns="3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2" name="Google Shape;982;p3"/>
                <p:cNvSpPr/>
                <p:nvPr/>
              </p:nvSpPr>
              <p:spPr>
                <a:xfrm>
                  <a:off x="937202" y="3165476"/>
                  <a:ext cx="101884" cy="147270"/>
                </a:xfrm>
                <a:custGeom>
                  <a:rect b="b" l="l" r="r" t="t"/>
                  <a:pathLst>
                    <a:path extrusionOk="0" h="451" w="312">
                      <a:moveTo>
                        <a:pt x="310" y="71"/>
                      </a:moveTo>
                      <a:cubicBezTo>
                        <a:pt x="310" y="71"/>
                        <a:pt x="343" y="444"/>
                        <a:pt x="156" y="451"/>
                      </a:cubicBezTo>
                      <a:cubicBezTo>
                        <a:pt x="-31" y="458"/>
                        <a:pt x="3" y="82"/>
                        <a:pt x="3" y="82"/>
                      </a:cubicBezTo>
                      <a:cubicBezTo>
                        <a:pt x="3" y="82"/>
                        <a:pt x="130" y="-96"/>
                        <a:pt x="310" y="7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3" name="Google Shape;983;p3"/>
                <p:cNvSpPr/>
                <p:nvPr/>
              </p:nvSpPr>
              <p:spPr>
                <a:xfrm>
                  <a:off x="937202" y="3169721"/>
                  <a:ext cx="85556" cy="143025"/>
                </a:xfrm>
                <a:custGeom>
                  <a:rect b="b" l="l" r="r" t="t"/>
                  <a:pathLst>
                    <a:path extrusionOk="0" h="438" w="262">
                      <a:moveTo>
                        <a:pt x="3" y="69"/>
                      </a:moveTo>
                      <a:cubicBezTo>
                        <a:pt x="3" y="69"/>
                        <a:pt x="36" y="23"/>
                        <a:pt x="92" y="0"/>
                      </a:cubicBezTo>
                      <a:cubicBezTo>
                        <a:pt x="89" y="3"/>
                        <a:pt x="87" y="6"/>
                        <a:pt x="87" y="6"/>
                      </a:cubicBezTo>
                      <a:cubicBezTo>
                        <a:pt x="87" y="6"/>
                        <a:pt x="54" y="382"/>
                        <a:pt x="241" y="375"/>
                      </a:cubicBezTo>
                      <a:cubicBezTo>
                        <a:pt x="248" y="375"/>
                        <a:pt x="255" y="373"/>
                        <a:pt x="262" y="371"/>
                      </a:cubicBezTo>
                      <a:cubicBezTo>
                        <a:pt x="238" y="410"/>
                        <a:pt x="205" y="436"/>
                        <a:pt x="156" y="438"/>
                      </a:cubicBezTo>
                      <a:cubicBezTo>
                        <a:pt x="-31" y="445"/>
                        <a:pt x="3" y="69"/>
                        <a:pt x="3" y="69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4" name="Google Shape;984;p3"/>
                <p:cNvSpPr/>
                <p:nvPr/>
              </p:nvSpPr>
              <p:spPr>
                <a:xfrm>
                  <a:off x="356920" y="3022125"/>
                  <a:ext cx="300426" cy="174699"/>
                </a:xfrm>
                <a:custGeom>
                  <a:rect b="b" l="l" r="r" t="t"/>
                  <a:pathLst>
                    <a:path extrusionOk="0" h="535" w="920">
                      <a:moveTo>
                        <a:pt x="920" y="535"/>
                      </a:moveTo>
                      <a:cubicBezTo>
                        <a:pt x="920" y="535"/>
                        <a:pt x="867" y="2"/>
                        <a:pt x="0" y="0"/>
                      </a:cubicBezTo>
                      <a:cubicBezTo>
                        <a:pt x="0" y="0"/>
                        <a:pt x="314" y="520"/>
                        <a:pt x="920" y="5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5" name="Google Shape;985;p3"/>
                <p:cNvSpPr/>
                <p:nvPr/>
              </p:nvSpPr>
              <p:spPr>
                <a:xfrm>
                  <a:off x="356920" y="3022125"/>
                  <a:ext cx="300426" cy="175025"/>
                </a:xfrm>
                <a:custGeom>
                  <a:rect b="b" l="l" r="r" t="t"/>
                  <a:pathLst>
                    <a:path extrusionOk="0" h="536" w="920">
                      <a:moveTo>
                        <a:pt x="77" y="2"/>
                      </a:moveTo>
                      <a:cubicBezTo>
                        <a:pt x="173" y="130"/>
                        <a:pt x="453" y="447"/>
                        <a:pt x="907" y="480"/>
                      </a:cubicBezTo>
                      <a:cubicBezTo>
                        <a:pt x="918" y="514"/>
                        <a:pt x="920" y="536"/>
                        <a:pt x="920" y="536"/>
                      </a:cubicBezTo>
                      <a:cubicBezTo>
                        <a:pt x="314" y="520"/>
                        <a:pt x="0" y="0"/>
                        <a:pt x="0" y="0"/>
                      </a:cubicBezTo>
                      <a:cubicBezTo>
                        <a:pt x="27" y="0"/>
                        <a:pt x="52" y="1"/>
                        <a:pt x="77" y="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6" name="Google Shape;986;p3"/>
                <p:cNvSpPr/>
                <p:nvPr/>
              </p:nvSpPr>
              <p:spPr>
                <a:xfrm>
                  <a:off x="751721" y="3142945"/>
                  <a:ext cx="104823" cy="347439"/>
                </a:xfrm>
                <a:custGeom>
                  <a:rect b="b" l="l" r="r" t="t"/>
                  <a:pathLst>
                    <a:path extrusionOk="0" h="1064" w="321">
                      <a:moveTo>
                        <a:pt x="200" y="1064"/>
                      </a:moveTo>
                      <a:cubicBezTo>
                        <a:pt x="200" y="1064"/>
                        <a:pt x="-239" y="757"/>
                        <a:pt x="183" y="0"/>
                      </a:cubicBezTo>
                      <a:cubicBezTo>
                        <a:pt x="183" y="0"/>
                        <a:pt x="483" y="529"/>
                        <a:pt x="200" y="10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7" name="Google Shape;987;p3"/>
                <p:cNvSpPr/>
                <p:nvPr/>
              </p:nvSpPr>
              <p:spPr>
                <a:xfrm>
                  <a:off x="799724" y="3142945"/>
                  <a:ext cx="56820" cy="347439"/>
                </a:xfrm>
                <a:custGeom>
                  <a:rect b="b" l="l" r="r" t="t"/>
                  <a:pathLst>
                    <a:path extrusionOk="0" h="1064" w="174">
                      <a:moveTo>
                        <a:pt x="0" y="68"/>
                      </a:moveTo>
                      <a:cubicBezTo>
                        <a:pt x="65" y="215"/>
                        <a:pt x="204" y="614"/>
                        <a:pt x="11" y="1026"/>
                      </a:cubicBezTo>
                      <a:cubicBezTo>
                        <a:pt x="36" y="1052"/>
                        <a:pt x="53" y="1064"/>
                        <a:pt x="53" y="1064"/>
                      </a:cubicBezTo>
                      <a:cubicBezTo>
                        <a:pt x="336" y="529"/>
                        <a:pt x="36" y="0"/>
                        <a:pt x="36" y="0"/>
                      </a:cubicBezTo>
                      <a:cubicBezTo>
                        <a:pt x="23" y="23"/>
                        <a:pt x="11" y="46"/>
                        <a:pt x="0" y="6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8" name="Google Shape;988;p3"/>
                <p:cNvSpPr/>
                <p:nvPr/>
              </p:nvSpPr>
              <p:spPr>
                <a:xfrm>
                  <a:off x="359859" y="3451199"/>
                  <a:ext cx="347449" cy="104819"/>
                </a:xfrm>
                <a:custGeom>
                  <a:rect b="b" l="l" r="r" t="t"/>
                  <a:pathLst>
                    <a:path extrusionOk="0" h="321" w="1064">
                      <a:moveTo>
                        <a:pt x="1064" y="207"/>
                      </a:moveTo>
                      <a:cubicBezTo>
                        <a:pt x="1064" y="207"/>
                        <a:pt x="764" y="-237"/>
                        <a:pt x="0" y="174"/>
                      </a:cubicBezTo>
                      <a:cubicBezTo>
                        <a:pt x="0" y="174"/>
                        <a:pt x="525" y="482"/>
                        <a:pt x="1064" y="20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89" name="Google Shape;989;p3"/>
                <p:cNvSpPr/>
                <p:nvPr/>
              </p:nvSpPr>
              <p:spPr>
                <a:xfrm>
                  <a:off x="359859" y="3496588"/>
                  <a:ext cx="347449" cy="59430"/>
                </a:xfrm>
                <a:custGeom>
                  <a:rect b="b" l="l" r="r" t="t"/>
                  <a:pathLst>
                    <a:path extrusionOk="0" h="182" w="1064">
                      <a:moveTo>
                        <a:pt x="69" y="0"/>
                      </a:moveTo>
                      <a:cubicBezTo>
                        <a:pt x="215" y="67"/>
                        <a:pt x="612" y="212"/>
                        <a:pt x="1027" y="25"/>
                      </a:cubicBezTo>
                      <a:cubicBezTo>
                        <a:pt x="1052" y="50"/>
                        <a:pt x="1064" y="68"/>
                        <a:pt x="1064" y="68"/>
                      </a:cubicBezTo>
                      <a:cubicBezTo>
                        <a:pt x="525" y="343"/>
                        <a:pt x="0" y="35"/>
                        <a:pt x="0" y="35"/>
                      </a:cubicBezTo>
                      <a:cubicBezTo>
                        <a:pt x="24" y="23"/>
                        <a:pt x="47" y="11"/>
                        <a:pt x="69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18600" lIns="81625" spcFirstLastPara="1" rIns="81625" wrap="square" tIns="186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90" name="Google Shape;990;p3"/>
                <p:cNvSpPr/>
                <p:nvPr/>
              </p:nvSpPr>
              <p:spPr>
                <a:xfrm>
                  <a:off x="1056067" y="3559936"/>
                  <a:ext cx="106129" cy="347112"/>
                </a:xfrm>
                <a:custGeom>
                  <a:rect b="b" l="l" r="r" t="t"/>
                  <a:pathLst>
                    <a:path extrusionOk="0" h="1063" w="325">
                      <a:moveTo>
                        <a:pt x="182" y="1063"/>
                      </a:moveTo>
                      <a:cubicBezTo>
                        <a:pt x="182" y="1063"/>
                        <a:pt x="-244" y="738"/>
                        <a:pt x="209" y="0"/>
                      </a:cubicBezTo>
                      <a:cubicBezTo>
                        <a:pt x="209" y="0"/>
                        <a:pt x="487" y="541"/>
                        <a:pt x="182" y="106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91" name="Google Shape;991;p3"/>
                <p:cNvSpPr/>
                <p:nvPr/>
              </p:nvSpPr>
              <p:spPr>
                <a:xfrm>
                  <a:off x="1102110" y="3559936"/>
                  <a:ext cx="60085" cy="347112"/>
                </a:xfrm>
                <a:custGeom>
                  <a:rect b="b" l="l" r="r" t="t"/>
                  <a:pathLst>
                    <a:path extrusionOk="0" h="1063" w="184">
                      <a:moveTo>
                        <a:pt x="29" y="66"/>
                      </a:moveTo>
                      <a:cubicBezTo>
                        <a:pt x="88" y="215"/>
                        <a:pt x="210" y="620"/>
                        <a:pt x="0" y="1024"/>
                      </a:cubicBezTo>
                      <a:cubicBezTo>
                        <a:pt x="24" y="1050"/>
                        <a:pt x="41" y="1063"/>
                        <a:pt x="41" y="1063"/>
                      </a:cubicBezTo>
                      <a:cubicBezTo>
                        <a:pt x="346" y="541"/>
                        <a:pt x="68" y="0"/>
                        <a:pt x="68" y="0"/>
                      </a:cubicBezTo>
                      <a:cubicBezTo>
                        <a:pt x="54" y="22"/>
                        <a:pt x="42" y="44"/>
                        <a:pt x="29" y="66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92" name="Google Shape;992;p3"/>
                <p:cNvSpPr/>
                <p:nvPr/>
              </p:nvSpPr>
              <p:spPr>
                <a:xfrm>
                  <a:off x="823236" y="3759452"/>
                  <a:ext cx="233810" cy="85553"/>
                </a:xfrm>
                <a:custGeom>
                  <a:rect b="b" l="l" r="r" t="t"/>
                  <a:pathLst>
                    <a:path extrusionOk="0" h="262" w="716">
                      <a:moveTo>
                        <a:pt x="716" y="245"/>
                      </a:moveTo>
                      <a:cubicBezTo>
                        <a:pt x="716" y="245"/>
                        <a:pt x="591" y="-109"/>
                        <a:pt x="0" y="34"/>
                      </a:cubicBezTo>
                      <a:cubicBezTo>
                        <a:pt x="0" y="34"/>
                        <a:pt x="301" y="336"/>
                        <a:pt x="716" y="2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93" name="Google Shape;993;p3"/>
                <p:cNvSpPr/>
                <p:nvPr/>
              </p:nvSpPr>
              <p:spPr>
                <a:xfrm>
                  <a:off x="823236" y="3766636"/>
                  <a:ext cx="233810" cy="78370"/>
                </a:xfrm>
                <a:custGeom>
                  <a:rect b="b" l="l" r="r" t="t"/>
                  <a:pathLst>
                    <a:path extrusionOk="0" h="240" w="716">
                      <a:moveTo>
                        <a:pt x="53" y="0"/>
                      </a:moveTo>
                      <a:cubicBezTo>
                        <a:pt x="140" y="72"/>
                        <a:pt x="383" y="241"/>
                        <a:pt x="698" y="188"/>
                      </a:cubicBezTo>
                      <a:cubicBezTo>
                        <a:pt x="711" y="209"/>
                        <a:pt x="716" y="223"/>
                        <a:pt x="716" y="223"/>
                      </a:cubicBezTo>
                      <a:cubicBezTo>
                        <a:pt x="301" y="314"/>
                        <a:pt x="0" y="12"/>
                        <a:pt x="0" y="12"/>
                      </a:cubicBezTo>
                      <a:cubicBezTo>
                        <a:pt x="18" y="8"/>
                        <a:pt x="36" y="4"/>
                        <a:pt x="5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7550" lIns="81625" spcFirstLastPara="1" rIns="81625" wrap="square" tIns="375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94" name="Google Shape;994;p3"/>
                <p:cNvSpPr/>
                <p:nvPr/>
              </p:nvSpPr>
              <p:spPr>
                <a:xfrm>
                  <a:off x="860462" y="3984438"/>
                  <a:ext cx="378798" cy="117228"/>
                </a:xfrm>
                <a:custGeom>
                  <a:rect b="b" l="l" r="r" t="t"/>
                  <a:pathLst>
                    <a:path extrusionOk="0" h="359" w="1160">
                      <a:moveTo>
                        <a:pt x="1160" y="235"/>
                      </a:moveTo>
                      <a:cubicBezTo>
                        <a:pt x="1160" y="235"/>
                        <a:pt x="829" y="-262"/>
                        <a:pt x="0" y="190"/>
                      </a:cubicBezTo>
                      <a:cubicBezTo>
                        <a:pt x="0" y="190"/>
                        <a:pt x="575" y="537"/>
                        <a:pt x="1160" y="2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995" name="Google Shape;995;p3"/>
                <p:cNvSpPr/>
                <p:nvPr/>
              </p:nvSpPr>
              <p:spPr>
                <a:xfrm>
                  <a:off x="860462" y="4033746"/>
                  <a:ext cx="378798" cy="67920"/>
                </a:xfrm>
                <a:custGeom>
                  <a:rect b="b" l="l" r="r" t="t"/>
                  <a:pathLst>
                    <a:path extrusionOk="0" h="208" w="1160">
                      <a:moveTo>
                        <a:pt x="74" y="0"/>
                      </a:moveTo>
                      <a:cubicBezTo>
                        <a:pt x="234" y="77"/>
                        <a:pt x="668" y="241"/>
                        <a:pt x="1120" y="36"/>
                      </a:cubicBezTo>
                      <a:cubicBezTo>
                        <a:pt x="1147" y="64"/>
                        <a:pt x="1160" y="84"/>
                        <a:pt x="1160" y="84"/>
                      </a:cubicBezTo>
                      <a:cubicBezTo>
                        <a:pt x="575" y="386"/>
                        <a:pt x="0" y="39"/>
                        <a:pt x="0" y="39"/>
                      </a:cubicBezTo>
                      <a:cubicBezTo>
                        <a:pt x="25" y="25"/>
                        <a:pt x="50" y="12"/>
                        <a:pt x="7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7100" lIns="81625" spcFirstLastPara="1" rIns="81625" wrap="square" tIns="271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  <p:grpSp>
            <p:nvGrpSpPr>
              <p:cNvPr id="996" name="Google Shape;996;p3"/>
              <p:cNvGrpSpPr/>
              <p:nvPr/>
            </p:nvGrpSpPr>
            <p:grpSpPr>
              <a:xfrm>
                <a:off x="381000" y="1142997"/>
                <a:ext cx="1040979" cy="1868527"/>
                <a:chOff x="798418" y="969823"/>
                <a:chExt cx="946344" cy="1698661"/>
              </a:xfrm>
            </p:grpSpPr>
            <p:sp>
              <p:nvSpPr>
                <p:cNvPr id="997" name="Google Shape;997;p3"/>
                <p:cNvSpPr/>
                <p:nvPr/>
              </p:nvSpPr>
              <p:spPr>
                <a:xfrm>
                  <a:off x="1474379" y="969823"/>
                  <a:ext cx="270383" cy="314785"/>
                </a:xfrm>
                <a:custGeom>
                  <a:rect b="b" l="l" r="r" t="t"/>
                  <a:pathLst>
                    <a:path extrusionOk="0" h="964" w="828">
                      <a:moveTo>
                        <a:pt x="42" y="964"/>
                      </a:moveTo>
                      <a:cubicBezTo>
                        <a:pt x="42" y="964"/>
                        <a:pt x="658" y="950"/>
                        <a:pt x="766" y="601"/>
                      </a:cubicBezTo>
                      <a:cubicBezTo>
                        <a:pt x="874" y="252"/>
                        <a:pt x="838" y="-37"/>
                        <a:pt x="680" y="4"/>
                      </a:cubicBezTo>
                      <a:cubicBezTo>
                        <a:pt x="523" y="44"/>
                        <a:pt x="-176" y="241"/>
                        <a:pt x="42" y="96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3"/>
                <p:cNvSpPr/>
                <p:nvPr/>
              </p:nvSpPr>
              <p:spPr>
                <a:xfrm>
                  <a:off x="1478297" y="1056030"/>
                  <a:ext cx="195930" cy="228251"/>
                </a:xfrm>
                <a:custGeom>
                  <a:rect b="b" l="l" r="r" t="t"/>
                  <a:pathLst>
                    <a:path extrusionOk="0" h="699" w="600">
                      <a:moveTo>
                        <a:pt x="30" y="699"/>
                      </a:moveTo>
                      <a:cubicBezTo>
                        <a:pt x="30" y="699"/>
                        <a:pt x="476" y="688"/>
                        <a:pt x="555" y="435"/>
                      </a:cubicBezTo>
                      <a:cubicBezTo>
                        <a:pt x="633" y="181"/>
                        <a:pt x="606" y="-27"/>
                        <a:pt x="492" y="3"/>
                      </a:cubicBezTo>
                      <a:cubicBezTo>
                        <a:pt x="377" y="32"/>
                        <a:pt x="-128" y="174"/>
                        <a:pt x="30" y="69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3"/>
                <p:cNvSpPr/>
                <p:nvPr/>
              </p:nvSpPr>
              <p:spPr>
                <a:xfrm>
                  <a:off x="1013288" y="1129501"/>
                  <a:ext cx="601505" cy="1538983"/>
                </a:xfrm>
                <a:custGeom>
                  <a:rect b="b" l="l" r="r" t="t"/>
                  <a:pathLst>
                    <a:path extrusionOk="0" h="4713" w="1842">
                      <a:moveTo>
                        <a:pt x="177" y="4707"/>
                      </a:moveTo>
                      <a:cubicBezTo>
                        <a:pt x="179" y="4705"/>
                        <a:pt x="179" y="4701"/>
                        <a:pt x="178" y="4698"/>
                      </a:cubicBezTo>
                      <a:cubicBezTo>
                        <a:pt x="-232" y="3666"/>
                        <a:pt x="241" y="2448"/>
                        <a:pt x="710" y="1609"/>
                      </a:cubicBezTo>
                      <a:cubicBezTo>
                        <a:pt x="1219" y="698"/>
                        <a:pt x="1834" y="23"/>
                        <a:pt x="1840" y="17"/>
                      </a:cubicBezTo>
                      <a:cubicBezTo>
                        <a:pt x="1844" y="13"/>
                        <a:pt x="1843" y="6"/>
                        <a:pt x="1839" y="2"/>
                      </a:cubicBezTo>
                      <a:cubicBezTo>
                        <a:pt x="1835" y="-1"/>
                        <a:pt x="1829" y="-1"/>
                        <a:pt x="1825" y="3"/>
                      </a:cubicBezTo>
                      <a:cubicBezTo>
                        <a:pt x="1819" y="10"/>
                        <a:pt x="1203" y="686"/>
                        <a:pt x="693" y="1598"/>
                      </a:cubicBezTo>
                      <a:cubicBezTo>
                        <a:pt x="393" y="2135"/>
                        <a:pt x="188" y="2647"/>
                        <a:pt x="82" y="3120"/>
                      </a:cubicBezTo>
                      <a:cubicBezTo>
                        <a:pt x="-49" y="3713"/>
                        <a:pt x="-23" y="4247"/>
                        <a:pt x="159" y="4706"/>
                      </a:cubicBezTo>
                      <a:cubicBezTo>
                        <a:pt x="161" y="4711"/>
                        <a:pt x="167" y="4714"/>
                        <a:pt x="172" y="4711"/>
                      </a:cubicBezTo>
                      <a:cubicBezTo>
                        <a:pt x="174" y="4711"/>
                        <a:pt x="176" y="4709"/>
                        <a:pt x="177" y="47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3"/>
                <p:cNvSpPr/>
                <p:nvPr/>
              </p:nvSpPr>
              <p:spPr>
                <a:xfrm>
                  <a:off x="1297388" y="1387794"/>
                  <a:ext cx="351694" cy="202781"/>
                </a:xfrm>
                <a:custGeom>
                  <a:rect b="b" l="l" r="r" t="t"/>
                  <a:pathLst>
                    <a:path extrusionOk="0" h="621" w="1077">
                      <a:moveTo>
                        <a:pt x="0" y="529"/>
                      </a:moveTo>
                      <a:cubicBezTo>
                        <a:pt x="0" y="529"/>
                        <a:pt x="885" y="844"/>
                        <a:pt x="1052" y="312"/>
                      </a:cubicBezTo>
                      <a:cubicBezTo>
                        <a:pt x="1218" y="-220"/>
                        <a:pt x="514" y="-19"/>
                        <a:pt x="0" y="52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3"/>
                <p:cNvSpPr/>
                <p:nvPr/>
              </p:nvSpPr>
              <p:spPr>
                <a:xfrm>
                  <a:off x="1297388" y="1456367"/>
                  <a:ext cx="211931" cy="122126"/>
                </a:xfrm>
                <a:custGeom>
                  <a:rect b="b" l="l" r="r" t="t"/>
                  <a:pathLst>
                    <a:path extrusionOk="0" h="374" w="649">
                      <a:moveTo>
                        <a:pt x="0" y="319"/>
                      </a:moveTo>
                      <a:cubicBezTo>
                        <a:pt x="0" y="319"/>
                        <a:pt x="533" y="508"/>
                        <a:pt x="634" y="188"/>
                      </a:cubicBezTo>
                      <a:cubicBezTo>
                        <a:pt x="734" y="-133"/>
                        <a:pt x="310" y="-11"/>
                        <a:pt x="0" y="31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02" name="Google Shape;1002;p3"/>
                <p:cNvSpPr/>
                <p:nvPr/>
              </p:nvSpPr>
              <p:spPr>
                <a:xfrm>
                  <a:off x="1294122" y="1515144"/>
                  <a:ext cx="161316" cy="48981"/>
                </a:xfrm>
                <a:custGeom>
                  <a:rect b="b" l="l" r="r" t="t"/>
                  <a:pathLst>
                    <a:path extrusionOk="0" h="150" w="494">
                      <a:moveTo>
                        <a:pt x="492" y="15"/>
                      </a:moveTo>
                      <a:cubicBezTo>
                        <a:pt x="494" y="13"/>
                        <a:pt x="494" y="11"/>
                        <a:pt x="494" y="8"/>
                      </a:cubicBezTo>
                      <a:cubicBezTo>
                        <a:pt x="493" y="2"/>
                        <a:pt x="488" y="-1"/>
                        <a:pt x="482" y="0"/>
                      </a:cubicBezTo>
                      <a:cubicBezTo>
                        <a:pt x="468" y="2"/>
                        <a:pt x="125" y="63"/>
                        <a:pt x="6" y="132"/>
                      </a:cubicBezTo>
                      <a:cubicBezTo>
                        <a:pt x="1" y="134"/>
                        <a:pt x="-1" y="141"/>
                        <a:pt x="2" y="145"/>
                      </a:cubicBezTo>
                      <a:cubicBezTo>
                        <a:pt x="5" y="150"/>
                        <a:pt x="11" y="152"/>
                        <a:pt x="16" y="149"/>
                      </a:cubicBezTo>
                      <a:cubicBezTo>
                        <a:pt x="133" y="83"/>
                        <a:pt x="482" y="20"/>
                        <a:pt x="486" y="20"/>
                      </a:cubicBezTo>
                      <a:cubicBezTo>
                        <a:pt x="489" y="19"/>
                        <a:pt x="491" y="17"/>
                        <a:pt x="492" y="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8175" lIns="81625" spcFirstLastPara="1" rIns="81625" wrap="square" tIns="81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3"/>
                <p:cNvSpPr/>
                <p:nvPr/>
              </p:nvSpPr>
              <p:spPr>
                <a:xfrm>
                  <a:off x="1157624" y="1169012"/>
                  <a:ext cx="169153" cy="370296"/>
                </a:xfrm>
                <a:custGeom>
                  <a:rect b="b" l="l" r="r" t="t"/>
                  <a:pathLst>
                    <a:path extrusionOk="0" h="1134" w="518">
                      <a:moveTo>
                        <a:pt x="467" y="1134"/>
                      </a:moveTo>
                      <a:cubicBezTo>
                        <a:pt x="467" y="1134"/>
                        <a:pt x="663" y="3"/>
                        <a:pt x="284" y="0"/>
                      </a:cubicBezTo>
                      <a:cubicBezTo>
                        <a:pt x="-95" y="-3"/>
                        <a:pt x="-150" y="638"/>
                        <a:pt x="467" y="113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04" name="Google Shape;1004;p3"/>
                <p:cNvSpPr/>
                <p:nvPr/>
              </p:nvSpPr>
              <p:spPr>
                <a:xfrm>
                  <a:off x="1198769" y="1268933"/>
                  <a:ext cx="123436" cy="270375"/>
                </a:xfrm>
                <a:custGeom>
                  <a:rect b="b" l="l" r="r" t="t"/>
                  <a:pathLst>
                    <a:path extrusionOk="0" h="828" w="378">
                      <a:moveTo>
                        <a:pt x="341" y="828"/>
                      </a:moveTo>
                      <a:cubicBezTo>
                        <a:pt x="341" y="828"/>
                        <a:pt x="484" y="2"/>
                        <a:pt x="207" y="0"/>
                      </a:cubicBezTo>
                      <a:cubicBezTo>
                        <a:pt x="-70" y="-3"/>
                        <a:pt x="-110" y="466"/>
                        <a:pt x="341" y="82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3"/>
                <p:cNvSpPr/>
                <p:nvPr/>
              </p:nvSpPr>
              <p:spPr>
                <a:xfrm>
                  <a:off x="1256895" y="1354160"/>
                  <a:ext cx="56167" cy="186128"/>
                </a:xfrm>
                <a:custGeom>
                  <a:rect b="b" l="l" r="r" t="t"/>
                  <a:pathLst>
                    <a:path extrusionOk="0" h="570" w="172">
                      <a:moveTo>
                        <a:pt x="170" y="566"/>
                      </a:moveTo>
                      <a:cubicBezTo>
                        <a:pt x="172" y="563"/>
                        <a:pt x="172" y="560"/>
                        <a:pt x="171" y="557"/>
                      </a:cubicBezTo>
                      <a:cubicBezTo>
                        <a:pt x="111" y="378"/>
                        <a:pt x="21" y="11"/>
                        <a:pt x="20" y="8"/>
                      </a:cubicBezTo>
                      <a:cubicBezTo>
                        <a:pt x="19" y="2"/>
                        <a:pt x="14" y="-1"/>
                        <a:pt x="8" y="0"/>
                      </a:cubicBezTo>
                      <a:cubicBezTo>
                        <a:pt x="3" y="2"/>
                        <a:pt x="-1" y="7"/>
                        <a:pt x="1" y="13"/>
                      </a:cubicBezTo>
                      <a:cubicBezTo>
                        <a:pt x="1" y="16"/>
                        <a:pt x="91" y="384"/>
                        <a:pt x="152" y="564"/>
                      </a:cubicBezTo>
                      <a:cubicBezTo>
                        <a:pt x="154" y="569"/>
                        <a:pt x="159" y="572"/>
                        <a:pt x="165" y="570"/>
                      </a:cubicBezTo>
                      <a:cubicBezTo>
                        <a:pt x="167" y="569"/>
                        <a:pt x="169" y="568"/>
                        <a:pt x="170" y="5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3"/>
                <p:cNvSpPr/>
                <p:nvPr/>
              </p:nvSpPr>
              <p:spPr>
                <a:xfrm>
                  <a:off x="1134765" y="1721191"/>
                  <a:ext cx="321652" cy="181556"/>
                </a:xfrm>
                <a:custGeom>
                  <a:rect b="b" l="l" r="r" t="t"/>
                  <a:pathLst>
                    <a:path extrusionOk="0" h="556" w="985">
                      <a:moveTo>
                        <a:pt x="0" y="504"/>
                      </a:moveTo>
                      <a:cubicBezTo>
                        <a:pt x="0" y="504"/>
                        <a:pt x="796" y="695"/>
                        <a:pt x="956" y="349"/>
                      </a:cubicBezTo>
                      <a:cubicBezTo>
                        <a:pt x="1116" y="3"/>
                        <a:pt x="580" y="-283"/>
                        <a:pt x="0" y="5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07" name="Google Shape;1007;p3"/>
                <p:cNvSpPr/>
                <p:nvPr/>
              </p:nvSpPr>
              <p:spPr>
                <a:xfrm>
                  <a:off x="1134765" y="1778335"/>
                  <a:ext cx="210298" cy="118534"/>
                </a:xfrm>
                <a:custGeom>
                  <a:rect b="b" l="l" r="r" t="t"/>
                  <a:pathLst>
                    <a:path extrusionOk="0" h="363" w="644">
                      <a:moveTo>
                        <a:pt x="0" y="329"/>
                      </a:moveTo>
                      <a:cubicBezTo>
                        <a:pt x="0" y="329"/>
                        <a:pt x="520" y="454"/>
                        <a:pt x="625" y="228"/>
                      </a:cubicBezTo>
                      <a:cubicBezTo>
                        <a:pt x="729" y="2"/>
                        <a:pt x="379" y="-185"/>
                        <a:pt x="0" y="32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08" name="Google Shape;1008;p3"/>
                <p:cNvSpPr/>
                <p:nvPr/>
              </p:nvSpPr>
              <p:spPr>
                <a:xfrm>
                  <a:off x="1125622" y="1830255"/>
                  <a:ext cx="149233" cy="60410"/>
                </a:xfrm>
                <a:custGeom>
                  <a:rect b="b" l="l" r="r" t="t"/>
                  <a:pathLst>
                    <a:path extrusionOk="0" h="185" w="457">
                      <a:moveTo>
                        <a:pt x="456" y="16"/>
                      </a:moveTo>
                      <a:cubicBezTo>
                        <a:pt x="457" y="14"/>
                        <a:pt x="458" y="10"/>
                        <a:pt x="457" y="7"/>
                      </a:cubicBezTo>
                      <a:cubicBezTo>
                        <a:pt x="455" y="2"/>
                        <a:pt x="449" y="-1"/>
                        <a:pt x="444" y="1"/>
                      </a:cubicBezTo>
                      <a:lnTo>
                        <a:pt x="7" y="166"/>
                      </a:lnTo>
                      <a:cubicBezTo>
                        <a:pt x="1" y="168"/>
                        <a:pt x="-1" y="174"/>
                        <a:pt x="1" y="180"/>
                      </a:cubicBezTo>
                      <a:cubicBezTo>
                        <a:pt x="3" y="185"/>
                        <a:pt x="9" y="187"/>
                        <a:pt x="14" y="185"/>
                      </a:cubicBezTo>
                      <a:lnTo>
                        <a:pt x="451" y="20"/>
                      </a:lnTo>
                      <a:cubicBezTo>
                        <a:pt x="453" y="20"/>
                        <a:pt x="455" y="18"/>
                        <a:pt x="456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9600" lIns="81625" spcFirstLastPara="1" rIns="81625" wrap="square" tIns="196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3"/>
                <p:cNvSpPr/>
                <p:nvPr/>
              </p:nvSpPr>
              <p:spPr>
                <a:xfrm>
                  <a:off x="954183" y="1514165"/>
                  <a:ext cx="194624" cy="345153"/>
                </a:xfrm>
                <a:custGeom>
                  <a:rect b="b" l="l" r="r" t="t"/>
                  <a:pathLst>
                    <a:path extrusionOk="0" h="1057" w="596">
                      <a:moveTo>
                        <a:pt x="555" y="1057"/>
                      </a:moveTo>
                      <a:cubicBezTo>
                        <a:pt x="555" y="1057"/>
                        <a:pt x="769" y="-13"/>
                        <a:pt x="219" y="0"/>
                      </a:cubicBezTo>
                      <a:cubicBezTo>
                        <a:pt x="-331" y="13"/>
                        <a:pt x="296" y="1026"/>
                        <a:pt x="555" y="105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10" name="Google Shape;1010;p3"/>
                <p:cNvSpPr/>
                <p:nvPr/>
              </p:nvSpPr>
              <p:spPr>
                <a:xfrm>
                  <a:off x="1016554" y="1651312"/>
                  <a:ext cx="125395" cy="210618"/>
                </a:xfrm>
                <a:custGeom>
                  <a:rect b="b" l="l" r="r" t="t"/>
                  <a:pathLst>
                    <a:path extrusionOk="0" h="645" w="384">
                      <a:moveTo>
                        <a:pt x="366" y="645"/>
                      </a:moveTo>
                      <a:cubicBezTo>
                        <a:pt x="366" y="645"/>
                        <a:pt x="480" y="-8"/>
                        <a:pt x="143" y="0"/>
                      </a:cubicBezTo>
                      <a:cubicBezTo>
                        <a:pt x="-195" y="8"/>
                        <a:pt x="143" y="569"/>
                        <a:pt x="366" y="645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11" name="Google Shape;1011;p3"/>
                <p:cNvSpPr/>
                <p:nvPr/>
              </p:nvSpPr>
              <p:spPr>
                <a:xfrm>
                  <a:off x="1086762" y="1706170"/>
                  <a:ext cx="52248" cy="163597"/>
                </a:xfrm>
                <a:custGeom>
                  <a:rect b="b" l="l" r="r" t="t"/>
                  <a:pathLst>
                    <a:path extrusionOk="0" h="501" w="160">
                      <a:moveTo>
                        <a:pt x="158" y="497"/>
                      </a:moveTo>
                      <a:cubicBezTo>
                        <a:pt x="159" y="495"/>
                        <a:pt x="160" y="493"/>
                        <a:pt x="160" y="491"/>
                      </a:cubicBezTo>
                      <a:cubicBezTo>
                        <a:pt x="155" y="336"/>
                        <a:pt x="26" y="19"/>
                        <a:pt x="20" y="6"/>
                      </a:cubicBezTo>
                      <a:cubicBezTo>
                        <a:pt x="18" y="1"/>
                        <a:pt x="12" y="-2"/>
                        <a:pt x="7" y="1"/>
                      </a:cubicBezTo>
                      <a:cubicBezTo>
                        <a:pt x="2" y="3"/>
                        <a:pt x="-1" y="9"/>
                        <a:pt x="1" y="14"/>
                      </a:cubicBezTo>
                      <a:cubicBezTo>
                        <a:pt x="3" y="17"/>
                        <a:pt x="135" y="340"/>
                        <a:pt x="140" y="491"/>
                      </a:cubicBezTo>
                      <a:cubicBezTo>
                        <a:pt x="140" y="497"/>
                        <a:pt x="144" y="501"/>
                        <a:pt x="150" y="501"/>
                      </a:cubicBezTo>
                      <a:cubicBezTo>
                        <a:pt x="154" y="501"/>
                        <a:pt x="157" y="499"/>
                        <a:pt x="158" y="496"/>
                      </a:cubicBezTo>
                      <a:lnTo>
                        <a:pt x="158" y="4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3"/>
                <p:cNvSpPr/>
                <p:nvPr/>
              </p:nvSpPr>
              <p:spPr>
                <a:xfrm>
                  <a:off x="1034841" y="1993525"/>
                  <a:ext cx="310549" cy="216823"/>
                </a:xfrm>
                <a:custGeom>
                  <a:rect b="b" l="l" r="r" t="t"/>
                  <a:pathLst>
                    <a:path extrusionOk="0" h="664" w="951">
                      <a:moveTo>
                        <a:pt x="0" y="663"/>
                      </a:moveTo>
                      <a:cubicBezTo>
                        <a:pt x="0" y="663"/>
                        <a:pt x="1027" y="711"/>
                        <a:pt x="947" y="224"/>
                      </a:cubicBezTo>
                      <a:cubicBezTo>
                        <a:pt x="867" y="-263"/>
                        <a:pt x="71" y="118"/>
                        <a:pt x="0" y="6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13" name="Google Shape;1013;p3"/>
                <p:cNvSpPr/>
                <p:nvPr/>
              </p:nvSpPr>
              <p:spPr>
                <a:xfrm>
                  <a:off x="1037127" y="2067323"/>
                  <a:ext cx="205400" cy="143025"/>
                </a:xfrm>
                <a:custGeom>
                  <a:rect b="b" l="l" r="r" t="t"/>
                  <a:pathLst>
                    <a:path extrusionOk="0" h="438" w="629">
                      <a:moveTo>
                        <a:pt x="0" y="438"/>
                      </a:moveTo>
                      <a:cubicBezTo>
                        <a:pt x="0" y="438"/>
                        <a:pt x="678" y="469"/>
                        <a:pt x="626" y="148"/>
                      </a:cubicBezTo>
                      <a:cubicBezTo>
                        <a:pt x="573" y="-174"/>
                        <a:pt x="47" y="78"/>
                        <a:pt x="0" y="43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14" name="Google Shape;1014;p3"/>
                <p:cNvSpPr/>
                <p:nvPr/>
              </p:nvSpPr>
              <p:spPr>
                <a:xfrm>
                  <a:off x="1029616" y="2108794"/>
                  <a:ext cx="149886" cy="103513"/>
                </a:xfrm>
                <a:custGeom>
                  <a:rect b="b" l="l" r="r" t="t"/>
                  <a:pathLst>
                    <a:path extrusionOk="0" h="317" w="459">
                      <a:moveTo>
                        <a:pt x="458" y="16"/>
                      </a:moveTo>
                      <a:cubicBezTo>
                        <a:pt x="460" y="13"/>
                        <a:pt x="460" y="9"/>
                        <a:pt x="458" y="6"/>
                      </a:cubicBezTo>
                      <a:cubicBezTo>
                        <a:pt x="455" y="1"/>
                        <a:pt x="449" y="-1"/>
                        <a:pt x="444" y="2"/>
                      </a:cubicBezTo>
                      <a:cubicBezTo>
                        <a:pt x="429" y="10"/>
                        <a:pt x="64" y="208"/>
                        <a:pt x="2" y="302"/>
                      </a:cubicBezTo>
                      <a:cubicBezTo>
                        <a:pt x="-1" y="306"/>
                        <a:pt x="0" y="313"/>
                        <a:pt x="5" y="316"/>
                      </a:cubicBezTo>
                      <a:cubicBezTo>
                        <a:pt x="10" y="319"/>
                        <a:pt x="16" y="317"/>
                        <a:pt x="19" y="313"/>
                      </a:cubicBezTo>
                      <a:cubicBezTo>
                        <a:pt x="78" y="223"/>
                        <a:pt x="450" y="22"/>
                        <a:pt x="454" y="20"/>
                      </a:cubicBezTo>
                      <a:cubicBezTo>
                        <a:pt x="455" y="19"/>
                        <a:pt x="457" y="18"/>
                        <a:pt x="458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3"/>
                <p:cNvSpPr/>
                <p:nvPr/>
              </p:nvSpPr>
              <p:spPr>
                <a:xfrm>
                  <a:off x="814092" y="1953361"/>
                  <a:ext cx="217482" cy="244252"/>
                </a:xfrm>
                <a:custGeom>
                  <a:rect b="b" l="l" r="r" t="t"/>
                  <a:pathLst>
                    <a:path extrusionOk="0" h="748" w="666">
                      <a:moveTo>
                        <a:pt x="666" y="748"/>
                      </a:moveTo>
                      <a:cubicBezTo>
                        <a:pt x="666" y="748"/>
                        <a:pt x="108" y="625"/>
                        <a:pt x="9" y="244"/>
                      </a:cubicBezTo>
                      <a:cubicBezTo>
                        <a:pt x="-89" y="-136"/>
                        <a:pt x="619" y="-144"/>
                        <a:pt x="666" y="7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16" name="Google Shape;1016;p3"/>
                <p:cNvSpPr/>
                <p:nvPr/>
              </p:nvSpPr>
              <p:spPr>
                <a:xfrm>
                  <a:off x="873851" y="2020955"/>
                  <a:ext cx="157397" cy="176985"/>
                </a:xfrm>
                <a:custGeom>
                  <a:rect b="b" l="l" r="r" t="t"/>
                  <a:pathLst>
                    <a:path extrusionOk="0" h="542" w="482">
                      <a:moveTo>
                        <a:pt x="482" y="542"/>
                      </a:moveTo>
                      <a:cubicBezTo>
                        <a:pt x="482" y="542"/>
                        <a:pt x="78" y="453"/>
                        <a:pt x="7" y="177"/>
                      </a:cubicBezTo>
                      <a:cubicBezTo>
                        <a:pt x="-65" y="-99"/>
                        <a:pt x="448" y="-104"/>
                        <a:pt x="482" y="54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17" name="Google Shape;1017;p3"/>
                <p:cNvSpPr/>
                <p:nvPr/>
              </p:nvSpPr>
              <p:spPr>
                <a:xfrm>
                  <a:off x="927405" y="2072221"/>
                  <a:ext cx="107435" cy="131596"/>
                </a:xfrm>
                <a:custGeom>
                  <a:rect b="b" l="l" r="r" t="t"/>
                  <a:pathLst>
                    <a:path extrusionOk="0" h="403" w="329">
                      <a:moveTo>
                        <a:pt x="328" y="399"/>
                      </a:moveTo>
                      <a:cubicBezTo>
                        <a:pt x="330" y="396"/>
                        <a:pt x="330" y="392"/>
                        <a:pt x="328" y="388"/>
                      </a:cubicBezTo>
                      <a:cubicBezTo>
                        <a:pt x="231" y="213"/>
                        <a:pt x="19" y="5"/>
                        <a:pt x="17" y="3"/>
                      </a:cubicBezTo>
                      <a:cubicBezTo>
                        <a:pt x="13" y="-1"/>
                        <a:pt x="7" y="-1"/>
                        <a:pt x="3" y="3"/>
                      </a:cubicBezTo>
                      <a:cubicBezTo>
                        <a:pt x="-1" y="7"/>
                        <a:pt x="-1" y="14"/>
                        <a:pt x="3" y="17"/>
                      </a:cubicBezTo>
                      <a:cubicBezTo>
                        <a:pt x="5" y="20"/>
                        <a:pt x="214" y="225"/>
                        <a:pt x="310" y="398"/>
                      </a:cubicBezTo>
                      <a:cubicBezTo>
                        <a:pt x="313" y="403"/>
                        <a:pt x="319" y="405"/>
                        <a:pt x="324" y="402"/>
                      </a:cubicBezTo>
                      <a:cubicBezTo>
                        <a:pt x="325" y="401"/>
                        <a:pt x="327" y="400"/>
                        <a:pt x="328" y="3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3"/>
                <p:cNvSpPr/>
                <p:nvPr/>
              </p:nvSpPr>
              <p:spPr>
                <a:xfrm>
                  <a:off x="1025697" y="2269125"/>
                  <a:ext cx="278874" cy="216169"/>
                </a:xfrm>
                <a:custGeom>
                  <a:rect b="b" l="l" r="r" t="t"/>
                  <a:pathLst>
                    <a:path extrusionOk="0" h="662" w="854">
                      <a:moveTo>
                        <a:pt x="0" y="638"/>
                      </a:moveTo>
                      <a:cubicBezTo>
                        <a:pt x="0" y="638"/>
                        <a:pt x="597" y="769"/>
                        <a:pt x="802" y="421"/>
                      </a:cubicBezTo>
                      <a:cubicBezTo>
                        <a:pt x="1007" y="73"/>
                        <a:pt x="562" y="-153"/>
                        <a:pt x="301" y="126"/>
                      </a:cubicBezTo>
                      <a:cubicBezTo>
                        <a:pt x="165" y="272"/>
                        <a:pt x="0" y="638"/>
                        <a:pt x="0" y="6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19" name="Google Shape;1019;p3"/>
                <p:cNvSpPr/>
                <p:nvPr/>
              </p:nvSpPr>
              <p:spPr>
                <a:xfrm>
                  <a:off x="1026677" y="2333127"/>
                  <a:ext cx="192665" cy="148902"/>
                </a:xfrm>
                <a:custGeom>
                  <a:rect b="b" l="l" r="r" t="t"/>
                  <a:pathLst>
                    <a:path extrusionOk="0" h="456" w="590">
                      <a:moveTo>
                        <a:pt x="0" y="440"/>
                      </a:moveTo>
                      <a:cubicBezTo>
                        <a:pt x="0" y="440"/>
                        <a:pt x="412" y="530"/>
                        <a:pt x="554" y="290"/>
                      </a:cubicBezTo>
                      <a:cubicBezTo>
                        <a:pt x="695" y="49"/>
                        <a:pt x="388" y="-106"/>
                        <a:pt x="208" y="87"/>
                      </a:cubicBezTo>
                      <a:cubicBezTo>
                        <a:pt x="114" y="188"/>
                        <a:pt x="0" y="440"/>
                        <a:pt x="0" y="44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20" name="Google Shape;1020;p3"/>
                <p:cNvSpPr/>
                <p:nvPr/>
              </p:nvSpPr>
              <p:spPr>
                <a:xfrm>
                  <a:off x="1020472" y="2383414"/>
                  <a:ext cx="142049" cy="99268"/>
                </a:xfrm>
                <a:custGeom>
                  <a:rect b="b" l="l" r="r" t="t"/>
                  <a:pathLst>
                    <a:path extrusionOk="0" h="304" w="435">
                      <a:moveTo>
                        <a:pt x="434" y="16"/>
                      </a:moveTo>
                      <a:cubicBezTo>
                        <a:pt x="436" y="12"/>
                        <a:pt x="436" y="8"/>
                        <a:pt x="434" y="5"/>
                      </a:cubicBezTo>
                      <a:cubicBezTo>
                        <a:pt x="431" y="0"/>
                        <a:pt x="425" y="-1"/>
                        <a:pt x="420" y="2"/>
                      </a:cubicBezTo>
                      <a:cubicBezTo>
                        <a:pt x="405" y="11"/>
                        <a:pt x="60" y="231"/>
                        <a:pt x="3" y="287"/>
                      </a:cubicBezTo>
                      <a:cubicBezTo>
                        <a:pt x="-1" y="291"/>
                        <a:pt x="-1" y="297"/>
                        <a:pt x="3" y="301"/>
                      </a:cubicBezTo>
                      <a:cubicBezTo>
                        <a:pt x="7" y="305"/>
                        <a:pt x="14" y="305"/>
                        <a:pt x="18" y="301"/>
                      </a:cubicBezTo>
                      <a:cubicBezTo>
                        <a:pt x="73" y="246"/>
                        <a:pt x="427" y="21"/>
                        <a:pt x="431" y="19"/>
                      </a:cubicBezTo>
                      <a:cubicBezTo>
                        <a:pt x="432" y="18"/>
                        <a:pt x="433" y="17"/>
                        <a:pt x="434" y="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3"/>
                <p:cNvSpPr/>
                <p:nvPr/>
              </p:nvSpPr>
              <p:spPr>
                <a:xfrm>
                  <a:off x="798418" y="2283166"/>
                  <a:ext cx="218135" cy="217802"/>
                </a:xfrm>
                <a:custGeom>
                  <a:rect b="b" l="l" r="r" t="t"/>
                  <a:pathLst>
                    <a:path extrusionOk="0" h="667" w="668">
                      <a:moveTo>
                        <a:pt x="668" y="667"/>
                      </a:moveTo>
                      <a:cubicBezTo>
                        <a:pt x="668" y="667"/>
                        <a:pt x="34" y="499"/>
                        <a:pt x="1" y="157"/>
                      </a:cubicBezTo>
                      <a:cubicBezTo>
                        <a:pt x="-32" y="-185"/>
                        <a:pt x="603" y="56"/>
                        <a:pt x="668" y="6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22" name="Google Shape;1022;p3"/>
                <p:cNvSpPr/>
                <p:nvPr/>
              </p:nvSpPr>
              <p:spPr>
                <a:xfrm>
                  <a:off x="854911" y="2337372"/>
                  <a:ext cx="161969" cy="161637"/>
                </a:xfrm>
                <a:custGeom>
                  <a:rect b="b" l="l" r="r" t="t"/>
                  <a:pathLst>
                    <a:path extrusionOk="0" h="495" w="496">
                      <a:moveTo>
                        <a:pt x="496" y="495"/>
                      </a:moveTo>
                      <a:cubicBezTo>
                        <a:pt x="496" y="495"/>
                        <a:pt x="25" y="370"/>
                        <a:pt x="1" y="116"/>
                      </a:cubicBezTo>
                      <a:cubicBezTo>
                        <a:pt x="-24" y="-137"/>
                        <a:pt x="447" y="42"/>
                        <a:pt x="496" y="495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23" name="Google Shape;1023;p3"/>
                <p:cNvSpPr/>
                <p:nvPr/>
              </p:nvSpPr>
              <p:spPr>
                <a:xfrm>
                  <a:off x="904547" y="2385046"/>
                  <a:ext cx="124089" cy="127677"/>
                </a:xfrm>
                <a:custGeom>
                  <a:rect b="b" l="l" r="r" t="t"/>
                  <a:pathLst>
                    <a:path extrusionOk="0" h="391" w="380">
                      <a:moveTo>
                        <a:pt x="379" y="386"/>
                      </a:moveTo>
                      <a:cubicBezTo>
                        <a:pt x="381" y="383"/>
                        <a:pt x="381" y="378"/>
                        <a:pt x="378" y="375"/>
                      </a:cubicBezTo>
                      <a:cubicBezTo>
                        <a:pt x="230" y="186"/>
                        <a:pt x="19" y="5"/>
                        <a:pt x="17" y="3"/>
                      </a:cubicBezTo>
                      <a:cubicBezTo>
                        <a:pt x="13" y="0"/>
                        <a:pt x="6" y="0"/>
                        <a:pt x="3" y="4"/>
                      </a:cubicBezTo>
                      <a:cubicBezTo>
                        <a:pt x="-1" y="8"/>
                        <a:pt x="0" y="15"/>
                        <a:pt x="4" y="19"/>
                      </a:cubicBezTo>
                      <a:cubicBezTo>
                        <a:pt x="6" y="20"/>
                        <a:pt x="216" y="200"/>
                        <a:pt x="362" y="387"/>
                      </a:cubicBezTo>
                      <a:cubicBezTo>
                        <a:pt x="366" y="392"/>
                        <a:pt x="372" y="392"/>
                        <a:pt x="376" y="389"/>
                      </a:cubicBezTo>
                      <a:cubicBezTo>
                        <a:pt x="377" y="388"/>
                        <a:pt x="378" y="387"/>
                        <a:pt x="379" y="3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3"/>
                <p:cNvSpPr/>
                <p:nvPr/>
              </p:nvSpPr>
              <p:spPr>
                <a:xfrm>
                  <a:off x="1474379" y="1033825"/>
                  <a:ext cx="270383" cy="250783"/>
                </a:xfrm>
                <a:custGeom>
                  <a:rect b="b" l="l" r="r" t="t"/>
                  <a:pathLst>
                    <a:path extrusionOk="0" h="768" w="828">
                      <a:moveTo>
                        <a:pt x="191" y="518"/>
                      </a:moveTo>
                      <a:cubicBezTo>
                        <a:pt x="340" y="545"/>
                        <a:pt x="480" y="474"/>
                        <a:pt x="584" y="373"/>
                      </a:cubicBezTo>
                      <a:cubicBezTo>
                        <a:pt x="696" y="265"/>
                        <a:pt x="752" y="131"/>
                        <a:pt x="827" y="0"/>
                      </a:cubicBezTo>
                      <a:cubicBezTo>
                        <a:pt x="833" y="108"/>
                        <a:pt x="814" y="250"/>
                        <a:pt x="766" y="405"/>
                      </a:cubicBezTo>
                      <a:cubicBezTo>
                        <a:pt x="658" y="754"/>
                        <a:pt x="42" y="768"/>
                        <a:pt x="42" y="768"/>
                      </a:cubicBezTo>
                      <a:cubicBezTo>
                        <a:pt x="1" y="634"/>
                        <a:pt x="-7" y="518"/>
                        <a:pt x="6" y="418"/>
                      </a:cubicBezTo>
                      <a:cubicBezTo>
                        <a:pt x="47" y="466"/>
                        <a:pt x="106" y="502"/>
                        <a:pt x="191" y="518"/>
                      </a:cubicBezTo>
                      <a:close/>
                    </a:path>
                  </a:pathLst>
                </a:custGeom>
                <a:solidFill>
                  <a:srgbClr val="EDBB60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3"/>
                <p:cNvSpPr/>
                <p:nvPr/>
              </p:nvSpPr>
              <p:spPr>
                <a:xfrm>
                  <a:off x="1297388" y="1458653"/>
                  <a:ext cx="350388" cy="131922"/>
                </a:xfrm>
                <a:custGeom>
                  <a:rect b="b" l="l" r="r" t="t"/>
                  <a:pathLst>
                    <a:path extrusionOk="0" h="404" w="1073">
                      <a:moveTo>
                        <a:pt x="298" y="46"/>
                      </a:moveTo>
                      <a:cubicBezTo>
                        <a:pt x="343" y="158"/>
                        <a:pt x="434" y="241"/>
                        <a:pt x="561" y="247"/>
                      </a:cubicBezTo>
                      <a:cubicBezTo>
                        <a:pt x="646" y="252"/>
                        <a:pt x="718" y="223"/>
                        <a:pt x="795" y="190"/>
                      </a:cubicBezTo>
                      <a:cubicBezTo>
                        <a:pt x="903" y="142"/>
                        <a:pt x="996" y="81"/>
                        <a:pt x="1073" y="0"/>
                      </a:cubicBezTo>
                      <a:cubicBezTo>
                        <a:pt x="1069" y="29"/>
                        <a:pt x="1062" y="60"/>
                        <a:pt x="1052" y="95"/>
                      </a:cubicBezTo>
                      <a:cubicBezTo>
                        <a:pt x="885" y="627"/>
                        <a:pt x="0" y="312"/>
                        <a:pt x="0" y="312"/>
                      </a:cubicBezTo>
                      <a:cubicBezTo>
                        <a:pt x="95" y="210"/>
                        <a:pt x="197" y="121"/>
                        <a:pt x="298" y="46"/>
                      </a:cubicBezTo>
                      <a:close/>
                    </a:path>
                  </a:pathLst>
                </a:custGeom>
                <a:solidFill>
                  <a:srgbClr val="EDBB60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26" name="Google Shape;1026;p3"/>
                <p:cNvSpPr/>
                <p:nvPr/>
              </p:nvSpPr>
              <p:spPr>
                <a:xfrm>
                  <a:off x="1157950" y="1187299"/>
                  <a:ext cx="161316" cy="352010"/>
                </a:xfrm>
                <a:custGeom>
                  <a:rect b="b" l="l" r="r" t="t"/>
                  <a:pathLst>
                    <a:path extrusionOk="0" h="1078" w="494">
                      <a:moveTo>
                        <a:pt x="360" y="805"/>
                      </a:moveTo>
                      <a:cubicBezTo>
                        <a:pt x="401" y="838"/>
                        <a:pt x="447" y="861"/>
                        <a:pt x="494" y="871"/>
                      </a:cubicBezTo>
                      <a:cubicBezTo>
                        <a:pt x="480" y="993"/>
                        <a:pt x="466" y="1078"/>
                        <a:pt x="466" y="1078"/>
                      </a:cubicBezTo>
                      <a:cubicBezTo>
                        <a:pt x="-41" y="671"/>
                        <a:pt x="-94" y="165"/>
                        <a:pt x="114" y="0"/>
                      </a:cubicBezTo>
                      <a:cubicBezTo>
                        <a:pt x="50" y="282"/>
                        <a:pt x="142" y="630"/>
                        <a:pt x="360" y="805"/>
                      </a:cubicBezTo>
                      <a:close/>
                    </a:path>
                  </a:pathLst>
                </a:custGeom>
                <a:solidFill>
                  <a:srgbClr val="EDBB60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27" name="Google Shape;1027;p3"/>
                <p:cNvSpPr/>
                <p:nvPr/>
              </p:nvSpPr>
              <p:spPr>
                <a:xfrm>
                  <a:off x="1134765" y="1777356"/>
                  <a:ext cx="321325" cy="125391"/>
                </a:xfrm>
                <a:custGeom>
                  <a:rect b="b" l="l" r="r" t="t"/>
                  <a:pathLst>
                    <a:path extrusionOk="0" h="384" w="984">
                      <a:moveTo>
                        <a:pt x="365" y="202"/>
                      </a:moveTo>
                      <a:cubicBezTo>
                        <a:pt x="457" y="258"/>
                        <a:pt x="571" y="270"/>
                        <a:pt x="675" y="246"/>
                      </a:cubicBezTo>
                      <a:cubicBezTo>
                        <a:pt x="813" y="215"/>
                        <a:pt x="924" y="121"/>
                        <a:pt x="978" y="0"/>
                      </a:cubicBezTo>
                      <a:cubicBezTo>
                        <a:pt x="991" y="53"/>
                        <a:pt x="985" y="114"/>
                        <a:pt x="956" y="177"/>
                      </a:cubicBezTo>
                      <a:cubicBezTo>
                        <a:pt x="796" y="523"/>
                        <a:pt x="0" y="332"/>
                        <a:pt x="0" y="332"/>
                      </a:cubicBezTo>
                      <a:cubicBezTo>
                        <a:pt x="80" y="223"/>
                        <a:pt x="160" y="135"/>
                        <a:pt x="237" y="65"/>
                      </a:cubicBezTo>
                      <a:cubicBezTo>
                        <a:pt x="265" y="119"/>
                        <a:pt x="306" y="166"/>
                        <a:pt x="365" y="202"/>
                      </a:cubicBezTo>
                      <a:close/>
                    </a:path>
                  </a:pathLst>
                </a:custGeom>
                <a:solidFill>
                  <a:srgbClr val="EDBB60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28" name="Google Shape;1028;p3"/>
                <p:cNvSpPr/>
                <p:nvPr/>
              </p:nvSpPr>
              <p:spPr>
                <a:xfrm>
                  <a:off x="954183" y="1521022"/>
                  <a:ext cx="190705" cy="338295"/>
                </a:xfrm>
                <a:custGeom>
                  <a:rect b="b" l="l" r="r" t="t"/>
                  <a:pathLst>
                    <a:path extrusionOk="0" h="1036" w="584">
                      <a:moveTo>
                        <a:pt x="112" y="0"/>
                      </a:moveTo>
                      <a:cubicBezTo>
                        <a:pt x="70" y="157"/>
                        <a:pt x="137" y="346"/>
                        <a:pt x="226" y="491"/>
                      </a:cubicBezTo>
                      <a:cubicBezTo>
                        <a:pt x="306" y="620"/>
                        <a:pt x="433" y="785"/>
                        <a:pt x="584" y="829"/>
                      </a:cubicBezTo>
                      <a:cubicBezTo>
                        <a:pt x="572" y="951"/>
                        <a:pt x="555" y="1036"/>
                        <a:pt x="555" y="1036"/>
                      </a:cubicBezTo>
                      <a:cubicBezTo>
                        <a:pt x="316" y="1008"/>
                        <a:pt x="-236" y="144"/>
                        <a:pt x="112" y="0"/>
                      </a:cubicBezTo>
                      <a:close/>
                    </a:path>
                  </a:pathLst>
                </a:custGeom>
                <a:solidFill>
                  <a:srgbClr val="EDBB60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29" name="Google Shape;1029;p3"/>
                <p:cNvSpPr/>
                <p:nvPr/>
              </p:nvSpPr>
              <p:spPr>
                <a:xfrm>
                  <a:off x="1034841" y="2023567"/>
                  <a:ext cx="310549" cy="186781"/>
                </a:xfrm>
                <a:custGeom>
                  <a:rect b="b" l="l" r="r" t="t"/>
                  <a:pathLst>
                    <a:path extrusionOk="0" h="572" w="951">
                      <a:moveTo>
                        <a:pt x="604" y="390"/>
                      </a:moveTo>
                      <a:cubicBezTo>
                        <a:pt x="750" y="319"/>
                        <a:pt x="844" y="153"/>
                        <a:pt x="895" y="0"/>
                      </a:cubicBezTo>
                      <a:cubicBezTo>
                        <a:pt x="920" y="34"/>
                        <a:pt x="938" y="77"/>
                        <a:pt x="947" y="132"/>
                      </a:cubicBezTo>
                      <a:cubicBezTo>
                        <a:pt x="1027" y="619"/>
                        <a:pt x="0" y="571"/>
                        <a:pt x="0" y="571"/>
                      </a:cubicBezTo>
                      <a:cubicBezTo>
                        <a:pt x="14" y="464"/>
                        <a:pt x="56" y="364"/>
                        <a:pt x="115" y="275"/>
                      </a:cubicBezTo>
                      <a:cubicBezTo>
                        <a:pt x="208" y="438"/>
                        <a:pt x="433" y="473"/>
                        <a:pt x="604" y="390"/>
                      </a:cubicBezTo>
                      <a:close/>
                    </a:path>
                  </a:pathLst>
                </a:custGeom>
                <a:solidFill>
                  <a:srgbClr val="EDBB60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30" name="Google Shape;1030;p3"/>
                <p:cNvSpPr/>
                <p:nvPr/>
              </p:nvSpPr>
              <p:spPr>
                <a:xfrm>
                  <a:off x="814092" y="1975239"/>
                  <a:ext cx="217482" cy="222374"/>
                </a:xfrm>
                <a:custGeom>
                  <a:rect b="b" l="l" r="r" t="t"/>
                  <a:pathLst>
                    <a:path extrusionOk="0" h="681" w="666">
                      <a:moveTo>
                        <a:pt x="268" y="323"/>
                      </a:moveTo>
                      <a:cubicBezTo>
                        <a:pt x="349" y="393"/>
                        <a:pt x="440" y="449"/>
                        <a:pt x="551" y="450"/>
                      </a:cubicBezTo>
                      <a:cubicBezTo>
                        <a:pt x="579" y="450"/>
                        <a:pt x="606" y="444"/>
                        <a:pt x="632" y="436"/>
                      </a:cubicBezTo>
                      <a:cubicBezTo>
                        <a:pt x="649" y="509"/>
                        <a:pt x="661" y="590"/>
                        <a:pt x="666" y="681"/>
                      </a:cubicBezTo>
                      <a:cubicBezTo>
                        <a:pt x="666" y="681"/>
                        <a:pt x="108" y="558"/>
                        <a:pt x="9" y="177"/>
                      </a:cubicBezTo>
                      <a:cubicBezTo>
                        <a:pt x="-10" y="102"/>
                        <a:pt x="2" y="42"/>
                        <a:pt x="34" y="0"/>
                      </a:cubicBezTo>
                      <a:cubicBezTo>
                        <a:pt x="78" y="126"/>
                        <a:pt x="175" y="245"/>
                        <a:pt x="268" y="323"/>
                      </a:cubicBezTo>
                      <a:close/>
                    </a:path>
                  </a:pathLst>
                </a:custGeom>
                <a:solidFill>
                  <a:srgbClr val="EDBB60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31" name="Google Shape;1031;p3"/>
                <p:cNvSpPr/>
                <p:nvPr/>
              </p:nvSpPr>
              <p:spPr>
                <a:xfrm>
                  <a:off x="1025697" y="2308636"/>
                  <a:ext cx="278874" cy="176658"/>
                </a:xfrm>
                <a:custGeom>
                  <a:rect b="b" l="l" r="r" t="t"/>
                  <a:pathLst>
                    <a:path extrusionOk="0" h="541" w="854">
                      <a:moveTo>
                        <a:pt x="398" y="408"/>
                      </a:moveTo>
                      <a:cubicBezTo>
                        <a:pt x="489" y="410"/>
                        <a:pt x="587" y="380"/>
                        <a:pt x="653" y="315"/>
                      </a:cubicBezTo>
                      <a:cubicBezTo>
                        <a:pt x="717" y="254"/>
                        <a:pt x="743" y="179"/>
                        <a:pt x="785" y="104"/>
                      </a:cubicBezTo>
                      <a:cubicBezTo>
                        <a:pt x="804" y="70"/>
                        <a:pt x="813" y="35"/>
                        <a:pt x="816" y="0"/>
                      </a:cubicBezTo>
                      <a:cubicBezTo>
                        <a:pt x="865" y="75"/>
                        <a:pt x="873" y="180"/>
                        <a:pt x="802" y="300"/>
                      </a:cubicBezTo>
                      <a:cubicBezTo>
                        <a:pt x="597" y="648"/>
                        <a:pt x="0" y="517"/>
                        <a:pt x="0" y="517"/>
                      </a:cubicBezTo>
                      <a:cubicBezTo>
                        <a:pt x="0" y="517"/>
                        <a:pt x="45" y="417"/>
                        <a:pt x="107" y="301"/>
                      </a:cubicBezTo>
                      <a:cubicBezTo>
                        <a:pt x="194" y="361"/>
                        <a:pt x="291" y="405"/>
                        <a:pt x="398" y="408"/>
                      </a:cubicBezTo>
                      <a:close/>
                    </a:path>
                  </a:pathLst>
                </a:custGeom>
                <a:solidFill>
                  <a:srgbClr val="EDBB60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32" name="Google Shape;1032;p3"/>
                <p:cNvSpPr/>
                <p:nvPr/>
              </p:nvSpPr>
              <p:spPr>
                <a:xfrm>
                  <a:off x="798418" y="2301126"/>
                  <a:ext cx="218135" cy="199842"/>
                </a:xfrm>
                <a:custGeom>
                  <a:rect b="b" l="l" r="r" t="t"/>
                  <a:pathLst>
                    <a:path extrusionOk="0" h="612" w="668">
                      <a:moveTo>
                        <a:pt x="280" y="321"/>
                      </a:moveTo>
                      <a:cubicBezTo>
                        <a:pt x="357" y="369"/>
                        <a:pt x="447" y="419"/>
                        <a:pt x="540" y="423"/>
                      </a:cubicBezTo>
                      <a:cubicBezTo>
                        <a:pt x="571" y="424"/>
                        <a:pt x="598" y="421"/>
                        <a:pt x="624" y="415"/>
                      </a:cubicBezTo>
                      <a:cubicBezTo>
                        <a:pt x="645" y="475"/>
                        <a:pt x="661" y="541"/>
                        <a:pt x="668" y="612"/>
                      </a:cubicBezTo>
                      <a:cubicBezTo>
                        <a:pt x="668" y="612"/>
                        <a:pt x="34" y="444"/>
                        <a:pt x="1" y="102"/>
                      </a:cubicBezTo>
                      <a:cubicBezTo>
                        <a:pt x="-3" y="59"/>
                        <a:pt x="3" y="25"/>
                        <a:pt x="18" y="0"/>
                      </a:cubicBezTo>
                      <a:cubicBezTo>
                        <a:pt x="60" y="135"/>
                        <a:pt x="149" y="239"/>
                        <a:pt x="280" y="321"/>
                      </a:cubicBezTo>
                      <a:close/>
                    </a:path>
                  </a:pathLst>
                </a:custGeom>
                <a:solidFill>
                  <a:srgbClr val="EDBB60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  <p:grpSp>
            <p:nvGrpSpPr>
              <p:cNvPr id="1033" name="Google Shape;1033;p3"/>
              <p:cNvGrpSpPr/>
              <p:nvPr/>
            </p:nvGrpSpPr>
            <p:grpSpPr>
              <a:xfrm>
                <a:off x="914395" y="3628673"/>
                <a:ext cx="484208" cy="1493529"/>
                <a:chOff x="1183095" y="2877142"/>
                <a:chExt cx="440189" cy="1357753"/>
              </a:xfrm>
            </p:grpSpPr>
            <p:sp>
              <p:nvSpPr>
                <p:cNvPr id="1034" name="Google Shape;1034;p3"/>
                <p:cNvSpPr/>
                <p:nvPr/>
              </p:nvSpPr>
              <p:spPr>
                <a:xfrm>
                  <a:off x="1183095" y="2877142"/>
                  <a:ext cx="440189" cy="1357753"/>
                </a:xfrm>
                <a:custGeom>
                  <a:rect b="b" l="l" r="r" t="t"/>
                  <a:pathLst>
                    <a:path extrusionOk="0" h="4158" w="1348">
                      <a:moveTo>
                        <a:pt x="97" y="0"/>
                      </a:moveTo>
                      <a:cubicBezTo>
                        <a:pt x="94" y="11"/>
                        <a:pt x="90" y="22"/>
                        <a:pt x="87" y="33"/>
                      </a:cubicBezTo>
                      <a:cubicBezTo>
                        <a:pt x="82" y="51"/>
                        <a:pt x="76" y="70"/>
                        <a:pt x="72" y="88"/>
                      </a:cubicBezTo>
                      <a:cubicBezTo>
                        <a:pt x="-8" y="381"/>
                        <a:pt x="-30" y="694"/>
                        <a:pt x="54" y="984"/>
                      </a:cubicBezTo>
                      <a:cubicBezTo>
                        <a:pt x="126" y="1230"/>
                        <a:pt x="269" y="1447"/>
                        <a:pt x="399" y="1668"/>
                      </a:cubicBezTo>
                      <a:cubicBezTo>
                        <a:pt x="619" y="2044"/>
                        <a:pt x="806" y="2443"/>
                        <a:pt x="908" y="2866"/>
                      </a:cubicBezTo>
                      <a:cubicBezTo>
                        <a:pt x="1009" y="3290"/>
                        <a:pt x="1023" y="3740"/>
                        <a:pt x="903" y="4158"/>
                      </a:cubicBezTo>
                      <a:cubicBezTo>
                        <a:pt x="1209" y="3855"/>
                        <a:pt x="1366" y="3399"/>
                        <a:pt x="1347" y="2968"/>
                      </a:cubicBezTo>
                      <a:cubicBezTo>
                        <a:pt x="1328" y="2537"/>
                        <a:pt x="1172" y="2123"/>
                        <a:pt x="969" y="1743"/>
                      </a:cubicBezTo>
                      <a:cubicBezTo>
                        <a:pt x="765" y="1363"/>
                        <a:pt x="549" y="1018"/>
                        <a:pt x="324" y="650"/>
                      </a:cubicBezTo>
                      <a:cubicBezTo>
                        <a:pt x="202" y="451"/>
                        <a:pt x="161" y="281"/>
                        <a:pt x="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3"/>
                <p:cNvSpPr/>
                <p:nvPr/>
              </p:nvSpPr>
              <p:spPr>
                <a:xfrm>
                  <a:off x="1206607" y="2887918"/>
                  <a:ext cx="376186" cy="1339794"/>
                </a:xfrm>
                <a:custGeom>
                  <a:rect b="b" l="l" r="r" t="t"/>
                  <a:pathLst>
                    <a:path extrusionOk="0" h="4103" w="1152">
                      <a:moveTo>
                        <a:pt x="15" y="0"/>
                      </a:moveTo>
                      <a:cubicBezTo>
                        <a:pt x="10" y="18"/>
                        <a:pt x="4" y="37"/>
                        <a:pt x="0" y="55"/>
                      </a:cubicBezTo>
                      <a:cubicBezTo>
                        <a:pt x="-7" y="330"/>
                        <a:pt x="114" y="606"/>
                        <a:pt x="241" y="849"/>
                      </a:cubicBezTo>
                      <a:cubicBezTo>
                        <a:pt x="316" y="993"/>
                        <a:pt x="397" y="1136"/>
                        <a:pt x="475" y="1276"/>
                      </a:cubicBezTo>
                      <a:cubicBezTo>
                        <a:pt x="584" y="1471"/>
                        <a:pt x="698" y="1673"/>
                        <a:pt x="798" y="1878"/>
                      </a:cubicBezTo>
                      <a:cubicBezTo>
                        <a:pt x="1000" y="2296"/>
                        <a:pt x="1107" y="2650"/>
                        <a:pt x="1133" y="2990"/>
                      </a:cubicBezTo>
                      <a:cubicBezTo>
                        <a:pt x="1165" y="3412"/>
                        <a:pt x="1061" y="3804"/>
                        <a:pt x="842" y="4093"/>
                      </a:cubicBezTo>
                      <a:cubicBezTo>
                        <a:pt x="840" y="4096"/>
                        <a:pt x="840" y="4100"/>
                        <a:pt x="843" y="4102"/>
                      </a:cubicBezTo>
                      <a:cubicBezTo>
                        <a:pt x="846" y="4104"/>
                        <a:pt x="850" y="4104"/>
                        <a:pt x="852" y="4101"/>
                      </a:cubicBezTo>
                      <a:cubicBezTo>
                        <a:pt x="1074" y="3810"/>
                        <a:pt x="1178" y="3415"/>
                        <a:pt x="1146" y="2989"/>
                      </a:cubicBezTo>
                      <a:cubicBezTo>
                        <a:pt x="1120" y="2647"/>
                        <a:pt x="1013" y="2292"/>
                        <a:pt x="809" y="1873"/>
                      </a:cubicBezTo>
                      <a:cubicBezTo>
                        <a:pt x="709" y="1667"/>
                        <a:pt x="596" y="1465"/>
                        <a:pt x="486" y="1269"/>
                      </a:cubicBezTo>
                      <a:cubicBezTo>
                        <a:pt x="408" y="1130"/>
                        <a:pt x="327" y="986"/>
                        <a:pt x="252" y="843"/>
                      </a:cubicBezTo>
                      <a:cubicBezTo>
                        <a:pt x="118" y="585"/>
                        <a:pt x="-10" y="290"/>
                        <a:pt x="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3"/>
                <p:cNvSpPr/>
                <p:nvPr/>
              </p:nvSpPr>
              <p:spPr>
                <a:xfrm>
                  <a:off x="1183095" y="2877142"/>
                  <a:ext cx="396432" cy="1297670"/>
                </a:xfrm>
                <a:custGeom>
                  <a:rect b="b" l="l" r="r" t="t"/>
                  <a:pathLst>
                    <a:path extrusionOk="0" h="3974" w="1214">
                      <a:moveTo>
                        <a:pt x="946" y="3974"/>
                      </a:moveTo>
                      <a:cubicBezTo>
                        <a:pt x="1032" y="3825"/>
                        <a:pt x="1132" y="3677"/>
                        <a:pt x="1185" y="3520"/>
                      </a:cubicBezTo>
                      <a:cubicBezTo>
                        <a:pt x="1266" y="3279"/>
                        <a:pt x="1161" y="2995"/>
                        <a:pt x="1095" y="2756"/>
                      </a:cubicBezTo>
                      <a:cubicBezTo>
                        <a:pt x="1015" y="2468"/>
                        <a:pt x="940" y="2145"/>
                        <a:pt x="805" y="1877"/>
                      </a:cubicBezTo>
                      <a:cubicBezTo>
                        <a:pt x="706" y="1682"/>
                        <a:pt x="548" y="1538"/>
                        <a:pt x="415" y="1369"/>
                      </a:cubicBezTo>
                      <a:cubicBezTo>
                        <a:pt x="158" y="1038"/>
                        <a:pt x="65" y="595"/>
                        <a:pt x="141" y="188"/>
                      </a:cubicBezTo>
                      <a:cubicBezTo>
                        <a:pt x="127" y="131"/>
                        <a:pt x="113" y="69"/>
                        <a:pt x="97" y="0"/>
                      </a:cubicBezTo>
                      <a:cubicBezTo>
                        <a:pt x="94" y="11"/>
                        <a:pt x="90" y="22"/>
                        <a:pt x="87" y="33"/>
                      </a:cubicBezTo>
                      <a:cubicBezTo>
                        <a:pt x="82" y="51"/>
                        <a:pt x="77" y="70"/>
                        <a:pt x="72" y="88"/>
                      </a:cubicBezTo>
                      <a:cubicBezTo>
                        <a:pt x="-8" y="381"/>
                        <a:pt x="-30" y="694"/>
                        <a:pt x="54" y="984"/>
                      </a:cubicBezTo>
                      <a:cubicBezTo>
                        <a:pt x="126" y="1230"/>
                        <a:pt x="269" y="1447"/>
                        <a:pt x="399" y="1668"/>
                      </a:cubicBezTo>
                      <a:cubicBezTo>
                        <a:pt x="619" y="2044"/>
                        <a:pt x="806" y="2443"/>
                        <a:pt x="908" y="2866"/>
                      </a:cubicBezTo>
                      <a:cubicBezTo>
                        <a:pt x="995" y="3228"/>
                        <a:pt x="1017" y="3610"/>
                        <a:pt x="946" y="3974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  <p:grpSp>
            <p:nvGrpSpPr>
              <p:cNvPr id="1037" name="Google Shape;1037;p3"/>
              <p:cNvGrpSpPr/>
              <p:nvPr/>
            </p:nvGrpSpPr>
            <p:grpSpPr>
              <a:xfrm>
                <a:off x="228596" y="76205"/>
                <a:ext cx="910585" cy="1219104"/>
                <a:chOff x="450641" y="685080"/>
                <a:chExt cx="827804" cy="1108277"/>
              </a:xfrm>
            </p:grpSpPr>
            <p:sp>
              <p:nvSpPr>
                <p:cNvPr id="1038" name="Google Shape;1038;p3"/>
                <p:cNvSpPr/>
                <p:nvPr/>
              </p:nvSpPr>
              <p:spPr>
                <a:xfrm>
                  <a:off x="450641" y="685080"/>
                  <a:ext cx="827804" cy="1108277"/>
                </a:xfrm>
                <a:custGeom>
                  <a:rect b="b" l="l" r="r" t="t"/>
                  <a:pathLst>
                    <a:path extrusionOk="0" h="3394" w="2535">
                      <a:moveTo>
                        <a:pt x="2535" y="0"/>
                      </a:moveTo>
                      <a:cubicBezTo>
                        <a:pt x="2525" y="5"/>
                        <a:pt x="2515" y="10"/>
                        <a:pt x="2505" y="15"/>
                      </a:cubicBezTo>
                      <a:cubicBezTo>
                        <a:pt x="2488" y="23"/>
                        <a:pt x="2470" y="32"/>
                        <a:pt x="2453" y="41"/>
                      </a:cubicBezTo>
                      <a:cubicBezTo>
                        <a:pt x="2183" y="179"/>
                        <a:pt x="1936" y="372"/>
                        <a:pt x="1778" y="630"/>
                      </a:cubicBezTo>
                      <a:cubicBezTo>
                        <a:pt x="1645" y="849"/>
                        <a:pt x="1580" y="1101"/>
                        <a:pt x="1504" y="1345"/>
                      </a:cubicBezTo>
                      <a:cubicBezTo>
                        <a:pt x="1375" y="1761"/>
                        <a:pt x="1205" y="2168"/>
                        <a:pt x="960" y="2528"/>
                      </a:cubicBezTo>
                      <a:cubicBezTo>
                        <a:pt x="715" y="2888"/>
                        <a:pt x="391" y="3201"/>
                        <a:pt x="0" y="3393"/>
                      </a:cubicBezTo>
                      <a:cubicBezTo>
                        <a:pt x="431" y="3415"/>
                        <a:pt x="874" y="3225"/>
                        <a:pt x="1180" y="2922"/>
                      </a:cubicBezTo>
                      <a:cubicBezTo>
                        <a:pt x="1486" y="2618"/>
                        <a:pt x="1687" y="2223"/>
                        <a:pt x="1832" y="1817"/>
                      </a:cubicBezTo>
                      <a:cubicBezTo>
                        <a:pt x="1977" y="1411"/>
                        <a:pt x="2087" y="1019"/>
                        <a:pt x="2207" y="605"/>
                      </a:cubicBezTo>
                      <a:cubicBezTo>
                        <a:pt x="2272" y="381"/>
                        <a:pt x="2371" y="237"/>
                        <a:pt x="25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3"/>
                <p:cNvSpPr/>
                <p:nvPr/>
              </p:nvSpPr>
              <p:spPr>
                <a:xfrm>
                  <a:off x="459131" y="689979"/>
                  <a:ext cx="809517" cy="1103052"/>
                </a:xfrm>
                <a:custGeom>
                  <a:rect b="b" l="l" r="r" t="t"/>
                  <a:pathLst>
                    <a:path extrusionOk="0" h="3378" w="2479">
                      <a:moveTo>
                        <a:pt x="2479" y="0"/>
                      </a:moveTo>
                      <a:cubicBezTo>
                        <a:pt x="2462" y="8"/>
                        <a:pt x="2444" y="17"/>
                        <a:pt x="2427" y="26"/>
                      </a:cubicBezTo>
                      <a:cubicBezTo>
                        <a:pt x="2220" y="206"/>
                        <a:pt x="2096" y="481"/>
                        <a:pt x="2002" y="738"/>
                      </a:cubicBezTo>
                      <a:cubicBezTo>
                        <a:pt x="1946" y="890"/>
                        <a:pt x="1894" y="1047"/>
                        <a:pt x="1844" y="1198"/>
                      </a:cubicBezTo>
                      <a:cubicBezTo>
                        <a:pt x="1773" y="1411"/>
                        <a:pt x="1699" y="1631"/>
                        <a:pt x="1615" y="1842"/>
                      </a:cubicBezTo>
                      <a:cubicBezTo>
                        <a:pt x="1442" y="2274"/>
                        <a:pt x="1252" y="2590"/>
                        <a:pt x="1017" y="2838"/>
                      </a:cubicBezTo>
                      <a:cubicBezTo>
                        <a:pt x="726" y="3146"/>
                        <a:pt x="367" y="3333"/>
                        <a:pt x="6" y="3365"/>
                      </a:cubicBezTo>
                      <a:cubicBezTo>
                        <a:pt x="2" y="3365"/>
                        <a:pt x="0" y="3369"/>
                        <a:pt x="0" y="3372"/>
                      </a:cubicBezTo>
                      <a:cubicBezTo>
                        <a:pt x="0" y="3376"/>
                        <a:pt x="3" y="3379"/>
                        <a:pt x="7" y="3378"/>
                      </a:cubicBezTo>
                      <a:cubicBezTo>
                        <a:pt x="371" y="3346"/>
                        <a:pt x="734" y="3157"/>
                        <a:pt x="1027" y="2847"/>
                      </a:cubicBezTo>
                      <a:cubicBezTo>
                        <a:pt x="1263" y="2598"/>
                        <a:pt x="1454" y="2280"/>
                        <a:pt x="1627" y="1847"/>
                      </a:cubicBezTo>
                      <a:cubicBezTo>
                        <a:pt x="1712" y="1635"/>
                        <a:pt x="1785" y="1415"/>
                        <a:pt x="1856" y="1202"/>
                      </a:cubicBezTo>
                      <a:cubicBezTo>
                        <a:pt x="1906" y="1051"/>
                        <a:pt x="1959" y="894"/>
                        <a:pt x="2014" y="742"/>
                      </a:cubicBezTo>
                      <a:cubicBezTo>
                        <a:pt x="2115" y="469"/>
                        <a:pt x="2247" y="176"/>
                        <a:pt x="24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3"/>
                <p:cNvSpPr/>
                <p:nvPr/>
              </p:nvSpPr>
              <p:spPr>
                <a:xfrm>
                  <a:off x="504522" y="685080"/>
                  <a:ext cx="773924" cy="1078235"/>
                </a:xfrm>
                <a:custGeom>
                  <a:rect b="b" l="l" r="r" t="t"/>
                  <a:pathLst>
                    <a:path extrusionOk="0" h="3302" w="2370">
                      <a:moveTo>
                        <a:pt x="0" y="3302"/>
                      </a:moveTo>
                      <a:cubicBezTo>
                        <a:pt x="169" y="3265"/>
                        <a:pt x="346" y="3239"/>
                        <a:pt x="497" y="3173"/>
                      </a:cubicBezTo>
                      <a:cubicBezTo>
                        <a:pt x="731" y="3071"/>
                        <a:pt x="869" y="2802"/>
                        <a:pt x="1002" y="2592"/>
                      </a:cubicBezTo>
                      <a:cubicBezTo>
                        <a:pt x="1162" y="2339"/>
                        <a:pt x="1350" y="2066"/>
                        <a:pt x="1457" y="1786"/>
                      </a:cubicBezTo>
                      <a:cubicBezTo>
                        <a:pt x="1535" y="1582"/>
                        <a:pt x="1535" y="1368"/>
                        <a:pt x="1572" y="1156"/>
                      </a:cubicBezTo>
                      <a:cubicBezTo>
                        <a:pt x="1643" y="744"/>
                        <a:pt x="1908" y="377"/>
                        <a:pt x="2261" y="159"/>
                      </a:cubicBezTo>
                      <a:cubicBezTo>
                        <a:pt x="2294" y="110"/>
                        <a:pt x="2330" y="58"/>
                        <a:pt x="2370" y="0"/>
                      </a:cubicBezTo>
                      <a:cubicBezTo>
                        <a:pt x="2360" y="5"/>
                        <a:pt x="2350" y="10"/>
                        <a:pt x="2340" y="15"/>
                      </a:cubicBezTo>
                      <a:cubicBezTo>
                        <a:pt x="2323" y="23"/>
                        <a:pt x="2305" y="32"/>
                        <a:pt x="2288" y="41"/>
                      </a:cubicBezTo>
                      <a:cubicBezTo>
                        <a:pt x="2018" y="179"/>
                        <a:pt x="1771" y="372"/>
                        <a:pt x="1613" y="630"/>
                      </a:cubicBezTo>
                      <a:cubicBezTo>
                        <a:pt x="1480" y="849"/>
                        <a:pt x="1415" y="1101"/>
                        <a:pt x="1339" y="1345"/>
                      </a:cubicBezTo>
                      <a:cubicBezTo>
                        <a:pt x="1210" y="1761"/>
                        <a:pt x="1040" y="2168"/>
                        <a:pt x="795" y="2528"/>
                      </a:cubicBezTo>
                      <a:cubicBezTo>
                        <a:pt x="585" y="2836"/>
                        <a:pt x="318" y="3109"/>
                        <a:pt x="0" y="330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41" name="Google Shape;1041;p3"/>
              <p:cNvGrpSpPr/>
              <p:nvPr/>
            </p:nvGrpSpPr>
            <p:grpSpPr>
              <a:xfrm>
                <a:off x="1219199" y="228599"/>
                <a:ext cx="645134" cy="585113"/>
                <a:chOff x="2253530" y="1900461"/>
                <a:chExt cx="586485" cy="531921"/>
              </a:xfrm>
            </p:grpSpPr>
            <p:sp>
              <p:nvSpPr>
                <p:cNvPr id="1042" name="Google Shape;1042;p3"/>
                <p:cNvSpPr/>
                <p:nvPr/>
              </p:nvSpPr>
              <p:spPr>
                <a:xfrm>
                  <a:off x="2397865" y="1900461"/>
                  <a:ext cx="297814" cy="199516"/>
                </a:xfrm>
                <a:custGeom>
                  <a:rect b="b" l="l" r="r" t="t"/>
                  <a:pathLst>
                    <a:path extrusionOk="0" h="611" w="912">
                      <a:moveTo>
                        <a:pt x="866" y="71"/>
                      </a:moveTo>
                      <a:cubicBezTo>
                        <a:pt x="684" y="-101"/>
                        <a:pt x="611" y="93"/>
                        <a:pt x="456" y="96"/>
                      </a:cubicBezTo>
                      <a:cubicBezTo>
                        <a:pt x="302" y="93"/>
                        <a:pt x="228" y="-101"/>
                        <a:pt x="47" y="71"/>
                      </a:cubicBezTo>
                      <a:cubicBezTo>
                        <a:pt x="-145" y="253"/>
                        <a:pt x="322" y="611"/>
                        <a:pt x="322" y="611"/>
                      </a:cubicBezTo>
                      <a:lnTo>
                        <a:pt x="456" y="597"/>
                      </a:lnTo>
                      <a:lnTo>
                        <a:pt x="590" y="611"/>
                      </a:lnTo>
                      <a:cubicBezTo>
                        <a:pt x="590" y="611"/>
                        <a:pt x="1058" y="253"/>
                        <a:pt x="866" y="7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3"/>
                <p:cNvSpPr/>
                <p:nvPr/>
              </p:nvSpPr>
              <p:spPr>
                <a:xfrm>
                  <a:off x="2432480" y="1946830"/>
                  <a:ext cx="228585" cy="153147"/>
                </a:xfrm>
                <a:custGeom>
                  <a:rect b="b" l="l" r="r" t="t"/>
                  <a:pathLst>
                    <a:path extrusionOk="0" h="469" w="700">
                      <a:moveTo>
                        <a:pt x="665" y="55"/>
                      </a:moveTo>
                      <a:cubicBezTo>
                        <a:pt x="525" y="-77"/>
                        <a:pt x="469" y="72"/>
                        <a:pt x="350" y="74"/>
                      </a:cubicBezTo>
                      <a:cubicBezTo>
                        <a:pt x="232" y="72"/>
                        <a:pt x="175" y="-77"/>
                        <a:pt x="36" y="55"/>
                      </a:cubicBezTo>
                      <a:cubicBezTo>
                        <a:pt x="-112" y="194"/>
                        <a:pt x="247" y="469"/>
                        <a:pt x="247" y="469"/>
                      </a:cubicBezTo>
                      <a:lnTo>
                        <a:pt x="350" y="458"/>
                      </a:lnTo>
                      <a:lnTo>
                        <a:pt x="453" y="469"/>
                      </a:lnTo>
                      <a:cubicBezTo>
                        <a:pt x="453" y="469"/>
                        <a:pt x="812" y="194"/>
                        <a:pt x="665" y="5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44" name="Google Shape;1044;p3"/>
                <p:cNvSpPr/>
                <p:nvPr/>
              </p:nvSpPr>
              <p:spPr>
                <a:xfrm>
                  <a:off x="2472646" y="1991239"/>
                  <a:ext cx="136498" cy="112330"/>
                </a:xfrm>
                <a:custGeom>
                  <a:rect b="b" l="l" r="r" t="t"/>
                  <a:pathLst>
                    <a:path extrusionOk="0" h="344" w="418">
                      <a:moveTo>
                        <a:pt x="152" y="335"/>
                      </a:moveTo>
                      <a:cubicBezTo>
                        <a:pt x="152" y="335"/>
                        <a:pt x="-14" y="125"/>
                        <a:pt x="1" y="102"/>
                      </a:cubicBezTo>
                      <a:cubicBezTo>
                        <a:pt x="16" y="80"/>
                        <a:pt x="164" y="273"/>
                        <a:pt x="164" y="273"/>
                      </a:cubicBezTo>
                      <a:cubicBezTo>
                        <a:pt x="164" y="273"/>
                        <a:pt x="71" y="65"/>
                        <a:pt x="94" y="38"/>
                      </a:cubicBezTo>
                      <a:cubicBezTo>
                        <a:pt x="117" y="12"/>
                        <a:pt x="218" y="234"/>
                        <a:pt x="218" y="234"/>
                      </a:cubicBezTo>
                      <a:cubicBezTo>
                        <a:pt x="218" y="234"/>
                        <a:pt x="188" y="5"/>
                        <a:pt x="225" y="0"/>
                      </a:cubicBezTo>
                      <a:cubicBezTo>
                        <a:pt x="262" y="-5"/>
                        <a:pt x="243" y="261"/>
                        <a:pt x="243" y="261"/>
                      </a:cubicBezTo>
                      <a:cubicBezTo>
                        <a:pt x="243" y="261"/>
                        <a:pt x="313" y="43"/>
                        <a:pt x="348" y="66"/>
                      </a:cubicBezTo>
                      <a:cubicBezTo>
                        <a:pt x="382" y="88"/>
                        <a:pt x="274" y="296"/>
                        <a:pt x="274" y="296"/>
                      </a:cubicBezTo>
                      <a:cubicBezTo>
                        <a:pt x="274" y="296"/>
                        <a:pt x="395" y="128"/>
                        <a:pt x="416" y="167"/>
                      </a:cubicBezTo>
                      <a:cubicBezTo>
                        <a:pt x="436" y="207"/>
                        <a:pt x="303" y="344"/>
                        <a:pt x="303" y="344"/>
                      </a:cubicBezTo>
                      <a:lnTo>
                        <a:pt x="152" y="33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45" name="Google Shape;1045;p3"/>
                <p:cNvSpPr/>
                <p:nvPr/>
              </p:nvSpPr>
              <p:spPr>
                <a:xfrm>
                  <a:off x="2603593" y="1950736"/>
                  <a:ext cx="236422" cy="285722"/>
                </a:xfrm>
                <a:custGeom>
                  <a:rect b="b" l="l" r="r" t="t"/>
                  <a:pathLst>
                    <a:path extrusionOk="0" h="875" w="724">
                      <a:moveTo>
                        <a:pt x="699" y="781"/>
                      </a:moveTo>
                      <a:cubicBezTo>
                        <a:pt x="795" y="550"/>
                        <a:pt x="587" y="551"/>
                        <a:pt x="530" y="408"/>
                      </a:cubicBezTo>
                      <a:cubicBezTo>
                        <a:pt x="477" y="262"/>
                        <a:pt x="632" y="124"/>
                        <a:pt x="406" y="16"/>
                      </a:cubicBezTo>
                      <a:cubicBezTo>
                        <a:pt x="168" y="-98"/>
                        <a:pt x="0" y="467"/>
                        <a:pt x="0" y="467"/>
                      </a:cubicBezTo>
                      <a:lnTo>
                        <a:pt x="62" y="587"/>
                      </a:lnTo>
                      <a:lnTo>
                        <a:pt x="96" y="717"/>
                      </a:lnTo>
                      <a:cubicBezTo>
                        <a:pt x="96" y="717"/>
                        <a:pt x="598" y="1025"/>
                        <a:pt x="699" y="78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3"/>
                <p:cNvSpPr/>
                <p:nvPr/>
              </p:nvSpPr>
              <p:spPr>
                <a:xfrm>
                  <a:off x="2607511" y="1995811"/>
                  <a:ext cx="181235" cy="219108"/>
                </a:xfrm>
                <a:custGeom>
                  <a:rect b="b" l="l" r="r" t="t"/>
                  <a:pathLst>
                    <a:path extrusionOk="0" h="671" w="555">
                      <a:moveTo>
                        <a:pt x="536" y="599"/>
                      </a:moveTo>
                      <a:cubicBezTo>
                        <a:pt x="610" y="422"/>
                        <a:pt x="450" y="422"/>
                        <a:pt x="406" y="312"/>
                      </a:cubicBezTo>
                      <a:cubicBezTo>
                        <a:pt x="365" y="201"/>
                        <a:pt x="484" y="95"/>
                        <a:pt x="311" y="12"/>
                      </a:cubicBezTo>
                      <a:cubicBezTo>
                        <a:pt x="128" y="-76"/>
                        <a:pt x="0" y="358"/>
                        <a:pt x="0" y="358"/>
                      </a:cubicBezTo>
                      <a:lnTo>
                        <a:pt x="47" y="450"/>
                      </a:lnTo>
                      <a:lnTo>
                        <a:pt x="73" y="550"/>
                      </a:lnTo>
                      <a:cubicBezTo>
                        <a:pt x="73" y="550"/>
                        <a:pt x="459" y="787"/>
                        <a:pt x="536" y="5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47" name="Google Shape;1047;p3"/>
                <p:cNvSpPr/>
                <p:nvPr/>
              </p:nvSpPr>
              <p:spPr>
                <a:xfrm>
                  <a:off x="2610124" y="2048057"/>
                  <a:ext cx="111027" cy="136820"/>
                </a:xfrm>
                <a:custGeom>
                  <a:rect b="b" l="l" r="r" t="t"/>
                  <a:pathLst>
                    <a:path extrusionOk="0" h="419" w="340">
                      <a:moveTo>
                        <a:pt x="0" y="224"/>
                      </a:moveTo>
                      <a:cubicBezTo>
                        <a:pt x="0" y="224"/>
                        <a:pt x="137" y="-5"/>
                        <a:pt x="163" y="0"/>
                      </a:cubicBezTo>
                      <a:cubicBezTo>
                        <a:pt x="189" y="6"/>
                        <a:pt x="62" y="214"/>
                        <a:pt x="62" y="214"/>
                      </a:cubicBezTo>
                      <a:cubicBezTo>
                        <a:pt x="62" y="214"/>
                        <a:pt x="223" y="52"/>
                        <a:pt x="256" y="64"/>
                      </a:cubicBezTo>
                      <a:cubicBezTo>
                        <a:pt x="289" y="76"/>
                        <a:pt x="118" y="250"/>
                        <a:pt x="118" y="250"/>
                      </a:cubicBezTo>
                      <a:cubicBezTo>
                        <a:pt x="118" y="250"/>
                        <a:pt x="321" y="140"/>
                        <a:pt x="339" y="173"/>
                      </a:cubicBezTo>
                      <a:cubicBezTo>
                        <a:pt x="357" y="205"/>
                        <a:pt x="101" y="282"/>
                        <a:pt x="101" y="282"/>
                      </a:cubicBezTo>
                      <a:cubicBezTo>
                        <a:pt x="101" y="282"/>
                        <a:pt x="329" y="271"/>
                        <a:pt x="321" y="312"/>
                      </a:cubicBezTo>
                      <a:cubicBezTo>
                        <a:pt x="313" y="352"/>
                        <a:pt x="80" y="324"/>
                        <a:pt x="80" y="324"/>
                      </a:cubicBezTo>
                      <a:cubicBezTo>
                        <a:pt x="80" y="324"/>
                        <a:pt x="280" y="377"/>
                        <a:pt x="251" y="411"/>
                      </a:cubicBezTo>
                      <a:cubicBezTo>
                        <a:pt x="222" y="444"/>
                        <a:pt x="46" y="369"/>
                        <a:pt x="46" y="369"/>
                      </a:cubicBezTo>
                      <a:lnTo>
                        <a:pt x="0" y="22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48" name="Google Shape;1048;p3"/>
                <p:cNvSpPr/>
                <p:nvPr/>
              </p:nvSpPr>
              <p:spPr>
                <a:xfrm>
                  <a:off x="2526853" y="2185192"/>
                  <a:ext cx="268751" cy="247191"/>
                </a:xfrm>
                <a:custGeom>
                  <a:rect b="b" l="l" r="r" t="t"/>
                  <a:pathLst>
                    <a:path extrusionOk="0" h="757" w="823">
                      <a:moveTo>
                        <a:pt x="139" y="752"/>
                      </a:moveTo>
                      <a:cubicBezTo>
                        <a:pt x="385" y="793"/>
                        <a:pt x="338" y="591"/>
                        <a:pt x="465" y="503"/>
                      </a:cubicBezTo>
                      <a:cubicBezTo>
                        <a:pt x="595" y="419"/>
                        <a:pt x="764" y="539"/>
                        <a:pt x="819" y="295"/>
                      </a:cubicBezTo>
                      <a:cubicBezTo>
                        <a:pt x="877" y="37"/>
                        <a:pt x="289" y="0"/>
                        <a:pt x="289" y="0"/>
                      </a:cubicBezTo>
                      <a:lnTo>
                        <a:pt x="186" y="87"/>
                      </a:lnTo>
                      <a:lnTo>
                        <a:pt x="66" y="150"/>
                      </a:lnTo>
                      <a:cubicBezTo>
                        <a:pt x="66" y="150"/>
                        <a:pt x="-122" y="708"/>
                        <a:pt x="139" y="7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3"/>
                <p:cNvSpPr/>
                <p:nvPr/>
              </p:nvSpPr>
              <p:spPr>
                <a:xfrm>
                  <a:off x="2540568" y="2191082"/>
                  <a:ext cx="206053" cy="189720"/>
                </a:xfrm>
                <a:custGeom>
                  <a:rect b="b" l="l" r="r" t="t"/>
                  <a:pathLst>
                    <a:path extrusionOk="0" h="581" w="631">
                      <a:moveTo>
                        <a:pt x="106" y="577"/>
                      </a:moveTo>
                      <a:cubicBezTo>
                        <a:pt x="295" y="608"/>
                        <a:pt x="259" y="453"/>
                        <a:pt x="356" y="385"/>
                      </a:cubicBezTo>
                      <a:cubicBezTo>
                        <a:pt x="456" y="321"/>
                        <a:pt x="586" y="413"/>
                        <a:pt x="628" y="226"/>
                      </a:cubicBezTo>
                      <a:cubicBezTo>
                        <a:pt x="672" y="28"/>
                        <a:pt x="221" y="0"/>
                        <a:pt x="221" y="0"/>
                      </a:cubicBezTo>
                      <a:lnTo>
                        <a:pt x="142" y="66"/>
                      </a:lnTo>
                      <a:lnTo>
                        <a:pt x="50" y="114"/>
                      </a:lnTo>
                      <a:cubicBezTo>
                        <a:pt x="50" y="114"/>
                        <a:pt x="-94" y="543"/>
                        <a:pt x="106" y="5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50" name="Google Shape;1050;p3"/>
                <p:cNvSpPr/>
                <p:nvPr/>
              </p:nvSpPr>
              <p:spPr>
                <a:xfrm>
                  <a:off x="2557875" y="2195653"/>
                  <a:ext cx="130293" cy="108411"/>
                </a:xfrm>
                <a:custGeom>
                  <a:rect b="b" l="l" r="r" t="t"/>
                  <a:pathLst>
                    <a:path extrusionOk="0" h="332" w="399">
                      <a:moveTo>
                        <a:pt x="144" y="0"/>
                      </a:moveTo>
                      <a:cubicBezTo>
                        <a:pt x="144" y="0"/>
                        <a:pt x="399" y="82"/>
                        <a:pt x="399" y="109"/>
                      </a:cubicBezTo>
                      <a:cubicBezTo>
                        <a:pt x="399" y="135"/>
                        <a:pt x="168" y="58"/>
                        <a:pt x="168" y="58"/>
                      </a:cubicBezTo>
                      <a:cubicBezTo>
                        <a:pt x="168" y="58"/>
                        <a:pt x="362" y="179"/>
                        <a:pt x="358" y="214"/>
                      </a:cubicBezTo>
                      <a:cubicBezTo>
                        <a:pt x="354" y="248"/>
                        <a:pt x="146" y="121"/>
                        <a:pt x="146" y="121"/>
                      </a:cubicBezTo>
                      <a:cubicBezTo>
                        <a:pt x="146" y="121"/>
                        <a:pt x="297" y="294"/>
                        <a:pt x="270" y="319"/>
                      </a:cubicBezTo>
                      <a:cubicBezTo>
                        <a:pt x="242" y="344"/>
                        <a:pt x="110" y="111"/>
                        <a:pt x="110" y="111"/>
                      </a:cubicBezTo>
                      <a:cubicBezTo>
                        <a:pt x="110" y="111"/>
                        <a:pt x="172" y="331"/>
                        <a:pt x="131" y="332"/>
                      </a:cubicBezTo>
                      <a:cubicBezTo>
                        <a:pt x="90" y="333"/>
                        <a:pt x="65" y="100"/>
                        <a:pt x="65" y="100"/>
                      </a:cubicBezTo>
                      <a:cubicBezTo>
                        <a:pt x="65" y="100"/>
                        <a:pt x="58" y="307"/>
                        <a:pt x="19" y="286"/>
                      </a:cubicBezTo>
                      <a:cubicBezTo>
                        <a:pt x="-20" y="265"/>
                        <a:pt x="13" y="77"/>
                        <a:pt x="13" y="77"/>
                      </a:cubicBez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51" name="Google Shape;1051;p3"/>
                <p:cNvSpPr/>
                <p:nvPr/>
              </p:nvSpPr>
              <p:spPr>
                <a:xfrm>
                  <a:off x="2253530" y="1950748"/>
                  <a:ext cx="236422" cy="285722"/>
                </a:xfrm>
                <a:custGeom>
                  <a:rect b="b" l="l" r="r" t="t"/>
                  <a:pathLst>
                    <a:path extrusionOk="0" h="875" w="724">
                      <a:moveTo>
                        <a:pt x="25" y="781"/>
                      </a:moveTo>
                      <a:cubicBezTo>
                        <a:pt x="-71" y="550"/>
                        <a:pt x="137" y="551"/>
                        <a:pt x="195" y="408"/>
                      </a:cubicBezTo>
                      <a:cubicBezTo>
                        <a:pt x="247" y="262"/>
                        <a:pt x="92" y="124"/>
                        <a:pt x="318" y="16"/>
                      </a:cubicBezTo>
                      <a:cubicBezTo>
                        <a:pt x="556" y="-98"/>
                        <a:pt x="724" y="467"/>
                        <a:pt x="724" y="467"/>
                      </a:cubicBezTo>
                      <a:lnTo>
                        <a:pt x="662" y="587"/>
                      </a:lnTo>
                      <a:lnTo>
                        <a:pt x="628" y="717"/>
                      </a:lnTo>
                      <a:cubicBezTo>
                        <a:pt x="628" y="717"/>
                        <a:pt x="126" y="1025"/>
                        <a:pt x="25" y="78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3"/>
                <p:cNvSpPr/>
                <p:nvPr/>
              </p:nvSpPr>
              <p:spPr>
                <a:xfrm>
                  <a:off x="2304798" y="1995811"/>
                  <a:ext cx="181562" cy="219108"/>
                </a:xfrm>
                <a:custGeom>
                  <a:rect b="b" l="l" r="r" t="t"/>
                  <a:pathLst>
                    <a:path extrusionOk="0" h="671" w="556">
                      <a:moveTo>
                        <a:pt x="19" y="599"/>
                      </a:moveTo>
                      <a:cubicBezTo>
                        <a:pt x="-54" y="422"/>
                        <a:pt x="105" y="422"/>
                        <a:pt x="150" y="312"/>
                      </a:cubicBezTo>
                      <a:cubicBezTo>
                        <a:pt x="190" y="201"/>
                        <a:pt x="71" y="95"/>
                        <a:pt x="244" y="12"/>
                      </a:cubicBezTo>
                      <a:cubicBezTo>
                        <a:pt x="427" y="-76"/>
                        <a:pt x="556" y="358"/>
                        <a:pt x="556" y="358"/>
                      </a:cubicBezTo>
                      <a:lnTo>
                        <a:pt x="509" y="450"/>
                      </a:lnTo>
                      <a:lnTo>
                        <a:pt x="482" y="550"/>
                      </a:lnTo>
                      <a:cubicBezTo>
                        <a:pt x="482" y="550"/>
                        <a:pt x="97" y="787"/>
                        <a:pt x="19" y="5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3"/>
                <p:cNvSpPr/>
                <p:nvPr/>
              </p:nvSpPr>
              <p:spPr>
                <a:xfrm>
                  <a:off x="2372394" y="2048057"/>
                  <a:ext cx="111027" cy="136820"/>
                </a:xfrm>
                <a:custGeom>
                  <a:rect b="b" l="l" r="r" t="t"/>
                  <a:pathLst>
                    <a:path extrusionOk="0" h="419" w="340">
                      <a:moveTo>
                        <a:pt x="340" y="224"/>
                      </a:moveTo>
                      <a:cubicBezTo>
                        <a:pt x="340" y="224"/>
                        <a:pt x="203" y="-5"/>
                        <a:pt x="177" y="0"/>
                      </a:cubicBezTo>
                      <a:cubicBezTo>
                        <a:pt x="151" y="6"/>
                        <a:pt x="278" y="214"/>
                        <a:pt x="278" y="214"/>
                      </a:cubicBezTo>
                      <a:cubicBezTo>
                        <a:pt x="278" y="214"/>
                        <a:pt x="117" y="52"/>
                        <a:pt x="84" y="64"/>
                      </a:cubicBezTo>
                      <a:cubicBezTo>
                        <a:pt x="51" y="76"/>
                        <a:pt x="222" y="250"/>
                        <a:pt x="222" y="250"/>
                      </a:cubicBezTo>
                      <a:cubicBezTo>
                        <a:pt x="222" y="250"/>
                        <a:pt x="19" y="140"/>
                        <a:pt x="1" y="173"/>
                      </a:cubicBezTo>
                      <a:cubicBezTo>
                        <a:pt x="-17" y="205"/>
                        <a:pt x="239" y="282"/>
                        <a:pt x="239" y="282"/>
                      </a:cubicBezTo>
                      <a:cubicBezTo>
                        <a:pt x="239" y="282"/>
                        <a:pt x="11" y="271"/>
                        <a:pt x="19" y="312"/>
                      </a:cubicBezTo>
                      <a:cubicBezTo>
                        <a:pt x="28" y="352"/>
                        <a:pt x="261" y="324"/>
                        <a:pt x="261" y="324"/>
                      </a:cubicBezTo>
                      <a:cubicBezTo>
                        <a:pt x="261" y="324"/>
                        <a:pt x="60" y="377"/>
                        <a:pt x="89" y="411"/>
                      </a:cubicBezTo>
                      <a:cubicBezTo>
                        <a:pt x="119" y="444"/>
                        <a:pt x="295" y="369"/>
                        <a:pt x="295" y="369"/>
                      </a:cubicBezTo>
                      <a:lnTo>
                        <a:pt x="340" y="22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3"/>
                <p:cNvSpPr/>
                <p:nvPr/>
              </p:nvSpPr>
              <p:spPr>
                <a:xfrm>
                  <a:off x="2298267" y="2185192"/>
                  <a:ext cx="268098" cy="247191"/>
                </a:xfrm>
                <a:custGeom>
                  <a:rect b="b" l="l" r="r" t="t"/>
                  <a:pathLst>
                    <a:path extrusionOk="0" h="757" w="821">
                      <a:moveTo>
                        <a:pt x="684" y="752"/>
                      </a:moveTo>
                      <a:cubicBezTo>
                        <a:pt x="437" y="793"/>
                        <a:pt x="484" y="591"/>
                        <a:pt x="357" y="503"/>
                      </a:cubicBezTo>
                      <a:cubicBezTo>
                        <a:pt x="228" y="419"/>
                        <a:pt x="59" y="539"/>
                        <a:pt x="4" y="295"/>
                      </a:cubicBezTo>
                      <a:cubicBezTo>
                        <a:pt x="-54" y="37"/>
                        <a:pt x="533" y="0"/>
                        <a:pt x="533" y="0"/>
                      </a:cubicBezTo>
                      <a:lnTo>
                        <a:pt x="637" y="87"/>
                      </a:lnTo>
                      <a:lnTo>
                        <a:pt x="756" y="150"/>
                      </a:lnTo>
                      <a:cubicBezTo>
                        <a:pt x="756" y="150"/>
                        <a:pt x="944" y="708"/>
                        <a:pt x="684" y="75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3"/>
                <p:cNvSpPr/>
                <p:nvPr/>
              </p:nvSpPr>
              <p:spPr>
                <a:xfrm>
                  <a:off x="2346923" y="2191082"/>
                  <a:ext cx="206380" cy="189720"/>
                </a:xfrm>
                <a:custGeom>
                  <a:rect b="b" l="l" r="r" t="t"/>
                  <a:pathLst>
                    <a:path extrusionOk="0" h="581" w="632">
                      <a:moveTo>
                        <a:pt x="526" y="577"/>
                      </a:moveTo>
                      <a:cubicBezTo>
                        <a:pt x="336" y="608"/>
                        <a:pt x="372" y="453"/>
                        <a:pt x="275" y="385"/>
                      </a:cubicBezTo>
                      <a:cubicBezTo>
                        <a:pt x="176" y="321"/>
                        <a:pt x="46" y="413"/>
                        <a:pt x="3" y="226"/>
                      </a:cubicBezTo>
                      <a:cubicBezTo>
                        <a:pt x="-41" y="28"/>
                        <a:pt x="410" y="0"/>
                        <a:pt x="410" y="0"/>
                      </a:cubicBezTo>
                      <a:lnTo>
                        <a:pt x="490" y="66"/>
                      </a:lnTo>
                      <a:lnTo>
                        <a:pt x="581" y="114"/>
                      </a:lnTo>
                      <a:cubicBezTo>
                        <a:pt x="581" y="114"/>
                        <a:pt x="726" y="543"/>
                        <a:pt x="526" y="5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56" name="Google Shape;1056;p3"/>
                <p:cNvSpPr/>
                <p:nvPr/>
              </p:nvSpPr>
              <p:spPr>
                <a:xfrm>
                  <a:off x="2405376" y="2195653"/>
                  <a:ext cx="130293" cy="108411"/>
                </a:xfrm>
                <a:custGeom>
                  <a:rect b="b" l="l" r="r" t="t"/>
                  <a:pathLst>
                    <a:path extrusionOk="0" h="332" w="399">
                      <a:moveTo>
                        <a:pt x="255" y="0"/>
                      </a:moveTo>
                      <a:cubicBezTo>
                        <a:pt x="255" y="0"/>
                        <a:pt x="1" y="82"/>
                        <a:pt x="0" y="109"/>
                      </a:cubicBezTo>
                      <a:cubicBezTo>
                        <a:pt x="0" y="135"/>
                        <a:pt x="231" y="58"/>
                        <a:pt x="231" y="58"/>
                      </a:cubicBezTo>
                      <a:cubicBezTo>
                        <a:pt x="231" y="58"/>
                        <a:pt x="38" y="179"/>
                        <a:pt x="42" y="214"/>
                      </a:cubicBezTo>
                      <a:cubicBezTo>
                        <a:pt x="46" y="248"/>
                        <a:pt x="254" y="121"/>
                        <a:pt x="254" y="121"/>
                      </a:cubicBezTo>
                      <a:cubicBezTo>
                        <a:pt x="254" y="121"/>
                        <a:pt x="101" y="294"/>
                        <a:pt x="129" y="319"/>
                      </a:cubicBezTo>
                      <a:cubicBezTo>
                        <a:pt x="157" y="344"/>
                        <a:pt x="289" y="111"/>
                        <a:pt x="289" y="111"/>
                      </a:cubicBezTo>
                      <a:cubicBezTo>
                        <a:pt x="289" y="111"/>
                        <a:pt x="227" y="331"/>
                        <a:pt x="269" y="332"/>
                      </a:cubicBezTo>
                      <a:cubicBezTo>
                        <a:pt x="310" y="333"/>
                        <a:pt x="335" y="100"/>
                        <a:pt x="335" y="100"/>
                      </a:cubicBezTo>
                      <a:cubicBezTo>
                        <a:pt x="335" y="100"/>
                        <a:pt x="342" y="307"/>
                        <a:pt x="381" y="286"/>
                      </a:cubicBezTo>
                      <a:cubicBezTo>
                        <a:pt x="420" y="265"/>
                        <a:pt x="386" y="77"/>
                        <a:pt x="386" y="77"/>
                      </a:cubicBezTo>
                      <a:lnTo>
                        <a:pt x="25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057" name="Google Shape;1057;p3"/>
                <p:cNvSpPr/>
                <p:nvPr/>
              </p:nvSpPr>
              <p:spPr>
                <a:xfrm>
                  <a:off x="2449460" y="2065364"/>
                  <a:ext cx="194624" cy="194618"/>
                </a:xfrm>
                <a:custGeom>
                  <a:rect b="b" l="l" r="r" t="t"/>
                  <a:pathLst>
                    <a:path extrusionOk="0" h="596" w="596">
                      <a:moveTo>
                        <a:pt x="596" y="300"/>
                      </a:moveTo>
                      <a:cubicBezTo>
                        <a:pt x="595" y="464"/>
                        <a:pt x="461" y="597"/>
                        <a:pt x="296" y="596"/>
                      </a:cubicBezTo>
                      <a:cubicBezTo>
                        <a:pt x="132" y="595"/>
                        <a:pt x="-1" y="460"/>
                        <a:pt x="0" y="296"/>
                      </a:cubicBezTo>
                      <a:cubicBezTo>
                        <a:pt x="1" y="131"/>
                        <a:pt x="136" y="-1"/>
                        <a:pt x="300" y="0"/>
                      </a:cubicBezTo>
                      <a:cubicBezTo>
                        <a:pt x="464" y="1"/>
                        <a:pt x="597" y="135"/>
                        <a:pt x="596" y="30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3"/>
                <p:cNvSpPr/>
                <p:nvPr/>
              </p:nvSpPr>
              <p:spPr>
                <a:xfrm>
                  <a:off x="2483748" y="2104222"/>
                  <a:ext cx="15674" cy="15674"/>
                </a:xfrm>
                <a:custGeom>
                  <a:rect b="b" l="l" r="r" t="t"/>
                  <a:pathLst>
                    <a:path extrusionOk="0" h="48" w="48">
                      <a:moveTo>
                        <a:pt x="48" y="24"/>
                      </a:moveTo>
                      <a:cubicBezTo>
                        <a:pt x="48" y="38"/>
                        <a:pt x="37" y="48"/>
                        <a:pt x="24" y="48"/>
                      </a:cubicBezTo>
                      <a:cubicBezTo>
                        <a:pt x="11" y="48"/>
                        <a:pt x="0" y="37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3"/>
                <p:cNvSpPr/>
                <p:nvPr/>
              </p:nvSpPr>
              <p:spPr>
                <a:xfrm>
                  <a:off x="2519995" y="2088875"/>
                  <a:ext cx="20573" cy="20245"/>
                </a:xfrm>
                <a:custGeom>
                  <a:rect b="b" l="l" r="r" t="t"/>
                  <a:pathLst>
                    <a:path extrusionOk="0" h="62" w="63">
                      <a:moveTo>
                        <a:pt x="63" y="31"/>
                      </a:moveTo>
                      <a:cubicBezTo>
                        <a:pt x="63" y="48"/>
                        <a:pt x="48" y="62"/>
                        <a:pt x="31" y="62"/>
                      </a:cubicBez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3"/>
                        <a:pt x="14" y="-1"/>
                        <a:pt x="32" y="0"/>
                      </a:cubicBezTo>
                      <a:cubicBezTo>
                        <a:pt x="49" y="0"/>
                        <a:pt x="63" y="14"/>
                        <a:pt x="63" y="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3"/>
                <p:cNvSpPr/>
                <p:nvPr/>
              </p:nvSpPr>
              <p:spPr>
                <a:xfrm>
                  <a:off x="2509546" y="2128060"/>
                  <a:ext cx="20573" cy="20572"/>
                </a:xfrm>
                <a:custGeom>
                  <a:rect b="b" l="l" r="r" t="t"/>
                  <a:pathLst>
                    <a:path extrusionOk="0" h="63" w="63">
                      <a:moveTo>
                        <a:pt x="63" y="31"/>
                      </a:moveTo>
                      <a:cubicBezTo>
                        <a:pt x="63" y="49"/>
                        <a:pt x="48" y="63"/>
                        <a:pt x="31" y="63"/>
                      </a:cubicBezTo>
                      <a:cubicBezTo>
                        <a:pt x="14" y="63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9" y="0"/>
                        <a:pt x="63" y="14"/>
                        <a:pt x="63" y="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3"/>
                <p:cNvSpPr/>
                <p:nvPr/>
              </p:nvSpPr>
              <p:spPr>
                <a:xfrm>
                  <a:off x="2467094" y="2137856"/>
                  <a:ext cx="20246" cy="20572"/>
                </a:xfrm>
                <a:custGeom>
                  <a:rect b="b" l="l" r="r" t="t"/>
                  <a:pathLst>
                    <a:path extrusionOk="0" h="63" w="62">
                      <a:moveTo>
                        <a:pt x="62" y="32"/>
                      </a:moveTo>
                      <a:cubicBezTo>
                        <a:pt x="62" y="49"/>
                        <a:pt x="48" y="63"/>
                        <a:pt x="31" y="63"/>
                      </a:cubicBezTo>
                      <a:cubicBezTo>
                        <a:pt x="14" y="63"/>
                        <a:pt x="0" y="49"/>
                        <a:pt x="0" y="32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9" y="1"/>
                        <a:pt x="63" y="15"/>
                        <a:pt x="62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3"/>
                <p:cNvSpPr/>
                <p:nvPr/>
              </p:nvSpPr>
              <p:spPr>
                <a:xfrm>
                  <a:off x="2546120" y="2120549"/>
                  <a:ext cx="15674" cy="15674"/>
                </a:xfrm>
                <a:custGeom>
                  <a:rect b="b" l="l" r="r" t="t"/>
                  <a:pathLst>
                    <a:path extrusionOk="0" h="48" w="48">
                      <a:moveTo>
                        <a:pt x="48" y="24"/>
                      </a:moveTo>
                      <a:cubicBezTo>
                        <a:pt x="47" y="37"/>
                        <a:pt x="37" y="48"/>
                        <a:pt x="23" y="48"/>
                      </a:cubicBezTo>
                      <a:cubicBezTo>
                        <a:pt x="10" y="47"/>
                        <a:pt x="-1" y="37"/>
                        <a:pt x="0" y="23"/>
                      </a:cubicBezTo>
                      <a:cubicBezTo>
                        <a:pt x="0" y="10"/>
                        <a:pt x="10" y="0"/>
                        <a:pt x="24" y="0"/>
                      </a:cubicBezTo>
                      <a:cubicBezTo>
                        <a:pt x="37" y="0"/>
                        <a:pt x="48" y="10"/>
                        <a:pt x="48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3"/>
                <p:cNvSpPr/>
                <p:nvPr/>
              </p:nvSpPr>
              <p:spPr>
                <a:xfrm>
                  <a:off x="2562121" y="2087569"/>
                  <a:ext cx="20573" cy="20572"/>
                </a:xfrm>
                <a:custGeom>
                  <a:rect b="b" l="l" r="r" t="t"/>
                  <a:pathLst>
                    <a:path extrusionOk="0" h="63" w="63">
                      <a:moveTo>
                        <a:pt x="63" y="32"/>
                      </a:moveTo>
                      <a:cubicBezTo>
                        <a:pt x="63" y="49"/>
                        <a:pt x="49" y="63"/>
                        <a:pt x="32" y="63"/>
                      </a:cubicBezTo>
                      <a:cubicBezTo>
                        <a:pt x="14" y="63"/>
                        <a:pt x="-1" y="48"/>
                        <a:pt x="0" y="31"/>
                      </a:cubicBezTo>
                      <a:cubicBezTo>
                        <a:pt x="0" y="14"/>
                        <a:pt x="15" y="0"/>
                        <a:pt x="32" y="0"/>
                      </a:cubicBezTo>
                      <a:cubicBezTo>
                        <a:pt x="49" y="0"/>
                        <a:pt x="63" y="14"/>
                        <a:pt x="63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3"/>
                <p:cNvSpPr/>
                <p:nvPr/>
              </p:nvSpPr>
              <p:spPr>
                <a:xfrm>
                  <a:off x="2503341" y="2168877"/>
                  <a:ext cx="20573" cy="20572"/>
                </a:xfrm>
                <a:custGeom>
                  <a:rect b="b" l="l" r="r" t="t"/>
                  <a:pathLst>
                    <a:path extrusionOk="0" h="63" w="63">
                      <a:moveTo>
                        <a:pt x="63" y="31"/>
                      </a:moveTo>
                      <a:cubicBezTo>
                        <a:pt x="63" y="49"/>
                        <a:pt x="49" y="63"/>
                        <a:pt x="31" y="63"/>
                      </a:cubicBez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3"/>
                <p:cNvSpPr/>
                <p:nvPr/>
              </p:nvSpPr>
              <p:spPr>
                <a:xfrm>
                  <a:off x="2469053" y="2181286"/>
                  <a:ext cx="15674" cy="15674"/>
                </a:xfrm>
                <a:custGeom>
                  <a:rect b="b" l="l" r="r" t="t"/>
                  <a:pathLst>
                    <a:path extrusionOk="0" h="48" w="48">
                      <a:moveTo>
                        <a:pt x="48" y="24"/>
                      </a:moveTo>
                      <a:cubicBezTo>
                        <a:pt x="48" y="37"/>
                        <a:pt x="37" y="48"/>
                        <a:pt x="24" y="48"/>
                      </a:cubicBezTo>
                      <a:cubicBezTo>
                        <a:pt x="11" y="48"/>
                        <a:pt x="0" y="37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ubicBezTo>
                        <a:pt x="38" y="0"/>
                        <a:pt x="48" y="11"/>
                        <a:pt x="48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3"/>
                <p:cNvSpPr/>
                <p:nvPr/>
              </p:nvSpPr>
              <p:spPr>
                <a:xfrm>
                  <a:off x="2492892" y="2209695"/>
                  <a:ext cx="20573" cy="20245"/>
                </a:xfrm>
                <a:custGeom>
                  <a:rect b="b" l="l" r="r" t="t"/>
                  <a:pathLst>
                    <a:path extrusionOk="0" h="62" w="63">
                      <a:moveTo>
                        <a:pt x="63" y="31"/>
                      </a:moveTo>
                      <a:cubicBezTo>
                        <a:pt x="63" y="49"/>
                        <a:pt x="49" y="63"/>
                        <a:pt x="31" y="62"/>
                      </a:cubicBez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3"/>
                <p:cNvSpPr/>
                <p:nvPr/>
              </p:nvSpPr>
              <p:spPr>
                <a:xfrm>
                  <a:off x="2538935" y="2154836"/>
                  <a:ext cx="15674" cy="15674"/>
                </a:xfrm>
                <a:custGeom>
                  <a:rect b="b" l="l" r="r" t="t"/>
                  <a:pathLst>
                    <a:path extrusionOk="0" h="48" w="48">
                      <a:moveTo>
                        <a:pt x="48" y="24"/>
                      </a:moveTo>
                      <a:cubicBezTo>
                        <a:pt x="48" y="37"/>
                        <a:pt x="37" y="48"/>
                        <a:pt x="24" y="48"/>
                      </a:cubicBezTo>
                      <a:cubicBezTo>
                        <a:pt x="11" y="48"/>
                        <a:pt x="0" y="37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ubicBezTo>
                        <a:pt x="38" y="0"/>
                        <a:pt x="48" y="11"/>
                        <a:pt x="48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3"/>
                <p:cNvSpPr/>
                <p:nvPr/>
              </p:nvSpPr>
              <p:spPr>
                <a:xfrm>
                  <a:off x="2539915" y="2197286"/>
                  <a:ext cx="15674" cy="15674"/>
                </a:xfrm>
                <a:custGeom>
                  <a:rect b="b" l="l" r="r" t="t"/>
                  <a:pathLst>
                    <a:path extrusionOk="0" h="48" w="48">
                      <a:moveTo>
                        <a:pt x="48" y="24"/>
                      </a:moveTo>
                      <a:cubicBezTo>
                        <a:pt x="48" y="38"/>
                        <a:pt x="37" y="48"/>
                        <a:pt x="24" y="48"/>
                      </a:cubicBezTo>
                      <a:cubicBezTo>
                        <a:pt x="10" y="48"/>
                        <a:pt x="0" y="37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ubicBezTo>
                        <a:pt x="37" y="0"/>
                        <a:pt x="48" y="11"/>
                        <a:pt x="48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3"/>
                <p:cNvSpPr/>
                <p:nvPr/>
              </p:nvSpPr>
              <p:spPr>
                <a:xfrm>
                  <a:off x="2537629" y="2230267"/>
                  <a:ext cx="15348" cy="15674"/>
                </a:xfrm>
                <a:custGeom>
                  <a:rect b="b" l="l" r="r" t="t"/>
                  <a:pathLst>
                    <a:path extrusionOk="0" h="48" w="47">
                      <a:moveTo>
                        <a:pt x="47" y="24"/>
                      </a:moveTo>
                      <a:cubicBezTo>
                        <a:pt x="47" y="38"/>
                        <a:pt x="37" y="48"/>
                        <a:pt x="23" y="48"/>
                      </a:cubicBezTo>
                      <a:cubicBezTo>
                        <a:pt x="10" y="48"/>
                        <a:pt x="-1" y="37"/>
                        <a:pt x="0" y="24"/>
                      </a:cubicBezTo>
                      <a:cubicBezTo>
                        <a:pt x="0" y="11"/>
                        <a:pt x="10" y="0"/>
                        <a:pt x="24" y="0"/>
                      </a:cubicBezTo>
                      <a:cubicBezTo>
                        <a:pt x="37" y="0"/>
                        <a:pt x="48" y="11"/>
                        <a:pt x="47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"/>
                <p:cNvSpPr/>
                <p:nvPr/>
              </p:nvSpPr>
              <p:spPr>
                <a:xfrm>
                  <a:off x="2571591" y="2217858"/>
                  <a:ext cx="20573" cy="20572"/>
                </a:xfrm>
                <a:custGeom>
                  <a:rect b="b" l="l" r="r" t="t"/>
                  <a:pathLst>
                    <a:path extrusionOk="0" h="63" w="63">
                      <a:moveTo>
                        <a:pt x="63" y="32"/>
                      </a:moveTo>
                      <a:cubicBezTo>
                        <a:pt x="63" y="49"/>
                        <a:pt x="49" y="63"/>
                        <a:pt x="32" y="63"/>
                      </a:cubicBezTo>
                      <a:cubicBezTo>
                        <a:pt x="14" y="63"/>
                        <a:pt x="0" y="48"/>
                        <a:pt x="0" y="31"/>
                      </a:cubicBezTo>
                      <a:cubicBezTo>
                        <a:pt x="0" y="13"/>
                        <a:pt x="15" y="0"/>
                        <a:pt x="32" y="0"/>
                      </a:cubicBezTo>
                      <a:cubicBezTo>
                        <a:pt x="49" y="0"/>
                        <a:pt x="63" y="14"/>
                        <a:pt x="63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p3"/>
                <p:cNvSpPr/>
                <p:nvPr/>
              </p:nvSpPr>
              <p:spPr>
                <a:xfrm>
                  <a:off x="2569631" y="2177041"/>
                  <a:ext cx="20246" cy="20572"/>
                </a:xfrm>
                <a:custGeom>
                  <a:rect b="b" l="l" r="r" t="t"/>
                  <a:pathLst>
                    <a:path extrusionOk="0" h="63" w="62">
                      <a:moveTo>
                        <a:pt x="62" y="32"/>
                      </a:moveTo>
                      <a:cubicBezTo>
                        <a:pt x="62" y="49"/>
                        <a:pt x="48" y="63"/>
                        <a:pt x="31" y="63"/>
                      </a:cubicBezTo>
                      <a:cubicBezTo>
                        <a:pt x="14" y="63"/>
                        <a:pt x="0" y="48"/>
                        <a:pt x="0" y="31"/>
                      </a:cubicBezTo>
                      <a:cubicBezTo>
                        <a:pt x="0" y="13"/>
                        <a:pt x="14" y="0"/>
                        <a:pt x="31" y="0"/>
                      </a:cubicBezTo>
                      <a:cubicBezTo>
                        <a:pt x="49" y="0"/>
                        <a:pt x="63" y="14"/>
                        <a:pt x="62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3"/>
                <p:cNvSpPr/>
                <p:nvPr/>
              </p:nvSpPr>
              <p:spPr>
                <a:xfrm>
                  <a:off x="2574530" y="2133284"/>
                  <a:ext cx="15674" cy="15674"/>
                </a:xfrm>
                <a:custGeom>
                  <a:rect b="b" l="l" r="r" t="t"/>
                  <a:pathLst>
                    <a:path extrusionOk="0" h="48" w="48">
                      <a:moveTo>
                        <a:pt x="48" y="24"/>
                      </a:moveTo>
                      <a:cubicBezTo>
                        <a:pt x="48" y="37"/>
                        <a:pt x="37" y="48"/>
                        <a:pt x="24" y="48"/>
                      </a:cubicBezTo>
                      <a:cubicBezTo>
                        <a:pt x="11" y="48"/>
                        <a:pt x="0" y="37"/>
                        <a:pt x="0" y="24"/>
                      </a:cubicBezTo>
                      <a:cubicBezTo>
                        <a:pt x="0" y="10"/>
                        <a:pt x="11" y="0"/>
                        <a:pt x="24" y="0"/>
                      </a:cubicBezTo>
                      <a:cubicBezTo>
                        <a:pt x="38" y="0"/>
                        <a:pt x="48" y="11"/>
                        <a:pt x="48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3"/>
                <p:cNvSpPr/>
                <p:nvPr/>
              </p:nvSpPr>
              <p:spPr>
                <a:xfrm>
                  <a:off x="2598694" y="2112712"/>
                  <a:ext cx="15674" cy="15674"/>
                </a:xfrm>
                <a:custGeom>
                  <a:rect b="b" l="l" r="r" t="t"/>
                  <a:pathLst>
                    <a:path extrusionOk="0" h="48" w="48">
                      <a:moveTo>
                        <a:pt x="48" y="24"/>
                      </a:moveTo>
                      <a:cubicBezTo>
                        <a:pt x="48" y="38"/>
                        <a:pt x="37" y="48"/>
                        <a:pt x="24" y="48"/>
                      </a:cubicBezTo>
                      <a:cubicBezTo>
                        <a:pt x="11" y="48"/>
                        <a:pt x="0" y="37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ubicBezTo>
                        <a:pt x="38" y="0"/>
                        <a:pt x="48" y="11"/>
                        <a:pt x="48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3"/>
                <p:cNvSpPr/>
                <p:nvPr/>
              </p:nvSpPr>
              <p:spPr>
                <a:xfrm>
                  <a:off x="2601960" y="2147325"/>
                  <a:ext cx="15674" cy="15674"/>
                </a:xfrm>
                <a:custGeom>
                  <a:rect b="b" l="l" r="r" t="t"/>
                  <a:pathLst>
                    <a:path extrusionOk="0" h="48" w="48">
                      <a:moveTo>
                        <a:pt x="48" y="24"/>
                      </a:moveTo>
                      <a:cubicBezTo>
                        <a:pt x="48" y="38"/>
                        <a:pt x="37" y="48"/>
                        <a:pt x="24" y="48"/>
                      </a:cubicBezTo>
                      <a:cubicBezTo>
                        <a:pt x="11" y="48"/>
                        <a:pt x="0" y="37"/>
                        <a:pt x="0" y="24"/>
                      </a:cubicBezTo>
                      <a:cubicBezTo>
                        <a:pt x="0" y="11"/>
                        <a:pt x="11" y="0"/>
                        <a:pt x="25" y="0"/>
                      </a:cubicBezTo>
                      <a:cubicBezTo>
                        <a:pt x="38" y="0"/>
                        <a:pt x="48" y="11"/>
                        <a:pt x="48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3"/>
                <p:cNvSpPr/>
                <p:nvPr/>
              </p:nvSpPr>
              <p:spPr>
                <a:xfrm>
                  <a:off x="2599347" y="2187490"/>
                  <a:ext cx="20573" cy="20572"/>
                </a:xfrm>
                <a:custGeom>
                  <a:rect b="b" l="l" r="r" t="t"/>
                  <a:pathLst>
                    <a:path extrusionOk="0" h="63" w="63">
                      <a:moveTo>
                        <a:pt x="63" y="32"/>
                      </a:moveTo>
                      <a:cubicBezTo>
                        <a:pt x="63" y="49"/>
                        <a:pt x="49" y="63"/>
                        <a:pt x="31" y="63"/>
                      </a:cubicBezTo>
                      <a:cubicBezTo>
                        <a:pt x="14" y="63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49" y="0"/>
                        <a:pt x="63" y="14"/>
                        <a:pt x="63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76" name="Google Shape;1076;p3"/>
            <p:cNvGrpSpPr/>
            <p:nvPr/>
          </p:nvGrpSpPr>
          <p:grpSpPr>
            <a:xfrm>
              <a:off x="7745395" y="76343"/>
              <a:ext cx="484209" cy="1493529"/>
              <a:chOff x="7535822" y="904842"/>
              <a:chExt cx="440190" cy="1357753"/>
            </a:xfrm>
          </p:grpSpPr>
          <p:sp>
            <p:nvSpPr>
              <p:cNvPr id="1077" name="Google Shape;1077;p3"/>
              <p:cNvSpPr/>
              <p:nvPr/>
            </p:nvSpPr>
            <p:spPr>
              <a:xfrm>
                <a:off x="7535822" y="904842"/>
                <a:ext cx="440189" cy="1357753"/>
              </a:xfrm>
              <a:custGeom>
                <a:rect b="b" l="l" r="r" t="t"/>
                <a:pathLst>
                  <a:path extrusionOk="0" h="4158" w="1348">
                    <a:moveTo>
                      <a:pt x="1251" y="4158"/>
                    </a:moveTo>
                    <a:cubicBezTo>
                      <a:pt x="1254" y="4147"/>
                      <a:pt x="1257" y="4136"/>
                      <a:pt x="1261" y="4125"/>
                    </a:cubicBezTo>
                    <a:cubicBezTo>
                      <a:pt x="1266" y="4107"/>
                      <a:pt x="1271" y="4088"/>
                      <a:pt x="1276" y="4070"/>
                    </a:cubicBezTo>
                    <a:cubicBezTo>
                      <a:pt x="1356" y="3777"/>
                      <a:pt x="1378" y="3464"/>
                      <a:pt x="1294" y="3174"/>
                    </a:cubicBezTo>
                    <a:cubicBezTo>
                      <a:pt x="1222" y="2928"/>
                      <a:pt x="1079" y="2711"/>
                      <a:pt x="949" y="2490"/>
                    </a:cubicBezTo>
                    <a:cubicBezTo>
                      <a:pt x="729" y="2114"/>
                      <a:pt x="542" y="1715"/>
                      <a:pt x="440" y="1292"/>
                    </a:cubicBezTo>
                    <a:cubicBezTo>
                      <a:pt x="339" y="868"/>
                      <a:pt x="325" y="418"/>
                      <a:pt x="445" y="0"/>
                    </a:cubicBezTo>
                    <a:cubicBezTo>
                      <a:pt x="139" y="303"/>
                      <a:pt x="-18" y="759"/>
                      <a:pt x="1" y="1190"/>
                    </a:cubicBezTo>
                    <a:cubicBezTo>
                      <a:pt x="20" y="1621"/>
                      <a:pt x="176" y="2035"/>
                      <a:pt x="379" y="2415"/>
                    </a:cubicBezTo>
                    <a:cubicBezTo>
                      <a:pt x="583" y="2795"/>
                      <a:pt x="799" y="3140"/>
                      <a:pt x="1024" y="3508"/>
                    </a:cubicBezTo>
                    <a:cubicBezTo>
                      <a:pt x="1146" y="3707"/>
                      <a:pt x="1187" y="3877"/>
                      <a:pt x="1251" y="4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>
                <a:off x="7576314" y="912026"/>
                <a:ext cx="376186" cy="1339794"/>
              </a:xfrm>
              <a:custGeom>
                <a:rect b="b" l="l" r="r" t="t"/>
                <a:pathLst>
                  <a:path extrusionOk="0" h="4103" w="1152">
                    <a:moveTo>
                      <a:pt x="1137" y="4103"/>
                    </a:moveTo>
                    <a:cubicBezTo>
                      <a:pt x="1142" y="4085"/>
                      <a:pt x="1147" y="4066"/>
                      <a:pt x="1152" y="4048"/>
                    </a:cubicBezTo>
                    <a:cubicBezTo>
                      <a:pt x="1159" y="3773"/>
                      <a:pt x="1038" y="3497"/>
                      <a:pt x="911" y="3254"/>
                    </a:cubicBezTo>
                    <a:cubicBezTo>
                      <a:pt x="836" y="3110"/>
                      <a:pt x="755" y="2967"/>
                      <a:pt x="677" y="2827"/>
                    </a:cubicBezTo>
                    <a:cubicBezTo>
                      <a:pt x="568" y="2632"/>
                      <a:pt x="454" y="2430"/>
                      <a:pt x="354" y="2225"/>
                    </a:cubicBezTo>
                    <a:cubicBezTo>
                      <a:pt x="152" y="1807"/>
                      <a:pt x="45" y="1453"/>
                      <a:pt x="19" y="1113"/>
                    </a:cubicBezTo>
                    <a:cubicBezTo>
                      <a:pt x="-13" y="691"/>
                      <a:pt x="91" y="299"/>
                      <a:pt x="310" y="10"/>
                    </a:cubicBezTo>
                    <a:cubicBezTo>
                      <a:pt x="312" y="7"/>
                      <a:pt x="312" y="3"/>
                      <a:pt x="309" y="1"/>
                    </a:cubicBezTo>
                    <a:cubicBezTo>
                      <a:pt x="306" y="-1"/>
                      <a:pt x="302" y="-1"/>
                      <a:pt x="300" y="2"/>
                    </a:cubicBezTo>
                    <a:cubicBezTo>
                      <a:pt x="78" y="293"/>
                      <a:pt x="-26" y="688"/>
                      <a:pt x="6" y="1114"/>
                    </a:cubicBezTo>
                    <a:cubicBezTo>
                      <a:pt x="32" y="1456"/>
                      <a:pt x="139" y="1811"/>
                      <a:pt x="343" y="2230"/>
                    </a:cubicBezTo>
                    <a:cubicBezTo>
                      <a:pt x="443" y="2436"/>
                      <a:pt x="556" y="2638"/>
                      <a:pt x="666" y="2834"/>
                    </a:cubicBezTo>
                    <a:cubicBezTo>
                      <a:pt x="744" y="2973"/>
                      <a:pt x="825" y="3117"/>
                      <a:pt x="900" y="3260"/>
                    </a:cubicBezTo>
                    <a:cubicBezTo>
                      <a:pt x="1034" y="3518"/>
                      <a:pt x="1162" y="3813"/>
                      <a:pt x="1137" y="41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>
                <a:off x="7579579" y="964925"/>
                <a:ext cx="396432" cy="1297670"/>
              </a:xfrm>
              <a:custGeom>
                <a:rect b="b" l="l" r="r" t="t"/>
                <a:pathLst>
                  <a:path extrusionOk="0" h="3974" w="1214">
                    <a:moveTo>
                      <a:pt x="268" y="0"/>
                    </a:moveTo>
                    <a:cubicBezTo>
                      <a:pt x="182" y="149"/>
                      <a:pt x="82" y="297"/>
                      <a:pt x="29" y="454"/>
                    </a:cubicBezTo>
                    <a:cubicBezTo>
                      <a:pt x="-52" y="695"/>
                      <a:pt x="53" y="979"/>
                      <a:pt x="119" y="1218"/>
                    </a:cubicBezTo>
                    <a:cubicBezTo>
                      <a:pt x="199" y="1506"/>
                      <a:pt x="274" y="1829"/>
                      <a:pt x="409" y="2097"/>
                    </a:cubicBezTo>
                    <a:cubicBezTo>
                      <a:pt x="508" y="2292"/>
                      <a:pt x="666" y="2436"/>
                      <a:pt x="799" y="2605"/>
                    </a:cubicBezTo>
                    <a:cubicBezTo>
                      <a:pt x="1056" y="2936"/>
                      <a:pt x="1149" y="3379"/>
                      <a:pt x="1073" y="3786"/>
                    </a:cubicBezTo>
                    <a:cubicBezTo>
                      <a:pt x="1087" y="3843"/>
                      <a:pt x="1101" y="3905"/>
                      <a:pt x="1117" y="3974"/>
                    </a:cubicBezTo>
                    <a:cubicBezTo>
                      <a:pt x="1120" y="3963"/>
                      <a:pt x="1123" y="3952"/>
                      <a:pt x="1127" y="3941"/>
                    </a:cubicBezTo>
                    <a:cubicBezTo>
                      <a:pt x="1132" y="3923"/>
                      <a:pt x="1137" y="3904"/>
                      <a:pt x="1142" y="3886"/>
                    </a:cubicBezTo>
                    <a:cubicBezTo>
                      <a:pt x="1222" y="3593"/>
                      <a:pt x="1244" y="3280"/>
                      <a:pt x="1160" y="2990"/>
                    </a:cubicBezTo>
                    <a:cubicBezTo>
                      <a:pt x="1088" y="2744"/>
                      <a:pt x="945" y="2527"/>
                      <a:pt x="815" y="2306"/>
                    </a:cubicBezTo>
                    <a:cubicBezTo>
                      <a:pt x="595" y="1930"/>
                      <a:pt x="408" y="1531"/>
                      <a:pt x="306" y="1108"/>
                    </a:cubicBezTo>
                    <a:cubicBezTo>
                      <a:pt x="219" y="746"/>
                      <a:pt x="197" y="364"/>
                      <a:pt x="26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1080" name="Google Shape;1080;p3"/>
            <p:cNvGrpSpPr/>
            <p:nvPr/>
          </p:nvGrpSpPr>
          <p:grpSpPr>
            <a:xfrm>
              <a:off x="7279670" y="4259757"/>
              <a:ext cx="645134" cy="585127"/>
              <a:chOff x="8418163" y="2731832"/>
              <a:chExt cx="586485" cy="531933"/>
            </a:xfrm>
          </p:grpSpPr>
          <p:sp>
            <p:nvSpPr>
              <p:cNvPr id="1081" name="Google Shape;1081;p3"/>
              <p:cNvSpPr/>
              <p:nvPr/>
            </p:nvSpPr>
            <p:spPr>
              <a:xfrm>
                <a:off x="8562499" y="3063923"/>
                <a:ext cx="297487" cy="199842"/>
              </a:xfrm>
              <a:custGeom>
                <a:rect b="b" l="l" r="r" t="t"/>
                <a:pathLst>
                  <a:path extrusionOk="0" h="612" w="911">
                    <a:moveTo>
                      <a:pt x="46" y="541"/>
                    </a:moveTo>
                    <a:cubicBezTo>
                      <a:pt x="228" y="713"/>
                      <a:pt x="301" y="519"/>
                      <a:pt x="456" y="516"/>
                    </a:cubicBezTo>
                    <a:cubicBezTo>
                      <a:pt x="610" y="518"/>
                      <a:pt x="684" y="713"/>
                      <a:pt x="865" y="541"/>
                    </a:cubicBezTo>
                    <a:cubicBezTo>
                      <a:pt x="1057" y="359"/>
                      <a:pt x="590" y="0"/>
                      <a:pt x="590" y="0"/>
                    </a:cubicBezTo>
                    <a:lnTo>
                      <a:pt x="456" y="15"/>
                    </a:lnTo>
                    <a:lnTo>
                      <a:pt x="322" y="0"/>
                    </a:lnTo>
                    <a:cubicBezTo>
                      <a:pt x="322" y="0"/>
                      <a:pt x="-146" y="359"/>
                      <a:pt x="46" y="5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>
                <a:off x="8597113" y="3063923"/>
                <a:ext cx="228585" cy="153474"/>
              </a:xfrm>
              <a:custGeom>
                <a:rect b="b" l="l" r="r" t="t"/>
                <a:pathLst>
                  <a:path extrusionOk="0" h="470" w="700">
                    <a:moveTo>
                      <a:pt x="35" y="415"/>
                    </a:moveTo>
                    <a:cubicBezTo>
                      <a:pt x="175" y="547"/>
                      <a:pt x="231" y="398"/>
                      <a:pt x="350" y="396"/>
                    </a:cubicBezTo>
                    <a:cubicBezTo>
                      <a:pt x="468" y="398"/>
                      <a:pt x="525" y="547"/>
                      <a:pt x="664" y="415"/>
                    </a:cubicBezTo>
                    <a:cubicBezTo>
                      <a:pt x="812" y="276"/>
                      <a:pt x="453" y="0"/>
                      <a:pt x="453" y="0"/>
                    </a:cubicBezTo>
                    <a:lnTo>
                      <a:pt x="350" y="12"/>
                    </a:lnTo>
                    <a:lnTo>
                      <a:pt x="247" y="0"/>
                    </a:lnTo>
                    <a:cubicBezTo>
                      <a:pt x="247" y="0"/>
                      <a:pt x="-112" y="276"/>
                      <a:pt x="35" y="4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8649035" y="3060657"/>
                <a:ext cx="136498" cy="112330"/>
              </a:xfrm>
              <a:custGeom>
                <a:rect b="b" l="l" r="r" t="t"/>
                <a:pathLst>
                  <a:path extrusionOk="0" h="344" w="418">
                    <a:moveTo>
                      <a:pt x="266" y="9"/>
                    </a:moveTo>
                    <a:cubicBezTo>
                      <a:pt x="266" y="9"/>
                      <a:pt x="431" y="219"/>
                      <a:pt x="417" y="242"/>
                    </a:cubicBezTo>
                    <a:cubicBezTo>
                      <a:pt x="402" y="264"/>
                      <a:pt x="254" y="71"/>
                      <a:pt x="254" y="71"/>
                    </a:cubicBezTo>
                    <a:cubicBezTo>
                      <a:pt x="254" y="71"/>
                      <a:pt x="347" y="279"/>
                      <a:pt x="324" y="305"/>
                    </a:cubicBezTo>
                    <a:cubicBezTo>
                      <a:pt x="301" y="332"/>
                      <a:pt x="200" y="110"/>
                      <a:pt x="200" y="110"/>
                    </a:cubicBezTo>
                    <a:cubicBezTo>
                      <a:pt x="200" y="110"/>
                      <a:pt x="230" y="339"/>
                      <a:pt x="193" y="344"/>
                    </a:cubicBezTo>
                    <a:cubicBezTo>
                      <a:pt x="156" y="349"/>
                      <a:pt x="175" y="83"/>
                      <a:pt x="175" y="83"/>
                    </a:cubicBezTo>
                    <a:cubicBezTo>
                      <a:pt x="175" y="83"/>
                      <a:pt x="105" y="300"/>
                      <a:pt x="70" y="277"/>
                    </a:cubicBezTo>
                    <a:cubicBezTo>
                      <a:pt x="36" y="255"/>
                      <a:pt x="144" y="47"/>
                      <a:pt x="144" y="47"/>
                    </a:cubicBezTo>
                    <a:cubicBezTo>
                      <a:pt x="144" y="47"/>
                      <a:pt x="23" y="216"/>
                      <a:pt x="2" y="177"/>
                    </a:cubicBezTo>
                    <a:cubicBezTo>
                      <a:pt x="-18" y="137"/>
                      <a:pt x="115" y="0"/>
                      <a:pt x="115" y="0"/>
                    </a:cubicBezTo>
                    <a:lnTo>
                      <a:pt x="266" y="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3"/>
              <p:cNvSpPr/>
              <p:nvPr/>
            </p:nvSpPr>
            <p:spPr>
              <a:xfrm>
                <a:off x="8418163" y="2927755"/>
                <a:ext cx="236422" cy="285396"/>
              </a:xfrm>
              <a:custGeom>
                <a:rect b="b" l="l" r="r" t="t"/>
                <a:pathLst>
                  <a:path extrusionOk="0" h="874" w="724">
                    <a:moveTo>
                      <a:pt x="25" y="94"/>
                    </a:moveTo>
                    <a:cubicBezTo>
                      <a:pt x="-71" y="325"/>
                      <a:pt x="136" y="324"/>
                      <a:pt x="194" y="467"/>
                    </a:cubicBezTo>
                    <a:cubicBezTo>
                      <a:pt x="247" y="612"/>
                      <a:pt x="92" y="750"/>
                      <a:pt x="318" y="858"/>
                    </a:cubicBezTo>
                    <a:cubicBezTo>
                      <a:pt x="556" y="973"/>
                      <a:pt x="724" y="408"/>
                      <a:pt x="724" y="408"/>
                    </a:cubicBezTo>
                    <a:lnTo>
                      <a:pt x="662" y="288"/>
                    </a:lnTo>
                    <a:lnTo>
                      <a:pt x="628" y="158"/>
                    </a:lnTo>
                    <a:cubicBezTo>
                      <a:pt x="628" y="158"/>
                      <a:pt x="126" y="-151"/>
                      <a:pt x="25" y="9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3"/>
              <p:cNvSpPr/>
              <p:nvPr/>
            </p:nvSpPr>
            <p:spPr>
              <a:xfrm>
                <a:off x="8469431" y="2949307"/>
                <a:ext cx="181235" cy="219108"/>
              </a:xfrm>
              <a:custGeom>
                <a:rect b="b" l="l" r="r" t="t"/>
                <a:pathLst>
                  <a:path extrusionOk="0" h="671" w="555">
                    <a:moveTo>
                      <a:pt x="19" y="72"/>
                    </a:moveTo>
                    <a:cubicBezTo>
                      <a:pt x="-55" y="249"/>
                      <a:pt x="105" y="248"/>
                      <a:pt x="149" y="358"/>
                    </a:cubicBezTo>
                    <a:cubicBezTo>
                      <a:pt x="190" y="470"/>
                      <a:pt x="71" y="576"/>
                      <a:pt x="244" y="659"/>
                    </a:cubicBezTo>
                    <a:cubicBezTo>
                      <a:pt x="427" y="747"/>
                      <a:pt x="555" y="313"/>
                      <a:pt x="555" y="313"/>
                    </a:cubicBezTo>
                    <a:lnTo>
                      <a:pt x="508" y="221"/>
                    </a:lnTo>
                    <a:lnTo>
                      <a:pt x="482" y="121"/>
                    </a:lnTo>
                    <a:cubicBezTo>
                      <a:pt x="482" y="121"/>
                      <a:pt x="96" y="-116"/>
                      <a:pt x="19" y="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3"/>
              <p:cNvSpPr/>
              <p:nvPr/>
            </p:nvSpPr>
            <p:spPr>
              <a:xfrm>
                <a:off x="8537028" y="2979349"/>
                <a:ext cx="111027" cy="136820"/>
              </a:xfrm>
              <a:custGeom>
                <a:rect b="b" l="l" r="r" t="t"/>
                <a:pathLst>
                  <a:path extrusionOk="0" h="419" w="340">
                    <a:moveTo>
                      <a:pt x="340" y="194"/>
                    </a:moveTo>
                    <a:cubicBezTo>
                      <a:pt x="340" y="194"/>
                      <a:pt x="203" y="424"/>
                      <a:pt x="177" y="419"/>
                    </a:cubicBezTo>
                    <a:cubicBezTo>
                      <a:pt x="151" y="413"/>
                      <a:pt x="278" y="205"/>
                      <a:pt x="278" y="205"/>
                    </a:cubicBezTo>
                    <a:cubicBezTo>
                      <a:pt x="278" y="205"/>
                      <a:pt x="117" y="366"/>
                      <a:pt x="84" y="355"/>
                    </a:cubicBezTo>
                    <a:cubicBezTo>
                      <a:pt x="51" y="343"/>
                      <a:pt x="222" y="169"/>
                      <a:pt x="222" y="169"/>
                    </a:cubicBezTo>
                    <a:cubicBezTo>
                      <a:pt x="222" y="169"/>
                      <a:pt x="19" y="279"/>
                      <a:pt x="1" y="246"/>
                    </a:cubicBezTo>
                    <a:cubicBezTo>
                      <a:pt x="-17" y="214"/>
                      <a:pt x="239" y="136"/>
                      <a:pt x="239" y="136"/>
                    </a:cubicBezTo>
                    <a:cubicBezTo>
                      <a:pt x="239" y="136"/>
                      <a:pt x="11" y="148"/>
                      <a:pt x="19" y="107"/>
                    </a:cubicBezTo>
                    <a:cubicBezTo>
                      <a:pt x="27" y="67"/>
                      <a:pt x="260" y="95"/>
                      <a:pt x="260" y="95"/>
                    </a:cubicBezTo>
                    <a:cubicBezTo>
                      <a:pt x="260" y="95"/>
                      <a:pt x="60" y="42"/>
                      <a:pt x="89" y="8"/>
                    </a:cubicBezTo>
                    <a:cubicBezTo>
                      <a:pt x="118" y="-25"/>
                      <a:pt x="294" y="50"/>
                      <a:pt x="294" y="50"/>
                    </a:cubicBezTo>
                    <a:lnTo>
                      <a:pt x="340" y="1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>
                <a:off x="8462574" y="2731832"/>
                <a:ext cx="268751" cy="247191"/>
              </a:xfrm>
              <a:custGeom>
                <a:rect b="b" l="l" r="r" t="t"/>
                <a:pathLst>
                  <a:path extrusionOk="0" h="757" w="823">
                    <a:moveTo>
                      <a:pt x="684" y="5"/>
                    </a:moveTo>
                    <a:cubicBezTo>
                      <a:pt x="438" y="-36"/>
                      <a:pt x="485" y="166"/>
                      <a:pt x="358" y="254"/>
                    </a:cubicBezTo>
                    <a:cubicBezTo>
                      <a:pt x="228" y="338"/>
                      <a:pt x="59" y="218"/>
                      <a:pt x="4" y="462"/>
                    </a:cubicBezTo>
                    <a:cubicBezTo>
                      <a:pt x="-54" y="720"/>
                      <a:pt x="534" y="757"/>
                      <a:pt x="534" y="757"/>
                    </a:cubicBezTo>
                    <a:lnTo>
                      <a:pt x="637" y="670"/>
                    </a:lnTo>
                    <a:lnTo>
                      <a:pt x="757" y="607"/>
                    </a:lnTo>
                    <a:cubicBezTo>
                      <a:pt x="757" y="607"/>
                      <a:pt x="945" y="49"/>
                      <a:pt x="684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>
                <a:off x="8511557" y="2783425"/>
                <a:ext cx="206053" cy="189720"/>
              </a:xfrm>
              <a:custGeom>
                <a:rect b="b" l="l" r="r" t="t"/>
                <a:pathLst>
                  <a:path extrusionOk="0" h="581" w="631">
                    <a:moveTo>
                      <a:pt x="525" y="4"/>
                    </a:moveTo>
                    <a:cubicBezTo>
                      <a:pt x="336" y="-28"/>
                      <a:pt x="372" y="128"/>
                      <a:pt x="275" y="195"/>
                    </a:cubicBezTo>
                    <a:cubicBezTo>
                      <a:pt x="175" y="260"/>
                      <a:pt x="45" y="167"/>
                      <a:pt x="3" y="355"/>
                    </a:cubicBezTo>
                    <a:cubicBezTo>
                      <a:pt x="-42" y="553"/>
                      <a:pt x="410" y="581"/>
                      <a:pt x="410" y="581"/>
                    </a:cubicBezTo>
                    <a:lnTo>
                      <a:pt x="489" y="515"/>
                    </a:lnTo>
                    <a:lnTo>
                      <a:pt x="581" y="466"/>
                    </a:lnTo>
                    <a:cubicBezTo>
                      <a:pt x="581" y="466"/>
                      <a:pt x="725" y="38"/>
                      <a:pt x="525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>
                <a:off x="8570009" y="2860162"/>
                <a:ext cx="130293" cy="108411"/>
              </a:xfrm>
              <a:custGeom>
                <a:rect b="b" l="l" r="r" t="t"/>
                <a:pathLst>
                  <a:path extrusionOk="0" h="332" w="399">
                    <a:moveTo>
                      <a:pt x="255" y="332"/>
                    </a:moveTo>
                    <a:cubicBezTo>
                      <a:pt x="255" y="332"/>
                      <a:pt x="0" y="250"/>
                      <a:pt x="0" y="223"/>
                    </a:cubicBezTo>
                    <a:cubicBezTo>
                      <a:pt x="0" y="196"/>
                      <a:pt x="231" y="274"/>
                      <a:pt x="231" y="274"/>
                    </a:cubicBezTo>
                    <a:cubicBezTo>
                      <a:pt x="231" y="274"/>
                      <a:pt x="37" y="153"/>
                      <a:pt x="41" y="118"/>
                    </a:cubicBezTo>
                    <a:cubicBezTo>
                      <a:pt x="45" y="83"/>
                      <a:pt x="253" y="211"/>
                      <a:pt x="253" y="211"/>
                    </a:cubicBezTo>
                    <a:cubicBezTo>
                      <a:pt x="253" y="211"/>
                      <a:pt x="101" y="38"/>
                      <a:pt x="129" y="13"/>
                    </a:cubicBezTo>
                    <a:cubicBezTo>
                      <a:pt x="156" y="-12"/>
                      <a:pt x="289" y="220"/>
                      <a:pt x="289" y="220"/>
                    </a:cubicBezTo>
                    <a:cubicBezTo>
                      <a:pt x="289" y="220"/>
                      <a:pt x="227" y="1"/>
                      <a:pt x="268" y="0"/>
                    </a:cubicBezTo>
                    <a:cubicBezTo>
                      <a:pt x="309" y="-1"/>
                      <a:pt x="334" y="232"/>
                      <a:pt x="334" y="232"/>
                    </a:cubicBezTo>
                    <a:cubicBezTo>
                      <a:pt x="334" y="232"/>
                      <a:pt x="341" y="25"/>
                      <a:pt x="380" y="46"/>
                    </a:cubicBezTo>
                    <a:cubicBezTo>
                      <a:pt x="419" y="67"/>
                      <a:pt x="386" y="255"/>
                      <a:pt x="386" y="255"/>
                    </a:cubicBezTo>
                    <a:lnTo>
                      <a:pt x="255" y="3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"/>
              <p:cNvSpPr/>
              <p:nvPr/>
            </p:nvSpPr>
            <p:spPr>
              <a:xfrm>
                <a:off x="8768226" y="2927755"/>
                <a:ext cx="236422" cy="285396"/>
              </a:xfrm>
              <a:custGeom>
                <a:rect b="b" l="l" r="r" t="t"/>
                <a:pathLst>
                  <a:path extrusionOk="0" h="874" w="724">
                    <a:moveTo>
                      <a:pt x="699" y="94"/>
                    </a:moveTo>
                    <a:cubicBezTo>
                      <a:pt x="795" y="325"/>
                      <a:pt x="587" y="324"/>
                      <a:pt x="529" y="467"/>
                    </a:cubicBezTo>
                    <a:cubicBezTo>
                      <a:pt x="477" y="612"/>
                      <a:pt x="631" y="750"/>
                      <a:pt x="406" y="858"/>
                    </a:cubicBezTo>
                    <a:cubicBezTo>
                      <a:pt x="168" y="973"/>
                      <a:pt x="0" y="408"/>
                      <a:pt x="0" y="408"/>
                    </a:cubicBezTo>
                    <a:lnTo>
                      <a:pt x="62" y="288"/>
                    </a:lnTo>
                    <a:lnTo>
                      <a:pt x="96" y="158"/>
                    </a:lnTo>
                    <a:cubicBezTo>
                      <a:pt x="96" y="158"/>
                      <a:pt x="598" y="-151"/>
                      <a:pt x="699" y="9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"/>
              <p:cNvSpPr/>
              <p:nvPr/>
            </p:nvSpPr>
            <p:spPr>
              <a:xfrm>
                <a:off x="8771818" y="2949307"/>
                <a:ext cx="181562" cy="219108"/>
              </a:xfrm>
              <a:custGeom>
                <a:rect b="b" l="l" r="r" t="t"/>
                <a:pathLst>
                  <a:path extrusionOk="0" h="671" w="556">
                    <a:moveTo>
                      <a:pt x="537" y="72"/>
                    </a:moveTo>
                    <a:cubicBezTo>
                      <a:pt x="610" y="249"/>
                      <a:pt x="451" y="248"/>
                      <a:pt x="406" y="358"/>
                    </a:cubicBezTo>
                    <a:cubicBezTo>
                      <a:pt x="366" y="470"/>
                      <a:pt x="485" y="576"/>
                      <a:pt x="312" y="659"/>
                    </a:cubicBezTo>
                    <a:cubicBezTo>
                      <a:pt x="129" y="747"/>
                      <a:pt x="0" y="313"/>
                      <a:pt x="0" y="313"/>
                    </a:cubicBezTo>
                    <a:lnTo>
                      <a:pt x="47" y="221"/>
                    </a:lnTo>
                    <a:lnTo>
                      <a:pt x="74" y="121"/>
                    </a:lnTo>
                    <a:cubicBezTo>
                      <a:pt x="74" y="121"/>
                      <a:pt x="459" y="-116"/>
                      <a:pt x="537" y="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"/>
              <p:cNvSpPr/>
              <p:nvPr/>
            </p:nvSpPr>
            <p:spPr>
              <a:xfrm>
                <a:off x="8774757" y="2979349"/>
                <a:ext cx="111027" cy="136820"/>
              </a:xfrm>
              <a:custGeom>
                <a:rect b="b" l="l" r="r" t="t"/>
                <a:pathLst>
                  <a:path extrusionOk="0" h="419" w="340">
                    <a:moveTo>
                      <a:pt x="0" y="194"/>
                    </a:moveTo>
                    <a:cubicBezTo>
                      <a:pt x="0" y="194"/>
                      <a:pt x="137" y="424"/>
                      <a:pt x="163" y="419"/>
                    </a:cubicBezTo>
                    <a:cubicBezTo>
                      <a:pt x="189" y="413"/>
                      <a:pt x="62" y="205"/>
                      <a:pt x="62" y="205"/>
                    </a:cubicBezTo>
                    <a:cubicBezTo>
                      <a:pt x="62" y="205"/>
                      <a:pt x="223" y="366"/>
                      <a:pt x="256" y="355"/>
                    </a:cubicBezTo>
                    <a:cubicBezTo>
                      <a:pt x="289" y="343"/>
                      <a:pt x="118" y="169"/>
                      <a:pt x="118" y="169"/>
                    </a:cubicBezTo>
                    <a:cubicBezTo>
                      <a:pt x="118" y="169"/>
                      <a:pt x="321" y="279"/>
                      <a:pt x="339" y="246"/>
                    </a:cubicBezTo>
                    <a:cubicBezTo>
                      <a:pt x="357" y="214"/>
                      <a:pt x="101" y="136"/>
                      <a:pt x="101" y="136"/>
                    </a:cubicBezTo>
                    <a:cubicBezTo>
                      <a:pt x="101" y="136"/>
                      <a:pt x="329" y="148"/>
                      <a:pt x="321" y="107"/>
                    </a:cubicBezTo>
                    <a:cubicBezTo>
                      <a:pt x="312" y="67"/>
                      <a:pt x="79" y="95"/>
                      <a:pt x="79" y="95"/>
                    </a:cubicBezTo>
                    <a:cubicBezTo>
                      <a:pt x="79" y="95"/>
                      <a:pt x="280" y="42"/>
                      <a:pt x="251" y="8"/>
                    </a:cubicBezTo>
                    <a:cubicBezTo>
                      <a:pt x="221" y="-25"/>
                      <a:pt x="45" y="50"/>
                      <a:pt x="45" y="50"/>
                    </a:cubicBezTo>
                    <a:lnTo>
                      <a:pt x="0" y="1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"/>
              <p:cNvSpPr/>
              <p:nvPr/>
            </p:nvSpPr>
            <p:spPr>
              <a:xfrm>
                <a:off x="8691486" y="2731832"/>
                <a:ext cx="268424" cy="247191"/>
              </a:xfrm>
              <a:custGeom>
                <a:rect b="b" l="l" r="r" t="t"/>
                <a:pathLst>
                  <a:path extrusionOk="0" h="757" w="822">
                    <a:moveTo>
                      <a:pt x="138" y="5"/>
                    </a:moveTo>
                    <a:cubicBezTo>
                      <a:pt x="385" y="-36"/>
                      <a:pt x="338" y="166"/>
                      <a:pt x="464" y="254"/>
                    </a:cubicBezTo>
                    <a:cubicBezTo>
                      <a:pt x="594" y="338"/>
                      <a:pt x="763" y="218"/>
                      <a:pt x="818" y="462"/>
                    </a:cubicBezTo>
                    <a:cubicBezTo>
                      <a:pt x="876" y="720"/>
                      <a:pt x="289" y="757"/>
                      <a:pt x="289" y="757"/>
                    </a:cubicBezTo>
                    <a:lnTo>
                      <a:pt x="185" y="670"/>
                    </a:lnTo>
                    <a:lnTo>
                      <a:pt x="66" y="607"/>
                    </a:lnTo>
                    <a:cubicBezTo>
                      <a:pt x="66" y="607"/>
                      <a:pt x="-122" y="49"/>
                      <a:pt x="138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"/>
              <p:cNvSpPr/>
              <p:nvPr/>
            </p:nvSpPr>
            <p:spPr>
              <a:xfrm>
                <a:off x="8704875" y="2783425"/>
                <a:ext cx="206053" cy="189720"/>
              </a:xfrm>
              <a:custGeom>
                <a:rect b="b" l="l" r="r" t="t"/>
                <a:pathLst>
                  <a:path extrusionOk="0" h="581" w="631">
                    <a:moveTo>
                      <a:pt x="106" y="4"/>
                    </a:moveTo>
                    <a:cubicBezTo>
                      <a:pt x="296" y="-28"/>
                      <a:pt x="260" y="128"/>
                      <a:pt x="357" y="195"/>
                    </a:cubicBezTo>
                    <a:cubicBezTo>
                      <a:pt x="456" y="260"/>
                      <a:pt x="586" y="167"/>
                      <a:pt x="628" y="355"/>
                    </a:cubicBezTo>
                    <a:cubicBezTo>
                      <a:pt x="673" y="553"/>
                      <a:pt x="222" y="581"/>
                      <a:pt x="222" y="581"/>
                    </a:cubicBezTo>
                    <a:lnTo>
                      <a:pt x="142" y="515"/>
                    </a:lnTo>
                    <a:lnTo>
                      <a:pt x="51" y="466"/>
                    </a:lnTo>
                    <a:cubicBezTo>
                      <a:pt x="51" y="466"/>
                      <a:pt x="-94" y="38"/>
                      <a:pt x="106" y="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3"/>
              <p:cNvSpPr/>
              <p:nvPr/>
            </p:nvSpPr>
            <p:spPr>
              <a:xfrm>
                <a:off x="8722182" y="2860162"/>
                <a:ext cx="130620" cy="108411"/>
              </a:xfrm>
              <a:custGeom>
                <a:rect b="b" l="l" r="r" t="t"/>
                <a:pathLst>
                  <a:path extrusionOk="0" h="332" w="400">
                    <a:moveTo>
                      <a:pt x="145" y="332"/>
                    </a:moveTo>
                    <a:cubicBezTo>
                      <a:pt x="145" y="332"/>
                      <a:pt x="399" y="250"/>
                      <a:pt x="400" y="223"/>
                    </a:cubicBezTo>
                    <a:cubicBezTo>
                      <a:pt x="400" y="196"/>
                      <a:pt x="169" y="274"/>
                      <a:pt x="169" y="274"/>
                    </a:cubicBezTo>
                    <a:cubicBezTo>
                      <a:pt x="169" y="274"/>
                      <a:pt x="362" y="153"/>
                      <a:pt x="358" y="118"/>
                    </a:cubicBezTo>
                    <a:cubicBezTo>
                      <a:pt x="354" y="83"/>
                      <a:pt x="146" y="211"/>
                      <a:pt x="146" y="211"/>
                    </a:cubicBezTo>
                    <a:cubicBezTo>
                      <a:pt x="146" y="211"/>
                      <a:pt x="299" y="38"/>
                      <a:pt x="271" y="13"/>
                    </a:cubicBezTo>
                    <a:cubicBezTo>
                      <a:pt x="243" y="-12"/>
                      <a:pt x="111" y="220"/>
                      <a:pt x="111" y="220"/>
                    </a:cubicBezTo>
                    <a:cubicBezTo>
                      <a:pt x="111" y="220"/>
                      <a:pt x="173" y="1"/>
                      <a:pt x="131" y="0"/>
                    </a:cubicBezTo>
                    <a:cubicBezTo>
                      <a:pt x="90" y="-1"/>
                      <a:pt x="65" y="232"/>
                      <a:pt x="65" y="232"/>
                    </a:cubicBezTo>
                    <a:cubicBezTo>
                      <a:pt x="65" y="232"/>
                      <a:pt x="58" y="25"/>
                      <a:pt x="19" y="46"/>
                    </a:cubicBezTo>
                    <a:cubicBezTo>
                      <a:pt x="-20" y="67"/>
                      <a:pt x="14" y="255"/>
                      <a:pt x="14" y="255"/>
                    </a:cubicBezTo>
                    <a:lnTo>
                      <a:pt x="145" y="33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3"/>
              <p:cNvSpPr/>
              <p:nvPr/>
            </p:nvSpPr>
            <p:spPr>
              <a:xfrm>
                <a:off x="8614094" y="2904245"/>
                <a:ext cx="194624" cy="194618"/>
              </a:xfrm>
              <a:custGeom>
                <a:rect b="b" l="l" r="r" t="t"/>
                <a:pathLst>
                  <a:path extrusionOk="0" h="596" w="596">
                    <a:moveTo>
                      <a:pt x="0" y="296"/>
                    </a:moveTo>
                    <a:cubicBezTo>
                      <a:pt x="1" y="132"/>
                      <a:pt x="135" y="-1"/>
                      <a:pt x="300" y="0"/>
                    </a:cubicBezTo>
                    <a:cubicBezTo>
                      <a:pt x="464" y="1"/>
                      <a:pt x="597" y="135"/>
                      <a:pt x="596" y="300"/>
                    </a:cubicBezTo>
                    <a:cubicBezTo>
                      <a:pt x="595" y="464"/>
                      <a:pt x="460" y="597"/>
                      <a:pt x="296" y="596"/>
                    </a:cubicBezTo>
                    <a:cubicBezTo>
                      <a:pt x="131" y="595"/>
                      <a:pt x="-1" y="461"/>
                      <a:pt x="0" y="2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3"/>
              <p:cNvSpPr/>
              <p:nvPr/>
            </p:nvSpPr>
            <p:spPr>
              <a:xfrm>
                <a:off x="8758756" y="3044330"/>
                <a:ext cx="15674" cy="15674"/>
              </a:xfrm>
              <a:custGeom>
                <a:rect b="b" l="l" r="r" t="t"/>
                <a:pathLst>
                  <a:path extrusionOk="0" h="48" w="48">
                    <a:moveTo>
                      <a:pt x="0" y="24"/>
                    </a:moveTo>
                    <a:cubicBezTo>
                      <a:pt x="0" y="10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ubicBezTo>
                      <a:pt x="48" y="37"/>
                      <a:pt x="37" y="48"/>
                      <a:pt x="24" y="48"/>
                    </a:cubicBezTo>
                    <a:cubicBezTo>
                      <a:pt x="11" y="48"/>
                      <a:pt x="0" y="37"/>
                      <a:pt x="0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3"/>
              <p:cNvSpPr/>
              <p:nvPr/>
            </p:nvSpPr>
            <p:spPr>
              <a:xfrm>
                <a:off x="8717610" y="3055106"/>
                <a:ext cx="20573" cy="20245"/>
              </a:xfrm>
              <a:custGeom>
                <a:rect b="b" l="l" r="r" t="t"/>
                <a:pathLst>
                  <a:path extrusionOk="0" h="62" w="63">
                    <a:moveTo>
                      <a:pt x="0" y="31"/>
                    </a:moveTo>
                    <a:cubicBezTo>
                      <a:pt x="0" y="13"/>
                      <a:pt x="15" y="-1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ubicBezTo>
                      <a:pt x="63" y="48"/>
                      <a:pt x="49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"/>
              <p:cNvSpPr/>
              <p:nvPr/>
            </p:nvSpPr>
            <p:spPr>
              <a:xfrm>
                <a:off x="8728060" y="3015595"/>
                <a:ext cx="20573" cy="20572"/>
              </a:xfrm>
              <a:custGeom>
                <a:rect b="b" l="l" r="r" t="t"/>
                <a:pathLst>
                  <a:path extrusionOk="0" h="63" w="63">
                    <a:moveTo>
                      <a:pt x="0" y="31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49" y="0"/>
                      <a:pt x="63" y="15"/>
                      <a:pt x="63" y="32"/>
                    </a:cubicBezTo>
                    <a:cubicBezTo>
                      <a:pt x="63" y="50"/>
                      <a:pt x="49" y="63"/>
                      <a:pt x="32" y="63"/>
                    </a:cubicBezTo>
                    <a:cubicBezTo>
                      <a:pt x="14" y="63"/>
                      <a:pt x="0" y="49"/>
                      <a:pt x="0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3"/>
              <p:cNvSpPr/>
              <p:nvPr/>
            </p:nvSpPr>
            <p:spPr>
              <a:xfrm>
                <a:off x="8770838" y="3005798"/>
                <a:ext cx="20246" cy="20245"/>
              </a:xfrm>
              <a:custGeom>
                <a:rect b="b" l="l" r="r" t="t"/>
                <a:pathLst>
                  <a:path extrusionOk="0" h="62" w="62">
                    <a:moveTo>
                      <a:pt x="0" y="31"/>
                    </a:moveTo>
                    <a:cubicBezTo>
                      <a:pt x="0" y="13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ubicBezTo>
                      <a:pt x="13" y="62"/>
                      <a:pt x="-1" y="48"/>
                      <a:pt x="0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"/>
              <p:cNvSpPr/>
              <p:nvPr/>
            </p:nvSpPr>
            <p:spPr>
              <a:xfrm>
                <a:off x="8696385" y="3028003"/>
                <a:ext cx="15674" cy="15674"/>
              </a:xfrm>
              <a:custGeom>
                <a:rect b="b" l="l" r="r" t="t"/>
                <a:pathLst>
                  <a:path extrusionOk="0" h="48" w="48">
                    <a:moveTo>
                      <a:pt x="0" y="24"/>
                    </a:moveTo>
                    <a:cubicBezTo>
                      <a:pt x="1" y="11"/>
                      <a:pt x="11" y="0"/>
                      <a:pt x="25" y="0"/>
                    </a:cubicBezTo>
                    <a:cubicBezTo>
                      <a:pt x="38" y="0"/>
                      <a:pt x="49" y="11"/>
                      <a:pt x="48" y="24"/>
                    </a:cubicBezTo>
                    <a:cubicBezTo>
                      <a:pt x="48" y="38"/>
                      <a:pt x="38" y="48"/>
                      <a:pt x="24" y="48"/>
                    </a:cubicBezTo>
                    <a:cubicBezTo>
                      <a:pt x="11" y="48"/>
                      <a:pt x="0" y="37"/>
                      <a:pt x="0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3"/>
              <p:cNvSpPr/>
              <p:nvPr/>
            </p:nvSpPr>
            <p:spPr>
              <a:xfrm>
                <a:off x="8675485" y="3056086"/>
                <a:ext cx="20573" cy="20572"/>
              </a:xfrm>
              <a:custGeom>
                <a:rect b="b" l="l" r="r" t="t"/>
                <a:pathLst>
                  <a:path extrusionOk="0" h="63" w="63">
                    <a:moveTo>
                      <a:pt x="0" y="31"/>
                    </a:move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4" y="15"/>
                      <a:pt x="63" y="32"/>
                    </a:cubicBezTo>
                    <a:cubicBezTo>
                      <a:pt x="63" y="50"/>
                      <a:pt x="48" y="63"/>
                      <a:pt x="31" y="63"/>
                    </a:cubicBezTo>
                    <a:cubicBezTo>
                      <a:pt x="14" y="63"/>
                      <a:pt x="0" y="49"/>
                      <a:pt x="0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"/>
              <p:cNvSpPr/>
              <p:nvPr/>
            </p:nvSpPr>
            <p:spPr>
              <a:xfrm>
                <a:off x="8734264" y="2974777"/>
                <a:ext cx="20573" cy="20572"/>
              </a:xfrm>
              <a:custGeom>
                <a:rect b="b" l="l" r="r" t="t"/>
                <a:pathLst>
                  <a:path extrusionOk="0" h="63" w="63">
                    <a:moveTo>
                      <a:pt x="0" y="31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5"/>
                      <a:pt x="63" y="32"/>
                    </a:cubicBezTo>
                    <a:cubicBezTo>
                      <a:pt x="63" y="50"/>
                      <a:pt x="49" y="63"/>
                      <a:pt x="31" y="63"/>
                    </a:cubicBezTo>
                    <a:cubicBezTo>
                      <a:pt x="14" y="63"/>
                      <a:pt x="0" y="49"/>
                      <a:pt x="0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3"/>
              <p:cNvSpPr/>
              <p:nvPr/>
            </p:nvSpPr>
            <p:spPr>
              <a:xfrm>
                <a:off x="8773451" y="2967267"/>
                <a:ext cx="15674" cy="15674"/>
              </a:xfrm>
              <a:custGeom>
                <a:rect b="b" l="l" r="r" t="t"/>
                <a:pathLst>
                  <a:path extrusionOk="0" h="48" w="48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ubicBezTo>
                      <a:pt x="48" y="37"/>
                      <a:pt x="37" y="48"/>
                      <a:pt x="24" y="48"/>
                    </a:cubicBezTo>
                    <a:cubicBezTo>
                      <a:pt x="10" y="48"/>
                      <a:pt x="0" y="37"/>
                      <a:pt x="0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3"/>
              <p:cNvSpPr/>
              <p:nvPr/>
            </p:nvSpPr>
            <p:spPr>
              <a:xfrm>
                <a:off x="8744714" y="2933960"/>
                <a:ext cx="20573" cy="20572"/>
              </a:xfrm>
              <a:custGeom>
                <a:rect b="b" l="l" r="r" t="t"/>
                <a:pathLst>
                  <a:path extrusionOk="0" h="63" w="63">
                    <a:moveTo>
                      <a:pt x="0" y="31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5"/>
                      <a:pt x="63" y="32"/>
                    </a:cubicBezTo>
                    <a:cubicBezTo>
                      <a:pt x="63" y="49"/>
                      <a:pt x="49" y="63"/>
                      <a:pt x="31" y="63"/>
                    </a:cubicBezTo>
                    <a:cubicBezTo>
                      <a:pt x="14" y="63"/>
                      <a:pt x="0" y="49"/>
                      <a:pt x="0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"/>
              <p:cNvSpPr/>
              <p:nvPr/>
            </p:nvSpPr>
            <p:spPr>
              <a:xfrm>
                <a:off x="8703569" y="2993716"/>
                <a:ext cx="15674" cy="15674"/>
              </a:xfrm>
              <a:custGeom>
                <a:rect b="b" l="l" r="r" t="t"/>
                <a:pathLst>
                  <a:path extrusionOk="0" h="48" w="48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ubicBezTo>
                      <a:pt x="48" y="37"/>
                      <a:pt x="37" y="48"/>
                      <a:pt x="24" y="48"/>
                    </a:cubicBezTo>
                    <a:cubicBezTo>
                      <a:pt x="10" y="48"/>
                      <a:pt x="0" y="37"/>
                      <a:pt x="0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3"/>
              <p:cNvSpPr/>
              <p:nvPr/>
            </p:nvSpPr>
            <p:spPr>
              <a:xfrm>
                <a:off x="8702589" y="2951266"/>
                <a:ext cx="15674" cy="15674"/>
              </a:xfrm>
              <a:custGeom>
                <a:rect b="b" l="l" r="r" t="t"/>
                <a:pathLst>
                  <a:path extrusionOk="0" h="48" w="48">
                    <a:moveTo>
                      <a:pt x="0" y="24"/>
                    </a:moveTo>
                    <a:cubicBezTo>
                      <a:pt x="0" y="10"/>
                      <a:pt x="11" y="0"/>
                      <a:pt x="24" y="0"/>
                    </a:cubicBezTo>
                    <a:cubicBezTo>
                      <a:pt x="38" y="0"/>
                      <a:pt x="48" y="11"/>
                      <a:pt x="48" y="24"/>
                    </a:cubicBezTo>
                    <a:cubicBezTo>
                      <a:pt x="48" y="37"/>
                      <a:pt x="37" y="48"/>
                      <a:pt x="24" y="48"/>
                    </a:cubicBezTo>
                    <a:cubicBezTo>
                      <a:pt x="11" y="48"/>
                      <a:pt x="0" y="37"/>
                      <a:pt x="0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3"/>
              <p:cNvSpPr/>
              <p:nvPr/>
            </p:nvSpPr>
            <p:spPr>
              <a:xfrm>
                <a:off x="8704875" y="2918286"/>
                <a:ext cx="15674" cy="15674"/>
              </a:xfrm>
              <a:custGeom>
                <a:rect b="b" l="l" r="r" t="t"/>
                <a:pathLst>
                  <a:path extrusionOk="0" h="48" w="48">
                    <a:moveTo>
                      <a:pt x="0" y="23"/>
                    </a:moveTo>
                    <a:cubicBezTo>
                      <a:pt x="1" y="10"/>
                      <a:pt x="11" y="0"/>
                      <a:pt x="25" y="0"/>
                    </a:cubicBezTo>
                    <a:cubicBezTo>
                      <a:pt x="38" y="0"/>
                      <a:pt x="49" y="10"/>
                      <a:pt x="48" y="24"/>
                    </a:cubicBezTo>
                    <a:cubicBezTo>
                      <a:pt x="48" y="37"/>
                      <a:pt x="38" y="48"/>
                      <a:pt x="24" y="48"/>
                    </a:cubicBezTo>
                    <a:cubicBezTo>
                      <a:pt x="11" y="47"/>
                      <a:pt x="0" y="37"/>
                      <a:pt x="1" y="23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"/>
              <p:cNvSpPr/>
              <p:nvPr/>
            </p:nvSpPr>
            <p:spPr>
              <a:xfrm>
                <a:off x="8666015" y="2925796"/>
                <a:ext cx="20573" cy="20572"/>
              </a:xfrm>
              <a:custGeom>
                <a:rect b="b" l="l" r="r" t="t"/>
                <a:pathLst>
                  <a:path extrusionOk="0" h="63" w="63">
                    <a:moveTo>
                      <a:pt x="0" y="31"/>
                    </a:move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4" y="14"/>
                      <a:pt x="63" y="31"/>
                    </a:cubicBezTo>
                    <a:cubicBezTo>
                      <a:pt x="63" y="49"/>
                      <a:pt x="48" y="63"/>
                      <a:pt x="31" y="63"/>
                    </a:cubicBezTo>
                    <a:cubicBezTo>
                      <a:pt x="14" y="62"/>
                      <a:pt x="0" y="48"/>
                      <a:pt x="0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3"/>
              <p:cNvSpPr/>
              <p:nvPr/>
            </p:nvSpPr>
            <p:spPr>
              <a:xfrm>
                <a:off x="8668301" y="2966614"/>
                <a:ext cx="20246" cy="20572"/>
              </a:xfrm>
              <a:custGeom>
                <a:rect b="b" l="l" r="r" t="t"/>
                <a:pathLst>
                  <a:path extrusionOk="0" h="63" w="62">
                    <a:moveTo>
                      <a:pt x="0" y="31"/>
                    </a:move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5"/>
                      <a:pt x="62" y="32"/>
                    </a:cubicBezTo>
                    <a:cubicBezTo>
                      <a:pt x="62" y="50"/>
                      <a:pt x="48" y="63"/>
                      <a:pt x="31" y="63"/>
                    </a:cubicBezTo>
                    <a:cubicBezTo>
                      <a:pt x="13" y="63"/>
                      <a:pt x="-1" y="48"/>
                      <a:pt x="0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"/>
              <p:cNvSpPr/>
              <p:nvPr/>
            </p:nvSpPr>
            <p:spPr>
              <a:xfrm>
                <a:off x="8667975" y="3015268"/>
                <a:ext cx="15674" cy="15674"/>
              </a:xfrm>
              <a:custGeom>
                <a:rect b="b" l="l" r="r" t="t"/>
                <a:pathLst>
                  <a:path extrusionOk="0" h="48" w="48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ubicBezTo>
                      <a:pt x="48" y="37"/>
                      <a:pt x="37" y="48"/>
                      <a:pt x="23" y="48"/>
                    </a:cubicBezTo>
                    <a:cubicBezTo>
                      <a:pt x="10" y="48"/>
                      <a:pt x="0" y="37"/>
                      <a:pt x="0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"/>
              <p:cNvSpPr/>
              <p:nvPr/>
            </p:nvSpPr>
            <p:spPr>
              <a:xfrm>
                <a:off x="8643810" y="3035840"/>
                <a:ext cx="15674" cy="15674"/>
              </a:xfrm>
              <a:custGeom>
                <a:rect b="b" l="l" r="r" t="t"/>
                <a:pathLst>
                  <a:path extrusionOk="0" h="48" w="48">
                    <a:moveTo>
                      <a:pt x="0" y="23"/>
                    </a:moveTo>
                    <a:cubicBezTo>
                      <a:pt x="0" y="10"/>
                      <a:pt x="11" y="-1"/>
                      <a:pt x="24" y="0"/>
                    </a:cubicBezTo>
                    <a:cubicBezTo>
                      <a:pt x="37" y="0"/>
                      <a:pt x="48" y="10"/>
                      <a:pt x="48" y="24"/>
                    </a:cubicBezTo>
                    <a:cubicBezTo>
                      <a:pt x="48" y="37"/>
                      <a:pt x="37" y="48"/>
                      <a:pt x="24" y="48"/>
                    </a:cubicBezTo>
                    <a:cubicBezTo>
                      <a:pt x="10" y="47"/>
                      <a:pt x="0" y="37"/>
                      <a:pt x="0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3"/>
              <p:cNvSpPr/>
              <p:nvPr/>
            </p:nvSpPr>
            <p:spPr>
              <a:xfrm>
                <a:off x="8640544" y="3001227"/>
                <a:ext cx="15674" cy="15674"/>
              </a:xfrm>
              <a:custGeom>
                <a:rect b="b" l="l" r="r" t="t"/>
                <a:pathLst>
                  <a:path extrusionOk="0" h="48" w="48">
                    <a:moveTo>
                      <a:pt x="0" y="24"/>
                    </a:moveTo>
                    <a:cubicBezTo>
                      <a:pt x="0" y="10"/>
                      <a:pt x="10" y="0"/>
                      <a:pt x="24" y="0"/>
                    </a:cubicBezTo>
                    <a:cubicBezTo>
                      <a:pt x="37" y="0"/>
                      <a:pt x="48" y="11"/>
                      <a:pt x="48" y="24"/>
                    </a:cubicBezTo>
                    <a:cubicBezTo>
                      <a:pt x="47" y="37"/>
                      <a:pt x="37" y="48"/>
                      <a:pt x="23" y="48"/>
                    </a:cubicBezTo>
                    <a:cubicBezTo>
                      <a:pt x="10" y="48"/>
                      <a:pt x="0" y="37"/>
                      <a:pt x="0" y="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3"/>
              <p:cNvSpPr/>
              <p:nvPr/>
            </p:nvSpPr>
            <p:spPr>
              <a:xfrm>
                <a:off x="8638258" y="2956164"/>
                <a:ext cx="20573" cy="20572"/>
              </a:xfrm>
              <a:custGeom>
                <a:rect b="b" l="l" r="r" t="t"/>
                <a:pathLst>
                  <a:path extrusionOk="0" h="63" w="63">
                    <a:moveTo>
                      <a:pt x="0" y="31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5"/>
                      <a:pt x="63" y="32"/>
                    </a:cubicBezTo>
                    <a:cubicBezTo>
                      <a:pt x="63" y="50"/>
                      <a:pt x="49" y="63"/>
                      <a:pt x="31" y="63"/>
                    </a:cubicBezTo>
                    <a:cubicBezTo>
                      <a:pt x="14" y="63"/>
                      <a:pt x="0" y="49"/>
                      <a:pt x="0" y="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3122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Google Shape;3123;p21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124" name="Google Shape;3124;p21"/>
          <p:cNvSpPr txBox="1"/>
          <p:nvPr>
            <p:ph type="title"/>
          </p:nvPr>
        </p:nvSpPr>
        <p:spPr>
          <a:xfrm>
            <a:off x="4981359" y="1417350"/>
            <a:ext cx="2664000" cy="12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25" name="Google Shape;3125;p21"/>
          <p:cNvSpPr txBox="1"/>
          <p:nvPr>
            <p:ph idx="1" type="subTitle"/>
          </p:nvPr>
        </p:nvSpPr>
        <p:spPr>
          <a:xfrm>
            <a:off x="4981359" y="2679450"/>
            <a:ext cx="26640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6" name="Google Shape;3126;p21"/>
          <p:cNvGrpSpPr/>
          <p:nvPr/>
        </p:nvGrpSpPr>
        <p:grpSpPr>
          <a:xfrm flipH="1" rot="10800000">
            <a:off x="7234348" y="3381968"/>
            <a:ext cx="2061732" cy="1913931"/>
            <a:chOff x="7234348" y="-152457"/>
            <a:chExt cx="2061732" cy="1913931"/>
          </a:xfrm>
        </p:grpSpPr>
        <p:grpSp>
          <p:nvGrpSpPr>
            <p:cNvPr id="3127" name="Google Shape;3127;p21"/>
            <p:cNvGrpSpPr/>
            <p:nvPr/>
          </p:nvGrpSpPr>
          <p:grpSpPr>
            <a:xfrm>
              <a:off x="7234348" y="-152457"/>
              <a:ext cx="1242617" cy="703088"/>
              <a:chOff x="7920499" y="834309"/>
              <a:chExt cx="741595" cy="419604"/>
            </a:xfrm>
          </p:grpSpPr>
          <p:sp>
            <p:nvSpPr>
              <p:cNvPr id="3128" name="Google Shape;3128;p21"/>
              <p:cNvSpPr/>
              <p:nvPr/>
            </p:nvSpPr>
            <p:spPr>
              <a:xfrm>
                <a:off x="7920499" y="942394"/>
                <a:ext cx="231851" cy="102534"/>
              </a:xfrm>
              <a:custGeom>
                <a:rect b="b" l="l" r="r" t="t"/>
                <a:pathLst>
                  <a:path extrusionOk="0" h="314" w="710">
                    <a:moveTo>
                      <a:pt x="710" y="291"/>
                    </a:moveTo>
                    <a:cubicBezTo>
                      <a:pt x="710" y="291"/>
                      <a:pt x="575" y="213"/>
                      <a:pt x="443" y="128"/>
                    </a:cubicBezTo>
                    <a:cubicBezTo>
                      <a:pt x="312" y="42"/>
                      <a:pt x="112" y="-54"/>
                      <a:pt x="29" y="36"/>
                    </a:cubicBezTo>
                    <a:cubicBezTo>
                      <a:pt x="-54" y="127"/>
                      <a:pt x="49" y="244"/>
                      <a:pt x="222" y="293"/>
                    </a:cubicBezTo>
                    <a:cubicBezTo>
                      <a:pt x="396" y="342"/>
                      <a:pt x="710" y="291"/>
                      <a:pt x="710" y="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21"/>
              <p:cNvSpPr/>
              <p:nvPr/>
            </p:nvSpPr>
            <p:spPr>
              <a:xfrm>
                <a:off x="7920499" y="944026"/>
                <a:ext cx="231851" cy="100901"/>
              </a:xfrm>
              <a:custGeom>
                <a:rect b="b" l="l" r="r" t="t"/>
                <a:pathLst>
                  <a:path extrusionOk="0" h="309" w="710">
                    <a:moveTo>
                      <a:pt x="29" y="31"/>
                    </a:moveTo>
                    <a:cubicBezTo>
                      <a:pt x="44" y="15"/>
                      <a:pt x="63" y="5"/>
                      <a:pt x="85" y="0"/>
                    </a:cubicBezTo>
                    <a:cubicBezTo>
                      <a:pt x="83" y="1"/>
                      <a:pt x="82" y="2"/>
                      <a:pt x="81" y="3"/>
                    </a:cubicBezTo>
                    <a:cubicBezTo>
                      <a:pt x="-2" y="94"/>
                      <a:pt x="100" y="211"/>
                      <a:pt x="274" y="260"/>
                    </a:cubicBezTo>
                    <a:cubicBezTo>
                      <a:pt x="392" y="293"/>
                      <a:pt x="575" y="280"/>
                      <a:pt x="680" y="269"/>
                    </a:cubicBezTo>
                    <a:cubicBezTo>
                      <a:pt x="699" y="280"/>
                      <a:pt x="710" y="286"/>
                      <a:pt x="710" y="286"/>
                    </a:cubicBezTo>
                    <a:cubicBezTo>
                      <a:pt x="710" y="286"/>
                      <a:pt x="396" y="337"/>
                      <a:pt x="222" y="288"/>
                    </a:cubicBezTo>
                    <a:cubicBezTo>
                      <a:pt x="49" y="239"/>
                      <a:pt x="-54" y="122"/>
                      <a:pt x="29" y="3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0" name="Google Shape;3130;p21"/>
              <p:cNvSpPr/>
              <p:nvPr/>
            </p:nvSpPr>
            <p:spPr>
              <a:xfrm>
                <a:off x="8117736" y="834309"/>
                <a:ext cx="181235" cy="178617"/>
              </a:xfrm>
              <a:custGeom>
                <a:rect b="b" l="l" r="r" t="t"/>
                <a:pathLst>
                  <a:path extrusionOk="0" h="547" w="555">
                    <a:moveTo>
                      <a:pt x="555" y="547"/>
                    </a:moveTo>
                    <a:cubicBezTo>
                      <a:pt x="555" y="547"/>
                      <a:pt x="471" y="414"/>
                      <a:pt x="394" y="278"/>
                    </a:cubicBezTo>
                    <a:cubicBezTo>
                      <a:pt x="327" y="158"/>
                      <a:pt x="216" y="7"/>
                      <a:pt x="112" y="0"/>
                    </a:cubicBezTo>
                    <a:lnTo>
                      <a:pt x="97" y="0"/>
                    </a:lnTo>
                    <a:cubicBezTo>
                      <a:pt x="88" y="1"/>
                      <a:pt x="78" y="3"/>
                      <a:pt x="69" y="6"/>
                    </a:cubicBezTo>
                    <a:cubicBezTo>
                      <a:pt x="-46" y="48"/>
                      <a:pt x="-10" y="200"/>
                      <a:pt x="122" y="323"/>
                    </a:cubicBezTo>
                    <a:cubicBezTo>
                      <a:pt x="253" y="446"/>
                      <a:pt x="555" y="547"/>
                      <a:pt x="555" y="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p21"/>
              <p:cNvSpPr/>
              <p:nvPr/>
            </p:nvSpPr>
            <p:spPr>
              <a:xfrm>
                <a:off x="8117736" y="834309"/>
                <a:ext cx="181235" cy="178617"/>
              </a:xfrm>
              <a:custGeom>
                <a:rect b="b" l="l" r="r" t="t"/>
                <a:pathLst>
                  <a:path extrusionOk="0" h="547" w="555">
                    <a:moveTo>
                      <a:pt x="69" y="6"/>
                    </a:moveTo>
                    <a:cubicBezTo>
                      <a:pt x="90" y="-1"/>
                      <a:pt x="111" y="-2"/>
                      <a:pt x="133" y="4"/>
                    </a:cubicBezTo>
                    <a:cubicBezTo>
                      <a:pt x="131" y="4"/>
                      <a:pt x="129" y="5"/>
                      <a:pt x="127" y="5"/>
                    </a:cubicBezTo>
                    <a:cubicBezTo>
                      <a:pt x="12" y="47"/>
                      <a:pt x="49" y="199"/>
                      <a:pt x="180" y="322"/>
                    </a:cubicBezTo>
                    <a:cubicBezTo>
                      <a:pt x="270" y="406"/>
                      <a:pt x="438" y="479"/>
                      <a:pt x="537" y="517"/>
                    </a:cubicBezTo>
                    <a:cubicBezTo>
                      <a:pt x="548" y="536"/>
                      <a:pt x="555" y="547"/>
                      <a:pt x="555" y="547"/>
                    </a:cubicBezTo>
                    <a:cubicBezTo>
                      <a:pt x="555" y="547"/>
                      <a:pt x="253" y="446"/>
                      <a:pt x="122" y="323"/>
                    </a:cubicBezTo>
                    <a:cubicBezTo>
                      <a:pt x="-10" y="200"/>
                      <a:pt x="-46" y="48"/>
                      <a:pt x="69" y="6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21"/>
              <p:cNvSpPr/>
              <p:nvPr/>
            </p:nvSpPr>
            <p:spPr>
              <a:xfrm>
                <a:off x="8057977" y="1080520"/>
                <a:ext cx="185807" cy="173393"/>
              </a:xfrm>
              <a:custGeom>
                <a:rect b="b" l="l" r="r" t="t"/>
                <a:pathLst>
                  <a:path extrusionOk="0" h="531" w="569">
                    <a:moveTo>
                      <a:pt x="569" y="0"/>
                    </a:moveTo>
                    <a:cubicBezTo>
                      <a:pt x="569" y="0"/>
                      <a:pt x="481" y="129"/>
                      <a:pt x="399" y="263"/>
                    </a:cubicBezTo>
                    <a:cubicBezTo>
                      <a:pt x="318" y="396"/>
                      <a:pt x="179" y="570"/>
                      <a:pt x="66" y="524"/>
                    </a:cubicBezTo>
                    <a:cubicBezTo>
                      <a:pt x="-48" y="478"/>
                      <a:pt x="-7" y="328"/>
                      <a:pt x="129" y="209"/>
                    </a:cubicBezTo>
                    <a:cubicBezTo>
                      <a:pt x="264" y="90"/>
                      <a:pt x="569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p21"/>
              <p:cNvSpPr/>
              <p:nvPr/>
            </p:nvSpPr>
            <p:spPr>
              <a:xfrm>
                <a:off x="8057977" y="1080520"/>
                <a:ext cx="185807" cy="173393"/>
              </a:xfrm>
              <a:custGeom>
                <a:rect b="b" l="l" r="r" t="t"/>
                <a:pathLst>
                  <a:path extrusionOk="0" h="531" w="569">
                    <a:moveTo>
                      <a:pt x="66" y="524"/>
                    </a:moveTo>
                    <a:cubicBezTo>
                      <a:pt x="86" y="532"/>
                      <a:pt x="108" y="533"/>
                      <a:pt x="129" y="529"/>
                    </a:cubicBezTo>
                    <a:cubicBezTo>
                      <a:pt x="128" y="528"/>
                      <a:pt x="126" y="528"/>
                      <a:pt x="124" y="527"/>
                    </a:cubicBezTo>
                    <a:cubicBezTo>
                      <a:pt x="10" y="481"/>
                      <a:pt x="52" y="331"/>
                      <a:pt x="187" y="212"/>
                    </a:cubicBezTo>
                    <a:cubicBezTo>
                      <a:pt x="279" y="131"/>
                      <a:pt x="450" y="63"/>
                      <a:pt x="550" y="28"/>
                    </a:cubicBezTo>
                    <a:cubicBezTo>
                      <a:pt x="562" y="10"/>
                      <a:pt x="569" y="0"/>
                      <a:pt x="569" y="0"/>
                    </a:cubicBezTo>
                    <a:cubicBezTo>
                      <a:pt x="569" y="0"/>
                      <a:pt x="264" y="90"/>
                      <a:pt x="129" y="209"/>
                    </a:cubicBezTo>
                    <a:cubicBezTo>
                      <a:pt x="-7" y="328"/>
                      <a:pt x="-48" y="478"/>
                      <a:pt x="66" y="524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p21"/>
              <p:cNvSpPr/>
              <p:nvPr/>
            </p:nvSpPr>
            <p:spPr>
              <a:xfrm>
                <a:off x="8283950" y="1066479"/>
                <a:ext cx="192011" cy="166535"/>
              </a:xfrm>
              <a:custGeom>
                <a:rect b="b" l="l" r="r" t="t"/>
                <a:pathLst>
                  <a:path extrusionOk="0" h="510" w="588">
                    <a:moveTo>
                      <a:pt x="588" y="0"/>
                    </a:moveTo>
                    <a:cubicBezTo>
                      <a:pt x="588" y="0"/>
                      <a:pt x="494" y="125"/>
                      <a:pt x="407" y="255"/>
                    </a:cubicBezTo>
                    <a:cubicBezTo>
                      <a:pt x="319" y="385"/>
                      <a:pt x="173" y="552"/>
                      <a:pt x="62" y="501"/>
                    </a:cubicBezTo>
                    <a:cubicBezTo>
                      <a:pt x="-50" y="451"/>
                      <a:pt x="-2" y="302"/>
                      <a:pt x="139" y="190"/>
                    </a:cubicBezTo>
                    <a:cubicBezTo>
                      <a:pt x="279" y="77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21"/>
              <p:cNvSpPr/>
              <p:nvPr/>
            </p:nvSpPr>
            <p:spPr>
              <a:xfrm>
                <a:off x="8283950" y="1066479"/>
                <a:ext cx="192011" cy="166862"/>
              </a:xfrm>
              <a:custGeom>
                <a:rect b="b" l="l" r="r" t="t"/>
                <a:pathLst>
                  <a:path extrusionOk="0" h="511" w="588">
                    <a:moveTo>
                      <a:pt x="62" y="501"/>
                    </a:moveTo>
                    <a:cubicBezTo>
                      <a:pt x="82" y="511"/>
                      <a:pt x="103" y="513"/>
                      <a:pt x="125" y="509"/>
                    </a:cubicBezTo>
                    <a:cubicBezTo>
                      <a:pt x="123" y="508"/>
                      <a:pt x="122" y="508"/>
                      <a:pt x="120" y="507"/>
                    </a:cubicBezTo>
                    <a:cubicBezTo>
                      <a:pt x="8" y="456"/>
                      <a:pt x="56" y="308"/>
                      <a:pt x="197" y="195"/>
                    </a:cubicBezTo>
                    <a:cubicBezTo>
                      <a:pt x="293" y="118"/>
                      <a:pt x="466" y="58"/>
                      <a:pt x="567" y="28"/>
                    </a:cubicBezTo>
                    <a:cubicBezTo>
                      <a:pt x="580" y="10"/>
                      <a:pt x="588" y="0"/>
                      <a:pt x="588" y="0"/>
                    </a:cubicBezTo>
                    <a:cubicBezTo>
                      <a:pt x="588" y="0"/>
                      <a:pt x="279" y="77"/>
                      <a:pt x="139" y="190"/>
                    </a:cubicBezTo>
                    <a:cubicBezTo>
                      <a:pt x="-2" y="302"/>
                      <a:pt x="-50" y="451"/>
                      <a:pt x="62" y="50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21"/>
              <p:cNvSpPr/>
              <p:nvPr/>
            </p:nvSpPr>
            <p:spPr>
              <a:xfrm>
                <a:off x="8357098" y="887209"/>
                <a:ext cx="181235" cy="119840"/>
              </a:xfrm>
              <a:custGeom>
                <a:rect b="b" l="l" r="r" t="t"/>
                <a:pathLst>
                  <a:path extrusionOk="0" h="367" w="555">
                    <a:moveTo>
                      <a:pt x="555" y="367"/>
                    </a:moveTo>
                    <a:cubicBezTo>
                      <a:pt x="555" y="367"/>
                      <a:pt x="458" y="274"/>
                      <a:pt x="366" y="176"/>
                    </a:cubicBezTo>
                    <a:cubicBezTo>
                      <a:pt x="274" y="78"/>
                      <a:pt x="128" y="-43"/>
                      <a:pt x="40" y="16"/>
                    </a:cubicBezTo>
                    <a:cubicBezTo>
                      <a:pt x="-47" y="74"/>
                      <a:pt x="14" y="193"/>
                      <a:pt x="149" y="269"/>
                    </a:cubicBezTo>
                    <a:cubicBezTo>
                      <a:pt x="283" y="345"/>
                      <a:pt x="555" y="367"/>
                      <a:pt x="555" y="3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p21"/>
              <p:cNvSpPr/>
              <p:nvPr/>
            </p:nvSpPr>
            <p:spPr>
              <a:xfrm>
                <a:off x="8357098" y="887535"/>
                <a:ext cx="181235" cy="119514"/>
              </a:xfrm>
              <a:custGeom>
                <a:rect b="b" l="l" r="r" t="t"/>
                <a:pathLst>
                  <a:path extrusionOk="0" h="366" w="555">
                    <a:moveTo>
                      <a:pt x="40" y="15"/>
                    </a:moveTo>
                    <a:cubicBezTo>
                      <a:pt x="56" y="4"/>
                      <a:pt x="74" y="0"/>
                      <a:pt x="93" y="0"/>
                    </a:cubicBezTo>
                    <a:cubicBezTo>
                      <a:pt x="92" y="0"/>
                      <a:pt x="90" y="1"/>
                      <a:pt x="89" y="2"/>
                    </a:cubicBezTo>
                    <a:cubicBezTo>
                      <a:pt x="1" y="60"/>
                      <a:pt x="63" y="179"/>
                      <a:pt x="197" y="255"/>
                    </a:cubicBezTo>
                    <a:cubicBezTo>
                      <a:pt x="289" y="307"/>
                      <a:pt x="444" y="334"/>
                      <a:pt x="534" y="345"/>
                    </a:cubicBezTo>
                    <a:cubicBezTo>
                      <a:pt x="547" y="358"/>
                      <a:pt x="555" y="366"/>
                      <a:pt x="555" y="366"/>
                    </a:cubicBezTo>
                    <a:cubicBezTo>
                      <a:pt x="555" y="366"/>
                      <a:pt x="284" y="344"/>
                      <a:pt x="149" y="268"/>
                    </a:cubicBezTo>
                    <a:cubicBezTo>
                      <a:pt x="15" y="192"/>
                      <a:pt x="-47" y="73"/>
                      <a:pt x="40" y="1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p21"/>
              <p:cNvSpPr/>
              <p:nvPr/>
            </p:nvSpPr>
            <p:spPr>
              <a:xfrm>
                <a:off x="7968175" y="983864"/>
                <a:ext cx="693919" cy="77063"/>
              </a:xfrm>
              <a:custGeom>
                <a:rect b="b" l="l" r="r" t="t"/>
                <a:pathLst>
                  <a:path extrusionOk="0" h="236" w="2125">
                    <a:moveTo>
                      <a:pt x="2122" y="33"/>
                    </a:moveTo>
                    <a:cubicBezTo>
                      <a:pt x="2115" y="38"/>
                      <a:pt x="2107" y="41"/>
                      <a:pt x="2099" y="45"/>
                    </a:cubicBezTo>
                    <a:cubicBezTo>
                      <a:pt x="2076" y="56"/>
                      <a:pt x="2053" y="67"/>
                      <a:pt x="2029" y="76"/>
                    </a:cubicBezTo>
                    <a:cubicBezTo>
                      <a:pt x="1992" y="92"/>
                      <a:pt x="1955" y="106"/>
                      <a:pt x="1917" y="118"/>
                    </a:cubicBezTo>
                    <a:cubicBezTo>
                      <a:pt x="1866" y="135"/>
                      <a:pt x="1814" y="150"/>
                      <a:pt x="1762" y="163"/>
                    </a:cubicBezTo>
                    <a:cubicBezTo>
                      <a:pt x="1698" y="179"/>
                      <a:pt x="1634" y="193"/>
                      <a:pt x="1569" y="203"/>
                    </a:cubicBezTo>
                    <a:cubicBezTo>
                      <a:pt x="1493" y="216"/>
                      <a:pt x="1416" y="224"/>
                      <a:pt x="1339" y="230"/>
                    </a:cubicBezTo>
                    <a:cubicBezTo>
                      <a:pt x="1251" y="236"/>
                      <a:pt x="1163" y="237"/>
                      <a:pt x="1075" y="235"/>
                    </a:cubicBezTo>
                    <a:cubicBezTo>
                      <a:pt x="976" y="232"/>
                      <a:pt x="876" y="224"/>
                      <a:pt x="778" y="211"/>
                    </a:cubicBezTo>
                    <a:cubicBezTo>
                      <a:pt x="668" y="197"/>
                      <a:pt x="559" y="177"/>
                      <a:pt x="452" y="151"/>
                    </a:cubicBezTo>
                    <a:cubicBezTo>
                      <a:pt x="331" y="122"/>
                      <a:pt x="212" y="87"/>
                      <a:pt x="96" y="45"/>
                    </a:cubicBezTo>
                    <a:cubicBezTo>
                      <a:pt x="65" y="34"/>
                      <a:pt x="34" y="23"/>
                      <a:pt x="4" y="11"/>
                    </a:cubicBezTo>
                    <a:cubicBezTo>
                      <a:pt x="-3" y="9"/>
                      <a:pt x="1" y="-2"/>
                      <a:pt x="8" y="1"/>
                    </a:cubicBezTo>
                    <a:cubicBezTo>
                      <a:pt x="126" y="46"/>
                      <a:pt x="246" y="86"/>
                      <a:pt x="369" y="118"/>
                    </a:cubicBezTo>
                    <a:cubicBezTo>
                      <a:pt x="479" y="148"/>
                      <a:pt x="591" y="172"/>
                      <a:pt x="704" y="189"/>
                    </a:cubicBezTo>
                    <a:cubicBezTo>
                      <a:pt x="804" y="205"/>
                      <a:pt x="906" y="216"/>
                      <a:pt x="1007" y="221"/>
                    </a:cubicBezTo>
                    <a:cubicBezTo>
                      <a:pt x="1098" y="226"/>
                      <a:pt x="1188" y="226"/>
                      <a:pt x="1279" y="222"/>
                    </a:cubicBezTo>
                    <a:cubicBezTo>
                      <a:pt x="1358" y="218"/>
                      <a:pt x="1438" y="211"/>
                      <a:pt x="1517" y="200"/>
                    </a:cubicBezTo>
                    <a:cubicBezTo>
                      <a:pt x="1584" y="190"/>
                      <a:pt x="1651" y="178"/>
                      <a:pt x="1718" y="162"/>
                    </a:cubicBezTo>
                    <a:cubicBezTo>
                      <a:pt x="1773" y="150"/>
                      <a:pt x="1827" y="135"/>
                      <a:pt x="1881" y="118"/>
                    </a:cubicBezTo>
                    <a:cubicBezTo>
                      <a:pt x="1922" y="105"/>
                      <a:pt x="1962" y="91"/>
                      <a:pt x="2002" y="75"/>
                    </a:cubicBezTo>
                    <a:cubicBezTo>
                      <a:pt x="2029" y="65"/>
                      <a:pt x="2056" y="53"/>
                      <a:pt x="2082" y="41"/>
                    </a:cubicBezTo>
                    <a:cubicBezTo>
                      <a:pt x="2093" y="36"/>
                      <a:pt x="2104" y="28"/>
                      <a:pt x="2116" y="24"/>
                    </a:cubicBezTo>
                    <a:cubicBezTo>
                      <a:pt x="2117" y="24"/>
                      <a:pt x="2117" y="23"/>
                      <a:pt x="2118" y="23"/>
                    </a:cubicBezTo>
                    <a:cubicBezTo>
                      <a:pt x="2124" y="19"/>
                      <a:pt x="2129" y="30"/>
                      <a:pt x="2122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6250" lIns="81625" spcFirstLastPara="1" rIns="81625" wrap="square" tIns="36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21"/>
              <p:cNvSpPr/>
              <p:nvPr/>
            </p:nvSpPr>
            <p:spPr>
              <a:xfrm>
                <a:off x="8199374" y="915944"/>
                <a:ext cx="198216" cy="143351"/>
              </a:xfrm>
              <a:custGeom>
                <a:rect b="b" l="l" r="r" t="t"/>
                <a:pathLst>
                  <a:path extrusionOk="0" h="439" w="607">
                    <a:moveTo>
                      <a:pt x="10" y="2"/>
                    </a:moveTo>
                    <a:cubicBezTo>
                      <a:pt x="42" y="44"/>
                      <a:pt x="78" y="82"/>
                      <a:pt x="114" y="119"/>
                    </a:cubicBezTo>
                    <a:cubicBezTo>
                      <a:pt x="197" y="202"/>
                      <a:pt x="290" y="277"/>
                      <a:pt x="392" y="337"/>
                    </a:cubicBezTo>
                    <a:cubicBezTo>
                      <a:pt x="458" y="376"/>
                      <a:pt x="529" y="408"/>
                      <a:pt x="603" y="429"/>
                    </a:cubicBezTo>
                    <a:cubicBezTo>
                      <a:pt x="610" y="431"/>
                      <a:pt x="607" y="441"/>
                      <a:pt x="600" y="439"/>
                    </a:cubicBezTo>
                    <a:cubicBezTo>
                      <a:pt x="471" y="403"/>
                      <a:pt x="354" y="335"/>
                      <a:pt x="249" y="253"/>
                    </a:cubicBezTo>
                    <a:cubicBezTo>
                      <a:pt x="172" y="193"/>
                      <a:pt x="101" y="126"/>
                      <a:pt x="37" y="52"/>
                    </a:cubicBezTo>
                    <a:cubicBezTo>
                      <a:pt x="25" y="38"/>
                      <a:pt x="13" y="24"/>
                      <a:pt x="1" y="9"/>
                    </a:cubicBezTo>
                    <a:cubicBezTo>
                      <a:pt x="-3" y="4"/>
                      <a:pt x="6" y="-4"/>
                      <a:pt x="1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21"/>
              <p:cNvSpPr/>
              <p:nvPr/>
            </p:nvSpPr>
            <p:spPr>
              <a:xfrm>
                <a:off x="8098143" y="1056356"/>
                <a:ext cx="207033" cy="161964"/>
              </a:xfrm>
              <a:custGeom>
                <a:rect b="b" l="l" r="r" t="t"/>
                <a:pathLst>
                  <a:path extrusionOk="0" h="496" w="634">
                    <a:moveTo>
                      <a:pt x="0" y="489"/>
                    </a:moveTo>
                    <a:cubicBezTo>
                      <a:pt x="23" y="440"/>
                      <a:pt x="55" y="395"/>
                      <a:pt x="88" y="352"/>
                    </a:cubicBezTo>
                    <a:cubicBezTo>
                      <a:pt x="165" y="253"/>
                      <a:pt x="261" y="167"/>
                      <a:pt x="370" y="103"/>
                    </a:cubicBezTo>
                    <a:cubicBezTo>
                      <a:pt x="451" y="56"/>
                      <a:pt x="537" y="22"/>
                      <a:pt x="628" y="0"/>
                    </a:cubicBezTo>
                    <a:cubicBezTo>
                      <a:pt x="635" y="-2"/>
                      <a:pt x="637" y="10"/>
                      <a:pt x="630" y="11"/>
                    </a:cubicBezTo>
                    <a:cubicBezTo>
                      <a:pt x="480" y="47"/>
                      <a:pt x="341" y="120"/>
                      <a:pt x="226" y="222"/>
                    </a:cubicBezTo>
                    <a:cubicBezTo>
                      <a:pt x="152" y="286"/>
                      <a:pt x="87" y="362"/>
                      <a:pt x="36" y="446"/>
                    </a:cubicBezTo>
                    <a:cubicBezTo>
                      <a:pt x="27" y="462"/>
                      <a:pt x="18" y="477"/>
                      <a:pt x="11" y="493"/>
                    </a:cubicBezTo>
                    <a:cubicBezTo>
                      <a:pt x="7" y="499"/>
                      <a:pt x="-3" y="495"/>
                      <a:pt x="0" y="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21"/>
              <p:cNvSpPr/>
              <p:nvPr/>
            </p:nvSpPr>
            <p:spPr>
              <a:xfrm>
                <a:off x="8333260" y="1032192"/>
                <a:ext cx="217809" cy="161964"/>
              </a:xfrm>
              <a:custGeom>
                <a:rect b="b" l="l" r="r" t="t"/>
                <a:pathLst>
                  <a:path extrusionOk="0" h="496" w="667">
                    <a:moveTo>
                      <a:pt x="1" y="487"/>
                    </a:moveTo>
                    <a:cubicBezTo>
                      <a:pt x="31" y="442"/>
                      <a:pt x="68" y="400"/>
                      <a:pt x="104" y="360"/>
                    </a:cubicBezTo>
                    <a:cubicBezTo>
                      <a:pt x="193" y="265"/>
                      <a:pt x="294" y="182"/>
                      <a:pt x="405" y="115"/>
                    </a:cubicBezTo>
                    <a:cubicBezTo>
                      <a:pt x="485" y="67"/>
                      <a:pt x="571" y="28"/>
                      <a:pt x="660" y="0"/>
                    </a:cubicBezTo>
                    <a:cubicBezTo>
                      <a:pt x="666" y="-2"/>
                      <a:pt x="671" y="8"/>
                      <a:pt x="664" y="10"/>
                    </a:cubicBezTo>
                    <a:cubicBezTo>
                      <a:pt x="516" y="57"/>
                      <a:pt x="378" y="134"/>
                      <a:pt x="258" y="232"/>
                    </a:cubicBezTo>
                    <a:cubicBezTo>
                      <a:pt x="178" y="296"/>
                      <a:pt x="106" y="369"/>
                      <a:pt x="43" y="449"/>
                    </a:cubicBezTo>
                    <a:cubicBezTo>
                      <a:pt x="31" y="464"/>
                      <a:pt x="20" y="478"/>
                      <a:pt x="10" y="494"/>
                    </a:cubicBezTo>
                    <a:cubicBezTo>
                      <a:pt x="6" y="500"/>
                      <a:pt x="-3" y="493"/>
                      <a:pt x="1" y="4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21"/>
              <p:cNvSpPr/>
              <p:nvPr/>
            </p:nvSpPr>
            <p:spPr>
              <a:xfrm>
                <a:off x="8444940" y="946639"/>
                <a:ext cx="182541" cy="68573"/>
              </a:xfrm>
              <a:custGeom>
                <a:rect b="b" l="l" r="r" t="t"/>
                <a:pathLst>
                  <a:path extrusionOk="0" h="210" w="559">
                    <a:moveTo>
                      <a:pt x="10" y="2"/>
                    </a:moveTo>
                    <a:cubicBezTo>
                      <a:pt x="39" y="34"/>
                      <a:pt x="73" y="61"/>
                      <a:pt x="108" y="85"/>
                    </a:cubicBezTo>
                    <a:cubicBezTo>
                      <a:pt x="184" y="138"/>
                      <a:pt x="271" y="178"/>
                      <a:pt x="363" y="193"/>
                    </a:cubicBezTo>
                    <a:cubicBezTo>
                      <a:pt x="427" y="203"/>
                      <a:pt x="491" y="201"/>
                      <a:pt x="553" y="185"/>
                    </a:cubicBezTo>
                    <a:cubicBezTo>
                      <a:pt x="560" y="183"/>
                      <a:pt x="562" y="194"/>
                      <a:pt x="555" y="196"/>
                    </a:cubicBezTo>
                    <a:cubicBezTo>
                      <a:pt x="448" y="223"/>
                      <a:pt x="336" y="210"/>
                      <a:pt x="235" y="168"/>
                    </a:cubicBezTo>
                    <a:cubicBezTo>
                      <a:pt x="162" y="138"/>
                      <a:pt x="94" y="94"/>
                      <a:pt x="35" y="42"/>
                    </a:cubicBezTo>
                    <a:cubicBezTo>
                      <a:pt x="24" y="32"/>
                      <a:pt x="12" y="21"/>
                      <a:pt x="1" y="10"/>
                    </a:cubicBezTo>
                    <a:cubicBezTo>
                      <a:pt x="-4" y="4"/>
                      <a:pt x="5" y="-3"/>
                      <a:pt x="1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7750" lIns="81625" spcFirstLastPara="1" rIns="81625" wrap="square" tIns="27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3" name="Google Shape;3143;p21"/>
            <p:cNvGrpSpPr/>
            <p:nvPr/>
          </p:nvGrpSpPr>
          <p:grpSpPr>
            <a:xfrm>
              <a:off x="8107630" y="412749"/>
              <a:ext cx="557563" cy="478209"/>
              <a:chOff x="8441675" y="1171625"/>
              <a:chExt cx="332754" cy="285396"/>
            </a:xfrm>
          </p:grpSpPr>
          <p:sp>
            <p:nvSpPr>
              <p:cNvPr id="3144" name="Google Shape;3144;p21"/>
              <p:cNvSpPr/>
              <p:nvPr/>
            </p:nvSpPr>
            <p:spPr>
              <a:xfrm>
                <a:off x="8441675" y="1203952"/>
                <a:ext cx="293242" cy="253068"/>
              </a:xfrm>
              <a:custGeom>
                <a:rect b="b" l="l" r="r" t="t"/>
                <a:pathLst>
                  <a:path extrusionOk="0" h="775" w="898">
                    <a:moveTo>
                      <a:pt x="0" y="775"/>
                    </a:moveTo>
                    <a:cubicBezTo>
                      <a:pt x="0" y="775"/>
                      <a:pt x="51" y="449"/>
                      <a:pt x="341" y="201"/>
                    </a:cubicBezTo>
                    <a:cubicBezTo>
                      <a:pt x="630" y="-47"/>
                      <a:pt x="898" y="5"/>
                      <a:pt x="898" y="5"/>
                    </a:cubicBezTo>
                    <a:cubicBezTo>
                      <a:pt x="898" y="5"/>
                      <a:pt x="909" y="278"/>
                      <a:pt x="619" y="526"/>
                    </a:cubicBezTo>
                    <a:cubicBezTo>
                      <a:pt x="330" y="774"/>
                      <a:pt x="0" y="775"/>
                      <a:pt x="0" y="7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21"/>
              <p:cNvSpPr/>
              <p:nvPr/>
            </p:nvSpPr>
            <p:spPr>
              <a:xfrm>
                <a:off x="8441675" y="1171625"/>
                <a:ext cx="332754" cy="285396"/>
              </a:xfrm>
              <a:custGeom>
                <a:rect b="b" l="l" r="r" t="t"/>
                <a:pathLst>
                  <a:path extrusionOk="0" h="874" w="1019">
                    <a:moveTo>
                      <a:pt x="82" y="811"/>
                    </a:moveTo>
                    <a:cubicBezTo>
                      <a:pt x="119" y="778"/>
                      <a:pt x="157" y="746"/>
                      <a:pt x="195" y="714"/>
                    </a:cubicBezTo>
                    <a:cubicBezTo>
                      <a:pt x="190" y="759"/>
                      <a:pt x="182" y="805"/>
                      <a:pt x="172" y="850"/>
                    </a:cubicBezTo>
                    <a:cubicBezTo>
                      <a:pt x="176" y="849"/>
                      <a:pt x="180" y="848"/>
                      <a:pt x="184" y="847"/>
                    </a:cubicBezTo>
                    <a:cubicBezTo>
                      <a:pt x="195" y="799"/>
                      <a:pt x="202" y="751"/>
                      <a:pt x="206" y="704"/>
                    </a:cubicBezTo>
                    <a:cubicBezTo>
                      <a:pt x="253" y="663"/>
                      <a:pt x="301" y="623"/>
                      <a:pt x="348" y="582"/>
                    </a:cubicBezTo>
                    <a:cubicBezTo>
                      <a:pt x="367" y="567"/>
                      <a:pt x="385" y="551"/>
                      <a:pt x="403" y="535"/>
                    </a:cubicBezTo>
                    <a:cubicBezTo>
                      <a:pt x="398" y="585"/>
                      <a:pt x="389" y="635"/>
                      <a:pt x="378" y="683"/>
                    </a:cubicBezTo>
                    <a:cubicBezTo>
                      <a:pt x="370" y="720"/>
                      <a:pt x="360" y="756"/>
                      <a:pt x="348" y="792"/>
                    </a:cubicBezTo>
                    <a:cubicBezTo>
                      <a:pt x="352" y="791"/>
                      <a:pt x="357" y="789"/>
                      <a:pt x="361" y="787"/>
                    </a:cubicBezTo>
                    <a:cubicBezTo>
                      <a:pt x="388" y="702"/>
                      <a:pt x="407" y="613"/>
                      <a:pt x="414" y="525"/>
                    </a:cubicBezTo>
                    <a:cubicBezTo>
                      <a:pt x="480" y="469"/>
                      <a:pt x="546" y="413"/>
                      <a:pt x="612" y="357"/>
                    </a:cubicBezTo>
                    <a:cubicBezTo>
                      <a:pt x="606" y="406"/>
                      <a:pt x="597" y="456"/>
                      <a:pt x="586" y="505"/>
                    </a:cubicBezTo>
                    <a:cubicBezTo>
                      <a:pt x="572" y="570"/>
                      <a:pt x="553" y="634"/>
                      <a:pt x="527" y="696"/>
                    </a:cubicBezTo>
                    <a:cubicBezTo>
                      <a:pt x="532" y="692"/>
                      <a:pt x="537" y="689"/>
                      <a:pt x="542" y="685"/>
                    </a:cubicBezTo>
                    <a:cubicBezTo>
                      <a:pt x="543" y="684"/>
                      <a:pt x="543" y="683"/>
                      <a:pt x="544" y="681"/>
                    </a:cubicBezTo>
                    <a:cubicBezTo>
                      <a:pt x="585" y="576"/>
                      <a:pt x="613" y="460"/>
                      <a:pt x="623" y="347"/>
                    </a:cubicBezTo>
                    <a:cubicBezTo>
                      <a:pt x="634" y="337"/>
                      <a:pt x="645" y="328"/>
                      <a:pt x="656" y="318"/>
                    </a:cubicBezTo>
                    <a:cubicBezTo>
                      <a:pt x="711" y="272"/>
                      <a:pt x="765" y="225"/>
                      <a:pt x="820" y="178"/>
                    </a:cubicBezTo>
                    <a:cubicBezTo>
                      <a:pt x="815" y="228"/>
                      <a:pt x="806" y="278"/>
                      <a:pt x="795" y="326"/>
                    </a:cubicBezTo>
                    <a:cubicBezTo>
                      <a:pt x="781" y="384"/>
                      <a:pt x="765" y="442"/>
                      <a:pt x="743" y="498"/>
                    </a:cubicBezTo>
                    <a:cubicBezTo>
                      <a:pt x="751" y="488"/>
                      <a:pt x="758" y="479"/>
                      <a:pt x="765" y="469"/>
                    </a:cubicBezTo>
                    <a:cubicBezTo>
                      <a:pt x="799" y="373"/>
                      <a:pt x="823" y="270"/>
                      <a:pt x="831" y="168"/>
                    </a:cubicBezTo>
                    <a:cubicBezTo>
                      <a:pt x="854" y="149"/>
                      <a:pt x="876" y="130"/>
                      <a:pt x="898" y="111"/>
                    </a:cubicBezTo>
                    <a:cubicBezTo>
                      <a:pt x="902" y="108"/>
                      <a:pt x="907" y="104"/>
                      <a:pt x="911" y="100"/>
                    </a:cubicBezTo>
                    <a:cubicBezTo>
                      <a:pt x="946" y="70"/>
                      <a:pt x="982" y="40"/>
                      <a:pt x="1017" y="9"/>
                    </a:cubicBezTo>
                    <a:cubicBezTo>
                      <a:pt x="1022" y="5"/>
                      <a:pt x="1015" y="-3"/>
                      <a:pt x="1010" y="2"/>
                    </a:cubicBezTo>
                    <a:cubicBezTo>
                      <a:pt x="1009" y="2"/>
                      <a:pt x="1009" y="3"/>
                      <a:pt x="1008" y="3"/>
                    </a:cubicBezTo>
                    <a:cubicBezTo>
                      <a:pt x="993" y="12"/>
                      <a:pt x="980" y="28"/>
                      <a:pt x="966" y="39"/>
                    </a:cubicBezTo>
                    <a:cubicBezTo>
                      <a:pt x="941" y="60"/>
                      <a:pt x="916" y="82"/>
                      <a:pt x="891" y="103"/>
                    </a:cubicBezTo>
                    <a:cubicBezTo>
                      <a:pt x="887" y="107"/>
                      <a:pt x="883" y="111"/>
                      <a:pt x="879" y="114"/>
                    </a:cubicBezTo>
                    <a:cubicBezTo>
                      <a:pt x="861" y="130"/>
                      <a:pt x="842" y="145"/>
                      <a:pt x="824" y="161"/>
                    </a:cubicBezTo>
                    <a:cubicBezTo>
                      <a:pt x="779" y="157"/>
                      <a:pt x="733" y="159"/>
                      <a:pt x="688" y="163"/>
                    </a:cubicBezTo>
                    <a:cubicBezTo>
                      <a:pt x="625" y="169"/>
                      <a:pt x="562" y="178"/>
                      <a:pt x="500" y="190"/>
                    </a:cubicBezTo>
                    <a:cubicBezTo>
                      <a:pt x="490" y="195"/>
                      <a:pt x="479" y="201"/>
                      <a:pt x="469" y="208"/>
                    </a:cubicBezTo>
                    <a:cubicBezTo>
                      <a:pt x="504" y="200"/>
                      <a:pt x="539" y="193"/>
                      <a:pt x="574" y="188"/>
                    </a:cubicBezTo>
                    <a:cubicBezTo>
                      <a:pt x="653" y="175"/>
                      <a:pt x="733" y="166"/>
                      <a:pt x="813" y="171"/>
                    </a:cubicBezTo>
                    <a:cubicBezTo>
                      <a:pt x="747" y="227"/>
                      <a:pt x="682" y="283"/>
                      <a:pt x="616" y="339"/>
                    </a:cubicBezTo>
                    <a:cubicBezTo>
                      <a:pt x="571" y="336"/>
                      <a:pt x="525" y="338"/>
                      <a:pt x="479" y="342"/>
                    </a:cubicBezTo>
                    <a:cubicBezTo>
                      <a:pt x="407" y="348"/>
                      <a:pt x="335" y="359"/>
                      <a:pt x="263" y="374"/>
                    </a:cubicBezTo>
                    <a:cubicBezTo>
                      <a:pt x="259" y="379"/>
                      <a:pt x="254" y="383"/>
                      <a:pt x="250" y="388"/>
                    </a:cubicBezTo>
                    <a:cubicBezTo>
                      <a:pt x="288" y="380"/>
                      <a:pt x="327" y="373"/>
                      <a:pt x="366" y="366"/>
                    </a:cubicBezTo>
                    <a:cubicBezTo>
                      <a:pt x="445" y="353"/>
                      <a:pt x="525" y="344"/>
                      <a:pt x="605" y="349"/>
                    </a:cubicBezTo>
                    <a:cubicBezTo>
                      <a:pt x="539" y="405"/>
                      <a:pt x="474" y="461"/>
                      <a:pt x="408" y="518"/>
                    </a:cubicBezTo>
                    <a:cubicBezTo>
                      <a:pt x="362" y="514"/>
                      <a:pt x="317" y="516"/>
                      <a:pt x="271" y="520"/>
                    </a:cubicBezTo>
                    <a:cubicBezTo>
                      <a:pt x="226" y="524"/>
                      <a:pt x="182" y="530"/>
                      <a:pt x="137" y="537"/>
                    </a:cubicBezTo>
                    <a:cubicBezTo>
                      <a:pt x="134" y="541"/>
                      <a:pt x="132" y="546"/>
                      <a:pt x="129" y="550"/>
                    </a:cubicBezTo>
                    <a:cubicBezTo>
                      <a:pt x="139" y="548"/>
                      <a:pt x="148" y="546"/>
                      <a:pt x="157" y="545"/>
                    </a:cubicBezTo>
                    <a:cubicBezTo>
                      <a:pt x="236" y="532"/>
                      <a:pt x="317" y="523"/>
                      <a:pt x="397" y="527"/>
                    </a:cubicBezTo>
                    <a:cubicBezTo>
                      <a:pt x="366" y="554"/>
                      <a:pt x="335" y="580"/>
                      <a:pt x="304" y="607"/>
                    </a:cubicBezTo>
                    <a:cubicBezTo>
                      <a:pt x="269" y="636"/>
                      <a:pt x="234" y="666"/>
                      <a:pt x="200" y="696"/>
                    </a:cubicBezTo>
                    <a:cubicBezTo>
                      <a:pt x="154" y="693"/>
                      <a:pt x="108" y="694"/>
                      <a:pt x="63" y="699"/>
                    </a:cubicBezTo>
                    <a:cubicBezTo>
                      <a:pt x="60" y="699"/>
                      <a:pt x="57" y="699"/>
                      <a:pt x="54" y="700"/>
                    </a:cubicBezTo>
                    <a:cubicBezTo>
                      <a:pt x="52" y="703"/>
                      <a:pt x="51" y="707"/>
                      <a:pt x="49" y="710"/>
                    </a:cubicBezTo>
                    <a:cubicBezTo>
                      <a:pt x="95" y="705"/>
                      <a:pt x="142" y="703"/>
                      <a:pt x="188" y="706"/>
                    </a:cubicBezTo>
                    <a:cubicBezTo>
                      <a:pt x="142" y="746"/>
                      <a:pt x="96" y="785"/>
                      <a:pt x="49" y="825"/>
                    </a:cubicBezTo>
                    <a:cubicBezTo>
                      <a:pt x="33" y="839"/>
                      <a:pt x="17" y="852"/>
                      <a:pt x="1" y="866"/>
                    </a:cubicBezTo>
                    <a:cubicBezTo>
                      <a:pt x="0" y="871"/>
                      <a:pt x="0" y="874"/>
                      <a:pt x="0" y="874"/>
                    </a:cubicBezTo>
                    <a:cubicBezTo>
                      <a:pt x="0" y="874"/>
                      <a:pt x="2" y="874"/>
                      <a:pt x="8" y="874"/>
                    </a:cubicBezTo>
                    <a:cubicBezTo>
                      <a:pt x="32" y="853"/>
                      <a:pt x="57" y="832"/>
                      <a:pt x="82" y="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21"/>
              <p:cNvSpPr/>
              <p:nvPr/>
            </p:nvSpPr>
            <p:spPr>
              <a:xfrm>
                <a:off x="8472697" y="1204279"/>
                <a:ext cx="262220" cy="249803"/>
              </a:xfrm>
              <a:custGeom>
                <a:rect b="b" l="l" r="r" t="t"/>
                <a:pathLst>
                  <a:path extrusionOk="0" h="765" w="803">
                    <a:moveTo>
                      <a:pt x="105" y="729"/>
                    </a:moveTo>
                    <a:cubicBezTo>
                      <a:pt x="170" y="702"/>
                      <a:pt x="234" y="668"/>
                      <a:pt x="284" y="617"/>
                    </a:cubicBezTo>
                    <a:cubicBezTo>
                      <a:pt x="335" y="592"/>
                      <a:pt x="386" y="563"/>
                      <a:pt x="422" y="522"/>
                    </a:cubicBezTo>
                    <a:cubicBezTo>
                      <a:pt x="442" y="499"/>
                      <a:pt x="454" y="469"/>
                      <a:pt x="478" y="451"/>
                    </a:cubicBezTo>
                    <a:cubicBezTo>
                      <a:pt x="504" y="431"/>
                      <a:pt x="534" y="420"/>
                      <a:pt x="557" y="397"/>
                    </a:cubicBezTo>
                    <a:cubicBezTo>
                      <a:pt x="580" y="376"/>
                      <a:pt x="606" y="357"/>
                      <a:pt x="627" y="334"/>
                    </a:cubicBezTo>
                    <a:cubicBezTo>
                      <a:pt x="647" y="310"/>
                      <a:pt x="655" y="284"/>
                      <a:pt x="661" y="254"/>
                    </a:cubicBezTo>
                    <a:cubicBezTo>
                      <a:pt x="674" y="194"/>
                      <a:pt x="715" y="136"/>
                      <a:pt x="698" y="72"/>
                    </a:cubicBezTo>
                    <a:cubicBezTo>
                      <a:pt x="689" y="41"/>
                      <a:pt x="665" y="21"/>
                      <a:pt x="637" y="9"/>
                    </a:cubicBezTo>
                    <a:cubicBezTo>
                      <a:pt x="738" y="-8"/>
                      <a:pt x="803" y="4"/>
                      <a:pt x="803" y="4"/>
                    </a:cubicBezTo>
                    <a:cubicBezTo>
                      <a:pt x="803" y="4"/>
                      <a:pt x="814" y="277"/>
                      <a:pt x="524" y="525"/>
                    </a:cubicBezTo>
                    <a:cubicBezTo>
                      <a:pt x="331" y="691"/>
                      <a:pt x="119" y="746"/>
                      <a:pt x="0" y="765"/>
                    </a:cubicBezTo>
                    <a:cubicBezTo>
                      <a:pt x="35" y="754"/>
                      <a:pt x="70" y="743"/>
                      <a:pt x="105" y="72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47" name="Google Shape;3147;p21"/>
            <p:cNvGrpSpPr/>
            <p:nvPr/>
          </p:nvGrpSpPr>
          <p:grpSpPr>
            <a:xfrm>
              <a:off x="8590233" y="526557"/>
              <a:ext cx="692715" cy="1234918"/>
              <a:chOff x="8729693" y="1239545"/>
              <a:chExt cx="413413" cy="737000"/>
            </a:xfrm>
          </p:grpSpPr>
          <p:sp>
            <p:nvSpPr>
              <p:cNvPr id="3148" name="Google Shape;3148;p21"/>
              <p:cNvSpPr/>
              <p:nvPr/>
            </p:nvSpPr>
            <p:spPr>
              <a:xfrm>
                <a:off x="8820147" y="1751233"/>
                <a:ext cx="113639" cy="225313"/>
              </a:xfrm>
              <a:custGeom>
                <a:rect b="b" l="l" r="r" t="t"/>
                <a:pathLst>
                  <a:path extrusionOk="0" h="690" w="348">
                    <a:moveTo>
                      <a:pt x="344" y="0"/>
                    </a:moveTo>
                    <a:cubicBezTo>
                      <a:pt x="344" y="0"/>
                      <a:pt x="254" y="128"/>
                      <a:pt x="157" y="251"/>
                    </a:cubicBezTo>
                    <a:cubicBezTo>
                      <a:pt x="60" y="374"/>
                      <a:pt x="-54" y="564"/>
                      <a:pt x="28" y="655"/>
                    </a:cubicBezTo>
                    <a:cubicBezTo>
                      <a:pt x="111" y="745"/>
                      <a:pt x="237" y="654"/>
                      <a:pt x="301" y="486"/>
                    </a:cubicBezTo>
                    <a:cubicBezTo>
                      <a:pt x="366" y="317"/>
                      <a:pt x="344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21"/>
              <p:cNvSpPr/>
              <p:nvPr/>
            </p:nvSpPr>
            <p:spPr>
              <a:xfrm>
                <a:off x="8820801" y="1751233"/>
                <a:ext cx="112986" cy="225313"/>
              </a:xfrm>
              <a:custGeom>
                <a:rect b="b" l="l" r="r" t="t"/>
                <a:pathLst>
                  <a:path extrusionOk="0" h="690" w="346">
                    <a:moveTo>
                      <a:pt x="26" y="655"/>
                    </a:moveTo>
                    <a:cubicBezTo>
                      <a:pt x="11" y="638"/>
                      <a:pt x="3" y="619"/>
                      <a:pt x="0" y="597"/>
                    </a:cubicBezTo>
                    <a:cubicBezTo>
                      <a:pt x="1" y="598"/>
                      <a:pt x="2" y="600"/>
                      <a:pt x="3" y="601"/>
                    </a:cubicBezTo>
                    <a:cubicBezTo>
                      <a:pt x="86" y="692"/>
                      <a:pt x="212" y="600"/>
                      <a:pt x="276" y="432"/>
                    </a:cubicBezTo>
                    <a:cubicBezTo>
                      <a:pt x="320" y="317"/>
                      <a:pt x="324" y="134"/>
                      <a:pt x="322" y="28"/>
                    </a:cubicBezTo>
                    <a:cubicBezTo>
                      <a:pt x="335" y="11"/>
                      <a:pt x="342" y="0"/>
                      <a:pt x="342" y="0"/>
                    </a:cubicBezTo>
                    <a:cubicBezTo>
                      <a:pt x="342" y="0"/>
                      <a:pt x="364" y="317"/>
                      <a:pt x="299" y="486"/>
                    </a:cubicBezTo>
                    <a:cubicBezTo>
                      <a:pt x="235" y="654"/>
                      <a:pt x="109" y="745"/>
                      <a:pt x="26" y="65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21"/>
              <p:cNvSpPr/>
              <p:nvPr/>
            </p:nvSpPr>
            <p:spPr>
              <a:xfrm>
                <a:off x="8730019" y="1602984"/>
                <a:ext cx="191032" cy="167515"/>
              </a:xfrm>
              <a:custGeom>
                <a:rect b="b" l="l" r="r" t="t"/>
                <a:pathLst>
                  <a:path extrusionOk="0" h="513" w="585">
                    <a:moveTo>
                      <a:pt x="585" y="0"/>
                    </a:moveTo>
                    <a:cubicBezTo>
                      <a:pt x="585" y="0"/>
                      <a:pt x="446" y="72"/>
                      <a:pt x="304" y="136"/>
                    </a:cubicBezTo>
                    <a:cubicBezTo>
                      <a:pt x="161" y="201"/>
                      <a:pt x="-28" y="316"/>
                      <a:pt x="3" y="435"/>
                    </a:cubicBezTo>
                    <a:cubicBezTo>
                      <a:pt x="34" y="553"/>
                      <a:pt x="189" y="531"/>
                      <a:pt x="323" y="411"/>
                    </a:cubicBezTo>
                    <a:cubicBezTo>
                      <a:pt x="458" y="292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21"/>
              <p:cNvSpPr/>
              <p:nvPr/>
            </p:nvSpPr>
            <p:spPr>
              <a:xfrm>
                <a:off x="8729693" y="1602984"/>
                <a:ext cx="191358" cy="167515"/>
              </a:xfrm>
              <a:custGeom>
                <a:rect b="b" l="l" r="r" t="t"/>
                <a:pathLst>
                  <a:path extrusionOk="0" h="513" w="586">
                    <a:moveTo>
                      <a:pt x="4" y="435"/>
                    </a:moveTo>
                    <a:cubicBezTo>
                      <a:pt x="-2" y="414"/>
                      <a:pt x="0" y="392"/>
                      <a:pt x="7" y="371"/>
                    </a:cubicBezTo>
                    <a:cubicBezTo>
                      <a:pt x="8" y="373"/>
                      <a:pt x="8" y="375"/>
                      <a:pt x="8" y="377"/>
                    </a:cubicBezTo>
                    <a:cubicBezTo>
                      <a:pt x="40" y="495"/>
                      <a:pt x="194" y="473"/>
                      <a:pt x="329" y="353"/>
                    </a:cubicBezTo>
                    <a:cubicBezTo>
                      <a:pt x="420" y="271"/>
                      <a:pt x="509" y="110"/>
                      <a:pt x="556" y="16"/>
                    </a:cubicBezTo>
                    <a:cubicBezTo>
                      <a:pt x="575" y="6"/>
                      <a:pt x="586" y="0"/>
                      <a:pt x="586" y="0"/>
                    </a:cubicBezTo>
                    <a:cubicBezTo>
                      <a:pt x="586" y="0"/>
                      <a:pt x="459" y="292"/>
                      <a:pt x="324" y="411"/>
                    </a:cubicBezTo>
                    <a:cubicBezTo>
                      <a:pt x="190" y="531"/>
                      <a:pt x="35" y="554"/>
                      <a:pt x="4" y="43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2" name="Google Shape;3152;p21"/>
              <p:cNvSpPr/>
              <p:nvPr/>
            </p:nvSpPr>
            <p:spPr>
              <a:xfrm>
                <a:off x="8983423" y="1664047"/>
                <a:ext cx="159683" cy="197883"/>
              </a:xfrm>
              <a:custGeom>
                <a:rect b="b" l="l" r="r" t="t"/>
                <a:pathLst>
                  <a:path extrusionOk="0" h="606" w="489">
                    <a:moveTo>
                      <a:pt x="0" y="0"/>
                    </a:moveTo>
                    <a:cubicBezTo>
                      <a:pt x="0" y="0"/>
                      <a:pt x="121" y="99"/>
                      <a:pt x="247" y="193"/>
                    </a:cubicBezTo>
                    <a:cubicBezTo>
                      <a:pt x="373" y="286"/>
                      <a:pt x="533" y="440"/>
                      <a:pt x="477" y="549"/>
                    </a:cubicBezTo>
                    <a:cubicBezTo>
                      <a:pt x="421" y="658"/>
                      <a:pt x="275" y="603"/>
                      <a:pt x="169" y="458"/>
                    </a:cubicBezTo>
                    <a:cubicBezTo>
                      <a:pt x="63" y="3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21"/>
              <p:cNvSpPr/>
              <p:nvPr/>
            </p:nvSpPr>
            <p:spPr>
              <a:xfrm>
                <a:off x="8983423" y="1664047"/>
                <a:ext cx="159356" cy="197883"/>
              </a:xfrm>
              <a:custGeom>
                <a:rect b="b" l="l" r="r" t="t"/>
                <a:pathLst>
                  <a:path extrusionOk="0" h="606" w="488">
                    <a:moveTo>
                      <a:pt x="477" y="549"/>
                    </a:moveTo>
                    <a:cubicBezTo>
                      <a:pt x="487" y="529"/>
                      <a:pt x="490" y="508"/>
                      <a:pt x="487" y="486"/>
                    </a:cubicBezTo>
                    <a:cubicBezTo>
                      <a:pt x="487" y="488"/>
                      <a:pt x="486" y="489"/>
                      <a:pt x="485" y="491"/>
                    </a:cubicBezTo>
                    <a:cubicBezTo>
                      <a:pt x="429" y="600"/>
                      <a:pt x="283" y="545"/>
                      <a:pt x="177" y="400"/>
                    </a:cubicBezTo>
                    <a:cubicBezTo>
                      <a:pt x="105" y="301"/>
                      <a:pt x="53" y="124"/>
                      <a:pt x="27" y="22"/>
                    </a:cubicBezTo>
                    <a:cubicBezTo>
                      <a:pt x="10" y="8"/>
                      <a:pt x="0" y="0"/>
                      <a:pt x="0" y="0"/>
                    </a:cubicBezTo>
                    <a:cubicBezTo>
                      <a:pt x="0" y="0"/>
                      <a:pt x="63" y="312"/>
                      <a:pt x="169" y="458"/>
                    </a:cubicBezTo>
                    <a:cubicBezTo>
                      <a:pt x="275" y="603"/>
                      <a:pt x="421" y="658"/>
                      <a:pt x="477" y="54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p21"/>
              <p:cNvSpPr/>
              <p:nvPr/>
            </p:nvSpPr>
            <p:spPr>
              <a:xfrm>
                <a:off x="8990934" y="1431550"/>
                <a:ext cx="151846" cy="203434"/>
              </a:xfrm>
              <a:custGeom>
                <a:rect b="b" l="l" r="r" t="t"/>
                <a:pathLst>
                  <a:path extrusionOk="0" h="623" w="465">
                    <a:moveTo>
                      <a:pt x="0" y="0"/>
                    </a:moveTo>
                    <a:cubicBezTo>
                      <a:pt x="0" y="0"/>
                      <a:pt x="116" y="105"/>
                      <a:pt x="237" y="204"/>
                    </a:cubicBezTo>
                    <a:cubicBezTo>
                      <a:pt x="359" y="303"/>
                      <a:pt x="512" y="463"/>
                      <a:pt x="451" y="570"/>
                    </a:cubicBezTo>
                    <a:cubicBezTo>
                      <a:pt x="390" y="676"/>
                      <a:pt x="247" y="615"/>
                      <a:pt x="147" y="465"/>
                    </a:cubicBezTo>
                    <a:cubicBezTo>
                      <a:pt x="48" y="3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5" name="Google Shape;3155;p21"/>
              <p:cNvSpPr/>
              <p:nvPr/>
            </p:nvSpPr>
            <p:spPr>
              <a:xfrm>
                <a:off x="8990934" y="1431550"/>
                <a:ext cx="151519" cy="203434"/>
              </a:xfrm>
              <a:custGeom>
                <a:rect b="b" l="l" r="r" t="t"/>
                <a:pathLst>
                  <a:path extrusionOk="0" h="623" w="464">
                    <a:moveTo>
                      <a:pt x="451" y="570"/>
                    </a:moveTo>
                    <a:cubicBezTo>
                      <a:pt x="462" y="551"/>
                      <a:pt x="466" y="529"/>
                      <a:pt x="464" y="507"/>
                    </a:cubicBezTo>
                    <a:cubicBezTo>
                      <a:pt x="463" y="509"/>
                      <a:pt x="463" y="511"/>
                      <a:pt x="462" y="512"/>
                    </a:cubicBezTo>
                    <a:cubicBezTo>
                      <a:pt x="401" y="619"/>
                      <a:pt x="258" y="558"/>
                      <a:pt x="158" y="407"/>
                    </a:cubicBezTo>
                    <a:cubicBezTo>
                      <a:pt x="90" y="305"/>
                      <a:pt x="46" y="127"/>
                      <a:pt x="25" y="23"/>
                    </a:cubicBezTo>
                    <a:cubicBezTo>
                      <a:pt x="9" y="9"/>
                      <a:pt x="0" y="0"/>
                      <a:pt x="0" y="0"/>
                    </a:cubicBezTo>
                    <a:cubicBezTo>
                      <a:pt x="0" y="0"/>
                      <a:pt x="48" y="315"/>
                      <a:pt x="147" y="465"/>
                    </a:cubicBezTo>
                    <a:cubicBezTo>
                      <a:pt x="247" y="615"/>
                      <a:pt x="390" y="676"/>
                      <a:pt x="451" y="57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6" name="Google Shape;3156;p21"/>
              <p:cNvSpPr/>
              <p:nvPr/>
            </p:nvSpPr>
            <p:spPr>
              <a:xfrm>
                <a:off x="8804146" y="1364283"/>
                <a:ext cx="132906" cy="172087"/>
              </a:xfrm>
              <a:custGeom>
                <a:rect b="b" l="l" r="r" t="t"/>
                <a:pathLst>
                  <a:path extrusionOk="0" h="527" w="407">
                    <a:moveTo>
                      <a:pt x="407" y="0"/>
                    </a:moveTo>
                    <a:cubicBezTo>
                      <a:pt x="407" y="0"/>
                      <a:pt x="306" y="87"/>
                      <a:pt x="200" y="170"/>
                    </a:cubicBezTo>
                    <a:cubicBezTo>
                      <a:pt x="94" y="253"/>
                      <a:pt x="-39" y="388"/>
                      <a:pt x="11" y="480"/>
                    </a:cubicBezTo>
                    <a:cubicBezTo>
                      <a:pt x="61" y="573"/>
                      <a:pt x="185" y="522"/>
                      <a:pt x="273" y="395"/>
                    </a:cubicBezTo>
                    <a:cubicBezTo>
                      <a:pt x="361" y="268"/>
                      <a:pt x="407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7" name="Google Shape;3157;p21"/>
              <p:cNvSpPr/>
              <p:nvPr/>
            </p:nvSpPr>
            <p:spPr>
              <a:xfrm>
                <a:off x="8804146" y="1364283"/>
                <a:ext cx="132906" cy="172087"/>
              </a:xfrm>
              <a:custGeom>
                <a:rect b="b" l="l" r="r" t="t"/>
                <a:pathLst>
                  <a:path extrusionOk="0" h="527" w="407">
                    <a:moveTo>
                      <a:pt x="11" y="480"/>
                    </a:moveTo>
                    <a:cubicBezTo>
                      <a:pt x="2" y="463"/>
                      <a:pt x="-1" y="445"/>
                      <a:pt x="0" y="426"/>
                    </a:cubicBezTo>
                    <a:cubicBezTo>
                      <a:pt x="1" y="428"/>
                      <a:pt x="2" y="429"/>
                      <a:pt x="2" y="431"/>
                    </a:cubicBezTo>
                    <a:cubicBezTo>
                      <a:pt x="53" y="523"/>
                      <a:pt x="176" y="473"/>
                      <a:pt x="264" y="346"/>
                    </a:cubicBezTo>
                    <a:cubicBezTo>
                      <a:pt x="324" y="259"/>
                      <a:pt x="365" y="107"/>
                      <a:pt x="385" y="19"/>
                    </a:cubicBezTo>
                    <a:cubicBezTo>
                      <a:pt x="399" y="7"/>
                      <a:pt x="407" y="0"/>
                      <a:pt x="407" y="0"/>
                    </a:cubicBezTo>
                    <a:cubicBezTo>
                      <a:pt x="407" y="0"/>
                      <a:pt x="361" y="268"/>
                      <a:pt x="273" y="395"/>
                    </a:cubicBezTo>
                    <a:cubicBezTo>
                      <a:pt x="185" y="522"/>
                      <a:pt x="61" y="573"/>
                      <a:pt x="11" y="48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21"/>
              <p:cNvSpPr/>
              <p:nvPr/>
            </p:nvSpPr>
            <p:spPr>
              <a:xfrm>
                <a:off x="8862599" y="1239545"/>
                <a:ext cx="114293" cy="690306"/>
              </a:xfrm>
              <a:custGeom>
                <a:rect b="b" l="l" r="r" t="t"/>
                <a:pathLst>
                  <a:path extrusionOk="0" h="2114" w="350">
                    <a:moveTo>
                      <a:pt x="225" y="3"/>
                    </a:moveTo>
                    <a:cubicBezTo>
                      <a:pt x="228" y="12"/>
                      <a:pt x="232" y="20"/>
                      <a:pt x="235" y="28"/>
                    </a:cubicBezTo>
                    <a:cubicBezTo>
                      <a:pt x="244" y="52"/>
                      <a:pt x="252" y="76"/>
                      <a:pt x="259" y="100"/>
                    </a:cubicBezTo>
                    <a:cubicBezTo>
                      <a:pt x="271" y="138"/>
                      <a:pt x="282" y="177"/>
                      <a:pt x="291" y="216"/>
                    </a:cubicBezTo>
                    <a:cubicBezTo>
                      <a:pt x="303" y="268"/>
                      <a:pt x="314" y="321"/>
                      <a:pt x="322" y="374"/>
                    </a:cubicBezTo>
                    <a:cubicBezTo>
                      <a:pt x="332" y="439"/>
                      <a:pt x="339" y="504"/>
                      <a:pt x="344" y="570"/>
                    </a:cubicBezTo>
                    <a:cubicBezTo>
                      <a:pt x="349" y="647"/>
                      <a:pt x="351" y="724"/>
                      <a:pt x="349" y="801"/>
                    </a:cubicBezTo>
                    <a:cubicBezTo>
                      <a:pt x="348" y="889"/>
                      <a:pt x="341" y="977"/>
                      <a:pt x="331" y="1065"/>
                    </a:cubicBezTo>
                    <a:cubicBezTo>
                      <a:pt x="319" y="1163"/>
                      <a:pt x="302" y="1261"/>
                      <a:pt x="280" y="1358"/>
                    </a:cubicBezTo>
                    <a:cubicBezTo>
                      <a:pt x="256" y="1466"/>
                      <a:pt x="226" y="1573"/>
                      <a:pt x="191" y="1678"/>
                    </a:cubicBezTo>
                    <a:cubicBezTo>
                      <a:pt x="151" y="1795"/>
                      <a:pt x="105" y="1910"/>
                      <a:pt x="53" y="2023"/>
                    </a:cubicBezTo>
                    <a:cubicBezTo>
                      <a:pt x="39" y="2052"/>
                      <a:pt x="25" y="2082"/>
                      <a:pt x="11" y="2111"/>
                    </a:cubicBezTo>
                    <a:cubicBezTo>
                      <a:pt x="8" y="2118"/>
                      <a:pt x="-2" y="2113"/>
                      <a:pt x="1" y="2106"/>
                    </a:cubicBezTo>
                    <a:cubicBezTo>
                      <a:pt x="57" y="1993"/>
                      <a:pt x="107" y="1876"/>
                      <a:pt x="151" y="1758"/>
                    </a:cubicBezTo>
                    <a:cubicBezTo>
                      <a:pt x="190" y="1650"/>
                      <a:pt x="224" y="1541"/>
                      <a:pt x="252" y="1430"/>
                    </a:cubicBezTo>
                    <a:cubicBezTo>
                      <a:pt x="277" y="1332"/>
                      <a:pt x="296" y="1232"/>
                      <a:pt x="311" y="1131"/>
                    </a:cubicBezTo>
                    <a:cubicBezTo>
                      <a:pt x="324" y="1041"/>
                      <a:pt x="332" y="951"/>
                      <a:pt x="336" y="861"/>
                    </a:cubicBezTo>
                    <a:cubicBezTo>
                      <a:pt x="340" y="781"/>
                      <a:pt x="340" y="701"/>
                      <a:pt x="336" y="621"/>
                    </a:cubicBezTo>
                    <a:cubicBezTo>
                      <a:pt x="332" y="553"/>
                      <a:pt x="326" y="485"/>
                      <a:pt x="317" y="418"/>
                    </a:cubicBezTo>
                    <a:cubicBezTo>
                      <a:pt x="309" y="362"/>
                      <a:pt x="300" y="307"/>
                      <a:pt x="288" y="252"/>
                    </a:cubicBezTo>
                    <a:cubicBezTo>
                      <a:pt x="279" y="210"/>
                      <a:pt x="268" y="168"/>
                      <a:pt x="256" y="127"/>
                    </a:cubicBezTo>
                    <a:cubicBezTo>
                      <a:pt x="248" y="99"/>
                      <a:pt x="239" y="72"/>
                      <a:pt x="229" y="45"/>
                    </a:cubicBezTo>
                    <a:cubicBezTo>
                      <a:pt x="225" y="33"/>
                      <a:pt x="218" y="21"/>
                      <a:pt x="215" y="9"/>
                    </a:cubicBezTo>
                    <a:cubicBezTo>
                      <a:pt x="215" y="8"/>
                      <a:pt x="214" y="8"/>
                      <a:pt x="214" y="7"/>
                    </a:cubicBezTo>
                    <a:cubicBezTo>
                      <a:pt x="211" y="1"/>
                      <a:pt x="222" y="-3"/>
                      <a:pt x="225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21"/>
              <p:cNvSpPr/>
              <p:nvPr/>
            </p:nvSpPr>
            <p:spPr>
              <a:xfrm>
                <a:off x="8815902" y="1508614"/>
                <a:ext cx="160663" cy="184822"/>
              </a:xfrm>
              <a:custGeom>
                <a:rect b="b" l="l" r="r" t="t"/>
                <a:pathLst>
                  <a:path extrusionOk="0" h="566" w="492">
                    <a:moveTo>
                      <a:pt x="2" y="556"/>
                    </a:moveTo>
                    <a:cubicBezTo>
                      <a:pt x="46" y="528"/>
                      <a:pt x="88" y="496"/>
                      <a:pt x="128" y="463"/>
                    </a:cubicBezTo>
                    <a:cubicBezTo>
                      <a:pt x="218" y="388"/>
                      <a:pt x="302" y="302"/>
                      <a:pt x="370" y="207"/>
                    </a:cubicBezTo>
                    <a:cubicBezTo>
                      <a:pt x="415" y="144"/>
                      <a:pt x="453" y="76"/>
                      <a:pt x="481" y="4"/>
                    </a:cubicBezTo>
                    <a:cubicBezTo>
                      <a:pt x="483" y="-3"/>
                      <a:pt x="494" y="2"/>
                      <a:pt x="491" y="8"/>
                    </a:cubicBezTo>
                    <a:cubicBezTo>
                      <a:pt x="443" y="133"/>
                      <a:pt x="365" y="244"/>
                      <a:pt x="274" y="341"/>
                    </a:cubicBezTo>
                    <a:cubicBezTo>
                      <a:pt x="207" y="412"/>
                      <a:pt x="134" y="477"/>
                      <a:pt x="55" y="534"/>
                    </a:cubicBezTo>
                    <a:cubicBezTo>
                      <a:pt x="40" y="545"/>
                      <a:pt x="25" y="556"/>
                      <a:pt x="9" y="565"/>
                    </a:cubicBezTo>
                    <a:cubicBezTo>
                      <a:pt x="3" y="569"/>
                      <a:pt x="-4" y="560"/>
                      <a:pt x="2" y="5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21"/>
              <p:cNvSpPr/>
              <p:nvPr/>
            </p:nvSpPr>
            <p:spPr>
              <a:xfrm>
                <a:off x="8965136" y="1600698"/>
                <a:ext cx="142702" cy="221068"/>
              </a:xfrm>
              <a:custGeom>
                <a:rect b="b" l="l" r="r" t="t"/>
                <a:pathLst>
                  <a:path extrusionOk="0" h="677" w="437">
                    <a:moveTo>
                      <a:pt x="429" y="676"/>
                    </a:moveTo>
                    <a:cubicBezTo>
                      <a:pt x="383" y="649"/>
                      <a:pt x="341" y="613"/>
                      <a:pt x="301" y="576"/>
                    </a:cubicBezTo>
                    <a:cubicBezTo>
                      <a:pt x="209" y="490"/>
                      <a:pt x="133" y="387"/>
                      <a:pt x="79" y="272"/>
                    </a:cubicBezTo>
                    <a:cubicBezTo>
                      <a:pt x="39" y="188"/>
                      <a:pt x="13" y="98"/>
                      <a:pt x="0" y="7"/>
                    </a:cubicBezTo>
                    <a:cubicBezTo>
                      <a:pt x="-2" y="-1"/>
                      <a:pt x="10" y="-2"/>
                      <a:pt x="11" y="6"/>
                    </a:cubicBezTo>
                    <a:cubicBezTo>
                      <a:pt x="33" y="158"/>
                      <a:pt x="93" y="302"/>
                      <a:pt x="184" y="427"/>
                    </a:cubicBezTo>
                    <a:cubicBezTo>
                      <a:pt x="242" y="506"/>
                      <a:pt x="311" y="577"/>
                      <a:pt x="390" y="636"/>
                    </a:cubicBezTo>
                    <a:cubicBezTo>
                      <a:pt x="405" y="646"/>
                      <a:pt x="420" y="657"/>
                      <a:pt x="434" y="666"/>
                    </a:cubicBezTo>
                    <a:cubicBezTo>
                      <a:pt x="440" y="669"/>
                      <a:pt x="436" y="680"/>
                      <a:pt x="429" y="6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21"/>
              <p:cNvSpPr/>
              <p:nvPr/>
            </p:nvSpPr>
            <p:spPr>
              <a:xfrm>
                <a:off x="8963177" y="1353507"/>
                <a:ext cx="142049" cy="231517"/>
              </a:xfrm>
              <a:custGeom>
                <a:rect b="b" l="l" r="r" t="t"/>
                <a:pathLst>
                  <a:path extrusionOk="0" h="709" w="435">
                    <a:moveTo>
                      <a:pt x="425" y="708"/>
                    </a:moveTo>
                    <a:cubicBezTo>
                      <a:pt x="383" y="674"/>
                      <a:pt x="344" y="634"/>
                      <a:pt x="308" y="594"/>
                    </a:cubicBezTo>
                    <a:cubicBezTo>
                      <a:pt x="221" y="497"/>
                      <a:pt x="148" y="389"/>
                      <a:pt x="91" y="272"/>
                    </a:cubicBezTo>
                    <a:cubicBezTo>
                      <a:pt x="51" y="188"/>
                      <a:pt x="20" y="99"/>
                      <a:pt x="0" y="8"/>
                    </a:cubicBezTo>
                    <a:cubicBezTo>
                      <a:pt x="-2" y="1"/>
                      <a:pt x="9" y="-3"/>
                      <a:pt x="10" y="4"/>
                    </a:cubicBezTo>
                    <a:cubicBezTo>
                      <a:pt x="44" y="156"/>
                      <a:pt x="108" y="300"/>
                      <a:pt x="195" y="429"/>
                    </a:cubicBezTo>
                    <a:cubicBezTo>
                      <a:pt x="251" y="514"/>
                      <a:pt x="317" y="593"/>
                      <a:pt x="391" y="663"/>
                    </a:cubicBezTo>
                    <a:cubicBezTo>
                      <a:pt x="405" y="676"/>
                      <a:pt x="418" y="688"/>
                      <a:pt x="433" y="700"/>
                    </a:cubicBezTo>
                    <a:cubicBezTo>
                      <a:pt x="438" y="704"/>
                      <a:pt x="431" y="713"/>
                      <a:pt x="425" y="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21"/>
              <p:cNvSpPr/>
              <p:nvPr/>
            </p:nvSpPr>
            <p:spPr>
              <a:xfrm>
                <a:off x="8869130" y="1275138"/>
                <a:ext cx="81638" cy="176658"/>
              </a:xfrm>
              <a:custGeom>
                <a:rect b="b" l="l" r="r" t="t"/>
                <a:pathLst>
                  <a:path extrusionOk="0" h="541" w="250">
                    <a:moveTo>
                      <a:pt x="1" y="531"/>
                    </a:moveTo>
                    <a:cubicBezTo>
                      <a:pt x="35" y="505"/>
                      <a:pt x="65" y="473"/>
                      <a:pt x="93" y="441"/>
                    </a:cubicBezTo>
                    <a:cubicBezTo>
                      <a:pt x="152" y="370"/>
                      <a:pt x="201" y="287"/>
                      <a:pt x="224" y="196"/>
                    </a:cubicBezTo>
                    <a:cubicBezTo>
                      <a:pt x="239" y="134"/>
                      <a:pt x="242" y="70"/>
                      <a:pt x="233" y="6"/>
                    </a:cubicBezTo>
                    <a:cubicBezTo>
                      <a:pt x="231" y="-1"/>
                      <a:pt x="243" y="-2"/>
                      <a:pt x="244" y="5"/>
                    </a:cubicBezTo>
                    <a:cubicBezTo>
                      <a:pt x="261" y="115"/>
                      <a:pt x="238" y="225"/>
                      <a:pt x="187" y="322"/>
                    </a:cubicBezTo>
                    <a:cubicBezTo>
                      <a:pt x="150" y="392"/>
                      <a:pt x="100" y="455"/>
                      <a:pt x="43" y="509"/>
                    </a:cubicBezTo>
                    <a:cubicBezTo>
                      <a:pt x="32" y="520"/>
                      <a:pt x="20" y="531"/>
                      <a:pt x="8" y="540"/>
                    </a:cubicBezTo>
                    <a:cubicBezTo>
                      <a:pt x="2" y="545"/>
                      <a:pt x="-4" y="536"/>
                      <a:pt x="2" y="531"/>
                    </a:cubicBezTo>
                    <a:lnTo>
                      <a:pt x="2" y="531"/>
                    </a:lnTo>
                    <a:lnTo>
                      <a:pt x="1" y="53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3" name="Google Shape;3163;p21"/>
            <p:cNvGrpSpPr/>
            <p:nvPr/>
          </p:nvGrpSpPr>
          <p:grpSpPr>
            <a:xfrm>
              <a:off x="8350026" y="-125646"/>
              <a:ext cx="946054" cy="947664"/>
              <a:chOff x="8586337" y="850310"/>
              <a:chExt cx="564606" cy="565567"/>
            </a:xfrm>
          </p:grpSpPr>
          <p:sp>
            <p:nvSpPr>
              <p:cNvPr id="3164" name="Google Shape;3164;p21"/>
              <p:cNvSpPr/>
              <p:nvPr/>
            </p:nvSpPr>
            <p:spPr>
              <a:xfrm>
                <a:off x="8736224" y="882963"/>
                <a:ext cx="102863" cy="198210"/>
              </a:xfrm>
              <a:custGeom>
                <a:rect b="b" l="l" r="r" t="t"/>
                <a:pathLst>
                  <a:path extrusionOk="0" h="607" w="315">
                    <a:moveTo>
                      <a:pt x="1" y="0"/>
                    </a:moveTo>
                    <a:cubicBezTo>
                      <a:pt x="1" y="0"/>
                      <a:pt x="-36" y="455"/>
                      <a:pt x="307" y="607"/>
                    </a:cubicBezTo>
                    <a:cubicBezTo>
                      <a:pt x="307" y="607"/>
                      <a:pt x="392" y="21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65" name="Google Shape;3165;p21"/>
              <p:cNvSpPr/>
              <p:nvPr/>
            </p:nvSpPr>
            <p:spPr>
              <a:xfrm>
                <a:off x="8736224" y="882963"/>
                <a:ext cx="100904" cy="198210"/>
              </a:xfrm>
              <a:custGeom>
                <a:rect b="b" l="l" r="r" t="t"/>
                <a:pathLst>
                  <a:path extrusionOk="0" h="607" w="309">
                    <a:moveTo>
                      <a:pt x="1" y="0"/>
                    </a:moveTo>
                    <a:cubicBezTo>
                      <a:pt x="9" y="4"/>
                      <a:pt x="16" y="8"/>
                      <a:pt x="24" y="13"/>
                    </a:cubicBezTo>
                    <a:cubicBezTo>
                      <a:pt x="21" y="76"/>
                      <a:pt x="16" y="453"/>
                      <a:pt x="309" y="601"/>
                    </a:cubicBezTo>
                    <a:cubicBezTo>
                      <a:pt x="308" y="605"/>
                      <a:pt x="307" y="607"/>
                      <a:pt x="307" y="607"/>
                    </a:cubicBezTo>
                    <a:cubicBezTo>
                      <a:pt x="-36" y="45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21"/>
              <p:cNvSpPr/>
              <p:nvPr/>
            </p:nvSpPr>
            <p:spPr>
              <a:xfrm>
                <a:off x="8621604" y="994314"/>
                <a:ext cx="192011" cy="114942"/>
              </a:xfrm>
              <a:custGeom>
                <a:rect b="b" l="l" r="r" t="t"/>
                <a:pathLst>
                  <a:path extrusionOk="0" h="352" w="588">
                    <a:moveTo>
                      <a:pt x="0" y="2"/>
                    </a:moveTo>
                    <a:cubicBezTo>
                      <a:pt x="0" y="2"/>
                      <a:pt x="217" y="405"/>
                      <a:pt x="588" y="346"/>
                    </a:cubicBezTo>
                    <a:cubicBezTo>
                      <a:pt x="588" y="346"/>
                      <a:pt x="444" y="-30"/>
                      <a:pt x="0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67" name="Google Shape;3167;p21"/>
              <p:cNvSpPr/>
              <p:nvPr/>
            </p:nvSpPr>
            <p:spPr>
              <a:xfrm>
                <a:off x="8621604" y="994640"/>
                <a:ext cx="192011" cy="114616"/>
              </a:xfrm>
              <a:custGeom>
                <a:rect b="b" l="l" r="r" t="t"/>
                <a:pathLst>
                  <a:path extrusionOk="0" h="351" w="588">
                    <a:moveTo>
                      <a:pt x="0" y="1"/>
                    </a:moveTo>
                    <a:cubicBezTo>
                      <a:pt x="9" y="1"/>
                      <a:pt x="18" y="0"/>
                      <a:pt x="26" y="0"/>
                    </a:cubicBezTo>
                    <a:cubicBezTo>
                      <a:pt x="58" y="54"/>
                      <a:pt x="259" y="374"/>
                      <a:pt x="585" y="338"/>
                    </a:cubicBezTo>
                    <a:cubicBezTo>
                      <a:pt x="587" y="342"/>
                      <a:pt x="588" y="345"/>
                      <a:pt x="588" y="345"/>
                    </a:cubicBezTo>
                    <a:cubicBezTo>
                      <a:pt x="217" y="40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21"/>
              <p:cNvSpPr/>
              <p:nvPr/>
            </p:nvSpPr>
            <p:spPr>
              <a:xfrm>
                <a:off x="8586337" y="1109909"/>
                <a:ext cx="222054" cy="70859"/>
              </a:xfrm>
              <a:custGeom>
                <a:rect b="b" l="l" r="r" t="t"/>
                <a:pathLst>
                  <a:path extrusionOk="0" h="217" w="680">
                    <a:moveTo>
                      <a:pt x="0" y="128"/>
                    </a:moveTo>
                    <a:cubicBezTo>
                      <a:pt x="0" y="128"/>
                      <a:pt x="401" y="348"/>
                      <a:pt x="680" y="97"/>
                    </a:cubicBezTo>
                    <a:cubicBezTo>
                      <a:pt x="680" y="97"/>
                      <a:pt x="355" y="-141"/>
                      <a:pt x="0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0025" lIns="81625" spcFirstLastPara="1" rIns="81625" wrap="square" tIns="30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69" name="Google Shape;3169;p21"/>
              <p:cNvSpPr/>
              <p:nvPr/>
            </p:nvSpPr>
            <p:spPr>
              <a:xfrm>
                <a:off x="8586337" y="1140277"/>
                <a:ext cx="222054" cy="40491"/>
              </a:xfrm>
              <a:custGeom>
                <a:rect b="b" l="l" r="r" t="t"/>
                <a:pathLst>
                  <a:path extrusionOk="0" h="124" w="680">
                    <a:moveTo>
                      <a:pt x="0" y="35"/>
                    </a:moveTo>
                    <a:cubicBezTo>
                      <a:pt x="7" y="30"/>
                      <a:pt x="14" y="25"/>
                      <a:pt x="21" y="20"/>
                    </a:cubicBezTo>
                    <a:cubicBezTo>
                      <a:pt x="77" y="48"/>
                      <a:pt x="420" y="207"/>
                      <a:pt x="674" y="0"/>
                    </a:cubicBezTo>
                    <a:cubicBezTo>
                      <a:pt x="678" y="2"/>
                      <a:pt x="680" y="4"/>
                      <a:pt x="680" y="4"/>
                    </a:cubicBezTo>
                    <a:cubicBezTo>
                      <a:pt x="401" y="255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21"/>
              <p:cNvSpPr/>
              <p:nvPr/>
            </p:nvSpPr>
            <p:spPr>
              <a:xfrm>
                <a:off x="8641850" y="1173257"/>
                <a:ext cx="180582" cy="128983"/>
              </a:xfrm>
              <a:custGeom>
                <a:rect b="b" l="l" r="r" t="t"/>
                <a:pathLst>
                  <a:path extrusionOk="0" h="395" w="553">
                    <a:moveTo>
                      <a:pt x="0" y="395"/>
                    </a:moveTo>
                    <a:cubicBezTo>
                      <a:pt x="0" y="395"/>
                      <a:pt x="456" y="362"/>
                      <a:pt x="553" y="0"/>
                    </a:cubicBezTo>
                    <a:cubicBezTo>
                      <a:pt x="553" y="0"/>
                      <a:pt x="151" y="-23"/>
                      <a:pt x="0" y="3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71" name="Google Shape;3171;p21"/>
              <p:cNvSpPr/>
              <p:nvPr/>
            </p:nvSpPr>
            <p:spPr>
              <a:xfrm>
                <a:off x="8641850" y="1172931"/>
                <a:ext cx="180582" cy="129310"/>
              </a:xfrm>
              <a:custGeom>
                <a:rect b="b" l="l" r="r" t="t"/>
                <a:pathLst>
                  <a:path extrusionOk="0" h="396" w="553">
                    <a:moveTo>
                      <a:pt x="0" y="396"/>
                    </a:moveTo>
                    <a:cubicBezTo>
                      <a:pt x="3" y="388"/>
                      <a:pt x="6" y="380"/>
                      <a:pt x="9" y="372"/>
                    </a:cubicBezTo>
                    <a:cubicBezTo>
                      <a:pt x="72" y="365"/>
                      <a:pt x="446" y="312"/>
                      <a:pt x="547" y="0"/>
                    </a:cubicBezTo>
                    <a:cubicBezTo>
                      <a:pt x="551" y="0"/>
                      <a:pt x="553" y="1"/>
                      <a:pt x="553" y="1"/>
                    </a:cubicBezTo>
                    <a:cubicBezTo>
                      <a:pt x="456" y="363"/>
                      <a:pt x="0" y="396"/>
                      <a:pt x="0" y="39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21"/>
              <p:cNvSpPr/>
              <p:nvPr/>
            </p:nvSpPr>
            <p:spPr>
              <a:xfrm>
                <a:off x="8764307" y="1191870"/>
                <a:ext cx="94699" cy="206700"/>
              </a:xfrm>
              <a:custGeom>
                <a:rect b="b" l="l" r="r" t="t"/>
                <a:pathLst>
                  <a:path extrusionOk="0" h="633" w="290">
                    <a:moveTo>
                      <a:pt x="18" y="633"/>
                    </a:moveTo>
                    <a:cubicBezTo>
                      <a:pt x="18" y="633"/>
                      <a:pt x="383" y="358"/>
                      <a:pt x="268" y="0"/>
                    </a:cubicBezTo>
                    <a:cubicBezTo>
                      <a:pt x="268" y="0"/>
                      <a:pt x="-82" y="199"/>
                      <a:pt x="18" y="6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21"/>
              <p:cNvSpPr/>
              <p:nvPr/>
            </p:nvSpPr>
            <p:spPr>
              <a:xfrm>
                <a:off x="8768552" y="1191870"/>
                <a:ext cx="90454" cy="206700"/>
              </a:xfrm>
              <a:custGeom>
                <a:rect b="b" l="l" r="r" t="t"/>
                <a:pathLst>
                  <a:path extrusionOk="0" h="633" w="277">
                    <a:moveTo>
                      <a:pt x="5" y="633"/>
                    </a:moveTo>
                    <a:cubicBezTo>
                      <a:pt x="3" y="625"/>
                      <a:pt x="2" y="616"/>
                      <a:pt x="0" y="608"/>
                    </a:cubicBezTo>
                    <a:cubicBezTo>
                      <a:pt x="49" y="568"/>
                      <a:pt x="334" y="320"/>
                      <a:pt x="249" y="4"/>
                    </a:cubicBezTo>
                    <a:cubicBezTo>
                      <a:pt x="253" y="1"/>
                      <a:pt x="255" y="0"/>
                      <a:pt x="255" y="0"/>
                    </a:cubicBezTo>
                    <a:cubicBezTo>
                      <a:pt x="370" y="358"/>
                      <a:pt x="5" y="633"/>
                      <a:pt x="5" y="63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21"/>
              <p:cNvSpPr/>
              <p:nvPr/>
            </p:nvSpPr>
            <p:spPr>
              <a:xfrm>
                <a:off x="8869130" y="1191870"/>
                <a:ext cx="75107" cy="217802"/>
              </a:xfrm>
              <a:custGeom>
                <a:rect b="b" l="l" r="r" t="t"/>
                <a:pathLst>
                  <a:path extrusionOk="0" h="667" w="230">
                    <a:moveTo>
                      <a:pt x="188" y="667"/>
                    </a:moveTo>
                    <a:cubicBezTo>
                      <a:pt x="188" y="667"/>
                      <a:pt x="344" y="237"/>
                      <a:pt x="53" y="0"/>
                    </a:cubicBezTo>
                    <a:cubicBezTo>
                      <a:pt x="53" y="0"/>
                      <a:pt x="-132" y="357"/>
                      <a:pt x="188" y="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75" name="Google Shape;3175;p21"/>
              <p:cNvSpPr/>
              <p:nvPr/>
            </p:nvSpPr>
            <p:spPr>
              <a:xfrm>
                <a:off x="8885458" y="1191870"/>
                <a:ext cx="58779" cy="217802"/>
              </a:xfrm>
              <a:custGeom>
                <a:rect b="b" l="l" r="r" t="t"/>
                <a:pathLst>
                  <a:path extrusionOk="0" h="667" w="180">
                    <a:moveTo>
                      <a:pt x="138" y="667"/>
                    </a:moveTo>
                    <a:cubicBezTo>
                      <a:pt x="132" y="661"/>
                      <a:pt x="126" y="654"/>
                      <a:pt x="120" y="648"/>
                    </a:cubicBezTo>
                    <a:cubicBezTo>
                      <a:pt x="139" y="588"/>
                      <a:pt x="244" y="226"/>
                      <a:pt x="0" y="6"/>
                    </a:cubicBezTo>
                    <a:cubicBezTo>
                      <a:pt x="2" y="2"/>
                      <a:pt x="3" y="0"/>
                      <a:pt x="3" y="0"/>
                    </a:cubicBezTo>
                    <a:cubicBezTo>
                      <a:pt x="294" y="237"/>
                      <a:pt x="138" y="667"/>
                      <a:pt x="138" y="66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21"/>
              <p:cNvSpPr/>
              <p:nvPr/>
            </p:nvSpPr>
            <p:spPr>
              <a:xfrm>
                <a:off x="8915500" y="1172931"/>
                <a:ext cx="155438" cy="158698"/>
              </a:xfrm>
              <a:custGeom>
                <a:rect b="b" l="l" r="r" t="t"/>
                <a:pathLst>
                  <a:path extrusionOk="0" h="486" w="476">
                    <a:moveTo>
                      <a:pt x="476" y="486"/>
                    </a:moveTo>
                    <a:cubicBezTo>
                      <a:pt x="476" y="486"/>
                      <a:pt x="374" y="41"/>
                      <a:pt x="0" y="0"/>
                    </a:cubicBezTo>
                    <a:cubicBezTo>
                      <a:pt x="0" y="0"/>
                      <a:pt x="39" y="401"/>
                      <a:pt x="476" y="4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77" name="Google Shape;3177;p21"/>
              <p:cNvSpPr/>
              <p:nvPr/>
            </p:nvSpPr>
            <p:spPr>
              <a:xfrm>
                <a:off x="8915500" y="1172931"/>
                <a:ext cx="155438" cy="158698"/>
              </a:xfrm>
              <a:custGeom>
                <a:rect b="b" l="l" r="r" t="t"/>
                <a:pathLst>
                  <a:path extrusionOk="0" h="486" w="476">
                    <a:moveTo>
                      <a:pt x="476" y="486"/>
                    </a:moveTo>
                    <a:cubicBezTo>
                      <a:pt x="467" y="485"/>
                      <a:pt x="459" y="483"/>
                      <a:pt x="450" y="481"/>
                    </a:cubicBezTo>
                    <a:cubicBezTo>
                      <a:pt x="434" y="420"/>
                      <a:pt x="325" y="59"/>
                      <a:pt x="1" y="7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374" y="41"/>
                      <a:pt x="476" y="486"/>
                      <a:pt x="476" y="48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21"/>
              <p:cNvSpPr/>
              <p:nvPr/>
            </p:nvSpPr>
            <p:spPr>
              <a:xfrm>
                <a:off x="8929542" y="1124929"/>
                <a:ext cx="216829" cy="80655"/>
              </a:xfrm>
              <a:custGeom>
                <a:rect b="b" l="l" r="r" t="t"/>
                <a:pathLst>
                  <a:path extrusionOk="0" h="247" w="664">
                    <a:moveTo>
                      <a:pt x="664" y="199"/>
                    </a:moveTo>
                    <a:cubicBezTo>
                      <a:pt x="664" y="199"/>
                      <a:pt x="336" y="-119"/>
                      <a:pt x="0" y="50"/>
                    </a:cubicBezTo>
                    <a:cubicBezTo>
                      <a:pt x="0" y="50"/>
                      <a:pt x="251" y="365"/>
                      <a:pt x="664" y="1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9825" lIns="81625" spcFirstLastPara="1" rIns="81625" wrap="square" tIns="39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21"/>
              <p:cNvSpPr/>
              <p:nvPr/>
            </p:nvSpPr>
            <p:spPr>
              <a:xfrm>
                <a:off x="8929542" y="1124929"/>
                <a:ext cx="216829" cy="68247"/>
              </a:xfrm>
              <a:custGeom>
                <a:rect b="b" l="l" r="r" t="t"/>
                <a:pathLst>
                  <a:path extrusionOk="0" h="209" w="664">
                    <a:moveTo>
                      <a:pt x="664" y="199"/>
                    </a:moveTo>
                    <a:cubicBezTo>
                      <a:pt x="656" y="203"/>
                      <a:pt x="648" y="206"/>
                      <a:pt x="640" y="209"/>
                    </a:cubicBezTo>
                    <a:cubicBezTo>
                      <a:pt x="593" y="166"/>
                      <a:pt x="305" y="-77"/>
                      <a:pt x="5" y="55"/>
                    </a:cubicBezTo>
                    <a:cubicBezTo>
                      <a:pt x="2" y="52"/>
                      <a:pt x="0" y="50"/>
                      <a:pt x="0" y="50"/>
                    </a:cubicBezTo>
                    <a:cubicBezTo>
                      <a:pt x="336" y="-119"/>
                      <a:pt x="664" y="199"/>
                      <a:pt x="664" y="19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7425" lIns="81625" spcFirstLastPara="1" rIns="81625" wrap="square" tIns="27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21"/>
              <p:cNvSpPr/>
              <p:nvPr/>
            </p:nvSpPr>
            <p:spPr>
              <a:xfrm>
                <a:off x="8924317" y="1026314"/>
                <a:ext cx="208339" cy="87839"/>
              </a:xfrm>
              <a:custGeom>
                <a:rect b="b" l="l" r="r" t="t"/>
                <a:pathLst>
                  <a:path extrusionOk="0" h="269" w="638">
                    <a:moveTo>
                      <a:pt x="638" y="11"/>
                    </a:moveTo>
                    <a:cubicBezTo>
                      <a:pt x="638" y="11"/>
                      <a:pt x="190" y="-77"/>
                      <a:pt x="0" y="247"/>
                    </a:cubicBezTo>
                    <a:cubicBezTo>
                      <a:pt x="0" y="247"/>
                      <a:pt x="381" y="375"/>
                      <a:pt x="638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21"/>
              <p:cNvSpPr/>
              <p:nvPr/>
            </p:nvSpPr>
            <p:spPr>
              <a:xfrm>
                <a:off x="8924317" y="1026314"/>
                <a:ext cx="208339" cy="81308"/>
              </a:xfrm>
              <a:custGeom>
                <a:rect b="b" l="l" r="r" t="t"/>
                <a:pathLst>
                  <a:path extrusionOk="0" h="249" w="638">
                    <a:moveTo>
                      <a:pt x="638" y="11"/>
                    </a:moveTo>
                    <a:cubicBezTo>
                      <a:pt x="633" y="19"/>
                      <a:pt x="628" y="26"/>
                      <a:pt x="623" y="32"/>
                    </a:cubicBezTo>
                    <a:cubicBezTo>
                      <a:pt x="561" y="22"/>
                      <a:pt x="186" y="-25"/>
                      <a:pt x="6" y="249"/>
                    </a:cubicBezTo>
                    <a:cubicBezTo>
                      <a:pt x="2" y="248"/>
                      <a:pt x="0" y="247"/>
                      <a:pt x="0" y="247"/>
                    </a:cubicBezTo>
                    <a:cubicBezTo>
                      <a:pt x="190" y="-77"/>
                      <a:pt x="638" y="11"/>
                      <a:pt x="638" y="1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475" lIns="81625" spcFirstLastPara="1" rIns="81625" wrap="square" tIns="4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21"/>
              <p:cNvSpPr/>
              <p:nvPr/>
            </p:nvSpPr>
            <p:spPr>
              <a:xfrm>
                <a:off x="8901132" y="903209"/>
                <a:ext cx="132906" cy="177964"/>
              </a:xfrm>
              <a:custGeom>
                <a:rect b="b" l="l" r="r" t="t"/>
                <a:pathLst>
                  <a:path extrusionOk="0" h="545" w="407">
                    <a:moveTo>
                      <a:pt x="407" y="0"/>
                    </a:moveTo>
                    <a:cubicBezTo>
                      <a:pt x="407" y="0"/>
                      <a:pt x="-17" y="170"/>
                      <a:pt x="0" y="545"/>
                    </a:cubicBezTo>
                    <a:cubicBezTo>
                      <a:pt x="0" y="545"/>
                      <a:pt x="390" y="445"/>
                      <a:pt x="4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83" name="Google Shape;3183;p21"/>
              <p:cNvSpPr/>
              <p:nvPr/>
            </p:nvSpPr>
            <p:spPr>
              <a:xfrm>
                <a:off x="8901132" y="903209"/>
                <a:ext cx="132906" cy="177964"/>
              </a:xfrm>
              <a:custGeom>
                <a:rect b="b" l="l" r="r" t="t"/>
                <a:pathLst>
                  <a:path extrusionOk="0" h="545" w="407">
                    <a:moveTo>
                      <a:pt x="407" y="0"/>
                    </a:moveTo>
                    <a:cubicBezTo>
                      <a:pt x="407" y="9"/>
                      <a:pt x="407" y="18"/>
                      <a:pt x="406" y="26"/>
                    </a:cubicBezTo>
                    <a:cubicBezTo>
                      <a:pt x="348" y="52"/>
                      <a:pt x="8" y="215"/>
                      <a:pt x="6" y="543"/>
                    </a:cubicBezTo>
                    <a:cubicBezTo>
                      <a:pt x="2" y="544"/>
                      <a:pt x="0" y="545"/>
                      <a:pt x="0" y="545"/>
                    </a:cubicBezTo>
                    <a:cubicBezTo>
                      <a:pt x="-17" y="170"/>
                      <a:pt x="407" y="0"/>
                      <a:pt x="407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21"/>
              <p:cNvSpPr/>
              <p:nvPr/>
            </p:nvSpPr>
            <p:spPr>
              <a:xfrm>
                <a:off x="8839414" y="850310"/>
                <a:ext cx="72494" cy="221721"/>
              </a:xfrm>
              <a:custGeom>
                <a:rect b="b" l="l" r="r" t="t"/>
                <a:pathLst>
                  <a:path extrusionOk="0" h="679" w="222">
                    <a:moveTo>
                      <a:pt x="132" y="0"/>
                    </a:moveTo>
                    <a:cubicBezTo>
                      <a:pt x="132" y="0"/>
                      <a:pt x="-132" y="373"/>
                      <a:pt x="86" y="679"/>
                    </a:cubicBezTo>
                    <a:cubicBezTo>
                      <a:pt x="86" y="679"/>
                      <a:pt x="359" y="383"/>
                      <a:pt x="1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85" name="Google Shape;3185;p21"/>
              <p:cNvSpPr/>
              <p:nvPr/>
            </p:nvSpPr>
            <p:spPr>
              <a:xfrm>
                <a:off x="8839414" y="850310"/>
                <a:ext cx="47350" cy="221721"/>
              </a:xfrm>
              <a:custGeom>
                <a:rect b="b" l="l" r="r" t="t"/>
                <a:pathLst>
                  <a:path extrusionOk="0" h="679" w="145">
                    <a:moveTo>
                      <a:pt x="132" y="0"/>
                    </a:moveTo>
                    <a:cubicBezTo>
                      <a:pt x="137" y="8"/>
                      <a:pt x="141" y="15"/>
                      <a:pt x="145" y="23"/>
                    </a:cubicBezTo>
                    <a:cubicBezTo>
                      <a:pt x="111" y="75"/>
                      <a:pt x="-86" y="398"/>
                      <a:pt x="91" y="674"/>
                    </a:cubicBezTo>
                    <a:cubicBezTo>
                      <a:pt x="88" y="677"/>
                      <a:pt x="86" y="679"/>
                      <a:pt x="86" y="679"/>
                    </a:cubicBezTo>
                    <a:cubicBezTo>
                      <a:pt x="-132" y="3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21"/>
              <p:cNvSpPr/>
              <p:nvPr/>
            </p:nvSpPr>
            <p:spPr>
              <a:xfrm>
                <a:off x="8791411" y="857493"/>
                <a:ext cx="76086" cy="216823"/>
              </a:xfrm>
              <a:custGeom>
                <a:rect b="b" l="l" r="r" t="t"/>
                <a:pathLst>
                  <a:path extrusionOk="0" h="664" w="233">
                    <a:moveTo>
                      <a:pt x="37" y="0"/>
                    </a:moveTo>
                    <a:cubicBezTo>
                      <a:pt x="37" y="0"/>
                      <a:pt x="-112" y="432"/>
                      <a:pt x="184" y="664"/>
                    </a:cubicBezTo>
                    <a:cubicBezTo>
                      <a:pt x="184" y="664"/>
                      <a:pt x="363" y="304"/>
                      <a:pt x="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p21"/>
              <p:cNvSpPr/>
              <p:nvPr/>
            </p:nvSpPr>
            <p:spPr>
              <a:xfrm>
                <a:off x="8791411" y="857493"/>
                <a:ext cx="61065" cy="216823"/>
              </a:xfrm>
              <a:custGeom>
                <a:rect b="b" l="l" r="r" t="t"/>
                <a:pathLst>
                  <a:path extrusionOk="0" h="664" w="187">
                    <a:moveTo>
                      <a:pt x="37" y="0"/>
                    </a:moveTo>
                    <a:cubicBezTo>
                      <a:pt x="44" y="6"/>
                      <a:pt x="50" y="12"/>
                      <a:pt x="56" y="18"/>
                    </a:cubicBezTo>
                    <a:cubicBezTo>
                      <a:pt x="38" y="78"/>
                      <a:pt x="-61" y="443"/>
                      <a:pt x="187" y="658"/>
                    </a:cubicBezTo>
                    <a:cubicBezTo>
                      <a:pt x="185" y="662"/>
                      <a:pt x="184" y="664"/>
                      <a:pt x="184" y="664"/>
                    </a:cubicBezTo>
                    <a:cubicBezTo>
                      <a:pt x="-112" y="432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88" name="Google Shape;3188;p21"/>
              <p:cNvSpPr/>
              <p:nvPr/>
            </p:nvSpPr>
            <p:spPr>
              <a:xfrm>
                <a:off x="8664709" y="937822"/>
                <a:ext cx="158050" cy="156086"/>
              </a:xfrm>
              <a:custGeom>
                <a:rect b="b" l="l" r="r" t="t"/>
                <a:pathLst>
                  <a:path extrusionOk="0" h="478" w="484">
                    <a:moveTo>
                      <a:pt x="0" y="0"/>
                    </a:moveTo>
                    <a:cubicBezTo>
                      <a:pt x="0" y="0"/>
                      <a:pt x="109" y="443"/>
                      <a:pt x="484" y="478"/>
                    </a:cubicBezTo>
                    <a:cubicBezTo>
                      <a:pt x="484" y="478"/>
                      <a:pt x="438" y="7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p21"/>
              <p:cNvSpPr/>
              <p:nvPr/>
            </p:nvSpPr>
            <p:spPr>
              <a:xfrm>
                <a:off x="8664709" y="937822"/>
                <a:ext cx="158050" cy="156086"/>
              </a:xfrm>
              <a:custGeom>
                <a:rect b="b" l="l" r="r" t="t"/>
                <a:pathLst>
                  <a:path extrusionOk="0" h="478" w="484">
                    <a:moveTo>
                      <a:pt x="0" y="0"/>
                    </a:moveTo>
                    <a:cubicBezTo>
                      <a:pt x="8" y="1"/>
                      <a:pt x="17" y="3"/>
                      <a:pt x="25" y="5"/>
                    </a:cubicBezTo>
                    <a:cubicBezTo>
                      <a:pt x="42" y="65"/>
                      <a:pt x="158" y="425"/>
                      <a:pt x="483" y="471"/>
                    </a:cubicBezTo>
                    <a:cubicBezTo>
                      <a:pt x="483" y="475"/>
                      <a:pt x="484" y="478"/>
                      <a:pt x="484" y="478"/>
                    </a:cubicBezTo>
                    <a:cubicBezTo>
                      <a:pt x="109" y="4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p21"/>
              <p:cNvSpPr/>
              <p:nvPr/>
            </p:nvSpPr>
            <p:spPr>
              <a:xfrm>
                <a:off x="8591562" y="1063540"/>
                <a:ext cx="217482" cy="79349"/>
              </a:xfrm>
              <a:custGeom>
                <a:rect b="b" l="l" r="r" t="t"/>
                <a:pathLst>
                  <a:path extrusionOk="0" h="243" w="666">
                    <a:moveTo>
                      <a:pt x="0" y="52"/>
                    </a:moveTo>
                    <a:cubicBezTo>
                      <a:pt x="0" y="52"/>
                      <a:pt x="333" y="365"/>
                      <a:pt x="666" y="190"/>
                    </a:cubicBezTo>
                    <a:cubicBezTo>
                      <a:pt x="666" y="190"/>
                      <a:pt x="410" y="-120"/>
                      <a:pt x="0" y="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8525" lIns="81625" spcFirstLastPara="1" rIns="81625" wrap="square" tIns="385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p21"/>
              <p:cNvSpPr/>
              <p:nvPr/>
            </p:nvSpPr>
            <p:spPr>
              <a:xfrm>
                <a:off x="8591562" y="1077581"/>
                <a:ext cx="217482" cy="65308"/>
              </a:xfrm>
              <a:custGeom>
                <a:rect b="b" l="l" r="r" t="t"/>
                <a:pathLst>
                  <a:path extrusionOk="0" h="200" w="666">
                    <a:moveTo>
                      <a:pt x="0" y="9"/>
                    </a:moveTo>
                    <a:cubicBezTo>
                      <a:pt x="8" y="6"/>
                      <a:pt x="16" y="3"/>
                      <a:pt x="24" y="0"/>
                    </a:cubicBezTo>
                    <a:cubicBezTo>
                      <a:pt x="71" y="41"/>
                      <a:pt x="364" y="280"/>
                      <a:pt x="662" y="142"/>
                    </a:cubicBezTo>
                    <a:cubicBezTo>
                      <a:pt x="664" y="146"/>
                      <a:pt x="666" y="147"/>
                      <a:pt x="666" y="147"/>
                    </a:cubicBezTo>
                    <a:cubicBezTo>
                      <a:pt x="333" y="322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24500" lIns="81625" spcFirstLastPara="1" rIns="81625" wrap="square" tIns="24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92" name="Google Shape;3192;p21"/>
              <p:cNvSpPr/>
              <p:nvPr/>
            </p:nvSpPr>
            <p:spPr>
              <a:xfrm>
                <a:off x="8607889" y="1153665"/>
                <a:ext cx="207033" cy="89472"/>
              </a:xfrm>
              <a:custGeom>
                <a:rect b="b" l="l" r="r" t="t"/>
                <a:pathLst>
                  <a:path extrusionOk="0" h="274" w="634">
                    <a:moveTo>
                      <a:pt x="0" y="265"/>
                    </a:moveTo>
                    <a:cubicBezTo>
                      <a:pt x="0" y="265"/>
                      <a:pt x="450" y="346"/>
                      <a:pt x="634" y="19"/>
                    </a:cubicBezTo>
                    <a:cubicBezTo>
                      <a:pt x="634" y="19"/>
                      <a:pt x="251" y="-103"/>
                      <a:pt x="0" y="2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93" name="Google Shape;3193;p21"/>
              <p:cNvSpPr/>
              <p:nvPr/>
            </p:nvSpPr>
            <p:spPr>
              <a:xfrm>
                <a:off x="8607889" y="1159216"/>
                <a:ext cx="207033" cy="83921"/>
              </a:xfrm>
              <a:custGeom>
                <a:rect b="b" l="l" r="r" t="t"/>
                <a:pathLst>
                  <a:path extrusionOk="0" h="257" w="634">
                    <a:moveTo>
                      <a:pt x="0" y="248"/>
                    </a:moveTo>
                    <a:cubicBezTo>
                      <a:pt x="5" y="241"/>
                      <a:pt x="10" y="234"/>
                      <a:pt x="15" y="227"/>
                    </a:cubicBezTo>
                    <a:cubicBezTo>
                      <a:pt x="77" y="236"/>
                      <a:pt x="453" y="278"/>
                      <a:pt x="628" y="0"/>
                    </a:cubicBezTo>
                    <a:cubicBezTo>
                      <a:pt x="632" y="1"/>
                      <a:pt x="634" y="2"/>
                      <a:pt x="634" y="2"/>
                    </a:cubicBezTo>
                    <a:cubicBezTo>
                      <a:pt x="450" y="329"/>
                      <a:pt x="0" y="248"/>
                      <a:pt x="0" y="248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94" name="Google Shape;3194;p21"/>
              <p:cNvSpPr/>
              <p:nvPr/>
            </p:nvSpPr>
            <p:spPr>
              <a:xfrm>
                <a:off x="8708467" y="1185339"/>
                <a:ext cx="130293" cy="180250"/>
              </a:xfrm>
              <a:custGeom>
                <a:rect b="b" l="l" r="r" t="t"/>
                <a:pathLst>
                  <a:path extrusionOk="0" h="552" w="399">
                    <a:moveTo>
                      <a:pt x="0" y="552"/>
                    </a:moveTo>
                    <a:cubicBezTo>
                      <a:pt x="0" y="552"/>
                      <a:pt x="422" y="375"/>
                      <a:pt x="398" y="0"/>
                    </a:cubicBezTo>
                    <a:cubicBezTo>
                      <a:pt x="398" y="0"/>
                      <a:pt x="10" y="106"/>
                      <a:pt x="0" y="5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95" name="Google Shape;3195;p21"/>
              <p:cNvSpPr/>
              <p:nvPr/>
            </p:nvSpPr>
            <p:spPr>
              <a:xfrm>
                <a:off x="8708467" y="1185339"/>
                <a:ext cx="130293" cy="180250"/>
              </a:xfrm>
              <a:custGeom>
                <a:rect b="b" l="l" r="r" t="t"/>
                <a:pathLst>
                  <a:path extrusionOk="0" h="552" w="399">
                    <a:moveTo>
                      <a:pt x="0" y="552"/>
                    </a:moveTo>
                    <a:cubicBezTo>
                      <a:pt x="0" y="543"/>
                      <a:pt x="1" y="534"/>
                      <a:pt x="1" y="525"/>
                    </a:cubicBezTo>
                    <a:cubicBezTo>
                      <a:pt x="58" y="499"/>
                      <a:pt x="396" y="330"/>
                      <a:pt x="392" y="2"/>
                    </a:cubicBezTo>
                    <a:cubicBezTo>
                      <a:pt x="396" y="1"/>
                      <a:pt x="398" y="0"/>
                      <a:pt x="398" y="0"/>
                    </a:cubicBezTo>
                    <a:cubicBezTo>
                      <a:pt x="422" y="375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96" name="Google Shape;3196;p21"/>
              <p:cNvSpPr/>
              <p:nvPr/>
            </p:nvSpPr>
            <p:spPr>
              <a:xfrm>
                <a:off x="8829944" y="1193829"/>
                <a:ext cx="71841" cy="222047"/>
              </a:xfrm>
              <a:custGeom>
                <a:rect b="b" l="l" r="r" t="t"/>
                <a:pathLst>
                  <a:path extrusionOk="0" h="680" w="220">
                    <a:moveTo>
                      <a:pt x="95" y="680"/>
                    </a:moveTo>
                    <a:cubicBezTo>
                      <a:pt x="95" y="680"/>
                      <a:pt x="353" y="302"/>
                      <a:pt x="129" y="0"/>
                    </a:cubicBezTo>
                    <a:cubicBezTo>
                      <a:pt x="129" y="0"/>
                      <a:pt x="-138" y="301"/>
                      <a:pt x="95" y="6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97" name="Google Shape;3197;p21"/>
              <p:cNvSpPr/>
              <p:nvPr/>
            </p:nvSpPr>
            <p:spPr>
              <a:xfrm>
                <a:off x="8856721" y="1193829"/>
                <a:ext cx="45064" cy="222047"/>
              </a:xfrm>
              <a:custGeom>
                <a:rect b="b" l="l" r="r" t="t"/>
                <a:pathLst>
                  <a:path extrusionOk="0" h="680" w="138">
                    <a:moveTo>
                      <a:pt x="13" y="680"/>
                    </a:moveTo>
                    <a:cubicBezTo>
                      <a:pt x="8" y="672"/>
                      <a:pt x="4" y="665"/>
                      <a:pt x="0" y="657"/>
                    </a:cubicBezTo>
                    <a:cubicBezTo>
                      <a:pt x="33" y="604"/>
                      <a:pt x="225" y="279"/>
                      <a:pt x="43" y="5"/>
                    </a:cubicBezTo>
                    <a:cubicBezTo>
                      <a:pt x="46" y="2"/>
                      <a:pt x="47" y="0"/>
                      <a:pt x="47" y="0"/>
                    </a:cubicBezTo>
                    <a:cubicBezTo>
                      <a:pt x="271" y="302"/>
                      <a:pt x="13" y="680"/>
                      <a:pt x="13" y="68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98" name="Google Shape;3198;p21"/>
              <p:cNvSpPr/>
              <p:nvPr/>
            </p:nvSpPr>
            <p:spPr>
              <a:xfrm>
                <a:off x="8904071" y="1182727"/>
                <a:ext cx="112333" cy="192332"/>
              </a:xfrm>
              <a:custGeom>
                <a:rect b="b" l="l" r="r" t="t"/>
                <a:pathLst>
                  <a:path extrusionOk="0" h="589" w="344">
                    <a:moveTo>
                      <a:pt x="344" y="589"/>
                    </a:moveTo>
                    <a:cubicBezTo>
                      <a:pt x="344" y="589"/>
                      <a:pt x="355" y="132"/>
                      <a:pt x="3" y="0"/>
                    </a:cubicBezTo>
                    <a:cubicBezTo>
                      <a:pt x="3" y="0"/>
                      <a:pt x="-58" y="398"/>
                      <a:pt x="344" y="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199" name="Google Shape;3199;p21"/>
              <p:cNvSpPr/>
              <p:nvPr/>
            </p:nvSpPr>
            <p:spPr>
              <a:xfrm>
                <a:off x="8904724" y="1182727"/>
                <a:ext cx="111680" cy="192332"/>
              </a:xfrm>
              <a:custGeom>
                <a:rect b="b" l="l" r="r" t="t"/>
                <a:pathLst>
                  <a:path extrusionOk="0" h="589" w="342">
                    <a:moveTo>
                      <a:pt x="342" y="589"/>
                    </a:moveTo>
                    <a:cubicBezTo>
                      <a:pt x="334" y="585"/>
                      <a:pt x="326" y="581"/>
                      <a:pt x="318" y="577"/>
                    </a:cubicBezTo>
                    <a:cubicBezTo>
                      <a:pt x="318" y="515"/>
                      <a:pt x="301" y="137"/>
                      <a:pt x="0" y="7"/>
                    </a:cubicBezTo>
                    <a:cubicBezTo>
                      <a:pt x="1" y="3"/>
                      <a:pt x="1" y="0"/>
                      <a:pt x="1" y="0"/>
                    </a:cubicBezTo>
                    <a:cubicBezTo>
                      <a:pt x="353" y="132"/>
                      <a:pt x="342" y="589"/>
                      <a:pt x="342" y="58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0" name="Google Shape;3200;p21"/>
              <p:cNvSpPr/>
              <p:nvPr/>
            </p:nvSpPr>
            <p:spPr>
              <a:xfrm>
                <a:off x="8926603" y="1152032"/>
                <a:ext cx="197889" cy="106452"/>
              </a:xfrm>
              <a:custGeom>
                <a:rect b="b" l="l" r="r" t="t"/>
                <a:pathLst>
                  <a:path extrusionOk="0" h="326" w="606">
                    <a:moveTo>
                      <a:pt x="606" y="320"/>
                    </a:moveTo>
                    <a:cubicBezTo>
                      <a:pt x="606" y="320"/>
                      <a:pt x="367" y="-69"/>
                      <a:pt x="0" y="11"/>
                    </a:cubicBezTo>
                    <a:cubicBezTo>
                      <a:pt x="0" y="11"/>
                      <a:pt x="165" y="378"/>
                      <a:pt x="606" y="3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1" name="Google Shape;3201;p21"/>
              <p:cNvSpPr/>
              <p:nvPr/>
            </p:nvSpPr>
            <p:spPr>
              <a:xfrm>
                <a:off x="8926603" y="1152032"/>
                <a:ext cx="197889" cy="105472"/>
              </a:xfrm>
              <a:custGeom>
                <a:rect b="b" l="l" r="r" t="t"/>
                <a:pathLst>
                  <a:path extrusionOk="0" h="323" w="606">
                    <a:moveTo>
                      <a:pt x="606" y="320"/>
                    </a:moveTo>
                    <a:cubicBezTo>
                      <a:pt x="597" y="321"/>
                      <a:pt x="589" y="322"/>
                      <a:pt x="580" y="323"/>
                    </a:cubicBezTo>
                    <a:cubicBezTo>
                      <a:pt x="546" y="271"/>
                      <a:pt x="327" y="-37"/>
                      <a:pt x="3" y="17"/>
                    </a:cubicBezTo>
                    <a:cubicBezTo>
                      <a:pt x="1" y="13"/>
                      <a:pt x="0" y="11"/>
                      <a:pt x="0" y="11"/>
                    </a:cubicBezTo>
                    <a:cubicBezTo>
                      <a:pt x="367" y="-69"/>
                      <a:pt x="606" y="320"/>
                      <a:pt x="606" y="32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2" name="Google Shape;3202;p21"/>
              <p:cNvSpPr/>
              <p:nvPr/>
            </p:nvSpPr>
            <p:spPr>
              <a:xfrm>
                <a:off x="8929869" y="1075295"/>
                <a:ext cx="221074" cy="71512"/>
              </a:xfrm>
              <a:custGeom>
                <a:rect b="b" l="l" r="r" t="t"/>
                <a:pathLst>
                  <a:path extrusionOk="0" h="219" w="677">
                    <a:moveTo>
                      <a:pt x="677" y="70"/>
                    </a:moveTo>
                    <a:cubicBezTo>
                      <a:pt x="677" y="70"/>
                      <a:pt x="265" y="-127"/>
                      <a:pt x="0" y="140"/>
                    </a:cubicBezTo>
                    <a:cubicBezTo>
                      <a:pt x="0" y="140"/>
                      <a:pt x="338" y="359"/>
                      <a:pt x="677" y="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0675" lIns="81625" spcFirstLastPara="1" rIns="81625" wrap="square" tIns="306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3" name="Google Shape;3203;p21"/>
              <p:cNvSpPr/>
              <p:nvPr/>
            </p:nvSpPr>
            <p:spPr>
              <a:xfrm>
                <a:off x="8929869" y="1075295"/>
                <a:ext cx="221074" cy="47022"/>
              </a:xfrm>
              <a:custGeom>
                <a:rect b="b" l="l" r="r" t="t"/>
                <a:pathLst>
                  <a:path extrusionOk="0" h="144" w="677">
                    <a:moveTo>
                      <a:pt x="677" y="70"/>
                    </a:moveTo>
                    <a:cubicBezTo>
                      <a:pt x="670" y="76"/>
                      <a:pt x="664" y="81"/>
                      <a:pt x="657" y="87"/>
                    </a:cubicBezTo>
                    <a:cubicBezTo>
                      <a:pt x="599" y="62"/>
                      <a:pt x="248" y="-78"/>
                      <a:pt x="6" y="144"/>
                    </a:cubicBezTo>
                    <a:cubicBezTo>
                      <a:pt x="2" y="141"/>
                      <a:pt x="0" y="140"/>
                      <a:pt x="0" y="140"/>
                    </a:cubicBezTo>
                    <a:cubicBezTo>
                      <a:pt x="265" y="-127"/>
                      <a:pt x="677" y="70"/>
                      <a:pt x="677" y="7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4" name="Google Shape;3204;p21"/>
              <p:cNvSpPr/>
              <p:nvPr/>
            </p:nvSpPr>
            <p:spPr>
              <a:xfrm>
                <a:off x="8913868" y="950884"/>
                <a:ext cx="173071" cy="139433"/>
              </a:xfrm>
              <a:custGeom>
                <a:rect b="b" l="l" r="r" t="t"/>
                <a:pathLst>
                  <a:path extrusionOk="0" h="427" w="530">
                    <a:moveTo>
                      <a:pt x="530" y="0"/>
                    </a:moveTo>
                    <a:cubicBezTo>
                      <a:pt x="530" y="0"/>
                      <a:pt x="77" y="59"/>
                      <a:pt x="0" y="427"/>
                    </a:cubicBezTo>
                    <a:cubicBezTo>
                      <a:pt x="0" y="427"/>
                      <a:pt x="403" y="427"/>
                      <a:pt x="5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5" name="Google Shape;3205;p21"/>
              <p:cNvSpPr/>
              <p:nvPr/>
            </p:nvSpPr>
            <p:spPr>
              <a:xfrm>
                <a:off x="8913868" y="950884"/>
                <a:ext cx="173071" cy="139433"/>
              </a:xfrm>
              <a:custGeom>
                <a:rect b="b" l="l" r="r" t="t"/>
                <a:pathLst>
                  <a:path extrusionOk="0" h="427" w="530">
                    <a:moveTo>
                      <a:pt x="530" y="0"/>
                    </a:moveTo>
                    <a:cubicBezTo>
                      <a:pt x="528" y="9"/>
                      <a:pt x="525" y="17"/>
                      <a:pt x="522" y="25"/>
                    </a:cubicBezTo>
                    <a:cubicBezTo>
                      <a:pt x="460" y="35"/>
                      <a:pt x="90" y="109"/>
                      <a:pt x="7" y="427"/>
                    </a:cubicBezTo>
                    <a:cubicBezTo>
                      <a:pt x="3" y="427"/>
                      <a:pt x="0" y="427"/>
                      <a:pt x="0" y="427"/>
                    </a:cubicBezTo>
                    <a:cubicBezTo>
                      <a:pt x="77" y="59"/>
                      <a:pt x="530" y="0"/>
                      <a:pt x="53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6" name="Google Shape;3206;p21"/>
              <p:cNvSpPr/>
              <p:nvPr/>
            </p:nvSpPr>
            <p:spPr>
              <a:xfrm>
                <a:off x="8873702" y="862065"/>
                <a:ext cx="88822" cy="210945"/>
              </a:xfrm>
              <a:custGeom>
                <a:rect b="b" l="l" r="r" t="t"/>
                <a:pathLst>
                  <a:path extrusionOk="0" h="646" w="272">
                    <a:moveTo>
                      <a:pt x="244" y="0"/>
                    </a:moveTo>
                    <a:cubicBezTo>
                      <a:pt x="244" y="0"/>
                      <a:pt x="-105" y="296"/>
                      <a:pt x="31" y="646"/>
                    </a:cubicBezTo>
                    <a:cubicBezTo>
                      <a:pt x="31" y="646"/>
                      <a:pt x="369" y="428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7" name="Google Shape;3207;p21"/>
              <p:cNvSpPr/>
              <p:nvPr/>
            </p:nvSpPr>
            <p:spPr>
              <a:xfrm>
                <a:off x="8873702" y="862065"/>
                <a:ext cx="81638" cy="210945"/>
              </a:xfrm>
              <a:custGeom>
                <a:rect b="b" l="l" r="r" t="t"/>
                <a:pathLst>
                  <a:path extrusionOk="0" h="646" w="250">
                    <a:moveTo>
                      <a:pt x="244" y="0"/>
                    </a:moveTo>
                    <a:cubicBezTo>
                      <a:pt x="246" y="9"/>
                      <a:pt x="248" y="17"/>
                      <a:pt x="250" y="25"/>
                    </a:cubicBezTo>
                    <a:cubicBezTo>
                      <a:pt x="204" y="68"/>
                      <a:pt x="-67" y="331"/>
                      <a:pt x="36" y="643"/>
                    </a:cubicBezTo>
                    <a:cubicBezTo>
                      <a:pt x="33" y="645"/>
                      <a:pt x="31" y="646"/>
                      <a:pt x="31" y="646"/>
                    </a:cubicBezTo>
                    <a:cubicBezTo>
                      <a:pt x="-105" y="296"/>
                      <a:pt x="244" y="0"/>
                      <a:pt x="244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8" name="Google Shape;3208;p21"/>
              <p:cNvSpPr/>
              <p:nvPr/>
            </p:nvSpPr>
            <p:spPr>
              <a:xfrm>
                <a:off x="8879906" y="959047"/>
                <a:ext cx="42125" cy="117881"/>
              </a:xfrm>
              <a:custGeom>
                <a:rect b="b" l="l" r="r" t="t"/>
                <a:pathLst>
                  <a:path extrusionOk="0" h="361" w="129">
                    <a:moveTo>
                      <a:pt x="12" y="361"/>
                    </a:moveTo>
                    <a:cubicBezTo>
                      <a:pt x="16" y="361"/>
                      <a:pt x="20" y="359"/>
                      <a:pt x="22" y="355"/>
                    </a:cubicBezTo>
                    <a:cubicBezTo>
                      <a:pt x="104" y="221"/>
                      <a:pt x="128" y="22"/>
                      <a:pt x="129" y="13"/>
                    </a:cubicBezTo>
                    <a:cubicBezTo>
                      <a:pt x="129" y="7"/>
                      <a:pt x="125" y="1"/>
                      <a:pt x="118" y="0"/>
                    </a:cubicBezTo>
                    <a:cubicBezTo>
                      <a:pt x="112" y="-1"/>
                      <a:pt x="106" y="4"/>
                      <a:pt x="105" y="10"/>
                    </a:cubicBezTo>
                    <a:cubicBezTo>
                      <a:pt x="105" y="12"/>
                      <a:pt x="81" y="213"/>
                      <a:pt x="2" y="343"/>
                    </a:cubicBezTo>
                    <a:cubicBezTo>
                      <a:pt x="-2" y="349"/>
                      <a:pt x="0" y="356"/>
                      <a:pt x="6" y="359"/>
                    </a:cubicBezTo>
                    <a:cubicBezTo>
                      <a:pt x="8" y="361"/>
                      <a:pt x="10" y="361"/>
                      <a:pt x="12" y="3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09" name="Google Shape;3209;p21"/>
              <p:cNvSpPr/>
              <p:nvPr/>
            </p:nvSpPr>
            <p:spPr>
              <a:xfrm>
                <a:off x="8824066" y="952516"/>
                <a:ext cx="31349" cy="125718"/>
              </a:xfrm>
              <a:custGeom>
                <a:rect b="b" l="l" r="r" t="t"/>
                <a:pathLst>
                  <a:path extrusionOk="0" h="385" w="96">
                    <a:moveTo>
                      <a:pt x="84" y="385"/>
                    </a:moveTo>
                    <a:lnTo>
                      <a:pt x="84" y="385"/>
                    </a:lnTo>
                    <a:cubicBezTo>
                      <a:pt x="91" y="385"/>
                      <a:pt x="96" y="379"/>
                      <a:pt x="96" y="373"/>
                    </a:cubicBezTo>
                    <a:cubicBezTo>
                      <a:pt x="88" y="204"/>
                      <a:pt x="24" y="11"/>
                      <a:pt x="23" y="9"/>
                    </a:cubicBezTo>
                    <a:cubicBezTo>
                      <a:pt x="21" y="2"/>
                      <a:pt x="15" y="-1"/>
                      <a:pt x="8" y="1"/>
                    </a:cubicBezTo>
                    <a:cubicBezTo>
                      <a:pt x="2" y="3"/>
                      <a:pt x="-1" y="10"/>
                      <a:pt x="1" y="16"/>
                    </a:cubicBezTo>
                    <a:cubicBezTo>
                      <a:pt x="1" y="18"/>
                      <a:pt x="64" y="208"/>
                      <a:pt x="72" y="374"/>
                    </a:cubicBezTo>
                    <a:cubicBezTo>
                      <a:pt x="72" y="380"/>
                      <a:pt x="78" y="385"/>
                      <a:pt x="84" y="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10" name="Google Shape;3210;p21"/>
              <p:cNvSpPr/>
              <p:nvPr/>
            </p:nvSpPr>
            <p:spPr>
              <a:xfrm>
                <a:off x="8734918" y="1005416"/>
                <a:ext cx="81964" cy="79023"/>
              </a:xfrm>
              <a:custGeom>
                <a:rect b="b" l="l" r="r" t="t"/>
                <a:pathLst>
                  <a:path extrusionOk="0" h="242" w="251">
                    <a:moveTo>
                      <a:pt x="239" y="242"/>
                    </a:moveTo>
                    <a:cubicBezTo>
                      <a:pt x="242" y="242"/>
                      <a:pt x="244" y="241"/>
                      <a:pt x="246" y="239"/>
                    </a:cubicBezTo>
                    <a:cubicBezTo>
                      <a:pt x="251" y="235"/>
                      <a:pt x="252" y="228"/>
                      <a:pt x="248" y="223"/>
                    </a:cubicBezTo>
                    <a:cubicBezTo>
                      <a:pt x="154" y="105"/>
                      <a:pt x="20" y="4"/>
                      <a:pt x="19" y="3"/>
                    </a:cubicBezTo>
                    <a:cubicBezTo>
                      <a:pt x="13" y="-1"/>
                      <a:pt x="6" y="0"/>
                      <a:pt x="2" y="5"/>
                    </a:cubicBezTo>
                    <a:cubicBezTo>
                      <a:pt x="-2" y="11"/>
                      <a:pt x="-1" y="18"/>
                      <a:pt x="4" y="22"/>
                    </a:cubicBezTo>
                    <a:cubicBezTo>
                      <a:pt x="6" y="23"/>
                      <a:pt x="137" y="122"/>
                      <a:pt x="230" y="238"/>
                    </a:cubicBezTo>
                    <a:cubicBezTo>
                      <a:pt x="232" y="241"/>
                      <a:pt x="236" y="242"/>
                      <a:pt x="239" y="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8200" lIns="81625" spcFirstLastPara="1" rIns="81625" wrap="square" tIns="3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21"/>
              <p:cNvSpPr/>
              <p:nvPr/>
            </p:nvSpPr>
            <p:spPr>
              <a:xfrm>
                <a:off x="8691486" y="1091622"/>
                <a:ext cx="109394" cy="32327"/>
              </a:xfrm>
              <a:custGeom>
                <a:rect b="b" l="l" r="r" t="t"/>
                <a:pathLst>
                  <a:path extrusionOk="0" h="99" w="335">
                    <a:moveTo>
                      <a:pt x="324" y="99"/>
                    </a:moveTo>
                    <a:cubicBezTo>
                      <a:pt x="328" y="99"/>
                      <a:pt x="332" y="96"/>
                      <a:pt x="334" y="92"/>
                    </a:cubicBezTo>
                    <a:cubicBezTo>
                      <a:pt x="337" y="86"/>
                      <a:pt x="334" y="79"/>
                      <a:pt x="328" y="76"/>
                    </a:cubicBezTo>
                    <a:cubicBezTo>
                      <a:pt x="197" y="18"/>
                      <a:pt x="20" y="1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-1" y="18"/>
                      <a:pt x="4" y="23"/>
                      <a:pt x="10" y="24"/>
                    </a:cubicBezTo>
                    <a:cubicBezTo>
                      <a:pt x="12" y="24"/>
                      <a:pt x="191" y="41"/>
                      <a:pt x="319" y="98"/>
                    </a:cubicBezTo>
                    <a:cubicBezTo>
                      <a:pt x="320" y="99"/>
                      <a:pt x="322" y="99"/>
                      <a:pt x="324" y="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12" name="Google Shape;3212;p21"/>
              <p:cNvSpPr/>
              <p:nvPr/>
            </p:nvSpPr>
            <p:spPr>
              <a:xfrm>
                <a:off x="8707161" y="1155951"/>
                <a:ext cx="111680" cy="43103"/>
              </a:xfrm>
              <a:custGeom>
                <a:rect b="b" l="l" r="r" t="t"/>
                <a:pathLst>
                  <a:path extrusionOk="0" h="132" w="342">
                    <a:moveTo>
                      <a:pt x="12" y="132"/>
                    </a:moveTo>
                    <a:cubicBezTo>
                      <a:pt x="13" y="132"/>
                      <a:pt x="15" y="132"/>
                      <a:pt x="16" y="131"/>
                    </a:cubicBezTo>
                    <a:cubicBezTo>
                      <a:pt x="18" y="130"/>
                      <a:pt x="211" y="51"/>
                      <a:pt x="333" y="24"/>
                    </a:cubicBezTo>
                    <a:cubicBezTo>
                      <a:pt x="339" y="22"/>
                      <a:pt x="343" y="16"/>
                      <a:pt x="342" y="10"/>
                    </a:cubicBezTo>
                    <a:cubicBezTo>
                      <a:pt x="340" y="3"/>
                      <a:pt x="334" y="-1"/>
                      <a:pt x="328" y="1"/>
                    </a:cubicBezTo>
                    <a:cubicBezTo>
                      <a:pt x="204" y="28"/>
                      <a:pt x="9" y="108"/>
                      <a:pt x="7" y="109"/>
                    </a:cubicBezTo>
                    <a:cubicBezTo>
                      <a:pt x="1" y="112"/>
                      <a:pt x="-2" y="119"/>
                      <a:pt x="1" y="125"/>
                    </a:cubicBezTo>
                    <a:cubicBezTo>
                      <a:pt x="3" y="129"/>
                      <a:pt x="7" y="132"/>
                      <a:pt x="12" y="1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2275" lIns="81625" spcFirstLastPara="1" rIns="81625" wrap="square" tIns="2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13" name="Google Shape;3213;p21"/>
              <p:cNvSpPr/>
              <p:nvPr/>
            </p:nvSpPr>
            <p:spPr>
              <a:xfrm>
                <a:off x="8768879" y="1181421"/>
                <a:ext cx="73474" cy="95676"/>
              </a:xfrm>
              <a:custGeom>
                <a:rect b="b" l="l" r="r" t="t"/>
                <a:pathLst>
                  <a:path extrusionOk="0" h="293" w="225">
                    <a:moveTo>
                      <a:pt x="12" y="293"/>
                    </a:moveTo>
                    <a:cubicBezTo>
                      <a:pt x="15" y="293"/>
                      <a:pt x="19" y="292"/>
                      <a:pt x="21" y="288"/>
                    </a:cubicBezTo>
                    <a:cubicBezTo>
                      <a:pt x="23" y="286"/>
                      <a:pt x="171" y="74"/>
                      <a:pt x="222" y="20"/>
                    </a:cubicBezTo>
                    <a:cubicBezTo>
                      <a:pt x="226" y="16"/>
                      <a:pt x="226" y="8"/>
                      <a:pt x="222" y="4"/>
                    </a:cubicBezTo>
                    <a:cubicBezTo>
                      <a:pt x="217" y="-1"/>
                      <a:pt x="209" y="-1"/>
                      <a:pt x="205" y="4"/>
                    </a:cubicBezTo>
                    <a:cubicBezTo>
                      <a:pt x="153" y="59"/>
                      <a:pt x="8" y="266"/>
                      <a:pt x="2" y="275"/>
                    </a:cubicBezTo>
                    <a:cubicBezTo>
                      <a:pt x="-2" y="280"/>
                      <a:pt x="-1" y="288"/>
                      <a:pt x="5" y="291"/>
                    </a:cubicBezTo>
                    <a:cubicBezTo>
                      <a:pt x="7" y="293"/>
                      <a:pt x="9" y="293"/>
                      <a:pt x="12" y="29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14" name="Google Shape;3214;p21"/>
              <p:cNvSpPr/>
              <p:nvPr/>
            </p:nvSpPr>
            <p:spPr>
              <a:xfrm>
                <a:off x="8860313" y="1199054"/>
                <a:ext cx="19593" cy="115269"/>
              </a:xfrm>
              <a:custGeom>
                <a:rect b="b" l="l" r="r" t="t"/>
                <a:pathLst>
                  <a:path extrusionOk="0" h="353" w="60">
                    <a:moveTo>
                      <a:pt x="12" y="353"/>
                    </a:moveTo>
                    <a:lnTo>
                      <a:pt x="13" y="353"/>
                    </a:lnTo>
                    <a:cubicBezTo>
                      <a:pt x="19" y="353"/>
                      <a:pt x="24" y="348"/>
                      <a:pt x="24" y="341"/>
                    </a:cubicBezTo>
                    <a:cubicBezTo>
                      <a:pt x="24" y="339"/>
                      <a:pt x="20" y="113"/>
                      <a:pt x="59" y="17"/>
                    </a:cubicBezTo>
                    <a:cubicBezTo>
                      <a:pt x="62" y="11"/>
                      <a:pt x="59" y="4"/>
                      <a:pt x="53" y="1"/>
                    </a:cubicBezTo>
                    <a:cubicBezTo>
                      <a:pt x="47" y="-1"/>
                      <a:pt x="40" y="2"/>
                      <a:pt x="38" y="8"/>
                    </a:cubicBezTo>
                    <a:cubicBezTo>
                      <a:pt x="-4" y="108"/>
                      <a:pt x="0" y="332"/>
                      <a:pt x="1" y="342"/>
                    </a:cubicBezTo>
                    <a:cubicBezTo>
                      <a:pt x="1" y="348"/>
                      <a:pt x="6" y="353"/>
                      <a:pt x="12" y="3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15" name="Google Shape;3215;p21"/>
              <p:cNvSpPr/>
              <p:nvPr/>
            </p:nvSpPr>
            <p:spPr>
              <a:xfrm>
                <a:off x="8900806" y="1185013"/>
                <a:ext cx="60412" cy="89145"/>
              </a:xfrm>
              <a:custGeom>
                <a:rect b="b" l="l" r="r" t="t"/>
                <a:pathLst>
                  <a:path extrusionOk="0" h="273" w="185">
                    <a:moveTo>
                      <a:pt x="174" y="273"/>
                    </a:moveTo>
                    <a:cubicBezTo>
                      <a:pt x="176" y="273"/>
                      <a:pt x="178" y="272"/>
                      <a:pt x="180" y="271"/>
                    </a:cubicBezTo>
                    <a:cubicBezTo>
                      <a:pt x="185" y="268"/>
                      <a:pt x="187" y="261"/>
                      <a:pt x="184" y="255"/>
                    </a:cubicBezTo>
                    <a:cubicBezTo>
                      <a:pt x="180" y="248"/>
                      <a:pt x="79" y="67"/>
                      <a:pt x="20" y="4"/>
                    </a:cubicBezTo>
                    <a:cubicBezTo>
                      <a:pt x="16" y="-1"/>
                      <a:pt x="8" y="-1"/>
                      <a:pt x="4" y="3"/>
                    </a:cubicBezTo>
                    <a:cubicBezTo>
                      <a:pt x="-1" y="8"/>
                      <a:pt x="-1" y="15"/>
                      <a:pt x="3" y="20"/>
                    </a:cubicBezTo>
                    <a:cubicBezTo>
                      <a:pt x="60" y="81"/>
                      <a:pt x="163" y="265"/>
                      <a:pt x="164" y="267"/>
                    </a:cubicBezTo>
                    <a:cubicBezTo>
                      <a:pt x="166" y="271"/>
                      <a:pt x="170" y="273"/>
                      <a:pt x="174" y="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16" name="Google Shape;3216;p21"/>
              <p:cNvSpPr/>
              <p:nvPr/>
            </p:nvSpPr>
            <p:spPr>
              <a:xfrm>
                <a:off x="8918113" y="1153338"/>
                <a:ext cx="107435" cy="56818"/>
              </a:xfrm>
              <a:custGeom>
                <a:rect b="b" l="l" r="r" t="t"/>
                <a:pathLst>
                  <a:path extrusionOk="0" h="174" w="329">
                    <a:moveTo>
                      <a:pt x="317" y="174"/>
                    </a:moveTo>
                    <a:cubicBezTo>
                      <a:pt x="321" y="174"/>
                      <a:pt x="325" y="172"/>
                      <a:pt x="327" y="168"/>
                    </a:cubicBezTo>
                    <a:cubicBezTo>
                      <a:pt x="330" y="163"/>
                      <a:pt x="329" y="156"/>
                      <a:pt x="323" y="152"/>
                    </a:cubicBezTo>
                    <a:cubicBezTo>
                      <a:pt x="322" y="151"/>
                      <a:pt x="156" y="47"/>
                      <a:pt x="16" y="1"/>
                    </a:cubicBezTo>
                    <a:cubicBezTo>
                      <a:pt x="9" y="-1"/>
                      <a:pt x="3" y="2"/>
                      <a:pt x="1" y="8"/>
                    </a:cubicBezTo>
                    <a:cubicBezTo>
                      <a:pt x="-1" y="15"/>
                      <a:pt x="2" y="21"/>
                      <a:pt x="8" y="23"/>
                    </a:cubicBezTo>
                    <a:cubicBezTo>
                      <a:pt x="146" y="68"/>
                      <a:pt x="309" y="171"/>
                      <a:pt x="311" y="172"/>
                    </a:cubicBezTo>
                    <a:cubicBezTo>
                      <a:pt x="313" y="173"/>
                      <a:pt x="315" y="174"/>
                      <a:pt x="317" y="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15975" lIns="81625" spcFirstLastPara="1" rIns="81625" wrap="square" tIns="159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17" name="Google Shape;3217;p21"/>
              <p:cNvSpPr/>
              <p:nvPr/>
            </p:nvSpPr>
            <p:spPr>
              <a:xfrm>
                <a:off x="8922358" y="1105990"/>
                <a:ext cx="120497" cy="21878"/>
              </a:xfrm>
              <a:custGeom>
                <a:rect b="b" l="l" r="r" t="t"/>
                <a:pathLst>
                  <a:path extrusionOk="0" h="67" w="369">
                    <a:moveTo>
                      <a:pt x="11" y="67"/>
                    </a:moveTo>
                    <a:cubicBezTo>
                      <a:pt x="12" y="67"/>
                      <a:pt x="13" y="67"/>
                      <a:pt x="14" y="67"/>
                    </a:cubicBezTo>
                    <a:cubicBezTo>
                      <a:pt x="140" y="38"/>
                      <a:pt x="356" y="24"/>
                      <a:pt x="358" y="24"/>
                    </a:cubicBezTo>
                    <a:cubicBezTo>
                      <a:pt x="364" y="23"/>
                      <a:pt x="370" y="18"/>
                      <a:pt x="369" y="11"/>
                    </a:cubicBezTo>
                    <a:cubicBezTo>
                      <a:pt x="369" y="4"/>
                      <a:pt x="363" y="0"/>
                      <a:pt x="356" y="0"/>
                    </a:cubicBezTo>
                    <a:cubicBezTo>
                      <a:pt x="354" y="0"/>
                      <a:pt x="136" y="15"/>
                      <a:pt x="8" y="44"/>
                    </a:cubicBezTo>
                    <a:cubicBezTo>
                      <a:pt x="2" y="45"/>
                      <a:pt x="-2" y="52"/>
                      <a:pt x="0" y="58"/>
                    </a:cubicBezTo>
                    <a:cubicBezTo>
                      <a:pt x="1" y="63"/>
                      <a:pt x="6" y="67"/>
                      <a:pt x="11" y="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18" name="Google Shape;3218;p21"/>
              <p:cNvSpPr/>
              <p:nvPr/>
            </p:nvSpPr>
            <p:spPr>
              <a:xfrm>
                <a:off x="8916480" y="1020763"/>
                <a:ext cx="89148" cy="73145"/>
              </a:xfrm>
              <a:custGeom>
                <a:rect b="b" l="l" r="r" t="t"/>
                <a:pathLst>
                  <a:path extrusionOk="0" h="224" w="273">
                    <a:moveTo>
                      <a:pt x="12" y="224"/>
                    </a:moveTo>
                    <a:cubicBezTo>
                      <a:pt x="15" y="224"/>
                      <a:pt x="18" y="223"/>
                      <a:pt x="21" y="220"/>
                    </a:cubicBezTo>
                    <a:cubicBezTo>
                      <a:pt x="99" y="135"/>
                      <a:pt x="266" y="22"/>
                      <a:pt x="268" y="21"/>
                    </a:cubicBezTo>
                    <a:cubicBezTo>
                      <a:pt x="273" y="18"/>
                      <a:pt x="275" y="10"/>
                      <a:pt x="271" y="5"/>
                    </a:cubicBezTo>
                    <a:cubicBezTo>
                      <a:pt x="268" y="-1"/>
                      <a:pt x="260" y="-2"/>
                      <a:pt x="255" y="2"/>
                    </a:cubicBezTo>
                    <a:cubicBezTo>
                      <a:pt x="248" y="6"/>
                      <a:pt x="83" y="117"/>
                      <a:pt x="3" y="204"/>
                    </a:cubicBezTo>
                    <a:cubicBezTo>
                      <a:pt x="-1" y="209"/>
                      <a:pt x="-1" y="217"/>
                      <a:pt x="4" y="221"/>
                    </a:cubicBezTo>
                    <a:cubicBezTo>
                      <a:pt x="6" y="223"/>
                      <a:pt x="9" y="224"/>
                      <a:pt x="12" y="2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325" lIns="81625" spcFirstLastPara="1" rIns="81625" wrap="square" tIns="323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19" name="Google Shape;3219;p21"/>
              <p:cNvSpPr/>
              <p:nvPr/>
            </p:nvSpPr>
            <p:spPr>
              <a:xfrm>
                <a:off x="8779002" y="1041988"/>
                <a:ext cx="177317" cy="181556"/>
              </a:xfrm>
              <a:custGeom>
                <a:rect b="b" l="l" r="r" t="t"/>
                <a:pathLst>
                  <a:path extrusionOk="0" h="556" w="543">
                    <a:moveTo>
                      <a:pt x="332" y="13"/>
                    </a:moveTo>
                    <a:cubicBezTo>
                      <a:pt x="332" y="13"/>
                      <a:pt x="611" y="78"/>
                      <a:pt x="527" y="366"/>
                    </a:cubicBezTo>
                    <a:cubicBezTo>
                      <a:pt x="443" y="655"/>
                      <a:pt x="87" y="609"/>
                      <a:pt x="6" y="267"/>
                    </a:cubicBezTo>
                    <a:cubicBezTo>
                      <a:pt x="-41" y="70"/>
                      <a:pt x="183" y="-38"/>
                      <a:pt x="332" y="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20" name="Google Shape;3220;p21"/>
              <p:cNvSpPr/>
              <p:nvPr/>
            </p:nvSpPr>
            <p:spPr>
              <a:xfrm>
                <a:off x="8860313" y="1071703"/>
                <a:ext cx="68902" cy="70533"/>
              </a:xfrm>
              <a:custGeom>
                <a:rect b="b" l="l" r="r" t="t"/>
                <a:pathLst>
                  <a:path extrusionOk="0" h="216" w="211">
                    <a:moveTo>
                      <a:pt x="129" y="5"/>
                    </a:moveTo>
                    <a:cubicBezTo>
                      <a:pt x="129" y="5"/>
                      <a:pt x="238" y="30"/>
                      <a:pt x="205" y="142"/>
                    </a:cubicBezTo>
                    <a:cubicBezTo>
                      <a:pt x="172" y="254"/>
                      <a:pt x="34" y="236"/>
                      <a:pt x="3" y="103"/>
                    </a:cubicBezTo>
                    <a:cubicBezTo>
                      <a:pt x="-16" y="27"/>
                      <a:pt x="71" y="-15"/>
                      <a:pt x="129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21"/>
              <p:cNvSpPr/>
              <p:nvPr/>
            </p:nvSpPr>
            <p:spPr>
              <a:xfrm>
                <a:off x="8809045" y="1075948"/>
                <a:ext cx="128987" cy="131596"/>
              </a:xfrm>
              <a:custGeom>
                <a:rect b="b" l="l" r="r" t="t"/>
                <a:pathLst>
                  <a:path extrusionOk="0" h="403" w="395">
                    <a:moveTo>
                      <a:pt x="242" y="9"/>
                    </a:moveTo>
                    <a:cubicBezTo>
                      <a:pt x="242" y="9"/>
                      <a:pt x="444" y="55"/>
                      <a:pt x="383" y="265"/>
                    </a:cubicBezTo>
                    <a:cubicBezTo>
                      <a:pt x="322" y="474"/>
                      <a:pt x="64" y="441"/>
                      <a:pt x="5" y="193"/>
                    </a:cubicBezTo>
                    <a:cubicBezTo>
                      <a:pt x="-29" y="50"/>
                      <a:pt x="134" y="-28"/>
                      <a:pt x="242" y="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2" name="Google Shape;3222;p21"/>
            <p:cNvGrpSpPr/>
            <p:nvPr/>
          </p:nvGrpSpPr>
          <p:grpSpPr>
            <a:xfrm>
              <a:off x="8351121" y="-51234"/>
              <a:ext cx="536771" cy="203540"/>
              <a:chOff x="8586990" y="894719"/>
              <a:chExt cx="320346" cy="121473"/>
            </a:xfrm>
          </p:grpSpPr>
          <p:sp>
            <p:nvSpPr>
              <p:cNvPr id="3223" name="Google Shape;3223;p21"/>
              <p:cNvSpPr/>
              <p:nvPr/>
            </p:nvSpPr>
            <p:spPr>
              <a:xfrm>
                <a:off x="8586990" y="894719"/>
                <a:ext cx="282792" cy="121473"/>
              </a:xfrm>
              <a:custGeom>
                <a:rect b="b" l="l" r="r" t="t"/>
                <a:pathLst>
                  <a:path extrusionOk="0" h="372" w="866">
                    <a:moveTo>
                      <a:pt x="0" y="319"/>
                    </a:moveTo>
                    <a:cubicBezTo>
                      <a:pt x="0" y="319"/>
                      <a:pt x="139" y="109"/>
                      <a:pt x="418" y="28"/>
                    </a:cubicBezTo>
                    <a:cubicBezTo>
                      <a:pt x="697" y="-53"/>
                      <a:pt x="866" y="68"/>
                      <a:pt x="866" y="68"/>
                    </a:cubicBezTo>
                    <a:cubicBezTo>
                      <a:pt x="866" y="68"/>
                      <a:pt x="788" y="260"/>
                      <a:pt x="509" y="341"/>
                    </a:cubicBezTo>
                    <a:cubicBezTo>
                      <a:pt x="230" y="422"/>
                      <a:pt x="0" y="319"/>
                      <a:pt x="0" y="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21"/>
              <p:cNvSpPr/>
              <p:nvPr/>
            </p:nvSpPr>
            <p:spPr>
              <a:xfrm>
                <a:off x="8586990" y="895372"/>
                <a:ext cx="320346" cy="120820"/>
              </a:xfrm>
              <a:custGeom>
                <a:rect b="b" l="l" r="r" t="t"/>
                <a:pathLst>
                  <a:path extrusionOk="0" h="370" w="981">
                    <a:moveTo>
                      <a:pt x="77" y="298"/>
                    </a:moveTo>
                    <a:cubicBezTo>
                      <a:pt x="114" y="288"/>
                      <a:pt x="150" y="277"/>
                      <a:pt x="186" y="267"/>
                    </a:cubicBezTo>
                    <a:cubicBezTo>
                      <a:pt x="169" y="297"/>
                      <a:pt x="149" y="326"/>
                      <a:pt x="127" y="354"/>
                    </a:cubicBezTo>
                    <a:cubicBezTo>
                      <a:pt x="131" y="355"/>
                      <a:pt x="134" y="355"/>
                      <a:pt x="137" y="356"/>
                    </a:cubicBezTo>
                    <a:cubicBezTo>
                      <a:pt x="159" y="326"/>
                      <a:pt x="179" y="295"/>
                      <a:pt x="197" y="264"/>
                    </a:cubicBezTo>
                    <a:cubicBezTo>
                      <a:pt x="243" y="250"/>
                      <a:pt x="288" y="237"/>
                      <a:pt x="334" y="224"/>
                    </a:cubicBezTo>
                    <a:cubicBezTo>
                      <a:pt x="352" y="219"/>
                      <a:pt x="369" y="214"/>
                      <a:pt x="387" y="209"/>
                    </a:cubicBezTo>
                    <a:cubicBezTo>
                      <a:pt x="368" y="242"/>
                      <a:pt x="346" y="273"/>
                      <a:pt x="323" y="303"/>
                    </a:cubicBezTo>
                    <a:cubicBezTo>
                      <a:pt x="306" y="326"/>
                      <a:pt x="287" y="349"/>
                      <a:pt x="268" y="370"/>
                    </a:cubicBezTo>
                    <a:cubicBezTo>
                      <a:pt x="271" y="370"/>
                      <a:pt x="275" y="370"/>
                      <a:pt x="279" y="370"/>
                    </a:cubicBezTo>
                    <a:cubicBezTo>
                      <a:pt x="324" y="320"/>
                      <a:pt x="365" y="264"/>
                      <a:pt x="398" y="205"/>
                    </a:cubicBezTo>
                    <a:cubicBezTo>
                      <a:pt x="461" y="187"/>
                      <a:pt x="525" y="169"/>
                      <a:pt x="588" y="151"/>
                    </a:cubicBezTo>
                    <a:cubicBezTo>
                      <a:pt x="569" y="183"/>
                      <a:pt x="547" y="215"/>
                      <a:pt x="524" y="245"/>
                    </a:cubicBezTo>
                    <a:cubicBezTo>
                      <a:pt x="493" y="286"/>
                      <a:pt x="460" y="324"/>
                      <a:pt x="422" y="359"/>
                    </a:cubicBezTo>
                    <a:cubicBezTo>
                      <a:pt x="427" y="358"/>
                      <a:pt x="431" y="358"/>
                      <a:pt x="436" y="357"/>
                    </a:cubicBezTo>
                    <a:cubicBezTo>
                      <a:pt x="437" y="356"/>
                      <a:pt x="438" y="355"/>
                      <a:pt x="438" y="354"/>
                    </a:cubicBezTo>
                    <a:cubicBezTo>
                      <a:pt x="500" y="294"/>
                      <a:pt x="556" y="223"/>
                      <a:pt x="599" y="147"/>
                    </a:cubicBezTo>
                    <a:cubicBezTo>
                      <a:pt x="610" y="144"/>
                      <a:pt x="620" y="141"/>
                      <a:pt x="631" y="138"/>
                    </a:cubicBezTo>
                    <a:cubicBezTo>
                      <a:pt x="683" y="123"/>
                      <a:pt x="736" y="108"/>
                      <a:pt x="788" y="92"/>
                    </a:cubicBezTo>
                    <a:cubicBezTo>
                      <a:pt x="769" y="125"/>
                      <a:pt x="747" y="157"/>
                      <a:pt x="724" y="187"/>
                    </a:cubicBezTo>
                    <a:cubicBezTo>
                      <a:pt x="697" y="223"/>
                      <a:pt x="667" y="258"/>
                      <a:pt x="634" y="290"/>
                    </a:cubicBezTo>
                    <a:cubicBezTo>
                      <a:pt x="643" y="286"/>
                      <a:pt x="651" y="281"/>
                      <a:pt x="659" y="277"/>
                    </a:cubicBezTo>
                    <a:cubicBezTo>
                      <a:pt x="713" y="221"/>
                      <a:pt x="761" y="157"/>
                      <a:pt x="799" y="89"/>
                    </a:cubicBezTo>
                    <a:cubicBezTo>
                      <a:pt x="821" y="83"/>
                      <a:pt x="842" y="77"/>
                      <a:pt x="864" y="71"/>
                    </a:cubicBezTo>
                    <a:cubicBezTo>
                      <a:pt x="868" y="69"/>
                      <a:pt x="872" y="68"/>
                      <a:pt x="876" y="67"/>
                    </a:cubicBezTo>
                    <a:cubicBezTo>
                      <a:pt x="910" y="57"/>
                      <a:pt x="944" y="47"/>
                      <a:pt x="978" y="37"/>
                    </a:cubicBezTo>
                    <a:cubicBezTo>
                      <a:pt x="983" y="36"/>
                      <a:pt x="981" y="28"/>
                      <a:pt x="976" y="30"/>
                    </a:cubicBezTo>
                    <a:cubicBezTo>
                      <a:pt x="976" y="30"/>
                      <a:pt x="975" y="30"/>
                      <a:pt x="974" y="30"/>
                    </a:cubicBezTo>
                    <a:cubicBezTo>
                      <a:pt x="961" y="32"/>
                      <a:pt x="947" y="38"/>
                      <a:pt x="934" y="42"/>
                    </a:cubicBezTo>
                    <a:cubicBezTo>
                      <a:pt x="910" y="49"/>
                      <a:pt x="886" y="56"/>
                      <a:pt x="862" y="63"/>
                    </a:cubicBezTo>
                    <a:cubicBezTo>
                      <a:pt x="858" y="64"/>
                      <a:pt x="854" y="65"/>
                      <a:pt x="849" y="66"/>
                    </a:cubicBezTo>
                    <a:cubicBezTo>
                      <a:pt x="832" y="72"/>
                      <a:pt x="815" y="77"/>
                      <a:pt x="797" y="82"/>
                    </a:cubicBezTo>
                    <a:cubicBezTo>
                      <a:pt x="767" y="65"/>
                      <a:pt x="735" y="52"/>
                      <a:pt x="702" y="40"/>
                    </a:cubicBezTo>
                    <a:cubicBezTo>
                      <a:pt x="656" y="24"/>
                      <a:pt x="610" y="11"/>
                      <a:pt x="563" y="0"/>
                    </a:cubicBezTo>
                    <a:cubicBezTo>
                      <a:pt x="554" y="0"/>
                      <a:pt x="545" y="1"/>
                      <a:pt x="536" y="2"/>
                    </a:cubicBezTo>
                    <a:cubicBezTo>
                      <a:pt x="562" y="8"/>
                      <a:pt x="589" y="14"/>
                      <a:pt x="615" y="22"/>
                    </a:cubicBezTo>
                    <a:cubicBezTo>
                      <a:pt x="674" y="38"/>
                      <a:pt x="732" y="57"/>
                      <a:pt x="786" y="85"/>
                    </a:cubicBezTo>
                    <a:cubicBezTo>
                      <a:pt x="723" y="103"/>
                      <a:pt x="660" y="121"/>
                      <a:pt x="597" y="140"/>
                    </a:cubicBezTo>
                    <a:cubicBezTo>
                      <a:pt x="566" y="123"/>
                      <a:pt x="534" y="110"/>
                      <a:pt x="501" y="98"/>
                    </a:cubicBezTo>
                    <a:cubicBezTo>
                      <a:pt x="449" y="80"/>
                      <a:pt x="395" y="65"/>
                      <a:pt x="341" y="53"/>
                    </a:cubicBezTo>
                    <a:cubicBezTo>
                      <a:pt x="336" y="55"/>
                      <a:pt x="331" y="56"/>
                      <a:pt x="327" y="59"/>
                    </a:cubicBezTo>
                    <a:cubicBezTo>
                      <a:pt x="356" y="65"/>
                      <a:pt x="386" y="72"/>
                      <a:pt x="415" y="80"/>
                    </a:cubicBezTo>
                    <a:cubicBezTo>
                      <a:pt x="473" y="96"/>
                      <a:pt x="532" y="115"/>
                      <a:pt x="586" y="143"/>
                    </a:cubicBezTo>
                    <a:cubicBezTo>
                      <a:pt x="522" y="161"/>
                      <a:pt x="459" y="180"/>
                      <a:pt x="396" y="198"/>
                    </a:cubicBezTo>
                    <a:cubicBezTo>
                      <a:pt x="365" y="181"/>
                      <a:pt x="333" y="168"/>
                      <a:pt x="300" y="157"/>
                    </a:cubicBezTo>
                    <a:cubicBezTo>
                      <a:pt x="268" y="145"/>
                      <a:pt x="235" y="135"/>
                      <a:pt x="202" y="126"/>
                    </a:cubicBezTo>
                    <a:cubicBezTo>
                      <a:pt x="198" y="128"/>
                      <a:pt x="195" y="130"/>
                      <a:pt x="193" y="132"/>
                    </a:cubicBezTo>
                    <a:cubicBezTo>
                      <a:pt x="200" y="134"/>
                      <a:pt x="207" y="136"/>
                      <a:pt x="214" y="138"/>
                    </a:cubicBezTo>
                    <a:cubicBezTo>
                      <a:pt x="272" y="154"/>
                      <a:pt x="331" y="173"/>
                      <a:pt x="385" y="201"/>
                    </a:cubicBezTo>
                    <a:cubicBezTo>
                      <a:pt x="355" y="210"/>
                      <a:pt x="325" y="218"/>
                      <a:pt x="296" y="227"/>
                    </a:cubicBezTo>
                    <a:cubicBezTo>
                      <a:pt x="262" y="237"/>
                      <a:pt x="229" y="246"/>
                      <a:pt x="195" y="256"/>
                    </a:cubicBezTo>
                    <a:cubicBezTo>
                      <a:pt x="165" y="240"/>
                      <a:pt x="132" y="226"/>
                      <a:pt x="100" y="215"/>
                    </a:cubicBezTo>
                    <a:cubicBezTo>
                      <a:pt x="97" y="214"/>
                      <a:pt x="95" y="213"/>
                      <a:pt x="93" y="212"/>
                    </a:cubicBezTo>
                    <a:cubicBezTo>
                      <a:pt x="90" y="215"/>
                      <a:pt x="88" y="216"/>
                      <a:pt x="86" y="218"/>
                    </a:cubicBezTo>
                    <a:cubicBezTo>
                      <a:pt x="120" y="230"/>
                      <a:pt x="153" y="243"/>
                      <a:pt x="184" y="259"/>
                    </a:cubicBezTo>
                    <a:cubicBezTo>
                      <a:pt x="140" y="272"/>
                      <a:pt x="95" y="285"/>
                      <a:pt x="50" y="298"/>
                    </a:cubicBezTo>
                    <a:cubicBezTo>
                      <a:pt x="35" y="303"/>
                      <a:pt x="19" y="307"/>
                      <a:pt x="4" y="312"/>
                    </a:cubicBezTo>
                    <a:cubicBezTo>
                      <a:pt x="1" y="315"/>
                      <a:pt x="0" y="317"/>
                      <a:pt x="0" y="317"/>
                    </a:cubicBezTo>
                    <a:cubicBezTo>
                      <a:pt x="0" y="317"/>
                      <a:pt x="2" y="317"/>
                      <a:pt x="6" y="319"/>
                    </a:cubicBezTo>
                    <a:cubicBezTo>
                      <a:pt x="30" y="312"/>
                      <a:pt x="54" y="305"/>
                      <a:pt x="77" y="2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21"/>
              <p:cNvSpPr/>
              <p:nvPr/>
            </p:nvSpPr>
            <p:spPr>
              <a:xfrm>
                <a:off x="8609522" y="900923"/>
                <a:ext cx="260260" cy="115269"/>
              </a:xfrm>
              <a:custGeom>
                <a:rect b="b" l="l" r="r" t="t"/>
                <a:pathLst>
                  <a:path extrusionOk="0" h="353" w="797">
                    <a:moveTo>
                      <a:pt x="84" y="331"/>
                    </a:moveTo>
                    <a:cubicBezTo>
                      <a:pt x="138" y="334"/>
                      <a:pt x="194" y="330"/>
                      <a:pt x="244" y="310"/>
                    </a:cubicBezTo>
                    <a:cubicBezTo>
                      <a:pt x="287" y="309"/>
                      <a:pt x="332" y="305"/>
                      <a:pt x="370" y="288"/>
                    </a:cubicBezTo>
                    <a:cubicBezTo>
                      <a:pt x="391" y="278"/>
                      <a:pt x="408" y="261"/>
                      <a:pt x="431" y="256"/>
                    </a:cubicBezTo>
                    <a:cubicBezTo>
                      <a:pt x="455" y="251"/>
                      <a:pt x="480" y="252"/>
                      <a:pt x="503" y="244"/>
                    </a:cubicBezTo>
                    <a:cubicBezTo>
                      <a:pt x="525" y="236"/>
                      <a:pt x="549" y="231"/>
                      <a:pt x="571" y="222"/>
                    </a:cubicBezTo>
                    <a:cubicBezTo>
                      <a:pt x="593" y="212"/>
                      <a:pt x="606" y="196"/>
                      <a:pt x="620" y="177"/>
                    </a:cubicBezTo>
                    <a:cubicBezTo>
                      <a:pt x="648" y="140"/>
                      <a:pt x="695" y="112"/>
                      <a:pt x="702" y="63"/>
                    </a:cubicBezTo>
                    <a:cubicBezTo>
                      <a:pt x="706" y="38"/>
                      <a:pt x="696" y="17"/>
                      <a:pt x="681" y="0"/>
                    </a:cubicBezTo>
                    <a:cubicBezTo>
                      <a:pt x="756" y="20"/>
                      <a:pt x="797" y="49"/>
                      <a:pt x="797" y="49"/>
                    </a:cubicBezTo>
                    <a:cubicBezTo>
                      <a:pt x="797" y="49"/>
                      <a:pt x="719" y="241"/>
                      <a:pt x="440" y="322"/>
                    </a:cubicBezTo>
                    <a:cubicBezTo>
                      <a:pt x="253" y="376"/>
                      <a:pt x="88" y="348"/>
                      <a:pt x="0" y="323"/>
                    </a:cubicBezTo>
                    <a:cubicBezTo>
                      <a:pt x="28" y="327"/>
                      <a:pt x="56" y="330"/>
                      <a:pt x="84" y="33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6" name="Google Shape;3226;p21"/>
            <p:cNvGrpSpPr/>
            <p:nvPr/>
          </p:nvGrpSpPr>
          <p:grpSpPr>
            <a:xfrm>
              <a:off x="9046573" y="-34819"/>
              <a:ext cx="235829" cy="732087"/>
              <a:chOff x="9002036" y="904515"/>
              <a:chExt cx="140743" cy="436911"/>
            </a:xfrm>
          </p:grpSpPr>
          <p:sp>
            <p:nvSpPr>
              <p:cNvPr id="3227" name="Google Shape;3227;p21"/>
              <p:cNvSpPr/>
              <p:nvPr/>
            </p:nvSpPr>
            <p:spPr>
              <a:xfrm>
                <a:off x="9002036" y="955782"/>
                <a:ext cx="140743" cy="385644"/>
              </a:xfrm>
              <a:custGeom>
                <a:rect b="b" l="l" r="r" t="t"/>
                <a:pathLst>
                  <a:path extrusionOk="0" h="1181" w="431">
                    <a:moveTo>
                      <a:pt x="250" y="1181"/>
                    </a:moveTo>
                    <a:cubicBezTo>
                      <a:pt x="250" y="1181"/>
                      <a:pt x="22" y="942"/>
                      <a:pt x="1" y="561"/>
                    </a:cubicBezTo>
                    <a:cubicBezTo>
                      <a:pt x="-19" y="181"/>
                      <a:pt x="185" y="0"/>
                      <a:pt x="185" y="0"/>
                    </a:cubicBezTo>
                    <a:cubicBezTo>
                      <a:pt x="185" y="0"/>
                      <a:pt x="408" y="157"/>
                      <a:pt x="429" y="538"/>
                    </a:cubicBezTo>
                    <a:cubicBezTo>
                      <a:pt x="450" y="918"/>
                      <a:pt x="250" y="1181"/>
                      <a:pt x="250" y="11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21"/>
              <p:cNvSpPr/>
              <p:nvPr/>
            </p:nvSpPr>
            <p:spPr>
              <a:xfrm>
                <a:off x="9003996" y="904515"/>
                <a:ext cx="138457" cy="436911"/>
              </a:xfrm>
              <a:custGeom>
                <a:rect b="b" l="l" r="r" t="t"/>
                <a:pathLst>
                  <a:path extrusionOk="0" h="1338" w="424">
                    <a:moveTo>
                      <a:pt x="243" y="1234"/>
                    </a:moveTo>
                    <a:cubicBezTo>
                      <a:pt x="241" y="1185"/>
                      <a:pt x="238" y="1135"/>
                      <a:pt x="235" y="1086"/>
                    </a:cubicBezTo>
                    <a:cubicBezTo>
                      <a:pt x="269" y="1117"/>
                      <a:pt x="300" y="1151"/>
                      <a:pt x="329" y="1187"/>
                    </a:cubicBezTo>
                    <a:cubicBezTo>
                      <a:pt x="331" y="1183"/>
                      <a:pt x="333" y="1179"/>
                      <a:pt x="334" y="1175"/>
                    </a:cubicBezTo>
                    <a:cubicBezTo>
                      <a:pt x="303" y="1138"/>
                      <a:pt x="270" y="1103"/>
                      <a:pt x="234" y="1071"/>
                    </a:cubicBezTo>
                    <a:cubicBezTo>
                      <a:pt x="231" y="1009"/>
                      <a:pt x="228" y="946"/>
                      <a:pt x="224" y="884"/>
                    </a:cubicBezTo>
                    <a:cubicBezTo>
                      <a:pt x="223" y="860"/>
                      <a:pt x="221" y="836"/>
                      <a:pt x="220" y="812"/>
                    </a:cubicBezTo>
                    <a:cubicBezTo>
                      <a:pt x="257" y="846"/>
                      <a:pt x="291" y="884"/>
                      <a:pt x="322" y="922"/>
                    </a:cubicBezTo>
                    <a:cubicBezTo>
                      <a:pt x="347" y="951"/>
                      <a:pt x="370" y="981"/>
                      <a:pt x="391" y="1012"/>
                    </a:cubicBezTo>
                    <a:cubicBezTo>
                      <a:pt x="392" y="1007"/>
                      <a:pt x="393" y="1003"/>
                      <a:pt x="394" y="998"/>
                    </a:cubicBezTo>
                    <a:cubicBezTo>
                      <a:pt x="344" y="925"/>
                      <a:pt x="284" y="856"/>
                      <a:pt x="219" y="797"/>
                    </a:cubicBezTo>
                    <a:cubicBezTo>
                      <a:pt x="215" y="711"/>
                      <a:pt x="210" y="624"/>
                      <a:pt x="205" y="538"/>
                    </a:cubicBezTo>
                    <a:cubicBezTo>
                      <a:pt x="242" y="572"/>
                      <a:pt x="276" y="609"/>
                      <a:pt x="307" y="648"/>
                    </a:cubicBezTo>
                    <a:cubicBezTo>
                      <a:pt x="350" y="699"/>
                      <a:pt x="390" y="753"/>
                      <a:pt x="423" y="811"/>
                    </a:cubicBezTo>
                    <a:cubicBezTo>
                      <a:pt x="423" y="805"/>
                      <a:pt x="424" y="799"/>
                      <a:pt x="424" y="793"/>
                    </a:cubicBezTo>
                    <a:cubicBezTo>
                      <a:pt x="423" y="792"/>
                      <a:pt x="422" y="790"/>
                      <a:pt x="422" y="789"/>
                    </a:cubicBezTo>
                    <a:cubicBezTo>
                      <a:pt x="363" y="692"/>
                      <a:pt x="289" y="600"/>
                      <a:pt x="204" y="523"/>
                    </a:cubicBezTo>
                    <a:cubicBezTo>
                      <a:pt x="204" y="508"/>
                      <a:pt x="203" y="494"/>
                      <a:pt x="202" y="479"/>
                    </a:cubicBezTo>
                    <a:cubicBezTo>
                      <a:pt x="198" y="407"/>
                      <a:pt x="194" y="336"/>
                      <a:pt x="190" y="264"/>
                    </a:cubicBezTo>
                    <a:cubicBezTo>
                      <a:pt x="227" y="298"/>
                      <a:pt x="260" y="336"/>
                      <a:pt x="292" y="374"/>
                    </a:cubicBezTo>
                    <a:cubicBezTo>
                      <a:pt x="331" y="420"/>
                      <a:pt x="366" y="468"/>
                      <a:pt x="397" y="519"/>
                    </a:cubicBezTo>
                    <a:cubicBezTo>
                      <a:pt x="394" y="507"/>
                      <a:pt x="391" y="496"/>
                      <a:pt x="388" y="485"/>
                    </a:cubicBezTo>
                    <a:cubicBezTo>
                      <a:pt x="332" y="399"/>
                      <a:pt x="265" y="318"/>
                      <a:pt x="189" y="249"/>
                    </a:cubicBezTo>
                    <a:cubicBezTo>
                      <a:pt x="188" y="220"/>
                      <a:pt x="186" y="190"/>
                      <a:pt x="185" y="161"/>
                    </a:cubicBezTo>
                    <a:cubicBezTo>
                      <a:pt x="184" y="155"/>
                      <a:pt x="184" y="150"/>
                      <a:pt x="184" y="144"/>
                    </a:cubicBezTo>
                    <a:cubicBezTo>
                      <a:pt x="181" y="98"/>
                      <a:pt x="179" y="51"/>
                      <a:pt x="176" y="5"/>
                    </a:cubicBezTo>
                    <a:cubicBezTo>
                      <a:pt x="176" y="-2"/>
                      <a:pt x="165" y="-1"/>
                      <a:pt x="166" y="6"/>
                    </a:cubicBezTo>
                    <a:cubicBezTo>
                      <a:pt x="166" y="6"/>
                      <a:pt x="166" y="7"/>
                      <a:pt x="166" y="8"/>
                    </a:cubicBezTo>
                    <a:cubicBezTo>
                      <a:pt x="164" y="25"/>
                      <a:pt x="168" y="45"/>
                      <a:pt x="169" y="63"/>
                    </a:cubicBezTo>
                    <a:cubicBezTo>
                      <a:pt x="171" y="96"/>
                      <a:pt x="173" y="129"/>
                      <a:pt x="174" y="162"/>
                    </a:cubicBezTo>
                    <a:cubicBezTo>
                      <a:pt x="175" y="167"/>
                      <a:pt x="175" y="173"/>
                      <a:pt x="175" y="178"/>
                    </a:cubicBezTo>
                    <a:cubicBezTo>
                      <a:pt x="177" y="202"/>
                      <a:pt x="178" y="226"/>
                      <a:pt x="179" y="250"/>
                    </a:cubicBezTo>
                    <a:cubicBezTo>
                      <a:pt x="149" y="284"/>
                      <a:pt x="122" y="321"/>
                      <a:pt x="98" y="360"/>
                    </a:cubicBezTo>
                    <a:cubicBezTo>
                      <a:pt x="64" y="413"/>
                      <a:pt x="33" y="468"/>
                      <a:pt x="5" y="525"/>
                    </a:cubicBezTo>
                    <a:cubicBezTo>
                      <a:pt x="3" y="536"/>
                      <a:pt x="1" y="548"/>
                      <a:pt x="0" y="560"/>
                    </a:cubicBezTo>
                    <a:cubicBezTo>
                      <a:pt x="15" y="528"/>
                      <a:pt x="31" y="496"/>
                      <a:pt x="48" y="465"/>
                    </a:cubicBezTo>
                    <a:cubicBezTo>
                      <a:pt x="86" y="395"/>
                      <a:pt x="128" y="325"/>
                      <a:pt x="180" y="265"/>
                    </a:cubicBezTo>
                    <a:cubicBezTo>
                      <a:pt x="185" y="351"/>
                      <a:pt x="189" y="437"/>
                      <a:pt x="194" y="523"/>
                    </a:cubicBezTo>
                    <a:cubicBezTo>
                      <a:pt x="164" y="558"/>
                      <a:pt x="137" y="595"/>
                      <a:pt x="113" y="633"/>
                    </a:cubicBezTo>
                    <a:cubicBezTo>
                      <a:pt x="74" y="695"/>
                      <a:pt x="39" y="759"/>
                      <a:pt x="7" y="825"/>
                    </a:cubicBezTo>
                    <a:cubicBezTo>
                      <a:pt x="8" y="831"/>
                      <a:pt x="9" y="838"/>
                      <a:pt x="11" y="844"/>
                    </a:cubicBezTo>
                    <a:cubicBezTo>
                      <a:pt x="27" y="808"/>
                      <a:pt x="45" y="773"/>
                      <a:pt x="63" y="738"/>
                    </a:cubicBezTo>
                    <a:cubicBezTo>
                      <a:pt x="101" y="668"/>
                      <a:pt x="143" y="599"/>
                      <a:pt x="195" y="538"/>
                    </a:cubicBezTo>
                    <a:cubicBezTo>
                      <a:pt x="200" y="625"/>
                      <a:pt x="204" y="711"/>
                      <a:pt x="209" y="797"/>
                    </a:cubicBezTo>
                    <a:cubicBezTo>
                      <a:pt x="179" y="831"/>
                      <a:pt x="152" y="869"/>
                      <a:pt x="128" y="907"/>
                    </a:cubicBezTo>
                    <a:cubicBezTo>
                      <a:pt x="104" y="945"/>
                      <a:pt x="81" y="984"/>
                      <a:pt x="60" y="1024"/>
                    </a:cubicBezTo>
                    <a:cubicBezTo>
                      <a:pt x="62" y="1029"/>
                      <a:pt x="63" y="1034"/>
                      <a:pt x="65" y="1038"/>
                    </a:cubicBezTo>
                    <a:cubicBezTo>
                      <a:pt x="69" y="1029"/>
                      <a:pt x="74" y="1021"/>
                      <a:pt x="78" y="1013"/>
                    </a:cubicBezTo>
                    <a:cubicBezTo>
                      <a:pt x="116" y="942"/>
                      <a:pt x="158" y="873"/>
                      <a:pt x="210" y="812"/>
                    </a:cubicBezTo>
                    <a:cubicBezTo>
                      <a:pt x="212" y="853"/>
                      <a:pt x="215" y="893"/>
                      <a:pt x="216" y="934"/>
                    </a:cubicBezTo>
                    <a:cubicBezTo>
                      <a:pt x="219" y="980"/>
                      <a:pt x="222" y="1025"/>
                      <a:pt x="224" y="1071"/>
                    </a:cubicBezTo>
                    <a:cubicBezTo>
                      <a:pt x="194" y="1105"/>
                      <a:pt x="167" y="1143"/>
                      <a:pt x="143" y="1181"/>
                    </a:cubicBezTo>
                    <a:cubicBezTo>
                      <a:pt x="141" y="1184"/>
                      <a:pt x="139" y="1186"/>
                      <a:pt x="138" y="1189"/>
                    </a:cubicBezTo>
                    <a:cubicBezTo>
                      <a:pt x="140" y="1193"/>
                      <a:pt x="142" y="1196"/>
                      <a:pt x="144" y="1199"/>
                    </a:cubicBezTo>
                    <a:cubicBezTo>
                      <a:pt x="168" y="1159"/>
                      <a:pt x="195" y="1121"/>
                      <a:pt x="225" y="1086"/>
                    </a:cubicBezTo>
                    <a:cubicBezTo>
                      <a:pt x="228" y="1147"/>
                      <a:pt x="232" y="1208"/>
                      <a:pt x="235" y="1269"/>
                    </a:cubicBezTo>
                    <a:cubicBezTo>
                      <a:pt x="236" y="1290"/>
                      <a:pt x="237" y="1311"/>
                      <a:pt x="238" y="1332"/>
                    </a:cubicBezTo>
                    <a:cubicBezTo>
                      <a:pt x="242" y="1336"/>
                      <a:pt x="244" y="1338"/>
                      <a:pt x="244" y="1338"/>
                    </a:cubicBezTo>
                    <a:cubicBezTo>
                      <a:pt x="244" y="1338"/>
                      <a:pt x="245" y="1336"/>
                      <a:pt x="249" y="1332"/>
                    </a:cubicBezTo>
                    <a:cubicBezTo>
                      <a:pt x="247" y="1299"/>
                      <a:pt x="245" y="1267"/>
                      <a:pt x="243" y="1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21"/>
              <p:cNvSpPr/>
              <p:nvPr/>
            </p:nvSpPr>
            <p:spPr>
              <a:xfrm>
                <a:off x="9030773" y="955782"/>
                <a:ext cx="112007" cy="359194"/>
              </a:xfrm>
              <a:custGeom>
                <a:rect b="b" l="l" r="r" t="t"/>
                <a:pathLst>
                  <a:path extrusionOk="0" h="1100" w="343">
                    <a:moveTo>
                      <a:pt x="248" y="995"/>
                    </a:moveTo>
                    <a:cubicBezTo>
                      <a:pt x="266" y="927"/>
                      <a:pt x="278" y="855"/>
                      <a:pt x="268" y="785"/>
                    </a:cubicBezTo>
                    <a:cubicBezTo>
                      <a:pt x="279" y="729"/>
                      <a:pt x="287" y="671"/>
                      <a:pt x="276" y="617"/>
                    </a:cubicBezTo>
                    <a:cubicBezTo>
                      <a:pt x="270" y="587"/>
                      <a:pt x="254" y="560"/>
                      <a:pt x="254" y="529"/>
                    </a:cubicBezTo>
                    <a:cubicBezTo>
                      <a:pt x="254" y="497"/>
                      <a:pt x="263" y="466"/>
                      <a:pt x="260" y="434"/>
                    </a:cubicBezTo>
                    <a:cubicBezTo>
                      <a:pt x="256" y="403"/>
                      <a:pt x="258" y="371"/>
                      <a:pt x="251" y="340"/>
                    </a:cubicBezTo>
                    <a:cubicBezTo>
                      <a:pt x="245" y="310"/>
                      <a:pt x="229" y="288"/>
                      <a:pt x="209" y="264"/>
                    </a:cubicBezTo>
                    <a:cubicBezTo>
                      <a:pt x="169" y="218"/>
                      <a:pt x="148" y="150"/>
                      <a:pt x="87" y="125"/>
                    </a:cubicBezTo>
                    <a:cubicBezTo>
                      <a:pt x="57" y="113"/>
                      <a:pt x="27" y="119"/>
                      <a:pt x="0" y="134"/>
                    </a:cubicBezTo>
                    <a:cubicBezTo>
                      <a:pt x="48" y="44"/>
                      <a:pt x="97" y="0"/>
                      <a:pt x="97" y="0"/>
                    </a:cubicBezTo>
                    <a:cubicBezTo>
                      <a:pt x="97" y="0"/>
                      <a:pt x="320" y="157"/>
                      <a:pt x="341" y="538"/>
                    </a:cubicBezTo>
                    <a:cubicBezTo>
                      <a:pt x="355" y="793"/>
                      <a:pt x="270" y="994"/>
                      <a:pt x="212" y="1100"/>
                    </a:cubicBezTo>
                    <a:cubicBezTo>
                      <a:pt x="225" y="1066"/>
                      <a:pt x="238" y="1031"/>
                      <a:pt x="248" y="99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_2">
    <p:spTree>
      <p:nvGrpSpPr>
        <p:cNvPr id="3230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Google Shape;3231;p22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232" name="Google Shape;3232;p22"/>
          <p:cNvSpPr txBox="1"/>
          <p:nvPr>
            <p:ph type="title"/>
          </p:nvPr>
        </p:nvSpPr>
        <p:spPr>
          <a:xfrm>
            <a:off x="1786101" y="1417350"/>
            <a:ext cx="2664000" cy="12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33" name="Google Shape;3233;p22"/>
          <p:cNvSpPr txBox="1"/>
          <p:nvPr>
            <p:ph idx="1" type="subTitle"/>
          </p:nvPr>
        </p:nvSpPr>
        <p:spPr>
          <a:xfrm>
            <a:off x="1786101" y="2679450"/>
            <a:ext cx="26640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34" name="Google Shape;3234;p22"/>
          <p:cNvGrpSpPr/>
          <p:nvPr/>
        </p:nvGrpSpPr>
        <p:grpSpPr>
          <a:xfrm flipH="1">
            <a:off x="-304793" y="3063403"/>
            <a:ext cx="2118011" cy="2385046"/>
            <a:chOff x="5032807" y="2699178"/>
            <a:chExt cx="2118011" cy="2385046"/>
          </a:xfrm>
        </p:grpSpPr>
        <p:sp>
          <p:nvSpPr>
            <p:cNvPr id="3235" name="Google Shape;3235;p22"/>
            <p:cNvSpPr/>
            <p:nvPr/>
          </p:nvSpPr>
          <p:spPr>
            <a:xfrm>
              <a:off x="5880534" y="3359768"/>
              <a:ext cx="789924" cy="769981"/>
            </a:xfrm>
            <a:custGeom>
              <a:rect b="b" l="l" r="r" t="t"/>
              <a:pathLst>
                <a:path extrusionOk="0" h="2358" w="2419">
                  <a:moveTo>
                    <a:pt x="2417" y="2334"/>
                  </a:moveTo>
                  <a:cubicBezTo>
                    <a:pt x="2340" y="2153"/>
                    <a:pt x="2220" y="1971"/>
                    <a:pt x="2094" y="1803"/>
                  </a:cubicBezTo>
                  <a:cubicBezTo>
                    <a:pt x="2098" y="1796"/>
                    <a:pt x="2103" y="1787"/>
                    <a:pt x="2108" y="1775"/>
                  </a:cubicBezTo>
                  <a:cubicBezTo>
                    <a:pt x="2118" y="1751"/>
                    <a:pt x="2131" y="1716"/>
                    <a:pt x="2140" y="1673"/>
                  </a:cubicBezTo>
                  <a:cubicBezTo>
                    <a:pt x="2150" y="1631"/>
                    <a:pt x="2156" y="1580"/>
                    <a:pt x="2158" y="1525"/>
                  </a:cubicBezTo>
                  <a:cubicBezTo>
                    <a:pt x="2160" y="1470"/>
                    <a:pt x="2156" y="1410"/>
                    <a:pt x="2149" y="1350"/>
                  </a:cubicBezTo>
                  <a:cubicBezTo>
                    <a:pt x="2141" y="1290"/>
                    <a:pt x="2128" y="1229"/>
                    <a:pt x="2111" y="1171"/>
                  </a:cubicBezTo>
                  <a:cubicBezTo>
                    <a:pt x="2103" y="1142"/>
                    <a:pt x="2094" y="1114"/>
                    <a:pt x="2084" y="1087"/>
                  </a:cubicBezTo>
                  <a:cubicBezTo>
                    <a:pt x="2074" y="1061"/>
                    <a:pt x="2063" y="1035"/>
                    <a:pt x="2053" y="1011"/>
                  </a:cubicBezTo>
                  <a:cubicBezTo>
                    <a:pt x="2042" y="988"/>
                    <a:pt x="2031" y="966"/>
                    <a:pt x="2021" y="946"/>
                  </a:cubicBezTo>
                  <a:cubicBezTo>
                    <a:pt x="2010" y="927"/>
                    <a:pt x="2000" y="909"/>
                    <a:pt x="1991" y="895"/>
                  </a:cubicBezTo>
                  <a:cubicBezTo>
                    <a:pt x="1974" y="867"/>
                    <a:pt x="1961" y="850"/>
                    <a:pt x="1961" y="850"/>
                  </a:cubicBezTo>
                  <a:cubicBezTo>
                    <a:pt x="1961" y="850"/>
                    <a:pt x="1952" y="863"/>
                    <a:pt x="1941" y="888"/>
                  </a:cubicBezTo>
                  <a:cubicBezTo>
                    <a:pt x="1936" y="900"/>
                    <a:pt x="1930" y="915"/>
                    <a:pt x="1925" y="932"/>
                  </a:cubicBezTo>
                  <a:cubicBezTo>
                    <a:pt x="1919" y="949"/>
                    <a:pt x="1914" y="968"/>
                    <a:pt x="1909" y="990"/>
                  </a:cubicBezTo>
                  <a:cubicBezTo>
                    <a:pt x="1904" y="1011"/>
                    <a:pt x="1900" y="1034"/>
                    <a:pt x="1897" y="1059"/>
                  </a:cubicBezTo>
                  <a:cubicBezTo>
                    <a:pt x="1894" y="1084"/>
                    <a:pt x="1892" y="1111"/>
                    <a:pt x="1891" y="1138"/>
                  </a:cubicBezTo>
                  <a:cubicBezTo>
                    <a:pt x="1889" y="1193"/>
                    <a:pt x="1893" y="1253"/>
                    <a:pt x="1900" y="1313"/>
                  </a:cubicBezTo>
                  <a:cubicBezTo>
                    <a:pt x="1909" y="1373"/>
                    <a:pt x="1921" y="1434"/>
                    <a:pt x="1938" y="1492"/>
                  </a:cubicBezTo>
                  <a:cubicBezTo>
                    <a:pt x="1955" y="1550"/>
                    <a:pt x="1975" y="1604"/>
                    <a:pt x="1997" y="1652"/>
                  </a:cubicBezTo>
                  <a:cubicBezTo>
                    <a:pt x="2007" y="1675"/>
                    <a:pt x="2018" y="1697"/>
                    <a:pt x="2028" y="1716"/>
                  </a:cubicBezTo>
                  <a:cubicBezTo>
                    <a:pt x="2018" y="1703"/>
                    <a:pt x="2009" y="1691"/>
                    <a:pt x="1999" y="1678"/>
                  </a:cubicBezTo>
                  <a:cubicBezTo>
                    <a:pt x="1904" y="1557"/>
                    <a:pt x="1803" y="1440"/>
                    <a:pt x="1697" y="1327"/>
                  </a:cubicBezTo>
                  <a:cubicBezTo>
                    <a:pt x="1700" y="1322"/>
                    <a:pt x="1702" y="1316"/>
                    <a:pt x="1705" y="1309"/>
                  </a:cubicBezTo>
                  <a:cubicBezTo>
                    <a:pt x="1716" y="1285"/>
                    <a:pt x="1728" y="1250"/>
                    <a:pt x="1738" y="1207"/>
                  </a:cubicBezTo>
                  <a:cubicBezTo>
                    <a:pt x="1747" y="1165"/>
                    <a:pt x="1754" y="1114"/>
                    <a:pt x="1756" y="1059"/>
                  </a:cubicBezTo>
                  <a:cubicBezTo>
                    <a:pt x="1757" y="1004"/>
                    <a:pt x="1754" y="944"/>
                    <a:pt x="1746" y="884"/>
                  </a:cubicBezTo>
                  <a:cubicBezTo>
                    <a:pt x="1738" y="824"/>
                    <a:pt x="1726" y="763"/>
                    <a:pt x="1709" y="705"/>
                  </a:cubicBezTo>
                  <a:cubicBezTo>
                    <a:pt x="1701" y="676"/>
                    <a:pt x="1691" y="648"/>
                    <a:pt x="1681" y="621"/>
                  </a:cubicBezTo>
                  <a:cubicBezTo>
                    <a:pt x="1672" y="595"/>
                    <a:pt x="1661" y="569"/>
                    <a:pt x="1650" y="545"/>
                  </a:cubicBezTo>
                  <a:cubicBezTo>
                    <a:pt x="1639" y="522"/>
                    <a:pt x="1629" y="500"/>
                    <a:pt x="1618" y="480"/>
                  </a:cubicBezTo>
                  <a:cubicBezTo>
                    <a:pt x="1608" y="461"/>
                    <a:pt x="1598" y="443"/>
                    <a:pt x="1589" y="429"/>
                  </a:cubicBezTo>
                  <a:cubicBezTo>
                    <a:pt x="1571" y="401"/>
                    <a:pt x="1558" y="384"/>
                    <a:pt x="1558" y="384"/>
                  </a:cubicBezTo>
                  <a:cubicBezTo>
                    <a:pt x="1558" y="384"/>
                    <a:pt x="1549" y="397"/>
                    <a:pt x="1539" y="421"/>
                  </a:cubicBezTo>
                  <a:cubicBezTo>
                    <a:pt x="1533" y="434"/>
                    <a:pt x="1528" y="449"/>
                    <a:pt x="1522" y="466"/>
                  </a:cubicBezTo>
                  <a:cubicBezTo>
                    <a:pt x="1516" y="483"/>
                    <a:pt x="1511" y="502"/>
                    <a:pt x="1506" y="524"/>
                  </a:cubicBezTo>
                  <a:cubicBezTo>
                    <a:pt x="1502" y="545"/>
                    <a:pt x="1497" y="568"/>
                    <a:pt x="1494" y="593"/>
                  </a:cubicBezTo>
                  <a:cubicBezTo>
                    <a:pt x="1491" y="618"/>
                    <a:pt x="1489" y="645"/>
                    <a:pt x="1488" y="672"/>
                  </a:cubicBezTo>
                  <a:cubicBezTo>
                    <a:pt x="1487" y="727"/>
                    <a:pt x="1490" y="787"/>
                    <a:pt x="1498" y="847"/>
                  </a:cubicBezTo>
                  <a:cubicBezTo>
                    <a:pt x="1506" y="907"/>
                    <a:pt x="1519" y="968"/>
                    <a:pt x="1536" y="1026"/>
                  </a:cubicBezTo>
                  <a:cubicBezTo>
                    <a:pt x="1552" y="1083"/>
                    <a:pt x="1573" y="1138"/>
                    <a:pt x="1594" y="1186"/>
                  </a:cubicBezTo>
                  <a:cubicBezTo>
                    <a:pt x="1606" y="1211"/>
                    <a:pt x="1617" y="1233"/>
                    <a:pt x="1628" y="1254"/>
                  </a:cubicBezTo>
                  <a:cubicBezTo>
                    <a:pt x="1523" y="1145"/>
                    <a:pt x="1415" y="1040"/>
                    <a:pt x="1302" y="939"/>
                  </a:cubicBezTo>
                  <a:cubicBezTo>
                    <a:pt x="1303" y="933"/>
                    <a:pt x="1303" y="926"/>
                    <a:pt x="1304" y="918"/>
                  </a:cubicBezTo>
                  <a:cubicBezTo>
                    <a:pt x="1305" y="889"/>
                    <a:pt x="1305" y="849"/>
                    <a:pt x="1299" y="801"/>
                  </a:cubicBezTo>
                  <a:cubicBezTo>
                    <a:pt x="1294" y="754"/>
                    <a:pt x="1284" y="699"/>
                    <a:pt x="1267" y="641"/>
                  </a:cubicBezTo>
                  <a:cubicBezTo>
                    <a:pt x="1252" y="583"/>
                    <a:pt x="1230" y="522"/>
                    <a:pt x="1204" y="462"/>
                  </a:cubicBezTo>
                  <a:cubicBezTo>
                    <a:pt x="1178" y="402"/>
                    <a:pt x="1147" y="343"/>
                    <a:pt x="1114" y="288"/>
                  </a:cubicBezTo>
                  <a:cubicBezTo>
                    <a:pt x="1098" y="260"/>
                    <a:pt x="1081" y="234"/>
                    <a:pt x="1064" y="209"/>
                  </a:cubicBezTo>
                  <a:cubicBezTo>
                    <a:pt x="1047" y="184"/>
                    <a:pt x="1029" y="161"/>
                    <a:pt x="1013" y="139"/>
                  </a:cubicBezTo>
                  <a:cubicBezTo>
                    <a:pt x="996" y="118"/>
                    <a:pt x="979" y="99"/>
                    <a:pt x="964" y="82"/>
                  </a:cubicBezTo>
                  <a:cubicBezTo>
                    <a:pt x="949" y="64"/>
                    <a:pt x="935" y="50"/>
                    <a:pt x="922" y="38"/>
                  </a:cubicBezTo>
                  <a:cubicBezTo>
                    <a:pt x="898" y="13"/>
                    <a:pt x="882" y="0"/>
                    <a:pt x="882" y="0"/>
                  </a:cubicBezTo>
                  <a:cubicBezTo>
                    <a:pt x="882" y="0"/>
                    <a:pt x="878" y="17"/>
                    <a:pt x="877" y="45"/>
                  </a:cubicBezTo>
                  <a:cubicBezTo>
                    <a:pt x="876" y="60"/>
                    <a:pt x="876" y="77"/>
                    <a:pt x="876" y="96"/>
                  </a:cubicBezTo>
                  <a:cubicBezTo>
                    <a:pt x="877" y="116"/>
                    <a:pt x="879" y="138"/>
                    <a:pt x="881" y="162"/>
                  </a:cubicBezTo>
                  <a:cubicBezTo>
                    <a:pt x="884" y="185"/>
                    <a:pt x="888" y="211"/>
                    <a:pt x="893" y="238"/>
                  </a:cubicBezTo>
                  <a:cubicBezTo>
                    <a:pt x="898" y="265"/>
                    <a:pt x="905" y="293"/>
                    <a:pt x="913" y="322"/>
                  </a:cubicBezTo>
                  <a:cubicBezTo>
                    <a:pt x="929" y="380"/>
                    <a:pt x="951" y="440"/>
                    <a:pt x="977" y="501"/>
                  </a:cubicBezTo>
                  <a:cubicBezTo>
                    <a:pt x="1003" y="561"/>
                    <a:pt x="1033" y="620"/>
                    <a:pt x="1067" y="675"/>
                  </a:cubicBezTo>
                  <a:cubicBezTo>
                    <a:pt x="1099" y="729"/>
                    <a:pt x="1133" y="778"/>
                    <a:pt x="1166" y="821"/>
                  </a:cubicBezTo>
                  <a:cubicBezTo>
                    <a:pt x="1070" y="738"/>
                    <a:pt x="971" y="659"/>
                    <a:pt x="870" y="582"/>
                  </a:cubicBezTo>
                  <a:cubicBezTo>
                    <a:pt x="852" y="557"/>
                    <a:pt x="827" y="526"/>
                    <a:pt x="797" y="492"/>
                  </a:cubicBezTo>
                  <a:cubicBezTo>
                    <a:pt x="760" y="452"/>
                    <a:pt x="715" y="408"/>
                    <a:pt x="665" y="366"/>
                  </a:cubicBezTo>
                  <a:cubicBezTo>
                    <a:pt x="615" y="323"/>
                    <a:pt x="560" y="281"/>
                    <a:pt x="503" y="243"/>
                  </a:cubicBezTo>
                  <a:cubicBezTo>
                    <a:pt x="446" y="206"/>
                    <a:pt x="387" y="171"/>
                    <a:pt x="330" y="143"/>
                  </a:cubicBezTo>
                  <a:cubicBezTo>
                    <a:pt x="302" y="129"/>
                    <a:pt x="274" y="116"/>
                    <a:pt x="247" y="105"/>
                  </a:cubicBezTo>
                  <a:cubicBezTo>
                    <a:pt x="220" y="94"/>
                    <a:pt x="194" y="84"/>
                    <a:pt x="170" y="76"/>
                  </a:cubicBezTo>
                  <a:cubicBezTo>
                    <a:pt x="145" y="68"/>
                    <a:pt x="123" y="61"/>
                    <a:pt x="102" y="56"/>
                  </a:cubicBezTo>
                  <a:cubicBezTo>
                    <a:pt x="82" y="51"/>
                    <a:pt x="64" y="47"/>
                    <a:pt x="49" y="44"/>
                  </a:cubicBezTo>
                  <a:cubicBezTo>
                    <a:pt x="18" y="38"/>
                    <a:pt x="0" y="38"/>
                    <a:pt x="0" y="38"/>
                  </a:cubicBezTo>
                  <a:cubicBezTo>
                    <a:pt x="0" y="38"/>
                    <a:pt x="10" y="56"/>
                    <a:pt x="29" y="83"/>
                  </a:cubicBezTo>
                  <a:cubicBezTo>
                    <a:pt x="39" y="97"/>
                    <a:pt x="51" y="113"/>
                    <a:pt x="66" y="131"/>
                  </a:cubicBezTo>
                  <a:cubicBezTo>
                    <a:pt x="80" y="149"/>
                    <a:pt x="96" y="168"/>
                    <a:pt x="115" y="189"/>
                  </a:cubicBezTo>
                  <a:cubicBezTo>
                    <a:pt x="133" y="209"/>
                    <a:pt x="153" y="230"/>
                    <a:pt x="176" y="251"/>
                  </a:cubicBezTo>
                  <a:cubicBezTo>
                    <a:pt x="198" y="273"/>
                    <a:pt x="221" y="294"/>
                    <a:pt x="246" y="315"/>
                  </a:cubicBezTo>
                  <a:cubicBezTo>
                    <a:pt x="296" y="358"/>
                    <a:pt x="351" y="399"/>
                    <a:pt x="408" y="437"/>
                  </a:cubicBezTo>
                  <a:cubicBezTo>
                    <a:pt x="465" y="475"/>
                    <a:pt x="524" y="509"/>
                    <a:pt x="581" y="537"/>
                  </a:cubicBezTo>
                  <a:cubicBezTo>
                    <a:pt x="638" y="566"/>
                    <a:pt x="694" y="588"/>
                    <a:pt x="742" y="604"/>
                  </a:cubicBezTo>
                  <a:cubicBezTo>
                    <a:pt x="791" y="621"/>
                    <a:pt x="833" y="631"/>
                    <a:pt x="863" y="636"/>
                  </a:cubicBezTo>
                  <a:cubicBezTo>
                    <a:pt x="873" y="638"/>
                    <a:pt x="882" y="640"/>
                    <a:pt x="889" y="641"/>
                  </a:cubicBezTo>
                  <a:cubicBezTo>
                    <a:pt x="1050" y="765"/>
                    <a:pt x="1206" y="896"/>
                    <a:pt x="1356" y="1034"/>
                  </a:cubicBezTo>
                  <a:cubicBezTo>
                    <a:pt x="1328" y="1021"/>
                    <a:pt x="1292" y="1006"/>
                    <a:pt x="1251" y="991"/>
                  </a:cubicBezTo>
                  <a:cubicBezTo>
                    <a:pt x="1203" y="975"/>
                    <a:pt x="1147" y="959"/>
                    <a:pt x="1089" y="948"/>
                  </a:cubicBezTo>
                  <a:cubicBezTo>
                    <a:pt x="1030" y="937"/>
                    <a:pt x="970" y="930"/>
                    <a:pt x="910" y="928"/>
                  </a:cubicBezTo>
                  <a:cubicBezTo>
                    <a:pt x="850" y="926"/>
                    <a:pt x="792" y="928"/>
                    <a:pt x="738" y="935"/>
                  </a:cubicBezTo>
                  <a:cubicBezTo>
                    <a:pt x="711" y="939"/>
                    <a:pt x="686" y="944"/>
                    <a:pt x="662" y="949"/>
                  </a:cubicBezTo>
                  <a:cubicBezTo>
                    <a:pt x="638" y="955"/>
                    <a:pt x="615" y="961"/>
                    <a:pt x="595" y="968"/>
                  </a:cubicBezTo>
                  <a:cubicBezTo>
                    <a:pt x="574" y="975"/>
                    <a:pt x="556" y="983"/>
                    <a:pt x="540" y="990"/>
                  </a:cubicBezTo>
                  <a:cubicBezTo>
                    <a:pt x="523" y="997"/>
                    <a:pt x="509" y="1005"/>
                    <a:pt x="498" y="1011"/>
                  </a:cubicBezTo>
                  <a:cubicBezTo>
                    <a:pt x="475" y="1024"/>
                    <a:pt x="463" y="1035"/>
                    <a:pt x="463" y="1035"/>
                  </a:cubicBezTo>
                  <a:cubicBezTo>
                    <a:pt x="463" y="1035"/>
                    <a:pt x="481" y="1046"/>
                    <a:pt x="510" y="1061"/>
                  </a:cubicBezTo>
                  <a:cubicBezTo>
                    <a:pt x="525" y="1069"/>
                    <a:pt x="543" y="1077"/>
                    <a:pt x="563" y="1086"/>
                  </a:cubicBezTo>
                  <a:cubicBezTo>
                    <a:pt x="583" y="1094"/>
                    <a:pt x="606" y="1103"/>
                    <a:pt x="630" y="1112"/>
                  </a:cubicBezTo>
                  <a:cubicBezTo>
                    <a:pt x="654" y="1120"/>
                    <a:pt x="681" y="1128"/>
                    <a:pt x="708" y="1136"/>
                  </a:cubicBezTo>
                  <a:cubicBezTo>
                    <a:pt x="735" y="1143"/>
                    <a:pt x="764" y="1150"/>
                    <a:pt x="793" y="1155"/>
                  </a:cubicBezTo>
                  <a:cubicBezTo>
                    <a:pt x="851" y="1167"/>
                    <a:pt x="912" y="1173"/>
                    <a:pt x="971" y="1175"/>
                  </a:cubicBezTo>
                  <a:cubicBezTo>
                    <a:pt x="1031" y="1177"/>
                    <a:pt x="1089" y="1175"/>
                    <a:pt x="1143" y="1167"/>
                  </a:cubicBezTo>
                  <a:cubicBezTo>
                    <a:pt x="1197" y="1160"/>
                    <a:pt x="1246" y="1148"/>
                    <a:pt x="1287" y="1134"/>
                  </a:cubicBezTo>
                  <a:cubicBezTo>
                    <a:pt x="1328" y="1120"/>
                    <a:pt x="1361" y="1105"/>
                    <a:pt x="1383" y="1091"/>
                  </a:cubicBezTo>
                  <a:cubicBezTo>
                    <a:pt x="1391" y="1087"/>
                    <a:pt x="1398" y="1083"/>
                    <a:pt x="1403" y="1079"/>
                  </a:cubicBezTo>
                  <a:cubicBezTo>
                    <a:pt x="1551" y="1219"/>
                    <a:pt x="1693" y="1366"/>
                    <a:pt x="1825" y="1521"/>
                  </a:cubicBezTo>
                  <a:cubicBezTo>
                    <a:pt x="1819" y="1518"/>
                    <a:pt x="1813" y="1515"/>
                    <a:pt x="1806" y="1511"/>
                  </a:cubicBezTo>
                  <a:cubicBezTo>
                    <a:pt x="1776" y="1496"/>
                    <a:pt x="1735" y="1478"/>
                    <a:pt x="1686" y="1461"/>
                  </a:cubicBezTo>
                  <a:cubicBezTo>
                    <a:pt x="1638" y="1444"/>
                    <a:pt x="1582" y="1428"/>
                    <a:pt x="1524" y="1417"/>
                  </a:cubicBezTo>
                  <a:cubicBezTo>
                    <a:pt x="1466" y="1406"/>
                    <a:pt x="1405" y="1399"/>
                    <a:pt x="1345" y="1397"/>
                  </a:cubicBezTo>
                  <a:cubicBezTo>
                    <a:pt x="1285" y="1395"/>
                    <a:pt x="1227" y="1397"/>
                    <a:pt x="1173" y="1405"/>
                  </a:cubicBezTo>
                  <a:cubicBezTo>
                    <a:pt x="1146" y="1408"/>
                    <a:pt x="1121" y="1413"/>
                    <a:pt x="1097" y="1418"/>
                  </a:cubicBezTo>
                  <a:cubicBezTo>
                    <a:pt x="1073" y="1424"/>
                    <a:pt x="1050" y="1431"/>
                    <a:pt x="1030" y="1437"/>
                  </a:cubicBezTo>
                  <a:cubicBezTo>
                    <a:pt x="1009" y="1444"/>
                    <a:pt x="991" y="1452"/>
                    <a:pt x="975" y="1459"/>
                  </a:cubicBezTo>
                  <a:cubicBezTo>
                    <a:pt x="959" y="1467"/>
                    <a:pt x="945" y="1474"/>
                    <a:pt x="933" y="1480"/>
                  </a:cubicBezTo>
                  <a:cubicBezTo>
                    <a:pt x="911" y="1493"/>
                    <a:pt x="898" y="1504"/>
                    <a:pt x="898" y="1504"/>
                  </a:cubicBezTo>
                  <a:cubicBezTo>
                    <a:pt x="898" y="1504"/>
                    <a:pt x="916" y="1515"/>
                    <a:pt x="946" y="1530"/>
                  </a:cubicBezTo>
                  <a:cubicBezTo>
                    <a:pt x="960" y="1538"/>
                    <a:pt x="978" y="1546"/>
                    <a:pt x="998" y="1555"/>
                  </a:cubicBezTo>
                  <a:cubicBezTo>
                    <a:pt x="1019" y="1563"/>
                    <a:pt x="1041" y="1572"/>
                    <a:pt x="1065" y="1581"/>
                  </a:cubicBezTo>
                  <a:cubicBezTo>
                    <a:pt x="1090" y="1589"/>
                    <a:pt x="1116" y="1598"/>
                    <a:pt x="1143" y="1605"/>
                  </a:cubicBezTo>
                  <a:cubicBezTo>
                    <a:pt x="1170" y="1612"/>
                    <a:pt x="1199" y="1619"/>
                    <a:pt x="1228" y="1624"/>
                  </a:cubicBezTo>
                  <a:cubicBezTo>
                    <a:pt x="1286" y="1636"/>
                    <a:pt x="1347" y="1642"/>
                    <a:pt x="1406" y="1644"/>
                  </a:cubicBezTo>
                  <a:cubicBezTo>
                    <a:pt x="1466" y="1646"/>
                    <a:pt x="1525" y="1644"/>
                    <a:pt x="1578" y="1636"/>
                  </a:cubicBezTo>
                  <a:cubicBezTo>
                    <a:pt x="1632" y="1629"/>
                    <a:pt x="1681" y="1617"/>
                    <a:pt x="1722" y="1603"/>
                  </a:cubicBezTo>
                  <a:cubicBezTo>
                    <a:pt x="1763" y="1590"/>
                    <a:pt x="1796" y="1574"/>
                    <a:pt x="1818" y="1561"/>
                  </a:cubicBezTo>
                  <a:cubicBezTo>
                    <a:pt x="1829" y="1554"/>
                    <a:pt x="1838" y="1548"/>
                    <a:pt x="1844" y="1544"/>
                  </a:cubicBezTo>
                  <a:cubicBezTo>
                    <a:pt x="1894" y="1604"/>
                    <a:pt x="1943" y="1664"/>
                    <a:pt x="1990" y="1725"/>
                  </a:cubicBezTo>
                  <a:cubicBezTo>
                    <a:pt x="2048" y="1801"/>
                    <a:pt x="2107" y="1879"/>
                    <a:pt x="2162" y="1960"/>
                  </a:cubicBezTo>
                  <a:cubicBezTo>
                    <a:pt x="2155" y="1956"/>
                    <a:pt x="2146" y="1951"/>
                    <a:pt x="2136" y="1946"/>
                  </a:cubicBezTo>
                  <a:cubicBezTo>
                    <a:pt x="2107" y="1931"/>
                    <a:pt x="2065" y="1913"/>
                    <a:pt x="2017" y="1896"/>
                  </a:cubicBezTo>
                  <a:cubicBezTo>
                    <a:pt x="1968" y="1879"/>
                    <a:pt x="1912" y="1863"/>
                    <a:pt x="1854" y="1852"/>
                  </a:cubicBezTo>
                  <a:cubicBezTo>
                    <a:pt x="1796" y="1841"/>
                    <a:pt x="1735" y="1834"/>
                    <a:pt x="1675" y="1832"/>
                  </a:cubicBezTo>
                  <a:cubicBezTo>
                    <a:pt x="1616" y="1830"/>
                    <a:pt x="1557" y="1832"/>
                    <a:pt x="1504" y="1839"/>
                  </a:cubicBezTo>
                  <a:cubicBezTo>
                    <a:pt x="1477" y="1843"/>
                    <a:pt x="1451" y="1848"/>
                    <a:pt x="1427" y="1853"/>
                  </a:cubicBezTo>
                  <a:cubicBezTo>
                    <a:pt x="1403" y="1859"/>
                    <a:pt x="1381" y="1866"/>
                    <a:pt x="1360" y="1872"/>
                  </a:cubicBezTo>
                  <a:cubicBezTo>
                    <a:pt x="1340" y="1879"/>
                    <a:pt x="1321" y="1887"/>
                    <a:pt x="1305" y="1894"/>
                  </a:cubicBezTo>
                  <a:cubicBezTo>
                    <a:pt x="1289" y="1902"/>
                    <a:pt x="1275" y="1909"/>
                    <a:pt x="1264" y="1915"/>
                  </a:cubicBezTo>
                  <a:cubicBezTo>
                    <a:pt x="1241" y="1929"/>
                    <a:pt x="1229" y="1939"/>
                    <a:pt x="1229" y="1939"/>
                  </a:cubicBezTo>
                  <a:cubicBezTo>
                    <a:pt x="1229" y="1939"/>
                    <a:pt x="1246" y="1950"/>
                    <a:pt x="1276" y="1965"/>
                  </a:cubicBezTo>
                  <a:cubicBezTo>
                    <a:pt x="1291" y="1973"/>
                    <a:pt x="1309" y="1981"/>
                    <a:pt x="1329" y="1990"/>
                  </a:cubicBezTo>
                  <a:cubicBezTo>
                    <a:pt x="1349" y="1999"/>
                    <a:pt x="1372" y="2007"/>
                    <a:pt x="1396" y="2016"/>
                  </a:cubicBezTo>
                  <a:cubicBezTo>
                    <a:pt x="1420" y="2024"/>
                    <a:pt x="1446" y="2033"/>
                    <a:pt x="1473" y="2040"/>
                  </a:cubicBezTo>
                  <a:cubicBezTo>
                    <a:pt x="1501" y="2047"/>
                    <a:pt x="1529" y="2054"/>
                    <a:pt x="1558" y="2059"/>
                  </a:cubicBezTo>
                  <a:cubicBezTo>
                    <a:pt x="1617" y="2071"/>
                    <a:pt x="1677" y="2077"/>
                    <a:pt x="1737" y="2079"/>
                  </a:cubicBezTo>
                  <a:cubicBezTo>
                    <a:pt x="1797" y="2081"/>
                    <a:pt x="1855" y="2079"/>
                    <a:pt x="1909" y="2072"/>
                  </a:cubicBezTo>
                  <a:cubicBezTo>
                    <a:pt x="1963" y="2064"/>
                    <a:pt x="2011" y="2052"/>
                    <a:pt x="2052" y="2039"/>
                  </a:cubicBezTo>
                  <a:cubicBezTo>
                    <a:pt x="2093" y="2025"/>
                    <a:pt x="2126" y="2009"/>
                    <a:pt x="2149" y="1996"/>
                  </a:cubicBezTo>
                  <a:cubicBezTo>
                    <a:pt x="2160" y="1989"/>
                    <a:pt x="2169" y="1983"/>
                    <a:pt x="2175" y="1979"/>
                  </a:cubicBezTo>
                  <a:cubicBezTo>
                    <a:pt x="2255" y="2097"/>
                    <a:pt x="2327" y="2219"/>
                    <a:pt x="2380" y="2341"/>
                  </a:cubicBezTo>
                  <a:cubicBezTo>
                    <a:pt x="2391" y="2368"/>
                    <a:pt x="2428" y="2361"/>
                    <a:pt x="2417" y="2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22"/>
            <p:cNvSpPr/>
            <p:nvPr/>
          </p:nvSpPr>
          <p:spPr>
            <a:xfrm>
              <a:off x="5430546" y="4028847"/>
              <a:ext cx="988467" cy="573404"/>
            </a:xfrm>
            <a:custGeom>
              <a:rect b="b" l="l" r="r" t="t"/>
              <a:pathLst>
                <a:path extrusionOk="0" h="1756" w="3027">
                  <a:moveTo>
                    <a:pt x="3021" y="1728"/>
                  </a:moveTo>
                  <a:cubicBezTo>
                    <a:pt x="2890" y="1580"/>
                    <a:pt x="2719" y="1446"/>
                    <a:pt x="2546" y="1326"/>
                  </a:cubicBezTo>
                  <a:cubicBezTo>
                    <a:pt x="2547" y="1319"/>
                    <a:pt x="2549" y="1308"/>
                    <a:pt x="2550" y="1296"/>
                  </a:cubicBezTo>
                  <a:cubicBezTo>
                    <a:pt x="2552" y="1269"/>
                    <a:pt x="2553" y="1232"/>
                    <a:pt x="2548" y="1189"/>
                  </a:cubicBezTo>
                  <a:cubicBezTo>
                    <a:pt x="2544" y="1145"/>
                    <a:pt x="2534" y="1095"/>
                    <a:pt x="2518" y="1042"/>
                  </a:cubicBezTo>
                  <a:cubicBezTo>
                    <a:pt x="2503" y="989"/>
                    <a:pt x="2481" y="934"/>
                    <a:pt x="2454" y="880"/>
                  </a:cubicBezTo>
                  <a:cubicBezTo>
                    <a:pt x="2427" y="825"/>
                    <a:pt x="2396" y="771"/>
                    <a:pt x="2362" y="722"/>
                  </a:cubicBezTo>
                  <a:cubicBezTo>
                    <a:pt x="2345" y="697"/>
                    <a:pt x="2327" y="673"/>
                    <a:pt x="2309" y="651"/>
                  </a:cubicBezTo>
                  <a:cubicBezTo>
                    <a:pt x="2292" y="629"/>
                    <a:pt x="2273" y="608"/>
                    <a:pt x="2256" y="589"/>
                  </a:cubicBezTo>
                  <a:cubicBezTo>
                    <a:pt x="2238" y="569"/>
                    <a:pt x="2221" y="552"/>
                    <a:pt x="2204" y="537"/>
                  </a:cubicBezTo>
                  <a:cubicBezTo>
                    <a:pt x="2188" y="522"/>
                    <a:pt x="2173" y="508"/>
                    <a:pt x="2160" y="498"/>
                  </a:cubicBezTo>
                  <a:cubicBezTo>
                    <a:pt x="2135" y="476"/>
                    <a:pt x="2117" y="465"/>
                    <a:pt x="2117" y="465"/>
                  </a:cubicBezTo>
                  <a:cubicBezTo>
                    <a:pt x="2117" y="465"/>
                    <a:pt x="2113" y="480"/>
                    <a:pt x="2111" y="506"/>
                  </a:cubicBezTo>
                  <a:cubicBezTo>
                    <a:pt x="2109" y="520"/>
                    <a:pt x="2109" y="536"/>
                    <a:pt x="2109" y="554"/>
                  </a:cubicBezTo>
                  <a:cubicBezTo>
                    <a:pt x="2109" y="572"/>
                    <a:pt x="2110" y="592"/>
                    <a:pt x="2112" y="614"/>
                  </a:cubicBezTo>
                  <a:cubicBezTo>
                    <a:pt x="2115" y="635"/>
                    <a:pt x="2118" y="659"/>
                    <a:pt x="2123" y="683"/>
                  </a:cubicBezTo>
                  <a:cubicBezTo>
                    <a:pt x="2128" y="708"/>
                    <a:pt x="2134" y="734"/>
                    <a:pt x="2142" y="760"/>
                  </a:cubicBezTo>
                  <a:cubicBezTo>
                    <a:pt x="2158" y="813"/>
                    <a:pt x="2180" y="868"/>
                    <a:pt x="2207" y="923"/>
                  </a:cubicBezTo>
                  <a:cubicBezTo>
                    <a:pt x="2234" y="977"/>
                    <a:pt x="2265" y="1031"/>
                    <a:pt x="2299" y="1080"/>
                  </a:cubicBezTo>
                  <a:cubicBezTo>
                    <a:pt x="2333" y="1130"/>
                    <a:pt x="2370" y="1175"/>
                    <a:pt x="2406" y="1214"/>
                  </a:cubicBezTo>
                  <a:cubicBezTo>
                    <a:pt x="2423" y="1232"/>
                    <a:pt x="2440" y="1249"/>
                    <a:pt x="2456" y="1264"/>
                  </a:cubicBezTo>
                  <a:cubicBezTo>
                    <a:pt x="2443" y="1256"/>
                    <a:pt x="2429" y="1247"/>
                    <a:pt x="2416" y="1238"/>
                  </a:cubicBezTo>
                  <a:cubicBezTo>
                    <a:pt x="2287" y="1153"/>
                    <a:pt x="2154" y="1074"/>
                    <a:pt x="2019" y="1000"/>
                  </a:cubicBezTo>
                  <a:cubicBezTo>
                    <a:pt x="2019" y="995"/>
                    <a:pt x="2020" y="988"/>
                    <a:pt x="2021" y="981"/>
                  </a:cubicBezTo>
                  <a:cubicBezTo>
                    <a:pt x="2023" y="955"/>
                    <a:pt x="2024" y="918"/>
                    <a:pt x="2019" y="874"/>
                  </a:cubicBezTo>
                  <a:cubicBezTo>
                    <a:pt x="2014" y="831"/>
                    <a:pt x="2005" y="780"/>
                    <a:pt x="1989" y="728"/>
                  </a:cubicBezTo>
                  <a:cubicBezTo>
                    <a:pt x="1973" y="675"/>
                    <a:pt x="1951" y="620"/>
                    <a:pt x="1925" y="565"/>
                  </a:cubicBezTo>
                  <a:cubicBezTo>
                    <a:pt x="1898" y="510"/>
                    <a:pt x="1867" y="457"/>
                    <a:pt x="1833" y="407"/>
                  </a:cubicBezTo>
                  <a:cubicBezTo>
                    <a:pt x="1816" y="382"/>
                    <a:pt x="1798" y="359"/>
                    <a:pt x="1780" y="336"/>
                  </a:cubicBezTo>
                  <a:cubicBezTo>
                    <a:pt x="1762" y="314"/>
                    <a:pt x="1744" y="293"/>
                    <a:pt x="1726" y="274"/>
                  </a:cubicBezTo>
                  <a:cubicBezTo>
                    <a:pt x="1709" y="255"/>
                    <a:pt x="1691" y="238"/>
                    <a:pt x="1675" y="222"/>
                  </a:cubicBezTo>
                  <a:cubicBezTo>
                    <a:pt x="1659" y="207"/>
                    <a:pt x="1644" y="194"/>
                    <a:pt x="1631" y="183"/>
                  </a:cubicBezTo>
                  <a:cubicBezTo>
                    <a:pt x="1606" y="162"/>
                    <a:pt x="1588" y="150"/>
                    <a:pt x="1588" y="150"/>
                  </a:cubicBezTo>
                  <a:cubicBezTo>
                    <a:pt x="1588" y="150"/>
                    <a:pt x="1584" y="166"/>
                    <a:pt x="1581" y="192"/>
                  </a:cubicBezTo>
                  <a:cubicBezTo>
                    <a:pt x="1580" y="205"/>
                    <a:pt x="1579" y="221"/>
                    <a:pt x="1579" y="239"/>
                  </a:cubicBezTo>
                  <a:cubicBezTo>
                    <a:pt x="1580" y="257"/>
                    <a:pt x="1581" y="277"/>
                    <a:pt x="1583" y="299"/>
                  </a:cubicBezTo>
                  <a:cubicBezTo>
                    <a:pt x="1585" y="321"/>
                    <a:pt x="1588" y="344"/>
                    <a:pt x="1594" y="369"/>
                  </a:cubicBezTo>
                  <a:cubicBezTo>
                    <a:pt x="1599" y="393"/>
                    <a:pt x="1605" y="419"/>
                    <a:pt x="1613" y="445"/>
                  </a:cubicBezTo>
                  <a:cubicBezTo>
                    <a:pt x="1629" y="498"/>
                    <a:pt x="1651" y="553"/>
                    <a:pt x="1677" y="608"/>
                  </a:cubicBezTo>
                  <a:cubicBezTo>
                    <a:pt x="1704" y="663"/>
                    <a:pt x="1735" y="716"/>
                    <a:pt x="1770" y="766"/>
                  </a:cubicBezTo>
                  <a:cubicBezTo>
                    <a:pt x="1804" y="815"/>
                    <a:pt x="1841" y="861"/>
                    <a:pt x="1876" y="899"/>
                  </a:cubicBezTo>
                  <a:cubicBezTo>
                    <a:pt x="1895" y="919"/>
                    <a:pt x="1913" y="937"/>
                    <a:pt x="1930" y="953"/>
                  </a:cubicBezTo>
                  <a:cubicBezTo>
                    <a:pt x="1796" y="883"/>
                    <a:pt x="1660" y="818"/>
                    <a:pt x="1521" y="758"/>
                  </a:cubicBezTo>
                  <a:cubicBezTo>
                    <a:pt x="1520" y="752"/>
                    <a:pt x="1518" y="745"/>
                    <a:pt x="1516" y="737"/>
                  </a:cubicBezTo>
                  <a:cubicBezTo>
                    <a:pt x="1508" y="709"/>
                    <a:pt x="1495" y="671"/>
                    <a:pt x="1474" y="628"/>
                  </a:cubicBezTo>
                  <a:cubicBezTo>
                    <a:pt x="1454" y="585"/>
                    <a:pt x="1427" y="536"/>
                    <a:pt x="1394" y="486"/>
                  </a:cubicBezTo>
                  <a:cubicBezTo>
                    <a:pt x="1360" y="436"/>
                    <a:pt x="1320" y="386"/>
                    <a:pt x="1276" y="337"/>
                  </a:cubicBezTo>
                  <a:cubicBezTo>
                    <a:pt x="1233" y="288"/>
                    <a:pt x="1185" y="241"/>
                    <a:pt x="1136" y="199"/>
                  </a:cubicBezTo>
                  <a:cubicBezTo>
                    <a:pt x="1112" y="178"/>
                    <a:pt x="1088" y="159"/>
                    <a:pt x="1064" y="141"/>
                  </a:cubicBezTo>
                  <a:cubicBezTo>
                    <a:pt x="1040" y="122"/>
                    <a:pt x="1016" y="106"/>
                    <a:pt x="993" y="91"/>
                  </a:cubicBezTo>
                  <a:cubicBezTo>
                    <a:pt x="970" y="76"/>
                    <a:pt x="948" y="63"/>
                    <a:pt x="929" y="52"/>
                  </a:cubicBezTo>
                  <a:cubicBezTo>
                    <a:pt x="909" y="40"/>
                    <a:pt x="891" y="30"/>
                    <a:pt x="875" y="23"/>
                  </a:cubicBezTo>
                  <a:cubicBezTo>
                    <a:pt x="845" y="8"/>
                    <a:pt x="825" y="0"/>
                    <a:pt x="825" y="0"/>
                  </a:cubicBezTo>
                  <a:cubicBezTo>
                    <a:pt x="825" y="0"/>
                    <a:pt x="827" y="17"/>
                    <a:pt x="834" y="45"/>
                  </a:cubicBezTo>
                  <a:cubicBezTo>
                    <a:pt x="838" y="59"/>
                    <a:pt x="843" y="75"/>
                    <a:pt x="850" y="93"/>
                  </a:cubicBezTo>
                  <a:cubicBezTo>
                    <a:pt x="857" y="112"/>
                    <a:pt x="865" y="132"/>
                    <a:pt x="875" y="154"/>
                  </a:cubicBezTo>
                  <a:cubicBezTo>
                    <a:pt x="886" y="175"/>
                    <a:pt x="897" y="199"/>
                    <a:pt x="911" y="222"/>
                  </a:cubicBezTo>
                  <a:cubicBezTo>
                    <a:pt x="924" y="246"/>
                    <a:pt x="939" y="271"/>
                    <a:pt x="956" y="296"/>
                  </a:cubicBezTo>
                  <a:cubicBezTo>
                    <a:pt x="990" y="345"/>
                    <a:pt x="1030" y="396"/>
                    <a:pt x="1074" y="445"/>
                  </a:cubicBezTo>
                  <a:cubicBezTo>
                    <a:pt x="1118" y="494"/>
                    <a:pt x="1165" y="540"/>
                    <a:pt x="1214" y="582"/>
                  </a:cubicBezTo>
                  <a:cubicBezTo>
                    <a:pt x="1261" y="623"/>
                    <a:pt x="1310" y="659"/>
                    <a:pt x="1355" y="688"/>
                  </a:cubicBezTo>
                  <a:cubicBezTo>
                    <a:pt x="1237" y="641"/>
                    <a:pt x="1118" y="597"/>
                    <a:pt x="998" y="556"/>
                  </a:cubicBezTo>
                  <a:cubicBezTo>
                    <a:pt x="973" y="538"/>
                    <a:pt x="939" y="516"/>
                    <a:pt x="900" y="494"/>
                  </a:cubicBezTo>
                  <a:cubicBezTo>
                    <a:pt x="852" y="468"/>
                    <a:pt x="796" y="440"/>
                    <a:pt x="735" y="416"/>
                  </a:cubicBezTo>
                  <a:cubicBezTo>
                    <a:pt x="674" y="391"/>
                    <a:pt x="609" y="369"/>
                    <a:pt x="543" y="351"/>
                  </a:cubicBezTo>
                  <a:cubicBezTo>
                    <a:pt x="477" y="333"/>
                    <a:pt x="410" y="319"/>
                    <a:pt x="347" y="311"/>
                  </a:cubicBezTo>
                  <a:cubicBezTo>
                    <a:pt x="316" y="306"/>
                    <a:pt x="285" y="303"/>
                    <a:pt x="256" y="301"/>
                  </a:cubicBezTo>
                  <a:cubicBezTo>
                    <a:pt x="227" y="299"/>
                    <a:pt x="199" y="298"/>
                    <a:pt x="173" y="298"/>
                  </a:cubicBezTo>
                  <a:cubicBezTo>
                    <a:pt x="148" y="298"/>
                    <a:pt x="124" y="299"/>
                    <a:pt x="103" y="301"/>
                  </a:cubicBezTo>
                  <a:cubicBezTo>
                    <a:pt x="82" y="302"/>
                    <a:pt x="64" y="304"/>
                    <a:pt x="49" y="306"/>
                  </a:cubicBezTo>
                  <a:cubicBezTo>
                    <a:pt x="18" y="311"/>
                    <a:pt x="0" y="316"/>
                    <a:pt x="0" y="316"/>
                  </a:cubicBezTo>
                  <a:cubicBezTo>
                    <a:pt x="0" y="316"/>
                    <a:pt x="15" y="329"/>
                    <a:pt x="43" y="349"/>
                  </a:cubicBezTo>
                  <a:cubicBezTo>
                    <a:pt x="56" y="359"/>
                    <a:pt x="73" y="371"/>
                    <a:pt x="92" y="383"/>
                  </a:cubicBezTo>
                  <a:cubicBezTo>
                    <a:pt x="111" y="396"/>
                    <a:pt x="133" y="409"/>
                    <a:pt x="157" y="422"/>
                  </a:cubicBezTo>
                  <a:cubicBezTo>
                    <a:pt x="181" y="435"/>
                    <a:pt x="207" y="449"/>
                    <a:pt x="235" y="462"/>
                  </a:cubicBezTo>
                  <a:cubicBezTo>
                    <a:pt x="262" y="476"/>
                    <a:pt x="291" y="489"/>
                    <a:pt x="322" y="501"/>
                  </a:cubicBezTo>
                  <a:cubicBezTo>
                    <a:pt x="383" y="526"/>
                    <a:pt x="448" y="547"/>
                    <a:pt x="514" y="565"/>
                  </a:cubicBezTo>
                  <a:cubicBezTo>
                    <a:pt x="580" y="583"/>
                    <a:pt x="647" y="597"/>
                    <a:pt x="710" y="605"/>
                  </a:cubicBezTo>
                  <a:cubicBezTo>
                    <a:pt x="773" y="614"/>
                    <a:pt x="832" y="618"/>
                    <a:pt x="883" y="618"/>
                  </a:cubicBezTo>
                  <a:cubicBezTo>
                    <a:pt x="935" y="618"/>
                    <a:pt x="978" y="614"/>
                    <a:pt x="1009" y="610"/>
                  </a:cubicBezTo>
                  <a:cubicBezTo>
                    <a:pt x="1019" y="608"/>
                    <a:pt x="1028" y="607"/>
                    <a:pt x="1035" y="606"/>
                  </a:cubicBezTo>
                  <a:cubicBezTo>
                    <a:pt x="1227" y="672"/>
                    <a:pt x="1416" y="747"/>
                    <a:pt x="1602" y="831"/>
                  </a:cubicBezTo>
                  <a:cubicBezTo>
                    <a:pt x="1571" y="828"/>
                    <a:pt x="1533" y="824"/>
                    <a:pt x="1489" y="824"/>
                  </a:cubicBezTo>
                  <a:cubicBezTo>
                    <a:pt x="1438" y="823"/>
                    <a:pt x="1380" y="826"/>
                    <a:pt x="1321" y="834"/>
                  </a:cubicBezTo>
                  <a:cubicBezTo>
                    <a:pt x="1263" y="842"/>
                    <a:pt x="1203" y="855"/>
                    <a:pt x="1145" y="871"/>
                  </a:cubicBezTo>
                  <a:cubicBezTo>
                    <a:pt x="1088" y="888"/>
                    <a:pt x="1033" y="909"/>
                    <a:pt x="985" y="933"/>
                  </a:cubicBezTo>
                  <a:cubicBezTo>
                    <a:pt x="961" y="945"/>
                    <a:pt x="938" y="957"/>
                    <a:pt x="917" y="970"/>
                  </a:cubicBezTo>
                  <a:cubicBezTo>
                    <a:pt x="896" y="983"/>
                    <a:pt x="877" y="997"/>
                    <a:pt x="859" y="1010"/>
                  </a:cubicBezTo>
                  <a:cubicBezTo>
                    <a:pt x="842" y="1023"/>
                    <a:pt x="827" y="1036"/>
                    <a:pt x="814" y="1048"/>
                  </a:cubicBezTo>
                  <a:cubicBezTo>
                    <a:pt x="801" y="1060"/>
                    <a:pt x="790" y="1071"/>
                    <a:pt x="781" y="1081"/>
                  </a:cubicBezTo>
                  <a:cubicBezTo>
                    <a:pt x="764" y="1101"/>
                    <a:pt x="756" y="1114"/>
                    <a:pt x="756" y="1114"/>
                  </a:cubicBezTo>
                  <a:cubicBezTo>
                    <a:pt x="756" y="1114"/>
                    <a:pt x="776" y="1120"/>
                    <a:pt x="809" y="1124"/>
                  </a:cubicBezTo>
                  <a:cubicBezTo>
                    <a:pt x="825" y="1127"/>
                    <a:pt x="845" y="1129"/>
                    <a:pt x="867" y="1131"/>
                  </a:cubicBezTo>
                  <a:cubicBezTo>
                    <a:pt x="889" y="1133"/>
                    <a:pt x="913" y="1134"/>
                    <a:pt x="939" y="1134"/>
                  </a:cubicBezTo>
                  <a:cubicBezTo>
                    <a:pt x="964" y="1134"/>
                    <a:pt x="992" y="1134"/>
                    <a:pt x="1020" y="1133"/>
                  </a:cubicBezTo>
                  <a:cubicBezTo>
                    <a:pt x="1048" y="1131"/>
                    <a:pt x="1077" y="1128"/>
                    <a:pt x="1106" y="1124"/>
                  </a:cubicBezTo>
                  <a:cubicBezTo>
                    <a:pt x="1165" y="1116"/>
                    <a:pt x="1225" y="1103"/>
                    <a:pt x="1282" y="1087"/>
                  </a:cubicBezTo>
                  <a:cubicBezTo>
                    <a:pt x="1339" y="1069"/>
                    <a:pt x="1394" y="1048"/>
                    <a:pt x="1443" y="1024"/>
                  </a:cubicBezTo>
                  <a:cubicBezTo>
                    <a:pt x="1491" y="1001"/>
                    <a:pt x="1534" y="974"/>
                    <a:pt x="1568" y="948"/>
                  </a:cubicBezTo>
                  <a:cubicBezTo>
                    <a:pt x="1603" y="922"/>
                    <a:pt x="1629" y="896"/>
                    <a:pt x="1646" y="877"/>
                  </a:cubicBezTo>
                  <a:cubicBezTo>
                    <a:pt x="1652" y="870"/>
                    <a:pt x="1657" y="863"/>
                    <a:pt x="1661" y="858"/>
                  </a:cubicBezTo>
                  <a:cubicBezTo>
                    <a:pt x="1846" y="944"/>
                    <a:pt x="2027" y="1039"/>
                    <a:pt x="2201" y="1144"/>
                  </a:cubicBezTo>
                  <a:cubicBezTo>
                    <a:pt x="2195" y="1143"/>
                    <a:pt x="2188" y="1142"/>
                    <a:pt x="2180" y="1140"/>
                  </a:cubicBezTo>
                  <a:cubicBezTo>
                    <a:pt x="2148" y="1136"/>
                    <a:pt x="2102" y="1131"/>
                    <a:pt x="2051" y="1131"/>
                  </a:cubicBezTo>
                  <a:cubicBezTo>
                    <a:pt x="1999" y="1130"/>
                    <a:pt x="1942" y="1133"/>
                    <a:pt x="1883" y="1141"/>
                  </a:cubicBezTo>
                  <a:cubicBezTo>
                    <a:pt x="1824" y="1149"/>
                    <a:pt x="1764" y="1161"/>
                    <a:pt x="1707" y="1178"/>
                  </a:cubicBezTo>
                  <a:cubicBezTo>
                    <a:pt x="1650" y="1195"/>
                    <a:pt x="1595" y="1216"/>
                    <a:pt x="1546" y="1240"/>
                  </a:cubicBezTo>
                  <a:cubicBezTo>
                    <a:pt x="1522" y="1252"/>
                    <a:pt x="1499" y="1264"/>
                    <a:pt x="1478" y="1277"/>
                  </a:cubicBezTo>
                  <a:cubicBezTo>
                    <a:pt x="1457" y="1290"/>
                    <a:pt x="1438" y="1304"/>
                    <a:pt x="1421" y="1317"/>
                  </a:cubicBezTo>
                  <a:cubicBezTo>
                    <a:pt x="1404" y="1330"/>
                    <a:pt x="1388" y="1343"/>
                    <a:pt x="1375" y="1355"/>
                  </a:cubicBezTo>
                  <a:cubicBezTo>
                    <a:pt x="1362" y="1367"/>
                    <a:pt x="1351" y="1378"/>
                    <a:pt x="1343" y="1388"/>
                  </a:cubicBezTo>
                  <a:cubicBezTo>
                    <a:pt x="1326" y="1408"/>
                    <a:pt x="1317" y="1421"/>
                    <a:pt x="1317" y="1421"/>
                  </a:cubicBezTo>
                  <a:cubicBezTo>
                    <a:pt x="1317" y="1421"/>
                    <a:pt x="1338" y="1427"/>
                    <a:pt x="1370" y="1431"/>
                  </a:cubicBezTo>
                  <a:cubicBezTo>
                    <a:pt x="1387" y="1434"/>
                    <a:pt x="1406" y="1436"/>
                    <a:pt x="1428" y="1438"/>
                  </a:cubicBezTo>
                  <a:cubicBezTo>
                    <a:pt x="1450" y="1440"/>
                    <a:pt x="1474" y="1441"/>
                    <a:pt x="1500" y="1441"/>
                  </a:cubicBezTo>
                  <a:cubicBezTo>
                    <a:pt x="1526" y="1442"/>
                    <a:pt x="1553" y="1442"/>
                    <a:pt x="1581" y="1440"/>
                  </a:cubicBezTo>
                  <a:cubicBezTo>
                    <a:pt x="1609" y="1438"/>
                    <a:pt x="1639" y="1435"/>
                    <a:pt x="1668" y="1431"/>
                  </a:cubicBezTo>
                  <a:cubicBezTo>
                    <a:pt x="1727" y="1423"/>
                    <a:pt x="1786" y="1410"/>
                    <a:pt x="1844" y="1394"/>
                  </a:cubicBezTo>
                  <a:cubicBezTo>
                    <a:pt x="1901" y="1376"/>
                    <a:pt x="1956" y="1356"/>
                    <a:pt x="2004" y="1332"/>
                  </a:cubicBezTo>
                  <a:cubicBezTo>
                    <a:pt x="2053" y="1308"/>
                    <a:pt x="2095" y="1281"/>
                    <a:pt x="2130" y="1255"/>
                  </a:cubicBezTo>
                  <a:cubicBezTo>
                    <a:pt x="2164" y="1229"/>
                    <a:pt x="2190" y="1203"/>
                    <a:pt x="2208" y="1184"/>
                  </a:cubicBezTo>
                  <a:cubicBezTo>
                    <a:pt x="2216" y="1174"/>
                    <a:pt x="2223" y="1166"/>
                    <a:pt x="2227" y="1160"/>
                  </a:cubicBezTo>
                  <a:cubicBezTo>
                    <a:pt x="2293" y="1200"/>
                    <a:pt x="2359" y="1242"/>
                    <a:pt x="2423" y="1285"/>
                  </a:cubicBezTo>
                  <a:cubicBezTo>
                    <a:pt x="2502" y="1339"/>
                    <a:pt x="2582" y="1394"/>
                    <a:pt x="2660" y="1453"/>
                  </a:cubicBezTo>
                  <a:cubicBezTo>
                    <a:pt x="2652" y="1452"/>
                    <a:pt x="2643" y="1450"/>
                    <a:pt x="2632" y="1448"/>
                  </a:cubicBezTo>
                  <a:cubicBezTo>
                    <a:pt x="2599" y="1444"/>
                    <a:pt x="2553" y="1439"/>
                    <a:pt x="2502" y="1439"/>
                  </a:cubicBezTo>
                  <a:cubicBezTo>
                    <a:pt x="2451" y="1438"/>
                    <a:pt x="2393" y="1441"/>
                    <a:pt x="2334" y="1449"/>
                  </a:cubicBezTo>
                  <a:cubicBezTo>
                    <a:pt x="2275" y="1456"/>
                    <a:pt x="2216" y="1469"/>
                    <a:pt x="2158" y="1486"/>
                  </a:cubicBezTo>
                  <a:cubicBezTo>
                    <a:pt x="2101" y="1503"/>
                    <a:pt x="2046" y="1524"/>
                    <a:pt x="1998" y="1548"/>
                  </a:cubicBezTo>
                  <a:cubicBezTo>
                    <a:pt x="1973" y="1560"/>
                    <a:pt x="1950" y="1572"/>
                    <a:pt x="1929" y="1585"/>
                  </a:cubicBezTo>
                  <a:cubicBezTo>
                    <a:pt x="1908" y="1598"/>
                    <a:pt x="1889" y="1612"/>
                    <a:pt x="1872" y="1624"/>
                  </a:cubicBezTo>
                  <a:cubicBezTo>
                    <a:pt x="1855" y="1638"/>
                    <a:pt x="1840" y="1650"/>
                    <a:pt x="1827" y="1663"/>
                  </a:cubicBezTo>
                  <a:cubicBezTo>
                    <a:pt x="1814" y="1675"/>
                    <a:pt x="1803" y="1686"/>
                    <a:pt x="1794" y="1696"/>
                  </a:cubicBezTo>
                  <a:cubicBezTo>
                    <a:pt x="1777" y="1715"/>
                    <a:pt x="1769" y="1729"/>
                    <a:pt x="1769" y="1729"/>
                  </a:cubicBezTo>
                  <a:cubicBezTo>
                    <a:pt x="1769" y="1729"/>
                    <a:pt x="1789" y="1734"/>
                    <a:pt x="1822" y="1739"/>
                  </a:cubicBezTo>
                  <a:cubicBezTo>
                    <a:pt x="1838" y="1742"/>
                    <a:pt x="1858" y="1744"/>
                    <a:pt x="1879" y="1746"/>
                  </a:cubicBezTo>
                  <a:cubicBezTo>
                    <a:pt x="1901" y="1748"/>
                    <a:pt x="1925" y="1749"/>
                    <a:pt x="1951" y="1749"/>
                  </a:cubicBezTo>
                  <a:cubicBezTo>
                    <a:pt x="1977" y="1749"/>
                    <a:pt x="2005" y="1749"/>
                    <a:pt x="2032" y="1747"/>
                  </a:cubicBezTo>
                  <a:cubicBezTo>
                    <a:pt x="2061" y="1746"/>
                    <a:pt x="2090" y="1743"/>
                    <a:pt x="2119" y="1739"/>
                  </a:cubicBezTo>
                  <a:cubicBezTo>
                    <a:pt x="2178" y="1731"/>
                    <a:pt x="2238" y="1718"/>
                    <a:pt x="2295" y="1701"/>
                  </a:cubicBezTo>
                  <a:cubicBezTo>
                    <a:pt x="2352" y="1684"/>
                    <a:pt x="2407" y="1663"/>
                    <a:pt x="2455" y="1639"/>
                  </a:cubicBezTo>
                  <a:cubicBezTo>
                    <a:pt x="2504" y="1616"/>
                    <a:pt x="2546" y="1589"/>
                    <a:pt x="2581" y="1563"/>
                  </a:cubicBezTo>
                  <a:cubicBezTo>
                    <a:pt x="2615" y="1537"/>
                    <a:pt x="2642" y="1511"/>
                    <a:pt x="2659" y="1491"/>
                  </a:cubicBezTo>
                  <a:cubicBezTo>
                    <a:pt x="2668" y="1482"/>
                    <a:pt x="2674" y="1473"/>
                    <a:pt x="2679" y="1467"/>
                  </a:cubicBezTo>
                  <a:cubicBezTo>
                    <a:pt x="2792" y="1554"/>
                    <a:pt x="2899" y="1646"/>
                    <a:pt x="2987" y="1746"/>
                  </a:cubicBezTo>
                  <a:cubicBezTo>
                    <a:pt x="3006" y="1768"/>
                    <a:pt x="3040" y="1749"/>
                    <a:pt x="3021" y="1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7" name="Google Shape;3237;p22"/>
            <p:cNvGrpSpPr/>
            <p:nvPr/>
          </p:nvGrpSpPr>
          <p:grpSpPr>
            <a:xfrm>
              <a:off x="6196309" y="2699178"/>
              <a:ext cx="954509" cy="1693110"/>
              <a:chOff x="6196309" y="2699178"/>
              <a:chExt cx="954509" cy="1693110"/>
            </a:xfrm>
          </p:grpSpPr>
          <p:sp>
            <p:nvSpPr>
              <p:cNvPr id="3238" name="Google Shape;3238;p22"/>
              <p:cNvSpPr/>
              <p:nvPr/>
            </p:nvSpPr>
            <p:spPr>
              <a:xfrm>
                <a:off x="6435344" y="2927755"/>
                <a:ext cx="519541" cy="1464532"/>
              </a:xfrm>
              <a:custGeom>
                <a:rect b="b" l="l" r="r" t="t"/>
                <a:pathLst>
                  <a:path extrusionOk="0" h="4485" w="1591">
                    <a:moveTo>
                      <a:pt x="178" y="2464"/>
                    </a:moveTo>
                    <a:cubicBezTo>
                      <a:pt x="273" y="2511"/>
                      <a:pt x="362" y="2572"/>
                      <a:pt x="447" y="2634"/>
                    </a:cubicBezTo>
                    <a:cubicBezTo>
                      <a:pt x="643" y="2777"/>
                      <a:pt x="820" y="2947"/>
                      <a:pt x="966" y="3141"/>
                    </a:cubicBezTo>
                    <a:cubicBezTo>
                      <a:pt x="1037" y="3234"/>
                      <a:pt x="1099" y="3333"/>
                      <a:pt x="1153" y="3436"/>
                    </a:cubicBezTo>
                    <a:cubicBezTo>
                      <a:pt x="1139" y="3385"/>
                      <a:pt x="1125" y="3333"/>
                      <a:pt x="1112" y="3281"/>
                    </a:cubicBezTo>
                    <a:cubicBezTo>
                      <a:pt x="1109" y="3280"/>
                      <a:pt x="1106" y="3277"/>
                      <a:pt x="1105" y="3271"/>
                    </a:cubicBezTo>
                    <a:cubicBezTo>
                      <a:pt x="1102" y="3256"/>
                      <a:pt x="1100" y="3240"/>
                      <a:pt x="1098" y="3224"/>
                    </a:cubicBezTo>
                    <a:cubicBezTo>
                      <a:pt x="1077" y="3137"/>
                      <a:pt x="1057" y="3049"/>
                      <a:pt x="1038" y="2960"/>
                    </a:cubicBezTo>
                    <a:cubicBezTo>
                      <a:pt x="1031" y="2966"/>
                      <a:pt x="1018" y="2966"/>
                      <a:pt x="1014" y="2954"/>
                    </a:cubicBezTo>
                    <a:cubicBezTo>
                      <a:pt x="805" y="2312"/>
                      <a:pt x="519" y="1668"/>
                      <a:pt x="89" y="1142"/>
                    </a:cubicBezTo>
                    <a:cubicBezTo>
                      <a:pt x="61" y="1107"/>
                      <a:pt x="28" y="1075"/>
                      <a:pt x="3" y="1039"/>
                    </a:cubicBezTo>
                    <a:cubicBezTo>
                      <a:pt x="-8" y="1024"/>
                      <a:pt x="17" y="1008"/>
                      <a:pt x="29" y="1024"/>
                    </a:cubicBezTo>
                    <a:cubicBezTo>
                      <a:pt x="46" y="1048"/>
                      <a:pt x="78" y="1082"/>
                      <a:pt x="100" y="1109"/>
                    </a:cubicBezTo>
                    <a:cubicBezTo>
                      <a:pt x="158" y="1178"/>
                      <a:pt x="212" y="1250"/>
                      <a:pt x="264" y="1324"/>
                    </a:cubicBezTo>
                    <a:cubicBezTo>
                      <a:pt x="456" y="1596"/>
                      <a:pt x="616" y="1891"/>
                      <a:pt x="753" y="2194"/>
                    </a:cubicBezTo>
                    <a:cubicBezTo>
                      <a:pt x="856" y="2422"/>
                      <a:pt x="946" y="2655"/>
                      <a:pt x="1024" y="2893"/>
                    </a:cubicBezTo>
                    <a:cubicBezTo>
                      <a:pt x="971" y="2626"/>
                      <a:pt x="931" y="2357"/>
                      <a:pt x="902" y="2088"/>
                    </a:cubicBezTo>
                    <a:cubicBezTo>
                      <a:pt x="839" y="1505"/>
                      <a:pt x="825" y="915"/>
                      <a:pt x="865" y="330"/>
                    </a:cubicBezTo>
                    <a:cubicBezTo>
                      <a:pt x="872" y="224"/>
                      <a:pt x="880" y="117"/>
                      <a:pt x="894" y="11"/>
                    </a:cubicBezTo>
                    <a:cubicBezTo>
                      <a:pt x="897" y="-8"/>
                      <a:pt x="926" y="-1"/>
                      <a:pt x="923" y="18"/>
                    </a:cubicBezTo>
                    <a:cubicBezTo>
                      <a:pt x="883" y="323"/>
                      <a:pt x="875" y="641"/>
                      <a:pt x="873" y="950"/>
                    </a:cubicBezTo>
                    <a:cubicBezTo>
                      <a:pt x="871" y="1650"/>
                      <a:pt x="935" y="2353"/>
                      <a:pt x="1086" y="3037"/>
                    </a:cubicBezTo>
                    <a:cubicBezTo>
                      <a:pt x="1085" y="2805"/>
                      <a:pt x="1133" y="2572"/>
                      <a:pt x="1201" y="2351"/>
                    </a:cubicBezTo>
                    <a:cubicBezTo>
                      <a:pt x="1274" y="2111"/>
                      <a:pt x="1372" y="1877"/>
                      <a:pt x="1488" y="1654"/>
                    </a:cubicBezTo>
                    <a:cubicBezTo>
                      <a:pt x="1512" y="1609"/>
                      <a:pt x="1536" y="1563"/>
                      <a:pt x="1563" y="1519"/>
                    </a:cubicBezTo>
                    <a:cubicBezTo>
                      <a:pt x="1572" y="1502"/>
                      <a:pt x="1599" y="1516"/>
                      <a:pt x="1589" y="1533"/>
                    </a:cubicBezTo>
                    <a:cubicBezTo>
                      <a:pt x="1520" y="1649"/>
                      <a:pt x="1460" y="1772"/>
                      <a:pt x="1405" y="1895"/>
                    </a:cubicBezTo>
                    <a:cubicBezTo>
                      <a:pt x="1286" y="2161"/>
                      <a:pt x="1188" y="2441"/>
                      <a:pt x="1141" y="2730"/>
                    </a:cubicBezTo>
                    <a:cubicBezTo>
                      <a:pt x="1115" y="2891"/>
                      <a:pt x="1106" y="3055"/>
                      <a:pt x="1127" y="3217"/>
                    </a:cubicBezTo>
                    <a:cubicBezTo>
                      <a:pt x="1231" y="3644"/>
                      <a:pt x="1372" y="4063"/>
                      <a:pt x="1557" y="4461"/>
                    </a:cubicBezTo>
                    <a:cubicBezTo>
                      <a:pt x="1565" y="4479"/>
                      <a:pt x="1540" y="4494"/>
                      <a:pt x="1531" y="4477"/>
                    </a:cubicBezTo>
                    <a:cubicBezTo>
                      <a:pt x="1400" y="4194"/>
                      <a:pt x="1290" y="3901"/>
                      <a:pt x="1200" y="3602"/>
                    </a:cubicBezTo>
                    <a:cubicBezTo>
                      <a:pt x="1200" y="3601"/>
                      <a:pt x="1200" y="3601"/>
                      <a:pt x="1199" y="3600"/>
                    </a:cubicBezTo>
                    <a:cubicBezTo>
                      <a:pt x="1011" y="3159"/>
                      <a:pt x="664" y="2787"/>
                      <a:pt x="254" y="2541"/>
                    </a:cubicBezTo>
                    <a:cubicBezTo>
                      <a:pt x="225" y="2523"/>
                      <a:pt x="195" y="2506"/>
                      <a:pt x="164" y="2490"/>
                    </a:cubicBezTo>
                    <a:cubicBezTo>
                      <a:pt x="146" y="2482"/>
                      <a:pt x="161" y="2456"/>
                      <a:pt x="178" y="2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22"/>
              <p:cNvSpPr/>
              <p:nvPr/>
            </p:nvSpPr>
            <p:spPr>
              <a:xfrm>
                <a:off x="6393219" y="3019840"/>
                <a:ext cx="31349" cy="179924"/>
              </a:xfrm>
              <a:custGeom>
                <a:rect b="b" l="l" r="r" t="t"/>
                <a:pathLst>
                  <a:path extrusionOk="0" h="551" w="96">
                    <a:moveTo>
                      <a:pt x="20" y="10"/>
                    </a:moveTo>
                    <a:cubicBezTo>
                      <a:pt x="18" y="70"/>
                      <a:pt x="20" y="130"/>
                      <a:pt x="25" y="189"/>
                    </a:cubicBezTo>
                    <a:cubicBezTo>
                      <a:pt x="34" y="307"/>
                      <a:pt x="53" y="426"/>
                      <a:pt x="95" y="537"/>
                    </a:cubicBezTo>
                    <a:cubicBezTo>
                      <a:pt x="100" y="549"/>
                      <a:pt x="82" y="556"/>
                      <a:pt x="77" y="544"/>
                    </a:cubicBezTo>
                    <a:cubicBezTo>
                      <a:pt x="34" y="432"/>
                      <a:pt x="15" y="311"/>
                      <a:pt x="5" y="192"/>
                    </a:cubicBezTo>
                    <a:cubicBezTo>
                      <a:pt x="1" y="131"/>
                      <a:pt x="-2" y="69"/>
                      <a:pt x="0" y="8"/>
                    </a:cubicBezTo>
                    <a:cubicBezTo>
                      <a:pt x="0" y="-5"/>
                      <a:pt x="20" y="-3"/>
                      <a:pt x="2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0" name="Google Shape;3240;p22"/>
              <p:cNvSpPr/>
              <p:nvPr/>
            </p:nvSpPr>
            <p:spPr>
              <a:xfrm>
                <a:off x="6291335" y="3074372"/>
                <a:ext cx="108088" cy="134861"/>
              </a:xfrm>
              <a:custGeom>
                <a:rect b="b" l="l" r="r" t="t"/>
                <a:pathLst>
                  <a:path extrusionOk="0" h="413" w="331">
                    <a:moveTo>
                      <a:pt x="18" y="3"/>
                    </a:moveTo>
                    <a:cubicBezTo>
                      <a:pt x="109" y="118"/>
                      <a:pt x="200" y="233"/>
                      <a:pt x="291" y="348"/>
                    </a:cubicBezTo>
                    <a:cubicBezTo>
                      <a:pt x="304" y="364"/>
                      <a:pt x="317" y="381"/>
                      <a:pt x="329" y="397"/>
                    </a:cubicBezTo>
                    <a:cubicBezTo>
                      <a:pt x="337" y="407"/>
                      <a:pt x="322" y="419"/>
                      <a:pt x="314" y="409"/>
                    </a:cubicBezTo>
                    <a:cubicBezTo>
                      <a:pt x="223" y="294"/>
                      <a:pt x="132" y="179"/>
                      <a:pt x="41" y="64"/>
                    </a:cubicBezTo>
                    <a:cubicBezTo>
                      <a:pt x="28" y="48"/>
                      <a:pt x="15" y="31"/>
                      <a:pt x="2" y="15"/>
                    </a:cubicBezTo>
                    <a:cubicBezTo>
                      <a:pt x="-5" y="5"/>
                      <a:pt x="10" y="-7"/>
                      <a:pt x="18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1" name="Google Shape;3241;p22"/>
              <p:cNvSpPr/>
              <p:nvPr/>
            </p:nvSpPr>
            <p:spPr>
              <a:xfrm>
                <a:off x="6217534" y="3158292"/>
                <a:ext cx="169479" cy="71186"/>
              </a:xfrm>
              <a:custGeom>
                <a:rect b="b" l="l" r="r" t="t"/>
                <a:pathLst>
                  <a:path extrusionOk="0" h="218" w="519">
                    <a:moveTo>
                      <a:pt x="8" y="20"/>
                    </a:moveTo>
                    <a:cubicBezTo>
                      <a:pt x="66" y="32"/>
                      <a:pt x="124" y="49"/>
                      <a:pt x="181" y="67"/>
                    </a:cubicBezTo>
                    <a:cubicBezTo>
                      <a:pt x="293" y="103"/>
                      <a:pt x="405" y="149"/>
                      <a:pt x="503" y="216"/>
                    </a:cubicBezTo>
                    <a:cubicBezTo>
                      <a:pt x="513" y="223"/>
                      <a:pt x="525" y="207"/>
                      <a:pt x="514" y="200"/>
                    </a:cubicBezTo>
                    <a:cubicBezTo>
                      <a:pt x="415" y="132"/>
                      <a:pt x="302" y="85"/>
                      <a:pt x="188" y="48"/>
                    </a:cubicBezTo>
                    <a:cubicBezTo>
                      <a:pt x="130" y="29"/>
                      <a:pt x="70" y="12"/>
                      <a:pt x="10" y="0"/>
                    </a:cubicBezTo>
                    <a:cubicBezTo>
                      <a:pt x="-2" y="-2"/>
                      <a:pt x="-4" y="18"/>
                      <a:pt x="8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0375" lIns="81625" spcFirstLastPara="1" rIns="81625" wrap="square" tIns="303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2" name="Google Shape;3242;p22"/>
              <p:cNvSpPr/>
              <p:nvPr/>
            </p:nvSpPr>
            <p:spPr>
              <a:xfrm>
                <a:off x="6253782" y="3055759"/>
                <a:ext cx="192991" cy="198210"/>
              </a:xfrm>
              <a:custGeom>
                <a:rect b="b" l="l" r="r" t="t"/>
                <a:pathLst>
                  <a:path extrusionOk="0" h="607" w="591">
                    <a:moveTo>
                      <a:pt x="0" y="462"/>
                    </a:moveTo>
                    <a:cubicBezTo>
                      <a:pt x="1" y="403"/>
                      <a:pt x="290" y="466"/>
                      <a:pt x="290" y="466"/>
                    </a:cubicBezTo>
                    <a:cubicBezTo>
                      <a:pt x="290" y="466"/>
                      <a:pt x="-17" y="313"/>
                      <a:pt x="17" y="234"/>
                    </a:cubicBezTo>
                    <a:cubicBezTo>
                      <a:pt x="52" y="155"/>
                      <a:pt x="376" y="383"/>
                      <a:pt x="376" y="383"/>
                    </a:cubicBezTo>
                    <a:cubicBezTo>
                      <a:pt x="376" y="383"/>
                      <a:pt x="229" y="15"/>
                      <a:pt x="314" y="0"/>
                    </a:cubicBezTo>
                    <a:cubicBezTo>
                      <a:pt x="399" y="-15"/>
                      <a:pt x="476" y="319"/>
                      <a:pt x="476" y="319"/>
                    </a:cubicBezTo>
                    <a:cubicBezTo>
                      <a:pt x="476" y="319"/>
                      <a:pt x="482" y="23"/>
                      <a:pt x="540" y="36"/>
                    </a:cubicBezTo>
                    <a:cubicBezTo>
                      <a:pt x="599" y="49"/>
                      <a:pt x="590" y="450"/>
                      <a:pt x="590" y="450"/>
                    </a:cubicBezTo>
                    <a:lnTo>
                      <a:pt x="491" y="528"/>
                    </a:lnTo>
                    <a:lnTo>
                      <a:pt x="391" y="607"/>
                    </a:lnTo>
                    <a:cubicBezTo>
                      <a:pt x="391" y="607"/>
                      <a:pt x="-1" y="522"/>
                      <a:pt x="0" y="4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3" name="Google Shape;3243;p22"/>
              <p:cNvSpPr/>
              <p:nvPr/>
            </p:nvSpPr>
            <p:spPr>
              <a:xfrm>
                <a:off x="6376238" y="2999268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13" y="99"/>
                    </a:moveTo>
                    <a:cubicBezTo>
                      <a:pt x="34" y="126"/>
                      <a:pt x="72" y="130"/>
                      <a:pt x="99" y="109"/>
                    </a:cubicBezTo>
                    <a:cubicBezTo>
                      <a:pt x="125" y="88"/>
                      <a:pt x="130" y="50"/>
                      <a:pt x="109" y="23"/>
                    </a:cubicBezTo>
                    <a:cubicBezTo>
                      <a:pt x="88" y="-3"/>
                      <a:pt x="50" y="-8"/>
                      <a:pt x="23" y="13"/>
                    </a:cubicBezTo>
                    <a:cubicBezTo>
                      <a:pt x="-3" y="34"/>
                      <a:pt x="-8" y="73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4" name="Google Shape;3244;p22"/>
              <p:cNvSpPr/>
              <p:nvPr/>
            </p:nvSpPr>
            <p:spPr>
              <a:xfrm>
                <a:off x="6376238" y="3012982"/>
                <a:ext cx="39839" cy="26450"/>
              </a:xfrm>
              <a:custGeom>
                <a:rect b="b" l="l" r="r" t="t"/>
                <a:pathLst>
                  <a:path extrusionOk="0" h="81" w="122">
                    <a:moveTo>
                      <a:pt x="3" y="0"/>
                    </a:moveTo>
                    <a:cubicBezTo>
                      <a:pt x="5" y="7"/>
                      <a:pt x="8" y="14"/>
                      <a:pt x="14" y="21"/>
                    </a:cubicBezTo>
                    <a:cubicBezTo>
                      <a:pt x="35" y="47"/>
                      <a:pt x="73" y="52"/>
                      <a:pt x="100" y="31"/>
                    </a:cubicBezTo>
                    <a:cubicBezTo>
                      <a:pt x="109" y="23"/>
                      <a:pt x="116" y="13"/>
                      <a:pt x="120" y="3"/>
                    </a:cubicBezTo>
                    <a:cubicBezTo>
                      <a:pt x="126" y="26"/>
                      <a:pt x="119" y="52"/>
                      <a:pt x="99" y="67"/>
                    </a:cubicBezTo>
                    <a:cubicBezTo>
                      <a:pt x="72" y="88"/>
                      <a:pt x="34" y="84"/>
                      <a:pt x="13" y="57"/>
                    </a:cubicBezTo>
                    <a:cubicBezTo>
                      <a:pt x="-1" y="40"/>
                      <a:pt x="-4" y="19"/>
                      <a:pt x="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5" name="Google Shape;3245;p22"/>
              <p:cNvSpPr/>
              <p:nvPr/>
            </p:nvSpPr>
            <p:spPr>
              <a:xfrm>
                <a:off x="6274354" y="305445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3" y="99"/>
                    </a:moveTo>
                    <a:cubicBezTo>
                      <a:pt x="34" y="126"/>
                      <a:pt x="73" y="130"/>
                      <a:pt x="99" y="109"/>
                    </a:cubicBezTo>
                    <a:cubicBezTo>
                      <a:pt x="126" y="89"/>
                      <a:pt x="130" y="50"/>
                      <a:pt x="110" y="23"/>
                    </a:cubicBezTo>
                    <a:cubicBezTo>
                      <a:pt x="89" y="-3"/>
                      <a:pt x="50" y="-8"/>
                      <a:pt x="23" y="13"/>
                    </a:cubicBezTo>
                    <a:cubicBezTo>
                      <a:pt x="-3" y="34"/>
                      <a:pt x="-8" y="73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6" name="Google Shape;3246;p22"/>
              <p:cNvSpPr/>
              <p:nvPr/>
            </p:nvSpPr>
            <p:spPr>
              <a:xfrm>
                <a:off x="6274354" y="3068168"/>
                <a:ext cx="40166" cy="26450"/>
              </a:xfrm>
              <a:custGeom>
                <a:rect b="b" l="l" r="r" t="t"/>
                <a:pathLst>
                  <a:path extrusionOk="0" h="81" w="123">
                    <a:moveTo>
                      <a:pt x="4" y="0"/>
                    </a:moveTo>
                    <a:cubicBezTo>
                      <a:pt x="6" y="7"/>
                      <a:pt x="9" y="14"/>
                      <a:pt x="14" y="21"/>
                    </a:cubicBezTo>
                    <a:cubicBezTo>
                      <a:pt x="35" y="47"/>
                      <a:pt x="74" y="52"/>
                      <a:pt x="100" y="31"/>
                    </a:cubicBezTo>
                    <a:cubicBezTo>
                      <a:pt x="110" y="23"/>
                      <a:pt x="117" y="13"/>
                      <a:pt x="120" y="3"/>
                    </a:cubicBezTo>
                    <a:cubicBezTo>
                      <a:pt x="127" y="26"/>
                      <a:pt x="120" y="52"/>
                      <a:pt x="99" y="67"/>
                    </a:cubicBezTo>
                    <a:cubicBezTo>
                      <a:pt x="73" y="88"/>
                      <a:pt x="34" y="84"/>
                      <a:pt x="13" y="57"/>
                    </a:cubicBezTo>
                    <a:cubicBezTo>
                      <a:pt x="0" y="40"/>
                      <a:pt x="-3" y="19"/>
                      <a:pt x="4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7" name="Google Shape;3247;p22"/>
              <p:cNvSpPr/>
              <p:nvPr/>
            </p:nvSpPr>
            <p:spPr>
              <a:xfrm>
                <a:off x="6196309" y="3141312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3" y="99"/>
                    </a:moveTo>
                    <a:cubicBezTo>
                      <a:pt x="34" y="126"/>
                      <a:pt x="73" y="130"/>
                      <a:pt x="99" y="109"/>
                    </a:cubicBezTo>
                    <a:cubicBezTo>
                      <a:pt x="126" y="88"/>
                      <a:pt x="130" y="50"/>
                      <a:pt x="109" y="23"/>
                    </a:cubicBezTo>
                    <a:cubicBezTo>
                      <a:pt x="88" y="-4"/>
                      <a:pt x="50" y="-8"/>
                      <a:pt x="23" y="13"/>
                    </a:cubicBezTo>
                    <a:cubicBezTo>
                      <a:pt x="-3" y="34"/>
                      <a:pt x="-8" y="72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8" name="Google Shape;3248;p22"/>
              <p:cNvSpPr/>
              <p:nvPr/>
            </p:nvSpPr>
            <p:spPr>
              <a:xfrm>
                <a:off x="6196309" y="3154701"/>
                <a:ext cx="40166" cy="26776"/>
              </a:xfrm>
              <a:custGeom>
                <a:rect b="b" l="l" r="r" t="t"/>
                <a:pathLst>
                  <a:path extrusionOk="0" h="82" w="123">
                    <a:moveTo>
                      <a:pt x="3" y="0"/>
                    </a:moveTo>
                    <a:cubicBezTo>
                      <a:pt x="5" y="8"/>
                      <a:pt x="9" y="15"/>
                      <a:pt x="14" y="21"/>
                    </a:cubicBezTo>
                    <a:cubicBezTo>
                      <a:pt x="35" y="48"/>
                      <a:pt x="74" y="52"/>
                      <a:pt x="100" y="31"/>
                    </a:cubicBezTo>
                    <a:cubicBezTo>
                      <a:pt x="110" y="24"/>
                      <a:pt x="116" y="14"/>
                      <a:pt x="120" y="3"/>
                    </a:cubicBezTo>
                    <a:cubicBezTo>
                      <a:pt x="127" y="26"/>
                      <a:pt x="119" y="52"/>
                      <a:pt x="99" y="68"/>
                    </a:cubicBezTo>
                    <a:cubicBezTo>
                      <a:pt x="73" y="89"/>
                      <a:pt x="34" y="85"/>
                      <a:pt x="13" y="58"/>
                    </a:cubicBezTo>
                    <a:cubicBezTo>
                      <a:pt x="0" y="41"/>
                      <a:pt x="-3" y="19"/>
                      <a:pt x="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49" name="Google Shape;3249;p22"/>
              <p:cNvSpPr/>
              <p:nvPr/>
            </p:nvSpPr>
            <p:spPr>
              <a:xfrm>
                <a:off x="6382443" y="3202049"/>
                <a:ext cx="103190" cy="112983"/>
              </a:xfrm>
              <a:custGeom>
                <a:rect b="b" l="l" r="r" t="t"/>
                <a:pathLst>
                  <a:path extrusionOk="0" h="346" w="316">
                    <a:moveTo>
                      <a:pt x="196" y="2"/>
                    </a:moveTo>
                    <a:cubicBezTo>
                      <a:pt x="196" y="2"/>
                      <a:pt x="397" y="231"/>
                      <a:pt x="278" y="325"/>
                    </a:cubicBezTo>
                    <a:cubicBezTo>
                      <a:pt x="159" y="420"/>
                      <a:pt x="0" y="157"/>
                      <a:pt x="0" y="157"/>
                    </a:cubicBezTo>
                    <a:cubicBezTo>
                      <a:pt x="0" y="157"/>
                      <a:pt x="-2" y="-22"/>
                      <a:pt x="196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0" name="Google Shape;3250;p22"/>
              <p:cNvSpPr/>
              <p:nvPr/>
            </p:nvSpPr>
            <p:spPr>
              <a:xfrm>
                <a:off x="6382443" y="3224254"/>
                <a:ext cx="103190" cy="90778"/>
              </a:xfrm>
              <a:custGeom>
                <a:rect b="b" l="l" r="r" t="t"/>
                <a:pathLst>
                  <a:path extrusionOk="0" h="278" w="316">
                    <a:moveTo>
                      <a:pt x="0" y="89"/>
                    </a:moveTo>
                    <a:cubicBezTo>
                      <a:pt x="0" y="89"/>
                      <a:pt x="0" y="42"/>
                      <a:pt x="25" y="0"/>
                    </a:cubicBezTo>
                    <a:cubicBezTo>
                      <a:pt x="25" y="4"/>
                      <a:pt x="25" y="6"/>
                      <a:pt x="25" y="6"/>
                    </a:cubicBezTo>
                    <a:cubicBezTo>
                      <a:pt x="25" y="6"/>
                      <a:pt x="184" y="269"/>
                      <a:pt x="303" y="174"/>
                    </a:cubicBezTo>
                    <a:cubicBezTo>
                      <a:pt x="308" y="171"/>
                      <a:pt x="311" y="166"/>
                      <a:pt x="315" y="162"/>
                    </a:cubicBezTo>
                    <a:cubicBezTo>
                      <a:pt x="318" y="199"/>
                      <a:pt x="309" y="232"/>
                      <a:pt x="278" y="257"/>
                    </a:cubicBezTo>
                    <a:cubicBezTo>
                      <a:pt x="159" y="351"/>
                      <a:pt x="0" y="89"/>
                      <a:pt x="0" y="8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1" name="Google Shape;3251;p22"/>
              <p:cNvSpPr/>
              <p:nvPr/>
            </p:nvSpPr>
            <p:spPr>
              <a:xfrm>
                <a:off x="6756997" y="2742934"/>
                <a:ext cx="100251" cy="154453"/>
              </a:xfrm>
              <a:custGeom>
                <a:rect b="b" l="l" r="r" t="t"/>
                <a:pathLst>
                  <a:path extrusionOk="0" h="473" w="307">
                    <a:moveTo>
                      <a:pt x="304" y="17"/>
                    </a:moveTo>
                    <a:cubicBezTo>
                      <a:pt x="263" y="61"/>
                      <a:pt x="227" y="108"/>
                      <a:pt x="192" y="156"/>
                    </a:cubicBezTo>
                    <a:cubicBezTo>
                      <a:pt x="122" y="252"/>
                      <a:pt x="59" y="354"/>
                      <a:pt x="19" y="466"/>
                    </a:cubicBezTo>
                    <a:cubicBezTo>
                      <a:pt x="15" y="478"/>
                      <a:pt x="-4" y="472"/>
                      <a:pt x="0" y="460"/>
                    </a:cubicBezTo>
                    <a:cubicBezTo>
                      <a:pt x="41" y="347"/>
                      <a:pt x="104" y="242"/>
                      <a:pt x="175" y="145"/>
                    </a:cubicBezTo>
                    <a:cubicBezTo>
                      <a:pt x="211" y="96"/>
                      <a:pt x="249" y="47"/>
                      <a:pt x="290" y="2"/>
                    </a:cubicBezTo>
                    <a:cubicBezTo>
                      <a:pt x="299" y="-7"/>
                      <a:pt x="312" y="7"/>
                      <a:pt x="304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2" name="Google Shape;3252;p22"/>
              <p:cNvSpPr/>
              <p:nvPr/>
            </p:nvSpPr>
            <p:spPr>
              <a:xfrm>
                <a:off x="6731526" y="2718443"/>
                <a:ext cx="13062" cy="170127"/>
              </a:xfrm>
              <a:custGeom>
                <a:rect b="b" l="l" r="r" t="t"/>
                <a:pathLst>
                  <a:path extrusionOk="0" h="521" w="40">
                    <a:moveTo>
                      <a:pt x="40" y="9"/>
                    </a:moveTo>
                    <a:cubicBezTo>
                      <a:pt x="34" y="156"/>
                      <a:pt x="28" y="303"/>
                      <a:pt x="23" y="449"/>
                    </a:cubicBezTo>
                    <a:cubicBezTo>
                      <a:pt x="22" y="470"/>
                      <a:pt x="21" y="491"/>
                      <a:pt x="20" y="511"/>
                    </a:cubicBezTo>
                    <a:cubicBezTo>
                      <a:pt x="20" y="524"/>
                      <a:pt x="0" y="523"/>
                      <a:pt x="0" y="511"/>
                    </a:cubicBezTo>
                    <a:cubicBezTo>
                      <a:pt x="6" y="364"/>
                      <a:pt x="12" y="217"/>
                      <a:pt x="17" y="71"/>
                    </a:cubicBezTo>
                    <a:cubicBezTo>
                      <a:pt x="18" y="50"/>
                      <a:pt x="19" y="29"/>
                      <a:pt x="20" y="9"/>
                    </a:cubicBezTo>
                    <a:cubicBezTo>
                      <a:pt x="20" y="-4"/>
                      <a:pt x="40" y="-3"/>
                      <a:pt x="40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3" name="Google Shape;3253;p22"/>
              <p:cNvSpPr/>
              <p:nvPr/>
            </p:nvSpPr>
            <p:spPr>
              <a:xfrm>
                <a:off x="6627030" y="2734117"/>
                <a:ext cx="88495" cy="161637"/>
              </a:xfrm>
              <a:custGeom>
                <a:rect b="b" l="l" r="r" t="t"/>
                <a:pathLst>
                  <a:path extrusionOk="0" h="495" w="271">
                    <a:moveTo>
                      <a:pt x="2" y="17"/>
                    </a:moveTo>
                    <a:cubicBezTo>
                      <a:pt x="39" y="64"/>
                      <a:pt x="72" y="114"/>
                      <a:pt x="103" y="164"/>
                    </a:cubicBezTo>
                    <a:cubicBezTo>
                      <a:pt x="165" y="265"/>
                      <a:pt x="220" y="372"/>
                      <a:pt x="251" y="487"/>
                    </a:cubicBezTo>
                    <a:cubicBezTo>
                      <a:pt x="254" y="499"/>
                      <a:pt x="274" y="495"/>
                      <a:pt x="270" y="482"/>
                    </a:cubicBezTo>
                    <a:cubicBezTo>
                      <a:pt x="239" y="366"/>
                      <a:pt x="183" y="257"/>
                      <a:pt x="120" y="155"/>
                    </a:cubicBezTo>
                    <a:cubicBezTo>
                      <a:pt x="88" y="103"/>
                      <a:pt x="54" y="52"/>
                      <a:pt x="17" y="3"/>
                    </a:cubicBezTo>
                    <a:cubicBezTo>
                      <a:pt x="9" y="-7"/>
                      <a:pt x="-6" y="7"/>
                      <a:pt x="2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4" name="Google Shape;3254;p22"/>
              <p:cNvSpPr/>
              <p:nvPr/>
            </p:nvSpPr>
            <p:spPr>
              <a:xfrm>
                <a:off x="6624744" y="2739669"/>
                <a:ext cx="226952" cy="175679"/>
              </a:xfrm>
              <a:custGeom>
                <a:rect b="b" l="l" r="r" t="t"/>
                <a:pathLst>
                  <a:path extrusionOk="0" h="538" w="695">
                    <a:moveTo>
                      <a:pt x="4" y="164"/>
                    </a:moveTo>
                    <a:cubicBezTo>
                      <a:pt x="44" y="120"/>
                      <a:pt x="222" y="356"/>
                      <a:pt x="222" y="356"/>
                    </a:cubicBezTo>
                    <a:cubicBezTo>
                      <a:pt x="222" y="356"/>
                      <a:pt x="88" y="40"/>
                      <a:pt x="165" y="2"/>
                    </a:cubicBezTo>
                    <a:cubicBezTo>
                      <a:pt x="243" y="-36"/>
                      <a:pt x="341" y="348"/>
                      <a:pt x="341" y="348"/>
                    </a:cubicBezTo>
                    <a:cubicBezTo>
                      <a:pt x="341" y="348"/>
                      <a:pt x="469" y="-27"/>
                      <a:pt x="543" y="16"/>
                    </a:cubicBezTo>
                    <a:cubicBezTo>
                      <a:pt x="618" y="60"/>
                      <a:pt x="459" y="365"/>
                      <a:pt x="459" y="365"/>
                    </a:cubicBezTo>
                    <a:cubicBezTo>
                      <a:pt x="459" y="365"/>
                      <a:pt x="655" y="143"/>
                      <a:pt x="691" y="191"/>
                    </a:cubicBezTo>
                    <a:cubicBezTo>
                      <a:pt x="728" y="238"/>
                      <a:pt x="461" y="538"/>
                      <a:pt x="461" y="538"/>
                    </a:cubicBezTo>
                    <a:lnTo>
                      <a:pt x="334" y="533"/>
                    </a:lnTo>
                    <a:lnTo>
                      <a:pt x="207" y="528"/>
                    </a:lnTo>
                    <a:cubicBezTo>
                      <a:pt x="207" y="528"/>
                      <a:pt x="-36" y="209"/>
                      <a:pt x="4" y="1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5" name="Google Shape;3255;p22"/>
              <p:cNvSpPr/>
              <p:nvPr/>
            </p:nvSpPr>
            <p:spPr>
              <a:xfrm>
                <a:off x="6836022" y="2723015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0" y="59"/>
                    </a:moveTo>
                    <a:cubicBezTo>
                      <a:pt x="-2" y="93"/>
                      <a:pt x="25" y="122"/>
                      <a:pt x="58" y="123"/>
                    </a:cubicBezTo>
                    <a:cubicBezTo>
                      <a:pt x="92" y="124"/>
                      <a:pt x="121" y="98"/>
                      <a:pt x="122" y="64"/>
                    </a:cubicBezTo>
                    <a:cubicBezTo>
                      <a:pt x="123" y="30"/>
                      <a:pt x="97" y="2"/>
                      <a:pt x="63" y="0"/>
                    </a:cubicBezTo>
                    <a:cubicBezTo>
                      <a:pt x="29" y="-1"/>
                      <a:pt x="1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6" name="Google Shape;3256;p22"/>
              <p:cNvSpPr/>
              <p:nvPr/>
            </p:nvSpPr>
            <p:spPr>
              <a:xfrm>
                <a:off x="6836022" y="2725954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6" y="7"/>
                      <a:pt x="24" y="15"/>
                      <a:pt x="24" y="23"/>
                    </a:cubicBezTo>
                    <a:cubicBezTo>
                      <a:pt x="23" y="57"/>
                      <a:pt x="49" y="85"/>
                      <a:pt x="83" y="87"/>
                    </a:cubicBezTo>
                    <a:cubicBezTo>
                      <a:pt x="95" y="87"/>
                      <a:pt x="107" y="84"/>
                      <a:pt x="117" y="78"/>
                    </a:cubicBezTo>
                    <a:cubicBezTo>
                      <a:pt x="107" y="100"/>
                      <a:pt x="84" y="115"/>
                      <a:pt x="58" y="114"/>
                    </a:cubicBezTo>
                    <a:cubicBezTo>
                      <a:pt x="25" y="113"/>
                      <a:pt x="-2" y="84"/>
                      <a:pt x="0" y="50"/>
                    </a:cubicBezTo>
                    <a:cubicBezTo>
                      <a:pt x="0" y="29"/>
                      <a:pt x="12" y="10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7" name="Google Shape;3257;p22"/>
              <p:cNvSpPr/>
              <p:nvPr/>
            </p:nvSpPr>
            <p:spPr>
              <a:xfrm>
                <a:off x="6722709" y="2699178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0" y="59"/>
                    </a:moveTo>
                    <a:cubicBezTo>
                      <a:pt x="-1" y="93"/>
                      <a:pt x="25" y="121"/>
                      <a:pt x="59" y="122"/>
                    </a:cubicBezTo>
                    <a:cubicBezTo>
                      <a:pt x="93" y="124"/>
                      <a:pt x="121" y="97"/>
                      <a:pt x="123" y="63"/>
                    </a:cubicBezTo>
                    <a:cubicBezTo>
                      <a:pt x="124" y="30"/>
                      <a:pt x="98" y="2"/>
                      <a:pt x="64" y="0"/>
                    </a:cubicBezTo>
                    <a:cubicBezTo>
                      <a:pt x="30" y="-1"/>
                      <a:pt x="2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8" name="Google Shape;3258;p22"/>
              <p:cNvSpPr/>
              <p:nvPr/>
            </p:nvSpPr>
            <p:spPr>
              <a:xfrm>
                <a:off x="6722709" y="2701790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7" y="7"/>
                      <a:pt x="25" y="15"/>
                      <a:pt x="25" y="23"/>
                    </a:cubicBezTo>
                    <a:cubicBezTo>
                      <a:pt x="23" y="57"/>
                      <a:pt x="50" y="86"/>
                      <a:pt x="84" y="87"/>
                    </a:cubicBezTo>
                    <a:cubicBezTo>
                      <a:pt x="96" y="88"/>
                      <a:pt x="107" y="84"/>
                      <a:pt x="117" y="79"/>
                    </a:cubicBezTo>
                    <a:cubicBezTo>
                      <a:pt x="107" y="100"/>
                      <a:pt x="85" y="115"/>
                      <a:pt x="59" y="114"/>
                    </a:cubicBezTo>
                    <a:cubicBezTo>
                      <a:pt x="25" y="113"/>
                      <a:pt x="-1" y="84"/>
                      <a:pt x="0" y="51"/>
                    </a:cubicBezTo>
                    <a:cubicBezTo>
                      <a:pt x="1" y="29"/>
                      <a:pt x="13" y="11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59" name="Google Shape;3259;p22"/>
              <p:cNvSpPr/>
              <p:nvPr/>
            </p:nvSpPr>
            <p:spPr>
              <a:xfrm>
                <a:off x="6607110" y="2714198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0" y="59"/>
                    </a:moveTo>
                    <a:cubicBezTo>
                      <a:pt x="-2" y="93"/>
                      <a:pt x="25" y="122"/>
                      <a:pt x="59" y="123"/>
                    </a:cubicBezTo>
                    <a:cubicBezTo>
                      <a:pt x="92" y="124"/>
                      <a:pt x="121" y="98"/>
                      <a:pt x="122" y="64"/>
                    </a:cubicBezTo>
                    <a:cubicBezTo>
                      <a:pt x="124" y="30"/>
                      <a:pt x="97" y="2"/>
                      <a:pt x="63" y="0"/>
                    </a:cubicBezTo>
                    <a:cubicBezTo>
                      <a:pt x="30" y="-1"/>
                      <a:pt x="1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60" name="Google Shape;3260;p22"/>
              <p:cNvSpPr/>
              <p:nvPr/>
            </p:nvSpPr>
            <p:spPr>
              <a:xfrm>
                <a:off x="6607110" y="2717137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7" y="7"/>
                      <a:pt x="25" y="15"/>
                      <a:pt x="24" y="23"/>
                    </a:cubicBezTo>
                    <a:cubicBezTo>
                      <a:pt x="23" y="57"/>
                      <a:pt x="49" y="85"/>
                      <a:pt x="83" y="87"/>
                    </a:cubicBezTo>
                    <a:cubicBezTo>
                      <a:pt x="95" y="87"/>
                      <a:pt x="107" y="84"/>
                      <a:pt x="117" y="78"/>
                    </a:cubicBezTo>
                    <a:cubicBezTo>
                      <a:pt x="107" y="100"/>
                      <a:pt x="84" y="115"/>
                      <a:pt x="59" y="114"/>
                    </a:cubicBezTo>
                    <a:cubicBezTo>
                      <a:pt x="25" y="113"/>
                      <a:pt x="-2" y="84"/>
                      <a:pt x="0" y="50"/>
                    </a:cubicBezTo>
                    <a:cubicBezTo>
                      <a:pt x="1" y="29"/>
                      <a:pt x="12" y="10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61" name="Google Shape;3261;p22"/>
              <p:cNvSpPr/>
              <p:nvPr/>
            </p:nvSpPr>
            <p:spPr>
              <a:xfrm>
                <a:off x="6691034" y="2893142"/>
                <a:ext cx="84250" cy="119840"/>
              </a:xfrm>
              <a:custGeom>
                <a:rect b="b" l="l" r="r" t="t"/>
                <a:pathLst>
                  <a:path extrusionOk="0" h="367" w="258">
                    <a:moveTo>
                      <a:pt x="258" y="68"/>
                    </a:moveTo>
                    <a:cubicBezTo>
                      <a:pt x="258" y="68"/>
                      <a:pt x="262" y="372"/>
                      <a:pt x="110" y="366"/>
                    </a:cubicBezTo>
                    <a:cubicBezTo>
                      <a:pt x="-42" y="361"/>
                      <a:pt x="8" y="58"/>
                      <a:pt x="8" y="58"/>
                    </a:cubicBezTo>
                    <a:cubicBezTo>
                      <a:pt x="8" y="58"/>
                      <a:pt x="122" y="-79"/>
                      <a:pt x="258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62" name="Google Shape;3262;p22"/>
              <p:cNvSpPr/>
              <p:nvPr/>
            </p:nvSpPr>
            <p:spPr>
              <a:xfrm>
                <a:off x="6691034" y="2895428"/>
                <a:ext cx="65310" cy="117554"/>
              </a:xfrm>
              <a:custGeom>
                <a:rect b="b" l="l" r="r" t="t"/>
                <a:pathLst>
                  <a:path extrusionOk="0" h="360" w="200">
                    <a:moveTo>
                      <a:pt x="8" y="51"/>
                    </a:moveTo>
                    <a:cubicBezTo>
                      <a:pt x="8" y="51"/>
                      <a:pt x="38" y="16"/>
                      <a:pt x="85" y="0"/>
                    </a:cubicBezTo>
                    <a:cubicBezTo>
                      <a:pt x="82" y="3"/>
                      <a:pt x="80" y="5"/>
                      <a:pt x="80" y="5"/>
                    </a:cubicBezTo>
                    <a:cubicBezTo>
                      <a:pt x="80" y="5"/>
                      <a:pt x="31" y="307"/>
                      <a:pt x="183" y="313"/>
                    </a:cubicBezTo>
                    <a:cubicBezTo>
                      <a:pt x="189" y="314"/>
                      <a:pt x="194" y="313"/>
                      <a:pt x="200" y="312"/>
                    </a:cubicBezTo>
                    <a:cubicBezTo>
                      <a:pt x="178" y="341"/>
                      <a:pt x="150" y="361"/>
                      <a:pt x="110" y="359"/>
                    </a:cubicBezTo>
                    <a:cubicBezTo>
                      <a:pt x="-42" y="354"/>
                      <a:pt x="8" y="51"/>
                      <a:pt x="8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63" name="Google Shape;3263;p22"/>
              <p:cNvSpPr/>
              <p:nvPr/>
            </p:nvSpPr>
            <p:spPr>
              <a:xfrm>
                <a:off x="6440569" y="3555365"/>
                <a:ext cx="82617" cy="164250"/>
              </a:xfrm>
              <a:custGeom>
                <a:rect b="b" l="l" r="r" t="t"/>
                <a:pathLst>
                  <a:path extrusionOk="0" h="503" w="253">
                    <a:moveTo>
                      <a:pt x="20" y="7"/>
                    </a:moveTo>
                    <a:cubicBezTo>
                      <a:pt x="36" y="65"/>
                      <a:pt x="57" y="121"/>
                      <a:pt x="79" y="176"/>
                    </a:cubicBezTo>
                    <a:cubicBezTo>
                      <a:pt x="123" y="286"/>
                      <a:pt x="177" y="394"/>
                      <a:pt x="251" y="486"/>
                    </a:cubicBezTo>
                    <a:cubicBezTo>
                      <a:pt x="259" y="496"/>
                      <a:pt x="244" y="509"/>
                      <a:pt x="236" y="499"/>
                    </a:cubicBezTo>
                    <a:cubicBezTo>
                      <a:pt x="161" y="405"/>
                      <a:pt x="106" y="296"/>
                      <a:pt x="61" y="185"/>
                    </a:cubicBezTo>
                    <a:cubicBezTo>
                      <a:pt x="38" y="128"/>
                      <a:pt x="17" y="70"/>
                      <a:pt x="0" y="11"/>
                    </a:cubicBezTo>
                    <a:cubicBezTo>
                      <a:pt x="-3" y="-1"/>
                      <a:pt x="16" y="-5"/>
                      <a:pt x="20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64" name="Google Shape;3264;p22"/>
              <p:cNvSpPr/>
              <p:nvPr/>
            </p:nvSpPr>
            <p:spPr>
              <a:xfrm>
                <a:off x="6360237" y="3637979"/>
                <a:ext cx="142049" cy="98615"/>
              </a:xfrm>
              <a:custGeom>
                <a:rect b="b" l="l" r="r" t="t"/>
                <a:pathLst>
                  <a:path extrusionOk="0" h="302" w="435">
                    <a:moveTo>
                      <a:pt x="15" y="1"/>
                    </a:moveTo>
                    <a:cubicBezTo>
                      <a:pt x="136" y="83"/>
                      <a:pt x="258" y="166"/>
                      <a:pt x="379" y="248"/>
                    </a:cubicBezTo>
                    <a:cubicBezTo>
                      <a:pt x="396" y="260"/>
                      <a:pt x="414" y="271"/>
                      <a:pt x="431" y="283"/>
                    </a:cubicBezTo>
                    <a:cubicBezTo>
                      <a:pt x="441" y="290"/>
                      <a:pt x="430" y="307"/>
                      <a:pt x="420" y="300"/>
                    </a:cubicBezTo>
                    <a:cubicBezTo>
                      <a:pt x="298" y="217"/>
                      <a:pt x="177" y="135"/>
                      <a:pt x="55" y="53"/>
                    </a:cubicBezTo>
                    <a:cubicBezTo>
                      <a:pt x="38" y="41"/>
                      <a:pt x="21" y="29"/>
                      <a:pt x="4" y="18"/>
                    </a:cubicBezTo>
                    <a:cubicBezTo>
                      <a:pt x="-7" y="10"/>
                      <a:pt x="4" y="-6"/>
                      <a:pt x="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22"/>
              <p:cNvSpPr/>
              <p:nvPr/>
            </p:nvSpPr>
            <p:spPr>
              <a:xfrm>
                <a:off x="6314847" y="3737901"/>
                <a:ext cx="181562" cy="21552"/>
              </a:xfrm>
              <a:custGeom>
                <a:rect b="b" l="l" r="r" t="t"/>
                <a:pathLst>
                  <a:path extrusionOk="0" h="66" w="556">
                    <a:moveTo>
                      <a:pt x="12" y="28"/>
                    </a:moveTo>
                    <a:cubicBezTo>
                      <a:pt x="71" y="22"/>
                      <a:pt x="131" y="20"/>
                      <a:pt x="190" y="20"/>
                    </a:cubicBezTo>
                    <a:cubicBezTo>
                      <a:pt x="309" y="21"/>
                      <a:pt x="429" y="31"/>
                      <a:pt x="542" y="65"/>
                    </a:cubicBezTo>
                    <a:cubicBezTo>
                      <a:pt x="555" y="69"/>
                      <a:pt x="561" y="50"/>
                      <a:pt x="549" y="46"/>
                    </a:cubicBezTo>
                    <a:cubicBezTo>
                      <a:pt x="433" y="12"/>
                      <a:pt x="312" y="1"/>
                      <a:pt x="192" y="0"/>
                    </a:cubicBezTo>
                    <a:cubicBezTo>
                      <a:pt x="131" y="0"/>
                      <a:pt x="69" y="2"/>
                      <a:pt x="8" y="8"/>
                    </a:cubicBezTo>
                    <a:cubicBezTo>
                      <a:pt x="-5" y="10"/>
                      <a:pt x="-1" y="29"/>
                      <a:pt x="12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66" name="Google Shape;3266;p22"/>
              <p:cNvSpPr/>
              <p:nvPr/>
            </p:nvSpPr>
            <p:spPr>
              <a:xfrm>
                <a:off x="6346196" y="3590958"/>
                <a:ext cx="199522" cy="196251"/>
              </a:xfrm>
              <a:custGeom>
                <a:rect b="b" l="l" r="r" t="t"/>
                <a:pathLst>
                  <a:path extrusionOk="0" h="601" w="611">
                    <a:moveTo>
                      <a:pt x="53" y="569"/>
                    </a:moveTo>
                    <a:cubicBezTo>
                      <a:pt x="36" y="512"/>
                      <a:pt x="331" y="485"/>
                      <a:pt x="331" y="485"/>
                    </a:cubicBezTo>
                    <a:cubicBezTo>
                      <a:pt x="331" y="485"/>
                      <a:pt x="-9" y="432"/>
                      <a:pt x="0" y="346"/>
                    </a:cubicBezTo>
                    <a:cubicBezTo>
                      <a:pt x="9" y="261"/>
                      <a:pt x="387" y="380"/>
                      <a:pt x="387" y="380"/>
                    </a:cubicBezTo>
                    <a:cubicBezTo>
                      <a:pt x="387" y="380"/>
                      <a:pt x="136" y="73"/>
                      <a:pt x="213" y="33"/>
                    </a:cubicBezTo>
                    <a:cubicBezTo>
                      <a:pt x="289" y="-7"/>
                      <a:pt x="463" y="289"/>
                      <a:pt x="463" y="289"/>
                    </a:cubicBezTo>
                    <a:cubicBezTo>
                      <a:pt x="463" y="289"/>
                      <a:pt x="379" y="5"/>
                      <a:pt x="439" y="0"/>
                    </a:cubicBezTo>
                    <a:cubicBezTo>
                      <a:pt x="498" y="-6"/>
                      <a:pt x="611" y="379"/>
                      <a:pt x="611" y="379"/>
                    </a:cubicBezTo>
                    <a:lnTo>
                      <a:pt x="540" y="484"/>
                    </a:lnTo>
                    <a:lnTo>
                      <a:pt x="469" y="589"/>
                    </a:lnTo>
                    <a:cubicBezTo>
                      <a:pt x="469" y="589"/>
                      <a:pt x="70" y="626"/>
                      <a:pt x="53" y="5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67" name="Google Shape;3267;p22"/>
              <p:cNvSpPr/>
              <p:nvPr/>
            </p:nvSpPr>
            <p:spPr>
              <a:xfrm>
                <a:off x="6422282" y="3535446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27" y="111"/>
                    </a:moveTo>
                    <a:cubicBezTo>
                      <a:pt x="55" y="130"/>
                      <a:pt x="93" y="123"/>
                      <a:pt x="112" y="95"/>
                    </a:cubicBezTo>
                    <a:cubicBezTo>
                      <a:pt x="131" y="67"/>
                      <a:pt x="124" y="29"/>
                      <a:pt x="96" y="10"/>
                    </a:cubicBezTo>
                    <a:cubicBezTo>
                      <a:pt x="68" y="-9"/>
                      <a:pt x="30" y="-2"/>
                      <a:pt x="11" y="26"/>
                    </a:cubicBezTo>
                    <a:cubicBezTo>
                      <a:pt x="-8" y="54"/>
                      <a:pt x="-1" y="92"/>
                      <a:pt x="27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68" name="Google Shape;3268;p22"/>
              <p:cNvSpPr/>
              <p:nvPr/>
            </p:nvSpPr>
            <p:spPr>
              <a:xfrm>
                <a:off x="6422609" y="3544262"/>
                <a:ext cx="39839" cy="31021"/>
              </a:xfrm>
              <a:custGeom>
                <a:rect b="b" l="l" r="r" t="t"/>
                <a:pathLst>
                  <a:path extrusionOk="0" h="95" w="122">
                    <a:moveTo>
                      <a:pt x="0" y="32"/>
                    </a:moveTo>
                    <a:cubicBezTo>
                      <a:pt x="4" y="38"/>
                      <a:pt x="9" y="44"/>
                      <a:pt x="16" y="49"/>
                    </a:cubicBezTo>
                    <a:cubicBezTo>
                      <a:pt x="44" y="68"/>
                      <a:pt x="82" y="61"/>
                      <a:pt x="101" y="33"/>
                    </a:cubicBezTo>
                    <a:cubicBezTo>
                      <a:pt x="108" y="22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1" y="68"/>
                    </a:cubicBezTo>
                    <a:cubicBezTo>
                      <a:pt x="92" y="96"/>
                      <a:pt x="54" y="103"/>
                      <a:pt x="26" y="84"/>
                    </a:cubicBezTo>
                    <a:cubicBezTo>
                      <a:pt x="8" y="72"/>
                      <a:pt x="-1" y="52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69" name="Google Shape;3269;p22"/>
              <p:cNvSpPr/>
              <p:nvPr/>
            </p:nvSpPr>
            <p:spPr>
              <a:xfrm>
                <a:off x="6342277" y="3618714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27" y="111"/>
                    </a:moveTo>
                    <a:cubicBezTo>
                      <a:pt x="55" y="130"/>
                      <a:pt x="93" y="123"/>
                      <a:pt x="112" y="95"/>
                    </a:cubicBezTo>
                    <a:cubicBezTo>
                      <a:pt x="131" y="67"/>
                      <a:pt x="123" y="29"/>
                      <a:pt x="95" y="10"/>
                    </a:cubicBezTo>
                    <a:cubicBezTo>
                      <a:pt x="67" y="-9"/>
                      <a:pt x="29" y="-2"/>
                      <a:pt x="10" y="26"/>
                    </a:cubicBezTo>
                    <a:cubicBezTo>
                      <a:pt x="-9" y="54"/>
                      <a:pt x="-1" y="92"/>
                      <a:pt x="27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0" name="Google Shape;3270;p22"/>
              <p:cNvSpPr/>
              <p:nvPr/>
            </p:nvSpPr>
            <p:spPr>
              <a:xfrm>
                <a:off x="6342277" y="3627530"/>
                <a:ext cx="39839" cy="31021"/>
              </a:xfrm>
              <a:custGeom>
                <a:rect b="b" l="l" r="r" t="t"/>
                <a:pathLst>
                  <a:path extrusionOk="0" h="95" w="122">
                    <a:moveTo>
                      <a:pt x="0" y="32"/>
                    </a:moveTo>
                    <a:cubicBezTo>
                      <a:pt x="4" y="39"/>
                      <a:pt x="10" y="44"/>
                      <a:pt x="17" y="49"/>
                    </a:cubicBezTo>
                    <a:cubicBezTo>
                      <a:pt x="45" y="68"/>
                      <a:pt x="83" y="61"/>
                      <a:pt x="102" y="33"/>
                    </a:cubicBezTo>
                    <a:cubicBezTo>
                      <a:pt x="109" y="22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2" y="68"/>
                    </a:cubicBezTo>
                    <a:cubicBezTo>
                      <a:pt x="93" y="96"/>
                      <a:pt x="55" y="103"/>
                      <a:pt x="27" y="84"/>
                    </a:cubicBezTo>
                    <a:cubicBezTo>
                      <a:pt x="9" y="72"/>
                      <a:pt x="-1" y="52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1" name="Google Shape;3271;p22"/>
              <p:cNvSpPr/>
              <p:nvPr/>
            </p:nvSpPr>
            <p:spPr>
              <a:xfrm>
                <a:off x="6293947" y="3724839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27" y="112"/>
                    </a:moveTo>
                    <a:cubicBezTo>
                      <a:pt x="55" y="131"/>
                      <a:pt x="93" y="123"/>
                      <a:pt x="112" y="95"/>
                    </a:cubicBezTo>
                    <a:cubicBezTo>
                      <a:pt x="131" y="67"/>
                      <a:pt x="123" y="29"/>
                      <a:pt x="95" y="10"/>
                    </a:cubicBezTo>
                    <a:cubicBezTo>
                      <a:pt x="67" y="-9"/>
                      <a:pt x="29" y="-2"/>
                      <a:pt x="10" y="27"/>
                    </a:cubicBezTo>
                    <a:cubicBezTo>
                      <a:pt x="-9" y="54"/>
                      <a:pt x="-1" y="93"/>
                      <a:pt x="27" y="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2" name="Google Shape;3272;p22"/>
              <p:cNvSpPr/>
              <p:nvPr/>
            </p:nvSpPr>
            <p:spPr>
              <a:xfrm>
                <a:off x="6293947" y="3733656"/>
                <a:ext cx="39839" cy="31348"/>
              </a:xfrm>
              <a:custGeom>
                <a:rect b="b" l="l" r="r" t="t"/>
                <a:pathLst>
                  <a:path extrusionOk="0" h="96" w="122">
                    <a:moveTo>
                      <a:pt x="0" y="32"/>
                    </a:moveTo>
                    <a:cubicBezTo>
                      <a:pt x="4" y="39"/>
                      <a:pt x="10" y="45"/>
                      <a:pt x="17" y="49"/>
                    </a:cubicBezTo>
                    <a:cubicBezTo>
                      <a:pt x="45" y="68"/>
                      <a:pt x="83" y="61"/>
                      <a:pt x="102" y="33"/>
                    </a:cubicBezTo>
                    <a:cubicBezTo>
                      <a:pt x="109" y="23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2" y="68"/>
                    </a:cubicBezTo>
                    <a:cubicBezTo>
                      <a:pt x="93" y="96"/>
                      <a:pt x="55" y="104"/>
                      <a:pt x="27" y="85"/>
                    </a:cubicBezTo>
                    <a:cubicBezTo>
                      <a:pt x="9" y="73"/>
                      <a:pt x="-1" y="53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3" name="Google Shape;3273;p22"/>
              <p:cNvSpPr/>
              <p:nvPr/>
            </p:nvSpPr>
            <p:spPr>
              <a:xfrm>
                <a:off x="6497715" y="3714716"/>
                <a:ext cx="111027" cy="106125"/>
              </a:xfrm>
              <a:custGeom>
                <a:rect b="b" l="l" r="r" t="t"/>
                <a:pathLst>
                  <a:path extrusionOk="0" h="325" w="340">
                    <a:moveTo>
                      <a:pt x="147" y="0"/>
                    </a:moveTo>
                    <a:cubicBezTo>
                      <a:pt x="147" y="0"/>
                      <a:pt x="408" y="157"/>
                      <a:pt x="323" y="283"/>
                    </a:cubicBezTo>
                    <a:cubicBezTo>
                      <a:pt x="237" y="409"/>
                      <a:pt x="7" y="207"/>
                      <a:pt x="7" y="207"/>
                    </a:cubicBezTo>
                    <a:cubicBezTo>
                      <a:pt x="7" y="207"/>
                      <a:pt x="-49" y="38"/>
                      <a:pt x="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4" name="Google Shape;3274;p22"/>
              <p:cNvSpPr/>
              <p:nvPr/>
            </p:nvSpPr>
            <p:spPr>
              <a:xfrm>
                <a:off x="6497715" y="3752268"/>
                <a:ext cx="111027" cy="68573"/>
              </a:xfrm>
              <a:custGeom>
                <a:rect b="b" l="l" r="r" t="t"/>
                <a:pathLst>
                  <a:path extrusionOk="0" h="210" w="340">
                    <a:moveTo>
                      <a:pt x="7" y="92"/>
                    </a:moveTo>
                    <a:cubicBezTo>
                      <a:pt x="7" y="92"/>
                      <a:pt x="-7" y="48"/>
                      <a:pt x="4" y="0"/>
                    </a:cubicBezTo>
                    <a:cubicBezTo>
                      <a:pt x="5" y="4"/>
                      <a:pt x="6" y="6"/>
                      <a:pt x="6" y="6"/>
                    </a:cubicBezTo>
                    <a:cubicBezTo>
                      <a:pt x="6" y="6"/>
                      <a:pt x="237" y="208"/>
                      <a:pt x="322" y="82"/>
                    </a:cubicBezTo>
                    <a:cubicBezTo>
                      <a:pt x="325" y="77"/>
                      <a:pt x="327" y="72"/>
                      <a:pt x="330" y="67"/>
                    </a:cubicBezTo>
                    <a:cubicBezTo>
                      <a:pt x="343" y="101"/>
                      <a:pt x="345" y="135"/>
                      <a:pt x="323" y="168"/>
                    </a:cubicBezTo>
                    <a:cubicBezTo>
                      <a:pt x="237" y="294"/>
                      <a:pt x="7" y="92"/>
                      <a:pt x="7" y="9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7750" lIns="81625" spcFirstLastPara="1" rIns="81625" wrap="square" tIns="27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5" name="Google Shape;3275;p22"/>
              <p:cNvSpPr/>
              <p:nvPr/>
            </p:nvSpPr>
            <p:spPr>
              <a:xfrm>
                <a:off x="6984603" y="3291521"/>
                <a:ext cx="146294" cy="112003"/>
              </a:xfrm>
              <a:custGeom>
                <a:rect b="b" l="l" r="r" t="t"/>
                <a:pathLst>
                  <a:path extrusionOk="0" h="343" w="448">
                    <a:moveTo>
                      <a:pt x="443" y="19"/>
                    </a:moveTo>
                    <a:cubicBezTo>
                      <a:pt x="390" y="46"/>
                      <a:pt x="338" y="78"/>
                      <a:pt x="289" y="110"/>
                    </a:cubicBezTo>
                    <a:cubicBezTo>
                      <a:pt x="190" y="175"/>
                      <a:pt x="95" y="249"/>
                      <a:pt x="18" y="339"/>
                    </a:cubicBezTo>
                    <a:cubicBezTo>
                      <a:pt x="10" y="349"/>
                      <a:pt x="-6" y="337"/>
                      <a:pt x="2" y="327"/>
                    </a:cubicBezTo>
                    <a:cubicBezTo>
                      <a:pt x="80" y="235"/>
                      <a:pt x="176" y="160"/>
                      <a:pt x="277" y="94"/>
                    </a:cubicBezTo>
                    <a:cubicBezTo>
                      <a:pt x="328" y="61"/>
                      <a:pt x="381" y="28"/>
                      <a:pt x="435" y="1"/>
                    </a:cubicBezTo>
                    <a:cubicBezTo>
                      <a:pt x="447" y="-5"/>
                      <a:pt x="454" y="14"/>
                      <a:pt x="443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6" name="Google Shape;3276;p22"/>
              <p:cNvSpPr/>
              <p:nvPr/>
            </p:nvSpPr>
            <p:spPr>
              <a:xfrm>
                <a:off x="6964030" y="3228825"/>
                <a:ext cx="70535" cy="157392"/>
              </a:xfrm>
              <a:custGeom>
                <a:rect b="b" l="l" r="r" t="t"/>
                <a:pathLst>
                  <a:path extrusionOk="0" h="482" w="216">
                    <a:moveTo>
                      <a:pt x="215" y="13"/>
                    </a:moveTo>
                    <a:cubicBezTo>
                      <a:pt x="158" y="149"/>
                      <a:pt x="101" y="284"/>
                      <a:pt x="44" y="419"/>
                    </a:cubicBezTo>
                    <a:cubicBezTo>
                      <a:pt x="36" y="438"/>
                      <a:pt x="27" y="457"/>
                      <a:pt x="19" y="476"/>
                    </a:cubicBezTo>
                    <a:cubicBezTo>
                      <a:pt x="14" y="488"/>
                      <a:pt x="-4" y="480"/>
                      <a:pt x="1" y="468"/>
                    </a:cubicBezTo>
                    <a:cubicBezTo>
                      <a:pt x="58" y="333"/>
                      <a:pt x="115" y="198"/>
                      <a:pt x="172" y="63"/>
                    </a:cubicBezTo>
                    <a:cubicBezTo>
                      <a:pt x="180" y="44"/>
                      <a:pt x="188" y="25"/>
                      <a:pt x="196" y="6"/>
                    </a:cubicBezTo>
                    <a:cubicBezTo>
                      <a:pt x="201" y="-6"/>
                      <a:pt x="220" y="2"/>
                      <a:pt x="215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7" name="Google Shape;3277;p22"/>
              <p:cNvSpPr/>
              <p:nvPr/>
            </p:nvSpPr>
            <p:spPr>
              <a:xfrm>
                <a:off x="6918313" y="3204335"/>
                <a:ext cx="29716" cy="180577"/>
              </a:xfrm>
              <a:custGeom>
                <a:rect b="b" l="l" r="r" t="t"/>
                <a:pathLst>
                  <a:path extrusionOk="0" h="553" w="91">
                    <a:moveTo>
                      <a:pt x="1" y="14"/>
                    </a:moveTo>
                    <a:cubicBezTo>
                      <a:pt x="18" y="71"/>
                      <a:pt x="32" y="129"/>
                      <a:pt x="43" y="187"/>
                    </a:cubicBezTo>
                    <a:cubicBezTo>
                      <a:pt x="65" y="304"/>
                      <a:pt x="79" y="423"/>
                      <a:pt x="67" y="541"/>
                    </a:cubicBezTo>
                    <a:cubicBezTo>
                      <a:pt x="66" y="554"/>
                      <a:pt x="86" y="557"/>
                      <a:pt x="87" y="544"/>
                    </a:cubicBezTo>
                    <a:cubicBezTo>
                      <a:pt x="99" y="424"/>
                      <a:pt x="85" y="303"/>
                      <a:pt x="63" y="185"/>
                    </a:cubicBezTo>
                    <a:cubicBezTo>
                      <a:pt x="51" y="125"/>
                      <a:pt x="37" y="65"/>
                      <a:pt x="19" y="6"/>
                    </a:cubicBezTo>
                    <a:cubicBezTo>
                      <a:pt x="15" y="-6"/>
                      <a:pt x="-3" y="2"/>
                      <a:pt x="1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8" name="Google Shape;3278;p22"/>
              <p:cNvSpPr/>
              <p:nvPr/>
            </p:nvSpPr>
            <p:spPr>
              <a:xfrm>
                <a:off x="6893495" y="3227519"/>
                <a:ext cx="211931" cy="197883"/>
              </a:xfrm>
              <a:custGeom>
                <a:rect b="b" l="l" r="r" t="t"/>
                <a:pathLst>
                  <a:path extrusionOk="0" h="606" w="649">
                    <a:moveTo>
                      <a:pt x="14" y="95"/>
                    </a:moveTo>
                    <a:cubicBezTo>
                      <a:pt x="67" y="67"/>
                      <a:pt x="151" y="351"/>
                      <a:pt x="151" y="351"/>
                    </a:cubicBezTo>
                    <a:cubicBezTo>
                      <a:pt x="151" y="351"/>
                      <a:pt x="136" y="8"/>
                      <a:pt x="222" y="0"/>
                    </a:cubicBezTo>
                    <a:cubicBezTo>
                      <a:pt x="308" y="-8"/>
                      <a:pt x="264" y="386"/>
                      <a:pt x="264" y="386"/>
                    </a:cubicBezTo>
                    <a:cubicBezTo>
                      <a:pt x="264" y="386"/>
                      <a:pt x="517" y="80"/>
                      <a:pt x="571" y="147"/>
                    </a:cubicBezTo>
                    <a:cubicBezTo>
                      <a:pt x="626" y="214"/>
                      <a:pt x="369" y="443"/>
                      <a:pt x="369" y="443"/>
                    </a:cubicBezTo>
                    <a:cubicBezTo>
                      <a:pt x="369" y="443"/>
                      <a:pt x="631" y="305"/>
                      <a:pt x="648" y="362"/>
                    </a:cubicBezTo>
                    <a:cubicBezTo>
                      <a:pt x="665" y="420"/>
                      <a:pt x="309" y="606"/>
                      <a:pt x="309" y="606"/>
                    </a:cubicBezTo>
                    <a:lnTo>
                      <a:pt x="192" y="556"/>
                    </a:lnTo>
                    <a:lnTo>
                      <a:pt x="76" y="507"/>
                    </a:lnTo>
                    <a:cubicBezTo>
                      <a:pt x="76" y="507"/>
                      <a:pt x="-39" y="123"/>
                      <a:pt x="14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79" name="Google Shape;3279;p22"/>
              <p:cNvSpPr/>
              <p:nvPr/>
            </p:nvSpPr>
            <p:spPr>
              <a:xfrm>
                <a:off x="7110652" y="3272908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0"/>
                      <a:pt x="105" y="116"/>
                      <a:pt x="118" y="85"/>
                    </a:cubicBezTo>
                    <a:cubicBezTo>
                      <a:pt x="131" y="54"/>
                      <a:pt x="117" y="18"/>
                      <a:pt x="86" y="4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0" name="Google Shape;3280;p22"/>
              <p:cNvSpPr/>
              <p:nvPr/>
            </p:nvSpPr>
            <p:spPr>
              <a:xfrm>
                <a:off x="7110652" y="3273234"/>
                <a:ext cx="34288" cy="39511"/>
              </a:xfrm>
              <a:custGeom>
                <a:rect b="b" l="l" r="r" t="t"/>
                <a:pathLst>
                  <a:path extrusionOk="0" h="121" w="105">
                    <a:moveTo>
                      <a:pt x="51" y="0"/>
                    </a:moveTo>
                    <a:cubicBezTo>
                      <a:pt x="46" y="5"/>
                      <a:pt x="41" y="12"/>
                      <a:pt x="38" y="19"/>
                    </a:cubicBezTo>
                    <a:cubicBezTo>
                      <a:pt x="25" y="50"/>
                      <a:pt x="39" y="86"/>
                      <a:pt x="70" y="100"/>
                    </a:cubicBezTo>
                    <a:cubicBezTo>
                      <a:pt x="82" y="104"/>
                      <a:pt x="94" y="105"/>
                      <a:pt x="105" y="103"/>
                    </a:cubicBezTo>
                    <a:cubicBezTo>
                      <a:pt x="88" y="120"/>
                      <a:pt x="61" y="126"/>
                      <a:pt x="38" y="116"/>
                    </a:cubicBezTo>
                    <a:cubicBezTo>
                      <a:pt x="7" y="103"/>
                      <a:pt x="-8" y="67"/>
                      <a:pt x="5" y="36"/>
                    </a:cubicBezTo>
                    <a:cubicBezTo>
                      <a:pt x="14" y="16"/>
                      <a:pt x="31" y="3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1" name="Google Shape;3281;p22"/>
              <p:cNvSpPr/>
              <p:nvPr/>
            </p:nvSpPr>
            <p:spPr>
              <a:xfrm>
                <a:off x="7013340" y="3210539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0"/>
                      <a:pt x="105" y="116"/>
                      <a:pt x="118" y="84"/>
                    </a:cubicBezTo>
                    <a:cubicBezTo>
                      <a:pt x="131" y="53"/>
                      <a:pt x="117" y="17"/>
                      <a:pt x="85" y="4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2" name="Google Shape;3282;p22"/>
              <p:cNvSpPr/>
              <p:nvPr/>
            </p:nvSpPr>
            <p:spPr>
              <a:xfrm>
                <a:off x="7013340" y="3210539"/>
                <a:ext cx="34288" cy="39838"/>
              </a:xfrm>
              <a:custGeom>
                <a:rect b="b" l="l" r="r" t="t"/>
                <a:pathLst>
                  <a:path extrusionOk="0" h="122" w="105">
                    <a:moveTo>
                      <a:pt x="51" y="0"/>
                    </a:moveTo>
                    <a:cubicBezTo>
                      <a:pt x="46" y="6"/>
                      <a:pt x="41" y="12"/>
                      <a:pt x="38" y="20"/>
                    </a:cubicBezTo>
                    <a:cubicBezTo>
                      <a:pt x="25" y="51"/>
                      <a:pt x="39" y="87"/>
                      <a:pt x="70" y="100"/>
                    </a:cubicBezTo>
                    <a:cubicBezTo>
                      <a:pt x="82" y="105"/>
                      <a:pt x="94" y="106"/>
                      <a:pt x="105" y="104"/>
                    </a:cubicBezTo>
                    <a:cubicBezTo>
                      <a:pt x="88" y="121"/>
                      <a:pt x="61" y="127"/>
                      <a:pt x="38" y="117"/>
                    </a:cubicBezTo>
                    <a:cubicBezTo>
                      <a:pt x="7" y="104"/>
                      <a:pt x="-8" y="68"/>
                      <a:pt x="5" y="37"/>
                    </a:cubicBezTo>
                    <a:cubicBezTo>
                      <a:pt x="14" y="17"/>
                      <a:pt x="31" y="4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3" name="Google Shape;3283;p22"/>
              <p:cNvSpPr/>
              <p:nvPr/>
            </p:nvSpPr>
            <p:spPr>
              <a:xfrm>
                <a:off x="6899700" y="318376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1"/>
                      <a:pt x="105" y="116"/>
                      <a:pt x="118" y="85"/>
                    </a:cubicBezTo>
                    <a:cubicBezTo>
                      <a:pt x="131" y="54"/>
                      <a:pt x="117" y="18"/>
                      <a:pt x="85" y="5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4" name="Google Shape;3284;p22"/>
              <p:cNvSpPr/>
              <p:nvPr/>
            </p:nvSpPr>
            <p:spPr>
              <a:xfrm>
                <a:off x="6899700" y="3184089"/>
                <a:ext cx="34288" cy="39511"/>
              </a:xfrm>
              <a:custGeom>
                <a:rect b="b" l="l" r="r" t="t"/>
                <a:pathLst>
                  <a:path extrusionOk="0" h="121" w="105">
                    <a:moveTo>
                      <a:pt x="51" y="0"/>
                    </a:moveTo>
                    <a:cubicBezTo>
                      <a:pt x="46" y="5"/>
                      <a:pt x="41" y="12"/>
                      <a:pt x="38" y="19"/>
                    </a:cubicBezTo>
                    <a:cubicBezTo>
                      <a:pt x="25" y="51"/>
                      <a:pt x="39" y="86"/>
                      <a:pt x="70" y="100"/>
                    </a:cubicBezTo>
                    <a:cubicBezTo>
                      <a:pt x="82" y="104"/>
                      <a:pt x="93" y="105"/>
                      <a:pt x="105" y="103"/>
                    </a:cubicBezTo>
                    <a:cubicBezTo>
                      <a:pt x="88" y="120"/>
                      <a:pt x="61" y="126"/>
                      <a:pt x="38" y="116"/>
                    </a:cubicBezTo>
                    <a:cubicBezTo>
                      <a:pt x="7" y="103"/>
                      <a:pt x="-8" y="67"/>
                      <a:pt x="5" y="36"/>
                    </a:cubicBezTo>
                    <a:cubicBezTo>
                      <a:pt x="14" y="16"/>
                      <a:pt x="31" y="3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5" name="Google Shape;3285;p22"/>
              <p:cNvSpPr/>
              <p:nvPr/>
            </p:nvSpPr>
            <p:spPr>
              <a:xfrm>
                <a:off x="6895781" y="3386870"/>
                <a:ext cx="98618" cy="115269"/>
              </a:xfrm>
              <a:custGeom>
                <a:rect b="b" l="l" r="r" t="t"/>
                <a:pathLst>
                  <a:path extrusionOk="0" h="353" w="302">
                    <a:moveTo>
                      <a:pt x="302" y="118"/>
                    </a:moveTo>
                    <a:cubicBezTo>
                      <a:pt x="302" y="118"/>
                      <a:pt x="199" y="404"/>
                      <a:pt x="59" y="345"/>
                    </a:cubicBezTo>
                    <a:cubicBezTo>
                      <a:pt x="-81" y="286"/>
                      <a:pt x="72" y="20"/>
                      <a:pt x="72" y="20"/>
                    </a:cubicBezTo>
                    <a:cubicBezTo>
                      <a:pt x="72" y="20"/>
                      <a:pt x="227" y="-67"/>
                      <a:pt x="302" y="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6" name="Google Shape;3286;p22"/>
              <p:cNvSpPr/>
              <p:nvPr/>
            </p:nvSpPr>
            <p:spPr>
              <a:xfrm>
                <a:off x="6895781" y="3386870"/>
                <a:ext cx="52901" cy="115269"/>
              </a:xfrm>
              <a:custGeom>
                <a:rect b="b" l="l" r="r" t="t"/>
                <a:pathLst>
                  <a:path extrusionOk="0" h="353" w="162">
                    <a:moveTo>
                      <a:pt x="72" y="20"/>
                    </a:moveTo>
                    <a:cubicBezTo>
                      <a:pt x="72" y="20"/>
                      <a:pt x="112" y="-2"/>
                      <a:pt x="162" y="0"/>
                    </a:cubicBezTo>
                    <a:cubicBezTo>
                      <a:pt x="158" y="2"/>
                      <a:pt x="156" y="3"/>
                      <a:pt x="156" y="3"/>
                    </a:cubicBezTo>
                    <a:cubicBezTo>
                      <a:pt x="156" y="3"/>
                      <a:pt x="3" y="268"/>
                      <a:pt x="143" y="327"/>
                    </a:cubicBezTo>
                    <a:cubicBezTo>
                      <a:pt x="148" y="330"/>
                      <a:pt x="154" y="331"/>
                      <a:pt x="159" y="332"/>
                    </a:cubicBezTo>
                    <a:cubicBezTo>
                      <a:pt x="129" y="352"/>
                      <a:pt x="95" y="360"/>
                      <a:pt x="59" y="345"/>
                    </a:cubicBezTo>
                    <a:cubicBezTo>
                      <a:pt x="-81" y="286"/>
                      <a:pt x="72" y="20"/>
                      <a:pt x="72" y="2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7" name="Google Shape;3287;p22"/>
              <p:cNvSpPr/>
              <p:nvPr/>
            </p:nvSpPr>
            <p:spPr>
              <a:xfrm>
                <a:off x="6549637" y="3068821"/>
                <a:ext cx="165887" cy="231843"/>
              </a:xfrm>
              <a:custGeom>
                <a:rect b="b" l="l" r="r" t="t"/>
                <a:pathLst>
                  <a:path extrusionOk="0" h="710" w="508">
                    <a:moveTo>
                      <a:pt x="494" y="710"/>
                    </a:moveTo>
                    <a:cubicBezTo>
                      <a:pt x="494" y="710"/>
                      <a:pt x="638" y="299"/>
                      <a:pt x="0" y="0"/>
                    </a:cubicBezTo>
                    <a:cubicBezTo>
                      <a:pt x="0" y="0"/>
                      <a:pt x="53" y="492"/>
                      <a:pt x="494" y="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8" name="Google Shape;3288;p22"/>
              <p:cNvSpPr/>
              <p:nvPr/>
            </p:nvSpPr>
            <p:spPr>
              <a:xfrm>
                <a:off x="6549637" y="3068821"/>
                <a:ext cx="164255" cy="231843"/>
              </a:xfrm>
              <a:custGeom>
                <a:rect b="b" l="l" r="r" t="t"/>
                <a:pathLst>
                  <a:path extrusionOk="0" h="710" w="503">
                    <a:moveTo>
                      <a:pt x="56" y="28"/>
                    </a:moveTo>
                    <a:cubicBezTo>
                      <a:pt x="83" y="156"/>
                      <a:pt x="181" y="485"/>
                      <a:pt x="503" y="665"/>
                    </a:cubicBezTo>
                    <a:cubicBezTo>
                      <a:pt x="499" y="694"/>
                      <a:pt x="494" y="710"/>
                      <a:pt x="494" y="710"/>
                    </a:cubicBezTo>
                    <a:cubicBezTo>
                      <a:pt x="53" y="492"/>
                      <a:pt x="0" y="0"/>
                      <a:pt x="0" y="0"/>
                    </a:cubicBezTo>
                    <a:cubicBezTo>
                      <a:pt x="19" y="9"/>
                      <a:pt x="38" y="19"/>
                      <a:pt x="56" y="2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89" name="Google Shape;3289;p22"/>
              <p:cNvSpPr/>
              <p:nvPr/>
            </p:nvSpPr>
            <p:spPr>
              <a:xfrm>
                <a:off x="6714545" y="3313725"/>
                <a:ext cx="128661" cy="257967"/>
              </a:xfrm>
              <a:custGeom>
                <a:rect b="b" l="l" r="r" t="t"/>
                <a:pathLst>
                  <a:path extrusionOk="0" h="790" w="394">
                    <a:moveTo>
                      <a:pt x="41" y="790"/>
                    </a:moveTo>
                    <a:cubicBezTo>
                      <a:pt x="41" y="790"/>
                      <a:pt x="-177" y="413"/>
                      <a:pt x="393" y="0"/>
                    </a:cubicBezTo>
                    <a:cubicBezTo>
                      <a:pt x="393" y="0"/>
                      <a:pt x="433" y="493"/>
                      <a:pt x="41" y="7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90" name="Google Shape;3290;p22"/>
              <p:cNvSpPr/>
              <p:nvPr/>
            </p:nvSpPr>
            <p:spPr>
              <a:xfrm>
                <a:off x="6722056" y="3313725"/>
                <a:ext cx="121150" cy="257967"/>
              </a:xfrm>
              <a:custGeom>
                <a:rect b="b" l="l" r="r" t="t"/>
                <a:pathLst>
                  <a:path extrusionOk="0" h="790" w="371">
                    <a:moveTo>
                      <a:pt x="320" y="38"/>
                    </a:moveTo>
                    <a:cubicBezTo>
                      <a:pt x="318" y="168"/>
                      <a:pt x="283" y="510"/>
                      <a:pt x="0" y="748"/>
                    </a:cubicBezTo>
                    <a:cubicBezTo>
                      <a:pt x="9" y="775"/>
                      <a:pt x="18" y="790"/>
                      <a:pt x="18" y="790"/>
                    </a:cubicBezTo>
                    <a:cubicBezTo>
                      <a:pt x="410" y="493"/>
                      <a:pt x="370" y="0"/>
                      <a:pt x="370" y="0"/>
                    </a:cubicBezTo>
                    <a:cubicBezTo>
                      <a:pt x="353" y="13"/>
                      <a:pt x="336" y="25"/>
                      <a:pt x="320" y="3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91" name="Google Shape;3291;p22"/>
              <p:cNvSpPr/>
              <p:nvPr/>
            </p:nvSpPr>
            <p:spPr>
              <a:xfrm>
                <a:off x="6385055" y="3427361"/>
                <a:ext cx="252423" cy="128004"/>
              </a:xfrm>
              <a:custGeom>
                <a:rect b="b" l="l" r="r" t="t"/>
                <a:pathLst>
                  <a:path extrusionOk="0" h="392" w="773">
                    <a:moveTo>
                      <a:pt x="773" y="391"/>
                    </a:moveTo>
                    <a:cubicBezTo>
                      <a:pt x="773" y="391"/>
                      <a:pt x="703" y="-39"/>
                      <a:pt x="0" y="2"/>
                    </a:cubicBezTo>
                    <a:cubicBezTo>
                      <a:pt x="0" y="2"/>
                      <a:pt x="281" y="409"/>
                      <a:pt x="773" y="3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92" name="Google Shape;3292;p22"/>
              <p:cNvSpPr/>
              <p:nvPr/>
            </p:nvSpPr>
            <p:spPr>
              <a:xfrm>
                <a:off x="6385055" y="3427361"/>
                <a:ext cx="252423" cy="128004"/>
              </a:xfrm>
              <a:custGeom>
                <a:rect b="b" l="l" r="r" t="t"/>
                <a:pathLst>
                  <a:path extrusionOk="0" h="392" w="773">
                    <a:moveTo>
                      <a:pt x="63" y="0"/>
                    </a:moveTo>
                    <a:cubicBezTo>
                      <a:pt x="147" y="99"/>
                      <a:pt x="390" y="342"/>
                      <a:pt x="760" y="347"/>
                    </a:cubicBezTo>
                    <a:cubicBezTo>
                      <a:pt x="770" y="374"/>
                      <a:pt x="773" y="391"/>
                      <a:pt x="773" y="391"/>
                    </a:cubicBezTo>
                    <a:cubicBezTo>
                      <a:pt x="281" y="409"/>
                      <a:pt x="0" y="2"/>
                      <a:pt x="0" y="2"/>
                    </a:cubicBezTo>
                    <a:cubicBezTo>
                      <a:pt x="22" y="1"/>
                      <a:pt x="43" y="0"/>
                      <a:pt x="6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93" name="Google Shape;3293;p22"/>
              <p:cNvSpPr/>
              <p:nvPr/>
            </p:nvSpPr>
            <p:spPr>
              <a:xfrm>
                <a:off x="6793897" y="3728104"/>
                <a:ext cx="136824" cy="253068"/>
              </a:xfrm>
              <a:custGeom>
                <a:rect b="b" l="l" r="r" t="t"/>
                <a:pathLst>
                  <a:path extrusionOk="0" h="775" w="419">
                    <a:moveTo>
                      <a:pt x="33" y="775"/>
                    </a:moveTo>
                    <a:cubicBezTo>
                      <a:pt x="33" y="775"/>
                      <a:pt x="-169" y="389"/>
                      <a:pt x="419" y="0"/>
                    </a:cubicBezTo>
                    <a:cubicBezTo>
                      <a:pt x="419" y="0"/>
                      <a:pt x="438" y="494"/>
                      <a:pt x="33" y="7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94" name="Google Shape;3294;p22"/>
              <p:cNvSpPr/>
              <p:nvPr/>
            </p:nvSpPr>
            <p:spPr>
              <a:xfrm>
                <a:off x="6799449" y="3728104"/>
                <a:ext cx="131273" cy="253068"/>
              </a:xfrm>
              <a:custGeom>
                <a:rect b="b" l="l" r="r" t="t"/>
                <a:pathLst>
                  <a:path extrusionOk="0" h="775" w="402">
                    <a:moveTo>
                      <a:pt x="350" y="36"/>
                    </a:moveTo>
                    <a:cubicBezTo>
                      <a:pt x="342" y="166"/>
                      <a:pt x="293" y="506"/>
                      <a:pt x="0" y="732"/>
                    </a:cubicBezTo>
                    <a:cubicBezTo>
                      <a:pt x="8" y="759"/>
                      <a:pt x="16" y="775"/>
                      <a:pt x="16" y="775"/>
                    </a:cubicBezTo>
                    <a:cubicBezTo>
                      <a:pt x="421" y="494"/>
                      <a:pt x="402" y="0"/>
                      <a:pt x="402" y="0"/>
                    </a:cubicBezTo>
                    <a:cubicBezTo>
                      <a:pt x="384" y="12"/>
                      <a:pt x="366" y="24"/>
                      <a:pt x="350" y="3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95" name="Google Shape;3295;p22"/>
              <p:cNvSpPr/>
              <p:nvPr/>
            </p:nvSpPr>
            <p:spPr>
              <a:xfrm>
                <a:off x="6636500" y="3780351"/>
                <a:ext cx="148254" cy="130943"/>
              </a:xfrm>
              <a:custGeom>
                <a:rect b="b" l="l" r="r" t="t"/>
                <a:pathLst>
                  <a:path extrusionOk="0" h="401" w="454">
                    <a:moveTo>
                      <a:pt x="454" y="401"/>
                    </a:moveTo>
                    <a:cubicBezTo>
                      <a:pt x="454" y="401"/>
                      <a:pt x="484" y="97"/>
                      <a:pt x="0" y="0"/>
                    </a:cubicBezTo>
                    <a:cubicBezTo>
                      <a:pt x="0" y="0"/>
                      <a:pt x="118" y="325"/>
                      <a:pt x="454" y="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96" name="Google Shape;3296;p22"/>
              <p:cNvSpPr/>
              <p:nvPr/>
            </p:nvSpPr>
            <p:spPr>
              <a:xfrm>
                <a:off x="6636500" y="3780351"/>
                <a:ext cx="148580" cy="130943"/>
              </a:xfrm>
              <a:custGeom>
                <a:rect b="b" l="l" r="r" t="t"/>
                <a:pathLst>
                  <a:path extrusionOk="0" h="401" w="455">
                    <a:moveTo>
                      <a:pt x="43" y="9"/>
                    </a:moveTo>
                    <a:cubicBezTo>
                      <a:pt x="82" y="92"/>
                      <a:pt x="204" y="300"/>
                      <a:pt x="454" y="369"/>
                    </a:cubicBezTo>
                    <a:cubicBezTo>
                      <a:pt x="456" y="389"/>
                      <a:pt x="454" y="401"/>
                      <a:pt x="454" y="401"/>
                    </a:cubicBezTo>
                    <a:cubicBezTo>
                      <a:pt x="118" y="325"/>
                      <a:pt x="0" y="0"/>
                      <a:pt x="0" y="0"/>
                    </a:cubicBezTo>
                    <a:cubicBezTo>
                      <a:pt x="15" y="3"/>
                      <a:pt x="29" y="6"/>
                      <a:pt x="43" y="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97" name="Google Shape;3297;p22"/>
              <p:cNvSpPr/>
              <p:nvPr/>
            </p:nvSpPr>
            <p:spPr>
              <a:xfrm>
                <a:off x="6569230" y="3995214"/>
                <a:ext cx="273975" cy="142045"/>
              </a:xfrm>
              <a:custGeom>
                <a:rect b="b" l="l" r="r" t="t"/>
                <a:pathLst>
                  <a:path extrusionOk="0" h="435" w="839">
                    <a:moveTo>
                      <a:pt x="839" y="434"/>
                    </a:moveTo>
                    <a:cubicBezTo>
                      <a:pt x="839" y="434"/>
                      <a:pt x="765" y="-45"/>
                      <a:pt x="0" y="3"/>
                    </a:cubicBezTo>
                    <a:cubicBezTo>
                      <a:pt x="0" y="3"/>
                      <a:pt x="304" y="456"/>
                      <a:pt x="839" y="4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298" name="Google Shape;3298;p22"/>
              <p:cNvSpPr/>
              <p:nvPr/>
            </p:nvSpPr>
            <p:spPr>
              <a:xfrm>
                <a:off x="6569230" y="3995214"/>
                <a:ext cx="273975" cy="142045"/>
              </a:xfrm>
              <a:custGeom>
                <a:rect b="b" l="l" r="r" t="t"/>
                <a:pathLst>
                  <a:path extrusionOk="0" h="435" w="839">
                    <a:moveTo>
                      <a:pt x="68" y="0"/>
                    </a:moveTo>
                    <a:cubicBezTo>
                      <a:pt x="159" y="111"/>
                      <a:pt x="423" y="381"/>
                      <a:pt x="826" y="385"/>
                    </a:cubicBezTo>
                    <a:cubicBezTo>
                      <a:pt x="836" y="415"/>
                      <a:pt x="839" y="434"/>
                      <a:pt x="839" y="434"/>
                    </a:cubicBezTo>
                    <a:cubicBezTo>
                      <a:pt x="304" y="456"/>
                      <a:pt x="0" y="3"/>
                      <a:pt x="0" y="3"/>
                    </a:cubicBezTo>
                    <a:cubicBezTo>
                      <a:pt x="23" y="2"/>
                      <a:pt x="46" y="1"/>
                      <a:pt x="6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3299" name="Google Shape;3299;p22"/>
            <p:cNvGrpSpPr/>
            <p:nvPr/>
          </p:nvGrpSpPr>
          <p:grpSpPr>
            <a:xfrm>
              <a:off x="5032807" y="4129748"/>
              <a:ext cx="1693163" cy="954476"/>
              <a:chOff x="5032807" y="4129748"/>
              <a:chExt cx="1693163" cy="954476"/>
            </a:xfrm>
          </p:grpSpPr>
          <p:sp>
            <p:nvSpPr>
              <p:cNvPr id="3300" name="Google Shape;3300;p22"/>
              <p:cNvSpPr/>
              <p:nvPr/>
            </p:nvSpPr>
            <p:spPr>
              <a:xfrm>
                <a:off x="5261719" y="4368775"/>
                <a:ext cx="1464250" cy="519525"/>
              </a:xfrm>
              <a:custGeom>
                <a:rect b="b" l="l" r="r" t="t"/>
                <a:pathLst>
                  <a:path extrusionOk="0" h="1591" w="4484">
                    <a:moveTo>
                      <a:pt x="2464" y="178"/>
                    </a:moveTo>
                    <a:cubicBezTo>
                      <a:pt x="2511" y="273"/>
                      <a:pt x="2572" y="362"/>
                      <a:pt x="2634" y="447"/>
                    </a:cubicBezTo>
                    <a:cubicBezTo>
                      <a:pt x="2777" y="643"/>
                      <a:pt x="2947" y="820"/>
                      <a:pt x="3140" y="966"/>
                    </a:cubicBezTo>
                    <a:cubicBezTo>
                      <a:pt x="3234" y="1037"/>
                      <a:pt x="3333" y="1098"/>
                      <a:pt x="3436" y="1153"/>
                    </a:cubicBezTo>
                    <a:cubicBezTo>
                      <a:pt x="3384" y="1138"/>
                      <a:pt x="3333" y="1125"/>
                      <a:pt x="3281" y="1112"/>
                    </a:cubicBezTo>
                    <a:cubicBezTo>
                      <a:pt x="3279" y="1108"/>
                      <a:pt x="3276" y="1105"/>
                      <a:pt x="3271" y="1105"/>
                    </a:cubicBezTo>
                    <a:cubicBezTo>
                      <a:pt x="3255" y="1102"/>
                      <a:pt x="3240" y="1100"/>
                      <a:pt x="3224" y="1098"/>
                    </a:cubicBezTo>
                    <a:cubicBezTo>
                      <a:pt x="3136" y="1076"/>
                      <a:pt x="3048" y="1056"/>
                      <a:pt x="2960" y="1038"/>
                    </a:cubicBezTo>
                    <a:cubicBezTo>
                      <a:pt x="2966" y="1031"/>
                      <a:pt x="2966" y="1017"/>
                      <a:pt x="2954" y="1013"/>
                    </a:cubicBezTo>
                    <a:cubicBezTo>
                      <a:pt x="2312" y="805"/>
                      <a:pt x="1668" y="519"/>
                      <a:pt x="1141" y="89"/>
                    </a:cubicBezTo>
                    <a:cubicBezTo>
                      <a:pt x="1107" y="61"/>
                      <a:pt x="1075" y="28"/>
                      <a:pt x="1039" y="3"/>
                    </a:cubicBezTo>
                    <a:cubicBezTo>
                      <a:pt x="1023" y="-8"/>
                      <a:pt x="1008" y="17"/>
                      <a:pt x="1024" y="28"/>
                    </a:cubicBezTo>
                    <a:cubicBezTo>
                      <a:pt x="1048" y="45"/>
                      <a:pt x="1081" y="78"/>
                      <a:pt x="1108" y="100"/>
                    </a:cubicBezTo>
                    <a:cubicBezTo>
                      <a:pt x="1178" y="158"/>
                      <a:pt x="1250" y="212"/>
                      <a:pt x="1324" y="264"/>
                    </a:cubicBezTo>
                    <a:cubicBezTo>
                      <a:pt x="1596" y="456"/>
                      <a:pt x="1890" y="616"/>
                      <a:pt x="2194" y="753"/>
                    </a:cubicBezTo>
                    <a:cubicBezTo>
                      <a:pt x="2421" y="856"/>
                      <a:pt x="2655" y="945"/>
                      <a:pt x="2892" y="1024"/>
                    </a:cubicBezTo>
                    <a:cubicBezTo>
                      <a:pt x="2626" y="971"/>
                      <a:pt x="2357" y="930"/>
                      <a:pt x="2087" y="901"/>
                    </a:cubicBezTo>
                    <a:cubicBezTo>
                      <a:pt x="1505" y="839"/>
                      <a:pt x="915" y="825"/>
                      <a:pt x="330" y="865"/>
                    </a:cubicBezTo>
                    <a:cubicBezTo>
                      <a:pt x="223" y="872"/>
                      <a:pt x="117" y="880"/>
                      <a:pt x="11" y="894"/>
                    </a:cubicBezTo>
                    <a:cubicBezTo>
                      <a:pt x="-8" y="896"/>
                      <a:pt x="-1" y="925"/>
                      <a:pt x="18" y="923"/>
                    </a:cubicBezTo>
                    <a:cubicBezTo>
                      <a:pt x="322" y="883"/>
                      <a:pt x="641" y="874"/>
                      <a:pt x="949" y="873"/>
                    </a:cubicBezTo>
                    <a:cubicBezTo>
                      <a:pt x="1649" y="870"/>
                      <a:pt x="2352" y="935"/>
                      <a:pt x="3037" y="1085"/>
                    </a:cubicBezTo>
                    <a:cubicBezTo>
                      <a:pt x="2804" y="1084"/>
                      <a:pt x="2572" y="1133"/>
                      <a:pt x="2351" y="1200"/>
                    </a:cubicBezTo>
                    <a:cubicBezTo>
                      <a:pt x="2110" y="1274"/>
                      <a:pt x="1877" y="1372"/>
                      <a:pt x="1654" y="1488"/>
                    </a:cubicBezTo>
                    <a:cubicBezTo>
                      <a:pt x="1608" y="1512"/>
                      <a:pt x="1563" y="1536"/>
                      <a:pt x="1518" y="1562"/>
                    </a:cubicBezTo>
                    <a:cubicBezTo>
                      <a:pt x="1502" y="1572"/>
                      <a:pt x="1516" y="1598"/>
                      <a:pt x="1533" y="1589"/>
                    </a:cubicBezTo>
                    <a:cubicBezTo>
                      <a:pt x="1649" y="1519"/>
                      <a:pt x="1772" y="1460"/>
                      <a:pt x="1895" y="1405"/>
                    </a:cubicBezTo>
                    <a:cubicBezTo>
                      <a:pt x="2161" y="1285"/>
                      <a:pt x="2441" y="1188"/>
                      <a:pt x="2730" y="1141"/>
                    </a:cubicBezTo>
                    <a:cubicBezTo>
                      <a:pt x="2891" y="1115"/>
                      <a:pt x="3055" y="1106"/>
                      <a:pt x="3217" y="1127"/>
                    </a:cubicBezTo>
                    <a:cubicBezTo>
                      <a:pt x="3644" y="1231"/>
                      <a:pt x="4062" y="1371"/>
                      <a:pt x="4461" y="1557"/>
                    </a:cubicBezTo>
                    <a:cubicBezTo>
                      <a:pt x="4478" y="1565"/>
                      <a:pt x="4494" y="1539"/>
                      <a:pt x="4477" y="1531"/>
                    </a:cubicBezTo>
                    <a:cubicBezTo>
                      <a:pt x="4193" y="1399"/>
                      <a:pt x="3901" y="1290"/>
                      <a:pt x="3602" y="1200"/>
                    </a:cubicBezTo>
                    <a:cubicBezTo>
                      <a:pt x="3601" y="1200"/>
                      <a:pt x="3601" y="1199"/>
                      <a:pt x="3600" y="1199"/>
                    </a:cubicBezTo>
                    <a:cubicBezTo>
                      <a:pt x="3159" y="1010"/>
                      <a:pt x="2787" y="664"/>
                      <a:pt x="2541" y="254"/>
                    </a:cubicBezTo>
                    <a:cubicBezTo>
                      <a:pt x="2523" y="224"/>
                      <a:pt x="2505" y="194"/>
                      <a:pt x="2490" y="163"/>
                    </a:cubicBezTo>
                    <a:cubicBezTo>
                      <a:pt x="2482" y="146"/>
                      <a:pt x="2455" y="161"/>
                      <a:pt x="2464" y="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22"/>
              <p:cNvSpPr/>
              <p:nvPr/>
            </p:nvSpPr>
            <p:spPr>
              <a:xfrm>
                <a:off x="5353807" y="4326325"/>
                <a:ext cx="179603" cy="31674"/>
              </a:xfrm>
              <a:custGeom>
                <a:rect b="b" l="l" r="r" t="t"/>
                <a:pathLst>
                  <a:path extrusionOk="0" h="97" w="550">
                    <a:moveTo>
                      <a:pt x="10" y="21"/>
                    </a:moveTo>
                    <a:cubicBezTo>
                      <a:pt x="69" y="18"/>
                      <a:pt x="129" y="21"/>
                      <a:pt x="188" y="26"/>
                    </a:cubicBezTo>
                    <a:cubicBezTo>
                      <a:pt x="306" y="35"/>
                      <a:pt x="425" y="54"/>
                      <a:pt x="536" y="96"/>
                    </a:cubicBezTo>
                    <a:cubicBezTo>
                      <a:pt x="548" y="101"/>
                      <a:pt x="556" y="82"/>
                      <a:pt x="544" y="78"/>
                    </a:cubicBezTo>
                    <a:cubicBezTo>
                      <a:pt x="432" y="35"/>
                      <a:pt x="311" y="15"/>
                      <a:pt x="191" y="6"/>
                    </a:cubicBezTo>
                    <a:cubicBezTo>
                      <a:pt x="130" y="1"/>
                      <a:pt x="69" y="-1"/>
                      <a:pt x="8" y="1"/>
                    </a:cubicBezTo>
                    <a:cubicBezTo>
                      <a:pt x="-5" y="1"/>
                      <a:pt x="-3" y="21"/>
                      <a:pt x="10" y="20"/>
                    </a:cubicBezTo>
                    <a:lnTo>
                      <a:pt x="10" y="20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02" name="Google Shape;3302;p22"/>
              <p:cNvSpPr/>
              <p:nvPr/>
            </p:nvSpPr>
            <p:spPr>
              <a:xfrm>
                <a:off x="5408014" y="4224771"/>
                <a:ext cx="135192" cy="108085"/>
              </a:xfrm>
              <a:custGeom>
                <a:rect b="b" l="l" r="r" t="t"/>
                <a:pathLst>
                  <a:path extrusionOk="0" h="331" w="414">
                    <a:moveTo>
                      <a:pt x="3" y="18"/>
                    </a:moveTo>
                    <a:cubicBezTo>
                      <a:pt x="119" y="109"/>
                      <a:pt x="234" y="200"/>
                      <a:pt x="349" y="291"/>
                    </a:cubicBezTo>
                    <a:cubicBezTo>
                      <a:pt x="365" y="304"/>
                      <a:pt x="381" y="316"/>
                      <a:pt x="398" y="329"/>
                    </a:cubicBezTo>
                    <a:cubicBezTo>
                      <a:pt x="408" y="337"/>
                      <a:pt x="420" y="322"/>
                      <a:pt x="410" y="314"/>
                    </a:cubicBezTo>
                    <a:cubicBezTo>
                      <a:pt x="295" y="223"/>
                      <a:pt x="180" y="132"/>
                      <a:pt x="65" y="41"/>
                    </a:cubicBezTo>
                    <a:cubicBezTo>
                      <a:pt x="48" y="28"/>
                      <a:pt x="32" y="15"/>
                      <a:pt x="16" y="2"/>
                    </a:cubicBezTo>
                    <a:cubicBezTo>
                      <a:pt x="6" y="-6"/>
                      <a:pt x="-7" y="10"/>
                      <a:pt x="3" y="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03" name="Google Shape;3303;p22"/>
              <p:cNvSpPr/>
              <p:nvPr/>
            </p:nvSpPr>
            <p:spPr>
              <a:xfrm>
                <a:off x="5492264" y="4150973"/>
                <a:ext cx="70861" cy="169474"/>
              </a:xfrm>
              <a:custGeom>
                <a:rect b="b" l="l" r="r" t="t"/>
                <a:pathLst>
                  <a:path extrusionOk="0" h="519" w="217">
                    <a:moveTo>
                      <a:pt x="20" y="8"/>
                    </a:moveTo>
                    <a:cubicBezTo>
                      <a:pt x="32" y="66"/>
                      <a:pt x="48" y="124"/>
                      <a:pt x="66" y="180"/>
                    </a:cubicBezTo>
                    <a:cubicBezTo>
                      <a:pt x="103" y="293"/>
                      <a:pt x="149" y="404"/>
                      <a:pt x="215" y="502"/>
                    </a:cubicBezTo>
                    <a:cubicBezTo>
                      <a:pt x="223" y="513"/>
                      <a:pt x="207" y="525"/>
                      <a:pt x="199" y="514"/>
                    </a:cubicBezTo>
                    <a:cubicBezTo>
                      <a:pt x="132" y="415"/>
                      <a:pt x="85" y="302"/>
                      <a:pt x="48" y="188"/>
                    </a:cubicBezTo>
                    <a:cubicBezTo>
                      <a:pt x="29" y="130"/>
                      <a:pt x="12" y="70"/>
                      <a:pt x="0" y="10"/>
                    </a:cubicBezTo>
                    <a:cubicBezTo>
                      <a:pt x="-3" y="-2"/>
                      <a:pt x="17" y="-5"/>
                      <a:pt x="20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04" name="Google Shape;3304;p22"/>
              <p:cNvSpPr/>
              <p:nvPr/>
            </p:nvSpPr>
            <p:spPr>
              <a:xfrm>
                <a:off x="5389401" y="4187219"/>
                <a:ext cx="198542" cy="192985"/>
              </a:xfrm>
              <a:custGeom>
                <a:rect b="b" l="l" r="r" t="t"/>
                <a:pathLst>
                  <a:path extrusionOk="0" h="591" w="608">
                    <a:moveTo>
                      <a:pt x="463" y="0"/>
                    </a:moveTo>
                    <a:cubicBezTo>
                      <a:pt x="403" y="1"/>
                      <a:pt x="467" y="290"/>
                      <a:pt x="467" y="290"/>
                    </a:cubicBezTo>
                    <a:cubicBezTo>
                      <a:pt x="467" y="290"/>
                      <a:pt x="314" y="-17"/>
                      <a:pt x="235" y="17"/>
                    </a:cubicBezTo>
                    <a:cubicBezTo>
                      <a:pt x="156" y="51"/>
                      <a:pt x="384" y="376"/>
                      <a:pt x="384" y="376"/>
                    </a:cubicBezTo>
                    <a:cubicBezTo>
                      <a:pt x="384" y="376"/>
                      <a:pt x="16" y="229"/>
                      <a:pt x="0" y="314"/>
                    </a:cubicBezTo>
                    <a:cubicBezTo>
                      <a:pt x="-15" y="399"/>
                      <a:pt x="320" y="476"/>
                      <a:pt x="320" y="476"/>
                    </a:cubicBezTo>
                    <a:cubicBezTo>
                      <a:pt x="320" y="476"/>
                      <a:pt x="24" y="481"/>
                      <a:pt x="37" y="540"/>
                    </a:cubicBezTo>
                    <a:cubicBezTo>
                      <a:pt x="49" y="598"/>
                      <a:pt x="450" y="590"/>
                      <a:pt x="450" y="590"/>
                    </a:cubicBezTo>
                    <a:lnTo>
                      <a:pt x="529" y="490"/>
                    </a:lnTo>
                    <a:lnTo>
                      <a:pt x="608" y="391"/>
                    </a:lnTo>
                    <a:cubicBezTo>
                      <a:pt x="608" y="391"/>
                      <a:pt x="523" y="-1"/>
                      <a:pt x="4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22"/>
              <p:cNvSpPr/>
              <p:nvPr/>
            </p:nvSpPr>
            <p:spPr>
              <a:xfrm>
                <a:off x="5333234" y="4309345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99" y="13"/>
                    </a:moveTo>
                    <a:cubicBezTo>
                      <a:pt x="126" y="34"/>
                      <a:pt x="130" y="73"/>
                      <a:pt x="109" y="99"/>
                    </a:cubicBezTo>
                    <a:cubicBezTo>
                      <a:pt x="88" y="126"/>
                      <a:pt x="50" y="130"/>
                      <a:pt x="23" y="109"/>
                    </a:cubicBezTo>
                    <a:cubicBezTo>
                      <a:pt x="-4" y="88"/>
                      <a:pt x="-8" y="50"/>
                      <a:pt x="13" y="23"/>
                    </a:cubicBezTo>
                    <a:cubicBezTo>
                      <a:pt x="34" y="-3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p22"/>
              <p:cNvSpPr/>
              <p:nvPr/>
            </p:nvSpPr>
            <p:spPr>
              <a:xfrm>
                <a:off x="5346622" y="4309345"/>
                <a:ext cx="26777" cy="40164"/>
              </a:xfrm>
              <a:custGeom>
                <a:rect b="b" l="l" r="r" t="t"/>
                <a:pathLst>
                  <a:path extrusionOk="0" h="123" w="82">
                    <a:moveTo>
                      <a:pt x="0" y="4"/>
                    </a:moveTo>
                    <a:cubicBezTo>
                      <a:pt x="8" y="6"/>
                      <a:pt x="15" y="9"/>
                      <a:pt x="21" y="14"/>
                    </a:cubicBezTo>
                    <a:cubicBezTo>
                      <a:pt x="48" y="35"/>
                      <a:pt x="52" y="74"/>
                      <a:pt x="32" y="100"/>
                    </a:cubicBezTo>
                    <a:cubicBezTo>
                      <a:pt x="24" y="110"/>
                      <a:pt x="14" y="117"/>
                      <a:pt x="3" y="120"/>
                    </a:cubicBezTo>
                    <a:cubicBezTo>
                      <a:pt x="26" y="127"/>
                      <a:pt x="52" y="120"/>
                      <a:pt x="68" y="99"/>
                    </a:cubicBezTo>
                    <a:cubicBezTo>
                      <a:pt x="89" y="73"/>
                      <a:pt x="85" y="34"/>
                      <a:pt x="58" y="13"/>
                    </a:cubicBezTo>
                    <a:cubicBezTo>
                      <a:pt x="41" y="0"/>
                      <a:pt x="19" y="-3"/>
                      <a:pt x="0" y="4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07" name="Google Shape;3307;p22"/>
              <p:cNvSpPr/>
              <p:nvPr/>
            </p:nvSpPr>
            <p:spPr>
              <a:xfrm>
                <a:off x="5388421" y="4207791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99" y="13"/>
                    </a:moveTo>
                    <a:cubicBezTo>
                      <a:pt x="126" y="34"/>
                      <a:pt x="130" y="73"/>
                      <a:pt x="109" y="99"/>
                    </a:cubicBezTo>
                    <a:cubicBezTo>
                      <a:pt x="88" y="126"/>
                      <a:pt x="50" y="130"/>
                      <a:pt x="23" y="109"/>
                    </a:cubicBezTo>
                    <a:cubicBezTo>
                      <a:pt x="-4" y="88"/>
                      <a:pt x="-8" y="50"/>
                      <a:pt x="13" y="23"/>
                    </a:cubicBezTo>
                    <a:cubicBezTo>
                      <a:pt x="34" y="-3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08" name="Google Shape;3308;p22"/>
              <p:cNvSpPr/>
              <p:nvPr/>
            </p:nvSpPr>
            <p:spPr>
              <a:xfrm>
                <a:off x="5401810" y="4207791"/>
                <a:ext cx="26777" cy="40164"/>
              </a:xfrm>
              <a:custGeom>
                <a:rect b="b" l="l" r="r" t="t"/>
                <a:pathLst>
                  <a:path extrusionOk="0" h="123" w="82">
                    <a:moveTo>
                      <a:pt x="0" y="3"/>
                    </a:moveTo>
                    <a:cubicBezTo>
                      <a:pt x="8" y="5"/>
                      <a:pt x="15" y="9"/>
                      <a:pt x="21" y="14"/>
                    </a:cubicBezTo>
                    <a:cubicBezTo>
                      <a:pt x="48" y="35"/>
                      <a:pt x="52" y="74"/>
                      <a:pt x="31" y="100"/>
                    </a:cubicBezTo>
                    <a:cubicBezTo>
                      <a:pt x="24" y="110"/>
                      <a:pt x="14" y="116"/>
                      <a:pt x="3" y="120"/>
                    </a:cubicBezTo>
                    <a:cubicBezTo>
                      <a:pt x="26" y="127"/>
                      <a:pt x="52" y="119"/>
                      <a:pt x="68" y="99"/>
                    </a:cubicBezTo>
                    <a:cubicBezTo>
                      <a:pt x="89" y="73"/>
                      <a:pt x="85" y="34"/>
                      <a:pt x="58" y="13"/>
                    </a:cubicBezTo>
                    <a:cubicBezTo>
                      <a:pt x="41" y="0"/>
                      <a:pt x="19" y="-3"/>
                      <a:pt x="0" y="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09" name="Google Shape;3309;p22"/>
              <p:cNvSpPr/>
              <p:nvPr/>
            </p:nvSpPr>
            <p:spPr>
              <a:xfrm>
                <a:off x="5475284" y="4129748"/>
                <a:ext cx="39839" cy="39838"/>
              </a:xfrm>
              <a:custGeom>
                <a:rect b="b" l="l" r="r" t="t"/>
                <a:pathLst>
                  <a:path extrusionOk="0" h="122" w="122">
                    <a:moveTo>
                      <a:pt x="99" y="13"/>
                    </a:moveTo>
                    <a:cubicBezTo>
                      <a:pt x="125" y="34"/>
                      <a:pt x="130" y="72"/>
                      <a:pt x="109" y="99"/>
                    </a:cubicBezTo>
                    <a:cubicBezTo>
                      <a:pt x="88" y="125"/>
                      <a:pt x="50" y="130"/>
                      <a:pt x="23" y="109"/>
                    </a:cubicBezTo>
                    <a:cubicBezTo>
                      <a:pt x="-3" y="88"/>
                      <a:pt x="-8" y="50"/>
                      <a:pt x="13" y="23"/>
                    </a:cubicBezTo>
                    <a:cubicBezTo>
                      <a:pt x="34" y="-4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10" name="Google Shape;3310;p22"/>
              <p:cNvSpPr/>
              <p:nvPr/>
            </p:nvSpPr>
            <p:spPr>
              <a:xfrm>
                <a:off x="5488672" y="4129748"/>
                <a:ext cx="26451" cy="39838"/>
              </a:xfrm>
              <a:custGeom>
                <a:rect b="b" l="l" r="r" t="t"/>
                <a:pathLst>
                  <a:path extrusionOk="0" h="122" w="81">
                    <a:moveTo>
                      <a:pt x="0" y="3"/>
                    </a:moveTo>
                    <a:cubicBezTo>
                      <a:pt x="7" y="5"/>
                      <a:pt x="15" y="9"/>
                      <a:pt x="21" y="14"/>
                    </a:cubicBezTo>
                    <a:cubicBezTo>
                      <a:pt x="48" y="35"/>
                      <a:pt x="52" y="73"/>
                      <a:pt x="31" y="100"/>
                    </a:cubicBezTo>
                    <a:cubicBezTo>
                      <a:pt x="24" y="110"/>
                      <a:pt x="14" y="116"/>
                      <a:pt x="3" y="120"/>
                    </a:cubicBezTo>
                    <a:cubicBezTo>
                      <a:pt x="26" y="126"/>
                      <a:pt x="52" y="119"/>
                      <a:pt x="68" y="99"/>
                    </a:cubicBezTo>
                    <a:cubicBezTo>
                      <a:pt x="89" y="72"/>
                      <a:pt x="84" y="34"/>
                      <a:pt x="58" y="13"/>
                    </a:cubicBezTo>
                    <a:cubicBezTo>
                      <a:pt x="41" y="-1"/>
                      <a:pt x="19" y="-3"/>
                      <a:pt x="0" y="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22"/>
              <p:cNvSpPr/>
              <p:nvPr/>
            </p:nvSpPr>
            <p:spPr>
              <a:xfrm>
                <a:off x="5535696" y="4315876"/>
                <a:ext cx="112986" cy="103187"/>
              </a:xfrm>
              <a:custGeom>
                <a:rect b="b" l="l" r="r" t="t"/>
                <a:pathLst>
                  <a:path extrusionOk="0" h="316" w="346">
                    <a:moveTo>
                      <a:pt x="2" y="196"/>
                    </a:moveTo>
                    <a:cubicBezTo>
                      <a:pt x="2" y="196"/>
                      <a:pt x="231" y="398"/>
                      <a:pt x="325" y="278"/>
                    </a:cubicBezTo>
                    <a:cubicBezTo>
                      <a:pt x="420" y="159"/>
                      <a:pt x="157" y="0"/>
                      <a:pt x="157" y="0"/>
                    </a:cubicBezTo>
                    <a:cubicBezTo>
                      <a:pt x="157" y="0"/>
                      <a:pt x="-21" y="-3"/>
                      <a:pt x="2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p22"/>
              <p:cNvSpPr/>
              <p:nvPr/>
            </p:nvSpPr>
            <p:spPr>
              <a:xfrm>
                <a:off x="5558228" y="4315876"/>
                <a:ext cx="90454" cy="103187"/>
              </a:xfrm>
              <a:custGeom>
                <a:rect b="b" l="l" r="r" t="t"/>
                <a:pathLst>
                  <a:path extrusionOk="0" h="316" w="277">
                    <a:moveTo>
                      <a:pt x="88" y="0"/>
                    </a:moveTo>
                    <a:cubicBezTo>
                      <a:pt x="88" y="0"/>
                      <a:pt x="42" y="-1"/>
                      <a:pt x="0" y="25"/>
                    </a:cubicBezTo>
                    <a:cubicBezTo>
                      <a:pt x="4" y="25"/>
                      <a:pt x="6" y="25"/>
                      <a:pt x="6" y="25"/>
                    </a:cubicBezTo>
                    <a:cubicBezTo>
                      <a:pt x="6" y="25"/>
                      <a:pt x="268" y="183"/>
                      <a:pt x="174" y="303"/>
                    </a:cubicBezTo>
                    <a:cubicBezTo>
                      <a:pt x="170" y="307"/>
                      <a:pt x="166" y="311"/>
                      <a:pt x="162" y="315"/>
                    </a:cubicBezTo>
                    <a:cubicBezTo>
                      <a:pt x="198" y="318"/>
                      <a:pt x="232" y="309"/>
                      <a:pt x="256" y="278"/>
                    </a:cubicBezTo>
                    <a:cubicBezTo>
                      <a:pt x="351" y="158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13" name="Google Shape;3313;p22"/>
              <p:cNvSpPr/>
              <p:nvPr/>
            </p:nvSpPr>
            <p:spPr>
              <a:xfrm>
                <a:off x="5076565" y="4690417"/>
                <a:ext cx="154785" cy="99921"/>
              </a:xfrm>
              <a:custGeom>
                <a:rect b="b" l="l" r="r" t="t"/>
                <a:pathLst>
                  <a:path extrusionOk="0" h="306" w="474">
                    <a:moveTo>
                      <a:pt x="18" y="303"/>
                    </a:moveTo>
                    <a:cubicBezTo>
                      <a:pt x="61" y="263"/>
                      <a:pt x="109" y="226"/>
                      <a:pt x="157" y="191"/>
                    </a:cubicBezTo>
                    <a:cubicBezTo>
                      <a:pt x="252" y="122"/>
                      <a:pt x="355" y="59"/>
                      <a:pt x="467" y="19"/>
                    </a:cubicBezTo>
                    <a:cubicBezTo>
                      <a:pt x="479" y="15"/>
                      <a:pt x="473" y="-4"/>
                      <a:pt x="461" y="0"/>
                    </a:cubicBezTo>
                    <a:cubicBezTo>
                      <a:pt x="347" y="40"/>
                      <a:pt x="243" y="104"/>
                      <a:pt x="146" y="175"/>
                    </a:cubicBezTo>
                    <a:cubicBezTo>
                      <a:pt x="97" y="211"/>
                      <a:pt x="48" y="249"/>
                      <a:pt x="3" y="290"/>
                    </a:cubicBezTo>
                    <a:cubicBezTo>
                      <a:pt x="-7" y="299"/>
                      <a:pt x="8" y="312"/>
                      <a:pt x="17" y="303"/>
                    </a:cubicBezTo>
                    <a:lnTo>
                      <a:pt x="17" y="303"/>
                    </a:lnTo>
                    <a:lnTo>
                      <a:pt x="18" y="30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14" name="Google Shape;3314;p22"/>
              <p:cNvSpPr/>
              <p:nvPr/>
            </p:nvSpPr>
            <p:spPr>
              <a:xfrm>
                <a:off x="5052400" y="4664947"/>
                <a:ext cx="170133" cy="12735"/>
              </a:xfrm>
              <a:custGeom>
                <a:rect b="b" l="l" r="r" t="t"/>
                <a:pathLst>
                  <a:path extrusionOk="0" h="39" w="521">
                    <a:moveTo>
                      <a:pt x="9" y="39"/>
                    </a:moveTo>
                    <a:cubicBezTo>
                      <a:pt x="156" y="34"/>
                      <a:pt x="302" y="28"/>
                      <a:pt x="449" y="22"/>
                    </a:cubicBezTo>
                    <a:cubicBezTo>
                      <a:pt x="470" y="22"/>
                      <a:pt x="490" y="21"/>
                      <a:pt x="511" y="20"/>
                    </a:cubicBezTo>
                    <a:cubicBezTo>
                      <a:pt x="524" y="20"/>
                      <a:pt x="523" y="0"/>
                      <a:pt x="510" y="0"/>
                    </a:cubicBezTo>
                    <a:cubicBezTo>
                      <a:pt x="364" y="6"/>
                      <a:pt x="217" y="11"/>
                      <a:pt x="71" y="17"/>
                    </a:cubicBezTo>
                    <a:cubicBezTo>
                      <a:pt x="50" y="18"/>
                      <a:pt x="29" y="19"/>
                      <a:pt x="8" y="19"/>
                    </a:cubicBezTo>
                    <a:cubicBezTo>
                      <a:pt x="-4" y="20"/>
                      <a:pt x="-4" y="40"/>
                      <a:pt x="9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15" name="Google Shape;3315;p22"/>
              <p:cNvSpPr/>
              <p:nvPr/>
            </p:nvSpPr>
            <p:spPr>
              <a:xfrm>
                <a:off x="5068074" y="4560454"/>
                <a:ext cx="161316" cy="88166"/>
              </a:xfrm>
              <a:custGeom>
                <a:rect b="b" l="l" r="r" t="t"/>
                <a:pathLst>
                  <a:path extrusionOk="0" h="270" w="494">
                    <a:moveTo>
                      <a:pt x="17" y="2"/>
                    </a:moveTo>
                    <a:cubicBezTo>
                      <a:pt x="63" y="38"/>
                      <a:pt x="113" y="71"/>
                      <a:pt x="164" y="103"/>
                    </a:cubicBezTo>
                    <a:cubicBezTo>
                      <a:pt x="265" y="165"/>
                      <a:pt x="372" y="220"/>
                      <a:pt x="486" y="251"/>
                    </a:cubicBezTo>
                    <a:cubicBezTo>
                      <a:pt x="499" y="254"/>
                      <a:pt x="494" y="273"/>
                      <a:pt x="482" y="270"/>
                    </a:cubicBezTo>
                    <a:cubicBezTo>
                      <a:pt x="366" y="238"/>
                      <a:pt x="257" y="183"/>
                      <a:pt x="155" y="120"/>
                    </a:cubicBezTo>
                    <a:cubicBezTo>
                      <a:pt x="103" y="88"/>
                      <a:pt x="51" y="54"/>
                      <a:pt x="3" y="16"/>
                    </a:cubicBezTo>
                    <a:cubicBezTo>
                      <a:pt x="-7" y="8"/>
                      <a:pt x="7" y="-6"/>
                      <a:pt x="1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16" name="Google Shape;3316;p22"/>
              <p:cNvSpPr/>
              <p:nvPr/>
            </p:nvSpPr>
            <p:spPr>
              <a:xfrm>
                <a:off x="5073626" y="4558168"/>
                <a:ext cx="175357" cy="226619"/>
              </a:xfrm>
              <a:custGeom>
                <a:rect b="b" l="l" r="r" t="t"/>
                <a:pathLst>
                  <a:path extrusionOk="0" h="694" w="537">
                    <a:moveTo>
                      <a:pt x="164" y="4"/>
                    </a:moveTo>
                    <a:cubicBezTo>
                      <a:pt x="119" y="43"/>
                      <a:pt x="355" y="222"/>
                      <a:pt x="355" y="222"/>
                    </a:cubicBezTo>
                    <a:cubicBezTo>
                      <a:pt x="355" y="222"/>
                      <a:pt x="40" y="88"/>
                      <a:pt x="2" y="165"/>
                    </a:cubicBezTo>
                    <a:cubicBezTo>
                      <a:pt x="-35" y="243"/>
                      <a:pt x="348" y="341"/>
                      <a:pt x="348" y="341"/>
                    </a:cubicBezTo>
                    <a:cubicBezTo>
                      <a:pt x="348" y="341"/>
                      <a:pt x="-27" y="469"/>
                      <a:pt x="16" y="543"/>
                    </a:cubicBezTo>
                    <a:cubicBezTo>
                      <a:pt x="60" y="617"/>
                      <a:pt x="364" y="459"/>
                      <a:pt x="364" y="459"/>
                    </a:cubicBezTo>
                    <a:cubicBezTo>
                      <a:pt x="364" y="459"/>
                      <a:pt x="143" y="655"/>
                      <a:pt x="190" y="691"/>
                    </a:cubicBezTo>
                    <a:cubicBezTo>
                      <a:pt x="238" y="727"/>
                      <a:pt x="537" y="460"/>
                      <a:pt x="537" y="460"/>
                    </a:cubicBezTo>
                    <a:lnTo>
                      <a:pt x="533" y="334"/>
                    </a:lnTo>
                    <a:lnTo>
                      <a:pt x="528" y="207"/>
                    </a:lnTo>
                    <a:cubicBezTo>
                      <a:pt x="528" y="207"/>
                      <a:pt x="208" y="-36"/>
                      <a:pt x="164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22"/>
              <p:cNvSpPr/>
              <p:nvPr/>
            </p:nvSpPr>
            <p:spPr>
              <a:xfrm>
                <a:off x="5056972" y="476911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9" y="0"/>
                    </a:moveTo>
                    <a:cubicBezTo>
                      <a:pt x="93" y="-1"/>
                      <a:pt x="121" y="25"/>
                      <a:pt x="122" y="59"/>
                    </a:cubicBezTo>
                    <a:cubicBezTo>
                      <a:pt x="124" y="93"/>
                      <a:pt x="97" y="122"/>
                      <a:pt x="64" y="123"/>
                    </a:cubicBezTo>
                    <a:cubicBezTo>
                      <a:pt x="30" y="124"/>
                      <a:pt x="1" y="98"/>
                      <a:pt x="0" y="64"/>
                    </a:cubicBezTo>
                    <a:cubicBezTo>
                      <a:pt x="-1" y="30"/>
                      <a:pt x="25" y="2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p22"/>
              <p:cNvSpPr/>
              <p:nvPr/>
            </p:nvSpPr>
            <p:spPr>
              <a:xfrm>
                <a:off x="5059911" y="4769113"/>
                <a:ext cx="37227" cy="38205"/>
              </a:xfrm>
              <a:custGeom>
                <a:rect b="b" l="l" r="r" t="t"/>
                <a:pathLst>
                  <a:path extrusionOk="0" h="117" w="114">
                    <a:moveTo>
                      <a:pt x="0" y="30"/>
                    </a:moveTo>
                    <a:cubicBezTo>
                      <a:pt x="7" y="27"/>
                      <a:pt x="15" y="25"/>
                      <a:pt x="23" y="25"/>
                    </a:cubicBezTo>
                    <a:cubicBezTo>
                      <a:pt x="57" y="24"/>
                      <a:pt x="85" y="50"/>
                      <a:pt x="86" y="84"/>
                    </a:cubicBezTo>
                    <a:cubicBezTo>
                      <a:pt x="87" y="96"/>
                      <a:pt x="84" y="108"/>
                      <a:pt x="78" y="117"/>
                    </a:cubicBezTo>
                    <a:cubicBezTo>
                      <a:pt x="100" y="107"/>
                      <a:pt x="114" y="85"/>
                      <a:pt x="114" y="59"/>
                    </a:cubicBezTo>
                    <a:cubicBezTo>
                      <a:pt x="112" y="25"/>
                      <a:pt x="84" y="-1"/>
                      <a:pt x="50" y="0"/>
                    </a:cubicBezTo>
                    <a:cubicBezTo>
                      <a:pt x="28" y="1"/>
                      <a:pt x="10" y="13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19" name="Google Shape;3319;p22"/>
              <p:cNvSpPr/>
              <p:nvPr/>
            </p:nvSpPr>
            <p:spPr>
              <a:xfrm>
                <a:off x="5032807" y="4656130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9" y="0"/>
                    </a:moveTo>
                    <a:cubicBezTo>
                      <a:pt x="93" y="-1"/>
                      <a:pt x="122" y="25"/>
                      <a:pt x="123" y="59"/>
                    </a:cubicBezTo>
                    <a:cubicBezTo>
                      <a:pt x="124" y="93"/>
                      <a:pt x="98" y="121"/>
                      <a:pt x="64" y="122"/>
                    </a:cubicBezTo>
                    <a:cubicBezTo>
                      <a:pt x="30" y="124"/>
                      <a:pt x="2" y="98"/>
                      <a:pt x="0" y="64"/>
                    </a:cubicBezTo>
                    <a:cubicBezTo>
                      <a:pt x="-1" y="31"/>
                      <a:pt x="25" y="1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22"/>
              <p:cNvSpPr/>
              <p:nvPr/>
            </p:nvSpPr>
            <p:spPr>
              <a:xfrm>
                <a:off x="5035746" y="4656130"/>
                <a:ext cx="37227" cy="38205"/>
              </a:xfrm>
              <a:custGeom>
                <a:rect b="b" l="l" r="r" t="t"/>
                <a:pathLst>
                  <a:path extrusionOk="0" h="117" w="114">
                    <a:moveTo>
                      <a:pt x="0" y="30"/>
                    </a:moveTo>
                    <a:cubicBezTo>
                      <a:pt x="7" y="27"/>
                      <a:pt x="15" y="25"/>
                      <a:pt x="23" y="24"/>
                    </a:cubicBezTo>
                    <a:cubicBezTo>
                      <a:pt x="57" y="23"/>
                      <a:pt x="85" y="50"/>
                      <a:pt x="87" y="83"/>
                    </a:cubicBezTo>
                    <a:cubicBezTo>
                      <a:pt x="87" y="96"/>
                      <a:pt x="84" y="107"/>
                      <a:pt x="78" y="117"/>
                    </a:cubicBezTo>
                    <a:cubicBezTo>
                      <a:pt x="100" y="107"/>
                      <a:pt x="115" y="84"/>
                      <a:pt x="114" y="59"/>
                    </a:cubicBezTo>
                    <a:cubicBezTo>
                      <a:pt x="113" y="25"/>
                      <a:pt x="84" y="-1"/>
                      <a:pt x="50" y="0"/>
                    </a:cubicBezTo>
                    <a:cubicBezTo>
                      <a:pt x="29" y="1"/>
                      <a:pt x="10" y="13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21" name="Google Shape;3321;p22"/>
              <p:cNvSpPr/>
              <p:nvPr/>
            </p:nvSpPr>
            <p:spPr>
              <a:xfrm>
                <a:off x="5048155" y="4540209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9" y="1"/>
                    </a:moveTo>
                    <a:cubicBezTo>
                      <a:pt x="93" y="-1"/>
                      <a:pt x="121" y="26"/>
                      <a:pt x="123" y="59"/>
                    </a:cubicBezTo>
                    <a:cubicBezTo>
                      <a:pt x="124" y="93"/>
                      <a:pt x="97" y="122"/>
                      <a:pt x="64" y="123"/>
                    </a:cubicBezTo>
                    <a:cubicBezTo>
                      <a:pt x="30" y="124"/>
                      <a:pt x="1" y="98"/>
                      <a:pt x="0" y="64"/>
                    </a:cubicBezTo>
                    <a:cubicBezTo>
                      <a:pt x="-1" y="30"/>
                      <a:pt x="25" y="2"/>
                      <a:pt x="59" y="0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p22"/>
              <p:cNvSpPr/>
              <p:nvPr/>
            </p:nvSpPr>
            <p:spPr>
              <a:xfrm>
                <a:off x="5051094" y="4540535"/>
                <a:ext cx="37227" cy="37879"/>
              </a:xfrm>
              <a:custGeom>
                <a:rect b="b" l="l" r="r" t="t"/>
                <a:pathLst>
                  <a:path extrusionOk="0" h="116" w="114">
                    <a:moveTo>
                      <a:pt x="0" y="30"/>
                    </a:moveTo>
                    <a:cubicBezTo>
                      <a:pt x="7" y="26"/>
                      <a:pt x="15" y="24"/>
                      <a:pt x="23" y="24"/>
                    </a:cubicBezTo>
                    <a:cubicBezTo>
                      <a:pt x="57" y="23"/>
                      <a:pt x="85" y="49"/>
                      <a:pt x="86" y="83"/>
                    </a:cubicBezTo>
                    <a:cubicBezTo>
                      <a:pt x="87" y="95"/>
                      <a:pt x="84" y="107"/>
                      <a:pt x="78" y="116"/>
                    </a:cubicBezTo>
                    <a:cubicBezTo>
                      <a:pt x="100" y="106"/>
                      <a:pt x="115" y="84"/>
                      <a:pt x="114" y="58"/>
                    </a:cubicBezTo>
                    <a:cubicBezTo>
                      <a:pt x="112" y="25"/>
                      <a:pt x="84" y="-2"/>
                      <a:pt x="50" y="0"/>
                    </a:cubicBezTo>
                    <a:cubicBezTo>
                      <a:pt x="28" y="0"/>
                      <a:pt x="10" y="12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23" name="Google Shape;3323;p22"/>
              <p:cNvSpPr/>
              <p:nvPr/>
            </p:nvSpPr>
            <p:spPr>
              <a:xfrm>
                <a:off x="5227105" y="4624456"/>
                <a:ext cx="119517" cy="83921"/>
              </a:xfrm>
              <a:custGeom>
                <a:rect b="b" l="l" r="r" t="t"/>
                <a:pathLst>
                  <a:path extrusionOk="0" h="257" w="366">
                    <a:moveTo>
                      <a:pt x="67" y="257"/>
                    </a:moveTo>
                    <a:cubicBezTo>
                      <a:pt x="67" y="257"/>
                      <a:pt x="372" y="262"/>
                      <a:pt x="366" y="110"/>
                    </a:cubicBezTo>
                    <a:cubicBezTo>
                      <a:pt x="360" y="-42"/>
                      <a:pt x="58" y="8"/>
                      <a:pt x="58" y="8"/>
                    </a:cubicBezTo>
                    <a:cubicBezTo>
                      <a:pt x="58" y="8"/>
                      <a:pt x="-79" y="122"/>
                      <a:pt x="67" y="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22"/>
              <p:cNvSpPr/>
              <p:nvPr/>
            </p:nvSpPr>
            <p:spPr>
              <a:xfrm>
                <a:off x="5229391" y="4624456"/>
                <a:ext cx="117231" cy="64981"/>
              </a:xfrm>
              <a:custGeom>
                <a:rect b="b" l="l" r="r" t="t"/>
                <a:pathLst>
                  <a:path extrusionOk="0" h="199" w="359">
                    <a:moveTo>
                      <a:pt x="51" y="8"/>
                    </a:moveTo>
                    <a:cubicBezTo>
                      <a:pt x="51" y="8"/>
                      <a:pt x="15" y="38"/>
                      <a:pt x="0" y="85"/>
                    </a:cubicBezTo>
                    <a:cubicBezTo>
                      <a:pt x="3" y="82"/>
                      <a:pt x="5" y="80"/>
                      <a:pt x="5" y="80"/>
                    </a:cubicBezTo>
                    <a:cubicBezTo>
                      <a:pt x="5" y="80"/>
                      <a:pt x="307" y="31"/>
                      <a:pt x="313" y="182"/>
                    </a:cubicBezTo>
                    <a:cubicBezTo>
                      <a:pt x="313" y="188"/>
                      <a:pt x="312" y="194"/>
                      <a:pt x="312" y="199"/>
                    </a:cubicBezTo>
                    <a:cubicBezTo>
                      <a:pt x="341" y="178"/>
                      <a:pt x="361" y="149"/>
                      <a:pt x="359" y="110"/>
                    </a:cubicBezTo>
                    <a:cubicBezTo>
                      <a:pt x="353" y="-42"/>
                      <a:pt x="51" y="8"/>
                      <a:pt x="51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4150" lIns="81625" spcFirstLastPara="1" rIns="81625" wrap="square" tIns="24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25" name="Google Shape;3325;p22"/>
              <p:cNvSpPr/>
              <p:nvPr/>
            </p:nvSpPr>
            <p:spPr>
              <a:xfrm>
                <a:off x="5889351" y="4374000"/>
                <a:ext cx="164255" cy="82615"/>
              </a:xfrm>
              <a:custGeom>
                <a:rect b="b" l="l" r="r" t="t"/>
                <a:pathLst>
                  <a:path extrusionOk="0" h="253" w="503">
                    <a:moveTo>
                      <a:pt x="7" y="20"/>
                    </a:moveTo>
                    <a:cubicBezTo>
                      <a:pt x="64" y="36"/>
                      <a:pt x="121" y="56"/>
                      <a:pt x="176" y="79"/>
                    </a:cubicBezTo>
                    <a:cubicBezTo>
                      <a:pt x="285" y="123"/>
                      <a:pt x="393" y="177"/>
                      <a:pt x="486" y="251"/>
                    </a:cubicBezTo>
                    <a:cubicBezTo>
                      <a:pt x="496" y="259"/>
                      <a:pt x="509" y="243"/>
                      <a:pt x="499" y="235"/>
                    </a:cubicBezTo>
                    <a:cubicBezTo>
                      <a:pt x="405" y="160"/>
                      <a:pt x="296" y="106"/>
                      <a:pt x="184" y="61"/>
                    </a:cubicBezTo>
                    <a:cubicBezTo>
                      <a:pt x="128" y="38"/>
                      <a:pt x="70" y="17"/>
                      <a:pt x="11" y="0"/>
                    </a:cubicBezTo>
                    <a:cubicBezTo>
                      <a:pt x="-2" y="-3"/>
                      <a:pt x="-5" y="16"/>
                      <a:pt x="7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22"/>
              <p:cNvSpPr/>
              <p:nvPr/>
            </p:nvSpPr>
            <p:spPr>
              <a:xfrm>
                <a:off x="5971641" y="4293671"/>
                <a:ext cx="98618" cy="142045"/>
              </a:xfrm>
              <a:custGeom>
                <a:rect b="b" l="l" r="r" t="t"/>
                <a:pathLst>
                  <a:path extrusionOk="0" h="435" w="302">
                    <a:moveTo>
                      <a:pt x="2" y="15"/>
                    </a:moveTo>
                    <a:cubicBezTo>
                      <a:pt x="84" y="136"/>
                      <a:pt x="166" y="258"/>
                      <a:pt x="249" y="379"/>
                    </a:cubicBezTo>
                    <a:cubicBezTo>
                      <a:pt x="260" y="396"/>
                      <a:pt x="272" y="413"/>
                      <a:pt x="284" y="431"/>
                    </a:cubicBezTo>
                    <a:cubicBezTo>
                      <a:pt x="291" y="441"/>
                      <a:pt x="307" y="430"/>
                      <a:pt x="300" y="419"/>
                    </a:cubicBezTo>
                    <a:cubicBezTo>
                      <a:pt x="218" y="298"/>
                      <a:pt x="136" y="177"/>
                      <a:pt x="53" y="55"/>
                    </a:cubicBezTo>
                    <a:cubicBezTo>
                      <a:pt x="42" y="38"/>
                      <a:pt x="30" y="21"/>
                      <a:pt x="18" y="4"/>
                    </a:cubicBezTo>
                    <a:cubicBezTo>
                      <a:pt x="11" y="-7"/>
                      <a:pt x="-5" y="4"/>
                      <a:pt x="2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22"/>
              <p:cNvSpPr/>
              <p:nvPr/>
            </p:nvSpPr>
            <p:spPr>
              <a:xfrm>
                <a:off x="6071893" y="4248282"/>
                <a:ext cx="21552" cy="181230"/>
              </a:xfrm>
              <a:custGeom>
                <a:rect b="b" l="l" r="r" t="t"/>
                <a:pathLst>
                  <a:path extrusionOk="0" h="555" w="66">
                    <a:moveTo>
                      <a:pt x="28" y="12"/>
                    </a:moveTo>
                    <a:cubicBezTo>
                      <a:pt x="21" y="71"/>
                      <a:pt x="20" y="131"/>
                      <a:pt x="20" y="190"/>
                    </a:cubicBezTo>
                    <a:cubicBezTo>
                      <a:pt x="21" y="308"/>
                      <a:pt x="31" y="428"/>
                      <a:pt x="65" y="542"/>
                    </a:cubicBezTo>
                    <a:cubicBezTo>
                      <a:pt x="69" y="554"/>
                      <a:pt x="50" y="561"/>
                      <a:pt x="46" y="549"/>
                    </a:cubicBezTo>
                    <a:cubicBezTo>
                      <a:pt x="11" y="433"/>
                      <a:pt x="1" y="311"/>
                      <a:pt x="0" y="192"/>
                    </a:cubicBezTo>
                    <a:cubicBezTo>
                      <a:pt x="0" y="130"/>
                      <a:pt x="1" y="69"/>
                      <a:pt x="8" y="8"/>
                    </a:cubicBezTo>
                    <a:cubicBezTo>
                      <a:pt x="9" y="-5"/>
                      <a:pt x="29" y="-1"/>
                      <a:pt x="28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22"/>
              <p:cNvSpPr/>
              <p:nvPr/>
            </p:nvSpPr>
            <p:spPr>
              <a:xfrm>
                <a:off x="5924618" y="4279630"/>
                <a:ext cx="196583" cy="199516"/>
              </a:xfrm>
              <a:custGeom>
                <a:rect b="b" l="l" r="r" t="t"/>
                <a:pathLst>
                  <a:path extrusionOk="0" h="611" w="602">
                    <a:moveTo>
                      <a:pt x="570" y="52"/>
                    </a:moveTo>
                    <a:cubicBezTo>
                      <a:pt x="512" y="36"/>
                      <a:pt x="486" y="330"/>
                      <a:pt x="486" y="330"/>
                    </a:cubicBezTo>
                    <a:cubicBezTo>
                      <a:pt x="486" y="330"/>
                      <a:pt x="433" y="-9"/>
                      <a:pt x="347" y="0"/>
                    </a:cubicBezTo>
                    <a:cubicBezTo>
                      <a:pt x="261" y="9"/>
                      <a:pt x="381" y="387"/>
                      <a:pt x="381" y="387"/>
                    </a:cubicBezTo>
                    <a:cubicBezTo>
                      <a:pt x="381" y="387"/>
                      <a:pt x="74" y="136"/>
                      <a:pt x="34" y="212"/>
                    </a:cubicBezTo>
                    <a:cubicBezTo>
                      <a:pt x="-6" y="289"/>
                      <a:pt x="290" y="463"/>
                      <a:pt x="290" y="463"/>
                    </a:cubicBezTo>
                    <a:cubicBezTo>
                      <a:pt x="290" y="463"/>
                      <a:pt x="6" y="379"/>
                      <a:pt x="0" y="439"/>
                    </a:cubicBezTo>
                    <a:cubicBezTo>
                      <a:pt x="-5" y="498"/>
                      <a:pt x="380" y="611"/>
                      <a:pt x="380" y="611"/>
                    </a:cubicBezTo>
                    <a:lnTo>
                      <a:pt x="485" y="540"/>
                    </a:lnTo>
                    <a:lnTo>
                      <a:pt x="590" y="469"/>
                    </a:lnTo>
                    <a:cubicBezTo>
                      <a:pt x="590" y="469"/>
                      <a:pt x="627" y="69"/>
                      <a:pt x="570" y="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29" name="Google Shape;3329;p22"/>
              <p:cNvSpPr/>
              <p:nvPr/>
            </p:nvSpPr>
            <p:spPr>
              <a:xfrm>
                <a:off x="5869104" y="4355714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12" y="27"/>
                    </a:moveTo>
                    <a:cubicBezTo>
                      <a:pt x="131" y="55"/>
                      <a:pt x="124" y="93"/>
                      <a:pt x="96" y="112"/>
                    </a:cubicBezTo>
                    <a:cubicBezTo>
                      <a:pt x="68" y="131"/>
                      <a:pt x="29" y="124"/>
                      <a:pt x="10" y="96"/>
                    </a:cubicBezTo>
                    <a:cubicBezTo>
                      <a:pt x="-9" y="68"/>
                      <a:pt x="-1" y="30"/>
                      <a:pt x="27" y="11"/>
                    </a:cubicBezTo>
                    <a:cubicBezTo>
                      <a:pt x="55" y="-8"/>
                      <a:pt x="93" y="-1"/>
                      <a:pt x="112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30" name="Google Shape;3330;p22"/>
              <p:cNvSpPr/>
              <p:nvPr/>
            </p:nvSpPr>
            <p:spPr>
              <a:xfrm>
                <a:off x="5877921" y="4355714"/>
                <a:ext cx="31349" cy="40164"/>
              </a:xfrm>
              <a:custGeom>
                <a:rect b="b" l="l" r="r" t="t"/>
                <a:pathLst>
                  <a:path extrusionOk="0" h="123" w="96">
                    <a:moveTo>
                      <a:pt x="33" y="0"/>
                    </a:moveTo>
                    <a:cubicBezTo>
                      <a:pt x="39" y="5"/>
                      <a:pt x="45" y="10"/>
                      <a:pt x="50" y="17"/>
                    </a:cubicBezTo>
                    <a:cubicBezTo>
                      <a:pt x="69" y="45"/>
                      <a:pt x="61" y="83"/>
                      <a:pt x="33" y="102"/>
                    </a:cubicBezTo>
                    <a:cubicBezTo>
                      <a:pt x="23" y="109"/>
                      <a:pt x="12" y="112"/>
                      <a:pt x="0" y="113"/>
                    </a:cubicBezTo>
                    <a:cubicBezTo>
                      <a:pt x="20" y="126"/>
                      <a:pt x="47" y="127"/>
                      <a:pt x="69" y="112"/>
                    </a:cubicBezTo>
                    <a:cubicBezTo>
                      <a:pt x="97" y="93"/>
                      <a:pt x="104" y="55"/>
                      <a:pt x="85" y="27"/>
                    </a:cubicBezTo>
                    <a:cubicBezTo>
                      <a:pt x="73" y="9"/>
                      <a:pt x="53" y="0"/>
                      <a:pt x="3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31" name="Google Shape;3331;p22"/>
              <p:cNvSpPr/>
              <p:nvPr/>
            </p:nvSpPr>
            <p:spPr>
              <a:xfrm>
                <a:off x="5952375" y="4275385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12" y="27"/>
                    </a:moveTo>
                    <a:cubicBezTo>
                      <a:pt x="131" y="55"/>
                      <a:pt x="124" y="94"/>
                      <a:pt x="96" y="112"/>
                    </a:cubicBezTo>
                    <a:cubicBezTo>
                      <a:pt x="68" y="131"/>
                      <a:pt x="29" y="124"/>
                      <a:pt x="10" y="96"/>
                    </a:cubicBezTo>
                    <a:cubicBezTo>
                      <a:pt x="-9" y="68"/>
                      <a:pt x="-1" y="30"/>
                      <a:pt x="27" y="11"/>
                    </a:cubicBezTo>
                    <a:cubicBezTo>
                      <a:pt x="55" y="-8"/>
                      <a:pt x="93" y="-1"/>
                      <a:pt x="112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32" name="Google Shape;3332;p22"/>
              <p:cNvSpPr/>
              <p:nvPr/>
            </p:nvSpPr>
            <p:spPr>
              <a:xfrm>
                <a:off x="5961192" y="4275712"/>
                <a:ext cx="31349" cy="39838"/>
              </a:xfrm>
              <a:custGeom>
                <a:rect b="b" l="l" r="r" t="t"/>
                <a:pathLst>
                  <a:path extrusionOk="0" h="122" w="96">
                    <a:moveTo>
                      <a:pt x="33" y="0"/>
                    </a:moveTo>
                    <a:cubicBezTo>
                      <a:pt x="39" y="4"/>
                      <a:pt x="45" y="9"/>
                      <a:pt x="50" y="16"/>
                    </a:cubicBezTo>
                    <a:cubicBezTo>
                      <a:pt x="69" y="44"/>
                      <a:pt x="61" y="82"/>
                      <a:pt x="33" y="101"/>
                    </a:cubicBezTo>
                    <a:cubicBezTo>
                      <a:pt x="23" y="108"/>
                      <a:pt x="12" y="112"/>
                      <a:pt x="0" y="112"/>
                    </a:cubicBezTo>
                    <a:cubicBezTo>
                      <a:pt x="20" y="125"/>
                      <a:pt x="47" y="126"/>
                      <a:pt x="68" y="111"/>
                    </a:cubicBezTo>
                    <a:cubicBezTo>
                      <a:pt x="96" y="93"/>
                      <a:pt x="104" y="54"/>
                      <a:pt x="85" y="26"/>
                    </a:cubicBezTo>
                    <a:cubicBezTo>
                      <a:pt x="73" y="8"/>
                      <a:pt x="53" y="-1"/>
                      <a:pt x="3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22"/>
              <p:cNvSpPr/>
              <p:nvPr/>
            </p:nvSpPr>
            <p:spPr>
              <a:xfrm>
                <a:off x="6058831" y="4227384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111" y="26"/>
                    </a:moveTo>
                    <a:cubicBezTo>
                      <a:pt x="130" y="54"/>
                      <a:pt x="123" y="93"/>
                      <a:pt x="95" y="112"/>
                    </a:cubicBezTo>
                    <a:cubicBezTo>
                      <a:pt x="67" y="131"/>
                      <a:pt x="29" y="123"/>
                      <a:pt x="10" y="95"/>
                    </a:cubicBezTo>
                    <a:cubicBezTo>
                      <a:pt x="-9" y="67"/>
                      <a:pt x="-2" y="29"/>
                      <a:pt x="26" y="10"/>
                    </a:cubicBezTo>
                    <a:cubicBezTo>
                      <a:pt x="54" y="-9"/>
                      <a:pt x="92" y="-2"/>
                      <a:pt x="111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34" name="Google Shape;3334;p22"/>
              <p:cNvSpPr/>
              <p:nvPr/>
            </p:nvSpPr>
            <p:spPr>
              <a:xfrm>
                <a:off x="6067647" y="4227384"/>
                <a:ext cx="31022" cy="39838"/>
              </a:xfrm>
              <a:custGeom>
                <a:rect b="b" l="l" r="r" t="t"/>
                <a:pathLst>
                  <a:path extrusionOk="0" h="122" w="95">
                    <a:moveTo>
                      <a:pt x="32" y="0"/>
                    </a:moveTo>
                    <a:cubicBezTo>
                      <a:pt x="39" y="4"/>
                      <a:pt x="44" y="10"/>
                      <a:pt x="49" y="16"/>
                    </a:cubicBezTo>
                    <a:cubicBezTo>
                      <a:pt x="68" y="44"/>
                      <a:pt x="61" y="82"/>
                      <a:pt x="33" y="101"/>
                    </a:cubicBezTo>
                    <a:cubicBezTo>
                      <a:pt x="23" y="108"/>
                      <a:pt x="11" y="112"/>
                      <a:pt x="0" y="112"/>
                    </a:cubicBezTo>
                    <a:cubicBezTo>
                      <a:pt x="20" y="125"/>
                      <a:pt x="47" y="126"/>
                      <a:pt x="68" y="112"/>
                    </a:cubicBezTo>
                    <a:cubicBezTo>
                      <a:pt x="96" y="93"/>
                      <a:pt x="103" y="54"/>
                      <a:pt x="84" y="26"/>
                    </a:cubicBezTo>
                    <a:cubicBezTo>
                      <a:pt x="72" y="9"/>
                      <a:pt x="52" y="-1"/>
                      <a:pt x="3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p22"/>
              <p:cNvSpPr/>
              <p:nvPr/>
            </p:nvSpPr>
            <p:spPr>
              <a:xfrm>
                <a:off x="6048708" y="4431144"/>
                <a:ext cx="106129" cy="111024"/>
              </a:xfrm>
              <a:custGeom>
                <a:rect b="b" l="l" r="r" t="t"/>
                <a:pathLst>
                  <a:path extrusionOk="0" h="340" w="325">
                    <a:moveTo>
                      <a:pt x="0" y="147"/>
                    </a:moveTo>
                    <a:cubicBezTo>
                      <a:pt x="0" y="147"/>
                      <a:pt x="157" y="408"/>
                      <a:pt x="283" y="323"/>
                    </a:cubicBezTo>
                    <a:cubicBezTo>
                      <a:pt x="409" y="237"/>
                      <a:pt x="207" y="7"/>
                      <a:pt x="207" y="7"/>
                    </a:cubicBezTo>
                    <a:cubicBezTo>
                      <a:pt x="207" y="7"/>
                      <a:pt x="37" y="-49"/>
                      <a:pt x="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36" name="Google Shape;3336;p22"/>
              <p:cNvSpPr/>
              <p:nvPr/>
            </p:nvSpPr>
            <p:spPr>
              <a:xfrm>
                <a:off x="6085934" y="4430818"/>
                <a:ext cx="68902" cy="111350"/>
              </a:xfrm>
              <a:custGeom>
                <a:rect b="b" l="l" r="r" t="t"/>
                <a:pathLst>
                  <a:path extrusionOk="0" h="341" w="211">
                    <a:moveTo>
                      <a:pt x="93" y="8"/>
                    </a:moveTo>
                    <a:cubicBezTo>
                      <a:pt x="93" y="8"/>
                      <a:pt x="48" y="-7"/>
                      <a:pt x="0" y="5"/>
                    </a:cubicBezTo>
                    <a:cubicBezTo>
                      <a:pt x="4" y="6"/>
                      <a:pt x="7" y="7"/>
                      <a:pt x="7" y="7"/>
                    </a:cubicBezTo>
                    <a:cubicBezTo>
                      <a:pt x="7" y="7"/>
                      <a:pt x="209" y="237"/>
                      <a:pt x="83" y="323"/>
                    </a:cubicBezTo>
                    <a:cubicBezTo>
                      <a:pt x="78" y="326"/>
                      <a:pt x="73" y="328"/>
                      <a:pt x="68" y="330"/>
                    </a:cubicBezTo>
                    <a:cubicBezTo>
                      <a:pt x="101" y="344"/>
                      <a:pt x="136" y="346"/>
                      <a:pt x="169" y="323"/>
                    </a:cubicBezTo>
                    <a:cubicBezTo>
                      <a:pt x="295" y="238"/>
                      <a:pt x="93" y="8"/>
                      <a:pt x="93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22"/>
              <p:cNvSpPr/>
              <p:nvPr/>
            </p:nvSpPr>
            <p:spPr>
              <a:xfrm>
                <a:off x="5625497" y="4918015"/>
                <a:ext cx="112007" cy="146290"/>
              </a:xfrm>
              <a:custGeom>
                <a:rect b="b" l="l" r="r" t="t"/>
                <a:pathLst>
                  <a:path extrusionOk="0" h="448" w="343">
                    <a:moveTo>
                      <a:pt x="19" y="442"/>
                    </a:moveTo>
                    <a:cubicBezTo>
                      <a:pt x="46" y="389"/>
                      <a:pt x="77" y="338"/>
                      <a:pt x="110" y="288"/>
                    </a:cubicBezTo>
                    <a:cubicBezTo>
                      <a:pt x="175" y="190"/>
                      <a:pt x="248" y="94"/>
                      <a:pt x="339" y="18"/>
                    </a:cubicBezTo>
                    <a:cubicBezTo>
                      <a:pt x="349" y="9"/>
                      <a:pt x="336" y="-6"/>
                      <a:pt x="327" y="2"/>
                    </a:cubicBezTo>
                    <a:cubicBezTo>
                      <a:pt x="235" y="80"/>
                      <a:pt x="160" y="176"/>
                      <a:pt x="94" y="277"/>
                    </a:cubicBezTo>
                    <a:cubicBezTo>
                      <a:pt x="60" y="328"/>
                      <a:pt x="28" y="380"/>
                      <a:pt x="1" y="435"/>
                    </a:cubicBezTo>
                    <a:cubicBezTo>
                      <a:pt x="-5" y="446"/>
                      <a:pt x="13" y="454"/>
                      <a:pt x="19" y="4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22"/>
              <p:cNvSpPr/>
              <p:nvPr/>
            </p:nvSpPr>
            <p:spPr>
              <a:xfrm>
                <a:off x="5562799" y="4897443"/>
                <a:ext cx="157397" cy="70533"/>
              </a:xfrm>
              <a:custGeom>
                <a:rect b="b" l="l" r="r" t="t"/>
                <a:pathLst>
                  <a:path extrusionOk="0" h="216" w="482">
                    <a:moveTo>
                      <a:pt x="13" y="215"/>
                    </a:moveTo>
                    <a:cubicBezTo>
                      <a:pt x="148" y="157"/>
                      <a:pt x="283" y="100"/>
                      <a:pt x="419" y="43"/>
                    </a:cubicBezTo>
                    <a:cubicBezTo>
                      <a:pt x="438" y="35"/>
                      <a:pt x="457" y="27"/>
                      <a:pt x="476" y="19"/>
                    </a:cubicBezTo>
                    <a:cubicBezTo>
                      <a:pt x="488" y="14"/>
                      <a:pt x="480" y="-4"/>
                      <a:pt x="468" y="1"/>
                    </a:cubicBezTo>
                    <a:cubicBezTo>
                      <a:pt x="333" y="58"/>
                      <a:pt x="198" y="115"/>
                      <a:pt x="63" y="172"/>
                    </a:cubicBezTo>
                    <a:cubicBezTo>
                      <a:pt x="44" y="180"/>
                      <a:pt x="24" y="188"/>
                      <a:pt x="5" y="196"/>
                    </a:cubicBezTo>
                    <a:cubicBezTo>
                      <a:pt x="-6" y="201"/>
                      <a:pt x="1" y="220"/>
                      <a:pt x="13" y="2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p22"/>
              <p:cNvSpPr/>
              <p:nvPr/>
            </p:nvSpPr>
            <p:spPr>
              <a:xfrm>
                <a:off x="5538308" y="4851728"/>
                <a:ext cx="180582" cy="29715"/>
              </a:xfrm>
              <a:custGeom>
                <a:rect b="b" l="l" r="r" t="t"/>
                <a:pathLst>
                  <a:path extrusionOk="0" h="91" w="553">
                    <a:moveTo>
                      <a:pt x="14" y="0"/>
                    </a:moveTo>
                    <a:cubicBezTo>
                      <a:pt x="70" y="18"/>
                      <a:pt x="129" y="31"/>
                      <a:pt x="187" y="43"/>
                    </a:cubicBezTo>
                    <a:cubicBezTo>
                      <a:pt x="303" y="65"/>
                      <a:pt x="423" y="79"/>
                      <a:pt x="541" y="67"/>
                    </a:cubicBezTo>
                    <a:cubicBezTo>
                      <a:pt x="554" y="66"/>
                      <a:pt x="557" y="86"/>
                      <a:pt x="544" y="87"/>
                    </a:cubicBezTo>
                    <a:cubicBezTo>
                      <a:pt x="424" y="99"/>
                      <a:pt x="302" y="85"/>
                      <a:pt x="185" y="62"/>
                    </a:cubicBezTo>
                    <a:cubicBezTo>
                      <a:pt x="125" y="51"/>
                      <a:pt x="64" y="37"/>
                      <a:pt x="6" y="19"/>
                    </a:cubicBezTo>
                    <a:cubicBezTo>
                      <a:pt x="-6" y="15"/>
                      <a:pt x="1" y="-4"/>
                      <a:pt x="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p22"/>
              <p:cNvSpPr/>
              <p:nvPr/>
            </p:nvSpPr>
            <p:spPr>
              <a:xfrm>
                <a:off x="5561493" y="4826911"/>
                <a:ext cx="197563" cy="211598"/>
              </a:xfrm>
              <a:custGeom>
                <a:rect b="b" l="l" r="r" t="t"/>
                <a:pathLst>
                  <a:path extrusionOk="0" h="648" w="605">
                    <a:moveTo>
                      <a:pt x="94" y="14"/>
                    </a:moveTo>
                    <a:cubicBezTo>
                      <a:pt x="67" y="67"/>
                      <a:pt x="351" y="150"/>
                      <a:pt x="351" y="150"/>
                    </a:cubicBezTo>
                    <a:cubicBezTo>
                      <a:pt x="351" y="150"/>
                      <a:pt x="8" y="136"/>
                      <a:pt x="0" y="222"/>
                    </a:cubicBezTo>
                    <a:cubicBezTo>
                      <a:pt x="-8" y="308"/>
                      <a:pt x="386" y="264"/>
                      <a:pt x="386" y="264"/>
                    </a:cubicBezTo>
                    <a:cubicBezTo>
                      <a:pt x="386" y="264"/>
                      <a:pt x="80" y="516"/>
                      <a:pt x="147" y="570"/>
                    </a:cubicBezTo>
                    <a:cubicBezTo>
                      <a:pt x="214" y="625"/>
                      <a:pt x="443" y="368"/>
                      <a:pt x="443" y="368"/>
                    </a:cubicBezTo>
                    <a:cubicBezTo>
                      <a:pt x="443" y="368"/>
                      <a:pt x="305" y="630"/>
                      <a:pt x="362" y="647"/>
                    </a:cubicBezTo>
                    <a:cubicBezTo>
                      <a:pt x="419" y="664"/>
                      <a:pt x="605" y="309"/>
                      <a:pt x="605" y="309"/>
                    </a:cubicBezTo>
                    <a:lnTo>
                      <a:pt x="556" y="192"/>
                    </a:lnTo>
                    <a:lnTo>
                      <a:pt x="507" y="75"/>
                    </a:lnTo>
                    <a:cubicBezTo>
                      <a:pt x="507" y="75"/>
                      <a:pt x="122" y="-39"/>
                      <a:pt x="95" y="14"/>
                    </a:cubicBezTo>
                    <a:lnTo>
                      <a:pt x="94" y="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22"/>
              <p:cNvSpPr/>
              <p:nvPr/>
            </p:nvSpPr>
            <p:spPr>
              <a:xfrm>
                <a:off x="5606557" y="5044060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38" y="5"/>
                    </a:moveTo>
                    <a:cubicBezTo>
                      <a:pt x="69" y="-8"/>
                      <a:pt x="105" y="6"/>
                      <a:pt x="118" y="38"/>
                    </a:cubicBezTo>
                    <a:cubicBezTo>
                      <a:pt x="131" y="69"/>
                      <a:pt x="117" y="105"/>
                      <a:pt x="85" y="118"/>
                    </a:cubicBezTo>
                    <a:cubicBezTo>
                      <a:pt x="54" y="131"/>
                      <a:pt x="18" y="116"/>
                      <a:pt x="5" y="85"/>
                    </a:cubicBezTo>
                    <a:cubicBezTo>
                      <a:pt x="-8" y="54"/>
                      <a:pt x="6" y="18"/>
                      <a:pt x="38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p22"/>
              <p:cNvSpPr/>
              <p:nvPr/>
            </p:nvSpPr>
            <p:spPr>
              <a:xfrm>
                <a:off x="5606884" y="5044060"/>
                <a:ext cx="39839" cy="34287"/>
              </a:xfrm>
              <a:custGeom>
                <a:rect b="b" l="l" r="r" t="t"/>
                <a:pathLst>
                  <a:path extrusionOk="0" h="105" w="122">
                    <a:moveTo>
                      <a:pt x="0" y="51"/>
                    </a:moveTo>
                    <a:cubicBezTo>
                      <a:pt x="6" y="45"/>
                      <a:pt x="12" y="41"/>
                      <a:pt x="20" y="38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5"/>
                    </a:cubicBezTo>
                    <a:cubicBezTo>
                      <a:pt x="121" y="87"/>
                      <a:pt x="127" y="61"/>
                      <a:pt x="117" y="38"/>
                    </a:cubicBezTo>
                    <a:cubicBezTo>
                      <a:pt x="104" y="6"/>
                      <a:pt x="68" y="-8"/>
                      <a:pt x="37" y="5"/>
                    </a:cubicBezTo>
                    <a:cubicBezTo>
                      <a:pt x="17" y="13"/>
                      <a:pt x="4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43" name="Google Shape;3343;p22"/>
              <p:cNvSpPr/>
              <p:nvPr/>
            </p:nvSpPr>
            <p:spPr>
              <a:xfrm>
                <a:off x="5544186" y="4946751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37" y="5"/>
                    </a:moveTo>
                    <a:cubicBezTo>
                      <a:pt x="69" y="-8"/>
                      <a:pt x="105" y="7"/>
                      <a:pt x="118" y="38"/>
                    </a:cubicBezTo>
                    <a:cubicBezTo>
                      <a:pt x="131" y="70"/>
                      <a:pt x="116" y="105"/>
                      <a:pt x="85" y="118"/>
                    </a:cubicBezTo>
                    <a:cubicBezTo>
                      <a:pt x="54" y="131"/>
                      <a:pt x="18" y="116"/>
                      <a:pt x="5" y="85"/>
                    </a:cubicBezTo>
                    <a:cubicBezTo>
                      <a:pt x="-8" y="54"/>
                      <a:pt x="6" y="18"/>
                      <a:pt x="3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p22"/>
              <p:cNvSpPr/>
              <p:nvPr/>
            </p:nvSpPr>
            <p:spPr>
              <a:xfrm>
                <a:off x="5544513" y="4946751"/>
                <a:ext cx="39839" cy="34287"/>
              </a:xfrm>
              <a:custGeom>
                <a:rect b="b" l="l" r="r" t="t"/>
                <a:pathLst>
                  <a:path extrusionOk="0" h="105" w="122">
                    <a:moveTo>
                      <a:pt x="0" y="51"/>
                    </a:moveTo>
                    <a:cubicBezTo>
                      <a:pt x="5" y="45"/>
                      <a:pt x="12" y="41"/>
                      <a:pt x="20" y="37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5"/>
                    </a:cubicBezTo>
                    <a:cubicBezTo>
                      <a:pt x="121" y="87"/>
                      <a:pt x="127" y="61"/>
                      <a:pt x="117" y="38"/>
                    </a:cubicBezTo>
                    <a:cubicBezTo>
                      <a:pt x="104" y="6"/>
                      <a:pt x="68" y="-8"/>
                      <a:pt x="36" y="5"/>
                    </a:cubicBezTo>
                    <a:cubicBezTo>
                      <a:pt x="17" y="13"/>
                      <a:pt x="3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45" name="Google Shape;3345;p22"/>
              <p:cNvSpPr/>
              <p:nvPr/>
            </p:nvSpPr>
            <p:spPr>
              <a:xfrm>
                <a:off x="5517735" y="4833115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37" y="5"/>
                    </a:moveTo>
                    <a:cubicBezTo>
                      <a:pt x="68" y="-8"/>
                      <a:pt x="104" y="6"/>
                      <a:pt x="117" y="37"/>
                    </a:cubicBezTo>
                    <a:cubicBezTo>
                      <a:pt x="130" y="69"/>
                      <a:pt x="116" y="105"/>
                      <a:pt x="85" y="118"/>
                    </a:cubicBezTo>
                    <a:cubicBezTo>
                      <a:pt x="53" y="131"/>
                      <a:pt x="17" y="116"/>
                      <a:pt x="4" y="85"/>
                    </a:cubicBezTo>
                    <a:cubicBezTo>
                      <a:pt x="-9" y="54"/>
                      <a:pt x="6" y="18"/>
                      <a:pt x="3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p22"/>
              <p:cNvSpPr/>
              <p:nvPr/>
            </p:nvSpPr>
            <p:spPr>
              <a:xfrm>
                <a:off x="5517735" y="4833115"/>
                <a:ext cx="39839" cy="33960"/>
              </a:xfrm>
              <a:custGeom>
                <a:rect b="b" l="l" r="r" t="t"/>
                <a:pathLst>
                  <a:path extrusionOk="0" h="104" w="122">
                    <a:moveTo>
                      <a:pt x="0" y="51"/>
                    </a:moveTo>
                    <a:cubicBezTo>
                      <a:pt x="6" y="45"/>
                      <a:pt x="12" y="41"/>
                      <a:pt x="20" y="37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4"/>
                    </a:cubicBezTo>
                    <a:cubicBezTo>
                      <a:pt x="121" y="87"/>
                      <a:pt x="127" y="61"/>
                      <a:pt x="117" y="37"/>
                    </a:cubicBezTo>
                    <a:cubicBezTo>
                      <a:pt x="104" y="6"/>
                      <a:pt x="68" y="-8"/>
                      <a:pt x="37" y="5"/>
                    </a:cubicBezTo>
                    <a:cubicBezTo>
                      <a:pt x="17" y="13"/>
                      <a:pt x="4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47" name="Google Shape;3347;p22"/>
              <p:cNvSpPr/>
              <p:nvPr/>
            </p:nvSpPr>
            <p:spPr>
              <a:xfrm>
                <a:off x="5720524" y="4829196"/>
                <a:ext cx="115599" cy="98615"/>
              </a:xfrm>
              <a:custGeom>
                <a:rect b="b" l="l" r="r" t="t"/>
                <a:pathLst>
                  <a:path extrusionOk="0" h="302" w="354">
                    <a:moveTo>
                      <a:pt x="118" y="302"/>
                    </a:moveTo>
                    <a:cubicBezTo>
                      <a:pt x="118" y="302"/>
                      <a:pt x="405" y="199"/>
                      <a:pt x="346" y="59"/>
                    </a:cubicBezTo>
                    <a:cubicBezTo>
                      <a:pt x="287" y="-82"/>
                      <a:pt x="21" y="72"/>
                      <a:pt x="21" y="72"/>
                    </a:cubicBezTo>
                    <a:cubicBezTo>
                      <a:pt x="21" y="72"/>
                      <a:pt x="-67" y="227"/>
                      <a:pt x="118" y="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22"/>
              <p:cNvSpPr/>
              <p:nvPr/>
            </p:nvSpPr>
            <p:spPr>
              <a:xfrm>
                <a:off x="5720850" y="4829196"/>
                <a:ext cx="115272" cy="52899"/>
              </a:xfrm>
              <a:custGeom>
                <a:rect b="b" l="l" r="r" t="t"/>
                <a:pathLst>
                  <a:path extrusionOk="0" h="162" w="353">
                    <a:moveTo>
                      <a:pt x="20" y="72"/>
                    </a:moveTo>
                    <a:cubicBezTo>
                      <a:pt x="20" y="72"/>
                      <a:pt x="-3" y="112"/>
                      <a:pt x="0" y="162"/>
                    </a:cubicBezTo>
                    <a:cubicBezTo>
                      <a:pt x="1" y="158"/>
                      <a:pt x="3" y="156"/>
                      <a:pt x="3" y="156"/>
                    </a:cubicBezTo>
                    <a:cubicBezTo>
                      <a:pt x="3" y="156"/>
                      <a:pt x="268" y="2"/>
                      <a:pt x="327" y="143"/>
                    </a:cubicBezTo>
                    <a:cubicBezTo>
                      <a:pt x="329" y="148"/>
                      <a:pt x="330" y="154"/>
                      <a:pt x="332" y="159"/>
                    </a:cubicBezTo>
                    <a:cubicBezTo>
                      <a:pt x="352" y="129"/>
                      <a:pt x="360" y="95"/>
                      <a:pt x="345" y="59"/>
                    </a:cubicBezTo>
                    <a:cubicBezTo>
                      <a:pt x="286" y="-82"/>
                      <a:pt x="20" y="72"/>
                      <a:pt x="20" y="7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12075" lIns="81625" spcFirstLastPara="1" rIns="81625" wrap="square" tIns="120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49" name="Google Shape;3349;p22"/>
              <p:cNvSpPr/>
              <p:nvPr/>
            </p:nvSpPr>
            <p:spPr>
              <a:xfrm>
                <a:off x="5402789" y="4483064"/>
                <a:ext cx="231850" cy="165556"/>
              </a:xfrm>
              <a:custGeom>
                <a:rect b="b" l="l" r="r" t="t"/>
                <a:pathLst>
                  <a:path extrusionOk="0" h="507" w="710">
                    <a:moveTo>
                      <a:pt x="710" y="493"/>
                    </a:moveTo>
                    <a:cubicBezTo>
                      <a:pt x="710" y="493"/>
                      <a:pt x="299" y="638"/>
                      <a:pt x="0" y="0"/>
                    </a:cubicBezTo>
                    <a:cubicBezTo>
                      <a:pt x="0" y="0"/>
                      <a:pt x="491" y="53"/>
                      <a:pt x="710" y="4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p22"/>
              <p:cNvSpPr/>
              <p:nvPr/>
            </p:nvSpPr>
            <p:spPr>
              <a:xfrm>
                <a:off x="5402789" y="4483064"/>
                <a:ext cx="231850" cy="164250"/>
              </a:xfrm>
              <a:custGeom>
                <a:rect b="b" l="l" r="r" t="t"/>
                <a:pathLst>
                  <a:path extrusionOk="0" h="503" w="710">
                    <a:moveTo>
                      <a:pt x="28" y="56"/>
                    </a:moveTo>
                    <a:cubicBezTo>
                      <a:pt x="155" y="83"/>
                      <a:pt x="485" y="180"/>
                      <a:pt x="665" y="503"/>
                    </a:cubicBezTo>
                    <a:cubicBezTo>
                      <a:pt x="693" y="499"/>
                      <a:pt x="710" y="493"/>
                      <a:pt x="710" y="493"/>
                    </a:cubicBezTo>
                    <a:cubicBezTo>
                      <a:pt x="491" y="53"/>
                      <a:pt x="0" y="0"/>
                      <a:pt x="0" y="0"/>
                    </a:cubicBezTo>
                    <a:cubicBezTo>
                      <a:pt x="9" y="19"/>
                      <a:pt x="18" y="38"/>
                      <a:pt x="28" y="5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51" name="Google Shape;3351;p22"/>
              <p:cNvSpPr/>
              <p:nvPr/>
            </p:nvSpPr>
            <p:spPr>
              <a:xfrm>
                <a:off x="5647703" y="4647967"/>
                <a:ext cx="257975" cy="128657"/>
              </a:xfrm>
              <a:custGeom>
                <a:rect b="b" l="l" r="r" t="t"/>
                <a:pathLst>
                  <a:path extrusionOk="0" h="394" w="790">
                    <a:moveTo>
                      <a:pt x="790" y="41"/>
                    </a:moveTo>
                    <a:cubicBezTo>
                      <a:pt x="790" y="41"/>
                      <a:pt x="413" y="-178"/>
                      <a:pt x="0" y="393"/>
                    </a:cubicBezTo>
                    <a:cubicBezTo>
                      <a:pt x="0" y="393"/>
                      <a:pt x="493" y="433"/>
                      <a:pt x="790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p22"/>
              <p:cNvSpPr/>
              <p:nvPr/>
            </p:nvSpPr>
            <p:spPr>
              <a:xfrm>
                <a:off x="5647703" y="4655477"/>
                <a:ext cx="257975" cy="121146"/>
              </a:xfrm>
              <a:custGeom>
                <a:rect b="b" l="l" r="r" t="t"/>
                <a:pathLst>
                  <a:path extrusionOk="0" h="371" w="790">
                    <a:moveTo>
                      <a:pt x="38" y="320"/>
                    </a:moveTo>
                    <a:cubicBezTo>
                      <a:pt x="168" y="318"/>
                      <a:pt x="510" y="283"/>
                      <a:pt x="747" y="0"/>
                    </a:cubicBezTo>
                    <a:cubicBezTo>
                      <a:pt x="774" y="9"/>
                      <a:pt x="790" y="18"/>
                      <a:pt x="790" y="18"/>
                    </a:cubicBezTo>
                    <a:cubicBezTo>
                      <a:pt x="493" y="410"/>
                      <a:pt x="0" y="370"/>
                      <a:pt x="0" y="370"/>
                    </a:cubicBezTo>
                    <a:cubicBezTo>
                      <a:pt x="13" y="353"/>
                      <a:pt x="25" y="336"/>
                      <a:pt x="38" y="32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53" name="Google Shape;3353;p22"/>
              <p:cNvSpPr/>
              <p:nvPr/>
            </p:nvSpPr>
            <p:spPr>
              <a:xfrm>
                <a:off x="5761016" y="4318488"/>
                <a:ext cx="128008" cy="252089"/>
              </a:xfrm>
              <a:custGeom>
                <a:rect b="b" l="l" r="r" t="t"/>
                <a:pathLst>
                  <a:path extrusionOk="0" h="772" w="392">
                    <a:moveTo>
                      <a:pt x="391" y="772"/>
                    </a:moveTo>
                    <a:cubicBezTo>
                      <a:pt x="391" y="772"/>
                      <a:pt x="-39" y="703"/>
                      <a:pt x="3" y="0"/>
                    </a:cubicBezTo>
                    <a:cubicBezTo>
                      <a:pt x="3" y="0"/>
                      <a:pt x="409" y="281"/>
                      <a:pt x="391" y="7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4" name="Google Shape;3354;p22"/>
              <p:cNvSpPr/>
              <p:nvPr/>
            </p:nvSpPr>
            <p:spPr>
              <a:xfrm>
                <a:off x="5761016" y="4318488"/>
                <a:ext cx="128008" cy="252089"/>
              </a:xfrm>
              <a:custGeom>
                <a:rect b="b" l="l" r="r" t="t"/>
                <a:pathLst>
                  <a:path extrusionOk="0" h="772" w="392">
                    <a:moveTo>
                      <a:pt x="0" y="63"/>
                    </a:moveTo>
                    <a:cubicBezTo>
                      <a:pt x="100" y="147"/>
                      <a:pt x="343" y="390"/>
                      <a:pt x="347" y="760"/>
                    </a:cubicBezTo>
                    <a:cubicBezTo>
                      <a:pt x="374" y="770"/>
                      <a:pt x="391" y="772"/>
                      <a:pt x="391" y="772"/>
                    </a:cubicBezTo>
                    <a:cubicBezTo>
                      <a:pt x="409" y="281"/>
                      <a:pt x="3" y="0"/>
                      <a:pt x="3" y="0"/>
                    </a:cubicBezTo>
                    <a:cubicBezTo>
                      <a:pt x="2" y="21"/>
                      <a:pt x="1" y="42"/>
                      <a:pt x="0" y="6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55" name="Google Shape;3355;p22"/>
              <p:cNvSpPr/>
              <p:nvPr/>
            </p:nvSpPr>
            <p:spPr>
              <a:xfrm>
                <a:off x="6062096" y="4727316"/>
                <a:ext cx="252750" cy="136494"/>
              </a:xfrm>
              <a:custGeom>
                <a:rect b="b" l="l" r="r" t="t"/>
                <a:pathLst>
                  <a:path extrusionOk="0" h="418" w="774">
                    <a:moveTo>
                      <a:pt x="774" y="33"/>
                    </a:moveTo>
                    <a:cubicBezTo>
                      <a:pt x="774" y="33"/>
                      <a:pt x="389" y="-169"/>
                      <a:pt x="0" y="418"/>
                    </a:cubicBezTo>
                    <a:cubicBezTo>
                      <a:pt x="0" y="418"/>
                      <a:pt x="494" y="437"/>
                      <a:pt x="774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p22"/>
              <p:cNvSpPr/>
              <p:nvPr/>
            </p:nvSpPr>
            <p:spPr>
              <a:xfrm>
                <a:off x="6062096" y="4732867"/>
                <a:ext cx="252750" cy="130943"/>
              </a:xfrm>
              <a:custGeom>
                <a:rect b="b" l="l" r="r" t="t"/>
                <a:pathLst>
                  <a:path extrusionOk="0" h="401" w="774">
                    <a:moveTo>
                      <a:pt x="36" y="350"/>
                    </a:moveTo>
                    <a:cubicBezTo>
                      <a:pt x="166" y="342"/>
                      <a:pt x="506" y="293"/>
                      <a:pt x="731" y="0"/>
                    </a:cubicBezTo>
                    <a:cubicBezTo>
                      <a:pt x="759" y="8"/>
                      <a:pt x="774" y="16"/>
                      <a:pt x="774" y="16"/>
                    </a:cubicBezTo>
                    <a:cubicBezTo>
                      <a:pt x="494" y="420"/>
                      <a:pt x="0" y="401"/>
                      <a:pt x="0" y="401"/>
                    </a:cubicBezTo>
                    <a:cubicBezTo>
                      <a:pt x="12" y="383"/>
                      <a:pt x="24" y="366"/>
                      <a:pt x="36" y="35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p22"/>
              <p:cNvSpPr/>
              <p:nvPr/>
            </p:nvSpPr>
            <p:spPr>
              <a:xfrm>
                <a:off x="6114018" y="4569924"/>
                <a:ext cx="130947" cy="148249"/>
              </a:xfrm>
              <a:custGeom>
                <a:rect b="b" l="l" r="r" t="t"/>
                <a:pathLst>
                  <a:path extrusionOk="0" h="454" w="401">
                    <a:moveTo>
                      <a:pt x="401" y="454"/>
                    </a:moveTo>
                    <a:cubicBezTo>
                      <a:pt x="401" y="454"/>
                      <a:pt x="98" y="484"/>
                      <a:pt x="0" y="0"/>
                    </a:cubicBezTo>
                    <a:cubicBezTo>
                      <a:pt x="0" y="0"/>
                      <a:pt x="326" y="118"/>
                      <a:pt x="401" y="4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58" name="Google Shape;3358;p22"/>
              <p:cNvSpPr/>
              <p:nvPr/>
            </p:nvSpPr>
            <p:spPr>
              <a:xfrm>
                <a:off x="6114018" y="4569924"/>
                <a:ext cx="130947" cy="148249"/>
              </a:xfrm>
              <a:custGeom>
                <a:rect b="b" l="l" r="r" t="t"/>
                <a:pathLst>
                  <a:path extrusionOk="0" h="454" w="401">
                    <a:moveTo>
                      <a:pt x="10" y="43"/>
                    </a:moveTo>
                    <a:cubicBezTo>
                      <a:pt x="92" y="82"/>
                      <a:pt x="300" y="203"/>
                      <a:pt x="369" y="453"/>
                    </a:cubicBezTo>
                    <a:cubicBezTo>
                      <a:pt x="389" y="455"/>
                      <a:pt x="401" y="454"/>
                      <a:pt x="401" y="454"/>
                    </a:cubicBezTo>
                    <a:cubicBezTo>
                      <a:pt x="326" y="118"/>
                      <a:pt x="0" y="0"/>
                      <a:pt x="0" y="0"/>
                    </a:cubicBezTo>
                    <a:cubicBezTo>
                      <a:pt x="3" y="14"/>
                      <a:pt x="7" y="29"/>
                      <a:pt x="10" y="4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22"/>
              <p:cNvSpPr/>
              <p:nvPr/>
            </p:nvSpPr>
            <p:spPr>
              <a:xfrm>
                <a:off x="6329215" y="4502330"/>
                <a:ext cx="142049" cy="274294"/>
              </a:xfrm>
              <a:custGeom>
                <a:rect b="b" l="l" r="r" t="t"/>
                <a:pathLst>
                  <a:path extrusionOk="0" h="840" w="435">
                    <a:moveTo>
                      <a:pt x="434" y="840"/>
                    </a:moveTo>
                    <a:cubicBezTo>
                      <a:pt x="434" y="840"/>
                      <a:pt x="-46" y="766"/>
                      <a:pt x="3" y="0"/>
                    </a:cubicBezTo>
                    <a:cubicBezTo>
                      <a:pt x="3" y="0"/>
                      <a:pt x="456" y="305"/>
                      <a:pt x="434" y="8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60" name="Google Shape;3360;p22"/>
              <p:cNvSpPr/>
              <p:nvPr/>
            </p:nvSpPr>
            <p:spPr>
              <a:xfrm>
                <a:off x="6329215" y="4502330"/>
                <a:ext cx="142049" cy="274294"/>
              </a:xfrm>
              <a:custGeom>
                <a:rect b="b" l="l" r="r" t="t"/>
                <a:pathLst>
                  <a:path extrusionOk="0" h="840" w="435">
                    <a:moveTo>
                      <a:pt x="0" y="69"/>
                    </a:moveTo>
                    <a:cubicBezTo>
                      <a:pt x="111" y="160"/>
                      <a:pt x="381" y="424"/>
                      <a:pt x="385" y="826"/>
                    </a:cubicBezTo>
                    <a:cubicBezTo>
                      <a:pt x="415" y="837"/>
                      <a:pt x="434" y="840"/>
                      <a:pt x="434" y="840"/>
                    </a:cubicBezTo>
                    <a:cubicBezTo>
                      <a:pt x="456" y="305"/>
                      <a:pt x="3" y="0"/>
                      <a:pt x="3" y="0"/>
                    </a:cubicBezTo>
                    <a:cubicBezTo>
                      <a:pt x="1" y="24"/>
                      <a:pt x="0" y="47"/>
                      <a:pt x="0" y="6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61" name="Google Shape;3361;p22"/>
            <p:cNvGrpSpPr/>
            <p:nvPr/>
          </p:nvGrpSpPr>
          <p:grpSpPr>
            <a:xfrm>
              <a:off x="5937354" y="3832597"/>
              <a:ext cx="930669" cy="1025662"/>
              <a:chOff x="7461354" y="3832597"/>
              <a:chExt cx="930669" cy="1025662"/>
            </a:xfrm>
          </p:grpSpPr>
          <p:sp>
            <p:nvSpPr>
              <p:cNvPr id="3362" name="Google Shape;3362;p22"/>
              <p:cNvSpPr/>
              <p:nvPr/>
            </p:nvSpPr>
            <p:spPr>
              <a:xfrm>
                <a:off x="7549849" y="3832597"/>
                <a:ext cx="499621" cy="413400"/>
              </a:xfrm>
              <a:custGeom>
                <a:rect b="b" l="l" r="r" t="t"/>
                <a:pathLst>
                  <a:path extrusionOk="0" h="1266" w="1530">
                    <a:moveTo>
                      <a:pt x="1365" y="43"/>
                    </a:moveTo>
                    <a:cubicBezTo>
                      <a:pt x="960" y="-124"/>
                      <a:pt x="962" y="239"/>
                      <a:pt x="711" y="340"/>
                    </a:cubicBezTo>
                    <a:cubicBezTo>
                      <a:pt x="457" y="432"/>
                      <a:pt x="216" y="161"/>
                      <a:pt x="27" y="555"/>
                    </a:cubicBezTo>
                    <a:cubicBezTo>
                      <a:pt x="-173" y="972"/>
                      <a:pt x="815" y="1266"/>
                      <a:pt x="815" y="1266"/>
                    </a:cubicBezTo>
                    <a:lnTo>
                      <a:pt x="1025" y="1158"/>
                    </a:lnTo>
                    <a:lnTo>
                      <a:pt x="1253" y="1098"/>
                    </a:lnTo>
                    <a:cubicBezTo>
                      <a:pt x="1253" y="1098"/>
                      <a:pt x="1792" y="220"/>
                      <a:pt x="1365" y="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2"/>
              <p:cNvSpPr/>
              <p:nvPr/>
            </p:nvSpPr>
            <p:spPr>
              <a:xfrm>
                <a:off x="7628548" y="3922069"/>
                <a:ext cx="383370" cy="317397"/>
              </a:xfrm>
              <a:custGeom>
                <a:rect b="b" l="l" r="r" t="t"/>
                <a:pathLst>
                  <a:path extrusionOk="0" h="972" w="1174">
                    <a:moveTo>
                      <a:pt x="1047" y="33"/>
                    </a:moveTo>
                    <a:cubicBezTo>
                      <a:pt x="736" y="-95"/>
                      <a:pt x="738" y="184"/>
                      <a:pt x="545" y="261"/>
                    </a:cubicBezTo>
                    <a:cubicBezTo>
                      <a:pt x="350" y="332"/>
                      <a:pt x="165" y="124"/>
                      <a:pt x="20" y="427"/>
                    </a:cubicBezTo>
                    <a:cubicBezTo>
                      <a:pt x="-134" y="747"/>
                      <a:pt x="625" y="972"/>
                      <a:pt x="625" y="972"/>
                    </a:cubicBezTo>
                    <a:lnTo>
                      <a:pt x="786" y="889"/>
                    </a:lnTo>
                    <a:lnTo>
                      <a:pt x="961" y="843"/>
                    </a:lnTo>
                    <a:cubicBezTo>
                      <a:pt x="961" y="843"/>
                      <a:pt x="1375" y="169"/>
                      <a:pt x="1047" y="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4" name="Google Shape;3364;p22"/>
              <p:cNvSpPr/>
              <p:nvPr/>
            </p:nvSpPr>
            <p:spPr>
              <a:xfrm>
                <a:off x="7461354" y="4085012"/>
                <a:ext cx="349082" cy="520831"/>
              </a:xfrm>
              <a:custGeom>
                <a:rect b="b" l="l" r="r" t="t"/>
                <a:pathLst>
                  <a:path extrusionOk="0" h="1595" w="1069">
                    <a:moveTo>
                      <a:pt x="124" y="81"/>
                    </a:moveTo>
                    <a:cubicBezTo>
                      <a:pt x="-176" y="399"/>
                      <a:pt x="163" y="527"/>
                      <a:pt x="168" y="797"/>
                    </a:cubicBezTo>
                    <a:cubicBezTo>
                      <a:pt x="163" y="1067"/>
                      <a:pt x="-176" y="1196"/>
                      <a:pt x="124" y="1514"/>
                    </a:cubicBezTo>
                    <a:cubicBezTo>
                      <a:pt x="442" y="1850"/>
                      <a:pt x="1069" y="1032"/>
                      <a:pt x="1069" y="1032"/>
                    </a:cubicBezTo>
                    <a:lnTo>
                      <a:pt x="1044" y="797"/>
                    </a:lnTo>
                    <a:lnTo>
                      <a:pt x="1069" y="563"/>
                    </a:lnTo>
                    <a:cubicBezTo>
                      <a:pt x="1069" y="563"/>
                      <a:pt x="442" y="-255"/>
                      <a:pt x="124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22"/>
              <p:cNvSpPr/>
              <p:nvPr/>
            </p:nvSpPr>
            <p:spPr>
              <a:xfrm>
                <a:off x="7542665" y="4145422"/>
                <a:ext cx="267771" cy="399685"/>
              </a:xfrm>
              <a:custGeom>
                <a:rect b="b" l="l" r="r" t="t"/>
                <a:pathLst>
                  <a:path extrusionOk="0" h="1224" w="820">
                    <a:moveTo>
                      <a:pt x="95" y="62"/>
                    </a:moveTo>
                    <a:cubicBezTo>
                      <a:pt x="-136" y="306"/>
                      <a:pt x="124" y="405"/>
                      <a:pt x="128" y="612"/>
                    </a:cubicBezTo>
                    <a:cubicBezTo>
                      <a:pt x="124" y="820"/>
                      <a:pt x="-136" y="918"/>
                      <a:pt x="95" y="1162"/>
                    </a:cubicBezTo>
                    <a:cubicBezTo>
                      <a:pt x="339" y="1420"/>
                      <a:pt x="820" y="792"/>
                      <a:pt x="820" y="792"/>
                    </a:cubicBezTo>
                    <a:lnTo>
                      <a:pt x="801" y="612"/>
                    </a:lnTo>
                    <a:lnTo>
                      <a:pt x="820" y="432"/>
                    </a:lnTo>
                    <a:cubicBezTo>
                      <a:pt x="820" y="432"/>
                      <a:pt x="339" y="-196"/>
                      <a:pt x="95" y="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66" name="Google Shape;3366;p22"/>
              <p:cNvSpPr/>
              <p:nvPr/>
            </p:nvSpPr>
            <p:spPr>
              <a:xfrm>
                <a:off x="7620057" y="4236527"/>
                <a:ext cx="196583" cy="238701"/>
              </a:xfrm>
              <a:custGeom>
                <a:rect b="b" l="l" r="r" t="t"/>
                <a:pathLst>
                  <a:path extrusionOk="0" h="731" w="602">
                    <a:moveTo>
                      <a:pt x="586" y="464"/>
                    </a:moveTo>
                    <a:cubicBezTo>
                      <a:pt x="586" y="464"/>
                      <a:pt x="218" y="754"/>
                      <a:pt x="179" y="729"/>
                    </a:cubicBezTo>
                    <a:cubicBezTo>
                      <a:pt x="140" y="703"/>
                      <a:pt x="478" y="443"/>
                      <a:pt x="478" y="443"/>
                    </a:cubicBezTo>
                    <a:cubicBezTo>
                      <a:pt x="478" y="443"/>
                      <a:pt x="114" y="606"/>
                      <a:pt x="68" y="566"/>
                    </a:cubicBezTo>
                    <a:cubicBezTo>
                      <a:pt x="21" y="527"/>
                      <a:pt x="409" y="349"/>
                      <a:pt x="409" y="349"/>
                    </a:cubicBezTo>
                    <a:cubicBezTo>
                      <a:pt x="409" y="349"/>
                      <a:pt x="9" y="402"/>
                      <a:pt x="0" y="337"/>
                    </a:cubicBezTo>
                    <a:cubicBezTo>
                      <a:pt x="-9" y="273"/>
                      <a:pt x="457" y="306"/>
                      <a:pt x="457" y="306"/>
                    </a:cubicBezTo>
                    <a:cubicBezTo>
                      <a:pt x="457" y="306"/>
                      <a:pt x="78" y="182"/>
                      <a:pt x="116" y="121"/>
                    </a:cubicBezTo>
                    <a:cubicBezTo>
                      <a:pt x="155" y="60"/>
                      <a:pt x="519" y="252"/>
                      <a:pt x="519" y="252"/>
                    </a:cubicBezTo>
                    <a:cubicBezTo>
                      <a:pt x="519" y="252"/>
                      <a:pt x="224" y="39"/>
                      <a:pt x="293" y="4"/>
                    </a:cubicBezTo>
                    <a:cubicBezTo>
                      <a:pt x="361" y="-32"/>
                      <a:pt x="602" y="200"/>
                      <a:pt x="602" y="200"/>
                    </a:cubicBezTo>
                    <a:lnTo>
                      <a:pt x="586" y="46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7" name="Google Shape;3367;p22"/>
              <p:cNvSpPr/>
              <p:nvPr/>
            </p:nvSpPr>
            <p:spPr>
              <a:xfrm>
                <a:off x="7719656" y="4040603"/>
                <a:ext cx="239361" cy="193965"/>
              </a:xfrm>
              <a:custGeom>
                <a:rect b="b" l="l" r="r" t="t"/>
                <a:pathLst>
                  <a:path extrusionOk="0" h="594" w="733">
                    <a:moveTo>
                      <a:pt x="392" y="594"/>
                    </a:moveTo>
                    <a:cubicBezTo>
                      <a:pt x="392" y="594"/>
                      <a:pt x="-10" y="354"/>
                      <a:pt x="0" y="309"/>
                    </a:cubicBezTo>
                    <a:cubicBezTo>
                      <a:pt x="10" y="263"/>
                      <a:pt x="374" y="486"/>
                      <a:pt x="374" y="486"/>
                    </a:cubicBezTo>
                    <a:cubicBezTo>
                      <a:pt x="374" y="486"/>
                      <a:pt x="91" y="204"/>
                      <a:pt x="112" y="146"/>
                    </a:cubicBezTo>
                    <a:cubicBezTo>
                      <a:pt x="132" y="88"/>
                      <a:pt x="437" y="388"/>
                      <a:pt x="437" y="388"/>
                    </a:cubicBezTo>
                    <a:cubicBezTo>
                      <a:pt x="437" y="388"/>
                      <a:pt x="244" y="33"/>
                      <a:pt x="301" y="1"/>
                    </a:cubicBezTo>
                    <a:cubicBezTo>
                      <a:pt x="358" y="-30"/>
                      <a:pt x="494" y="417"/>
                      <a:pt x="494" y="417"/>
                    </a:cubicBezTo>
                    <a:cubicBezTo>
                      <a:pt x="494" y="417"/>
                      <a:pt x="474" y="18"/>
                      <a:pt x="545" y="33"/>
                    </a:cubicBezTo>
                    <a:cubicBezTo>
                      <a:pt x="615" y="47"/>
                      <a:pt x="567" y="455"/>
                      <a:pt x="567" y="455"/>
                    </a:cubicBezTo>
                    <a:cubicBezTo>
                      <a:pt x="567" y="455"/>
                      <a:pt x="660" y="104"/>
                      <a:pt x="718" y="155"/>
                    </a:cubicBezTo>
                    <a:cubicBezTo>
                      <a:pt x="776" y="207"/>
                      <a:pt x="645" y="515"/>
                      <a:pt x="645" y="515"/>
                    </a:cubicBezTo>
                    <a:lnTo>
                      <a:pt x="392" y="5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68" name="Google Shape;3368;p22"/>
              <p:cNvSpPr/>
              <p:nvPr/>
            </p:nvSpPr>
            <p:spPr>
              <a:xfrm>
                <a:off x="7959671" y="3910314"/>
                <a:ext cx="432352" cy="469891"/>
              </a:xfrm>
              <a:custGeom>
                <a:rect b="b" l="l" r="r" t="t"/>
                <a:pathLst>
                  <a:path extrusionOk="0" h="1439" w="1324">
                    <a:moveTo>
                      <a:pt x="1314" y="1197"/>
                    </a:moveTo>
                    <a:cubicBezTo>
                      <a:pt x="1387" y="765"/>
                      <a:pt x="1033" y="848"/>
                      <a:pt x="879" y="626"/>
                    </a:cubicBezTo>
                    <a:cubicBezTo>
                      <a:pt x="732" y="399"/>
                      <a:pt x="942" y="103"/>
                      <a:pt x="516" y="7"/>
                    </a:cubicBezTo>
                    <a:cubicBezTo>
                      <a:pt x="65" y="-95"/>
                      <a:pt x="0" y="934"/>
                      <a:pt x="0" y="934"/>
                    </a:cubicBezTo>
                    <a:lnTo>
                      <a:pt x="152" y="1114"/>
                    </a:lnTo>
                    <a:lnTo>
                      <a:pt x="261" y="1323"/>
                    </a:lnTo>
                    <a:cubicBezTo>
                      <a:pt x="261" y="1323"/>
                      <a:pt x="1238" y="1653"/>
                      <a:pt x="1314" y="11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22"/>
              <p:cNvSpPr/>
              <p:nvPr/>
            </p:nvSpPr>
            <p:spPr>
              <a:xfrm>
                <a:off x="7969467" y="3996194"/>
                <a:ext cx="332101" cy="360500"/>
              </a:xfrm>
              <a:custGeom>
                <a:rect b="b" l="l" r="r" t="t"/>
                <a:pathLst>
                  <a:path extrusionOk="0" h="1104" w="1017">
                    <a:moveTo>
                      <a:pt x="1009" y="918"/>
                    </a:moveTo>
                    <a:cubicBezTo>
                      <a:pt x="1065" y="587"/>
                      <a:pt x="794" y="650"/>
                      <a:pt x="675" y="480"/>
                    </a:cubicBezTo>
                    <a:cubicBezTo>
                      <a:pt x="563" y="306"/>
                      <a:pt x="724" y="78"/>
                      <a:pt x="396" y="5"/>
                    </a:cubicBezTo>
                    <a:cubicBezTo>
                      <a:pt x="50" y="-73"/>
                      <a:pt x="0" y="716"/>
                      <a:pt x="0" y="716"/>
                    </a:cubicBezTo>
                    <a:lnTo>
                      <a:pt x="117" y="855"/>
                    </a:lnTo>
                    <a:lnTo>
                      <a:pt x="201" y="1015"/>
                    </a:lnTo>
                    <a:cubicBezTo>
                      <a:pt x="201" y="1015"/>
                      <a:pt x="951" y="1268"/>
                      <a:pt x="1009" y="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70" name="Google Shape;3370;p22"/>
              <p:cNvSpPr/>
              <p:nvPr/>
            </p:nvSpPr>
            <p:spPr>
              <a:xfrm>
                <a:off x="7977631" y="4098074"/>
                <a:ext cx="189726" cy="227925"/>
              </a:xfrm>
              <a:custGeom>
                <a:rect b="b" l="l" r="r" t="t"/>
                <a:pathLst>
                  <a:path extrusionOk="0" h="698" w="581">
                    <a:moveTo>
                      <a:pt x="0" y="446"/>
                    </a:moveTo>
                    <a:cubicBezTo>
                      <a:pt x="0" y="446"/>
                      <a:pt x="144" y="0"/>
                      <a:pt x="191" y="0"/>
                    </a:cubicBezTo>
                    <a:cubicBezTo>
                      <a:pt x="237" y="0"/>
                      <a:pt x="102" y="404"/>
                      <a:pt x="102" y="404"/>
                    </a:cubicBezTo>
                    <a:cubicBezTo>
                      <a:pt x="102" y="404"/>
                      <a:pt x="313" y="66"/>
                      <a:pt x="374" y="72"/>
                    </a:cubicBezTo>
                    <a:cubicBezTo>
                      <a:pt x="435" y="79"/>
                      <a:pt x="211" y="444"/>
                      <a:pt x="211" y="444"/>
                    </a:cubicBezTo>
                    <a:cubicBezTo>
                      <a:pt x="211" y="444"/>
                      <a:pt x="514" y="176"/>
                      <a:pt x="558" y="225"/>
                    </a:cubicBezTo>
                    <a:cubicBezTo>
                      <a:pt x="601" y="274"/>
                      <a:pt x="195" y="505"/>
                      <a:pt x="195" y="505"/>
                    </a:cubicBezTo>
                    <a:cubicBezTo>
                      <a:pt x="195" y="505"/>
                      <a:pt x="580" y="397"/>
                      <a:pt x="581" y="469"/>
                    </a:cubicBezTo>
                    <a:cubicBezTo>
                      <a:pt x="583" y="541"/>
                      <a:pt x="174" y="585"/>
                      <a:pt x="174" y="585"/>
                    </a:cubicBezTo>
                    <a:cubicBezTo>
                      <a:pt x="174" y="585"/>
                      <a:pt x="538" y="597"/>
                      <a:pt x="501" y="665"/>
                    </a:cubicBezTo>
                    <a:cubicBezTo>
                      <a:pt x="463" y="733"/>
                      <a:pt x="134" y="675"/>
                      <a:pt x="134" y="675"/>
                    </a:cubicBezTo>
                    <a:lnTo>
                      <a:pt x="0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71" name="Google Shape;3371;p22"/>
              <p:cNvSpPr/>
              <p:nvPr/>
            </p:nvSpPr>
            <p:spPr>
              <a:xfrm>
                <a:off x="7549849" y="4444859"/>
                <a:ext cx="499621" cy="413400"/>
              </a:xfrm>
              <a:custGeom>
                <a:rect b="b" l="l" r="r" t="t"/>
                <a:pathLst>
                  <a:path extrusionOk="0" h="1266" w="1530">
                    <a:moveTo>
                      <a:pt x="1365" y="1223"/>
                    </a:moveTo>
                    <a:cubicBezTo>
                      <a:pt x="960" y="1390"/>
                      <a:pt x="962" y="1027"/>
                      <a:pt x="711" y="926"/>
                    </a:cubicBezTo>
                    <a:cubicBezTo>
                      <a:pt x="457" y="834"/>
                      <a:pt x="216" y="1105"/>
                      <a:pt x="27" y="710"/>
                    </a:cubicBezTo>
                    <a:cubicBezTo>
                      <a:pt x="-173" y="293"/>
                      <a:pt x="815" y="0"/>
                      <a:pt x="815" y="0"/>
                    </a:cubicBezTo>
                    <a:lnTo>
                      <a:pt x="1025" y="108"/>
                    </a:lnTo>
                    <a:lnTo>
                      <a:pt x="1253" y="168"/>
                    </a:lnTo>
                    <a:cubicBezTo>
                      <a:pt x="1253" y="168"/>
                      <a:pt x="1792" y="1046"/>
                      <a:pt x="1365" y="12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22"/>
              <p:cNvSpPr/>
              <p:nvPr/>
            </p:nvSpPr>
            <p:spPr>
              <a:xfrm>
                <a:off x="7628548" y="4451390"/>
                <a:ext cx="383370" cy="317397"/>
              </a:xfrm>
              <a:custGeom>
                <a:rect b="b" l="l" r="r" t="t"/>
                <a:pathLst>
                  <a:path extrusionOk="0" h="972" w="1174">
                    <a:moveTo>
                      <a:pt x="1047" y="938"/>
                    </a:moveTo>
                    <a:cubicBezTo>
                      <a:pt x="736" y="1067"/>
                      <a:pt x="738" y="788"/>
                      <a:pt x="545" y="710"/>
                    </a:cubicBezTo>
                    <a:cubicBezTo>
                      <a:pt x="350" y="640"/>
                      <a:pt x="165" y="848"/>
                      <a:pt x="20" y="545"/>
                    </a:cubicBezTo>
                    <a:cubicBezTo>
                      <a:pt x="-134" y="225"/>
                      <a:pt x="625" y="0"/>
                      <a:pt x="625" y="0"/>
                    </a:cubicBezTo>
                    <a:lnTo>
                      <a:pt x="786" y="82"/>
                    </a:lnTo>
                    <a:lnTo>
                      <a:pt x="961" y="128"/>
                    </a:lnTo>
                    <a:cubicBezTo>
                      <a:pt x="961" y="128"/>
                      <a:pt x="1375" y="803"/>
                      <a:pt x="1047" y="9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73" name="Google Shape;3373;p22"/>
              <p:cNvSpPr/>
              <p:nvPr/>
            </p:nvSpPr>
            <p:spPr>
              <a:xfrm>
                <a:off x="7719656" y="4456288"/>
                <a:ext cx="239361" cy="193965"/>
              </a:xfrm>
              <a:custGeom>
                <a:rect b="b" l="l" r="r" t="t"/>
                <a:pathLst>
                  <a:path extrusionOk="0" h="594" w="733">
                    <a:moveTo>
                      <a:pt x="392" y="0"/>
                    </a:moveTo>
                    <a:cubicBezTo>
                      <a:pt x="392" y="0"/>
                      <a:pt x="-10" y="240"/>
                      <a:pt x="0" y="285"/>
                    </a:cubicBezTo>
                    <a:cubicBezTo>
                      <a:pt x="10" y="330"/>
                      <a:pt x="374" y="108"/>
                      <a:pt x="374" y="108"/>
                    </a:cubicBezTo>
                    <a:cubicBezTo>
                      <a:pt x="374" y="108"/>
                      <a:pt x="91" y="389"/>
                      <a:pt x="112" y="447"/>
                    </a:cubicBezTo>
                    <a:cubicBezTo>
                      <a:pt x="132" y="505"/>
                      <a:pt x="437" y="206"/>
                      <a:pt x="437" y="206"/>
                    </a:cubicBezTo>
                    <a:cubicBezTo>
                      <a:pt x="437" y="206"/>
                      <a:pt x="244" y="561"/>
                      <a:pt x="301" y="592"/>
                    </a:cubicBezTo>
                    <a:cubicBezTo>
                      <a:pt x="358" y="624"/>
                      <a:pt x="494" y="176"/>
                      <a:pt x="494" y="176"/>
                    </a:cubicBezTo>
                    <a:cubicBezTo>
                      <a:pt x="494" y="176"/>
                      <a:pt x="474" y="575"/>
                      <a:pt x="545" y="561"/>
                    </a:cubicBezTo>
                    <a:cubicBezTo>
                      <a:pt x="615" y="546"/>
                      <a:pt x="567" y="138"/>
                      <a:pt x="567" y="138"/>
                    </a:cubicBezTo>
                    <a:cubicBezTo>
                      <a:pt x="567" y="138"/>
                      <a:pt x="660" y="490"/>
                      <a:pt x="718" y="438"/>
                    </a:cubicBezTo>
                    <a:cubicBezTo>
                      <a:pt x="776" y="387"/>
                      <a:pt x="645" y="79"/>
                      <a:pt x="645" y="79"/>
                    </a:cubicBez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74" name="Google Shape;3374;p22"/>
              <p:cNvSpPr/>
              <p:nvPr/>
            </p:nvSpPr>
            <p:spPr>
              <a:xfrm>
                <a:off x="7959671" y="4310651"/>
                <a:ext cx="432352" cy="469891"/>
              </a:xfrm>
              <a:custGeom>
                <a:rect b="b" l="l" r="r" t="t"/>
                <a:pathLst>
                  <a:path extrusionOk="0" h="1439" w="1324">
                    <a:moveTo>
                      <a:pt x="1314" y="242"/>
                    </a:moveTo>
                    <a:cubicBezTo>
                      <a:pt x="1387" y="673"/>
                      <a:pt x="1033" y="591"/>
                      <a:pt x="879" y="812"/>
                    </a:cubicBezTo>
                    <a:cubicBezTo>
                      <a:pt x="732" y="1039"/>
                      <a:pt x="942" y="1335"/>
                      <a:pt x="516" y="1432"/>
                    </a:cubicBezTo>
                    <a:cubicBezTo>
                      <a:pt x="65" y="1533"/>
                      <a:pt x="0" y="505"/>
                      <a:pt x="0" y="505"/>
                    </a:cubicBezTo>
                    <a:lnTo>
                      <a:pt x="152" y="324"/>
                    </a:lnTo>
                    <a:lnTo>
                      <a:pt x="261" y="115"/>
                    </a:lnTo>
                    <a:cubicBezTo>
                      <a:pt x="261" y="115"/>
                      <a:pt x="1238" y="-214"/>
                      <a:pt x="1314" y="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22"/>
              <p:cNvSpPr/>
              <p:nvPr/>
            </p:nvSpPr>
            <p:spPr>
              <a:xfrm>
                <a:off x="7969467" y="4334162"/>
                <a:ext cx="332101" cy="360827"/>
              </a:xfrm>
              <a:custGeom>
                <a:rect b="b" l="l" r="r" t="t"/>
                <a:pathLst>
                  <a:path extrusionOk="0" h="1105" w="1017">
                    <a:moveTo>
                      <a:pt x="1009" y="186"/>
                    </a:moveTo>
                    <a:cubicBezTo>
                      <a:pt x="1065" y="517"/>
                      <a:pt x="794" y="454"/>
                      <a:pt x="675" y="624"/>
                    </a:cubicBezTo>
                    <a:cubicBezTo>
                      <a:pt x="563" y="798"/>
                      <a:pt x="724" y="1025"/>
                      <a:pt x="396" y="1099"/>
                    </a:cubicBezTo>
                    <a:cubicBezTo>
                      <a:pt x="50" y="1177"/>
                      <a:pt x="0" y="387"/>
                      <a:pt x="0" y="387"/>
                    </a:cubicBezTo>
                    <a:lnTo>
                      <a:pt x="117" y="249"/>
                    </a:lnTo>
                    <a:lnTo>
                      <a:pt x="201" y="88"/>
                    </a:lnTo>
                    <a:cubicBezTo>
                      <a:pt x="201" y="88"/>
                      <a:pt x="951" y="-164"/>
                      <a:pt x="1009" y="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76" name="Google Shape;3376;p22"/>
              <p:cNvSpPr/>
              <p:nvPr/>
            </p:nvSpPr>
            <p:spPr>
              <a:xfrm>
                <a:off x="7977631" y="4364530"/>
                <a:ext cx="189726" cy="228251"/>
              </a:xfrm>
              <a:custGeom>
                <a:rect b="b" l="l" r="r" t="t"/>
                <a:pathLst>
                  <a:path extrusionOk="0" h="699" w="581">
                    <a:moveTo>
                      <a:pt x="0" y="252"/>
                    </a:moveTo>
                    <a:cubicBezTo>
                      <a:pt x="0" y="252"/>
                      <a:pt x="144" y="698"/>
                      <a:pt x="191" y="699"/>
                    </a:cubicBezTo>
                    <a:cubicBezTo>
                      <a:pt x="237" y="699"/>
                      <a:pt x="102" y="295"/>
                      <a:pt x="102" y="295"/>
                    </a:cubicBezTo>
                    <a:cubicBezTo>
                      <a:pt x="102" y="295"/>
                      <a:pt x="313" y="633"/>
                      <a:pt x="374" y="626"/>
                    </a:cubicBezTo>
                    <a:cubicBezTo>
                      <a:pt x="435" y="619"/>
                      <a:pt x="211" y="255"/>
                      <a:pt x="211" y="255"/>
                    </a:cubicBezTo>
                    <a:cubicBezTo>
                      <a:pt x="211" y="255"/>
                      <a:pt x="514" y="522"/>
                      <a:pt x="558" y="474"/>
                    </a:cubicBezTo>
                    <a:cubicBezTo>
                      <a:pt x="601" y="425"/>
                      <a:pt x="195" y="193"/>
                      <a:pt x="195" y="193"/>
                    </a:cubicBezTo>
                    <a:cubicBezTo>
                      <a:pt x="195" y="193"/>
                      <a:pt x="580" y="302"/>
                      <a:pt x="581" y="229"/>
                    </a:cubicBezTo>
                    <a:cubicBezTo>
                      <a:pt x="583" y="157"/>
                      <a:pt x="174" y="113"/>
                      <a:pt x="174" y="113"/>
                    </a:cubicBezTo>
                    <a:cubicBezTo>
                      <a:pt x="174" y="113"/>
                      <a:pt x="538" y="101"/>
                      <a:pt x="501" y="33"/>
                    </a:cubicBezTo>
                    <a:cubicBezTo>
                      <a:pt x="463" y="-35"/>
                      <a:pt x="134" y="24"/>
                      <a:pt x="134" y="24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77" name="Google Shape;3377;p22"/>
              <p:cNvSpPr/>
              <p:nvPr/>
            </p:nvSpPr>
            <p:spPr>
              <a:xfrm>
                <a:off x="7750025" y="4175137"/>
                <a:ext cx="339939" cy="340255"/>
              </a:xfrm>
              <a:custGeom>
                <a:rect b="b" l="l" r="r" t="t"/>
                <a:pathLst>
                  <a:path extrusionOk="0" h="1042" w="1041">
                    <a:moveTo>
                      <a:pt x="524" y="0"/>
                    </a:moveTo>
                    <a:cubicBezTo>
                      <a:pt x="811" y="2"/>
                      <a:pt x="1043" y="237"/>
                      <a:pt x="1041" y="524"/>
                    </a:cubicBezTo>
                    <a:cubicBezTo>
                      <a:pt x="1040" y="812"/>
                      <a:pt x="805" y="1044"/>
                      <a:pt x="517" y="1042"/>
                    </a:cubicBezTo>
                    <a:cubicBezTo>
                      <a:pt x="230" y="1040"/>
                      <a:pt x="-2" y="806"/>
                      <a:pt x="0" y="518"/>
                    </a:cubicBezTo>
                    <a:cubicBezTo>
                      <a:pt x="1" y="230"/>
                      <a:pt x="236" y="-1"/>
                      <a:pt x="5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8" name="Google Shape;3378;p22"/>
              <p:cNvSpPr/>
              <p:nvPr/>
            </p:nvSpPr>
            <p:spPr>
              <a:xfrm>
                <a:off x="7817947" y="4428206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3" y="66"/>
                      <a:pt x="65" y="84"/>
                      <a:pt x="41" y="84"/>
                    </a:cubicBezTo>
                    <a:cubicBezTo>
                      <a:pt x="18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9" name="Google Shape;3379;p22"/>
              <p:cNvSpPr/>
              <p:nvPr/>
            </p:nvSpPr>
            <p:spPr>
              <a:xfrm>
                <a:off x="7790844" y="4356367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1"/>
                      <a:pt x="109" y="25"/>
                      <a:pt x="109" y="56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5"/>
                      <a:pt x="24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80" name="Google Shape;3380;p22"/>
              <p:cNvSpPr/>
              <p:nvPr/>
            </p:nvSpPr>
            <p:spPr>
              <a:xfrm>
                <a:off x="7859419" y="4374653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5" y="1"/>
                      <a:pt x="110" y="25"/>
                      <a:pt x="110" y="56"/>
                    </a:cubicBezTo>
                    <a:cubicBezTo>
                      <a:pt x="109" y="86"/>
                      <a:pt x="86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81" name="Google Shape;3381;p22"/>
              <p:cNvSpPr/>
              <p:nvPr/>
            </p:nvSpPr>
            <p:spPr>
              <a:xfrm>
                <a:off x="7876727" y="4449104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6" y="0"/>
                    </a:moveTo>
                    <a:cubicBezTo>
                      <a:pt x="86" y="0"/>
                      <a:pt x="110" y="25"/>
                      <a:pt x="110" y="55"/>
                    </a:cubicBezTo>
                    <a:cubicBezTo>
                      <a:pt x="110" y="86"/>
                      <a:pt x="85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1" y="24"/>
                      <a:pt x="25" y="0"/>
                      <a:pt x="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22"/>
              <p:cNvSpPr/>
              <p:nvPr/>
            </p:nvSpPr>
            <p:spPr>
              <a:xfrm>
                <a:off x="7846031" y="4319468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83" name="Google Shape;3383;p22"/>
              <p:cNvSpPr/>
              <p:nvPr/>
            </p:nvSpPr>
            <p:spPr>
              <a:xfrm>
                <a:off x="7788558" y="4282569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6" y="0"/>
                      <a:pt x="110" y="25"/>
                      <a:pt x="110" y="55"/>
                    </a:cubicBezTo>
                    <a:cubicBezTo>
                      <a:pt x="110" y="85"/>
                      <a:pt x="86" y="111"/>
                      <a:pt x="55" y="110"/>
                    </a:cubicBezTo>
                    <a:cubicBezTo>
                      <a:pt x="25" y="110"/>
                      <a:pt x="0" y="85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84" name="Google Shape;3384;p22"/>
              <p:cNvSpPr/>
              <p:nvPr/>
            </p:nvSpPr>
            <p:spPr>
              <a:xfrm>
                <a:off x="7930934" y="4385429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85" name="Google Shape;3385;p22"/>
              <p:cNvSpPr/>
              <p:nvPr/>
            </p:nvSpPr>
            <p:spPr>
              <a:xfrm>
                <a:off x="7952487" y="4453676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6" y="1"/>
                      <a:pt x="84" y="19"/>
                      <a:pt x="84" y="43"/>
                    </a:cubicBezTo>
                    <a:cubicBezTo>
                      <a:pt x="84" y="66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6" name="Google Shape;3386;p22"/>
              <p:cNvSpPr/>
              <p:nvPr/>
            </p:nvSpPr>
            <p:spPr>
              <a:xfrm>
                <a:off x="8002122" y="4403715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6" y="1"/>
                      <a:pt x="110" y="25"/>
                      <a:pt x="110" y="56"/>
                    </a:cubicBezTo>
                    <a:cubicBezTo>
                      <a:pt x="110" y="86"/>
                      <a:pt x="85" y="110"/>
                      <a:pt x="55" y="110"/>
                    </a:cubicBezTo>
                    <a:cubicBezTo>
                      <a:pt x="24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7" name="Google Shape;3387;p22"/>
              <p:cNvSpPr/>
              <p:nvPr/>
            </p:nvSpPr>
            <p:spPr>
              <a:xfrm>
                <a:off x="7906443" y="4331550"/>
                <a:ext cx="27104" cy="27429"/>
              </a:xfrm>
              <a:custGeom>
                <a:rect b="b" l="l" r="r" t="t"/>
                <a:pathLst>
                  <a:path extrusionOk="0" h="84" w="83">
                    <a:moveTo>
                      <a:pt x="42" y="0"/>
                    </a:moveTo>
                    <a:cubicBezTo>
                      <a:pt x="65" y="0"/>
                      <a:pt x="83" y="19"/>
                      <a:pt x="83" y="43"/>
                    </a:cubicBezTo>
                    <a:cubicBezTo>
                      <a:pt x="83" y="66"/>
                      <a:pt x="64" y="84"/>
                      <a:pt x="41" y="84"/>
                    </a:cubicBezTo>
                    <a:cubicBezTo>
                      <a:pt x="18" y="84"/>
                      <a:pt x="-1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88" name="Google Shape;3388;p22"/>
              <p:cNvSpPr/>
              <p:nvPr/>
            </p:nvSpPr>
            <p:spPr>
              <a:xfrm>
                <a:off x="7980570" y="4330244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3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9" name="Google Shape;3389;p22"/>
              <p:cNvSpPr/>
              <p:nvPr/>
            </p:nvSpPr>
            <p:spPr>
              <a:xfrm>
                <a:off x="8038370" y="4334489"/>
                <a:ext cx="27430" cy="27103"/>
              </a:xfrm>
              <a:custGeom>
                <a:rect b="b" l="l" r="r" t="t"/>
                <a:pathLst>
                  <a:path extrusionOk="0" h="83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3"/>
                    </a:cubicBezTo>
                    <a:cubicBezTo>
                      <a:pt x="19" y="83"/>
                      <a:pt x="0" y="64"/>
                      <a:pt x="0" y="41"/>
                    </a:cubicBezTo>
                    <a:cubicBezTo>
                      <a:pt x="0" y="18"/>
                      <a:pt x="19" y="-1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0" name="Google Shape;3390;p22"/>
              <p:cNvSpPr/>
              <p:nvPr/>
            </p:nvSpPr>
            <p:spPr>
              <a:xfrm>
                <a:off x="8016817" y="4265915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1"/>
                      <a:pt x="109" y="25"/>
                      <a:pt x="109" y="56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p22"/>
              <p:cNvSpPr/>
              <p:nvPr/>
            </p:nvSpPr>
            <p:spPr>
              <a:xfrm>
                <a:off x="7945302" y="4269834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10" y="25"/>
                      <a:pt x="109" y="55"/>
                    </a:cubicBezTo>
                    <a:cubicBezTo>
                      <a:pt x="109" y="85"/>
                      <a:pt x="85" y="111"/>
                      <a:pt x="54" y="110"/>
                    </a:cubicBezTo>
                    <a:cubicBezTo>
                      <a:pt x="24" y="110"/>
                      <a:pt x="0" y="85"/>
                      <a:pt x="0" y="55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92" name="Google Shape;3392;p22"/>
              <p:cNvSpPr/>
              <p:nvPr/>
            </p:nvSpPr>
            <p:spPr>
              <a:xfrm>
                <a:off x="7868563" y="4269507"/>
                <a:ext cx="27430" cy="27103"/>
              </a:xfrm>
              <a:custGeom>
                <a:rect b="b" l="l" r="r" t="t"/>
                <a:pathLst>
                  <a:path extrusionOk="0" h="83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3"/>
                      <a:pt x="42" y="83"/>
                    </a:cubicBezTo>
                    <a:cubicBezTo>
                      <a:pt x="18" y="83"/>
                      <a:pt x="0" y="64"/>
                      <a:pt x="0" y="41"/>
                    </a:cubicBezTo>
                    <a:cubicBezTo>
                      <a:pt x="0" y="18"/>
                      <a:pt x="19" y="-1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93" name="Google Shape;3393;p22"/>
              <p:cNvSpPr/>
              <p:nvPr/>
            </p:nvSpPr>
            <p:spPr>
              <a:xfrm>
                <a:off x="7832642" y="4227057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3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6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1" y="19"/>
                      <a:pt x="19" y="0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94" name="Google Shape;3394;p22"/>
              <p:cNvSpPr/>
              <p:nvPr/>
            </p:nvSpPr>
            <p:spPr>
              <a:xfrm>
                <a:off x="7893381" y="4221179"/>
                <a:ext cx="27104" cy="27429"/>
              </a:xfrm>
              <a:custGeom>
                <a:rect b="b" l="l" r="r" t="t"/>
                <a:pathLst>
                  <a:path extrusionOk="0" h="84" w="83">
                    <a:moveTo>
                      <a:pt x="42" y="0"/>
                    </a:moveTo>
                    <a:cubicBezTo>
                      <a:pt x="65" y="1"/>
                      <a:pt x="84" y="19"/>
                      <a:pt x="83" y="43"/>
                    </a:cubicBezTo>
                    <a:cubicBezTo>
                      <a:pt x="83" y="66"/>
                      <a:pt x="64" y="84"/>
                      <a:pt x="41" y="84"/>
                    </a:cubicBezTo>
                    <a:cubicBezTo>
                      <a:pt x="18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395" name="Google Shape;3395;p22"/>
              <p:cNvSpPr/>
              <p:nvPr/>
            </p:nvSpPr>
            <p:spPr>
              <a:xfrm>
                <a:off x="7963589" y="4217587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5"/>
                      <a:pt x="84" y="111"/>
                      <a:pt x="54" y="110"/>
                    </a:cubicBezTo>
                    <a:cubicBezTo>
                      <a:pt x="24" y="110"/>
                      <a:pt x="-1" y="85"/>
                      <a:pt x="0" y="54"/>
                    </a:cubicBezTo>
                    <a:cubicBezTo>
                      <a:pt x="0" y="24"/>
                      <a:pt x="24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396" name="Shape 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7" name="Google Shape;3397;p23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98" name="Google Shape;3398;p23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99" name="Google Shape;3399;p23"/>
          <p:cNvSpPr txBox="1"/>
          <p:nvPr>
            <p:ph idx="1" type="subTitle"/>
          </p:nvPr>
        </p:nvSpPr>
        <p:spPr>
          <a:xfrm>
            <a:off x="4923247" y="2456610"/>
            <a:ext cx="27360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0" name="Google Shape;3400;p23"/>
          <p:cNvSpPr txBox="1"/>
          <p:nvPr>
            <p:ph idx="2" type="subTitle"/>
          </p:nvPr>
        </p:nvSpPr>
        <p:spPr>
          <a:xfrm>
            <a:off x="1715375" y="2456610"/>
            <a:ext cx="27360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1" name="Google Shape;3401;p23"/>
          <p:cNvSpPr txBox="1"/>
          <p:nvPr>
            <p:ph idx="3" type="subTitle"/>
          </p:nvPr>
        </p:nvSpPr>
        <p:spPr>
          <a:xfrm>
            <a:off x="1715375" y="1978713"/>
            <a:ext cx="273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402" name="Google Shape;3402;p23"/>
          <p:cNvSpPr txBox="1"/>
          <p:nvPr>
            <p:ph idx="4" type="subTitle"/>
          </p:nvPr>
        </p:nvSpPr>
        <p:spPr>
          <a:xfrm>
            <a:off x="4923250" y="1978713"/>
            <a:ext cx="273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grpSp>
        <p:nvGrpSpPr>
          <p:cNvPr id="3403" name="Google Shape;3403;p23"/>
          <p:cNvGrpSpPr/>
          <p:nvPr/>
        </p:nvGrpSpPr>
        <p:grpSpPr>
          <a:xfrm>
            <a:off x="7330782" y="3063403"/>
            <a:ext cx="2118011" cy="2385046"/>
            <a:chOff x="5032807" y="2699178"/>
            <a:chExt cx="2118011" cy="2385046"/>
          </a:xfrm>
        </p:grpSpPr>
        <p:sp>
          <p:nvSpPr>
            <p:cNvPr id="3404" name="Google Shape;3404;p23"/>
            <p:cNvSpPr/>
            <p:nvPr/>
          </p:nvSpPr>
          <p:spPr>
            <a:xfrm>
              <a:off x="5880534" y="3359768"/>
              <a:ext cx="789924" cy="769981"/>
            </a:xfrm>
            <a:custGeom>
              <a:rect b="b" l="l" r="r" t="t"/>
              <a:pathLst>
                <a:path extrusionOk="0" h="2358" w="2419">
                  <a:moveTo>
                    <a:pt x="2417" y="2334"/>
                  </a:moveTo>
                  <a:cubicBezTo>
                    <a:pt x="2340" y="2153"/>
                    <a:pt x="2220" y="1971"/>
                    <a:pt x="2094" y="1803"/>
                  </a:cubicBezTo>
                  <a:cubicBezTo>
                    <a:pt x="2098" y="1796"/>
                    <a:pt x="2103" y="1787"/>
                    <a:pt x="2108" y="1775"/>
                  </a:cubicBezTo>
                  <a:cubicBezTo>
                    <a:pt x="2118" y="1751"/>
                    <a:pt x="2131" y="1716"/>
                    <a:pt x="2140" y="1673"/>
                  </a:cubicBezTo>
                  <a:cubicBezTo>
                    <a:pt x="2150" y="1631"/>
                    <a:pt x="2156" y="1580"/>
                    <a:pt x="2158" y="1525"/>
                  </a:cubicBezTo>
                  <a:cubicBezTo>
                    <a:pt x="2160" y="1470"/>
                    <a:pt x="2156" y="1410"/>
                    <a:pt x="2149" y="1350"/>
                  </a:cubicBezTo>
                  <a:cubicBezTo>
                    <a:pt x="2141" y="1290"/>
                    <a:pt x="2128" y="1229"/>
                    <a:pt x="2111" y="1171"/>
                  </a:cubicBezTo>
                  <a:cubicBezTo>
                    <a:pt x="2103" y="1142"/>
                    <a:pt x="2094" y="1114"/>
                    <a:pt x="2084" y="1087"/>
                  </a:cubicBezTo>
                  <a:cubicBezTo>
                    <a:pt x="2074" y="1061"/>
                    <a:pt x="2063" y="1035"/>
                    <a:pt x="2053" y="1011"/>
                  </a:cubicBezTo>
                  <a:cubicBezTo>
                    <a:pt x="2042" y="988"/>
                    <a:pt x="2031" y="966"/>
                    <a:pt x="2021" y="946"/>
                  </a:cubicBezTo>
                  <a:cubicBezTo>
                    <a:pt x="2010" y="927"/>
                    <a:pt x="2000" y="909"/>
                    <a:pt x="1991" y="895"/>
                  </a:cubicBezTo>
                  <a:cubicBezTo>
                    <a:pt x="1974" y="867"/>
                    <a:pt x="1961" y="850"/>
                    <a:pt x="1961" y="850"/>
                  </a:cubicBezTo>
                  <a:cubicBezTo>
                    <a:pt x="1961" y="850"/>
                    <a:pt x="1952" y="863"/>
                    <a:pt x="1941" y="888"/>
                  </a:cubicBezTo>
                  <a:cubicBezTo>
                    <a:pt x="1936" y="900"/>
                    <a:pt x="1930" y="915"/>
                    <a:pt x="1925" y="932"/>
                  </a:cubicBezTo>
                  <a:cubicBezTo>
                    <a:pt x="1919" y="949"/>
                    <a:pt x="1914" y="968"/>
                    <a:pt x="1909" y="990"/>
                  </a:cubicBezTo>
                  <a:cubicBezTo>
                    <a:pt x="1904" y="1011"/>
                    <a:pt x="1900" y="1034"/>
                    <a:pt x="1897" y="1059"/>
                  </a:cubicBezTo>
                  <a:cubicBezTo>
                    <a:pt x="1894" y="1084"/>
                    <a:pt x="1892" y="1111"/>
                    <a:pt x="1891" y="1138"/>
                  </a:cubicBezTo>
                  <a:cubicBezTo>
                    <a:pt x="1889" y="1193"/>
                    <a:pt x="1893" y="1253"/>
                    <a:pt x="1900" y="1313"/>
                  </a:cubicBezTo>
                  <a:cubicBezTo>
                    <a:pt x="1909" y="1373"/>
                    <a:pt x="1921" y="1434"/>
                    <a:pt x="1938" y="1492"/>
                  </a:cubicBezTo>
                  <a:cubicBezTo>
                    <a:pt x="1955" y="1550"/>
                    <a:pt x="1975" y="1604"/>
                    <a:pt x="1997" y="1652"/>
                  </a:cubicBezTo>
                  <a:cubicBezTo>
                    <a:pt x="2007" y="1675"/>
                    <a:pt x="2018" y="1697"/>
                    <a:pt x="2028" y="1716"/>
                  </a:cubicBezTo>
                  <a:cubicBezTo>
                    <a:pt x="2018" y="1703"/>
                    <a:pt x="2009" y="1691"/>
                    <a:pt x="1999" y="1678"/>
                  </a:cubicBezTo>
                  <a:cubicBezTo>
                    <a:pt x="1904" y="1557"/>
                    <a:pt x="1803" y="1440"/>
                    <a:pt x="1697" y="1327"/>
                  </a:cubicBezTo>
                  <a:cubicBezTo>
                    <a:pt x="1700" y="1322"/>
                    <a:pt x="1702" y="1316"/>
                    <a:pt x="1705" y="1309"/>
                  </a:cubicBezTo>
                  <a:cubicBezTo>
                    <a:pt x="1716" y="1285"/>
                    <a:pt x="1728" y="1250"/>
                    <a:pt x="1738" y="1207"/>
                  </a:cubicBezTo>
                  <a:cubicBezTo>
                    <a:pt x="1747" y="1165"/>
                    <a:pt x="1754" y="1114"/>
                    <a:pt x="1756" y="1059"/>
                  </a:cubicBezTo>
                  <a:cubicBezTo>
                    <a:pt x="1757" y="1004"/>
                    <a:pt x="1754" y="944"/>
                    <a:pt x="1746" y="884"/>
                  </a:cubicBezTo>
                  <a:cubicBezTo>
                    <a:pt x="1738" y="824"/>
                    <a:pt x="1726" y="763"/>
                    <a:pt x="1709" y="705"/>
                  </a:cubicBezTo>
                  <a:cubicBezTo>
                    <a:pt x="1701" y="676"/>
                    <a:pt x="1691" y="648"/>
                    <a:pt x="1681" y="621"/>
                  </a:cubicBezTo>
                  <a:cubicBezTo>
                    <a:pt x="1672" y="595"/>
                    <a:pt x="1661" y="569"/>
                    <a:pt x="1650" y="545"/>
                  </a:cubicBezTo>
                  <a:cubicBezTo>
                    <a:pt x="1639" y="522"/>
                    <a:pt x="1629" y="500"/>
                    <a:pt x="1618" y="480"/>
                  </a:cubicBezTo>
                  <a:cubicBezTo>
                    <a:pt x="1608" y="461"/>
                    <a:pt x="1598" y="443"/>
                    <a:pt x="1589" y="429"/>
                  </a:cubicBezTo>
                  <a:cubicBezTo>
                    <a:pt x="1571" y="401"/>
                    <a:pt x="1558" y="384"/>
                    <a:pt x="1558" y="384"/>
                  </a:cubicBezTo>
                  <a:cubicBezTo>
                    <a:pt x="1558" y="384"/>
                    <a:pt x="1549" y="397"/>
                    <a:pt x="1539" y="421"/>
                  </a:cubicBezTo>
                  <a:cubicBezTo>
                    <a:pt x="1533" y="434"/>
                    <a:pt x="1528" y="449"/>
                    <a:pt x="1522" y="466"/>
                  </a:cubicBezTo>
                  <a:cubicBezTo>
                    <a:pt x="1516" y="483"/>
                    <a:pt x="1511" y="502"/>
                    <a:pt x="1506" y="524"/>
                  </a:cubicBezTo>
                  <a:cubicBezTo>
                    <a:pt x="1502" y="545"/>
                    <a:pt x="1497" y="568"/>
                    <a:pt x="1494" y="593"/>
                  </a:cubicBezTo>
                  <a:cubicBezTo>
                    <a:pt x="1491" y="618"/>
                    <a:pt x="1489" y="645"/>
                    <a:pt x="1488" y="672"/>
                  </a:cubicBezTo>
                  <a:cubicBezTo>
                    <a:pt x="1487" y="727"/>
                    <a:pt x="1490" y="787"/>
                    <a:pt x="1498" y="847"/>
                  </a:cubicBezTo>
                  <a:cubicBezTo>
                    <a:pt x="1506" y="907"/>
                    <a:pt x="1519" y="968"/>
                    <a:pt x="1536" y="1026"/>
                  </a:cubicBezTo>
                  <a:cubicBezTo>
                    <a:pt x="1552" y="1083"/>
                    <a:pt x="1573" y="1138"/>
                    <a:pt x="1594" y="1186"/>
                  </a:cubicBezTo>
                  <a:cubicBezTo>
                    <a:pt x="1606" y="1211"/>
                    <a:pt x="1617" y="1233"/>
                    <a:pt x="1628" y="1254"/>
                  </a:cubicBezTo>
                  <a:cubicBezTo>
                    <a:pt x="1523" y="1145"/>
                    <a:pt x="1415" y="1040"/>
                    <a:pt x="1302" y="939"/>
                  </a:cubicBezTo>
                  <a:cubicBezTo>
                    <a:pt x="1303" y="933"/>
                    <a:pt x="1303" y="926"/>
                    <a:pt x="1304" y="918"/>
                  </a:cubicBezTo>
                  <a:cubicBezTo>
                    <a:pt x="1305" y="889"/>
                    <a:pt x="1305" y="849"/>
                    <a:pt x="1299" y="801"/>
                  </a:cubicBezTo>
                  <a:cubicBezTo>
                    <a:pt x="1294" y="754"/>
                    <a:pt x="1284" y="699"/>
                    <a:pt x="1267" y="641"/>
                  </a:cubicBezTo>
                  <a:cubicBezTo>
                    <a:pt x="1252" y="583"/>
                    <a:pt x="1230" y="522"/>
                    <a:pt x="1204" y="462"/>
                  </a:cubicBezTo>
                  <a:cubicBezTo>
                    <a:pt x="1178" y="402"/>
                    <a:pt x="1147" y="343"/>
                    <a:pt x="1114" y="288"/>
                  </a:cubicBezTo>
                  <a:cubicBezTo>
                    <a:pt x="1098" y="260"/>
                    <a:pt x="1081" y="234"/>
                    <a:pt x="1064" y="209"/>
                  </a:cubicBezTo>
                  <a:cubicBezTo>
                    <a:pt x="1047" y="184"/>
                    <a:pt x="1029" y="161"/>
                    <a:pt x="1013" y="139"/>
                  </a:cubicBezTo>
                  <a:cubicBezTo>
                    <a:pt x="996" y="118"/>
                    <a:pt x="979" y="99"/>
                    <a:pt x="964" y="82"/>
                  </a:cubicBezTo>
                  <a:cubicBezTo>
                    <a:pt x="949" y="64"/>
                    <a:pt x="935" y="50"/>
                    <a:pt x="922" y="38"/>
                  </a:cubicBezTo>
                  <a:cubicBezTo>
                    <a:pt x="898" y="13"/>
                    <a:pt x="882" y="0"/>
                    <a:pt x="882" y="0"/>
                  </a:cubicBezTo>
                  <a:cubicBezTo>
                    <a:pt x="882" y="0"/>
                    <a:pt x="878" y="17"/>
                    <a:pt x="877" y="45"/>
                  </a:cubicBezTo>
                  <a:cubicBezTo>
                    <a:pt x="876" y="60"/>
                    <a:pt x="876" y="77"/>
                    <a:pt x="876" y="96"/>
                  </a:cubicBezTo>
                  <a:cubicBezTo>
                    <a:pt x="877" y="116"/>
                    <a:pt x="879" y="138"/>
                    <a:pt x="881" y="162"/>
                  </a:cubicBezTo>
                  <a:cubicBezTo>
                    <a:pt x="884" y="185"/>
                    <a:pt x="888" y="211"/>
                    <a:pt x="893" y="238"/>
                  </a:cubicBezTo>
                  <a:cubicBezTo>
                    <a:pt x="898" y="265"/>
                    <a:pt x="905" y="293"/>
                    <a:pt x="913" y="322"/>
                  </a:cubicBezTo>
                  <a:cubicBezTo>
                    <a:pt x="929" y="380"/>
                    <a:pt x="951" y="440"/>
                    <a:pt x="977" y="501"/>
                  </a:cubicBezTo>
                  <a:cubicBezTo>
                    <a:pt x="1003" y="561"/>
                    <a:pt x="1033" y="620"/>
                    <a:pt x="1067" y="675"/>
                  </a:cubicBezTo>
                  <a:cubicBezTo>
                    <a:pt x="1099" y="729"/>
                    <a:pt x="1133" y="778"/>
                    <a:pt x="1166" y="821"/>
                  </a:cubicBezTo>
                  <a:cubicBezTo>
                    <a:pt x="1070" y="738"/>
                    <a:pt x="971" y="659"/>
                    <a:pt x="870" y="582"/>
                  </a:cubicBezTo>
                  <a:cubicBezTo>
                    <a:pt x="852" y="557"/>
                    <a:pt x="827" y="526"/>
                    <a:pt x="797" y="492"/>
                  </a:cubicBezTo>
                  <a:cubicBezTo>
                    <a:pt x="760" y="452"/>
                    <a:pt x="715" y="408"/>
                    <a:pt x="665" y="366"/>
                  </a:cubicBezTo>
                  <a:cubicBezTo>
                    <a:pt x="615" y="323"/>
                    <a:pt x="560" y="281"/>
                    <a:pt x="503" y="243"/>
                  </a:cubicBezTo>
                  <a:cubicBezTo>
                    <a:pt x="446" y="206"/>
                    <a:pt x="387" y="171"/>
                    <a:pt x="330" y="143"/>
                  </a:cubicBezTo>
                  <a:cubicBezTo>
                    <a:pt x="302" y="129"/>
                    <a:pt x="274" y="116"/>
                    <a:pt x="247" y="105"/>
                  </a:cubicBezTo>
                  <a:cubicBezTo>
                    <a:pt x="220" y="94"/>
                    <a:pt x="194" y="84"/>
                    <a:pt x="170" y="76"/>
                  </a:cubicBezTo>
                  <a:cubicBezTo>
                    <a:pt x="145" y="68"/>
                    <a:pt x="123" y="61"/>
                    <a:pt x="102" y="56"/>
                  </a:cubicBezTo>
                  <a:cubicBezTo>
                    <a:pt x="82" y="51"/>
                    <a:pt x="64" y="47"/>
                    <a:pt x="49" y="44"/>
                  </a:cubicBezTo>
                  <a:cubicBezTo>
                    <a:pt x="18" y="38"/>
                    <a:pt x="0" y="38"/>
                    <a:pt x="0" y="38"/>
                  </a:cubicBezTo>
                  <a:cubicBezTo>
                    <a:pt x="0" y="38"/>
                    <a:pt x="10" y="56"/>
                    <a:pt x="29" y="83"/>
                  </a:cubicBezTo>
                  <a:cubicBezTo>
                    <a:pt x="39" y="97"/>
                    <a:pt x="51" y="113"/>
                    <a:pt x="66" y="131"/>
                  </a:cubicBezTo>
                  <a:cubicBezTo>
                    <a:pt x="80" y="149"/>
                    <a:pt x="96" y="168"/>
                    <a:pt x="115" y="189"/>
                  </a:cubicBezTo>
                  <a:cubicBezTo>
                    <a:pt x="133" y="209"/>
                    <a:pt x="153" y="230"/>
                    <a:pt x="176" y="251"/>
                  </a:cubicBezTo>
                  <a:cubicBezTo>
                    <a:pt x="198" y="273"/>
                    <a:pt x="221" y="294"/>
                    <a:pt x="246" y="315"/>
                  </a:cubicBezTo>
                  <a:cubicBezTo>
                    <a:pt x="296" y="358"/>
                    <a:pt x="351" y="399"/>
                    <a:pt x="408" y="437"/>
                  </a:cubicBezTo>
                  <a:cubicBezTo>
                    <a:pt x="465" y="475"/>
                    <a:pt x="524" y="509"/>
                    <a:pt x="581" y="537"/>
                  </a:cubicBezTo>
                  <a:cubicBezTo>
                    <a:pt x="638" y="566"/>
                    <a:pt x="694" y="588"/>
                    <a:pt x="742" y="604"/>
                  </a:cubicBezTo>
                  <a:cubicBezTo>
                    <a:pt x="791" y="621"/>
                    <a:pt x="833" y="631"/>
                    <a:pt x="863" y="636"/>
                  </a:cubicBezTo>
                  <a:cubicBezTo>
                    <a:pt x="873" y="638"/>
                    <a:pt x="882" y="640"/>
                    <a:pt x="889" y="641"/>
                  </a:cubicBezTo>
                  <a:cubicBezTo>
                    <a:pt x="1050" y="765"/>
                    <a:pt x="1206" y="896"/>
                    <a:pt x="1356" y="1034"/>
                  </a:cubicBezTo>
                  <a:cubicBezTo>
                    <a:pt x="1328" y="1021"/>
                    <a:pt x="1292" y="1006"/>
                    <a:pt x="1251" y="991"/>
                  </a:cubicBezTo>
                  <a:cubicBezTo>
                    <a:pt x="1203" y="975"/>
                    <a:pt x="1147" y="959"/>
                    <a:pt x="1089" y="948"/>
                  </a:cubicBezTo>
                  <a:cubicBezTo>
                    <a:pt x="1030" y="937"/>
                    <a:pt x="970" y="930"/>
                    <a:pt x="910" y="928"/>
                  </a:cubicBezTo>
                  <a:cubicBezTo>
                    <a:pt x="850" y="926"/>
                    <a:pt x="792" y="928"/>
                    <a:pt x="738" y="935"/>
                  </a:cubicBezTo>
                  <a:cubicBezTo>
                    <a:pt x="711" y="939"/>
                    <a:pt x="686" y="944"/>
                    <a:pt x="662" y="949"/>
                  </a:cubicBezTo>
                  <a:cubicBezTo>
                    <a:pt x="638" y="955"/>
                    <a:pt x="615" y="961"/>
                    <a:pt x="595" y="968"/>
                  </a:cubicBezTo>
                  <a:cubicBezTo>
                    <a:pt x="574" y="975"/>
                    <a:pt x="556" y="983"/>
                    <a:pt x="540" y="990"/>
                  </a:cubicBezTo>
                  <a:cubicBezTo>
                    <a:pt x="523" y="997"/>
                    <a:pt x="509" y="1005"/>
                    <a:pt x="498" y="1011"/>
                  </a:cubicBezTo>
                  <a:cubicBezTo>
                    <a:pt x="475" y="1024"/>
                    <a:pt x="463" y="1035"/>
                    <a:pt x="463" y="1035"/>
                  </a:cubicBezTo>
                  <a:cubicBezTo>
                    <a:pt x="463" y="1035"/>
                    <a:pt x="481" y="1046"/>
                    <a:pt x="510" y="1061"/>
                  </a:cubicBezTo>
                  <a:cubicBezTo>
                    <a:pt x="525" y="1069"/>
                    <a:pt x="543" y="1077"/>
                    <a:pt x="563" y="1086"/>
                  </a:cubicBezTo>
                  <a:cubicBezTo>
                    <a:pt x="583" y="1094"/>
                    <a:pt x="606" y="1103"/>
                    <a:pt x="630" y="1112"/>
                  </a:cubicBezTo>
                  <a:cubicBezTo>
                    <a:pt x="654" y="1120"/>
                    <a:pt x="681" y="1128"/>
                    <a:pt x="708" y="1136"/>
                  </a:cubicBezTo>
                  <a:cubicBezTo>
                    <a:pt x="735" y="1143"/>
                    <a:pt x="764" y="1150"/>
                    <a:pt x="793" y="1155"/>
                  </a:cubicBezTo>
                  <a:cubicBezTo>
                    <a:pt x="851" y="1167"/>
                    <a:pt x="912" y="1173"/>
                    <a:pt x="971" y="1175"/>
                  </a:cubicBezTo>
                  <a:cubicBezTo>
                    <a:pt x="1031" y="1177"/>
                    <a:pt x="1089" y="1175"/>
                    <a:pt x="1143" y="1167"/>
                  </a:cubicBezTo>
                  <a:cubicBezTo>
                    <a:pt x="1197" y="1160"/>
                    <a:pt x="1246" y="1148"/>
                    <a:pt x="1287" y="1134"/>
                  </a:cubicBezTo>
                  <a:cubicBezTo>
                    <a:pt x="1328" y="1120"/>
                    <a:pt x="1361" y="1105"/>
                    <a:pt x="1383" y="1091"/>
                  </a:cubicBezTo>
                  <a:cubicBezTo>
                    <a:pt x="1391" y="1087"/>
                    <a:pt x="1398" y="1083"/>
                    <a:pt x="1403" y="1079"/>
                  </a:cubicBezTo>
                  <a:cubicBezTo>
                    <a:pt x="1551" y="1219"/>
                    <a:pt x="1693" y="1366"/>
                    <a:pt x="1825" y="1521"/>
                  </a:cubicBezTo>
                  <a:cubicBezTo>
                    <a:pt x="1819" y="1518"/>
                    <a:pt x="1813" y="1515"/>
                    <a:pt x="1806" y="1511"/>
                  </a:cubicBezTo>
                  <a:cubicBezTo>
                    <a:pt x="1776" y="1496"/>
                    <a:pt x="1735" y="1478"/>
                    <a:pt x="1686" y="1461"/>
                  </a:cubicBezTo>
                  <a:cubicBezTo>
                    <a:pt x="1638" y="1444"/>
                    <a:pt x="1582" y="1428"/>
                    <a:pt x="1524" y="1417"/>
                  </a:cubicBezTo>
                  <a:cubicBezTo>
                    <a:pt x="1466" y="1406"/>
                    <a:pt x="1405" y="1399"/>
                    <a:pt x="1345" y="1397"/>
                  </a:cubicBezTo>
                  <a:cubicBezTo>
                    <a:pt x="1285" y="1395"/>
                    <a:pt x="1227" y="1397"/>
                    <a:pt x="1173" y="1405"/>
                  </a:cubicBezTo>
                  <a:cubicBezTo>
                    <a:pt x="1146" y="1408"/>
                    <a:pt x="1121" y="1413"/>
                    <a:pt x="1097" y="1418"/>
                  </a:cubicBezTo>
                  <a:cubicBezTo>
                    <a:pt x="1073" y="1424"/>
                    <a:pt x="1050" y="1431"/>
                    <a:pt x="1030" y="1437"/>
                  </a:cubicBezTo>
                  <a:cubicBezTo>
                    <a:pt x="1009" y="1444"/>
                    <a:pt x="991" y="1452"/>
                    <a:pt x="975" y="1459"/>
                  </a:cubicBezTo>
                  <a:cubicBezTo>
                    <a:pt x="959" y="1467"/>
                    <a:pt x="945" y="1474"/>
                    <a:pt x="933" y="1480"/>
                  </a:cubicBezTo>
                  <a:cubicBezTo>
                    <a:pt x="911" y="1493"/>
                    <a:pt x="898" y="1504"/>
                    <a:pt x="898" y="1504"/>
                  </a:cubicBezTo>
                  <a:cubicBezTo>
                    <a:pt x="898" y="1504"/>
                    <a:pt x="916" y="1515"/>
                    <a:pt x="946" y="1530"/>
                  </a:cubicBezTo>
                  <a:cubicBezTo>
                    <a:pt x="960" y="1538"/>
                    <a:pt x="978" y="1546"/>
                    <a:pt x="998" y="1555"/>
                  </a:cubicBezTo>
                  <a:cubicBezTo>
                    <a:pt x="1019" y="1563"/>
                    <a:pt x="1041" y="1572"/>
                    <a:pt x="1065" y="1581"/>
                  </a:cubicBezTo>
                  <a:cubicBezTo>
                    <a:pt x="1090" y="1589"/>
                    <a:pt x="1116" y="1598"/>
                    <a:pt x="1143" y="1605"/>
                  </a:cubicBezTo>
                  <a:cubicBezTo>
                    <a:pt x="1170" y="1612"/>
                    <a:pt x="1199" y="1619"/>
                    <a:pt x="1228" y="1624"/>
                  </a:cubicBezTo>
                  <a:cubicBezTo>
                    <a:pt x="1286" y="1636"/>
                    <a:pt x="1347" y="1642"/>
                    <a:pt x="1406" y="1644"/>
                  </a:cubicBezTo>
                  <a:cubicBezTo>
                    <a:pt x="1466" y="1646"/>
                    <a:pt x="1525" y="1644"/>
                    <a:pt x="1578" y="1636"/>
                  </a:cubicBezTo>
                  <a:cubicBezTo>
                    <a:pt x="1632" y="1629"/>
                    <a:pt x="1681" y="1617"/>
                    <a:pt x="1722" y="1603"/>
                  </a:cubicBezTo>
                  <a:cubicBezTo>
                    <a:pt x="1763" y="1590"/>
                    <a:pt x="1796" y="1574"/>
                    <a:pt x="1818" y="1561"/>
                  </a:cubicBezTo>
                  <a:cubicBezTo>
                    <a:pt x="1829" y="1554"/>
                    <a:pt x="1838" y="1548"/>
                    <a:pt x="1844" y="1544"/>
                  </a:cubicBezTo>
                  <a:cubicBezTo>
                    <a:pt x="1894" y="1604"/>
                    <a:pt x="1943" y="1664"/>
                    <a:pt x="1990" y="1725"/>
                  </a:cubicBezTo>
                  <a:cubicBezTo>
                    <a:pt x="2048" y="1801"/>
                    <a:pt x="2107" y="1879"/>
                    <a:pt x="2162" y="1960"/>
                  </a:cubicBezTo>
                  <a:cubicBezTo>
                    <a:pt x="2155" y="1956"/>
                    <a:pt x="2146" y="1951"/>
                    <a:pt x="2136" y="1946"/>
                  </a:cubicBezTo>
                  <a:cubicBezTo>
                    <a:pt x="2107" y="1931"/>
                    <a:pt x="2065" y="1913"/>
                    <a:pt x="2017" y="1896"/>
                  </a:cubicBezTo>
                  <a:cubicBezTo>
                    <a:pt x="1968" y="1879"/>
                    <a:pt x="1912" y="1863"/>
                    <a:pt x="1854" y="1852"/>
                  </a:cubicBezTo>
                  <a:cubicBezTo>
                    <a:pt x="1796" y="1841"/>
                    <a:pt x="1735" y="1834"/>
                    <a:pt x="1675" y="1832"/>
                  </a:cubicBezTo>
                  <a:cubicBezTo>
                    <a:pt x="1616" y="1830"/>
                    <a:pt x="1557" y="1832"/>
                    <a:pt x="1504" y="1839"/>
                  </a:cubicBezTo>
                  <a:cubicBezTo>
                    <a:pt x="1477" y="1843"/>
                    <a:pt x="1451" y="1848"/>
                    <a:pt x="1427" y="1853"/>
                  </a:cubicBezTo>
                  <a:cubicBezTo>
                    <a:pt x="1403" y="1859"/>
                    <a:pt x="1381" y="1866"/>
                    <a:pt x="1360" y="1872"/>
                  </a:cubicBezTo>
                  <a:cubicBezTo>
                    <a:pt x="1340" y="1879"/>
                    <a:pt x="1321" y="1887"/>
                    <a:pt x="1305" y="1894"/>
                  </a:cubicBezTo>
                  <a:cubicBezTo>
                    <a:pt x="1289" y="1902"/>
                    <a:pt x="1275" y="1909"/>
                    <a:pt x="1264" y="1915"/>
                  </a:cubicBezTo>
                  <a:cubicBezTo>
                    <a:pt x="1241" y="1929"/>
                    <a:pt x="1229" y="1939"/>
                    <a:pt x="1229" y="1939"/>
                  </a:cubicBezTo>
                  <a:cubicBezTo>
                    <a:pt x="1229" y="1939"/>
                    <a:pt x="1246" y="1950"/>
                    <a:pt x="1276" y="1965"/>
                  </a:cubicBezTo>
                  <a:cubicBezTo>
                    <a:pt x="1291" y="1973"/>
                    <a:pt x="1309" y="1981"/>
                    <a:pt x="1329" y="1990"/>
                  </a:cubicBezTo>
                  <a:cubicBezTo>
                    <a:pt x="1349" y="1999"/>
                    <a:pt x="1372" y="2007"/>
                    <a:pt x="1396" y="2016"/>
                  </a:cubicBezTo>
                  <a:cubicBezTo>
                    <a:pt x="1420" y="2024"/>
                    <a:pt x="1446" y="2033"/>
                    <a:pt x="1473" y="2040"/>
                  </a:cubicBezTo>
                  <a:cubicBezTo>
                    <a:pt x="1501" y="2047"/>
                    <a:pt x="1529" y="2054"/>
                    <a:pt x="1558" y="2059"/>
                  </a:cubicBezTo>
                  <a:cubicBezTo>
                    <a:pt x="1617" y="2071"/>
                    <a:pt x="1677" y="2077"/>
                    <a:pt x="1737" y="2079"/>
                  </a:cubicBezTo>
                  <a:cubicBezTo>
                    <a:pt x="1797" y="2081"/>
                    <a:pt x="1855" y="2079"/>
                    <a:pt x="1909" y="2072"/>
                  </a:cubicBezTo>
                  <a:cubicBezTo>
                    <a:pt x="1963" y="2064"/>
                    <a:pt x="2011" y="2052"/>
                    <a:pt x="2052" y="2039"/>
                  </a:cubicBezTo>
                  <a:cubicBezTo>
                    <a:pt x="2093" y="2025"/>
                    <a:pt x="2126" y="2009"/>
                    <a:pt x="2149" y="1996"/>
                  </a:cubicBezTo>
                  <a:cubicBezTo>
                    <a:pt x="2160" y="1989"/>
                    <a:pt x="2169" y="1983"/>
                    <a:pt x="2175" y="1979"/>
                  </a:cubicBezTo>
                  <a:cubicBezTo>
                    <a:pt x="2255" y="2097"/>
                    <a:pt x="2327" y="2219"/>
                    <a:pt x="2380" y="2341"/>
                  </a:cubicBezTo>
                  <a:cubicBezTo>
                    <a:pt x="2391" y="2368"/>
                    <a:pt x="2428" y="2361"/>
                    <a:pt x="2417" y="2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23"/>
            <p:cNvSpPr/>
            <p:nvPr/>
          </p:nvSpPr>
          <p:spPr>
            <a:xfrm>
              <a:off x="5430546" y="4028847"/>
              <a:ext cx="988467" cy="573404"/>
            </a:xfrm>
            <a:custGeom>
              <a:rect b="b" l="l" r="r" t="t"/>
              <a:pathLst>
                <a:path extrusionOk="0" h="1756" w="3027">
                  <a:moveTo>
                    <a:pt x="3021" y="1728"/>
                  </a:moveTo>
                  <a:cubicBezTo>
                    <a:pt x="2890" y="1580"/>
                    <a:pt x="2719" y="1446"/>
                    <a:pt x="2546" y="1326"/>
                  </a:cubicBezTo>
                  <a:cubicBezTo>
                    <a:pt x="2547" y="1319"/>
                    <a:pt x="2549" y="1308"/>
                    <a:pt x="2550" y="1296"/>
                  </a:cubicBezTo>
                  <a:cubicBezTo>
                    <a:pt x="2552" y="1269"/>
                    <a:pt x="2553" y="1232"/>
                    <a:pt x="2548" y="1189"/>
                  </a:cubicBezTo>
                  <a:cubicBezTo>
                    <a:pt x="2544" y="1145"/>
                    <a:pt x="2534" y="1095"/>
                    <a:pt x="2518" y="1042"/>
                  </a:cubicBezTo>
                  <a:cubicBezTo>
                    <a:pt x="2503" y="989"/>
                    <a:pt x="2481" y="934"/>
                    <a:pt x="2454" y="880"/>
                  </a:cubicBezTo>
                  <a:cubicBezTo>
                    <a:pt x="2427" y="825"/>
                    <a:pt x="2396" y="771"/>
                    <a:pt x="2362" y="722"/>
                  </a:cubicBezTo>
                  <a:cubicBezTo>
                    <a:pt x="2345" y="697"/>
                    <a:pt x="2327" y="673"/>
                    <a:pt x="2309" y="651"/>
                  </a:cubicBezTo>
                  <a:cubicBezTo>
                    <a:pt x="2292" y="629"/>
                    <a:pt x="2273" y="608"/>
                    <a:pt x="2256" y="589"/>
                  </a:cubicBezTo>
                  <a:cubicBezTo>
                    <a:pt x="2238" y="569"/>
                    <a:pt x="2221" y="552"/>
                    <a:pt x="2204" y="537"/>
                  </a:cubicBezTo>
                  <a:cubicBezTo>
                    <a:pt x="2188" y="522"/>
                    <a:pt x="2173" y="508"/>
                    <a:pt x="2160" y="498"/>
                  </a:cubicBezTo>
                  <a:cubicBezTo>
                    <a:pt x="2135" y="476"/>
                    <a:pt x="2117" y="465"/>
                    <a:pt x="2117" y="465"/>
                  </a:cubicBezTo>
                  <a:cubicBezTo>
                    <a:pt x="2117" y="465"/>
                    <a:pt x="2113" y="480"/>
                    <a:pt x="2111" y="506"/>
                  </a:cubicBezTo>
                  <a:cubicBezTo>
                    <a:pt x="2109" y="520"/>
                    <a:pt x="2109" y="536"/>
                    <a:pt x="2109" y="554"/>
                  </a:cubicBezTo>
                  <a:cubicBezTo>
                    <a:pt x="2109" y="572"/>
                    <a:pt x="2110" y="592"/>
                    <a:pt x="2112" y="614"/>
                  </a:cubicBezTo>
                  <a:cubicBezTo>
                    <a:pt x="2115" y="635"/>
                    <a:pt x="2118" y="659"/>
                    <a:pt x="2123" y="683"/>
                  </a:cubicBezTo>
                  <a:cubicBezTo>
                    <a:pt x="2128" y="708"/>
                    <a:pt x="2134" y="734"/>
                    <a:pt x="2142" y="760"/>
                  </a:cubicBezTo>
                  <a:cubicBezTo>
                    <a:pt x="2158" y="813"/>
                    <a:pt x="2180" y="868"/>
                    <a:pt x="2207" y="923"/>
                  </a:cubicBezTo>
                  <a:cubicBezTo>
                    <a:pt x="2234" y="977"/>
                    <a:pt x="2265" y="1031"/>
                    <a:pt x="2299" y="1080"/>
                  </a:cubicBezTo>
                  <a:cubicBezTo>
                    <a:pt x="2333" y="1130"/>
                    <a:pt x="2370" y="1175"/>
                    <a:pt x="2406" y="1214"/>
                  </a:cubicBezTo>
                  <a:cubicBezTo>
                    <a:pt x="2423" y="1232"/>
                    <a:pt x="2440" y="1249"/>
                    <a:pt x="2456" y="1264"/>
                  </a:cubicBezTo>
                  <a:cubicBezTo>
                    <a:pt x="2443" y="1256"/>
                    <a:pt x="2429" y="1247"/>
                    <a:pt x="2416" y="1238"/>
                  </a:cubicBezTo>
                  <a:cubicBezTo>
                    <a:pt x="2287" y="1153"/>
                    <a:pt x="2154" y="1074"/>
                    <a:pt x="2019" y="1000"/>
                  </a:cubicBezTo>
                  <a:cubicBezTo>
                    <a:pt x="2019" y="995"/>
                    <a:pt x="2020" y="988"/>
                    <a:pt x="2021" y="981"/>
                  </a:cubicBezTo>
                  <a:cubicBezTo>
                    <a:pt x="2023" y="955"/>
                    <a:pt x="2024" y="918"/>
                    <a:pt x="2019" y="874"/>
                  </a:cubicBezTo>
                  <a:cubicBezTo>
                    <a:pt x="2014" y="831"/>
                    <a:pt x="2005" y="780"/>
                    <a:pt x="1989" y="728"/>
                  </a:cubicBezTo>
                  <a:cubicBezTo>
                    <a:pt x="1973" y="675"/>
                    <a:pt x="1951" y="620"/>
                    <a:pt x="1925" y="565"/>
                  </a:cubicBezTo>
                  <a:cubicBezTo>
                    <a:pt x="1898" y="510"/>
                    <a:pt x="1867" y="457"/>
                    <a:pt x="1833" y="407"/>
                  </a:cubicBezTo>
                  <a:cubicBezTo>
                    <a:pt x="1816" y="382"/>
                    <a:pt x="1798" y="359"/>
                    <a:pt x="1780" y="336"/>
                  </a:cubicBezTo>
                  <a:cubicBezTo>
                    <a:pt x="1762" y="314"/>
                    <a:pt x="1744" y="293"/>
                    <a:pt x="1726" y="274"/>
                  </a:cubicBezTo>
                  <a:cubicBezTo>
                    <a:pt x="1709" y="255"/>
                    <a:pt x="1691" y="238"/>
                    <a:pt x="1675" y="222"/>
                  </a:cubicBezTo>
                  <a:cubicBezTo>
                    <a:pt x="1659" y="207"/>
                    <a:pt x="1644" y="194"/>
                    <a:pt x="1631" y="183"/>
                  </a:cubicBezTo>
                  <a:cubicBezTo>
                    <a:pt x="1606" y="162"/>
                    <a:pt x="1588" y="150"/>
                    <a:pt x="1588" y="150"/>
                  </a:cubicBezTo>
                  <a:cubicBezTo>
                    <a:pt x="1588" y="150"/>
                    <a:pt x="1584" y="166"/>
                    <a:pt x="1581" y="192"/>
                  </a:cubicBezTo>
                  <a:cubicBezTo>
                    <a:pt x="1580" y="205"/>
                    <a:pt x="1579" y="221"/>
                    <a:pt x="1579" y="239"/>
                  </a:cubicBezTo>
                  <a:cubicBezTo>
                    <a:pt x="1580" y="257"/>
                    <a:pt x="1581" y="277"/>
                    <a:pt x="1583" y="299"/>
                  </a:cubicBezTo>
                  <a:cubicBezTo>
                    <a:pt x="1585" y="321"/>
                    <a:pt x="1588" y="344"/>
                    <a:pt x="1594" y="369"/>
                  </a:cubicBezTo>
                  <a:cubicBezTo>
                    <a:pt x="1599" y="393"/>
                    <a:pt x="1605" y="419"/>
                    <a:pt x="1613" y="445"/>
                  </a:cubicBezTo>
                  <a:cubicBezTo>
                    <a:pt x="1629" y="498"/>
                    <a:pt x="1651" y="553"/>
                    <a:pt x="1677" y="608"/>
                  </a:cubicBezTo>
                  <a:cubicBezTo>
                    <a:pt x="1704" y="663"/>
                    <a:pt x="1735" y="716"/>
                    <a:pt x="1770" y="766"/>
                  </a:cubicBezTo>
                  <a:cubicBezTo>
                    <a:pt x="1804" y="815"/>
                    <a:pt x="1841" y="861"/>
                    <a:pt x="1876" y="899"/>
                  </a:cubicBezTo>
                  <a:cubicBezTo>
                    <a:pt x="1895" y="919"/>
                    <a:pt x="1913" y="937"/>
                    <a:pt x="1930" y="953"/>
                  </a:cubicBezTo>
                  <a:cubicBezTo>
                    <a:pt x="1796" y="883"/>
                    <a:pt x="1660" y="818"/>
                    <a:pt x="1521" y="758"/>
                  </a:cubicBezTo>
                  <a:cubicBezTo>
                    <a:pt x="1520" y="752"/>
                    <a:pt x="1518" y="745"/>
                    <a:pt x="1516" y="737"/>
                  </a:cubicBezTo>
                  <a:cubicBezTo>
                    <a:pt x="1508" y="709"/>
                    <a:pt x="1495" y="671"/>
                    <a:pt x="1474" y="628"/>
                  </a:cubicBezTo>
                  <a:cubicBezTo>
                    <a:pt x="1454" y="585"/>
                    <a:pt x="1427" y="536"/>
                    <a:pt x="1394" y="486"/>
                  </a:cubicBezTo>
                  <a:cubicBezTo>
                    <a:pt x="1360" y="436"/>
                    <a:pt x="1320" y="386"/>
                    <a:pt x="1276" y="337"/>
                  </a:cubicBezTo>
                  <a:cubicBezTo>
                    <a:pt x="1233" y="288"/>
                    <a:pt x="1185" y="241"/>
                    <a:pt x="1136" y="199"/>
                  </a:cubicBezTo>
                  <a:cubicBezTo>
                    <a:pt x="1112" y="178"/>
                    <a:pt x="1088" y="159"/>
                    <a:pt x="1064" y="141"/>
                  </a:cubicBezTo>
                  <a:cubicBezTo>
                    <a:pt x="1040" y="122"/>
                    <a:pt x="1016" y="106"/>
                    <a:pt x="993" y="91"/>
                  </a:cubicBezTo>
                  <a:cubicBezTo>
                    <a:pt x="970" y="76"/>
                    <a:pt x="948" y="63"/>
                    <a:pt x="929" y="52"/>
                  </a:cubicBezTo>
                  <a:cubicBezTo>
                    <a:pt x="909" y="40"/>
                    <a:pt x="891" y="30"/>
                    <a:pt x="875" y="23"/>
                  </a:cubicBezTo>
                  <a:cubicBezTo>
                    <a:pt x="845" y="8"/>
                    <a:pt x="825" y="0"/>
                    <a:pt x="825" y="0"/>
                  </a:cubicBezTo>
                  <a:cubicBezTo>
                    <a:pt x="825" y="0"/>
                    <a:pt x="827" y="17"/>
                    <a:pt x="834" y="45"/>
                  </a:cubicBezTo>
                  <a:cubicBezTo>
                    <a:pt x="838" y="59"/>
                    <a:pt x="843" y="75"/>
                    <a:pt x="850" y="93"/>
                  </a:cubicBezTo>
                  <a:cubicBezTo>
                    <a:pt x="857" y="112"/>
                    <a:pt x="865" y="132"/>
                    <a:pt x="875" y="154"/>
                  </a:cubicBezTo>
                  <a:cubicBezTo>
                    <a:pt x="886" y="175"/>
                    <a:pt x="897" y="199"/>
                    <a:pt x="911" y="222"/>
                  </a:cubicBezTo>
                  <a:cubicBezTo>
                    <a:pt x="924" y="246"/>
                    <a:pt x="939" y="271"/>
                    <a:pt x="956" y="296"/>
                  </a:cubicBezTo>
                  <a:cubicBezTo>
                    <a:pt x="990" y="345"/>
                    <a:pt x="1030" y="396"/>
                    <a:pt x="1074" y="445"/>
                  </a:cubicBezTo>
                  <a:cubicBezTo>
                    <a:pt x="1118" y="494"/>
                    <a:pt x="1165" y="540"/>
                    <a:pt x="1214" y="582"/>
                  </a:cubicBezTo>
                  <a:cubicBezTo>
                    <a:pt x="1261" y="623"/>
                    <a:pt x="1310" y="659"/>
                    <a:pt x="1355" y="688"/>
                  </a:cubicBezTo>
                  <a:cubicBezTo>
                    <a:pt x="1237" y="641"/>
                    <a:pt x="1118" y="597"/>
                    <a:pt x="998" y="556"/>
                  </a:cubicBezTo>
                  <a:cubicBezTo>
                    <a:pt x="973" y="538"/>
                    <a:pt x="939" y="516"/>
                    <a:pt x="900" y="494"/>
                  </a:cubicBezTo>
                  <a:cubicBezTo>
                    <a:pt x="852" y="468"/>
                    <a:pt x="796" y="440"/>
                    <a:pt x="735" y="416"/>
                  </a:cubicBezTo>
                  <a:cubicBezTo>
                    <a:pt x="674" y="391"/>
                    <a:pt x="609" y="369"/>
                    <a:pt x="543" y="351"/>
                  </a:cubicBezTo>
                  <a:cubicBezTo>
                    <a:pt x="477" y="333"/>
                    <a:pt x="410" y="319"/>
                    <a:pt x="347" y="311"/>
                  </a:cubicBezTo>
                  <a:cubicBezTo>
                    <a:pt x="316" y="306"/>
                    <a:pt x="285" y="303"/>
                    <a:pt x="256" y="301"/>
                  </a:cubicBezTo>
                  <a:cubicBezTo>
                    <a:pt x="227" y="299"/>
                    <a:pt x="199" y="298"/>
                    <a:pt x="173" y="298"/>
                  </a:cubicBezTo>
                  <a:cubicBezTo>
                    <a:pt x="148" y="298"/>
                    <a:pt x="124" y="299"/>
                    <a:pt x="103" y="301"/>
                  </a:cubicBezTo>
                  <a:cubicBezTo>
                    <a:pt x="82" y="302"/>
                    <a:pt x="64" y="304"/>
                    <a:pt x="49" y="306"/>
                  </a:cubicBezTo>
                  <a:cubicBezTo>
                    <a:pt x="18" y="311"/>
                    <a:pt x="0" y="316"/>
                    <a:pt x="0" y="316"/>
                  </a:cubicBezTo>
                  <a:cubicBezTo>
                    <a:pt x="0" y="316"/>
                    <a:pt x="15" y="329"/>
                    <a:pt x="43" y="349"/>
                  </a:cubicBezTo>
                  <a:cubicBezTo>
                    <a:pt x="56" y="359"/>
                    <a:pt x="73" y="371"/>
                    <a:pt x="92" y="383"/>
                  </a:cubicBezTo>
                  <a:cubicBezTo>
                    <a:pt x="111" y="396"/>
                    <a:pt x="133" y="409"/>
                    <a:pt x="157" y="422"/>
                  </a:cubicBezTo>
                  <a:cubicBezTo>
                    <a:pt x="181" y="435"/>
                    <a:pt x="207" y="449"/>
                    <a:pt x="235" y="462"/>
                  </a:cubicBezTo>
                  <a:cubicBezTo>
                    <a:pt x="262" y="476"/>
                    <a:pt x="291" y="489"/>
                    <a:pt x="322" y="501"/>
                  </a:cubicBezTo>
                  <a:cubicBezTo>
                    <a:pt x="383" y="526"/>
                    <a:pt x="448" y="547"/>
                    <a:pt x="514" y="565"/>
                  </a:cubicBezTo>
                  <a:cubicBezTo>
                    <a:pt x="580" y="583"/>
                    <a:pt x="647" y="597"/>
                    <a:pt x="710" y="605"/>
                  </a:cubicBezTo>
                  <a:cubicBezTo>
                    <a:pt x="773" y="614"/>
                    <a:pt x="832" y="618"/>
                    <a:pt x="883" y="618"/>
                  </a:cubicBezTo>
                  <a:cubicBezTo>
                    <a:pt x="935" y="618"/>
                    <a:pt x="978" y="614"/>
                    <a:pt x="1009" y="610"/>
                  </a:cubicBezTo>
                  <a:cubicBezTo>
                    <a:pt x="1019" y="608"/>
                    <a:pt x="1028" y="607"/>
                    <a:pt x="1035" y="606"/>
                  </a:cubicBezTo>
                  <a:cubicBezTo>
                    <a:pt x="1227" y="672"/>
                    <a:pt x="1416" y="747"/>
                    <a:pt x="1602" y="831"/>
                  </a:cubicBezTo>
                  <a:cubicBezTo>
                    <a:pt x="1571" y="828"/>
                    <a:pt x="1533" y="824"/>
                    <a:pt x="1489" y="824"/>
                  </a:cubicBezTo>
                  <a:cubicBezTo>
                    <a:pt x="1438" y="823"/>
                    <a:pt x="1380" y="826"/>
                    <a:pt x="1321" y="834"/>
                  </a:cubicBezTo>
                  <a:cubicBezTo>
                    <a:pt x="1263" y="842"/>
                    <a:pt x="1203" y="855"/>
                    <a:pt x="1145" y="871"/>
                  </a:cubicBezTo>
                  <a:cubicBezTo>
                    <a:pt x="1088" y="888"/>
                    <a:pt x="1033" y="909"/>
                    <a:pt x="985" y="933"/>
                  </a:cubicBezTo>
                  <a:cubicBezTo>
                    <a:pt x="961" y="945"/>
                    <a:pt x="938" y="957"/>
                    <a:pt x="917" y="970"/>
                  </a:cubicBezTo>
                  <a:cubicBezTo>
                    <a:pt x="896" y="983"/>
                    <a:pt x="877" y="997"/>
                    <a:pt x="859" y="1010"/>
                  </a:cubicBezTo>
                  <a:cubicBezTo>
                    <a:pt x="842" y="1023"/>
                    <a:pt x="827" y="1036"/>
                    <a:pt x="814" y="1048"/>
                  </a:cubicBezTo>
                  <a:cubicBezTo>
                    <a:pt x="801" y="1060"/>
                    <a:pt x="790" y="1071"/>
                    <a:pt x="781" y="1081"/>
                  </a:cubicBezTo>
                  <a:cubicBezTo>
                    <a:pt x="764" y="1101"/>
                    <a:pt x="756" y="1114"/>
                    <a:pt x="756" y="1114"/>
                  </a:cubicBezTo>
                  <a:cubicBezTo>
                    <a:pt x="756" y="1114"/>
                    <a:pt x="776" y="1120"/>
                    <a:pt x="809" y="1124"/>
                  </a:cubicBezTo>
                  <a:cubicBezTo>
                    <a:pt x="825" y="1127"/>
                    <a:pt x="845" y="1129"/>
                    <a:pt x="867" y="1131"/>
                  </a:cubicBezTo>
                  <a:cubicBezTo>
                    <a:pt x="889" y="1133"/>
                    <a:pt x="913" y="1134"/>
                    <a:pt x="939" y="1134"/>
                  </a:cubicBezTo>
                  <a:cubicBezTo>
                    <a:pt x="964" y="1134"/>
                    <a:pt x="992" y="1134"/>
                    <a:pt x="1020" y="1133"/>
                  </a:cubicBezTo>
                  <a:cubicBezTo>
                    <a:pt x="1048" y="1131"/>
                    <a:pt x="1077" y="1128"/>
                    <a:pt x="1106" y="1124"/>
                  </a:cubicBezTo>
                  <a:cubicBezTo>
                    <a:pt x="1165" y="1116"/>
                    <a:pt x="1225" y="1103"/>
                    <a:pt x="1282" y="1087"/>
                  </a:cubicBezTo>
                  <a:cubicBezTo>
                    <a:pt x="1339" y="1069"/>
                    <a:pt x="1394" y="1048"/>
                    <a:pt x="1443" y="1024"/>
                  </a:cubicBezTo>
                  <a:cubicBezTo>
                    <a:pt x="1491" y="1001"/>
                    <a:pt x="1534" y="974"/>
                    <a:pt x="1568" y="948"/>
                  </a:cubicBezTo>
                  <a:cubicBezTo>
                    <a:pt x="1603" y="922"/>
                    <a:pt x="1629" y="896"/>
                    <a:pt x="1646" y="877"/>
                  </a:cubicBezTo>
                  <a:cubicBezTo>
                    <a:pt x="1652" y="870"/>
                    <a:pt x="1657" y="863"/>
                    <a:pt x="1661" y="858"/>
                  </a:cubicBezTo>
                  <a:cubicBezTo>
                    <a:pt x="1846" y="944"/>
                    <a:pt x="2027" y="1039"/>
                    <a:pt x="2201" y="1144"/>
                  </a:cubicBezTo>
                  <a:cubicBezTo>
                    <a:pt x="2195" y="1143"/>
                    <a:pt x="2188" y="1142"/>
                    <a:pt x="2180" y="1140"/>
                  </a:cubicBezTo>
                  <a:cubicBezTo>
                    <a:pt x="2148" y="1136"/>
                    <a:pt x="2102" y="1131"/>
                    <a:pt x="2051" y="1131"/>
                  </a:cubicBezTo>
                  <a:cubicBezTo>
                    <a:pt x="1999" y="1130"/>
                    <a:pt x="1942" y="1133"/>
                    <a:pt x="1883" y="1141"/>
                  </a:cubicBezTo>
                  <a:cubicBezTo>
                    <a:pt x="1824" y="1149"/>
                    <a:pt x="1764" y="1161"/>
                    <a:pt x="1707" y="1178"/>
                  </a:cubicBezTo>
                  <a:cubicBezTo>
                    <a:pt x="1650" y="1195"/>
                    <a:pt x="1595" y="1216"/>
                    <a:pt x="1546" y="1240"/>
                  </a:cubicBezTo>
                  <a:cubicBezTo>
                    <a:pt x="1522" y="1252"/>
                    <a:pt x="1499" y="1264"/>
                    <a:pt x="1478" y="1277"/>
                  </a:cubicBezTo>
                  <a:cubicBezTo>
                    <a:pt x="1457" y="1290"/>
                    <a:pt x="1438" y="1304"/>
                    <a:pt x="1421" y="1317"/>
                  </a:cubicBezTo>
                  <a:cubicBezTo>
                    <a:pt x="1404" y="1330"/>
                    <a:pt x="1388" y="1343"/>
                    <a:pt x="1375" y="1355"/>
                  </a:cubicBezTo>
                  <a:cubicBezTo>
                    <a:pt x="1362" y="1367"/>
                    <a:pt x="1351" y="1378"/>
                    <a:pt x="1343" y="1388"/>
                  </a:cubicBezTo>
                  <a:cubicBezTo>
                    <a:pt x="1326" y="1408"/>
                    <a:pt x="1317" y="1421"/>
                    <a:pt x="1317" y="1421"/>
                  </a:cubicBezTo>
                  <a:cubicBezTo>
                    <a:pt x="1317" y="1421"/>
                    <a:pt x="1338" y="1427"/>
                    <a:pt x="1370" y="1431"/>
                  </a:cubicBezTo>
                  <a:cubicBezTo>
                    <a:pt x="1387" y="1434"/>
                    <a:pt x="1406" y="1436"/>
                    <a:pt x="1428" y="1438"/>
                  </a:cubicBezTo>
                  <a:cubicBezTo>
                    <a:pt x="1450" y="1440"/>
                    <a:pt x="1474" y="1441"/>
                    <a:pt x="1500" y="1441"/>
                  </a:cubicBezTo>
                  <a:cubicBezTo>
                    <a:pt x="1526" y="1442"/>
                    <a:pt x="1553" y="1442"/>
                    <a:pt x="1581" y="1440"/>
                  </a:cubicBezTo>
                  <a:cubicBezTo>
                    <a:pt x="1609" y="1438"/>
                    <a:pt x="1639" y="1435"/>
                    <a:pt x="1668" y="1431"/>
                  </a:cubicBezTo>
                  <a:cubicBezTo>
                    <a:pt x="1727" y="1423"/>
                    <a:pt x="1786" y="1410"/>
                    <a:pt x="1844" y="1394"/>
                  </a:cubicBezTo>
                  <a:cubicBezTo>
                    <a:pt x="1901" y="1376"/>
                    <a:pt x="1956" y="1356"/>
                    <a:pt x="2004" y="1332"/>
                  </a:cubicBezTo>
                  <a:cubicBezTo>
                    <a:pt x="2053" y="1308"/>
                    <a:pt x="2095" y="1281"/>
                    <a:pt x="2130" y="1255"/>
                  </a:cubicBezTo>
                  <a:cubicBezTo>
                    <a:pt x="2164" y="1229"/>
                    <a:pt x="2190" y="1203"/>
                    <a:pt x="2208" y="1184"/>
                  </a:cubicBezTo>
                  <a:cubicBezTo>
                    <a:pt x="2216" y="1174"/>
                    <a:pt x="2223" y="1166"/>
                    <a:pt x="2227" y="1160"/>
                  </a:cubicBezTo>
                  <a:cubicBezTo>
                    <a:pt x="2293" y="1200"/>
                    <a:pt x="2359" y="1242"/>
                    <a:pt x="2423" y="1285"/>
                  </a:cubicBezTo>
                  <a:cubicBezTo>
                    <a:pt x="2502" y="1339"/>
                    <a:pt x="2582" y="1394"/>
                    <a:pt x="2660" y="1453"/>
                  </a:cubicBezTo>
                  <a:cubicBezTo>
                    <a:pt x="2652" y="1452"/>
                    <a:pt x="2643" y="1450"/>
                    <a:pt x="2632" y="1448"/>
                  </a:cubicBezTo>
                  <a:cubicBezTo>
                    <a:pt x="2599" y="1444"/>
                    <a:pt x="2553" y="1439"/>
                    <a:pt x="2502" y="1439"/>
                  </a:cubicBezTo>
                  <a:cubicBezTo>
                    <a:pt x="2451" y="1438"/>
                    <a:pt x="2393" y="1441"/>
                    <a:pt x="2334" y="1449"/>
                  </a:cubicBezTo>
                  <a:cubicBezTo>
                    <a:pt x="2275" y="1456"/>
                    <a:pt x="2216" y="1469"/>
                    <a:pt x="2158" y="1486"/>
                  </a:cubicBezTo>
                  <a:cubicBezTo>
                    <a:pt x="2101" y="1503"/>
                    <a:pt x="2046" y="1524"/>
                    <a:pt x="1998" y="1548"/>
                  </a:cubicBezTo>
                  <a:cubicBezTo>
                    <a:pt x="1973" y="1560"/>
                    <a:pt x="1950" y="1572"/>
                    <a:pt x="1929" y="1585"/>
                  </a:cubicBezTo>
                  <a:cubicBezTo>
                    <a:pt x="1908" y="1598"/>
                    <a:pt x="1889" y="1612"/>
                    <a:pt x="1872" y="1624"/>
                  </a:cubicBezTo>
                  <a:cubicBezTo>
                    <a:pt x="1855" y="1638"/>
                    <a:pt x="1840" y="1650"/>
                    <a:pt x="1827" y="1663"/>
                  </a:cubicBezTo>
                  <a:cubicBezTo>
                    <a:pt x="1814" y="1675"/>
                    <a:pt x="1803" y="1686"/>
                    <a:pt x="1794" y="1696"/>
                  </a:cubicBezTo>
                  <a:cubicBezTo>
                    <a:pt x="1777" y="1715"/>
                    <a:pt x="1769" y="1729"/>
                    <a:pt x="1769" y="1729"/>
                  </a:cubicBezTo>
                  <a:cubicBezTo>
                    <a:pt x="1769" y="1729"/>
                    <a:pt x="1789" y="1734"/>
                    <a:pt x="1822" y="1739"/>
                  </a:cubicBezTo>
                  <a:cubicBezTo>
                    <a:pt x="1838" y="1742"/>
                    <a:pt x="1858" y="1744"/>
                    <a:pt x="1879" y="1746"/>
                  </a:cubicBezTo>
                  <a:cubicBezTo>
                    <a:pt x="1901" y="1748"/>
                    <a:pt x="1925" y="1749"/>
                    <a:pt x="1951" y="1749"/>
                  </a:cubicBezTo>
                  <a:cubicBezTo>
                    <a:pt x="1977" y="1749"/>
                    <a:pt x="2005" y="1749"/>
                    <a:pt x="2032" y="1747"/>
                  </a:cubicBezTo>
                  <a:cubicBezTo>
                    <a:pt x="2061" y="1746"/>
                    <a:pt x="2090" y="1743"/>
                    <a:pt x="2119" y="1739"/>
                  </a:cubicBezTo>
                  <a:cubicBezTo>
                    <a:pt x="2178" y="1731"/>
                    <a:pt x="2238" y="1718"/>
                    <a:pt x="2295" y="1701"/>
                  </a:cubicBezTo>
                  <a:cubicBezTo>
                    <a:pt x="2352" y="1684"/>
                    <a:pt x="2407" y="1663"/>
                    <a:pt x="2455" y="1639"/>
                  </a:cubicBezTo>
                  <a:cubicBezTo>
                    <a:pt x="2504" y="1616"/>
                    <a:pt x="2546" y="1589"/>
                    <a:pt x="2581" y="1563"/>
                  </a:cubicBezTo>
                  <a:cubicBezTo>
                    <a:pt x="2615" y="1537"/>
                    <a:pt x="2642" y="1511"/>
                    <a:pt x="2659" y="1491"/>
                  </a:cubicBezTo>
                  <a:cubicBezTo>
                    <a:pt x="2668" y="1482"/>
                    <a:pt x="2674" y="1473"/>
                    <a:pt x="2679" y="1467"/>
                  </a:cubicBezTo>
                  <a:cubicBezTo>
                    <a:pt x="2792" y="1554"/>
                    <a:pt x="2899" y="1646"/>
                    <a:pt x="2987" y="1746"/>
                  </a:cubicBezTo>
                  <a:cubicBezTo>
                    <a:pt x="3006" y="1768"/>
                    <a:pt x="3040" y="1749"/>
                    <a:pt x="3021" y="1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6" name="Google Shape;3406;p23"/>
            <p:cNvGrpSpPr/>
            <p:nvPr/>
          </p:nvGrpSpPr>
          <p:grpSpPr>
            <a:xfrm>
              <a:off x="6196309" y="2699178"/>
              <a:ext cx="954509" cy="1693110"/>
              <a:chOff x="6196309" y="2699178"/>
              <a:chExt cx="954509" cy="1693110"/>
            </a:xfrm>
          </p:grpSpPr>
          <p:sp>
            <p:nvSpPr>
              <p:cNvPr id="3407" name="Google Shape;3407;p23"/>
              <p:cNvSpPr/>
              <p:nvPr/>
            </p:nvSpPr>
            <p:spPr>
              <a:xfrm>
                <a:off x="6435344" y="2927755"/>
                <a:ext cx="519541" cy="1464532"/>
              </a:xfrm>
              <a:custGeom>
                <a:rect b="b" l="l" r="r" t="t"/>
                <a:pathLst>
                  <a:path extrusionOk="0" h="4485" w="1591">
                    <a:moveTo>
                      <a:pt x="178" y="2464"/>
                    </a:moveTo>
                    <a:cubicBezTo>
                      <a:pt x="273" y="2511"/>
                      <a:pt x="362" y="2572"/>
                      <a:pt x="447" y="2634"/>
                    </a:cubicBezTo>
                    <a:cubicBezTo>
                      <a:pt x="643" y="2777"/>
                      <a:pt x="820" y="2947"/>
                      <a:pt x="966" y="3141"/>
                    </a:cubicBezTo>
                    <a:cubicBezTo>
                      <a:pt x="1037" y="3234"/>
                      <a:pt x="1099" y="3333"/>
                      <a:pt x="1153" y="3436"/>
                    </a:cubicBezTo>
                    <a:cubicBezTo>
                      <a:pt x="1139" y="3385"/>
                      <a:pt x="1125" y="3333"/>
                      <a:pt x="1112" y="3281"/>
                    </a:cubicBezTo>
                    <a:cubicBezTo>
                      <a:pt x="1109" y="3280"/>
                      <a:pt x="1106" y="3277"/>
                      <a:pt x="1105" y="3271"/>
                    </a:cubicBezTo>
                    <a:cubicBezTo>
                      <a:pt x="1102" y="3256"/>
                      <a:pt x="1100" y="3240"/>
                      <a:pt x="1098" y="3224"/>
                    </a:cubicBezTo>
                    <a:cubicBezTo>
                      <a:pt x="1077" y="3137"/>
                      <a:pt x="1057" y="3049"/>
                      <a:pt x="1038" y="2960"/>
                    </a:cubicBezTo>
                    <a:cubicBezTo>
                      <a:pt x="1031" y="2966"/>
                      <a:pt x="1018" y="2966"/>
                      <a:pt x="1014" y="2954"/>
                    </a:cubicBezTo>
                    <a:cubicBezTo>
                      <a:pt x="805" y="2312"/>
                      <a:pt x="519" y="1668"/>
                      <a:pt x="89" y="1142"/>
                    </a:cubicBezTo>
                    <a:cubicBezTo>
                      <a:pt x="61" y="1107"/>
                      <a:pt x="28" y="1075"/>
                      <a:pt x="3" y="1039"/>
                    </a:cubicBezTo>
                    <a:cubicBezTo>
                      <a:pt x="-8" y="1024"/>
                      <a:pt x="17" y="1008"/>
                      <a:pt x="29" y="1024"/>
                    </a:cubicBezTo>
                    <a:cubicBezTo>
                      <a:pt x="46" y="1048"/>
                      <a:pt x="78" y="1082"/>
                      <a:pt x="100" y="1109"/>
                    </a:cubicBezTo>
                    <a:cubicBezTo>
                      <a:pt x="158" y="1178"/>
                      <a:pt x="212" y="1250"/>
                      <a:pt x="264" y="1324"/>
                    </a:cubicBezTo>
                    <a:cubicBezTo>
                      <a:pt x="456" y="1596"/>
                      <a:pt x="616" y="1891"/>
                      <a:pt x="753" y="2194"/>
                    </a:cubicBezTo>
                    <a:cubicBezTo>
                      <a:pt x="856" y="2422"/>
                      <a:pt x="946" y="2655"/>
                      <a:pt x="1024" y="2893"/>
                    </a:cubicBezTo>
                    <a:cubicBezTo>
                      <a:pt x="971" y="2626"/>
                      <a:pt x="931" y="2357"/>
                      <a:pt x="902" y="2088"/>
                    </a:cubicBezTo>
                    <a:cubicBezTo>
                      <a:pt x="839" y="1505"/>
                      <a:pt x="825" y="915"/>
                      <a:pt x="865" y="330"/>
                    </a:cubicBezTo>
                    <a:cubicBezTo>
                      <a:pt x="872" y="224"/>
                      <a:pt x="880" y="117"/>
                      <a:pt x="894" y="11"/>
                    </a:cubicBezTo>
                    <a:cubicBezTo>
                      <a:pt x="897" y="-8"/>
                      <a:pt x="926" y="-1"/>
                      <a:pt x="923" y="18"/>
                    </a:cubicBezTo>
                    <a:cubicBezTo>
                      <a:pt x="883" y="323"/>
                      <a:pt x="875" y="641"/>
                      <a:pt x="873" y="950"/>
                    </a:cubicBezTo>
                    <a:cubicBezTo>
                      <a:pt x="871" y="1650"/>
                      <a:pt x="935" y="2353"/>
                      <a:pt x="1086" y="3037"/>
                    </a:cubicBezTo>
                    <a:cubicBezTo>
                      <a:pt x="1085" y="2805"/>
                      <a:pt x="1133" y="2572"/>
                      <a:pt x="1201" y="2351"/>
                    </a:cubicBezTo>
                    <a:cubicBezTo>
                      <a:pt x="1274" y="2111"/>
                      <a:pt x="1372" y="1877"/>
                      <a:pt x="1488" y="1654"/>
                    </a:cubicBezTo>
                    <a:cubicBezTo>
                      <a:pt x="1512" y="1609"/>
                      <a:pt x="1536" y="1563"/>
                      <a:pt x="1563" y="1519"/>
                    </a:cubicBezTo>
                    <a:cubicBezTo>
                      <a:pt x="1572" y="1502"/>
                      <a:pt x="1599" y="1516"/>
                      <a:pt x="1589" y="1533"/>
                    </a:cubicBezTo>
                    <a:cubicBezTo>
                      <a:pt x="1520" y="1649"/>
                      <a:pt x="1460" y="1772"/>
                      <a:pt x="1405" y="1895"/>
                    </a:cubicBezTo>
                    <a:cubicBezTo>
                      <a:pt x="1286" y="2161"/>
                      <a:pt x="1188" y="2441"/>
                      <a:pt x="1141" y="2730"/>
                    </a:cubicBezTo>
                    <a:cubicBezTo>
                      <a:pt x="1115" y="2891"/>
                      <a:pt x="1106" y="3055"/>
                      <a:pt x="1127" y="3217"/>
                    </a:cubicBezTo>
                    <a:cubicBezTo>
                      <a:pt x="1231" y="3644"/>
                      <a:pt x="1372" y="4063"/>
                      <a:pt x="1557" y="4461"/>
                    </a:cubicBezTo>
                    <a:cubicBezTo>
                      <a:pt x="1565" y="4479"/>
                      <a:pt x="1540" y="4494"/>
                      <a:pt x="1531" y="4477"/>
                    </a:cubicBezTo>
                    <a:cubicBezTo>
                      <a:pt x="1400" y="4194"/>
                      <a:pt x="1290" y="3901"/>
                      <a:pt x="1200" y="3602"/>
                    </a:cubicBezTo>
                    <a:cubicBezTo>
                      <a:pt x="1200" y="3601"/>
                      <a:pt x="1200" y="3601"/>
                      <a:pt x="1199" y="3600"/>
                    </a:cubicBezTo>
                    <a:cubicBezTo>
                      <a:pt x="1011" y="3159"/>
                      <a:pt x="664" y="2787"/>
                      <a:pt x="254" y="2541"/>
                    </a:cubicBezTo>
                    <a:cubicBezTo>
                      <a:pt x="225" y="2523"/>
                      <a:pt x="195" y="2506"/>
                      <a:pt x="164" y="2490"/>
                    </a:cubicBezTo>
                    <a:cubicBezTo>
                      <a:pt x="146" y="2482"/>
                      <a:pt x="161" y="2456"/>
                      <a:pt x="178" y="2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3"/>
              <p:cNvSpPr/>
              <p:nvPr/>
            </p:nvSpPr>
            <p:spPr>
              <a:xfrm>
                <a:off x="6393219" y="3019840"/>
                <a:ext cx="31349" cy="179924"/>
              </a:xfrm>
              <a:custGeom>
                <a:rect b="b" l="l" r="r" t="t"/>
                <a:pathLst>
                  <a:path extrusionOk="0" h="551" w="96">
                    <a:moveTo>
                      <a:pt x="20" y="10"/>
                    </a:moveTo>
                    <a:cubicBezTo>
                      <a:pt x="18" y="70"/>
                      <a:pt x="20" y="130"/>
                      <a:pt x="25" y="189"/>
                    </a:cubicBezTo>
                    <a:cubicBezTo>
                      <a:pt x="34" y="307"/>
                      <a:pt x="53" y="426"/>
                      <a:pt x="95" y="537"/>
                    </a:cubicBezTo>
                    <a:cubicBezTo>
                      <a:pt x="100" y="549"/>
                      <a:pt x="82" y="556"/>
                      <a:pt x="77" y="544"/>
                    </a:cubicBezTo>
                    <a:cubicBezTo>
                      <a:pt x="34" y="432"/>
                      <a:pt x="15" y="311"/>
                      <a:pt x="5" y="192"/>
                    </a:cubicBezTo>
                    <a:cubicBezTo>
                      <a:pt x="1" y="131"/>
                      <a:pt x="-2" y="69"/>
                      <a:pt x="0" y="8"/>
                    </a:cubicBezTo>
                    <a:cubicBezTo>
                      <a:pt x="0" y="-5"/>
                      <a:pt x="20" y="-3"/>
                      <a:pt x="2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09" name="Google Shape;3409;p23"/>
              <p:cNvSpPr/>
              <p:nvPr/>
            </p:nvSpPr>
            <p:spPr>
              <a:xfrm>
                <a:off x="6291335" y="3074372"/>
                <a:ext cx="108088" cy="134861"/>
              </a:xfrm>
              <a:custGeom>
                <a:rect b="b" l="l" r="r" t="t"/>
                <a:pathLst>
                  <a:path extrusionOk="0" h="413" w="331">
                    <a:moveTo>
                      <a:pt x="18" y="3"/>
                    </a:moveTo>
                    <a:cubicBezTo>
                      <a:pt x="109" y="118"/>
                      <a:pt x="200" y="233"/>
                      <a:pt x="291" y="348"/>
                    </a:cubicBezTo>
                    <a:cubicBezTo>
                      <a:pt x="304" y="364"/>
                      <a:pt x="317" y="381"/>
                      <a:pt x="329" y="397"/>
                    </a:cubicBezTo>
                    <a:cubicBezTo>
                      <a:pt x="337" y="407"/>
                      <a:pt x="322" y="419"/>
                      <a:pt x="314" y="409"/>
                    </a:cubicBezTo>
                    <a:cubicBezTo>
                      <a:pt x="223" y="294"/>
                      <a:pt x="132" y="179"/>
                      <a:pt x="41" y="64"/>
                    </a:cubicBezTo>
                    <a:cubicBezTo>
                      <a:pt x="28" y="48"/>
                      <a:pt x="15" y="31"/>
                      <a:pt x="2" y="15"/>
                    </a:cubicBezTo>
                    <a:cubicBezTo>
                      <a:pt x="-5" y="5"/>
                      <a:pt x="10" y="-7"/>
                      <a:pt x="18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10" name="Google Shape;3410;p23"/>
              <p:cNvSpPr/>
              <p:nvPr/>
            </p:nvSpPr>
            <p:spPr>
              <a:xfrm>
                <a:off x="6217534" y="3158292"/>
                <a:ext cx="169479" cy="71186"/>
              </a:xfrm>
              <a:custGeom>
                <a:rect b="b" l="l" r="r" t="t"/>
                <a:pathLst>
                  <a:path extrusionOk="0" h="218" w="519">
                    <a:moveTo>
                      <a:pt x="8" y="20"/>
                    </a:moveTo>
                    <a:cubicBezTo>
                      <a:pt x="66" y="32"/>
                      <a:pt x="124" y="49"/>
                      <a:pt x="181" y="67"/>
                    </a:cubicBezTo>
                    <a:cubicBezTo>
                      <a:pt x="293" y="103"/>
                      <a:pt x="405" y="149"/>
                      <a:pt x="503" y="216"/>
                    </a:cubicBezTo>
                    <a:cubicBezTo>
                      <a:pt x="513" y="223"/>
                      <a:pt x="525" y="207"/>
                      <a:pt x="514" y="200"/>
                    </a:cubicBezTo>
                    <a:cubicBezTo>
                      <a:pt x="415" y="132"/>
                      <a:pt x="302" y="85"/>
                      <a:pt x="188" y="48"/>
                    </a:cubicBezTo>
                    <a:cubicBezTo>
                      <a:pt x="130" y="29"/>
                      <a:pt x="70" y="12"/>
                      <a:pt x="10" y="0"/>
                    </a:cubicBezTo>
                    <a:cubicBezTo>
                      <a:pt x="-2" y="-2"/>
                      <a:pt x="-4" y="18"/>
                      <a:pt x="8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0375" lIns="81625" spcFirstLastPara="1" rIns="81625" wrap="square" tIns="303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11" name="Google Shape;3411;p23"/>
              <p:cNvSpPr/>
              <p:nvPr/>
            </p:nvSpPr>
            <p:spPr>
              <a:xfrm>
                <a:off x="6253782" y="3055759"/>
                <a:ext cx="192991" cy="198210"/>
              </a:xfrm>
              <a:custGeom>
                <a:rect b="b" l="l" r="r" t="t"/>
                <a:pathLst>
                  <a:path extrusionOk="0" h="607" w="591">
                    <a:moveTo>
                      <a:pt x="0" y="462"/>
                    </a:moveTo>
                    <a:cubicBezTo>
                      <a:pt x="1" y="403"/>
                      <a:pt x="290" y="466"/>
                      <a:pt x="290" y="466"/>
                    </a:cubicBezTo>
                    <a:cubicBezTo>
                      <a:pt x="290" y="466"/>
                      <a:pt x="-17" y="313"/>
                      <a:pt x="17" y="234"/>
                    </a:cubicBezTo>
                    <a:cubicBezTo>
                      <a:pt x="52" y="155"/>
                      <a:pt x="376" y="383"/>
                      <a:pt x="376" y="383"/>
                    </a:cubicBezTo>
                    <a:cubicBezTo>
                      <a:pt x="376" y="383"/>
                      <a:pt x="229" y="15"/>
                      <a:pt x="314" y="0"/>
                    </a:cubicBezTo>
                    <a:cubicBezTo>
                      <a:pt x="399" y="-15"/>
                      <a:pt x="476" y="319"/>
                      <a:pt x="476" y="319"/>
                    </a:cubicBezTo>
                    <a:cubicBezTo>
                      <a:pt x="476" y="319"/>
                      <a:pt x="482" y="23"/>
                      <a:pt x="540" y="36"/>
                    </a:cubicBezTo>
                    <a:cubicBezTo>
                      <a:pt x="599" y="49"/>
                      <a:pt x="590" y="450"/>
                      <a:pt x="590" y="450"/>
                    </a:cubicBezTo>
                    <a:lnTo>
                      <a:pt x="491" y="528"/>
                    </a:lnTo>
                    <a:lnTo>
                      <a:pt x="391" y="607"/>
                    </a:lnTo>
                    <a:cubicBezTo>
                      <a:pt x="391" y="607"/>
                      <a:pt x="-1" y="522"/>
                      <a:pt x="0" y="4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12" name="Google Shape;3412;p23"/>
              <p:cNvSpPr/>
              <p:nvPr/>
            </p:nvSpPr>
            <p:spPr>
              <a:xfrm>
                <a:off x="6376238" y="2999268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13" y="99"/>
                    </a:moveTo>
                    <a:cubicBezTo>
                      <a:pt x="34" y="126"/>
                      <a:pt x="72" y="130"/>
                      <a:pt x="99" y="109"/>
                    </a:cubicBezTo>
                    <a:cubicBezTo>
                      <a:pt x="125" y="88"/>
                      <a:pt x="130" y="50"/>
                      <a:pt x="109" y="23"/>
                    </a:cubicBezTo>
                    <a:cubicBezTo>
                      <a:pt x="88" y="-3"/>
                      <a:pt x="50" y="-8"/>
                      <a:pt x="23" y="13"/>
                    </a:cubicBezTo>
                    <a:cubicBezTo>
                      <a:pt x="-3" y="34"/>
                      <a:pt x="-8" y="73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13" name="Google Shape;3413;p23"/>
              <p:cNvSpPr/>
              <p:nvPr/>
            </p:nvSpPr>
            <p:spPr>
              <a:xfrm>
                <a:off x="6376238" y="3012982"/>
                <a:ext cx="39839" cy="26450"/>
              </a:xfrm>
              <a:custGeom>
                <a:rect b="b" l="l" r="r" t="t"/>
                <a:pathLst>
                  <a:path extrusionOk="0" h="81" w="122">
                    <a:moveTo>
                      <a:pt x="3" y="0"/>
                    </a:moveTo>
                    <a:cubicBezTo>
                      <a:pt x="5" y="7"/>
                      <a:pt x="8" y="14"/>
                      <a:pt x="14" y="21"/>
                    </a:cubicBezTo>
                    <a:cubicBezTo>
                      <a:pt x="35" y="47"/>
                      <a:pt x="73" y="52"/>
                      <a:pt x="100" y="31"/>
                    </a:cubicBezTo>
                    <a:cubicBezTo>
                      <a:pt x="109" y="23"/>
                      <a:pt x="116" y="13"/>
                      <a:pt x="120" y="3"/>
                    </a:cubicBezTo>
                    <a:cubicBezTo>
                      <a:pt x="126" y="26"/>
                      <a:pt x="119" y="52"/>
                      <a:pt x="99" y="67"/>
                    </a:cubicBezTo>
                    <a:cubicBezTo>
                      <a:pt x="72" y="88"/>
                      <a:pt x="34" y="84"/>
                      <a:pt x="13" y="57"/>
                    </a:cubicBezTo>
                    <a:cubicBezTo>
                      <a:pt x="-1" y="40"/>
                      <a:pt x="-4" y="19"/>
                      <a:pt x="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14" name="Google Shape;3414;p23"/>
              <p:cNvSpPr/>
              <p:nvPr/>
            </p:nvSpPr>
            <p:spPr>
              <a:xfrm>
                <a:off x="6274354" y="305445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3" y="99"/>
                    </a:moveTo>
                    <a:cubicBezTo>
                      <a:pt x="34" y="126"/>
                      <a:pt x="73" y="130"/>
                      <a:pt x="99" y="109"/>
                    </a:cubicBezTo>
                    <a:cubicBezTo>
                      <a:pt x="126" y="89"/>
                      <a:pt x="130" y="50"/>
                      <a:pt x="110" y="23"/>
                    </a:cubicBezTo>
                    <a:cubicBezTo>
                      <a:pt x="89" y="-3"/>
                      <a:pt x="50" y="-8"/>
                      <a:pt x="23" y="13"/>
                    </a:cubicBezTo>
                    <a:cubicBezTo>
                      <a:pt x="-3" y="34"/>
                      <a:pt x="-8" y="73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15" name="Google Shape;3415;p23"/>
              <p:cNvSpPr/>
              <p:nvPr/>
            </p:nvSpPr>
            <p:spPr>
              <a:xfrm>
                <a:off x="6274354" y="3068168"/>
                <a:ext cx="40166" cy="26450"/>
              </a:xfrm>
              <a:custGeom>
                <a:rect b="b" l="l" r="r" t="t"/>
                <a:pathLst>
                  <a:path extrusionOk="0" h="81" w="123">
                    <a:moveTo>
                      <a:pt x="4" y="0"/>
                    </a:moveTo>
                    <a:cubicBezTo>
                      <a:pt x="6" y="7"/>
                      <a:pt x="9" y="14"/>
                      <a:pt x="14" y="21"/>
                    </a:cubicBezTo>
                    <a:cubicBezTo>
                      <a:pt x="35" y="47"/>
                      <a:pt x="74" y="52"/>
                      <a:pt x="100" y="31"/>
                    </a:cubicBezTo>
                    <a:cubicBezTo>
                      <a:pt x="110" y="23"/>
                      <a:pt x="117" y="13"/>
                      <a:pt x="120" y="3"/>
                    </a:cubicBezTo>
                    <a:cubicBezTo>
                      <a:pt x="127" y="26"/>
                      <a:pt x="120" y="52"/>
                      <a:pt x="99" y="67"/>
                    </a:cubicBezTo>
                    <a:cubicBezTo>
                      <a:pt x="73" y="88"/>
                      <a:pt x="34" y="84"/>
                      <a:pt x="13" y="57"/>
                    </a:cubicBezTo>
                    <a:cubicBezTo>
                      <a:pt x="0" y="40"/>
                      <a:pt x="-3" y="19"/>
                      <a:pt x="4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16" name="Google Shape;3416;p23"/>
              <p:cNvSpPr/>
              <p:nvPr/>
            </p:nvSpPr>
            <p:spPr>
              <a:xfrm>
                <a:off x="6196309" y="3141312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3" y="99"/>
                    </a:moveTo>
                    <a:cubicBezTo>
                      <a:pt x="34" y="126"/>
                      <a:pt x="73" y="130"/>
                      <a:pt x="99" y="109"/>
                    </a:cubicBezTo>
                    <a:cubicBezTo>
                      <a:pt x="126" y="88"/>
                      <a:pt x="130" y="50"/>
                      <a:pt x="109" y="23"/>
                    </a:cubicBezTo>
                    <a:cubicBezTo>
                      <a:pt x="88" y="-4"/>
                      <a:pt x="50" y="-8"/>
                      <a:pt x="23" y="13"/>
                    </a:cubicBezTo>
                    <a:cubicBezTo>
                      <a:pt x="-3" y="34"/>
                      <a:pt x="-8" y="72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17" name="Google Shape;3417;p23"/>
              <p:cNvSpPr/>
              <p:nvPr/>
            </p:nvSpPr>
            <p:spPr>
              <a:xfrm>
                <a:off x="6196309" y="3154701"/>
                <a:ext cx="40166" cy="26776"/>
              </a:xfrm>
              <a:custGeom>
                <a:rect b="b" l="l" r="r" t="t"/>
                <a:pathLst>
                  <a:path extrusionOk="0" h="82" w="123">
                    <a:moveTo>
                      <a:pt x="3" y="0"/>
                    </a:moveTo>
                    <a:cubicBezTo>
                      <a:pt x="5" y="8"/>
                      <a:pt x="9" y="15"/>
                      <a:pt x="14" y="21"/>
                    </a:cubicBezTo>
                    <a:cubicBezTo>
                      <a:pt x="35" y="48"/>
                      <a:pt x="74" y="52"/>
                      <a:pt x="100" y="31"/>
                    </a:cubicBezTo>
                    <a:cubicBezTo>
                      <a:pt x="110" y="24"/>
                      <a:pt x="116" y="14"/>
                      <a:pt x="120" y="3"/>
                    </a:cubicBezTo>
                    <a:cubicBezTo>
                      <a:pt x="127" y="26"/>
                      <a:pt x="119" y="52"/>
                      <a:pt x="99" y="68"/>
                    </a:cubicBezTo>
                    <a:cubicBezTo>
                      <a:pt x="73" y="89"/>
                      <a:pt x="34" y="85"/>
                      <a:pt x="13" y="58"/>
                    </a:cubicBezTo>
                    <a:cubicBezTo>
                      <a:pt x="0" y="41"/>
                      <a:pt x="-3" y="19"/>
                      <a:pt x="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18" name="Google Shape;3418;p23"/>
              <p:cNvSpPr/>
              <p:nvPr/>
            </p:nvSpPr>
            <p:spPr>
              <a:xfrm>
                <a:off x="6382443" y="3202049"/>
                <a:ext cx="103190" cy="112983"/>
              </a:xfrm>
              <a:custGeom>
                <a:rect b="b" l="l" r="r" t="t"/>
                <a:pathLst>
                  <a:path extrusionOk="0" h="346" w="316">
                    <a:moveTo>
                      <a:pt x="196" y="2"/>
                    </a:moveTo>
                    <a:cubicBezTo>
                      <a:pt x="196" y="2"/>
                      <a:pt x="397" y="231"/>
                      <a:pt x="278" y="325"/>
                    </a:cubicBezTo>
                    <a:cubicBezTo>
                      <a:pt x="159" y="420"/>
                      <a:pt x="0" y="157"/>
                      <a:pt x="0" y="157"/>
                    </a:cubicBezTo>
                    <a:cubicBezTo>
                      <a:pt x="0" y="157"/>
                      <a:pt x="-2" y="-22"/>
                      <a:pt x="196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19" name="Google Shape;3419;p23"/>
              <p:cNvSpPr/>
              <p:nvPr/>
            </p:nvSpPr>
            <p:spPr>
              <a:xfrm>
                <a:off x="6382443" y="3224254"/>
                <a:ext cx="103190" cy="90778"/>
              </a:xfrm>
              <a:custGeom>
                <a:rect b="b" l="l" r="r" t="t"/>
                <a:pathLst>
                  <a:path extrusionOk="0" h="278" w="316">
                    <a:moveTo>
                      <a:pt x="0" y="89"/>
                    </a:moveTo>
                    <a:cubicBezTo>
                      <a:pt x="0" y="89"/>
                      <a:pt x="0" y="42"/>
                      <a:pt x="25" y="0"/>
                    </a:cubicBezTo>
                    <a:cubicBezTo>
                      <a:pt x="25" y="4"/>
                      <a:pt x="25" y="6"/>
                      <a:pt x="25" y="6"/>
                    </a:cubicBezTo>
                    <a:cubicBezTo>
                      <a:pt x="25" y="6"/>
                      <a:pt x="184" y="269"/>
                      <a:pt x="303" y="174"/>
                    </a:cubicBezTo>
                    <a:cubicBezTo>
                      <a:pt x="308" y="171"/>
                      <a:pt x="311" y="166"/>
                      <a:pt x="315" y="162"/>
                    </a:cubicBezTo>
                    <a:cubicBezTo>
                      <a:pt x="318" y="199"/>
                      <a:pt x="309" y="232"/>
                      <a:pt x="278" y="257"/>
                    </a:cubicBezTo>
                    <a:cubicBezTo>
                      <a:pt x="159" y="351"/>
                      <a:pt x="0" y="89"/>
                      <a:pt x="0" y="8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0" name="Google Shape;3420;p23"/>
              <p:cNvSpPr/>
              <p:nvPr/>
            </p:nvSpPr>
            <p:spPr>
              <a:xfrm>
                <a:off x="6756997" y="2742934"/>
                <a:ext cx="100251" cy="154453"/>
              </a:xfrm>
              <a:custGeom>
                <a:rect b="b" l="l" r="r" t="t"/>
                <a:pathLst>
                  <a:path extrusionOk="0" h="473" w="307">
                    <a:moveTo>
                      <a:pt x="304" y="17"/>
                    </a:moveTo>
                    <a:cubicBezTo>
                      <a:pt x="263" y="61"/>
                      <a:pt x="227" y="108"/>
                      <a:pt x="192" y="156"/>
                    </a:cubicBezTo>
                    <a:cubicBezTo>
                      <a:pt x="122" y="252"/>
                      <a:pt x="59" y="354"/>
                      <a:pt x="19" y="466"/>
                    </a:cubicBezTo>
                    <a:cubicBezTo>
                      <a:pt x="15" y="478"/>
                      <a:pt x="-4" y="472"/>
                      <a:pt x="0" y="460"/>
                    </a:cubicBezTo>
                    <a:cubicBezTo>
                      <a:pt x="41" y="347"/>
                      <a:pt x="104" y="242"/>
                      <a:pt x="175" y="145"/>
                    </a:cubicBezTo>
                    <a:cubicBezTo>
                      <a:pt x="211" y="96"/>
                      <a:pt x="249" y="47"/>
                      <a:pt x="290" y="2"/>
                    </a:cubicBezTo>
                    <a:cubicBezTo>
                      <a:pt x="299" y="-7"/>
                      <a:pt x="312" y="7"/>
                      <a:pt x="304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1" name="Google Shape;3421;p23"/>
              <p:cNvSpPr/>
              <p:nvPr/>
            </p:nvSpPr>
            <p:spPr>
              <a:xfrm>
                <a:off x="6731526" y="2718443"/>
                <a:ext cx="13062" cy="170127"/>
              </a:xfrm>
              <a:custGeom>
                <a:rect b="b" l="l" r="r" t="t"/>
                <a:pathLst>
                  <a:path extrusionOk="0" h="521" w="40">
                    <a:moveTo>
                      <a:pt x="40" y="9"/>
                    </a:moveTo>
                    <a:cubicBezTo>
                      <a:pt x="34" y="156"/>
                      <a:pt x="28" y="303"/>
                      <a:pt x="23" y="449"/>
                    </a:cubicBezTo>
                    <a:cubicBezTo>
                      <a:pt x="22" y="470"/>
                      <a:pt x="21" y="491"/>
                      <a:pt x="20" y="511"/>
                    </a:cubicBezTo>
                    <a:cubicBezTo>
                      <a:pt x="20" y="524"/>
                      <a:pt x="0" y="523"/>
                      <a:pt x="0" y="511"/>
                    </a:cubicBezTo>
                    <a:cubicBezTo>
                      <a:pt x="6" y="364"/>
                      <a:pt x="12" y="217"/>
                      <a:pt x="17" y="71"/>
                    </a:cubicBezTo>
                    <a:cubicBezTo>
                      <a:pt x="18" y="50"/>
                      <a:pt x="19" y="29"/>
                      <a:pt x="20" y="9"/>
                    </a:cubicBezTo>
                    <a:cubicBezTo>
                      <a:pt x="20" y="-4"/>
                      <a:pt x="40" y="-3"/>
                      <a:pt x="40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2" name="Google Shape;3422;p23"/>
              <p:cNvSpPr/>
              <p:nvPr/>
            </p:nvSpPr>
            <p:spPr>
              <a:xfrm>
                <a:off x="6627030" y="2734117"/>
                <a:ext cx="88495" cy="161637"/>
              </a:xfrm>
              <a:custGeom>
                <a:rect b="b" l="l" r="r" t="t"/>
                <a:pathLst>
                  <a:path extrusionOk="0" h="495" w="271">
                    <a:moveTo>
                      <a:pt x="2" y="17"/>
                    </a:moveTo>
                    <a:cubicBezTo>
                      <a:pt x="39" y="64"/>
                      <a:pt x="72" y="114"/>
                      <a:pt x="103" y="164"/>
                    </a:cubicBezTo>
                    <a:cubicBezTo>
                      <a:pt x="165" y="265"/>
                      <a:pt x="220" y="372"/>
                      <a:pt x="251" y="487"/>
                    </a:cubicBezTo>
                    <a:cubicBezTo>
                      <a:pt x="254" y="499"/>
                      <a:pt x="274" y="495"/>
                      <a:pt x="270" y="482"/>
                    </a:cubicBezTo>
                    <a:cubicBezTo>
                      <a:pt x="239" y="366"/>
                      <a:pt x="183" y="257"/>
                      <a:pt x="120" y="155"/>
                    </a:cubicBezTo>
                    <a:cubicBezTo>
                      <a:pt x="88" y="103"/>
                      <a:pt x="54" y="52"/>
                      <a:pt x="17" y="3"/>
                    </a:cubicBezTo>
                    <a:cubicBezTo>
                      <a:pt x="9" y="-7"/>
                      <a:pt x="-6" y="7"/>
                      <a:pt x="2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3" name="Google Shape;3423;p23"/>
              <p:cNvSpPr/>
              <p:nvPr/>
            </p:nvSpPr>
            <p:spPr>
              <a:xfrm>
                <a:off x="6624744" y="2739669"/>
                <a:ext cx="226952" cy="175679"/>
              </a:xfrm>
              <a:custGeom>
                <a:rect b="b" l="l" r="r" t="t"/>
                <a:pathLst>
                  <a:path extrusionOk="0" h="538" w="695">
                    <a:moveTo>
                      <a:pt x="4" y="164"/>
                    </a:moveTo>
                    <a:cubicBezTo>
                      <a:pt x="44" y="120"/>
                      <a:pt x="222" y="356"/>
                      <a:pt x="222" y="356"/>
                    </a:cubicBezTo>
                    <a:cubicBezTo>
                      <a:pt x="222" y="356"/>
                      <a:pt x="88" y="40"/>
                      <a:pt x="165" y="2"/>
                    </a:cubicBezTo>
                    <a:cubicBezTo>
                      <a:pt x="243" y="-36"/>
                      <a:pt x="341" y="348"/>
                      <a:pt x="341" y="348"/>
                    </a:cubicBezTo>
                    <a:cubicBezTo>
                      <a:pt x="341" y="348"/>
                      <a:pt x="469" y="-27"/>
                      <a:pt x="543" y="16"/>
                    </a:cubicBezTo>
                    <a:cubicBezTo>
                      <a:pt x="618" y="60"/>
                      <a:pt x="459" y="365"/>
                      <a:pt x="459" y="365"/>
                    </a:cubicBezTo>
                    <a:cubicBezTo>
                      <a:pt x="459" y="365"/>
                      <a:pt x="655" y="143"/>
                      <a:pt x="691" y="191"/>
                    </a:cubicBezTo>
                    <a:cubicBezTo>
                      <a:pt x="728" y="238"/>
                      <a:pt x="461" y="538"/>
                      <a:pt x="461" y="538"/>
                    </a:cubicBezTo>
                    <a:lnTo>
                      <a:pt x="334" y="533"/>
                    </a:lnTo>
                    <a:lnTo>
                      <a:pt x="207" y="528"/>
                    </a:lnTo>
                    <a:cubicBezTo>
                      <a:pt x="207" y="528"/>
                      <a:pt x="-36" y="209"/>
                      <a:pt x="4" y="1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4" name="Google Shape;3424;p23"/>
              <p:cNvSpPr/>
              <p:nvPr/>
            </p:nvSpPr>
            <p:spPr>
              <a:xfrm>
                <a:off x="6836022" y="2723015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0" y="59"/>
                    </a:moveTo>
                    <a:cubicBezTo>
                      <a:pt x="-2" y="93"/>
                      <a:pt x="25" y="122"/>
                      <a:pt x="58" y="123"/>
                    </a:cubicBezTo>
                    <a:cubicBezTo>
                      <a:pt x="92" y="124"/>
                      <a:pt x="121" y="98"/>
                      <a:pt x="122" y="64"/>
                    </a:cubicBezTo>
                    <a:cubicBezTo>
                      <a:pt x="123" y="30"/>
                      <a:pt x="97" y="2"/>
                      <a:pt x="63" y="0"/>
                    </a:cubicBezTo>
                    <a:cubicBezTo>
                      <a:pt x="29" y="-1"/>
                      <a:pt x="1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5" name="Google Shape;3425;p23"/>
              <p:cNvSpPr/>
              <p:nvPr/>
            </p:nvSpPr>
            <p:spPr>
              <a:xfrm>
                <a:off x="6836022" y="2725954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6" y="7"/>
                      <a:pt x="24" y="15"/>
                      <a:pt x="24" y="23"/>
                    </a:cubicBezTo>
                    <a:cubicBezTo>
                      <a:pt x="23" y="57"/>
                      <a:pt x="49" y="85"/>
                      <a:pt x="83" y="87"/>
                    </a:cubicBezTo>
                    <a:cubicBezTo>
                      <a:pt x="95" y="87"/>
                      <a:pt x="107" y="84"/>
                      <a:pt x="117" y="78"/>
                    </a:cubicBezTo>
                    <a:cubicBezTo>
                      <a:pt x="107" y="100"/>
                      <a:pt x="84" y="115"/>
                      <a:pt x="58" y="114"/>
                    </a:cubicBezTo>
                    <a:cubicBezTo>
                      <a:pt x="25" y="113"/>
                      <a:pt x="-2" y="84"/>
                      <a:pt x="0" y="50"/>
                    </a:cubicBezTo>
                    <a:cubicBezTo>
                      <a:pt x="0" y="29"/>
                      <a:pt x="12" y="10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6" name="Google Shape;3426;p23"/>
              <p:cNvSpPr/>
              <p:nvPr/>
            </p:nvSpPr>
            <p:spPr>
              <a:xfrm>
                <a:off x="6722709" y="2699178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0" y="59"/>
                    </a:moveTo>
                    <a:cubicBezTo>
                      <a:pt x="-1" y="93"/>
                      <a:pt x="25" y="121"/>
                      <a:pt x="59" y="122"/>
                    </a:cubicBezTo>
                    <a:cubicBezTo>
                      <a:pt x="93" y="124"/>
                      <a:pt x="121" y="97"/>
                      <a:pt x="123" y="63"/>
                    </a:cubicBezTo>
                    <a:cubicBezTo>
                      <a:pt x="124" y="30"/>
                      <a:pt x="98" y="2"/>
                      <a:pt x="64" y="0"/>
                    </a:cubicBezTo>
                    <a:cubicBezTo>
                      <a:pt x="30" y="-1"/>
                      <a:pt x="2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7" name="Google Shape;3427;p23"/>
              <p:cNvSpPr/>
              <p:nvPr/>
            </p:nvSpPr>
            <p:spPr>
              <a:xfrm>
                <a:off x="6722709" y="2701790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7" y="7"/>
                      <a:pt x="25" y="15"/>
                      <a:pt x="25" y="23"/>
                    </a:cubicBezTo>
                    <a:cubicBezTo>
                      <a:pt x="23" y="57"/>
                      <a:pt x="50" y="86"/>
                      <a:pt x="84" y="87"/>
                    </a:cubicBezTo>
                    <a:cubicBezTo>
                      <a:pt x="96" y="88"/>
                      <a:pt x="107" y="84"/>
                      <a:pt x="117" y="79"/>
                    </a:cubicBezTo>
                    <a:cubicBezTo>
                      <a:pt x="107" y="100"/>
                      <a:pt x="85" y="115"/>
                      <a:pt x="59" y="114"/>
                    </a:cubicBezTo>
                    <a:cubicBezTo>
                      <a:pt x="25" y="113"/>
                      <a:pt x="-1" y="84"/>
                      <a:pt x="0" y="51"/>
                    </a:cubicBezTo>
                    <a:cubicBezTo>
                      <a:pt x="1" y="29"/>
                      <a:pt x="13" y="11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8" name="Google Shape;3428;p23"/>
              <p:cNvSpPr/>
              <p:nvPr/>
            </p:nvSpPr>
            <p:spPr>
              <a:xfrm>
                <a:off x="6607110" y="2714198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0" y="59"/>
                    </a:moveTo>
                    <a:cubicBezTo>
                      <a:pt x="-2" y="93"/>
                      <a:pt x="25" y="122"/>
                      <a:pt x="59" y="123"/>
                    </a:cubicBezTo>
                    <a:cubicBezTo>
                      <a:pt x="92" y="124"/>
                      <a:pt x="121" y="98"/>
                      <a:pt x="122" y="64"/>
                    </a:cubicBezTo>
                    <a:cubicBezTo>
                      <a:pt x="124" y="30"/>
                      <a:pt x="97" y="2"/>
                      <a:pt x="63" y="0"/>
                    </a:cubicBezTo>
                    <a:cubicBezTo>
                      <a:pt x="30" y="-1"/>
                      <a:pt x="1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29" name="Google Shape;3429;p23"/>
              <p:cNvSpPr/>
              <p:nvPr/>
            </p:nvSpPr>
            <p:spPr>
              <a:xfrm>
                <a:off x="6607110" y="2717137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7" y="7"/>
                      <a:pt x="25" y="15"/>
                      <a:pt x="24" y="23"/>
                    </a:cubicBezTo>
                    <a:cubicBezTo>
                      <a:pt x="23" y="57"/>
                      <a:pt x="49" y="85"/>
                      <a:pt x="83" y="87"/>
                    </a:cubicBezTo>
                    <a:cubicBezTo>
                      <a:pt x="95" y="87"/>
                      <a:pt x="107" y="84"/>
                      <a:pt x="117" y="78"/>
                    </a:cubicBezTo>
                    <a:cubicBezTo>
                      <a:pt x="107" y="100"/>
                      <a:pt x="84" y="115"/>
                      <a:pt x="59" y="114"/>
                    </a:cubicBezTo>
                    <a:cubicBezTo>
                      <a:pt x="25" y="113"/>
                      <a:pt x="-2" y="84"/>
                      <a:pt x="0" y="50"/>
                    </a:cubicBezTo>
                    <a:cubicBezTo>
                      <a:pt x="1" y="29"/>
                      <a:pt x="12" y="10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30" name="Google Shape;3430;p23"/>
              <p:cNvSpPr/>
              <p:nvPr/>
            </p:nvSpPr>
            <p:spPr>
              <a:xfrm>
                <a:off x="6691034" y="2893142"/>
                <a:ext cx="84250" cy="119840"/>
              </a:xfrm>
              <a:custGeom>
                <a:rect b="b" l="l" r="r" t="t"/>
                <a:pathLst>
                  <a:path extrusionOk="0" h="367" w="258">
                    <a:moveTo>
                      <a:pt x="258" y="68"/>
                    </a:moveTo>
                    <a:cubicBezTo>
                      <a:pt x="258" y="68"/>
                      <a:pt x="262" y="372"/>
                      <a:pt x="110" y="366"/>
                    </a:cubicBezTo>
                    <a:cubicBezTo>
                      <a:pt x="-42" y="361"/>
                      <a:pt x="8" y="58"/>
                      <a:pt x="8" y="58"/>
                    </a:cubicBezTo>
                    <a:cubicBezTo>
                      <a:pt x="8" y="58"/>
                      <a:pt x="122" y="-79"/>
                      <a:pt x="258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31" name="Google Shape;3431;p23"/>
              <p:cNvSpPr/>
              <p:nvPr/>
            </p:nvSpPr>
            <p:spPr>
              <a:xfrm>
                <a:off x="6691034" y="2895428"/>
                <a:ext cx="65310" cy="117554"/>
              </a:xfrm>
              <a:custGeom>
                <a:rect b="b" l="l" r="r" t="t"/>
                <a:pathLst>
                  <a:path extrusionOk="0" h="360" w="200">
                    <a:moveTo>
                      <a:pt x="8" y="51"/>
                    </a:moveTo>
                    <a:cubicBezTo>
                      <a:pt x="8" y="51"/>
                      <a:pt x="38" y="16"/>
                      <a:pt x="85" y="0"/>
                    </a:cubicBezTo>
                    <a:cubicBezTo>
                      <a:pt x="82" y="3"/>
                      <a:pt x="80" y="5"/>
                      <a:pt x="80" y="5"/>
                    </a:cubicBezTo>
                    <a:cubicBezTo>
                      <a:pt x="80" y="5"/>
                      <a:pt x="31" y="307"/>
                      <a:pt x="183" y="313"/>
                    </a:cubicBezTo>
                    <a:cubicBezTo>
                      <a:pt x="189" y="314"/>
                      <a:pt x="194" y="313"/>
                      <a:pt x="200" y="312"/>
                    </a:cubicBezTo>
                    <a:cubicBezTo>
                      <a:pt x="178" y="341"/>
                      <a:pt x="150" y="361"/>
                      <a:pt x="110" y="359"/>
                    </a:cubicBezTo>
                    <a:cubicBezTo>
                      <a:pt x="-42" y="354"/>
                      <a:pt x="8" y="51"/>
                      <a:pt x="8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32" name="Google Shape;3432;p23"/>
              <p:cNvSpPr/>
              <p:nvPr/>
            </p:nvSpPr>
            <p:spPr>
              <a:xfrm>
                <a:off x="6440569" y="3555365"/>
                <a:ext cx="82617" cy="164250"/>
              </a:xfrm>
              <a:custGeom>
                <a:rect b="b" l="l" r="r" t="t"/>
                <a:pathLst>
                  <a:path extrusionOk="0" h="503" w="253">
                    <a:moveTo>
                      <a:pt x="20" y="7"/>
                    </a:moveTo>
                    <a:cubicBezTo>
                      <a:pt x="36" y="65"/>
                      <a:pt x="57" y="121"/>
                      <a:pt x="79" y="176"/>
                    </a:cubicBezTo>
                    <a:cubicBezTo>
                      <a:pt x="123" y="286"/>
                      <a:pt x="177" y="394"/>
                      <a:pt x="251" y="486"/>
                    </a:cubicBezTo>
                    <a:cubicBezTo>
                      <a:pt x="259" y="496"/>
                      <a:pt x="244" y="509"/>
                      <a:pt x="236" y="499"/>
                    </a:cubicBezTo>
                    <a:cubicBezTo>
                      <a:pt x="161" y="405"/>
                      <a:pt x="106" y="296"/>
                      <a:pt x="61" y="185"/>
                    </a:cubicBezTo>
                    <a:cubicBezTo>
                      <a:pt x="38" y="128"/>
                      <a:pt x="17" y="70"/>
                      <a:pt x="0" y="11"/>
                    </a:cubicBezTo>
                    <a:cubicBezTo>
                      <a:pt x="-3" y="-1"/>
                      <a:pt x="16" y="-5"/>
                      <a:pt x="20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33" name="Google Shape;3433;p23"/>
              <p:cNvSpPr/>
              <p:nvPr/>
            </p:nvSpPr>
            <p:spPr>
              <a:xfrm>
                <a:off x="6360237" y="3637979"/>
                <a:ext cx="142049" cy="98615"/>
              </a:xfrm>
              <a:custGeom>
                <a:rect b="b" l="l" r="r" t="t"/>
                <a:pathLst>
                  <a:path extrusionOk="0" h="302" w="435">
                    <a:moveTo>
                      <a:pt x="15" y="1"/>
                    </a:moveTo>
                    <a:cubicBezTo>
                      <a:pt x="136" y="83"/>
                      <a:pt x="258" y="166"/>
                      <a:pt x="379" y="248"/>
                    </a:cubicBezTo>
                    <a:cubicBezTo>
                      <a:pt x="396" y="260"/>
                      <a:pt x="414" y="271"/>
                      <a:pt x="431" y="283"/>
                    </a:cubicBezTo>
                    <a:cubicBezTo>
                      <a:pt x="441" y="290"/>
                      <a:pt x="430" y="307"/>
                      <a:pt x="420" y="300"/>
                    </a:cubicBezTo>
                    <a:cubicBezTo>
                      <a:pt x="298" y="217"/>
                      <a:pt x="177" y="135"/>
                      <a:pt x="55" y="53"/>
                    </a:cubicBezTo>
                    <a:cubicBezTo>
                      <a:pt x="38" y="41"/>
                      <a:pt x="21" y="29"/>
                      <a:pt x="4" y="18"/>
                    </a:cubicBezTo>
                    <a:cubicBezTo>
                      <a:pt x="-7" y="10"/>
                      <a:pt x="4" y="-6"/>
                      <a:pt x="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4" name="Google Shape;3434;p23"/>
              <p:cNvSpPr/>
              <p:nvPr/>
            </p:nvSpPr>
            <p:spPr>
              <a:xfrm>
                <a:off x="6314847" y="3737901"/>
                <a:ext cx="181562" cy="21552"/>
              </a:xfrm>
              <a:custGeom>
                <a:rect b="b" l="l" r="r" t="t"/>
                <a:pathLst>
                  <a:path extrusionOk="0" h="66" w="556">
                    <a:moveTo>
                      <a:pt x="12" y="28"/>
                    </a:moveTo>
                    <a:cubicBezTo>
                      <a:pt x="71" y="22"/>
                      <a:pt x="131" y="20"/>
                      <a:pt x="190" y="20"/>
                    </a:cubicBezTo>
                    <a:cubicBezTo>
                      <a:pt x="309" y="21"/>
                      <a:pt x="429" y="31"/>
                      <a:pt x="542" y="65"/>
                    </a:cubicBezTo>
                    <a:cubicBezTo>
                      <a:pt x="555" y="69"/>
                      <a:pt x="561" y="50"/>
                      <a:pt x="549" y="46"/>
                    </a:cubicBezTo>
                    <a:cubicBezTo>
                      <a:pt x="433" y="12"/>
                      <a:pt x="312" y="1"/>
                      <a:pt x="192" y="0"/>
                    </a:cubicBezTo>
                    <a:cubicBezTo>
                      <a:pt x="131" y="0"/>
                      <a:pt x="69" y="2"/>
                      <a:pt x="8" y="8"/>
                    </a:cubicBezTo>
                    <a:cubicBezTo>
                      <a:pt x="-5" y="10"/>
                      <a:pt x="-1" y="29"/>
                      <a:pt x="12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35" name="Google Shape;3435;p23"/>
              <p:cNvSpPr/>
              <p:nvPr/>
            </p:nvSpPr>
            <p:spPr>
              <a:xfrm>
                <a:off x="6346196" y="3590958"/>
                <a:ext cx="199522" cy="196251"/>
              </a:xfrm>
              <a:custGeom>
                <a:rect b="b" l="l" r="r" t="t"/>
                <a:pathLst>
                  <a:path extrusionOk="0" h="601" w="611">
                    <a:moveTo>
                      <a:pt x="53" y="569"/>
                    </a:moveTo>
                    <a:cubicBezTo>
                      <a:pt x="36" y="512"/>
                      <a:pt x="331" y="485"/>
                      <a:pt x="331" y="485"/>
                    </a:cubicBezTo>
                    <a:cubicBezTo>
                      <a:pt x="331" y="485"/>
                      <a:pt x="-9" y="432"/>
                      <a:pt x="0" y="346"/>
                    </a:cubicBezTo>
                    <a:cubicBezTo>
                      <a:pt x="9" y="261"/>
                      <a:pt x="387" y="380"/>
                      <a:pt x="387" y="380"/>
                    </a:cubicBezTo>
                    <a:cubicBezTo>
                      <a:pt x="387" y="380"/>
                      <a:pt x="136" y="73"/>
                      <a:pt x="213" y="33"/>
                    </a:cubicBezTo>
                    <a:cubicBezTo>
                      <a:pt x="289" y="-7"/>
                      <a:pt x="463" y="289"/>
                      <a:pt x="463" y="289"/>
                    </a:cubicBezTo>
                    <a:cubicBezTo>
                      <a:pt x="463" y="289"/>
                      <a:pt x="379" y="5"/>
                      <a:pt x="439" y="0"/>
                    </a:cubicBezTo>
                    <a:cubicBezTo>
                      <a:pt x="498" y="-6"/>
                      <a:pt x="611" y="379"/>
                      <a:pt x="611" y="379"/>
                    </a:cubicBezTo>
                    <a:lnTo>
                      <a:pt x="540" y="484"/>
                    </a:lnTo>
                    <a:lnTo>
                      <a:pt x="469" y="589"/>
                    </a:lnTo>
                    <a:cubicBezTo>
                      <a:pt x="469" y="589"/>
                      <a:pt x="70" y="626"/>
                      <a:pt x="53" y="5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36" name="Google Shape;3436;p23"/>
              <p:cNvSpPr/>
              <p:nvPr/>
            </p:nvSpPr>
            <p:spPr>
              <a:xfrm>
                <a:off x="6422282" y="3535446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27" y="111"/>
                    </a:moveTo>
                    <a:cubicBezTo>
                      <a:pt x="55" y="130"/>
                      <a:pt x="93" y="123"/>
                      <a:pt x="112" y="95"/>
                    </a:cubicBezTo>
                    <a:cubicBezTo>
                      <a:pt x="131" y="67"/>
                      <a:pt x="124" y="29"/>
                      <a:pt x="96" y="10"/>
                    </a:cubicBezTo>
                    <a:cubicBezTo>
                      <a:pt x="68" y="-9"/>
                      <a:pt x="30" y="-2"/>
                      <a:pt x="11" y="26"/>
                    </a:cubicBezTo>
                    <a:cubicBezTo>
                      <a:pt x="-8" y="54"/>
                      <a:pt x="-1" y="92"/>
                      <a:pt x="27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37" name="Google Shape;3437;p23"/>
              <p:cNvSpPr/>
              <p:nvPr/>
            </p:nvSpPr>
            <p:spPr>
              <a:xfrm>
                <a:off x="6422609" y="3544262"/>
                <a:ext cx="39839" cy="31021"/>
              </a:xfrm>
              <a:custGeom>
                <a:rect b="b" l="l" r="r" t="t"/>
                <a:pathLst>
                  <a:path extrusionOk="0" h="95" w="122">
                    <a:moveTo>
                      <a:pt x="0" y="32"/>
                    </a:moveTo>
                    <a:cubicBezTo>
                      <a:pt x="4" y="38"/>
                      <a:pt x="9" y="44"/>
                      <a:pt x="16" y="49"/>
                    </a:cubicBezTo>
                    <a:cubicBezTo>
                      <a:pt x="44" y="68"/>
                      <a:pt x="82" y="61"/>
                      <a:pt x="101" y="33"/>
                    </a:cubicBezTo>
                    <a:cubicBezTo>
                      <a:pt x="108" y="22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1" y="68"/>
                    </a:cubicBezTo>
                    <a:cubicBezTo>
                      <a:pt x="92" y="96"/>
                      <a:pt x="54" y="103"/>
                      <a:pt x="26" y="84"/>
                    </a:cubicBezTo>
                    <a:cubicBezTo>
                      <a:pt x="8" y="72"/>
                      <a:pt x="-1" y="52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38" name="Google Shape;3438;p23"/>
              <p:cNvSpPr/>
              <p:nvPr/>
            </p:nvSpPr>
            <p:spPr>
              <a:xfrm>
                <a:off x="6342277" y="3618714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27" y="111"/>
                    </a:moveTo>
                    <a:cubicBezTo>
                      <a:pt x="55" y="130"/>
                      <a:pt x="93" y="123"/>
                      <a:pt x="112" y="95"/>
                    </a:cubicBezTo>
                    <a:cubicBezTo>
                      <a:pt x="131" y="67"/>
                      <a:pt x="123" y="29"/>
                      <a:pt x="95" y="10"/>
                    </a:cubicBezTo>
                    <a:cubicBezTo>
                      <a:pt x="67" y="-9"/>
                      <a:pt x="29" y="-2"/>
                      <a:pt x="10" y="26"/>
                    </a:cubicBezTo>
                    <a:cubicBezTo>
                      <a:pt x="-9" y="54"/>
                      <a:pt x="-1" y="92"/>
                      <a:pt x="27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39" name="Google Shape;3439;p23"/>
              <p:cNvSpPr/>
              <p:nvPr/>
            </p:nvSpPr>
            <p:spPr>
              <a:xfrm>
                <a:off x="6342277" y="3627530"/>
                <a:ext cx="39839" cy="31021"/>
              </a:xfrm>
              <a:custGeom>
                <a:rect b="b" l="l" r="r" t="t"/>
                <a:pathLst>
                  <a:path extrusionOk="0" h="95" w="122">
                    <a:moveTo>
                      <a:pt x="0" y="32"/>
                    </a:moveTo>
                    <a:cubicBezTo>
                      <a:pt x="4" y="39"/>
                      <a:pt x="10" y="44"/>
                      <a:pt x="17" y="49"/>
                    </a:cubicBezTo>
                    <a:cubicBezTo>
                      <a:pt x="45" y="68"/>
                      <a:pt x="83" y="61"/>
                      <a:pt x="102" y="33"/>
                    </a:cubicBezTo>
                    <a:cubicBezTo>
                      <a:pt x="109" y="22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2" y="68"/>
                    </a:cubicBezTo>
                    <a:cubicBezTo>
                      <a:pt x="93" y="96"/>
                      <a:pt x="55" y="103"/>
                      <a:pt x="27" y="84"/>
                    </a:cubicBezTo>
                    <a:cubicBezTo>
                      <a:pt x="9" y="72"/>
                      <a:pt x="-1" y="52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0" name="Google Shape;3440;p23"/>
              <p:cNvSpPr/>
              <p:nvPr/>
            </p:nvSpPr>
            <p:spPr>
              <a:xfrm>
                <a:off x="6293947" y="3724839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27" y="112"/>
                    </a:moveTo>
                    <a:cubicBezTo>
                      <a:pt x="55" y="131"/>
                      <a:pt x="93" y="123"/>
                      <a:pt x="112" y="95"/>
                    </a:cubicBezTo>
                    <a:cubicBezTo>
                      <a:pt x="131" y="67"/>
                      <a:pt x="123" y="29"/>
                      <a:pt x="95" y="10"/>
                    </a:cubicBezTo>
                    <a:cubicBezTo>
                      <a:pt x="67" y="-9"/>
                      <a:pt x="29" y="-2"/>
                      <a:pt x="10" y="27"/>
                    </a:cubicBezTo>
                    <a:cubicBezTo>
                      <a:pt x="-9" y="54"/>
                      <a:pt x="-1" y="93"/>
                      <a:pt x="27" y="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1" name="Google Shape;3441;p23"/>
              <p:cNvSpPr/>
              <p:nvPr/>
            </p:nvSpPr>
            <p:spPr>
              <a:xfrm>
                <a:off x="6293947" y="3733656"/>
                <a:ext cx="39839" cy="31348"/>
              </a:xfrm>
              <a:custGeom>
                <a:rect b="b" l="l" r="r" t="t"/>
                <a:pathLst>
                  <a:path extrusionOk="0" h="96" w="122">
                    <a:moveTo>
                      <a:pt x="0" y="32"/>
                    </a:moveTo>
                    <a:cubicBezTo>
                      <a:pt x="4" y="39"/>
                      <a:pt x="10" y="45"/>
                      <a:pt x="17" y="49"/>
                    </a:cubicBezTo>
                    <a:cubicBezTo>
                      <a:pt x="45" y="68"/>
                      <a:pt x="83" y="61"/>
                      <a:pt x="102" y="33"/>
                    </a:cubicBezTo>
                    <a:cubicBezTo>
                      <a:pt x="109" y="23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2" y="68"/>
                    </a:cubicBezTo>
                    <a:cubicBezTo>
                      <a:pt x="93" y="96"/>
                      <a:pt x="55" y="104"/>
                      <a:pt x="27" y="85"/>
                    </a:cubicBezTo>
                    <a:cubicBezTo>
                      <a:pt x="9" y="73"/>
                      <a:pt x="-1" y="53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2" name="Google Shape;3442;p23"/>
              <p:cNvSpPr/>
              <p:nvPr/>
            </p:nvSpPr>
            <p:spPr>
              <a:xfrm>
                <a:off x="6497715" y="3714716"/>
                <a:ext cx="111027" cy="106125"/>
              </a:xfrm>
              <a:custGeom>
                <a:rect b="b" l="l" r="r" t="t"/>
                <a:pathLst>
                  <a:path extrusionOk="0" h="325" w="340">
                    <a:moveTo>
                      <a:pt x="147" y="0"/>
                    </a:moveTo>
                    <a:cubicBezTo>
                      <a:pt x="147" y="0"/>
                      <a:pt x="408" y="157"/>
                      <a:pt x="323" y="283"/>
                    </a:cubicBezTo>
                    <a:cubicBezTo>
                      <a:pt x="237" y="409"/>
                      <a:pt x="7" y="207"/>
                      <a:pt x="7" y="207"/>
                    </a:cubicBezTo>
                    <a:cubicBezTo>
                      <a:pt x="7" y="207"/>
                      <a:pt x="-49" y="38"/>
                      <a:pt x="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3" name="Google Shape;3443;p23"/>
              <p:cNvSpPr/>
              <p:nvPr/>
            </p:nvSpPr>
            <p:spPr>
              <a:xfrm>
                <a:off x="6497715" y="3752268"/>
                <a:ext cx="111027" cy="68573"/>
              </a:xfrm>
              <a:custGeom>
                <a:rect b="b" l="l" r="r" t="t"/>
                <a:pathLst>
                  <a:path extrusionOk="0" h="210" w="340">
                    <a:moveTo>
                      <a:pt x="7" y="92"/>
                    </a:moveTo>
                    <a:cubicBezTo>
                      <a:pt x="7" y="92"/>
                      <a:pt x="-7" y="48"/>
                      <a:pt x="4" y="0"/>
                    </a:cubicBezTo>
                    <a:cubicBezTo>
                      <a:pt x="5" y="4"/>
                      <a:pt x="6" y="6"/>
                      <a:pt x="6" y="6"/>
                    </a:cubicBezTo>
                    <a:cubicBezTo>
                      <a:pt x="6" y="6"/>
                      <a:pt x="237" y="208"/>
                      <a:pt x="322" y="82"/>
                    </a:cubicBezTo>
                    <a:cubicBezTo>
                      <a:pt x="325" y="77"/>
                      <a:pt x="327" y="72"/>
                      <a:pt x="330" y="67"/>
                    </a:cubicBezTo>
                    <a:cubicBezTo>
                      <a:pt x="343" y="101"/>
                      <a:pt x="345" y="135"/>
                      <a:pt x="323" y="168"/>
                    </a:cubicBezTo>
                    <a:cubicBezTo>
                      <a:pt x="237" y="294"/>
                      <a:pt x="7" y="92"/>
                      <a:pt x="7" y="9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7750" lIns="81625" spcFirstLastPara="1" rIns="81625" wrap="square" tIns="27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4" name="Google Shape;3444;p23"/>
              <p:cNvSpPr/>
              <p:nvPr/>
            </p:nvSpPr>
            <p:spPr>
              <a:xfrm>
                <a:off x="6984603" y="3291521"/>
                <a:ext cx="146294" cy="112003"/>
              </a:xfrm>
              <a:custGeom>
                <a:rect b="b" l="l" r="r" t="t"/>
                <a:pathLst>
                  <a:path extrusionOk="0" h="343" w="448">
                    <a:moveTo>
                      <a:pt x="443" y="19"/>
                    </a:moveTo>
                    <a:cubicBezTo>
                      <a:pt x="390" y="46"/>
                      <a:pt x="338" y="78"/>
                      <a:pt x="289" y="110"/>
                    </a:cubicBezTo>
                    <a:cubicBezTo>
                      <a:pt x="190" y="175"/>
                      <a:pt x="95" y="249"/>
                      <a:pt x="18" y="339"/>
                    </a:cubicBezTo>
                    <a:cubicBezTo>
                      <a:pt x="10" y="349"/>
                      <a:pt x="-6" y="337"/>
                      <a:pt x="2" y="327"/>
                    </a:cubicBezTo>
                    <a:cubicBezTo>
                      <a:pt x="80" y="235"/>
                      <a:pt x="176" y="160"/>
                      <a:pt x="277" y="94"/>
                    </a:cubicBezTo>
                    <a:cubicBezTo>
                      <a:pt x="328" y="61"/>
                      <a:pt x="381" y="28"/>
                      <a:pt x="435" y="1"/>
                    </a:cubicBezTo>
                    <a:cubicBezTo>
                      <a:pt x="447" y="-5"/>
                      <a:pt x="454" y="14"/>
                      <a:pt x="443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5" name="Google Shape;3445;p23"/>
              <p:cNvSpPr/>
              <p:nvPr/>
            </p:nvSpPr>
            <p:spPr>
              <a:xfrm>
                <a:off x="6964030" y="3228825"/>
                <a:ext cx="70535" cy="157392"/>
              </a:xfrm>
              <a:custGeom>
                <a:rect b="b" l="l" r="r" t="t"/>
                <a:pathLst>
                  <a:path extrusionOk="0" h="482" w="216">
                    <a:moveTo>
                      <a:pt x="215" y="13"/>
                    </a:moveTo>
                    <a:cubicBezTo>
                      <a:pt x="158" y="149"/>
                      <a:pt x="101" y="284"/>
                      <a:pt x="44" y="419"/>
                    </a:cubicBezTo>
                    <a:cubicBezTo>
                      <a:pt x="36" y="438"/>
                      <a:pt x="27" y="457"/>
                      <a:pt x="19" y="476"/>
                    </a:cubicBezTo>
                    <a:cubicBezTo>
                      <a:pt x="14" y="488"/>
                      <a:pt x="-4" y="480"/>
                      <a:pt x="1" y="468"/>
                    </a:cubicBezTo>
                    <a:cubicBezTo>
                      <a:pt x="58" y="333"/>
                      <a:pt x="115" y="198"/>
                      <a:pt x="172" y="63"/>
                    </a:cubicBezTo>
                    <a:cubicBezTo>
                      <a:pt x="180" y="44"/>
                      <a:pt x="188" y="25"/>
                      <a:pt x="196" y="6"/>
                    </a:cubicBezTo>
                    <a:cubicBezTo>
                      <a:pt x="201" y="-6"/>
                      <a:pt x="220" y="2"/>
                      <a:pt x="215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6" name="Google Shape;3446;p23"/>
              <p:cNvSpPr/>
              <p:nvPr/>
            </p:nvSpPr>
            <p:spPr>
              <a:xfrm>
                <a:off x="6918313" y="3204335"/>
                <a:ext cx="29716" cy="180577"/>
              </a:xfrm>
              <a:custGeom>
                <a:rect b="b" l="l" r="r" t="t"/>
                <a:pathLst>
                  <a:path extrusionOk="0" h="553" w="91">
                    <a:moveTo>
                      <a:pt x="1" y="14"/>
                    </a:moveTo>
                    <a:cubicBezTo>
                      <a:pt x="18" y="71"/>
                      <a:pt x="32" y="129"/>
                      <a:pt x="43" y="187"/>
                    </a:cubicBezTo>
                    <a:cubicBezTo>
                      <a:pt x="65" y="304"/>
                      <a:pt x="79" y="423"/>
                      <a:pt x="67" y="541"/>
                    </a:cubicBezTo>
                    <a:cubicBezTo>
                      <a:pt x="66" y="554"/>
                      <a:pt x="86" y="557"/>
                      <a:pt x="87" y="544"/>
                    </a:cubicBezTo>
                    <a:cubicBezTo>
                      <a:pt x="99" y="424"/>
                      <a:pt x="85" y="303"/>
                      <a:pt x="63" y="185"/>
                    </a:cubicBezTo>
                    <a:cubicBezTo>
                      <a:pt x="51" y="125"/>
                      <a:pt x="37" y="65"/>
                      <a:pt x="19" y="6"/>
                    </a:cubicBezTo>
                    <a:cubicBezTo>
                      <a:pt x="15" y="-6"/>
                      <a:pt x="-3" y="2"/>
                      <a:pt x="1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7" name="Google Shape;3447;p23"/>
              <p:cNvSpPr/>
              <p:nvPr/>
            </p:nvSpPr>
            <p:spPr>
              <a:xfrm>
                <a:off x="6893495" y="3227519"/>
                <a:ext cx="211931" cy="197883"/>
              </a:xfrm>
              <a:custGeom>
                <a:rect b="b" l="l" r="r" t="t"/>
                <a:pathLst>
                  <a:path extrusionOk="0" h="606" w="649">
                    <a:moveTo>
                      <a:pt x="14" y="95"/>
                    </a:moveTo>
                    <a:cubicBezTo>
                      <a:pt x="67" y="67"/>
                      <a:pt x="151" y="351"/>
                      <a:pt x="151" y="351"/>
                    </a:cubicBezTo>
                    <a:cubicBezTo>
                      <a:pt x="151" y="351"/>
                      <a:pt x="136" y="8"/>
                      <a:pt x="222" y="0"/>
                    </a:cubicBezTo>
                    <a:cubicBezTo>
                      <a:pt x="308" y="-8"/>
                      <a:pt x="264" y="386"/>
                      <a:pt x="264" y="386"/>
                    </a:cubicBezTo>
                    <a:cubicBezTo>
                      <a:pt x="264" y="386"/>
                      <a:pt x="517" y="80"/>
                      <a:pt x="571" y="147"/>
                    </a:cubicBezTo>
                    <a:cubicBezTo>
                      <a:pt x="626" y="214"/>
                      <a:pt x="369" y="443"/>
                      <a:pt x="369" y="443"/>
                    </a:cubicBezTo>
                    <a:cubicBezTo>
                      <a:pt x="369" y="443"/>
                      <a:pt x="631" y="305"/>
                      <a:pt x="648" y="362"/>
                    </a:cubicBezTo>
                    <a:cubicBezTo>
                      <a:pt x="665" y="420"/>
                      <a:pt x="309" y="606"/>
                      <a:pt x="309" y="606"/>
                    </a:cubicBezTo>
                    <a:lnTo>
                      <a:pt x="192" y="556"/>
                    </a:lnTo>
                    <a:lnTo>
                      <a:pt x="76" y="507"/>
                    </a:lnTo>
                    <a:cubicBezTo>
                      <a:pt x="76" y="507"/>
                      <a:pt x="-39" y="123"/>
                      <a:pt x="14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8" name="Google Shape;3448;p23"/>
              <p:cNvSpPr/>
              <p:nvPr/>
            </p:nvSpPr>
            <p:spPr>
              <a:xfrm>
                <a:off x="7110652" y="3272908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0"/>
                      <a:pt x="105" y="116"/>
                      <a:pt x="118" y="85"/>
                    </a:cubicBezTo>
                    <a:cubicBezTo>
                      <a:pt x="131" y="54"/>
                      <a:pt x="117" y="18"/>
                      <a:pt x="86" y="4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49" name="Google Shape;3449;p23"/>
              <p:cNvSpPr/>
              <p:nvPr/>
            </p:nvSpPr>
            <p:spPr>
              <a:xfrm>
                <a:off x="7110652" y="3273234"/>
                <a:ext cx="34288" cy="39511"/>
              </a:xfrm>
              <a:custGeom>
                <a:rect b="b" l="l" r="r" t="t"/>
                <a:pathLst>
                  <a:path extrusionOk="0" h="121" w="105">
                    <a:moveTo>
                      <a:pt x="51" y="0"/>
                    </a:moveTo>
                    <a:cubicBezTo>
                      <a:pt x="46" y="5"/>
                      <a:pt x="41" y="12"/>
                      <a:pt x="38" y="19"/>
                    </a:cubicBezTo>
                    <a:cubicBezTo>
                      <a:pt x="25" y="50"/>
                      <a:pt x="39" y="86"/>
                      <a:pt x="70" y="100"/>
                    </a:cubicBezTo>
                    <a:cubicBezTo>
                      <a:pt x="82" y="104"/>
                      <a:pt x="94" y="105"/>
                      <a:pt x="105" y="103"/>
                    </a:cubicBezTo>
                    <a:cubicBezTo>
                      <a:pt x="88" y="120"/>
                      <a:pt x="61" y="126"/>
                      <a:pt x="38" y="116"/>
                    </a:cubicBezTo>
                    <a:cubicBezTo>
                      <a:pt x="7" y="103"/>
                      <a:pt x="-8" y="67"/>
                      <a:pt x="5" y="36"/>
                    </a:cubicBezTo>
                    <a:cubicBezTo>
                      <a:pt x="14" y="16"/>
                      <a:pt x="31" y="3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0" name="Google Shape;3450;p23"/>
              <p:cNvSpPr/>
              <p:nvPr/>
            </p:nvSpPr>
            <p:spPr>
              <a:xfrm>
                <a:off x="7013340" y="3210539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0"/>
                      <a:pt x="105" y="116"/>
                      <a:pt x="118" y="84"/>
                    </a:cubicBezTo>
                    <a:cubicBezTo>
                      <a:pt x="131" y="53"/>
                      <a:pt x="117" y="17"/>
                      <a:pt x="85" y="4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1" name="Google Shape;3451;p23"/>
              <p:cNvSpPr/>
              <p:nvPr/>
            </p:nvSpPr>
            <p:spPr>
              <a:xfrm>
                <a:off x="7013340" y="3210539"/>
                <a:ext cx="34288" cy="39838"/>
              </a:xfrm>
              <a:custGeom>
                <a:rect b="b" l="l" r="r" t="t"/>
                <a:pathLst>
                  <a:path extrusionOk="0" h="122" w="105">
                    <a:moveTo>
                      <a:pt x="51" y="0"/>
                    </a:moveTo>
                    <a:cubicBezTo>
                      <a:pt x="46" y="6"/>
                      <a:pt x="41" y="12"/>
                      <a:pt x="38" y="20"/>
                    </a:cubicBezTo>
                    <a:cubicBezTo>
                      <a:pt x="25" y="51"/>
                      <a:pt x="39" y="87"/>
                      <a:pt x="70" y="100"/>
                    </a:cubicBezTo>
                    <a:cubicBezTo>
                      <a:pt x="82" y="105"/>
                      <a:pt x="94" y="106"/>
                      <a:pt x="105" y="104"/>
                    </a:cubicBezTo>
                    <a:cubicBezTo>
                      <a:pt x="88" y="121"/>
                      <a:pt x="61" y="127"/>
                      <a:pt x="38" y="117"/>
                    </a:cubicBezTo>
                    <a:cubicBezTo>
                      <a:pt x="7" y="104"/>
                      <a:pt x="-8" y="68"/>
                      <a:pt x="5" y="37"/>
                    </a:cubicBezTo>
                    <a:cubicBezTo>
                      <a:pt x="14" y="17"/>
                      <a:pt x="31" y="4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2" name="Google Shape;3452;p23"/>
              <p:cNvSpPr/>
              <p:nvPr/>
            </p:nvSpPr>
            <p:spPr>
              <a:xfrm>
                <a:off x="6899700" y="318376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1"/>
                      <a:pt x="105" y="116"/>
                      <a:pt x="118" y="85"/>
                    </a:cubicBezTo>
                    <a:cubicBezTo>
                      <a:pt x="131" y="54"/>
                      <a:pt x="117" y="18"/>
                      <a:pt x="85" y="5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3" name="Google Shape;3453;p23"/>
              <p:cNvSpPr/>
              <p:nvPr/>
            </p:nvSpPr>
            <p:spPr>
              <a:xfrm>
                <a:off x="6899700" y="3184089"/>
                <a:ext cx="34288" cy="39511"/>
              </a:xfrm>
              <a:custGeom>
                <a:rect b="b" l="l" r="r" t="t"/>
                <a:pathLst>
                  <a:path extrusionOk="0" h="121" w="105">
                    <a:moveTo>
                      <a:pt x="51" y="0"/>
                    </a:moveTo>
                    <a:cubicBezTo>
                      <a:pt x="46" y="5"/>
                      <a:pt x="41" y="12"/>
                      <a:pt x="38" y="19"/>
                    </a:cubicBezTo>
                    <a:cubicBezTo>
                      <a:pt x="25" y="51"/>
                      <a:pt x="39" y="86"/>
                      <a:pt x="70" y="100"/>
                    </a:cubicBezTo>
                    <a:cubicBezTo>
                      <a:pt x="82" y="104"/>
                      <a:pt x="93" y="105"/>
                      <a:pt x="105" y="103"/>
                    </a:cubicBezTo>
                    <a:cubicBezTo>
                      <a:pt x="88" y="120"/>
                      <a:pt x="61" y="126"/>
                      <a:pt x="38" y="116"/>
                    </a:cubicBezTo>
                    <a:cubicBezTo>
                      <a:pt x="7" y="103"/>
                      <a:pt x="-8" y="67"/>
                      <a:pt x="5" y="36"/>
                    </a:cubicBezTo>
                    <a:cubicBezTo>
                      <a:pt x="14" y="16"/>
                      <a:pt x="31" y="3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4" name="Google Shape;3454;p23"/>
              <p:cNvSpPr/>
              <p:nvPr/>
            </p:nvSpPr>
            <p:spPr>
              <a:xfrm>
                <a:off x="6895781" y="3386870"/>
                <a:ext cx="98618" cy="115269"/>
              </a:xfrm>
              <a:custGeom>
                <a:rect b="b" l="l" r="r" t="t"/>
                <a:pathLst>
                  <a:path extrusionOk="0" h="353" w="302">
                    <a:moveTo>
                      <a:pt x="302" y="118"/>
                    </a:moveTo>
                    <a:cubicBezTo>
                      <a:pt x="302" y="118"/>
                      <a:pt x="199" y="404"/>
                      <a:pt x="59" y="345"/>
                    </a:cubicBezTo>
                    <a:cubicBezTo>
                      <a:pt x="-81" y="286"/>
                      <a:pt x="72" y="20"/>
                      <a:pt x="72" y="20"/>
                    </a:cubicBezTo>
                    <a:cubicBezTo>
                      <a:pt x="72" y="20"/>
                      <a:pt x="227" y="-67"/>
                      <a:pt x="302" y="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5" name="Google Shape;3455;p23"/>
              <p:cNvSpPr/>
              <p:nvPr/>
            </p:nvSpPr>
            <p:spPr>
              <a:xfrm>
                <a:off x="6895781" y="3386870"/>
                <a:ext cx="52901" cy="115269"/>
              </a:xfrm>
              <a:custGeom>
                <a:rect b="b" l="l" r="r" t="t"/>
                <a:pathLst>
                  <a:path extrusionOk="0" h="353" w="162">
                    <a:moveTo>
                      <a:pt x="72" y="20"/>
                    </a:moveTo>
                    <a:cubicBezTo>
                      <a:pt x="72" y="20"/>
                      <a:pt x="112" y="-2"/>
                      <a:pt x="162" y="0"/>
                    </a:cubicBezTo>
                    <a:cubicBezTo>
                      <a:pt x="158" y="2"/>
                      <a:pt x="156" y="3"/>
                      <a:pt x="156" y="3"/>
                    </a:cubicBezTo>
                    <a:cubicBezTo>
                      <a:pt x="156" y="3"/>
                      <a:pt x="3" y="268"/>
                      <a:pt x="143" y="327"/>
                    </a:cubicBezTo>
                    <a:cubicBezTo>
                      <a:pt x="148" y="330"/>
                      <a:pt x="154" y="331"/>
                      <a:pt x="159" y="332"/>
                    </a:cubicBezTo>
                    <a:cubicBezTo>
                      <a:pt x="129" y="352"/>
                      <a:pt x="95" y="360"/>
                      <a:pt x="59" y="345"/>
                    </a:cubicBezTo>
                    <a:cubicBezTo>
                      <a:pt x="-81" y="286"/>
                      <a:pt x="72" y="20"/>
                      <a:pt x="72" y="2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6" name="Google Shape;3456;p23"/>
              <p:cNvSpPr/>
              <p:nvPr/>
            </p:nvSpPr>
            <p:spPr>
              <a:xfrm>
                <a:off x="6549637" y="3068821"/>
                <a:ext cx="165887" cy="231843"/>
              </a:xfrm>
              <a:custGeom>
                <a:rect b="b" l="l" r="r" t="t"/>
                <a:pathLst>
                  <a:path extrusionOk="0" h="710" w="508">
                    <a:moveTo>
                      <a:pt x="494" y="710"/>
                    </a:moveTo>
                    <a:cubicBezTo>
                      <a:pt x="494" y="710"/>
                      <a:pt x="638" y="299"/>
                      <a:pt x="0" y="0"/>
                    </a:cubicBezTo>
                    <a:cubicBezTo>
                      <a:pt x="0" y="0"/>
                      <a:pt x="53" y="492"/>
                      <a:pt x="494" y="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7" name="Google Shape;3457;p23"/>
              <p:cNvSpPr/>
              <p:nvPr/>
            </p:nvSpPr>
            <p:spPr>
              <a:xfrm>
                <a:off x="6549637" y="3068821"/>
                <a:ext cx="164255" cy="231843"/>
              </a:xfrm>
              <a:custGeom>
                <a:rect b="b" l="l" r="r" t="t"/>
                <a:pathLst>
                  <a:path extrusionOk="0" h="710" w="503">
                    <a:moveTo>
                      <a:pt x="56" y="28"/>
                    </a:moveTo>
                    <a:cubicBezTo>
                      <a:pt x="83" y="156"/>
                      <a:pt x="181" y="485"/>
                      <a:pt x="503" y="665"/>
                    </a:cubicBezTo>
                    <a:cubicBezTo>
                      <a:pt x="499" y="694"/>
                      <a:pt x="494" y="710"/>
                      <a:pt x="494" y="710"/>
                    </a:cubicBezTo>
                    <a:cubicBezTo>
                      <a:pt x="53" y="492"/>
                      <a:pt x="0" y="0"/>
                      <a:pt x="0" y="0"/>
                    </a:cubicBezTo>
                    <a:cubicBezTo>
                      <a:pt x="19" y="9"/>
                      <a:pt x="38" y="19"/>
                      <a:pt x="56" y="2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8" name="Google Shape;3458;p23"/>
              <p:cNvSpPr/>
              <p:nvPr/>
            </p:nvSpPr>
            <p:spPr>
              <a:xfrm>
                <a:off x="6714545" y="3313725"/>
                <a:ext cx="128661" cy="257967"/>
              </a:xfrm>
              <a:custGeom>
                <a:rect b="b" l="l" r="r" t="t"/>
                <a:pathLst>
                  <a:path extrusionOk="0" h="790" w="394">
                    <a:moveTo>
                      <a:pt x="41" y="790"/>
                    </a:moveTo>
                    <a:cubicBezTo>
                      <a:pt x="41" y="790"/>
                      <a:pt x="-177" y="413"/>
                      <a:pt x="393" y="0"/>
                    </a:cubicBezTo>
                    <a:cubicBezTo>
                      <a:pt x="393" y="0"/>
                      <a:pt x="433" y="493"/>
                      <a:pt x="41" y="7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59" name="Google Shape;3459;p23"/>
              <p:cNvSpPr/>
              <p:nvPr/>
            </p:nvSpPr>
            <p:spPr>
              <a:xfrm>
                <a:off x="6722056" y="3313725"/>
                <a:ext cx="121150" cy="257967"/>
              </a:xfrm>
              <a:custGeom>
                <a:rect b="b" l="l" r="r" t="t"/>
                <a:pathLst>
                  <a:path extrusionOk="0" h="790" w="371">
                    <a:moveTo>
                      <a:pt x="320" y="38"/>
                    </a:moveTo>
                    <a:cubicBezTo>
                      <a:pt x="318" y="168"/>
                      <a:pt x="283" y="510"/>
                      <a:pt x="0" y="748"/>
                    </a:cubicBezTo>
                    <a:cubicBezTo>
                      <a:pt x="9" y="775"/>
                      <a:pt x="18" y="790"/>
                      <a:pt x="18" y="790"/>
                    </a:cubicBezTo>
                    <a:cubicBezTo>
                      <a:pt x="410" y="493"/>
                      <a:pt x="370" y="0"/>
                      <a:pt x="370" y="0"/>
                    </a:cubicBezTo>
                    <a:cubicBezTo>
                      <a:pt x="353" y="13"/>
                      <a:pt x="336" y="25"/>
                      <a:pt x="320" y="3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60" name="Google Shape;3460;p23"/>
              <p:cNvSpPr/>
              <p:nvPr/>
            </p:nvSpPr>
            <p:spPr>
              <a:xfrm>
                <a:off x="6385055" y="3427361"/>
                <a:ext cx="252423" cy="128004"/>
              </a:xfrm>
              <a:custGeom>
                <a:rect b="b" l="l" r="r" t="t"/>
                <a:pathLst>
                  <a:path extrusionOk="0" h="392" w="773">
                    <a:moveTo>
                      <a:pt x="773" y="391"/>
                    </a:moveTo>
                    <a:cubicBezTo>
                      <a:pt x="773" y="391"/>
                      <a:pt x="703" y="-39"/>
                      <a:pt x="0" y="2"/>
                    </a:cubicBezTo>
                    <a:cubicBezTo>
                      <a:pt x="0" y="2"/>
                      <a:pt x="281" y="409"/>
                      <a:pt x="773" y="3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385055" y="3427361"/>
                <a:ext cx="252423" cy="128004"/>
              </a:xfrm>
              <a:custGeom>
                <a:rect b="b" l="l" r="r" t="t"/>
                <a:pathLst>
                  <a:path extrusionOk="0" h="392" w="773">
                    <a:moveTo>
                      <a:pt x="63" y="0"/>
                    </a:moveTo>
                    <a:cubicBezTo>
                      <a:pt x="147" y="99"/>
                      <a:pt x="390" y="342"/>
                      <a:pt x="760" y="347"/>
                    </a:cubicBezTo>
                    <a:cubicBezTo>
                      <a:pt x="770" y="374"/>
                      <a:pt x="773" y="391"/>
                      <a:pt x="773" y="391"/>
                    </a:cubicBezTo>
                    <a:cubicBezTo>
                      <a:pt x="281" y="409"/>
                      <a:pt x="0" y="2"/>
                      <a:pt x="0" y="2"/>
                    </a:cubicBezTo>
                    <a:cubicBezTo>
                      <a:pt x="22" y="1"/>
                      <a:pt x="43" y="0"/>
                      <a:pt x="6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6793897" y="3728104"/>
                <a:ext cx="136824" cy="253068"/>
              </a:xfrm>
              <a:custGeom>
                <a:rect b="b" l="l" r="r" t="t"/>
                <a:pathLst>
                  <a:path extrusionOk="0" h="775" w="419">
                    <a:moveTo>
                      <a:pt x="33" y="775"/>
                    </a:moveTo>
                    <a:cubicBezTo>
                      <a:pt x="33" y="775"/>
                      <a:pt x="-169" y="389"/>
                      <a:pt x="419" y="0"/>
                    </a:cubicBezTo>
                    <a:cubicBezTo>
                      <a:pt x="419" y="0"/>
                      <a:pt x="438" y="494"/>
                      <a:pt x="33" y="7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6799449" y="3728104"/>
                <a:ext cx="131273" cy="253068"/>
              </a:xfrm>
              <a:custGeom>
                <a:rect b="b" l="l" r="r" t="t"/>
                <a:pathLst>
                  <a:path extrusionOk="0" h="775" w="402">
                    <a:moveTo>
                      <a:pt x="350" y="36"/>
                    </a:moveTo>
                    <a:cubicBezTo>
                      <a:pt x="342" y="166"/>
                      <a:pt x="293" y="506"/>
                      <a:pt x="0" y="732"/>
                    </a:cubicBezTo>
                    <a:cubicBezTo>
                      <a:pt x="8" y="759"/>
                      <a:pt x="16" y="775"/>
                      <a:pt x="16" y="775"/>
                    </a:cubicBezTo>
                    <a:cubicBezTo>
                      <a:pt x="421" y="494"/>
                      <a:pt x="402" y="0"/>
                      <a:pt x="402" y="0"/>
                    </a:cubicBezTo>
                    <a:cubicBezTo>
                      <a:pt x="384" y="12"/>
                      <a:pt x="366" y="24"/>
                      <a:pt x="350" y="3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6636500" y="3780351"/>
                <a:ext cx="148254" cy="130943"/>
              </a:xfrm>
              <a:custGeom>
                <a:rect b="b" l="l" r="r" t="t"/>
                <a:pathLst>
                  <a:path extrusionOk="0" h="401" w="454">
                    <a:moveTo>
                      <a:pt x="454" y="401"/>
                    </a:moveTo>
                    <a:cubicBezTo>
                      <a:pt x="454" y="401"/>
                      <a:pt x="484" y="97"/>
                      <a:pt x="0" y="0"/>
                    </a:cubicBezTo>
                    <a:cubicBezTo>
                      <a:pt x="0" y="0"/>
                      <a:pt x="118" y="325"/>
                      <a:pt x="454" y="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6636500" y="3780351"/>
                <a:ext cx="148580" cy="130943"/>
              </a:xfrm>
              <a:custGeom>
                <a:rect b="b" l="l" r="r" t="t"/>
                <a:pathLst>
                  <a:path extrusionOk="0" h="401" w="455">
                    <a:moveTo>
                      <a:pt x="43" y="9"/>
                    </a:moveTo>
                    <a:cubicBezTo>
                      <a:pt x="82" y="92"/>
                      <a:pt x="204" y="300"/>
                      <a:pt x="454" y="369"/>
                    </a:cubicBezTo>
                    <a:cubicBezTo>
                      <a:pt x="456" y="389"/>
                      <a:pt x="454" y="401"/>
                      <a:pt x="454" y="401"/>
                    </a:cubicBezTo>
                    <a:cubicBezTo>
                      <a:pt x="118" y="325"/>
                      <a:pt x="0" y="0"/>
                      <a:pt x="0" y="0"/>
                    </a:cubicBezTo>
                    <a:cubicBezTo>
                      <a:pt x="15" y="3"/>
                      <a:pt x="29" y="6"/>
                      <a:pt x="43" y="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6569230" y="3995214"/>
                <a:ext cx="273975" cy="142045"/>
              </a:xfrm>
              <a:custGeom>
                <a:rect b="b" l="l" r="r" t="t"/>
                <a:pathLst>
                  <a:path extrusionOk="0" h="435" w="839">
                    <a:moveTo>
                      <a:pt x="839" y="434"/>
                    </a:moveTo>
                    <a:cubicBezTo>
                      <a:pt x="839" y="434"/>
                      <a:pt x="765" y="-45"/>
                      <a:pt x="0" y="3"/>
                    </a:cubicBezTo>
                    <a:cubicBezTo>
                      <a:pt x="0" y="3"/>
                      <a:pt x="304" y="456"/>
                      <a:pt x="839" y="4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67" name="Google Shape;3467;p23"/>
              <p:cNvSpPr/>
              <p:nvPr/>
            </p:nvSpPr>
            <p:spPr>
              <a:xfrm>
                <a:off x="6569230" y="3995214"/>
                <a:ext cx="273975" cy="142045"/>
              </a:xfrm>
              <a:custGeom>
                <a:rect b="b" l="l" r="r" t="t"/>
                <a:pathLst>
                  <a:path extrusionOk="0" h="435" w="839">
                    <a:moveTo>
                      <a:pt x="68" y="0"/>
                    </a:moveTo>
                    <a:cubicBezTo>
                      <a:pt x="159" y="111"/>
                      <a:pt x="423" y="381"/>
                      <a:pt x="826" y="385"/>
                    </a:cubicBezTo>
                    <a:cubicBezTo>
                      <a:pt x="836" y="415"/>
                      <a:pt x="839" y="434"/>
                      <a:pt x="839" y="434"/>
                    </a:cubicBezTo>
                    <a:cubicBezTo>
                      <a:pt x="304" y="456"/>
                      <a:pt x="0" y="3"/>
                      <a:pt x="0" y="3"/>
                    </a:cubicBezTo>
                    <a:cubicBezTo>
                      <a:pt x="23" y="2"/>
                      <a:pt x="46" y="1"/>
                      <a:pt x="6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3468" name="Google Shape;3468;p23"/>
            <p:cNvGrpSpPr/>
            <p:nvPr/>
          </p:nvGrpSpPr>
          <p:grpSpPr>
            <a:xfrm>
              <a:off x="5032807" y="4129748"/>
              <a:ext cx="1693163" cy="954476"/>
              <a:chOff x="5032807" y="4129748"/>
              <a:chExt cx="1693163" cy="954476"/>
            </a:xfrm>
          </p:grpSpPr>
          <p:sp>
            <p:nvSpPr>
              <p:cNvPr id="3469" name="Google Shape;3469;p23"/>
              <p:cNvSpPr/>
              <p:nvPr/>
            </p:nvSpPr>
            <p:spPr>
              <a:xfrm>
                <a:off x="5261719" y="4368775"/>
                <a:ext cx="1464250" cy="519525"/>
              </a:xfrm>
              <a:custGeom>
                <a:rect b="b" l="l" r="r" t="t"/>
                <a:pathLst>
                  <a:path extrusionOk="0" h="1591" w="4484">
                    <a:moveTo>
                      <a:pt x="2464" y="178"/>
                    </a:moveTo>
                    <a:cubicBezTo>
                      <a:pt x="2511" y="273"/>
                      <a:pt x="2572" y="362"/>
                      <a:pt x="2634" y="447"/>
                    </a:cubicBezTo>
                    <a:cubicBezTo>
                      <a:pt x="2777" y="643"/>
                      <a:pt x="2947" y="820"/>
                      <a:pt x="3140" y="966"/>
                    </a:cubicBezTo>
                    <a:cubicBezTo>
                      <a:pt x="3234" y="1037"/>
                      <a:pt x="3333" y="1098"/>
                      <a:pt x="3436" y="1153"/>
                    </a:cubicBezTo>
                    <a:cubicBezTo>
                      <a:pt x="3384" y="1138"/>
                      <a:pt x="3333" y="1125"/>
                      <a:pt x="3281" y="1112"/>
                    </a:cubicBezTo>
                    <a:cubicBezTo>
                      <a:pt x="3279" y="1108"/>
                      <a:pt x="3276" y="1105"/>
                      <a:pt x="3271" y="1105"/>
                    </a:cubicBezTo>
                    <a:cubicBezTo>
                      <a:pt x="3255" y="1102"/>
                      <a:pt x="3240" y="1100"/>
                      <a:pt x="3224" y="1098"/>
                    </a:cubicBezTo>
                    <a:cubicBezTo>
                      <a:pt x="3136" y="1076"/>
                      <a:pt x="3048" y="1056"/>
                      <a:pt x="2960" y="1038"/>
                    </a:cubicBezTo>
                    <a:cubicBezTo>
                      <a:pt x="2966" y="1031"/>
                      <a:pt x="2966" y="1017"/>
                      <a:pt x="2954" y="1013"/>
                    </a:cubicBezTo>
                    <a:cubicBezTo>
                      <a:pt x="2312" y="805"/>
                      <a:pt x="1668" y="519"/>
                      <a:pt x="1141" y="89"/>
                    </a:cubicBezTo>
                    <a:cubicBezTo>
                      <a:pt x="1107" y="61"/>
                      <a:pt x="1075" y="28"/>
                      <a:pt x="1039" y="3"/>
                    </a:cubicBezTo>
                    <a:cubicBezTo>
                      <a:pt x="1023" y="-8"/>
                      <a:pt x="1008" y="17"/>
                      <a:pt x="1024" y="28"/>
                    </a:cubicBezTo>
                    <a:cubicBezTo>
                      <a:pt x="1048" y="45"/>
                      <a:pt x="1081" y="78"/>
                      <a:pt x="1108" y="100"/>
                    </a:cubicBezTo>
                    <a:cubicBezTo>
                      <a:pt x="1178" y="158"/>
                      <a:pt x="1250" y="212"/>
                      <a:pt x="1324" y="264"/>
                    </a:cubicBezTo>
                    <a:cubicBezTo>
                      <a:pt x="1596" y="456"/>
                      <a:pt x="1890" y="616"/>
                      <a:pt x="2194" y="753"/>
                    </a:cubicBezTo>
                    <a:cubicBezTo>
                      <a:pt x="2421" y="856"/>
                      <a:pt x="2655" y="945"/>
                      <a:pt x="2892" y="1024"/>
                    </a:cubicBezTo>
                    <a:cubicBezTo>
                      <a:pt x="2626" y="971"/>
                      <a:pt x="2357" y="930"/>
                      <a:pt x="2087" y="901"/>
                    </a:cubicBezTo>
                    <a:cubicBezTo>
                      <a:pt x="1505" y="839"/>
                      <a:pt x="915" y="825"/>
                      <a:pt x="330" y="865"/>
                    </a:cubicBezTo>
                    <a:cubicBezTo>
                      <a:pt x="223" y="872"/>
                      <a:pt x="117" y="880"/>
                      <a:pt x="11" y="894"/>
                    </a:cubicBezTo>
                    <a:cubicBezTo>
                      <a:pt x="-8" y="896"/>
                      <a:pt x="-1" y="925"/>
                      <a:pt x="18" y="923"/>
                    </a:cubicBezTo>
                    <a:cubicBezTo>
                      <a:pt x="322" y="883"/>
                      <a:pt x="641" y="874"/>
                      <a:pt x="949" y="873"/>
                    </a:cubicBezTo>
                    <a:cubicBezTo>
                      <a:pt x="1649" y="870"/>
                      <a:pt x="2352" y="935"/>
                      <a:pt x="3037" y="1085"/>
                    </a:cubicBezTo>
                    <a:cubicBezTo>
                      <a:pt x="2804" y="1084"/>
                      <a:pt x="2572" y="1133"/>
                      <a:pt x="2351" y="1200"/>
                    </a:cubicBezTo>
                    <a:cubicBezTo>
                      <a:pt x="2110" y="1274"/>
                      <a:pt x="1877" y="1372"/>
                      <a:pt x="1654" y="1488"/>
                    </a:cubicBezTo>
                    <a:cubicBezTo>
                      <a:pt x="1608" y="1512"/>
                      <a:pt x="1563" y="1536"/>
                      <a:pt x="1518" y="1562"/>
                    </a:cubicBezTo>
                    <a:cubicBezTo>
                      <a:pt x="1502" y="1572"/>
                      <a:pt x="1516" y="1598"/>
                      <a:pt x="1533" y="1589"/>
                    </a:cubicBezTo>
                    <a:cubicBezTo>
                      <a:pt x="1649" y="1519"/>
                      <a:pt x="1772" y="1460"/>
                      <a:pt x="1895" y="1405"/>
                    </a:cubicBezTo>
                    <a:cubicBezTo>
                      <a:pt x="2161" y="1285"/>
                      <a:pt x="2441" y="1188"/>
                      <a:pt x="2730" y="1141"/>
                    </a:cubicBezTo>
                    <a:cubicBezTo>
                      <a:pt x="2891" y="1115"/>
                      <a:pt x="3055" y="1106"/>
                      <a:pt x="3217" y="1127"/>
                    </a:cubicBezTo>
                    <a:cubicBezTo>
                      <a:pt x="3644" y="1231"/>
                      <a:pt x="4062" y="1371"/>
                      <a:pt x="4461" y="1557"/>
                    </a:cubicBezTo>
                    <a:cubicBezTo>
                      <a:pt x="4478" y="1565"/>
                      <a:pt x="4494" y="1539"/>
                      <a:pt x="4477" y="1531"/>
                    </a:cubicBezTo>
                    <a:cubicBezTo>
                      <a:pt x="4193" y="1399"/>
                      <a:pt x="3901" y="1290"/>
                      <a:pt x="3602" y="1200"/>
                    </a:cubicBezTo>
                    <a:cubicBezTo>
                      <a:pt x="3601" y="1200"/>
                      <a:pt x="3601" y="1199"/>
                      <a:pt x="3600" y="1199"/>
                    </a:cubicBezTo>
                    <a:cubicBezTo>
                      <a:pt x="3159" y="1010"/>
                      <a:pt x="2787" y="664"/>
                      <a:pt x="2541" y="254"/>
                    </a:cubicBezTo>
                    <a:cubicBezTo>
                      <a:pt x="2523" y="224"/>
                      <a:pt x="2505" y="194"/>
                      <a:pt x="2490" y="163"/>
                    </a:cubicBezTo>
                    <a:cubicBezTo>
                      <a:pt x="2482" y="146"/>
                      <a:pt x="2455" y="161"/>
                      <a:pt x="2464" y="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23"/>
              <p:cNvSpPr/>
              <p:nvPr/>
            </p:nvSpPr>
            <p:spPr>
              <a:xfrm>
                <a:off x="5353807" y="4326325"/>
                <a:ext cx="179603" cy="31674"/>
              </a:xfrm>
              <a:custGeom>
                <a:rect b="b" l="l" r="r" t="t"/>
                <a:pathLst>
                  <a:path extrusionOk="0" h="97" w="550">
                    <a:moveTo>
                      <a:pt x="10" y="21"/>
                    </a:moveTo>
                    <a:cubicBezTo>
                      <a:pt x="69" y="18"/>
                      <a:pt x="129" y="21"/>
                      <a:pt x="188" y="26"/>
                    </a:cubicBezTo>
                    <a:cubicBezTo>
                      <a:pt x="306" y="35"/>
                      <a:pt x="425" y="54"/>
                      <a:pt x="536" y="96"/>
                    </a:cubicBezTo>
                    <a:cubicBezTo>
                      <a:pt x="548" y="101"/>
                      <a:pt x="556" y="82"/>
                      <a:pt x="544" y="78"/>
                    </a:cubicBezTo>
                    <a:cubicBezTo>
                      <a:pt x="432" y="35"/>
                      <a:pt x="311" y="15"/>
                      <a:pt x="191" y="6"/>
                    </a:cubicBezTo>
                    <a:cubicBezTo>
                      <a:pt x="130" y="1"/>
                      <a:pt x="69" y="-1"/>
                      <a:pt x="8" y="1"/>
                    </a:cubicBezTo>
                    <a:cubicBezTo>
                      <a:pt x="-5" y="1"/>
                      <a:pt x="-3" y="21"/>
                      <a:pt x="10" y="20"/>
                    </a:cubicBezTo>
                    <a:lnTo>
                      <a:pt x="10" y="20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5408014" y="4224771"/>
                <a:ext cx="135192" cy="108085"/>
              </a:xfrm>
              <a:custGeom>
                <a:rect b="b" l="l" r="r" t="t"/>
                <a:pathLst>
                  <a:path extrusionOk="0" h="331" w="414">
                    <a:moveTo>
                      <a:pt x="3" y="18"/>
                    </a:moveTo>
                    <a:cubicBezTo>
                      <a:pt x="119" y="109"/>
                      <a:pt x="234" y="200"/>
                      <a:pt x="349" y="291"/>
                    </a:cubicBezTo>
                    <a:cubicBezTo>
                      <a:pt x="365" y="304"/>
                      <a:pt x="381" y="316"/>
                      <a:pt x="398" y="329"/>
                    </a:cubicBezTo>
                    <a:cubicBezTo>
                      <a:pt x="408" y="337"/>
                      <a:pt x="420" y="322"/>
                      <a:pt x="410" y="314"/>
                    </a:cubicBezTo>
                    <a:cubicBezTo>
                      <a:pt x="295" y="223"/>
                      <a:pt x="180" y="132"/>
                      <a:pt x="65" y="41"/>
                    </a:cubicBezTo>
                    <a:cubicBezTo>
                      <a:pt x="48" y="28"/>
                      <a:pt x="32" y="15"/>
                      <a:pt x="16" y="2"/>
                    </a:cubicBezTo>
                    <a:cubicBezTo>
                      <a:pt x="6" y="-6"/>
                      <a:pt x="-7" y="10"/>
                      <a:pt x="3" y="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5492264" y="4150973"/>
                <a:ext cx="70861" cy="169474"/>
              </a:xfrm>
              <a:custGeom>
                <a:rect b="b" l="l" r="r" t="t"/>
                <a:pathLst>
                  <a:path extrusionOk="0" h="519" w="217">
                    <a:moveTo>
                      <a:pt x="20" y="8"/>
                    </a:moveTo>
                    <a:cubicBezTo>
                      <a:pt x="32" y="66"/>
                      <a:pt x="48" y="124"/>
                      <a:pt x="66" y="180"/>
                    </a:cubicBezTo>
                    <a:cubicBezTo>
                      <a:pt x="103" y="293"/>
                      <a:pt x="149" y="404"/>
                      <a:pt x="215" y="502"/>
                    </a:cubicBezTo>
                    <a:cubicBezTo>
                      <a:pt x="223" y="513"/>
                      <a:pt x="207" y="525"/>
                      <a:pt x="199" y="514"/>
                    </a:cubicBezTo>
                    <a:cubicBezTo>
                      <a:pt x="132" y="415"/>
                      <a:pt x="85" y="302"/>
                      <a:pt x="48" y="188"/>
                    </a:cubicBezTo>
                    <a:cubicBezTo>
                      <a:pt x="29" y="130"/>
                      <a:pt x="12" y="70"/>
                      <a:pt x="0" y="10"/>
                    </a:cubicBezTo>
                    <a:cubicBezTo>
                      <a:pt x="-3" y="-2"/>
                      <a:pt x="17" y="-5"/>
                      <a:pt x="20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5389401" y="4187219"/>
                <a:ext cx="198542" cy="192985"/>
              </a:xfrm>
              <a:custGeom>
                <a:rect b="b" l="l" r="r" t="t"/>
                <a:pathLst>
                  <a:path extrusionOk="0" h="591" w="608">
                    <a:moveTo>
                      <a:pt x="463" y="0"/>
                    </a:moveTo>
                    <a:cubicBezTo>
                      <a:pt x="403" y="1"/>
                      <a:pt x="467" y="290"/>
                      <a:pt x="467" y="290"/>
                    </a:cubicBezTo>
                    <a:cubicBezTo>
                      <a:pt x="467" y="290"/>
                      <a:pt x="314" y="-17"/>
                      <a:pt x="235" y="17"/>
                    </a:cubicBezTo>
                    <a:cubicBezTo>
                      <a:pt x="156" y="51"/>
                      <a:pt x="384" y="376"/>
                      <a:pt x="384" y="376"/>
                    </a:cubicBezTo>
                    <a:cubicBezTo>
                      <a:pt x="384" y="376"/>
                      <a:pt x="16" y="229"/>
                      <a:pt x="0" y="314"/>
                    </a:cubicBezTo>
                    <a:cubicBezTo>
                      <a:pt x="-15" y="399"/>
                      <a:pt x="320" y="476"/>
                      <a:pt x="320" y="476"/>
                    </a:cubicBezTo>
                    <a:cubicBezTo>
                      <a:pt x="320" y="476"/>
                      <a:pt x="24" y="481"/>
                      <a:pt x="37" y="540"/>
                    </a:cubicBezTo>
                    <a:cubicBezTo>
                      <a:pt x="49" y="598"/>
                      <a:pt x="450" y="590"/>
                      <a:pt x="450" y="590"/>
                    </a:cubicBezTo>
                    <a:lnTo>
                      <a:pt x="529" y="490"/>
                    </a:lnTo>
                    <a:lnTo>
                      <a:pt x="608" y="391"/>
                    </a:lnTo>
                    <a:cubicBezTo>
                      <a:pt x="608" y="391"/>
                      <a:pt x="523" y="-1"/>
                      <a:pt x="4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5333234" y="4309345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99" y="13"/>
                    </a:moveTo>
                    <a:cubicBezTo>
                      <a:pt x="126" y="34"/>
                      <a:pt x="130" y="73"/>
                      <a:pt x="109" y="99"/>
                    </a:cubicBezTo>
                    <a:cubicBezTo>
                      <a:pt x="88" y="126"/>
                      <a:pt x="50" y="130"/>
                      <a:pt x="23" y="109"/>
                    </a:cubicBezTo>
                    <a:cubicBezTo>
                      <a:pt x="-4" y="88"/>
                      <a:pt x="-8" y="50"/>
                      <a:pt x="13" y="23"/>
                    </a:cubicBezTo>
                    <a:cubicBezTo>
                      <a:pt x="34" y="-3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5346622" y="4309345"/>
                <a:ext cx="26777" cy="40164"/>
              </a:xfrm>
              <a:custGeom>
                <a:rect b="b" l="l" r="r" t="t"/>
                <a:pathLst>
                  <a:path extrusionOk="0" h="123" w="82">
                    <a:moveTo>
                      <a:pt x="0" y="4"/>
                    </a:moveTo>
                    <a:cubicBezTo>
                      <a:pt x="8" y="6"/>
                      <a:pt x="15" y="9"/>
                      <a:pt x="21" y="14"/>
                    </a:cubicBezTo>
                    <a:cubicBezTo>
                      <a:pt x="48" y="35"/>
                      <a:pt x="52" y="74"/>
                      <a:pt x="32" y="100"/>
                    </a:cubicBezTo>
                    <a:cubicBezTo>
                      <a:pt x="24" y="110"/>
                      <a:pt x="14" y="117"/>
                      <a:pt x="3" y="120"/>
                    </a:cubicBezTo>
                    <a:cubicBezTo>
                      <a:pt x="26" y="127"/>
                      <a:pt x="52" y="120"/>
                      <a:pt x="68" y="99"/>
                    </a:cubicBezTo>
                    <a:cubicBezTo>
                      <a:pt x="89" y="73"/>
                      <a:pt x="85" y="34"/>
                      <a:pt x="58" y="13"/>
                    </a:cubicBezTo>
                    <a:cubicBezTo>
                      <a:pt x="41" y="0"/>
                      <a:pt x="19" y="-3"/>
                      <a:pt x="0" y="4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76" name="Google Shape;3476;p23"/>
              <p:cNvSpPr/>
              <p:nvPr/>
            </p:nvSpPr>
            <p:spPr>
              <a:xfrm>
                <a:off x="5388421" y="4207791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99" y="13"/>
                    </a:moveTo>
                    <a:cubicBezTo>
                      <a:pt x="126" y="34"/>
                      <a:pt x="130" y="73"/>
                      <a:pt x="109" y="99"/>
                    </a:cubicBezTo>
                    <a:cubicBezTo>
                      <a:pt x="88" y="126"/>
                      <a:pt x="50" y="130"/>
                      <a:pt x="23" y="109"/>
                    </a:cubicBezTo>
                    <a:cubicBezTo>
                      <a:pt x="-4" y="88"/>
                      <a:pt x="-8" y="50"/>
                      <a:pt x="13" y="23"/>
                    </a:cubicBezTo>
                    <a:cubicBezTo>
                      <a:pt x="34" y="-3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77" name="Google Shape;3477;p23"/>
              <p:cNvSpPr/>
              <p:nvPr/>
            </p:nvSpPr>
            <p:spPr>
              <a:xfrm>
                <a:off x="5401810" y="4207791"/>
                <a:ext cx="26777" cy="40164"/>
              </a:xfrm>
              <a:custGeom>
                <a:rect b="b" l="l" r="r" t="t"/>
                <a:pathLst>
                  <a:path extrusionOk="0" h="123" w="82">
                    <a:moveTo>
                      <a:pt x="0" y="3"/>
                    </a:moveTo>
                    <a:cubicBezTo>
                      <a:pt x="8" y="5"/>
                      <a:pt x="15" y="9"/>
                      <a:pt x="21" y="14"/>
                    </a:cubicBezTo>
                    <a:cubicBezTo>
                      <a:pt x="48" y="35"/>
                      <a:pt x="52" y="74"/>
                      <a:pt x="31" y="100"/>
                    </a:cubicBezTo>
                    <a:cubicBezTo>
                      <a:pt x="24" y="110"/>
                      <a:pt x="14" y="116"/>
                      <a:pt x="3" y="120"/>
                    </a:cubicBezTo>
                    <a:cubicBezTo>
                      <a:pt x="26" y="127"/>
                      <a:pt x="52" y="119"/>
                      <a:pt x="68" y="99"/>
                    </a:cubicBezTo>
                    <a:cubicBezTo>
                      <a:pt x="89" y="73"/>
                      <a:pt x="85" y="34"/>
                      <a:pt x="58" y="13"/>
                    </a:cubicBezTo>
                    <a:cubicBezTo>
                      <a:pt x="41" y="0"/>
                      <a:pt x="19" y="-3"/>
                      <a:pt x="0" y="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5475284" y="4129748"/>
                <a:ext cx="39839" cy="39838"/>
              </a:xfrm>
              <a:custGeom>
                <a:rect b="b" l="l" r="r" t="t"/>
                <a:pathLst>
                  <a:path extrusionOk="0" h="122" w="122">
                    <a:moveTo>
                      <a:pt x="99" y="13"/>
                    </a:moveTo>
                    <a:cubicBezTo>
                      <a:pt x="125" y="34"/>
                      <a:pt x="130" y="72"/>
                      <a:pt x="109" y="99"/>
                    </a:cubicBezTo>
                    <a:cubicBezTo>
                      <a:pt x="88" y="125"/>
                      <a:pt x="50" y="130"/>
                      <a:pt x="23" y="109"/>
                    </a:cubicBezTo>
                    <a:cubicBezTo>
                      <a:pt x="-3" y="88"/>
                      <a:pt x="-8" y="50"/>
                      <a:pt x="13" y="23"/>
                    </a:cubicBezTo>
                    <a:cubicBezTo>
                      <a:pt x="34" y="-4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5488672" y="4129748"/>
                <a:ext cx="26451" cy="39838"/>
              </a:xfrm>
              <a:custGeom>
                <a:rect b="b" l="l" r="r" t="t"/>
                <a:pathLst>
                  <a:path extrusionOk="0" h="122" w="81">
                    <a:moveTo>
                      <a:pt x="0" y="3"/>
                    </a:moveTo>
                    <a:cubicBezTo>
                      <a:pt x="7" y="5"/>
                      <a:pt x="15" y="9"/>
                      <a:pt x="21" y="14"/>
                    </a:cubicBezTo>
                    <a:cubicBezTo>
                      <a:pt x="48" y="35"/>
                      <a:pt x="52" y="73"/>
                      <a:pt x="31" y="100"/>
                    </a:cubicBezTo>
                    <a:cubicBezTo>
                      <a:pt x="24" y="110"/>
                      <a:pt x="14" y="116"/>
                      <a:pt x="3" y="120"/>
                    </a:cubicBezTo>
                    <a:cubicBezTo>
                      <a:pt x="26" y="126"/>
                      <a:pt x="52" y="119"/>
                      <a:pt x="68" y="99"/>
                    </a:cubicBezTo>
                    <a:cubicBezTo>
                      <a:pt x="89" y="72"/>
                      <a:pt x="84" y="34"/>
                      <a:pt x="58" y="13"/>
                    </a:cubicBezTo>
                    <a:cubicBezTo>
                      <a:pt x="41" y="-1"/>
                      <a:pt x="19" y="-3"/>
                      <a:pt x="0" y="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5535696" y="4315876"/>
                <a:ext cx="112986" cy="103187"/>
              </a:xfrm>
              <a:custGeom>
                <a:rect b="b" l="l" r="r" t="t"/>
                <a:pathLst>
                  <a:path extrusionOk="0" h="316" w="346">
                    <a:moveTo>
                      <a:pt x="2" y="196"/>
                    </a:moveTo>
                    <a:cubicBezTo>
                      <a:pt x="2" y="196"/>
                      <a:pt x="231" y="398"/>
                      <a:pt x="325" y="278"/>
                    </a:cubicBezTo>
                    <a:cubicBezTo>
                      <a:pt x="420" y="159"/>
                      <a:pt x="157" y="0"/>
                      <a:pt x="157" y="0"/>
                    </a:cubicBezTo>
                    <a:cubicBezTo>
                      <a:pt x="157" y="0"/>
                      <a:pt x="-21" y="-3"/>
                      <a:pt x="2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5558228" y="4315876"/>
                <a:ext cx="90454" cy="103187"/>
              </a:xfrm>
              <a:custGeom>
                <a:rect b="b" l="l" r="r" t="t"/>
                <a:pathLst>
                  <a:path extrusionOk="0" h="316" w="277">
                    <a:moveTo>
                      <a:pt x="88" y="0"/>
                    </a:moveTo>
                    <a:cubicBezTo>
                      <a:pt x="88" y="0"/>
                      <a:pt x="42" y="-1"/>
                      <a:pt x="0" y="25"/>
                    </a:cubicBezTo>
                    <a:cubicBezTo>
                      <a:pt x="4" y="25"/>
                      <a:pt x="6" y="25"/>
                      <a:pt x="6" y="25"/>
                    </a:cubicBezTo>
                    <a:cubicBezTo>
                      <a:pt x="6" y="25"/>
                      <a:pt x="268" y="183"/>
                      <a:pt x="174" y="303"/>
                    </a:cubicBezTo>
                    <a:cubicBezTo>
                      <a:pt x="170" y="307"/>
                      <a:pt x="166" y="311"/>
                      <a:pt x="162" y="315"/>
                    </a:cubicBezTo>
                    <a:cubicBezTo>
                      <a:pt x="198" y="318"/>
                      <a:pt x="232" y="309"/>
                      <a:pt x="256" y="278"/>
                    </a:cubicBezTo>
                    <a:cubicBezTo>
                      <a:pt x="351" y="158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5076565" y="4690417"/>
                <a:ext cx="154785" cy="99921"/>
              </a:xfrm>
              <a:custGeom>
                <a:rect b="b" l="l" r="r" t="t"/>
                <a:pathLst>
                  <a:path extrusionOk="0" h="306" w="474">
                    <a:moveTo>
                      <a:pt x="18" y="303"/>
                    </a:moveTo>
                    <a:cubicBezTo>
                      <a:pt x="61" y="263"/>
                      <a:pt x="109" y="226"/>
                      <a:pt x="157" y="191"/>
                    </a:cubicBezTo>
                    <a:cubicBezTo>
                      <a:pt x="252" y="122"/>
                      <a:pt x="355" y="59"/>
                      <a:pt x="467" y="19"/>
                    </a:cubicBezTo>
                    <a:cubicBezTo>
                      <a:pt x="479" y="15"/>
                      <a:pt x="473" y="-4"/>
                      <a:pt x="461" y="0"/>
                    </a:cubicBezTo>
                    <a:cubicBezTo>
                      <a:pt x="347" y="40"/>
                      <a:pt x="243" y="104"/>
                      <a:pt x="146" y="175"/>
                    </a:cubicBezTo>
                    <a:cubicBezTo>
                      <a:pt x="97" y="211"/>
                      <a:pt x="48" y="249"/>
                      <a:pt x="3" y="290"/>
                    </a:cubicBezTo>
                    <a:cubicBezTo>
                      <a:pt x="-7" y="299"/>
                      <a:pt x="8" y="312"/>
                      <a:pt x="17" y="303"/>
                    </a:cubicBezTo>
                    <a:lnTo>
                      <a:pt x="17" y="303"/>
                    </a:lnTo>
                    <a:lnTo>
                      <a:pt x="18" y="30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5052400" y="4664947"/>
                <a:ext cx="170133" cy="12735"/>
              </a:xfrm>
              <a:custGeom>
                <a:rect b="b" l="l" r="r" t="t"/>
                <a:pathLst>
                  <a:path extrusionOk="0" h="39" w="521">
                    <a:moveTo>
                      <a:pt x="9" y="39"/>
                    </a:moveTo>
                    <a:cubicBezTo>
                      <a:pt x="156" y="34"/>
                      <a:pt x="302" y="28"/>
                      <a:pt x="449" y="22"/>
                    </a:cubicBezTo>
                    <a:cubicBezTo>
                      <a:pt x="470" y="22"/>
                      <a:pt x="490" y="21"/>
                      <a:pt x="511" y="20"/>
                    </a:cubicBezTo>
                    <a:cubicBezTo>
                      <a:pt x="524" y="20"/>
                      <a:pt x="523" y="0"/>
                      <a:pt x="510" y="0"/>
                    </a:cubicBezTo>
                    <a:cubicBezTo>
                      <a:pt x="364" y="6"/>
                      <a:pt x="217" y="11"/>
                      <a:pt x="71" y="17"/>
                    </a:cubicBezTo>
                    <a:cubicBezTo>
                      <a:pt x="50" y="18"/>
                      <a:pt x="29" y="19"/>
                      <a:pt x="8" y="19"/>
                    </a:cubicBezTo>
                    <a:cubicBezTo>
                      <a:pt x="-4" y="20"/>
                      <a:pt x="-4" y="40"/>
                      <a:pt x="9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5068074" y="4560454"/>
                <a:ext cx="161316" cy="88166"/>
              </a:xfrm>
              <a:custGeom>
                <a:rect b="b" l="l" r="r" t="t"/>
                <a:pathLst>
                  <a:path extrusionOk="0" h="270" w="494">
                    <a:moveTo>
                      <a:pt x="17" y="2"/>
                    </a:moveTo>
                    <a:cubicBezTo>
                      <a:pt x="63" y="38"/>
                      <a:pt x="113" y="71"/>
                      <a:pt x="164" y="103"/>
                    </a:cubicBezTo>
                    <a:cubicBezTo>
                      <a:pt x="265" y="165"/>
                      <a:pt x="372" y="220"/>
                      <a:pt x="486" y="251"/>
                    </a:cubicBezTo>
                    <a:cubicBezTo>
                      <a:pt x="499" y="254"/>
                      <a:pt x="494" y="273"/>
                      <a:pt x="482" y="270"/>
                    </a:cubicBezTo>
                    <a:cubicBezTo>
                      <a:pt x="366" y="238"/>
                      <a:pt x="257" y="183"/>
                      <a:pt x="155" y="120"/>
                    </a:cubicBezTo>
                    <a:cubicBezTo>
                      <a:pt x="103" y="88"/>
                      <a:pt x="51" y="54"/>
                      <a:pt x="3" y="16"/>
                    </a:cubicBezTo>
                    <a:cubicBezTo>
                      <a:pt x="-7" y="8"/>
                      <a:pt x="7" y="-6"/>
                      <a:pt x="1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85" name="Google Shape;3485;p23"/>
              <p:cNvSpPr/>
              <p:nvPr/>
            </p:nvSpPr>
            <p:spPr>
              <a:xfrm>
                <a:off x="5073626" y="4558168"/>
                <a:ext cx="175357" cy="226619"/>
              </a:xfrm>
              <a:custGeom>
                <a:rect b="b" l="l" r="r" t="t"/>
                <a:pathLst>
                  <a:path extrusionOk="0" h="694" w="537">
                    <a:moveTo>
                      <a:pt x="164" y="4"/>
                    </a:moveTo>
                    <a:cubicBezTo>
                      <a:pt x="119" y="43"/>
                      <a:pt x="355" y="222"/>
                      <a:pt x="355" y="222"/>
                    </a:cubicBezTo>
                    <a:cubicBezTo>
                      <a:pt x="355" y="222"/>
                      <a:pt x="40" y="88"/>
                      <a:pt x="2" y="165"/>
                    </a:cubicBezTo>
                    <a:cubicBezTo>
                      <a:pt x="-35" y="243"/>
                      <a:pt x="348" y="341"/>
                      <a:pt x="348" y="341"/>
                    </a:cubicBezTo>
                    <a:cubicBezTo>
                      <a:pt x="348" y="341"/>
                      <a:pt x="-27" y="469"/>
                      <a:pt x="16" y="543"/>
                    </a:cubicBezTo>
                    <a:cubicBezTo>
                      <a:pt x="60" y="617"/>
                      <a:pt x="364" y="459"/>
                      <a:pt x="364" y="459"/>
                    </a:cubicBezTo>
                    <a:cubicBezTo>
                      <a:pt x="364" y="459"/>
                      <a:pt x="143" y="655"/>
                      <a:pt x="190" y="691"/>
                    </a:cubicBezTo>
                    <a:cubicBezTo>
                      <a:pt x="238" y="727"/>
                      <a:pt x="537" y="460"/>
                      <a:pt x="537" y="460"/>
                    </a:cubicBezTo>
                    <a:lnTo>
                      <a:pt x="533" y="334"/>
                    </a:lnTo>
                    <a:lnTo>
                      <a:pt x="528" y="207"/>
                    </a:lnTo>
                    <a:cubicBezTo>
                      <a:pt x="528" y="207"/>
                      <a:pt x="208" y="-36"/>
                      <a:pt x="164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23"/>
              <p:cNvSpPr/>
              <p:nvPr/>
            </p:nvSpPr>
            <p:spPr>
              <a:xfrm>
                <a:off x="5056972" y="476911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9" y="0"/>
                    </a:moveTo>
                    <a:cubicBezTo>
                      <a:pt x="93" y="-1"/>
                      <a:pt x="121" y="25"/>
                      <a:pt x="122" y="59"/>
                    </a:cubicBezTo>
                    <a:cubicBezTo>
                      <a:pt x="124" y="93"/>
                      <a:pt x="97" y="122"/>
                      <a:pt x="64" y="123"/>
                    </a:cubicBezTo>
                    <a:cubicBezTo>
                      <a:pt x="30" y="124"/>
                      <a:pt x="1" y="98"/>
                      <a:pt x="0" y="64"/>
                    </a:cubicBezTo>
                    <a:cubicBezTo>
                      <a:pt x="-1" y="30"/>
                      <a:pt x="25" y="2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5059911" y="4769113"/>
                <a:ext cx="37227" cy="38205"/>
              </a:xfrm>
              <a:custGeom>
                <a:rect b="b" l="l" r="r" t="t"/>
                <a:pathLst>
                  <a:path extrusionOk="0" h="117" w="114">
                    <a:moveTo>
                      <a:pt x="0" y="30"/>
                    </a:moveTo>
                    <a:cubicBezTo>
                      <a:pt x="7" y="27"/>
                      <a:pt x="15" y="25"/>
                      <a:pt x="23" y="25"/>
                    </a:cubicBezTo>
                    <a:cubicBezTo>
                      <a:pt x="57" y="24"/>
                      <a:pt x="85" y="50"/>
                      <a:pt x="86" y="84"/>
                    </a:cubicBezTo>
                    <a:cubicBezTo>
                      <a:pt x="87" y="96"/>
                      <a:pt x="84" y="108"/>
                      <a:pt x="78" y="117"/>
                    </a:cubicBezTo>
                    <a:cubicBezTo>
                      <a:pt x="100" y="107"/>
                      <a:pt x="114" y="85"/>
                      <a:pt x="114" y="59"/>
                    </a:cubicBezTo>
                    <a:cubicBezTo>
                      <a:pt x="112" y="25"/>
                      <a:pt x="84" y="-1"/>
                      <a:pt x="50" y="0"/>
                    </a:cubicBezTo>
                    <a:cubicBezTo>
                      <a:pt x="28" y="1"/>
                      <a:pt x="10" y="13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5032807" y="4656130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9" y="0"/>
                    </a:moveTo>
                    <a:cubicBezTo>
                      <a:pt x="93" y="-1"/>
                      <a:pt x="122" y="25"/>
                      <a:pt x="123" y="59"/>
                    </a:cubicBezTo>
                    <a:cubicBezTo>
                      <a:pt x="124" y="93"/>
                      <a:pt x="98" y="121"/>
                      <a:pt x="64" y="122"/>
                    </a:cubicBezTo>
                    <a:cubicBezTo>
                      <a:pt x="30" y="124"/>
                      <a:pt x="2" y="98"/>
                      <a:pt x="0" y="64"/>
                    </a:cubicBezTo>
                    <a:cubicBezTo>
                      <a:pt x="-1" y="31"/>
                      <a:pt x="25" y="1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5035746" y="4656130"/>
                <a:ext cx="37227" cy="38205"/>
              </a:xfrm>
              <a:custGeom>
                <a:rect b="b" l="l" r="r" t="t"/>
                <a:pathLst>
                  <a:path extrusionOk="0" h="117" w="114">
                    <a:moveTo>
                      <a:pt x="0" y="30"/>
                    </a:moveTo>
                    <a:cubicBezTo>
                      <a:pt x="7" y="27"/>
                      <a:pt x="15" y="25"/>
                      <a:pt x="23" y="24"/>
                    </a:cubicBezTo>
                    <a:cubicBezTo>
                      <a:pt x="57" y="23"/>
                      <a:pt x="85" y="50"/>
                      <a:pt x="87" y="83"/>
                    </a:cubicBezTo>
                    <a:cubicBezTo>
                      <a:pt x="87" y="96"/>
                      <a:pt x="84" y="107"/>
                      <a:pt x="78" y="117"/>
                    </a:cubicBezTo>
                    <a:cubicBezTo>
                      <a:pt x="100" y="107"/>
                      <a:pt x="115" y="84"/>
                      <a:pt x="114" y="59"/>
                    </a:cubicBezTo>
                    <a:cubicBezTo>
                      <a:pt x="113" y="25"/>
                      <a:pt x="84" y="-1"/>
                      <a:pt x="50" y="0"/>
                    </a:cubicBezTo>
                    <a:cubicBezTo>
                      <a:pt x="29" y="1"/>
                      <a:pt x="10" y="13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5048155" y="4540209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9" y="1"/>
                    </a:moveTo>
                    <a:cubicBezTo>
                      <a:pt x="93" y="-1"/>
                      <a:pt x="121" y="26"/>
                      <a:pt x="123" y="59"/>
                    </a:cubicBezTo>
                    <a:cubicBezTo>
                      <a:pt x="124" y="93"/>
                      <a:pt x="97" y="122"/>
                      <a:pt x="64" y="123"/>
                    </a:cubicBezTo>
                    <a:cubicBezTo>
                      <a:pt x="30" y="124"/>
                      <a:pt x="1" y="98"/>
                      <a:pt x="0" y="64"/>
                    </a:cubicBezTo>
                    <a:cubicBezTo>
                      <a:pt x="-1" y="30"/>
                      <a:pt x="25" y="2"/>
                      <a:pt x="59" y="0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5051094" y="4540535"/>
                <a:ext cx="37227" cy="37879"/>
              </a:xfrm>
              <a:custGeom>
                <a:rect b="b" l="l" r="r" t="t"/>
                <a:pathLst>
                  <a:path extrusionOk="0" h="116" w="114">
                    <a:moveTo>
                      <a:pt x="0" y="30"/>
                    </a:moveTo>
                    <a:cubicBezTo>
                      <a:pt x="7" y="26"/>
                      <a:pt x="15" y="24"/>
                      <a:pt x="23" y="24"/>
                    </a:cubicBezTo>
                    <a:cubicBezTo>
                      <a:pt x="57" y="23"/>
                      <a:pt x="85" y="49"/>
                      <a:pt x="86" y="83"/>
                    </a:cubicBezTo>
                    <a:cubicBezTo>
                      <a:pt x="87" y="95"/>
                      <a:pt x="84" y="107"/>
                      <a:pt x="78" y="116"/>
                    </a:cubicBezTo>
                    <a:cubicBezTo>
                      <a:pt x="100" y="106"/>
                      <a:pt x="115" y="84"/>
                      <a:pt x="114" y="58"/>
                    </a:cubicBezTo>
                    <a:cubicBezTo>
                      <a:pt x="112" y="25"/>
                      <a:pt x="84" y="-2"/>
                      <a:pt x="50" y="0"/>
                    </a:cubicBezTo>
                    <a:cubicBezTo>
                      <a:pt x="28" y="0"/>
                      <a:pt x="10" y="12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5227105" y="4624456"/>
                <a:ext cx="119517" cy="83921"/>
              </a:xfrm>
              <a:custGeom>
                <a:rect b="b" l="l" r="r" t="t"/>
                <a:pathLst>
                  <a:path extrusionOk="0" h="257" w="366">
                    <a:moveTo>
                      <a:pt x="67" y="257"/>
                    </a:moveTo>
                    <a:cubicBezTo>
                      <a:pt x="67" y="257"/>
                      <a:pt x="372" y="262"/>
                      <a:pt x="366" y="110"/>
                    </a:cubicBezTo>
                    <a:cubicBezTo>
                      <a:pt x="360" y="-42"/>
                      <a:pt x="58" y="8"/>
                      <a:pt x="58" y="8"/>
                    </a:cubicBezTo>
                    <a:cubicBezTo>
                      <a:pt x="58" y="8"/>
                      <a:pt x="-79" y="122"/>
                      <a:pt x="67" y="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5229391" y="4624456"/>
                <a:ext cx="117231" cy="64981"/>
              </a:xfrm>
              <a:custGeom>
                <a:rect b="b" l="l" r="r" t="t"/>
                <a:pathLst>
                  <a:path extrusionOk="0" h="199" w="359">
                    <a:moveTo>
                      <a:pt x="51" y="8"/>
                    </a:moveTo>
                    <a:cubicBezTo>
                      <a:pt x="51" y="8"/>
                      <a:pt x="15" y="38"/>
                      <a:pt x="0" y="85"/>
                    </a:cubicBezTo>
                    <a:cubicBezTo>
                      <a:pt x="3" y="82"/>
                      <a:pt x="5" y="80"/>
                      <a:pt x="5" y="80"/>
                    </a:cubicBezTo>
                    <a:cubicBezTo>
                      <a:pt x="5" y="80"/>
                      <a:pt x="307" y="31"/>
                      <a:pt x="313" y="182"/>
                    </a:cubicBezTo>
                    <a:cubicBezTo>
                      <a:pt x="313" y="188"/>
                      <a:pt x="312" y="194"/>
                      <a:pt x="312" y="199"/>
                    </a:cubicBezTo>
                    <a:cubicBezTo>
                      <a:pt x="341" y="178"/>
                      <a:pt x="361" y="149"/>
                      <a:pt x="359" y="110"/>
                    </a:cubicBezTo>
                    <a:cubicBezTo>
                      <a:pt x="353" y="-42"/>
                      <a:pt x="51" y="8"/>
                      <a:pt x="51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4150" lIns="81625" spcFirstLastPara="1" rIns="81625" wrap="square" tIns="24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5889351" y="4374000"/>
                <a:ext cx="164255" cy="82615"/>
              </a:xfrm>
              <a:custGeom>
                <a:rect b="b" l="l" r="r" t="t"/>
                <a:pathLst>
                  <a:path extrusionOk="0" h="253" w="503">
                    <a:moveTo>
                      <a:pt x="7" y="20"/>
                    </a:moveTo>
                    <a:cubicBezTo>
                      <a:pt x="64" y="36"/>
                      <a:pt x="121" y="56"/>
                      <a:pt x="176" y="79"/>
                    </a:cubicBezTo>
                    <a:cubicBezTo>
                      <a:pt x="285" y="123"/>
                      <a:pt x="393" y="177"/>
                      <a:pt x="486" y="251"/>
                    </a:cubicBezTo>
                    <a:cubicBezTo>
                      <a:pt x="496" y="259"/>
                      <a:pt x="509" y="243"/>
                      <a:pt x="499" y="235"/>
                    </a:cubicBezTo>
                    <a:cubicBezTo>
                      <a:pt x="405" y="160"/>
                      <a:pt x="296" y="106"/>
                      <a:pt x="184" y="61"/>
                    </a:cubicBezTo>
                    <a:cubicBezTo>
                      <a:pt x="128" y="38"/>
                      <a:pt x="70" y="17"/>
                      <a:pt x="11" y="0"/>
                    </a:cubicBezTo>
                    <a:cubicBezTo>
                      <a:pt x="-2" y="-3"/>
                      <a:pt x="-5" y="16"/>
                      <a:pt x="7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5971641" y="4293671"/>
                <a:ext cx="98618" cy="142045"/>
              </a:xfrm>
              <a:custGeom>
                <a:rect b="b" l="l" r="r" t="t"/>
                <a:pathLst>
                  <a:path extrusionOk="0" h="435" w="302">
                    <a:moveTo>
                      <a:pt x="2" y="15"/>
                    </a:moveTo>
                    <a:cubicBezTo>
                      <a:pt x="84" y="136"/>
                      <a:pt x="166" y="258"/>
                      <a:pt x="249" y="379"/>
                    </a:cubicBezTo>
                    <a:cubicBezTo>
                      <a:pt x="260" y="396"/>
                      <a:pt x="272" y="413"/>
                      <a:pt x="284" y="431"/>
                    </a:cubicBezTo>
                    <a:cubicBezTo>
                      <a:pt x="291" y="441"/>
                      <a:pt x="307" y="430"/>
                      <a:pt x="300" y="419"/>
                    </a:cubicBezTo>
                    <a:cubicBezTo>
                      <a:pt x="218" y="298"/>
                      <a:pt x="136" y="177"/>
                      <a:pt x="53" y="55"/>
                    </a:cubicBezTo>
                    <a:cubicBezTo>
                      <a:pt x="42" y="38"/>
                      <a:pt x="30" y="21"/>
                      <a:pt x="18" y="4"/>
                    </a:cubicBezTo>
                    <a:cubicBezTo>
                      <a:pt x="11" y="-7"/>
                      <a:pt x="-5" y="4"/>
                      <a:pt x="2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6071893" y="4248282"/>
                <a:ext cx="21552" cy="181230"/>
              </a:xfrm>
              <a:custGeom>
                <a:rect b="b" l="l" r="r" t="t"/>
                <a:pathLst>
                  <a:path extrusionOk="0" h="555" w="66">
                    <a:moveTo>
                      <a:pt x="28" y="12"/>
                    </a:moveTo>
                    <a:cubicBezTo>
                      <a:pt x="21" y="71"/>
                      <a:pt x="20" y="131"/>
                      <a:pt x="20" y="190"/>
                    </a:cubicBezTo>
                    <a:cubicBezTo>
                      <a:pt x="21" y="308"/>
                      <a:pt x="31" y="428"/>
                      <a:pt x="65" y="542"/>
                    </a:cubicBezTo>
                    <a:cubicBezTo>
                      <a:pt x="69" y="554"/>
                      <a:pt x="50" y="561"/>
                      <a:pt x="46" y="549"/>
                    </a:cubicBezTo>
                    <a:cubicBezTo>
                      <a:pt x="11" y="433"/>
                      <a:pt x="1" y="311"/>
                      <a:pt x="0" y="192"/>
                    </a:cubicBezTo>
                    <a:cubicBezTo>
                      <a:pt x="0" y="130"/>
                      <a:pt x="1" y="69"/>
                      <a:pt x="8" y="8"/>
                    </a:cubicBezTo>
                    <a:cubicBezTo>
                      <a:pt x="9" y="-5"/>
                      <a:pt x="29" y="-1"/>
                      <a:pt x="28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5924618" y="4279630"/>
                <a:ext cx="196583" cy="199516"/>
              </a:xfrm>
              <a:custGeom>
                <a:rect b="b" l="l" r="r" t="t"/>
                <a:pathLst>
                  <a:path extrusionOk="0" h="611" w="602">
                    <a:moveTo>
                      <a:pt x="570" y="52"/>
                    </a:moveTo>
                    <a:cubicBezTo>
                      <a:pt x="512" y="36"/>
                      <a:pt x="486" y="330"/>
                      <a:pt x="486" y="330"/>
                    </a:cubicBezTo>
                    <a:cubicBezTo>
                      <a:pt x="486" y="330"/>
                      <a:pt x="433" y="-9"/>
                      <a:pt x="347" y="0"/>
                    </a:cubicBezTo>
                    <a:cubicBezTo>
                      <a:pt x="261" y="9"/>
                      <a:pt x="381" y="387"/>
                      <a:pt x="381" y="387"/>
                    </a:cubicBezTo>
                    <a:cubicBezTo>
                      <a:pt x="381" y="387"/>
                      <a:pt x="74" y="136"/>
                      <a:pt x="34" y="212"/>
                    </a:cubicBezTo>
                    <a:cubicBezTo>
                      <a:pt x="-6" y="289"/>
                      <a:pt x="290" y="463"/>
                      <a:pt x="290" y="463"/>
                    </a:cubicBezTo>
                    <a:cubicBezTo>
                      <a:pt x="290" y="463"/>
                      <a:pt x="6" y="379"/>
                      <a:pt x="0" y="439"/>
                    </a:cubicBezTo>
                    <a:cubicBezTo>
                      <a:pt x="-5" y="498"/>
                      <a:pt x="380" y="611"/>
                      <a:pt x="380" y="611"/>
                    </a:cubicBezTo>
                    <a:lnTo>
                      <a:pt x="485" y="540"/>
                    </a:lnTo>
                    <a:lnTo>
                      <a:pt x="590" y="469"/>
                    </a:lnTo>
                    <a:cubicBezTo>
                      <a:pt x="590" y="469"/>
                      <a:pt x="627" y="69"/>
                      <a:pt x="570" y="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5869104" y="4355714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12" y="27"/>
                    </a:moveTo>
                    <a:cubicBezTo>
                      <a:pt x="131" y="55"/>
                      <a:pt x="124" y="93"/>
                      <a:pt x="96" y="112"/>
                    </a:cubicBezTo>
                    <a:cubicBezTo>
                      <a:pt x="68" y="131"/>
                      <a:pt x="29" y="124"/>
                      <a:pt x="10" y="96"/>
                    </a:cubicBezTo>
                    <a:cubicBezTo>
                      <a:pt x="-9" y="68"/>
                      <a:pt x="-1" y="30"/>
                      <a:pt x="27" y="11"/>
                    </a:cubicBezTo>
                    <a:cubicBezTo>
                      <a:pt x="55" y="-8"/>
                      <a:pt x="93" y="-1"/>
                      <a:pt x="112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5877921" y="4355714"/>
                <a:ext cx="31349" cy="40164"/>
              </a:xfrm>
              <a:custGeom>
                <a:rect b="b" l="l" r="r" t="t"/>
                <a:pathLst>
                  <a:path extrusionOk="0" h="123" w="96">
                    <a:moveTo>
                      <a:pt x="33" y="0"/>
                    </a:moveTo>
                    <a:cubicBezTo>
                      <a:pt x="39" y="5"/>
                      <a:pt x="45" y="10"/>
                      <a:pt x="50" y="17"/>
                    </a:cubicBezTo>
                    <a:cubicBezTo>
                      <a:pt x="69" y="45"/>
                      <a:pt x="61" y="83"/>
                      <a:pt x="33" y="102"/>
                    </a:cubicBezTo>
                    <a:cubicBezTo>
                      <a:pt x="23" y="109"/>
                      <a:pt x="12" y="112"/>
                      <a:pt x="0" y="113"/>
                    </a:cubicBezTo>
                    <a:cubicBezTo>
                      <a:pt x="20" y="126"/>
                      <a:pt x="47" y="127"/>
                      <a:pt x="69" y="112"/>
                    </a:cubicBezTo>
                    <a:cubicBezTo>
                      <a:pt x="97" y="93"/>
                      <a:pt x="104" y="55"/>
                      <a:pt x="85" y="27"/>
                    </a:cubicBezTo>
                    <a:cubicBezTo>
                      <a:pt x="73" y="9"/>
                      <a:pt x="53" y="0"/>
                      <a:pt x="3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5952375" y="4275385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12" y="27"/>
                    </a:moveTo>
                    <a:cubicBezTo>
                      <a:pt x="131" y="55"/>
                      <a:pt x="124" y="94"/>
                      <a:pt x="96" y="112"/>
                    </a:cubicBezTo>
                    <a:cubicBezTo>
                      <a:pt x="68" y="131"/>
                      <a:pt x="29" y="124"/>
                      <a:pt x="10" y="96"/>
                    </a:cubicBezTo>
                    <a:cubicBezTo>
                      <a:pt x="-9" y="68"/>
                      <a:pt x="-1" y="30"/>
                      <a:pt x="27" y="11"/>
                    </a:cubicBezTo>
                    <a:cubicBezTo>
                      <a:pt x="55" y="-8"/>
                      <a:pt x="93" y="-1"/>
                      <a:pt x="112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5961192" y="4275712"/>
                <a:ext cx="31349" cy="39838"/>
              </a:xfrm>
              <a:custGeom>
                <a:rect b="b" l="l" r="r" t="t"/>
                <a:pathLst>
                  <a:path extrusionOk="0" h="122" w="96">
                    <a:moveTo>
                      <a:pt x="33" y="0"/>
                    </a:moveTo>
                    <a:cubicBezTo>
                      <a:pt x="39" y="4"/>
                      <a:pt x="45" y="9"/>
                      <a:pt x="50" y="16"/>
                    </a:cubicBezTo>
                    <a:cubicBezTo>
                      <a:pt x="69" y="44"/>
                      <a:pt x="61" y="82"/>
                      <a:pt x="33" y="101"/>
                    </a:cubicBezTo>
                    <a:cubicBezTo>
                      <a:pt x="23" y="108"/>
                      <a:pt x="12" y="112"/>
                      <a:pt x="0" y="112"/>
                    </a:cubicBezTo>
                    <a:cubicBezTo>
                      <a:pt x="20" y="125"/>
                      <a:pt x="47" y="126"/>
                      <a:pt x="68" y="111"/>
                    </a:cubicBezTo>
                    <a:cubicBezTo>
                      <a:pt x="96" y="93"/>
                      <a:pt x="104" y="54"/>
                      <a:pt x="85" y="26"/>
                    </a:cubicBezTo>
                    <a:cubicBezTo>
                      <a:pt x="73" y="8"/>
                      <a:pt x="53" y="-1"/>
                      <a:pt x="3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6058831" y="4227384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111" y="26"/>
                    </a:moveTo>
                    <a:cubicBezTo>
                      <a:pt x="130" y="54"/>
                      <a:pt x="123" y="93"/>
                      <a:pt x="95" y="112"/>
                    </a:cubicBezTo>
                    <a:cubicBezTo>
                      <a:pt x="67" y="131"/>
                      <a:pt x="29" y="123"/>
                      <a:pt x="10" y="95"/>
                    </a:cubicBezTo>
                    <a:cubicBezTo>
                      <a:pt x="-9" y="67"/>
                      <a:pt x="-2" y="29"/>
                      <a:pt x="26" y="10"/>
                    </a:cubicBezTo>
                    <a:cubicBezTo>
                      <a:pt x="54" y="-9"/>
                      <a:pt x="92" y="-2"/>
                      <a:pt x="111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03" name="Google Shape;3503;p23"/>
              <p:cNvSpPr/>
              <p:nvPr/>
            </p:nvSpPr>
            <p:spPr>
              <a:xfrm>
                <a:off x="6067647" y="4227384"/>
                <a:ext cx="31022" cy="39838"/>
              </a:xfrm>
              <a:custGeom>
                <a:rect b="b" l="l" r="r" t="t"/>
                <a:pathLst>
                  <a:path extrusionOk="0" h="122" w="95">
                    <a:moveTo>
                      <a:pt x="32" y="0"/>
                    </a:moveTo>
                    <a:cubicBezTo>
                      <a:pt x="39" y="4"/>
                      <a:pt x="44" y="10"/>
                      <a:pt x="49" y="16"/>
                    </a:cubicBezTo>
                    <a:cubicBezTo>
                      <a:pt x="68" y="44"/>
                      <a:pt x="61" y="82"/>
                      <a:pt x="33" y="101"/>
                    </a:cubicBezTo>
                    <a:cubicBezTo>
                      <a:pt x="23" y="108"/>
                      <a:pt x="11" y="112"/>
                      <a:pt x="0" y="112"/>
                    </a:cubicBezTo>
                    <a:cubicBezTo>
                      <a:pt x="20" y="125"/>
                      <a:pt x="47" y="126"/>
                      <a:pt x="68" y="112"/>
                    </a:cubicBezTo>
                    <a:cubicBezTo>
                      <a:pt x="96" y="93"/>
                      <a:pt x="103" y="54"/>
                      <a:pt x="84" y="26"/>
                    </a:cubicBezTo>
                    <a:cubicBezTo>
                      <a:pt x="72" y="9"/>
                      <a:pt x="52" y="-1"/>
                      <a:pt x="3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23"/>
              <p:cNvSpPr/>
              <p:nvPr/>
            </p:nvSpPr>
            <p:spPr>
              <a:xfrm>
                <a:off x="6048708" y="4431144"/>
                <a:ext cx="106129" cy="111024"/>
              </a:xfrm>
              <a:custGeom>
                <a:rect b="b" l="l" r="r" t="t"/>
                <a:pathLst>
                  <a:path extrusionOk="0" h="340" w="325">
                    <a:moveTo>
                      <a:pt x="0" y="147"/>
                    </a:moveTo>
                    <a:cubicBezTo>
                      <a:pt x="0" y="147"/>
                      <a:pt x="157" y="408"/>
                      <a:pt x="283" y="323"/>
                    </a:cubicBezTo>
                    <a:cubicBezTo>
                      <a:pt x="409" y="237"/>
                      <a:pt x="207" y="7"/>
                      <a:pt x="207" y="7"/>
                    </a:cubicBezTo>
                    <a:cubicBezTo>
                      <a:pt x="207" y="7"/>
                      <a:pt x="37" y="-49"/>
                      <a:pt x="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6085934" y="4430818"/>
                <a:ext cx="68902" cy="111350"/>
              </a:xfrm>
              <a:custGeom>
                <a:rect b="b" l="l" r="r" t="t"/>
                <a:pathLst>
                  <a:path extrusionOk="0" h="341" w="211">
                    <a:moveTo>
                      <a:pt x="93" y="8"/>
                    </a:moveTo>
                    <a:cubicBezTo>
                      <a:pt x="93" y="8"/>
                      <a:pt x="48" y="-7"/>
                      <a:pt x="0" y="5"/>
                    </a:cubicBezTo>
                    <a:cubicBezTo>
                      <a:pt x="4" y="6"/>
                      <a:pt x="7" y="7"/>
                      <a:pt x="7" y="7"/>
                    </a:cubicBezTo>
                    <a:cubicBezTo>
                      <a:pt x="7" y="7"/>
                      <a:pt x="209" y="237"/>
                      <a:pt x="83" y="323"/>
                    </a:cubicBezTo>
                    <a:cubicBezTo>
                      <a:pt x="78" y="326"/>
                      <a:pt x="73" y="328"/>
                      <a:pt x="68" y="330"/>
                    </a:cubicBezTo>
                    <a:cubicBezTo>
                      <a:pt x="101" y="344"/>
                      <a:pt x="136" y="346"/>
                      <a:pt x="169" y="323"/>
                    </a:cubicBezTo>
                    <a:cubicBezTo>
                      <a:pt x="295" y="238"/>
                      <a:pt x="93" y="8"/>
                      <a:pt x="93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5625497" y="4918015"/>
                <a:ext cx="112007" cy="146290"/>
              </a:xfrm>
              <a:custGeom>
                <a:rect b="b" l="l" r="r" t="t"/>
                <a:pathLst>
                  <a:path extrusionOk="0" h="448" w="343">
                    <a:moveTo>
                      <a:pt x="19" y="442"/>
                    </a:moveTo>
                    <a:cubicBezTo>
                      <a:pt x="46" y="389"/>
                      <a:pt x="77" y="338"/>
                      <a:pt x="110" y="288"/>
                    </a:cubicBezTo>
                    <a:cubicBezTo>
                      <a:pt x="175" y="190"/>
                      <a:pt x="248" y="94"/>
                      <a:pt x="339" y="18"/>
                    </a:cubicBezTo>
                    <a:cubicBezTo>
                      <a:pt x="349" y="9"/>
                      <a:pt x="336" y="-6"/>
                      <a:pt x="327" y="2"/>
                    </a:cubicBezTo>
                    <a:cubicBezTo>
                      <a:pt x="235" y="80"/>
                      <a:pt x="160" y="176"/>
                      <a:pt x="94" y="277"/>
                    </a:cubicBezTo>
                    <a:cubicBezTo>
                      <a:pt x="60" y="328"/>
                      <a:pt x="28" y="380"/>
                      <a:pt x="1" y="435"/>
                    </a:cubicBezTo>
                    <a:cubicBezTo>
                      <a:pt x="-5" y="446"/>
                      <a:pt x="13" y="454"/>
                      <a:pt x="19" y="4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5562799" y="4897443"/>
                <a:ext cx="157397" cy="70533"/>
              </a:xfrm>
              <a:custGeom>
                <a:rect b="b" l="l" r="r" t="t"/>
                <a:pathLst>
                  <a:path extrusionOk="0" h="216" w="482">
                    <a:moveTo>
                      <a:pt x="13" y="215"/>
                    </a:moveTo>
                    <a:cubicBezTo>
                      <a:pt x="148" y="157"/>
                      <a:pt x="283" y="100"/>
                      <a:pt x="419" y="43"/>
                    </a:cubicBezTo>
                    <a:cubicBezTo>
                      <a:pt x="438" y="35"/>
                      <a:pt x="457" y="27"/>
                      <a:pt x="476" y="19"/>
                    </a:cubicBezTo>
                    <a:cubicBezTo>
                      <a:pt x="488" y="14"/>
                      <a:pt x="480" y="-4"/>
                      <a:pt x="468" y="1"/>
                    </a:cubicBezTo>
                    <a:cubicBezTo>
                      <a:pt x="333" y="58"/>
                      <a:pt x="198" y="115"/>
                      <a:pt x="63" y="172"/>
                    </a:cubicBezTo>
                    <a:cubicBezTo>
                      <a:pt x="44" y="180"/>
                      <a:pt x="24" y="188"/>
                      <a:pt x="5" y="196"/>
                    </a:cubicBezTo>
                    <a:cubicBezTo>
                      <a:pt x="-6" y="201"/>
                      <a:pt x="1" y="220"/>
                      <a:pt x="13" y="2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5538308" y="4851728"/>
                <a:ext cx="180582" cy="29715"/>
              </a:xfrm>
              <a:custGeom>
                <a:rect b="b" l="l" r="r" t="t"/>
                <a:pathLst>
                  <a:path extrusionOk="0" h="91" w="553">
                    <a:moveTo>
                      <a:pt x="14" y="0"/>
                    </a:moveTo>
                    <a:cubicBezTo>
                      <a:pt x="70" y="18"/>
                      <a:pt x="129" y="31"/>
                      <a:pt x="187" y="43"/>
                    </a:cubicBezTo>
                    <a:cubicBezTo>
                      <a:pt x="303" y="65"/>
                      <a:pt x="423" y="79"/>
                      <a:pt x="541" y="67"/>
                    </a:cubicBezTo>
                    <a:cubicBezTo>
                      <a:pt x="554" y="66"/>
                      <a:pt x="557" y="86"/>
                      <a:pt x="544" y="87"/>
                    </a:cubicBezTo>
                    <a:cubicBezTo>
                      <a:pt x="424" y="99"/>
                      <a:pt x="302" y="85"/>
                      <a:pt x="185" y="62"/>
                    </a:cubicBezTo>
                    <a:cubicBezTo>
                      <a:pt x="125" y="51"/>
                      <a:pt x="64" y="37"/>
                      <a:pt x="6" y="19"/>
                    </a:cubicBezTo>
                    <a:cubicBezTo>
                      <a:pt x="-6" y="15"/>
                      <a:pt x="1" y="-4"/>
                      <a:pt x="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5561493" y="4826911"/>
                <a:ext cx="197563" cy="211598"/>
              </a:xfrm>
              <a:custGeom>
                <a:rect b="b" l="l" r="r" t="t"/>
                <a:pathLst>
                  <a:path extrusionOk="0" h="648" w="605">
                    <a:moveTo>
                      <a:pt x="94" y="14"/>
                    </a:moveTo>
                    <a:cubicBezTo>
                      <a:pt x="67" y="67"/>
                      <a:pt x="351" y="150"/>
                      <a:pt x="351" y="150"/>
                    </a:cubicBezTo>
                    <a:cubicBezTo>
                      <a:pt x="351" y="150"/>
                      <a:pt x="8" y="136"/>
                      <a:pt x="0" y="222"/>
                    </a:cubicBezTo>
                    <a:cubicBezTo>
                      <a:pt x="-8" y="308"/>
                      <a:pt x="386" y="264"/>
                      <a:pt x="386" y="264"/>
                    </a:cubicBezTo>
                    <a:cubicBezTo>
                      <a:pt x="386" y="264"/>
                      <a:pt x="80" y="516"/>
                      <a:pt x="147" y="570"/>
                    </a:cubicBezTo>
                    <a:cubicBezTo>
                      <a:pt x="214" y="625"/>
                      <a:pt x="443" y="368"/>
                      <a:pt x="443" y="368"/>
                    </a:cubicBezTo>
                    <a:cubicBezTo>
                      <a:pt x="443" y="368"/>
                      <a:pt x="305" y="630"/>
                      <a:pt x="362" y="647"/>
                    </a:cubicBezTo>
                    <a:cubicBezTo>
                      <a:pt x="419" y="664"/>
                      <a:pt x="605" y="309"/>
                      <a:pt x="605" y="309"/>
                    </a:cubicBezTo>
                    <a:lnTo>
                      <a:pt x="556" y="192"/>
                    </a:lnTo>
                    <a:lnTo>
                      <a:pt x="507" y="75"/>
                    </a:lnTo>
                    <a:cubicBezTo>
                      <a:pt x="507" y="75"/>
                      <a:pt x="122" y="-39"/>
                      <a:pt x="95" y="14"/>
                    </a:cubicBezTo>
                    <a:lnTo>
                      <a:pt x="94" y="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5606557" y="5044060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38" y="5"/>
                    </a:moveTo>
                    <a:cubicBezTo>
                      <a:pt x="69" y="-8"/>
                      <a:pt x="105" y="6"/>
                      <a:pt x="118" y="38"/>
                    </a:cubicBezTo>
                    <a:cubicBezTo>
                      <a:pt x="131" y="69"/>
                      <a:pt x="117" y="105"/>
                      <a:pt x="85" y="118"/>
                    </a:cubicBezTo>
                    <a:cubicBezTo>
                      <a:pt x="54" y="131"/>
                      <a:pt x="18" y="116"/>
                      <a:pt x="5" y="85"/>
                    </a:cubicBezTo>
                    <a:cubicBezTo>
                      <a:pt x="-8" y="54"/>
                      <a:pt x="6" y="18"/>
                      <a:pt x="38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5606884" y="5044060"/>
                <a:ext cx="39839" cy="34287"/>
              </a:xfrm>
              <a:custGeom>
                <a:rect b="b" l="l" r="r" t="t"/>
                <a:pathLst>
                  <a:path extrusionOk="0" h="105" w="122">
                    <a:moveTo>
                      <a:pt x="0" y="51"/>
                    </a:moveTo>
                    <a:cubicBezTo>
                      <a:pt x="6" y="45"/>
                      <a:pt x="12" y="41"/>
                      <a:pt x="20" y="38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5"/>
                    </a:cubicBezTo>
                    <a:cubicBezTo>
                      <a:pt x="121" y="87"/>
                      <a:pt x="127" y="61"/>
                      <a:pt x="117" y="38"/>
                    </a:cubicBezTo>
                    <a:cubicBezTo>
                      <a:pt x="104" y="6"/>
                      <a:pt x="68" y="-8"/>
                      <a:pt x="37" y="5"/>
                    </a:cubicBezTo>
                    <a:cubicBezTo>
                      <a:pt x="17" y="13"/>
                      <a:pt x="4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5544186" y="4946751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37" y="5"/>
                    </a:moveTo>
                    <a:cubicBezTo>
                      <a:pt x="69" y="-8"/>
                      <a:pt x="105" y="7"/>
                      <a:pt x="118" y="38"/>
                    </a:cubicBezTo>
                    <a:cubicBezTo>
                      <a:pt x="131" y="70"/>
                      <a:pt x="116" y="105"/>
                      <a:pt x="85" y="118"/>
                    </a:cubicBezTo>
                    <a:cubicBezTo>
                      <a:pt x="54" y="131"/>
                      <a:pt x="18" y="116"/>
                      <a:pt x="5" y="85"/>
                    </a:cubicBezTo>
                    <a:cubicBezTo>
                      <a:pt x="-8" y="54"/>
                      <a:pt x="6" y="18"/>
                      <a:pt x="3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5544513" y="4946751"/>
                <a:ext cx="39839" cy="34287"/>
              </a:xfrm>
              <a:custGeom>
                <a:rect b="b" l="l" r="r" t="t"/>
                <a:pathLst>
                  <a:path extrusionOk="0" h="105" w="122">
                    <a:moveTo>
                      <a:pt x="0" y="51"/>
                    </a:moveTo>
                    <a:cubicBezTo>
                      <a:pt x="5" y="45"/>
                      <a:pt x="12" y="41"/>
                      <a:pt x="20" y="37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5"/>
                    </a:cubicBezTo>
                    <a:cubicBezTo>
                      <a:pt x="121" y="87"/>
                      <a:pt x="127" y="61"/>
                      <a:pt x="117" y="38"/>
                    </a:cubicBezTo>
                    <a:cubicBezTo>
                      <a:pt x="104" y="6"/>
                      <a:pt x="68" y="-8"/>
                      <a:pt x="36" y="5"/>
                    </a:cubicBezTo>
                    <a:cubicBezTo>
                      <a:pt x="17" y="13"/>
                      <a:pt x="3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5517735" y="4833115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37" y="5"/>
                    </a:moveTo>
                    <a:cubicBezTo>
                      <a:pt x="68" y="-8"/>
                      <a:pt x="104" y="6"/>
                      <a:pt x="117" y="37"/>
                    </a:cubicBezTo>
                    <a:cubicBezTo>
                      <a:pt x="130" y="69"/>
                      <a:pt x="116" y="105"/>
                      <a:pt x="85" y="118"/>
                    </a:cubicBezTo>
                    <a:cubicBezTo>
                      <a:pt x="53" y="131"/>
                      <a:pt x="17" y="116"/>
                      <a:pt x="4" y="85"/>
                    </a:cubicBezTo>
                    <a:cubicBezTo>
                      <a:pt x="-9" y="54"/>
                      <a:pt x="6" y="18"/>
                      <a:pt x="3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5517735" y="4833115"/>
                <a:ext cx="39839" cy="33960"/>
              </a:xfrm>
              <a:custGeom>
                <a:rect b="b" l="l" r="r" t="t"/>
                <a:pathLst>
                  <a:path extrusionOk="0" h="104" w="122">
                    <a:moveTo>
                      <a:pt x="0" y="51"/>
                    </a:moveTo>
                    <a:cubicBezTo>
                      <a:pt x="6" y="45"/>
                      <a:pt x="12" y="41"/>
                      <a:pt x="20" y="37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4"/>
                    </a:cubicBezTo>
                    <a:cubicBezTo>
                      <a:pt x="121" y="87"/>
                      <a:pt x="127" y="61"/>
                      <a:pt x="117" y="37"/>
                    </a:cubicBezTo>
                    <a:cubicBezTo>
                      <a:pt x="104" y="6"/>
                      <a:pt x="68" y="-8"/>
                      <a:pt x="37" y="5"/>
                    </a:cubicBezTo>
                    <a:cubicBezTo>
                      <a:pt x="17" y="13"/>
                      <a:pt x="4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5720524" y="4829196"/>
                <a:ext cx="115599" cy="98615"/>
              </a:xfrm>
              <a:custGeom>
                <a:rect b="b" l="l" r="r" t="t"/>
                <a:pathLst>
                  <a:path extrusionOk="0" h="302" w="354">
                    <a:moveTo>
                      <a:pt x="118" y="302"/>
                    </a:moveTo>
                    <a:cubicBezTo>
                      <a:pt x="118" y="302"/>
                      <a:pt x="405" y="199"/>
                      <a:pt x="346" y="59"/>
                    </a:cubicBezTo>
                    <a:cubicBezTo>
                      <a:pt x="287" y="-82"/>
                      <a:pt x="21" y="72"/>
                      <a:pt x="21" y="72"/>
                    </a:cubicBezTo>
                    <a:cubicBezTo>
                      <a:pt x="21" y="72"/>
                      <a:pt x="-67" y="227"/>
                      <a:pt x="118" y="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5720850" y="4829196"/>
                <a:ext cx="115272" cy="52899"/>
              </a:xfrm>
              <a:custGeom>
                <a:rect b="b" l="l" r="r" t="t"/>
                <a:pathLst>
                  <a:path extrusionOk="0" h="162" w="353">
                    <a:moveTo>
                      <a:pt x="20" y="72"/>
                    </a:moveTo>
                    <a:cubicBezTo>
                      <a:pt x="20" y="72"/>
                      <a:pt x="-3" y="112"/>
                      <a:pt x="0" y="162"/>
                    </a:cubicBezTo>
                    <a:cubicBezTo>
                      <a:pt x="1" y="158"/>
                      <a:pt x="3" y="156"/>
                      <a:pt x="3" y="156"/>
                    </a:cubicBezTo>
                    <a:cubicBezTo>
                      <a:pt x="3" y="156"/>
                      <a:pt x="268" y="2"/>
                      <a:pt x="327" y="143"/>
                    </a:cubicBezTo>
                    <a:cubicBezTo>
                      <a:pt x="329" y="148"/>
                      <a:pt x="330" y="154"/>
                      <a:pt x="332" y="159"/>
                    </a:cubicBezTo>
                    <a:cubicBezTo>
                      <a:pt x="352" y="129"/>
                      <a:pt x="360" y="95"/>
                      <a:pt x="345" y="59"/>
                    </a:cubicBezTo>
                    <a:cubicBezTo>
                      <a:pt x="286" y="-82"/>
                      <a:pt x="20" y="72"/>
                      <a:pt x="20" y="7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12075" lIns="81625" spcFirstLastPara="1" rIns="81625" wrap="square" tIns="120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18" name="Google Shape;3518;p23"/>
              <p:cNvSpPr/>
              <p:nvPr/>
            </p:nvSpPr>
            <p:spPr>
              <a:xfrm>
                <a:off x="5402789" y="4483064"/>
                <a:ext cx="231850" cy="165556"/>
              </a:xfrm>
              <a:custGeom>
                <a:rect b="b" l="l" r="r" t="t"/>
                <a:pathLst>
                  <a:path extrusionOk="0" h="507" w="710">
                    <a:moveTo>
                      <a:pt x="710" y="493"/>
                    </a:moveTo>
                    <a:cubicBezTo>
                      <a:pt x="710" y="493"/>
                      <a:pt x="299" y="638"/>
                      <a:pt x="0" y="0"/>
                    </a:cubicBezTo>
                    <a:cubicBezTo>
                      <a:pt x="0" y="0"/>
                      <a:pt x="491" y="53"/>
                      <a:pt x="710" y="4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23"/>
              <p:cNvSpPr/>
              <p:nvPr/>
            </p:nvSpPr>
            <p:spPr>
              <a:xfrm>
                <a:off x="5402789" y="4483064"/>
                <a:ext cx="231850" cy="164250"/>
              </a:xfrm>
              <a:custGeom>
                <a:rect b="b" l="l" r="r" t="t"/>
                <a:pathLst>
                  <a:path extrusionOk="0" h="503" w="710">
                    <a:moveTo>
                      <a:pt x="28" y="56"/>
                    </a:moveTo>
                    <a:cubicBezTo>
                      <a:pt x="155" y="83"/>
                      <a:pt x="485" y="180"/>
                      <a:pt x="665" y="503"/>
                    </a:cubicBezTo>
                    <a:cubicBezTo>
                      <a:pt x="693" y="499"/>
                      <a:pt x="710" y="493"/>
                      <a:pt x="710" y="493"/>
                    </a:cubicBezTo>
                    <a:cubicBezTo>
                      <a:pt x="491" y="53"/>
                      <a:pt x="0" y="0"/>
                      <a:pt x="0" y="0"/>
                    </a:cubicBezTo>
                    <a:cubicBezTo>
                      <a:pt x="9" y="19"/>
                      <a:pt x="18" y="38"/>
                      <a:pt x="28" y="5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5647703" y="4647967"/>
                <a:ext cx="257975" cy="128657"/>
              </a:xfrm>
              <a:custGeom>
                <a:rect b="b" l="l" r="r" t="t"/>
                <a:pathLst>
                  <a:path extrusionOk="0" h="394" w="790">
                    <a:moveTo>
                      <a:pt x="790" y="41"/>
                    </a:moveTo>
                    <a:cubicBezTo>
                      <a:pt x="790" y="41"/>
                      <a:pt x="413" y="-178"/>
                      <a:pt x="0" y="393"/>
                    </a:cubicBezTo>
                    <a:cubicBezTo>
                      <a:pt x="0" y="393"/>
                      <a:pt x="493" y="433"/>
                      <a:pt x="790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23"/>
              <p:cNvSpPr/>
              <p:nvPr/>
            </p:nvSpPr>
            <p:spPr>
              <a:xfrm>
                <a:off x="5647703" y="4655477"/>
                <a:ext cx="257975" cy="121146"/>
              </a:xfrm>
              <a:custGeom>
                <a:rect b="b" l="l" r="r" t="t"/>
                <a:pathLst>
                  <a:path extrusionOk="0" h="371" w="790">
                    <a:moveTo>
                      <a:pt x="38" y="320"/>
                    </a:moveTo>
                    <a:cubicBezTo>
                      <a:pt x="168" y="318"/>
                      <a:pt x="510" y="283"/>
                      <a:pt x="747" y="0"/>
                    </a:cubicBezTo>
                    <a:cubicBezTo>
                      <a:pt x="774" y="9"/>
                      <a:pt x="790" y="18"/>
                      <a:pt x="790" y="18"/>
                    </a:cubicBezTo>
                    <a:cubicBezTo>
                      <a:pt x="493" y="410"/>
                      <a:pt x="0" y="370"/>
                      <a:pt x="0" y="370"/>
                    </a:cubicBezTo>
                    <a:cubicBezTo>
                      <a:pt x="13" y="353"/>
                      <a:pt x="25" y="336"/>
                      <a:pt x="38" y="32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22" name="Google Shape;3522;p23"/>
              <p:cNvSpPr/>
              <p:nvPr/>
            </p:nvSpPr>
            <p:spPr>
              <a:xfrm>
                <a:off x="5761016" y="4318488"/>
                <a:ext cx="128008" cy="252089"/>
              </a:xfrm>
              <a:custGeom>
                <a:rect b="b" l="l" r="r" t="t"/>
                <a:pathLst>
                  <a:path extrusionOk="0" h="772" w="392">
                    <a:moveTo>
                      <a:pt x="391" y="772"/>
                    </a:moveTo>
                    <a:cubicBezTo>
                      <a:pt x="391" y="772"/>
                      <a:pt x="-39" y="703"/>
                      <a:pt x="3" y="0"/>
                    </a:cubicBezTo>
                    <a:cubicBezTo>
                      <a:pt x="3" y="0"/>
                      <a:pt x="409" y="281"/>
                      <a:pt x="391" y="7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23"/>
              <p:cNvSpPr/>
              <p:nvPr/>
            </p:nvSpPr>
            <p:spPr>
              <a:xfrm>
                <a:off x="5761016" y="4318488"/>
                <a:ext cx="128008" cy="252089"/>
              </a:xfrm>
              <a:custGeom>
                <a:rect b="b" l="l" r="r" t="t"/>
                <a:pathLst>
                  <a:path extrusionOk="0" h="772" w="392">
                    <a:moveTo>
                      <a:pt x="0" y="63"/>
                    </a:moveTo>
                    <a:cubicBezTo>
                      <a:pt x="100" y="147"/>
                      <a:pt x="343" y="390"/>
                      <a:pt x="347" y="760"/>
                    </a:cubicBezTo>
                    <a:cubicBezTo>
                      <a:pt x="374" y="770"/>
                      <a:pt x="391" y="772"/>
                      <a:pt x="391" y="772"/>
                    </a:cubicBezTo>
                    <a:cubicBezTo>
                      <a:pt x="409" y="281"/>
                      <a:pt x="3" y="0"/>
                      <a:pt x="3" y="0"/>
                    </a:cubicBezTo>
                    <a:cubicBezTo>
                      <a:pt x="2" y="21"/>
                      <a:pt x="1" y="42"/>
                      <a:pt x="0" y="6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24" name="Google Shape;3524;p23"/>
              <p:cNvSpPr/>
              <p:nvPr/>
            </p:nvSpPr>
            <p:spPr>
              <a:xfrm>
                <a:off x="6062096" y="4727316"/>
                <a:ext cx="252750" cy="136494"/>
              </a:xfrm>
              <a:custGeom>
                <a:rect b="b" l="l" r="r" t="t"/>
                <a:pathLst>
                  <a:path extrusionOk="0" h="418" w="774">
                    <a:moveTo>
                      <a:pt x="774" y="33"/>
                    </a:moveTo>
                    <a:cubicBezTo>
                      <a:pt x="774" y="33"/>
                      <a:pt x="389" y="-169"/>
                      <a:pt x="0" y="418"/>
                    </a:cubicBezTo>
                    <a:cubicBezTo>
                      <a:pt x="0" y="418"/>
                      <a:pt x="494" y="437"/>
                      <a:pt x="774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23"/>
              <p:cNvSpPr/>
              <p:nvPr/>
            </p:nvSpPr>
            <p:spPr>
              <a:xfrm>
                <a:off x="6062096" y="4732867"/>
                <a:ext cx="252750" cy="130943"/>
              </a:xfrm>
              <a:custGeom>
                <a:rect b="b" l="l" r="r" t="t"/>
                <a:pathLst>
                  <a:path extrusionOk="0" h="401" w="774">
                    <a:moveTo>
                      <a:pt x="36" y="350"/>
                    </a:moveTo>
                    <a:cubicBezTo>
                      <a:pt x="166" y="342"/>
                      <a:pt x="506" y="293"/>
                      <a:pt x="731" y="0"/>
                    </a:cubicBezTo>
                    <a:cubicBezTo>
                      <a:pt x="759" y="8"/>
                      <a:pt x="774" y="16"/>
                      <a:pt x="774" y="16"/>
                    </a:cubicBezTo>
                    <a:cubicBezTo>
                      <a:pt x="494" y="420"/>
                      <a:pt x="0" y="401"/>
                      <a:pt x="0" y="401"/>
                    </a:cubicBezTo>
                    <a:cubicBezTo>
                      <a:pt x="12" y="383"/>
                      <a:pt x="24" y="366"/>
                      <a:pt x="36" y="35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23"/>
              <p:cNvSpPr/>
              <p:nvPr/>
            </p:nvSpPr>
            <p:spPr>
              <a:xfrm>
                <a:off x="6114018" y="4569924"/>
                <a:ext cx="130947" cy="148249"/>
              </a:xfrm>
              <a:custGeom>
                <a:rect b="b" l="l" r="r" t="t"/>
                <a:pathLst>
                  <a:path extrusionOk="0" h="454" w="401">
                    <a:moveTo>
                      <a:pt x="401" y="454"/>
                    </a:moveTo>
                    <a:cubicBezTo>
                      <a:pt x="401" y="454"/>
                      <a:pt x="98" y="484"/>
                      <a:pt x="0" y="0"/>
                    </a:cubicBezTo>
                    <a:cubicBezTo>
                      <a:pt x="0" y="0"/>
                      <a:pt x="326" y="118"/>
                      <a:pt x="401" y="4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27" name="Google Shape;3527;p23"/>
              <p:cNvSpPr/>
              <p:nvPr/>
            </p:nvSpPr>
            <p:spPr>
              <a:xfrm>
                <a:off x="6114018" y="4569924"/>
                <a:ext cx="130947" cy="148249"/>
              </a:xfrm>
              <a:custGeom>
                <a:rect b="b" l="l" r="r" t="t"/>
                <a:pathLst>
                  <a:path extrusionOk="0" h="454" w="401">
                    <a:moveTo>
                      <a:pt x="10" y="43"/>
                    </a:moveTo>
                    <a:cubicBezTo>
                      <a:pt x="92" y="82"/>
                      <a:pt x="300" y="203"/>
                      <a:pt x="369" y="453"/>
                    </a:cubicBezTo>
                    <a:cubicBezTo>
                      <a:pt x="389" y="455"/>
                      <a:pt x="401" y="454"/>
                      <a:pt x="401" y="454"/>
                    </a:cubicBezTo>
                    <a:cubicBezTo>
                      <a:pt x="326" y="118"/>
                      <a:pt x="0" y="0"/>
                      <a:pt x="0" y="0"/>
                    </a:cubicBezTo>
                    <a:cubicBezTo>
                      <a:pt x="3" y="14"/>
                      <a:pt x="7" y="29"/>
                      <a:pt x="10" y="4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23"/>
              <p:cNvSpPr/>
              <p:nvPr/>
            </p:nvSpPr>
            <p:spPr>
              <a:xfrm>
                <a:off x="6329215" y="4502330"/>
                <a:ext cx="142049" cy="274294"/>
              </a:xfrm>
              <a:custGeom>
                <a:rect b="b" l="l" r="r" t="t"/>
                <a:pathLst>
                  <a:path extrusionOk="0" h="840" w="435">
                    <a:moveTo>
                      <a:pt x="434" y="840"/>
                    </a:moveTo>
                    <a:cubicBezTo>
                      <a:pt x="434" y="840"/>
                      <a:pt x="-46" y="766"/>
                      <a:pt x="3" y="0"/>
                    </a:cubicBezTo>
                    <a:cubicBezTo>
                      <a:pt x="3" y="0"/>
                      <a:pt x="456" y="305"/>
                      <a:pt x="434" y="8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29" name="Google Shape;3529;p23"/>
              <p:cNvSpPr/>
              <p:nvPr/>
            </p:nvSpPr>
            <p:spPr>
              <a:xfrm>
                <a:off x="6329215" y="4502330"/>
                <a:ext cx="142049" cy="274294"/>
              </a:xfrm>
              <a:custGeom>
                <a:rect b="b" l="l" r="r" t="t"/>
                <a:pathLst>
                  <a:path extrusionOk="0" h="840" w="435">
                    <a:moveTo>
                      <a:pt x="0" y="69"/>
                    </a:moveTo>
                    <a:cubicBezTo>
                      <a:pt x="111" y="160"/>
                      <a:pt x="381" y="424"/>
                      <a:pt x="385" y="826"/>
                    </a:cubicBezTo>
                    <a:cubicBezTo>
                      <a:pt x="415" y="837"/>
                      <a:pt x="434" y="840"/>
                      <a:pt x="434" y="840"/>
                    </a:cubicBezTo>
                    <a:cubicBezTo>
                      <a:pt x="456" y="305"/>
                      <a:pt x="3" y="0"/>
                      <a:pt x="3" y="0"/>
                    </a:cubicBezTo>
                    <a:cubicBezTo>
                      <a:pt x="1" y="24"/>
                      <a:pt x="0" y="47"/>
                      <a:pt x="0" y="6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0" name="Google Shape;3530;p23"/>
            <p:cNvGrpSpPr/>
            <p:nvPr/>
          </p:nvGrpSpPr>
          <p:grpSpPr>
            <a:xfrm>
              <a:off x="5937354" y="3832597"/>
              <a:ext cx="930669" cy="1025662"/>
              <a:chOff x="7461354" y="3832597"/>
              <a:chExt cx="930669" cy="1025662"/>
            </a:xfrm>
          </p:grpSpPr>
          <p:sp>
            <p:nvSpPr>
              <p:cNvPr id="3531" name="Google Shape;3531;p23"/>
              <p:cNvSpPr/>
              <p:nvPr/>
            </p:nvSpPr>
            <p:spPr>
              <a:xfrm>
                <a:off x="7549849" y="3832597"/>
                <a:ext cx="499621" cy="413400"/>
              </a:xfrm>
              <a:custGeom>
                <a:rect b="b" l="l" r="r" t="t"/>
                <a:pathLst>
                  <a:path extrusionOk="0" h="1266" w="1530">
                    <a:moveTo>
                      <a:pt x="1365" y="43"/>
                    </a:moveTo>
                    <a:cubicBezTo>
                      <a:pt x="960" y="-124"/>
                      <a:pt x="962" y="239"/>
                      <a:pt x="711" y="340"/>
                    </a:cubicBezTo>
                    <a:cubicBezTo>
                      <a:pt x="457" y="432"/>
                      <a:pt x="216" y="161"/>
                      <a:pt x="27" y="555"/>
                    </a:cubicBezTo>
                    <a:cubicBezTo>
                      <a:pt x="-173" y="972"/>
                      <a:pt x="815" y="1266"/>
                      <a:pt x="815" y="1266"/>
                    </a:cubicBezTo>
                    <a:lnTo>
                      <a:pt x="1025" y="1158"/>
                    </a:lnTo>
                    <a:lnTo>
                      <a:pt x="1253" y="1098"/>
                    </a:lnTo>
                    <a:cubicBezTo>
                      <a:pt x="1253" y="1098"/>
                      <a:pt x="1792" y="220"/>
                      <a:pt x="1365" y="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23"/>
              <p:cNvSpPr/>
              <p:nvPr/>
            </p:nvSpPr>
            <p:spPr>
              <a:xfrm>
                <a:off x="7628548" y="3922069"/>
                <a:ext cx="383370" cy="317397"/>
              </a:xfrm>
              <a:custGeom>
                <a:rect b="b" l="l" r="r" t="t"/>
                <a:pathLst>
                  <a:path extrusionOk="0" h="972" w="1174">
                    <a:moveTo>
                      <a:pt x="1047" y="33"/>
                    </a:moveTo>
                    <a:cubicBezTo>
                      <a:pt x="736" y="-95"/>
                      <a:pt x="738" y="184"/>
                      <a:pt x="545" y="261"/>
                    </a:cubicBezTo>
                    <a:cubicBezTo>
                      <a:pt x="350" y="332"/>
                      <a:pt x="165" y="124"/>
                      <a:pt x="20" y="427"/>
                    </a:cubicBezTo>
                    <a:cubicBezTo>
                      <a:pt x="-134" y="747"/>
                      <a:pt x="625" y="972"/>
                      <a:pt x="625" y="972"/>
                    </a:cubicBezTo>
                    <a:lnTo>
                      <a:pt x="786" y="889"/>
                    </a:lnTo>
                    <a:lnTo>
                      <a:pt x="961" y="843"/>
                    </a:lnTo>
                    <a:cubicBezTo>
                      <a:pt x="961" y="843"/>
                      <a:pt x="1375" y="169"/>
                      <a:pt x="1047" y="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23"/>
              <p:cNvSpPr/>
              <p:nvPr/>
            </p:nvSpPr>
            <p:spPr>
              <a:xfrm>
                <a:off x="7461354" y="4085012"/>
                <a:ext cx="349082" cy="520831"/>
              </a:xfrm>
              <a:custGeom>
                <a:rect b="b" l="l" r="r" t="t"/>
                <a:pathLst>
                  <a:path extrusionOk="0" h="1595" w="1069">
                    <a:moveTo>
                      <a:pt x="124" y="81"/>
                    </a:moveTo>
                    <a:cubicBezTo>
                      <a:pt x="-176" y="399"/>
                      <a:pt x="163" y="527"/>
                      <a:pt x="168" y="797"/>
                    </a:cubicBezTo>
                    <a:cubicBezTo>
                      <a:pt x="163" y="1067"/>
                      <a:pt x="-176" y="1196"/>
                      <a:pt x="124" y="1514"/>
                    </a:cubicBezTo>
                    <a:cubicBezTo>
                      <a:pt x="442" y="1850"/>
                      <a:pt x="1069" y="1032"/>
                      <a:pt x="1069" y="1032"/>
                    </a:cubicBezTo>
                    <a:lnTo>
                      <a:pt x="1044" y="797"/>
                    </a:lnTo>
                    <a:lnTo>
                      <a:pt x="1069" y="563"/>
                    </a:lnTo>
                    <a:cubicBezTo>
                      <a:pt x="1069" y="563"/>
                      <a:pt x="442" y="-255"/>
                      <a:pt x="124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23"/>
              <p:cNvSpPr/>
              <p:nvPr/>
            </p:nvSpPr>
            <p:spPr>
              <a:xfrm>
                <a:off x="7542665" y="4145422"/>
                <a:ext cx="267771" cy="399685"/>
              </a:xfrm>
              <a:custGeom>
                <a:rect b="b" l="l" r="r" t="t"/>
                <a:pathLst>
                  <a:path extrusionOk="0" h="1224" w="820">
                    <a:moveTo>
                      <a:pt x="95" y="62"/>
                    </a:moveTo>
                    <a:cubicBezTo>
                      <a:pt x="-136" y="306"/>
                      <a:pt x="124" y="405"/>
                      <a:pt x="128" y="612"/>
                    </a:cubicBezTo>
                    <a:cubicBezTo>
                      <a:pt x="124" y="820"/>
                      <a:pt x="-136" y="918"/>
                      <a:pt x="95" y="1162"/>
                    </a:cubicBezTo>
                    <a:cubicBezTo>
                      <a:pt x="339" y="1420"/>
                      <a:pt x="820" y="792"/>
                      <a:pt x="820" y="792"/>
                    </a:cubicBezTo>
                    <a:lnTo>
                      <a:pt x="801" y="612"/>
                    </a:lnTo>
                    <a:lnTo>
                      <a:pt x="820" y="432"/>
                    </a:lnTo>
                    <a:cubicBezTo>
                      <a:pt x="820" y="432"/>
                      <a:pt x="339" y="-196"/>
                      <a:pt x="95" y="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35" name="Google Shape;3535;p23"/>
              <p:cNvSpPr/>
              <p:nvPr/>
            </p:nvSpPr>
            <p:spPr>
              <a:xfrm>
                <a:off x="7620057" y="4236527"/>
                <a:ext cx="196583" cy="238701"/>
              </a:xfrm>
              <a:custGeom>
                <a:rect b="b" l="l" r="r" t="t"/>
                <a:pathLst>
                  <a:path extrusionOk="0" h="731" w="602">
                    <a:moveTo>
                      <a:pt x="586" y="464"/>
                    </a:moveTo>
                    <a:cubicBezTo>
                      <a:pt x="586" y="464"/>
                      <a:pt x="218" y="754"/>
                      <a:pt x="179" y="729"/>
                    </a:cubicBezTo>
                    <a:cubicBezTo>
                      <a:pt x="140" y="703"/>
                      <a:pt x="478" y="443"/>
                      <a:pt x="478" y="443"/>
                    </a:cubicBezTo>
                    <a:cubicBezTo>
                      <a:pt x="478" y="443"/>
                      <a:pt x="114" y="606"/>
                      <a:pt x="68" y="566"/>
                    </a:cubicBezTo>
                    <a:cubicBezTo>
                      <a:pt x="21" y="527"/>
                      <a:pt x="409" y="349"/>
                      <a:pt x="409" y="349"/>
                    </a:cubicBezTo>
                    <a:cubicBezTo>
                      <a:pt x="409" y="349"/>
                      <a:pt x="9" y="402"/>
                      <a:pt x="0" y="337"/>
                    </a:cubicBezTo>
                    <a:cubicBezTo>
                      <a:pt x="-9" y="273"/>
                      <a:pt x="457" y="306"/>
                      <a:pt x="457" y="306"/>
                    </a:cubicBezTo>
                    <a:cubicBezTo>
                      <a:pt x="457" y="306"/>
                      <a:pt x="78" y="182"/>
                      <a:pt x="116" y="121"/>
                    </a:cubicBezTo>
                    <a:cubicBezTo>
                      <a:pt x="155" y="60"/>
                      <a:pt x="519" y="252"/>
                      <a:pt x="519" y="252"/>
                    </a:cubicBezTo>
                    <a:cubicBezTo>
                      <a:pt x="519" y="252"/>
                      <a:pt x="224" y="39"/>
                      <a:pt x="293" y="4"/>
                    </a:cubicBezTo>
                    <a:cubicBezTo>
                      <a:pt x="361" y="-32"/>
                      <a:pt x="602" y="200"/>
                      <a:pt x="602" y="200"/>
                    </a:cubicBezTo>
                    <a:lnTo>
                      <a:pt x="586" y="46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>
                <a:off x="7719656" y="4040603"/>
                <a:ext cx="239361" cy="193965"/>
              </a:xfrm>
              <a:custGeom>
                <a:rect b="b" l="l" r="r" t="t"/>
                <a:pathLst>
                  <a:path extrusionOk="0" h="594" w="733">
                    <a:moveTo>
                      <a:pt x="392" y="594"/>
                    </a:moveTo>
                    <a:cubicBezTo>
                      <a:pt x="392" y="594"/>
                      <a:pt x="-10" y="354"/>
                      <a:pt x="0" y="309"/>
                    </a:cubicBezTo>
                    <a:cubicBezTo>
                      <a:pt x="10" y="263"/>
                      <a:pt x="374" y="486"/>
                      <a:pt x="374" y="486"/>
                    </a:cubicBezTo>
                    <a:cubicBezTo>
                      <a:pt x="374" y="486"/>
                      <a:pt x="91" y="204"/>
                      <a:pt x="112" y="146"/>
                    </a:cubicBezTo>
                    <a:cubicBezTo>
                      <a:pt x="132" y="88"/>
                      <a:pt x="437" y="388"/>
                      <a:pt x="437" y="388"/>
                    </a:cubicBezTo>
                    <a:cubicBezTo>
                      <a:pt x="437" y="388"/>
                      <a:pt x="244" y="33"/>
                      <a:pt x="301" y="1"/>
                    </a:cubicBezTo>
                    <a:cubicBezTo>
                      <a:pt x="358" y="-30"/>
                      <a:pt x="494" y="417"/>
                      <a:pt x="494" y="417"/>
                    </a:cubicBezTo>
                    <a:cubicBezTo>
                      <a:pt x="494" y="417"/>
                      <a:pt x="474" y="18"/>
                      <a:pt x="545" y="33"/>
                    </a:cubicBezTo>
                    <a:cubicBezTo>
                      <a:pt x="615" y="47"/>
                      <a:pt x="567" y="455"/>
                      <a:pt x="567" y="455"/>
                    </a:cubicBezTo>
                    <a:cubicBezTo>
                      <a:pt x="567" y="455"/>
                      <a:pt x="660" y="104"/>
                      <a:pt x="718" y="155"/>
                    </a:cubicBezTo>
                    <a:cubicBezTo>
                      <a:pt x="776" y="207"/>
                      <a:pt x="645" y="515"/>
                      <a:pt x="645" y="515"/>
                    </a:cubicBezTo>
                    <a:lnTo>
                      <a:pt x="392" y="5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>
                <a:off x="7959671" y="3910314"/>
                <a:ext cx="432352" cy="469891"/>
              </a:xfrm>
              <a:custGeom>
                <a:rect b="b" l="l" r="r" t="t"/>
                <a:pathLst>
                  <a:path extrusionOk="0" h="1439" w="1324">
                    <a:moveTo>
                      <a:pt x="1314" y="1197"/>
                    </a:moveTo>
                    <a:cubicBezTo>
                      <a:pt x="1387" y="765"/>
                      <a:pt x="1033" y="848"/>
                      <a:pt x="879" y="626"/>
                    </a:cubicBezTo>
                    <a:cubicBezTo>
                      <a:pt x="732" y="399"/>
                      <a:pt x="942" y="103"/>
                      <a:pt x="516" y="7"/>
                    </a:cubicBezTo>
                    <a:cubicBezTo>
                      <a:pt x="65" y="-95"/>
                      <a:pt x="0" y="934"/>
                      <a:pt x="0" y="934"/>
                    </a:cubicBezTo>
                    <a:lnTo>
                      <a:pt x="152" y="1114"/>
                    </a:lnTo>
                    <a:lnTo>
                      <a:pt x="261" y="1323"/>
                    </a:lnTo>
                    <a:cubicBezTo>
                      <a:pt x="261" y="1323"/>
                      <a:pt x="1238" y="1653"/>
                      <a:pt x="1314" y="11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>
                <a:off x="7969467" y="3996194"/>
                <a:ext cx="332101" cy="360500"/>
              </a:xfrm>
              <a:custGeom>
                <a:rect b="b" l="l" r="r" t="t"/>
                <a:pathLst>
                  <a:path extrusionOk="0" h="1104" w="1017">
                    <a:moveTo>
                      <a:pt x="1009" y="918"/>
                    </a:moveTo>
                    <a:cubicBezTo>
                      <a:pt x="1065" y="587"/>
                      <a:pt x="794" y="650"/>
                      <a:pt x="675" y="480"/>
                    </a:cubicBezTo>
                    <a:cubicBezTo>
                      <a:pt x="563" y="306"/>
                      <a:pt x="724" y="78"/>
                      <a:pt x="396" y="5"/>
                    </a:cubicBezTo>
                    <a:cubicBezTo>
                      <a:pt x="50" y="-73"/>
                      <a:pt x="0" y="716"/>
                      <a:pt x="0" y="716"/>
                    </a:cubicBezTo>
                    <a:lnTo>
                      <a:pt x="117" y="855"/>
                    </a:lnTo>
                    <a:lnTo>
                      <a:pt x="201" y="1015"/>
                    </a:lnTo>
                    <a:cubicBezTo>
                      <a:pt x="201" y="1015"/>
                      <a:pt x="951" y="1268"/>
                      <a:pt x="1009" y="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39" name="Google Shape;3539;p23"/>
              <p:cNvSpPr/>
              <p:nvPr/>
            </p:nvSpPr>
            <p:spPr>
              <a:xfrm>
                <a:off x="7977631" y="4098074"/>
                <a:ext cx="189726" cy="227925"/>
              </a:xfrm>
              <a:custGeom>
                <a:rect b="b" l="l" r="r" t="t"/>
                <a:pathLst>
                  <a:path extrusionOk="0" h="698" w="581">
                    <a:moveTo>
                      <a:pt x="0" y="446"/>
                    </a:moveTo>
                    <a:cubicBezTo>
                      <a:pt x="0" y="446"/>
                      <a:pt x="144" y="0"/>
                      <a:pt x="191" y="0"/>
                    </a:cubicBezTo>
                    <a:cubicBezTo>
                      <a:pt x="237" y="0"/>
                      <a:pt x="102" y="404"/>
                      <a:pt x="102" y="404"/>
                    </a:cubicBezTo>
                    <a:cubicBezTo>
                      <a:pt x="102" y="404"/>
                      <a:pt x="313" y="66"/>
                      <a:pt x="374" y="72"/>
                    </a:cubicBezTo>
                    <a:cubicBezTo>
                      <a:pt x="435" y="79"/>
                      <a:pt x="211" y="444"/>
                      <a:pt x="211" y="444"/>
                    </a:cubicBezTo>
                    <a:cubicBezTo>
                      <a:pt x="211" y="444"/>
                      <a:pt x="514" y="176"/>
                      <a:pt x="558" y="225"/>
                    </a:cubicBezTo>
                    <a:cubicBezTo>
                      <a:pt x="601" y="274"/>
                      <a:pt x="195" y="505"/>
                      <a:pt x="195" y="505"/>
                    </a:cubicBezTo>
                    <a:cubicBezTo>
                      <a:pt x="195" y="505"/>
                      <a:pt x="580" y="397"/>
                      <a:pt x="581" y="469"/>
                    </a:cubicBezTo>
                    <a:cubicBezTo>
                      <a:pt x="583" y="541"/>
                      <a:pt x="174" y="585"/>
                      <a:pt x="174" y="585"/>
                    </a:cubicBezTo>
                    <a:cubicBezTo>
                      <a:pt x="174" y="585"/>
                      <a:pt x="538" y="597"/>
                      <a:pt x="501" y="665"/>
                    </a:cubicBezTo>
                    <a:cubicBezTo>
                      <a:pt x="463" y="733"/>
                      <a:pt x="134" y="675"/>
                      <a:pt x="134" y="675"/>
                    </a:cubicBezTo>
                    <a:lnTo>
                      <a:pt x="0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40" name="Google Shape;3540;p23"/>
              <p:cNvSpPr/>
              <p:nvPr/>
            </p:nvSpPr>
            <p:spPr>
              <a:xfrm>
                <a:off x="7549849" y="4444859"/>
                <a:ext cx="499621" cy="413400"/>
              </a:xfrm>
              <a:custGeom>
                <a:rect b="b" l="l" r="r" t="t"/>
                <a:pathLst>
                  <a:path extrusionOk="0" h="1266" w="1530">
                    <a:moveTo>
                      <a:pt x="1365" y="1223"/>
                    </a:moveTo>
                    <a:cubicBezTo>
                      <a:pt x="960" y="1390"/>
                      <a:pt x="962" y="1027"/>
                      <a:pt x="711" y="926"/>
                    </a:cubicBezTo>
                    <a:cubicBezTo>
                      <a:pt x="457" y="834"/>
                      <a:pt x="216" y="1105"/>
                      <a:pt x="27" y="710"/>
                    </a:cubicBezTo>
                    <a:cubicBezTo>
                      <a:pt x="-173" y="293"/>
                      <a:pt x="815" y="0"/>
                      <a:pt x="815" y="0"/>
                    </a:cubicBezTo>
                    <a:lnTo>
                      <a:pt x="1025" y="108"/>
                    </a:lnTo>
                    <a:lnTo>
                      <a:pt x="1253" y="168"/>
                    </a:lnTo>
                    <a:cubicBezTo>
                      <a:pt x="1253" y="168"/>
                      <a:pt x="1792" y="1046"/>
                      <a:pt x="1365" y="12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>
                <a:off x="7628548" y="4451390"/>
                <a:ext cx="383370" cy="317397"/>
              </a:xfrm>
              <a:custGeom>
                <a:rect b="b" l="l" r="r" t="t"/>
                <a:pathLst>
                  <a:path extrusionOk="0" h="972" w="1174">
                    <a:moveTo>
                      <a:pt x="1047" y="938"/>
                    </a:moveTo>
                    <a:cubicBezTo>
                      <a:pt x="736" y="1067"/>
                      <a:pt x="738" y="788"/>
                      <a:pt x="545" y="710"/>
                    </a:cubicBezTo>
                    <a:cubicBezTo>
                      <a:pt x="350" y="640"/>
                      <a:pt x="165" y="848"/>
                      <a:pt x="20" y="545"/>
                    </a:cubicBezTo>
                    <a:cubicBezTo>
                      <a:pt x="-134" y="225"/>
                      <a:pt x="625" y="0"/>
                      <a:pt x="625" y="0"/>
                    </a:cubicBezTo>
                    <a:lnTo>
                      <a:pt x="786" y="82"/>
                    </a:lnTo>
                    <a:lnTo>
                      <a:pt x="961" y="128"/>
                    </a:lnTo>
                    <a:cubicBezTo>
                      <a:pt x="961" y="128"/>
                      <a:pt x="1375" y="803"/>
                      <a:pt x="1047" y="9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>
                <a:off x="7719656" y="4456288"/>
                <a:ext cx="239361" cy="193965"/>
              </a:xfrm>
              <a:custGeom>
                <a:rect b="b" l="l" r="r" t="t"/>
                <a:pathLst>
                  <a:path extrusionOk="0" h="594" w="733">
                    <a:moveTo>
                      <a:pt x="392" y="0"/>
                    </a:moveTo>
                    <a:cubicBezTo>
                      <a:pt x="392" y="0"/>
                      <a:pt x="-10" y="240"/>
                      <a:pt x="0" y="285"/>
                    </a:cubicBezTo>
                    <a:cubicBezTo>
                      <a:pt x="10" y="330"/>
                      <a:pt x="374" y="108"/>
                      <a:pt x="374" y="108"/>
                    </a:cubicBezTo>
                    <a:cubicBezTo>
                      <a:pt x="374" y="108"/>
                      <a:pt x="91" y="389"/>
                      <a:pt x="112" y="447"/>
                    </a:cubicBezTo>
                    <a:cubicBezTo>
                      <a:pt x="132" y="505"/>
                      <a:pt x="437" y="206"/>
                      <a:pt x="437" y="206"/>
                    </a:cubicBezTo>
                    <a:cubicBezTo>
                      <a:pt x="437" y="206"/>
                      <a:pt x="244" y="561"/>
                      <a:pt x="301" y="592"/>
                    </a:cubicBezTo>
                    <a:cubicBezTo>
                      <a:pt x="358" y="624"/>
                      <a:pt x="494" y="176"/>
                      <a:pt x="494" y="176"/>
                    </a:cubicBezTo>
                    <a:cubicBezTo>
                      <a:pt x="494" y="176"/>
                      <a:pt x="474" y="575"/>
                      <a:pt x="545" y="561"/>
                    </a:cubicBezTo>
                    <a:cubicBezTo>
                      <a:pt x="615" y="546"/>
                      <a:pt x="567" y="138"/>
                      <a:pt x="567" y="138"/>
                    </a:cubicBezTo>
                    <a:cubicBezTo>
                      <a:pt x="567" y="138"/>
                      <a:pt x="660" y="490"/>
                      <a:pt x="718" y="438"/>
                    </a:cubicBezTo>
                    <a:cubicBezTo>
                      <a:pt x="776" y="387"/>
                      <a:pt x="645" y="79"/>
                      <a:pt x="645" y="79"/>
                    </a:cubicBez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43" name="Google Shape;3543;p23"/>
              <p:cNvSpPr/>
              <p:nvPr/>
            </p:nvSpPr>
            <p:spPr>
              <a:xfrm>
                <a:off x="7959671" y="4310651"/>
                <a:ext cx="432352" cy="469891"/>
              </a:xfrm>
              <a:custGeom>
                <a:rect b="b" l="l" r="r" t="t"/>
                <a:pathLst>
                  <a:path extrusionOk="0" h="1439" w="1324">
                    <a:moveTo>
                      <a:pt x="1314" y="242"/>
                    </a:moveTo>
                    <a:cubicBezTo>
                      <a:pt x="1387" y="673"/>
                      <a:pt x="1033" y="591"/>
                      <a:pt x="879" y="812"/>
                    </a:cubicBezTo>
                    <a:cubicBezTo>
                      <a:pt x="732" y="1039"/>
                      <a:pt x="942" y="1335"/>
                      <a:pt x="516" y="1432"/>
                    </a:cubicBezTo>
                    <a:cubicBezTo>
                      <a:pt x="65" y="1533"/>
                      <a:pt x="0" y="505"/>
                      <a:pt x="0" y="505"/>
                    </a:cubicBezTo>
                    <a:lnTo>
                      <a:pt x="152" y="324"/>
                    </a:lnTo>
                    <a:lnTo>
                      <a:pt x="261" y="115"/>
                    </a:lnTo>
                    <a:cubicBezTo>
                      <a:pt x="261" y="115"/>
                      <a:pt x="1238" y="-214"/>
                      <a:pt x="1314" y="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23"/>
              <p:cNvSpPr/>
              <p:nvPr/>
            </p:nvSpPr>
            <p:spPr>
              <a:xfrm>
                <a:off x="7969467" y="4334162"/>
                <a:ext cx="332101" cy="360827"/>
              </a:xfrm>
              <a:custGeom>
                <a:rect b="b" l="l" r="r" t="t"/>
                <a:pathLst>
                  <a:path extrusionOk="0" h="1105" w="1017">
                    <a:moveTo>
                      <a:pt x="1009" y="186"/>
                    </a:moveTo>
                    <a:cubicBezTo>
                      <a:pt x="1065" y="517"/>
                      <a:pt x="794" y="454"/>
                      <a:pt x="675" y="624"/>
                    </a:cubicBezTo>
                    <a:cubicBezTo>
                      <a:pt x="563" y="798"/>
                      <a:pt x="724" y="1025"/>
                      <a:pt x="396" y="1099"/>
                    </a:cubicBezTo>
                    <a:cubicBezTo>
                      <a:pt x="50" y="1177"/>
                      <a:pt x="0" y="387"/>
                      <a:pt x="0" y="387"/>
                    </a:cubicBezTo>
                    <a:lnTo>
                      <a:pt x="117" y="249"/>
                    </a:lnTo>
                    <a:lnTo>
                      <a:pt x="201" y="88"/>
                    </a:lnTo>
                    <a:cubicBezTo>
                      <a:pt x="201" y="88"/>
                      <a:pt x="951" y="-164"/>
                      <a:pt x="1009" y="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45" name="Google Shape;3545;p23"/>
              <p:cNvSpPr/>
              <p:nvPr/>
            </p:nvSpPr>
            <p:spPr>
              <a:xfrm>
                <a:off x="7977631" y="4364530"/>
                <a:ext cx="189726" cy="228251"/>
              </a:xfrm>
              <a:custGeom>
                <a:rect b="b" l="l" r="r" t="t"/>
                <a:pathLst>
                  <a:path extrusionOk="0" h="699" w="581">
                    <a:moveTo>
                      <a:pt x="0" y="252"/>
                    </a:moveTo>
                    <a:cubicBezTo>
                      <a:pt x="0" y="252"/>
                      <a:pt x="144" y="698"/>
                      <a:pt x="191" y="699"/>
                    </a:cubicBezTo>
                    <a:cubicBezTo>
                      <a:pt x="237" y="699"/>
                      <a:pt x="102" y="295"/>
                      <a:pt x="102" y="295"/>
                    </a:cubicBezTo>
                    <a:cubicBezTo>
                      <a:pt x="102" y="295"/>
                      <a:pt x="313" y="633"/>
                      <a:pt x="374" y="626"/>
                    </a:cubicBezTo>
                    <a:cubicBezTo>
                      <a:pt x="435" y="619"/>
                      <a:pt x="211" y="255"/>
                      <a:pt x="211" y="255"/>
                    </a:cubicBezTo>
                    <a:cubicBezTo>
                      <a:pt x="211" y="255"/>
                      <a:pt x="514" y="522"/>
                      <a:pt x="558" y="474"/>
                    </a:cubicBezTo>
                    <a:cubicBezTo>
                      <a:pt x="601" y="425"/>
                      <a:pt x="195" y="193"/>
                      <a:pt x="195" y="193"/>
                    </a:cubicBezTo>
                    <a:cubicBezTo>
                      <a:pt x="195" y="193"/>
                      <a:pt x="580" y="302"/>
                      <a:pt x="581" y="229"/>
                    </a:cubicBezTo>
                    <a:cubicBezTo>
                      <a:pt x="583" y="157"/>
                      <a:pt x="174" y="113"/>
                      <a:pt x="174" y="113"/>
                    </a:cubicBezTo>
                    <a:cubicBezTo>
                      <a:pt x="174" y="113"/>
                      <a:pt x="538" y="101"/>
                      <a:pt x="501" y="33"/>
                    </a:cubicBezTo>
                    <a:cubicBezTo>
                      <a:pt x="463" y="-35"/>
                      <a:pt x="134" y="24"/>
                      <a:pt x="134" y="24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46" name="Google Shape;3546;p23"/>
              <p:cNvSpPr/>
              <p:nvPr/>
            </p:nvSpPr>
            <p:spPr>
              <a:xfrm>
                <a:off x="7750025" y="4175137"/>
                <a:ext cx="339939" cy="340255"/>
              </a:xfrm>
              <a:custGeom>
                <a:rect b="b" l="l" r="r" t="t"/>
                <a:pathLst>
                  <a:path extrusionOk="0" h="1042" w="1041">
                    <a:moveTo>
                      <a:pt x="524" y="0"/>
                    </a:moveTo>
                    <a:cubicBezTo>
                      <a:pt x="811" y="2"/>
                      <a:pt x="1043" y="237"/>
                      <a:pt x="1041" y="524"/>
                    </a:cubicBezTo>
                    <a:cubicBezTo>
                      <a:pt x="1040" y="812"/>
                      <a:pt x="805" y="1044"/>
                      <a:pt x="517" y="1042"/>
                    </a:cubicBezTo>
                    <a:cubicBezTo>
                      <a:pt x="230" y="1040"/>
                      <a:pt x="-2" y="806"/>
                      <a:pt x="0" y="518"/>
                    </a:cubicBezTo>
                    <a:cubicBezTo>
                      <a:pt x="1" y="230"/>
                      <a:pt x="236" y="-1"/>
                      <a:pt x="5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23"/>
              <p:cNvSpPr/>
              <p:nvPr/>
            </p:nvSpPr>
            <p:spPr>
              <a:xfrm>
                <a:off x="7817947" y="4428206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3" y="66"/>
                      <a:pt x="65" y="84"/>
                      <a:pt x="41" y="84"/>
                    </a:cubicBezTo>
                    <a:cubicBezTo>
                      <a:pt x="18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23"/>
              <p:cNvSpPr/>
              <p:nvPr/>
            </p:nvSpPr>
            <p:spPr>
              <a:xfrm>
                <a:off x="7790844" y="4356367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1"/>
                      <a:pt x="109" y="25"/>
                      <a:pt x="109" y="56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5"/>
                      <a:pt x="24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7859419" y="4374653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5" y="1"/>
                      <a:pt x="110" y="25"/>
                      <a:pt x="110" y="56"/>
                    </a:cubicBezTo>
                    <a:cubicBezTo>
                      <a:pt x="109" y="86"/>
                      <a:pt x="86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7876727" y="4449104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6" y="0"/>
                    </a:moveTo>
                    <a:cubicBezTo>
                      <a:pt x="86" y="0"/>
                      <a:pt x="110" y="25"/>
                      <a:pt x="110" y="55"/>
                    </a:cubicBezTo>
                    <a:cubicBezTo>
                      <a:pt x="110" y="86"/>
                      <a:pt x="85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1" y="24"/>
                      <a:pt x="25" y="0"/>
                      <a:pt x="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7846031" y="4319468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7788558" y="4282569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6" y="0"/>
                      <a:pt x="110" y="25"/>
                      <a:pt x="110" y="55"/>
                    </a:cubicBezTo>
                    <a:cubicBezTo>
                      <a:pt x="110" y="85"/>
                      <a:pt x="86" y="111"/>
                      <a:pt x="55" y="110"/>
                    </a:cubicBezTo>
                    <a:cubicBezTo>
                      <a:pt x="25" y="110"/>
                      <a:pt x="0" y="85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7930934" y="4385429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7952487" y="4453676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6" y="1"/>
                      <a:pt x="84" y="19"/>
                      <a:pt x="84" y="43"/>
                    </a:cubicBezTo>
                    <a:cubicBezTo>
                      <a:pt x="84" y="66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23"/>
              <p:cNvSpPr/>
              <p:nvPr/>
            </p:nvSpPr>
            <p:spPr>
              <a:xfrm>
                <a:off x="8002122" y="4403715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6" y="1"/>
                      <a:pt x="110" y="25"/>
                      <a:pt x="110" y="56"/>
                    </a:cubicBezTo>
                    <a:cubicBezTo>
                      <a:pt x="110" y="86"/>
                      <a:pt x="85" y="110"/>
                      <a:pt x="55" y="110"/>
                    </a:cubicBezTo>
                    <a:cubicBezTo>
                      <a:pt x="24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23"/>
              <p:cNvSpPr/>
              <p:nvPr/>
            </p:nvSpPr>
            <p:spPr>
              <a:xfrm>
                <a:off x="7906443" y="4331550"/>
                <a:ext cx="27104" cy="27429"/>
              </a:xfrm>
              <a:custGeom>
                <a:rect b="b" l="l" r="r" t="t"/>
                <a:pathLst>
                  <a:path extrusionOk="0" h="84" w="83">
                    <a:moveTo>
                      <a:pt x="42" y="0"/>
                    </a:moveTo>
                    <a:cubicBezTo>
                      <a:pt x="65" y="0"/>
                      <a:pt x="83" y="19"/>
                      <a:pt x="83" y="43"/>
                    </a:cubicBezTo>
                    <a:cubicBezTo>
                      <a:pt x="83" y="66"/>
                      <a:pt x="64" y="84"/>
                      <a:pt x="41" y="84"/>
                    </a:cubicBezTo>
                    <a:cubicBezTo>
                      <a:pt x="18" y="84"/>
                      <a:pt x="-1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57" name="Google Shape;3557;p23"/>
              <p:cNvSpPr/>
              <p:nvPr/>
            </p:nvSpPr>
            <p:spPr>
              <a:xfrm>
                <a:off x="7980570" y="4330244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3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23"/>
              <p:cNvSpPr/>
              <p:nvPr/>
            </p:nvSpPr>
            <p:spPr>
              <a:xfrm>
                <a:off x="8038370" y="4334489"/>
                <a:ext cx="27430" cy="27103"/>
              </a:xfrm>
              <a:custGeom>
                <a:rect b="b" l="l" r="r" t="t"/>
                <a:pathLst>
                  <a:path extrusionOk="0" h="83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3"/>
                    </a:cubicBezTo>
                    <a:cubicBezTo>
                      <a:pt x="19" y="83"/>
                      <a:pt x="0" y="64"/>
                      <a:pt x="0" y="41"/>
                    </a:cubicBezTo>
                    <a:cubicBezTo>
                      <a:pt x="0" y="18"/>
                      <a:pt x="19" y="-1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23"/>
              <p:cNvSpPr/>
              <p:nvPr/>
            </p:nvSpPr>
            <p:spPr>
              <a:xfrm>
                <a:off x="8016817" y="4265915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1"/>
                      <a:pt x="109" y="25"/>
                      <a:pt x="109" y="56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23"/>
              <p:cNvSpPr/>
              <p:nvPr/>
            </p:nvSpPr>
            <p:spPr>
              <a:xfrm>
                <a:off x="7945302" y="4269834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10" y="25"/>
                      <a:pt x="109" y="55"/>
                    </a:cubicBezTo>
                    <a:cubicBezTo>
                      <a:pt x="109" y="85"/>
                      <a:pt x="85" y="111"/>
                      <a:pt x="54" y="110"/>
                    </a:cubicBezTo>
                    <a:cubicBezTo>
                      <a:pt x="24" y="110"/>
                      <a:pt x="0" y="85"/>
                      <a:pt x="0" y="55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61" name="Google Shape;3561;p23"/>
              <p:cNvSpPr/>
              <p:nvPr/>
            </p:nvSpPr>
            <p:spPr>
              <a:xfrm>
                <a:off x="7868563" y="4269507"/>
                <a:ext cx="27430" cy="27103"/>
              </a:xfrm>
              <a:custGeom>
                <a:rect b="b" l="l" r="r" t="t"/>
                <a:pathLst>
                  <a:path extrusionOk="0" h="83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3"/>
                      <a:pt x="42" y="83"/>
                    </a:cubicBezTo>
                    <a:cubicBezTo>
                      <a:pt x="18" y="83"/>
                      <a:pt x="0" y="64"/>
                      <a:pt x="0" y="41"/>
                    </a:cubicBezTo>
                    <a:cubicBezTo>
                      <a:pt x="0" y="18"/>
                      <a:pt x="19" y="-1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62" name="Google Shape;3562;p23"/>
              <p:cNvSpPr/>
              <p:nvPr/>
            </p:nvSpPr>
            <p:spPr>
              <a:xfrm>
                <a:off x="7832642" y="4227057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3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6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1" y="19"/>
                      <a:pt x="19" y="0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63" name="Google Shape;3563;p23"/>
              <p:cNvSpPr/>
              <p:nvPr/>
            </p:nvSpPr>
            <p:spPr>
              <a:xfrm>
                <a:off x="7893381" y="4221179"/>
                <a:ext cx="27104" cy="27429"/>
              </a:xfrm>
              <a:custGeom>
                <a:rect b="b" l="l" r="r" t="t"/>
                <a:pathLst>
                  <a:path extrusionOk="0" h="84" w="83">
                    <a:moveTo>
                      <a:pt x="42" y="0"/>
                    </a:moveTo>
                    <a:cubicBezTo>
                      <a:pt x="65" y="1"/>
                      <a:pt x="84" y="19"/>
                      <a:pt x="83" y="43"/>
                    </a:cubicBezTo>
                    <a:cubicBezTo>
                      <a:pt x="83" y="66"/>
                      <a:pt x="64" y="84"/>
                      <a:pt x="41" y="84"/>
                    </a:cubicBezTo>
                    <a:cubicBezTo>
                      <a:pt x="18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64" name="Google Shape;3564;p23"/>
              <p:cNvSpPr/>
              <p:nvPr/>
            </p:nvSpPr>
            <p:spPr>
              <a:xfrm>
                <a:off x="7963589" y="4217587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5"/>
                      <a:pt x="84" y="111"/>
                      <a:pt x="54" y="110"/>
                    </a:cubicBezTo>
                    <a:cubicBezTo>
                      <a:pt x="24" y="110"/>
                      <a:pt x="-1" y="85"/>
                      <a:pt x="0" y="54"/>
                    </a:cubicBezTo>
                    <a:cubicBezTo>
                      <a:pt x="0" y="24"/>
                      <a:pt x="24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</p:grpSp>
      <p:grpSp>
        <p:nvGrpSpPr>
          <p:cNvPr id="3565" name="Google Shape;3565;p23"/>
          <p:cNvGrpSpPr/>
          <p:nvPr/>
        </p:nvGrpSpPr>
        <p:grpSpPr>
          <a:xfrm flipH="1">
            <a:off x="-304793" y="3063403"/>
            <a:ext cx="2118011" cy="2385046"/>
            <a:chOff x="5032807" y="2699178"/>
            <a:chExt cx="2118011" cy="2385046"/>
          </a:xfrm>
        </p:grpSpPr>
        <p:sp>
          <p:nvSpPr>
            <p:cNvPr id="3566" name="Google Shape;3566;p23"/>
            <p:cNvSpPr/>
            <p:nvPr/>
          </p:nvSpPr>
          <p:spPr>
            <a:xfrm>
              <a:off x="5880534" y="3359768"/>
              <a:ext cx="789924" cy="769981"/>
            </a:xfrm>
            <a:custGeom>
              <a:rect b="b" l="l" r="r" t="t"/>
              <a:pathLst>
                <a:path extrusionOk="0" h="2358" w="2419">
                  <a:moveTo>
                    <a:pt x="2417" y="2334"/>
                  </a:moveTo>
                  <a:cubicBezTo>
                    <a:pt x="2340" y="2153"/>
                    <a:pt x="2220" y="1971"/>
                    <a:pt x="2094" y="1803"/>
                  </a:cubicBezTo>
                  <a:cubicBezTo>
                    <a:pt x="2098" y="1796"/>
                    <a:pt x="2103" y="1787"/>
                    <a:pt x="2108" y="1775"/>
                  </a:cubicBezTo>
                  <a:cubicBezTo>
                    <a:pt x="2118" y="1751"/>
                    <a:pt x="2131" y="1716"/>
                    <a:pt x="2140" y="1673"/>
                  </a:cubicBezTo>
                  <a:cubicBezTo>
                    <a:pt x="2150" y="1631"/>
                    <a:pt x="2156" y="1580"/>
                    <a:pt x="2158" y="1525"/>
                  </a:cubicBezTo>
                  <a:cubicBezTo>
                    <a:pt x="2160" y="1470"/>
                    <a:pt x="2156" y="1410"/>
                    <a:pt x="2149" y="1350"/>
                  </a:cubicBezTo>
                  <a:cubicBezTo>
                    <a:pt x="2141" y="1290"/>
                    <a:pt x="2128" y="1229"/>
                    <a:pt x="2111" y="1171"/>
                  </a:cubicBezTo>
                  <a:cubicBezTo>
                    <a:pt x="2103" y="1142"/>
                    <a:pt x="2094" y="1114"/>
                    <a:pt x="2084" y="1087"/>
                  </a:cubicBezTo>
                  <a:cubicBezTo>
                    <a:pt x="2074" y="1061"/>
                    <a:pt x="2063" y="1035"/>
                    <a:pt x="2053" y="1011"/>
                  </a:cubicBezTo>
                  <a:cubicBezTo>
                    <a:pt x="2042" y="988"/>
                    <a:pt x="2031" y="966"/>
                    <a:pt x="2021" y="946"/>
                  </a:cubicBezTo>
                  <a:cubicBezTo>
                    <a:pt x="2010" y="927"/>
                    <a:pt x="2000" y="909"/>
                    <a:pt x="1991" y="895"/>
                  </a:cubicBezTo>
                  <a:cubicBezTo>
                    <a:pt x="1974" y="867"/>
                    <a:pt x="1961" y="850"/>
                    <a:pt x="1961" y="850"/>
                  </a:cubicBezTo>
                  <a:cubicBezTo>
                    <a:pt x="1961" y="850"/>
                    <a:pt x="1952" y="863"/>
                    <a:pt x="1941" y="888"/>
                  </a:cubicBezTo>
                  <a:cubicBezTo>
                    <a:pt x="1936" y="900"/>
                    <a:pt x="1930" y="915"/>
                    <a:pt x="1925" y="932"/>
                  </a:cubicBezTo>
                  <a:cubicBezTo>
                    <a:pt x="1919" y="949"/>
                    <a:pt x="1914" y="968"/>
                    <a:pt x="1909" y="990"/>
                  </a:cubicBezTo>
                  <a:cubicBezTo>
                    <a:pt x="1904" y="1011"/>
                    <a:pt x="1900" y="1034"/>
                    <a:pt x="1897" y="1059"/>
                  </a:cubicBezTo>
                  <a:cubicBezTo>
                    <a:pt x="1894" y="1084"/>
                    <a:pt x="1892" y="1111"/>
                    <a:pt x="1891" y="1138"/>
                  </a:cubicBezTo>
                  <a:cubicBezTo>
                    <a:pt x="1889" y="1193"/>
                    <a:pt x="1893" y="1253"/>
                    <a:pt x="1900" y="1313"/>
                  </a:cubicBezTo>
                  <a:cubicBezTo>
                    <a:pt x="1909" y="1373"/>
                    <a:pt x="1921" y="1434"/>
                    <a:pt x="1938" y="1492"/>
                  </a:cubicBezTo>
                  <a:cubicBezTo>
                    <a:pt x="1955" y="1550"/>
                    <a:pt x="1975" y="1604"/>
                    <a:pt x="1997" y="1652"/>
                  </a:cubicBezTo>
                  <a:cubicBezTo>
                    <a:pt x="2007" y="1675"/>
                    <a:pt x="2018" y="1697"/>
                    <a:pt x="2028" y="1716"/>
                  </a:cubicBezTo>
                  <a:cubicBezTo>
                    <a:pt x="2018" y="1703"/>
                    <a:pt x="2009" y="1691"/>
                    <a:pt x="1999" y="1678"/>
                  </a:cubicBezTo>
                  <a:cubicBezTo>
                    <a:pt x="1904" y="1557"/>
                    <a:pt x="1803" y="1440"/>
                    <a:pt x="1697" y="1327"/>
                  </a:cubicBezTo>
                  <a:cubicBezTo>
                    <a:pt x="1700" y="1322"/>
                    <a:pt x="1702" y="1316"/>
                    <a:pt x="1705" y="1309"/>
                  </a:cubicBezTo>
                  <a:cubicBezTo>
                    <a:pt x="1716" y="1285"/>
                    <a:pt x="1728" y="1250"/>
                    <a:pt x="1738" y="1207"/>
                  </a:cubicBezTo>
                  <a:cubicBezTo>
                    <a:pt x="1747" y="1165"/>
                    <a:pt x="1754" y="1114"/>
                    <a:pt x="1756" y="1059"/>
                  </a:cubicBezTo>
                  <a:cubicBezTo>
                    <a:pt x="1757" y="1004"/>
                    <a:pt x="1754" y="944"/>
                    <a:pt x="1746" y="884"/>
                  </a:cubicBezTo>
                  <a:cubicBezTo>
                    <a:pt x="1738" y="824"/>
                    <a:pt x="1726" y="763"/>
                    <a:pt x="1709" y="705"/>
                  </a:cubicBezTo>
                  <a:cubicBezTo>
                    <a:pt x="1701" y="676"/>
                    <a:pt x="1691" y="648"/>
                    <a:pt x="1681" y="621"/>
                  </a:cubicBezTo>
                  <a:cubicBezTo>
                    <a:pt x="1672" y="595"/>
                    <a:pt x="1661" y="569"/>
                    <a:pt x="1650" y="545"/>
                  </a:cubicBezTo>
                  <a:cubicBezTo>
                    <a:pt x="1639" y="522"/>
                    <a:pt x="1629" y="500"/>
                    <a:pt x="1618" y="480"/>
                  </a:cubicBezTo>
                  <a:cubicBezTo>
                    <a:pt x="1608" y="461"/>
                    <a:pt x="1598" y="443"/>
                    <a:pt x="1589" y="429"/>
                  </a:cubicBezTo>
                  <a:cubicBezTo>
                    <a:pt x="1571" y="401"/>
                    <a:pt x="1558" y="384"/>
                    <a:pt x="1558" y="384"/>
                  </a:cubicBezTo>
                  <a:cubicBezTo>
                    <a:pt x="1558" y="384"/>
                    <a:pt x="1549" y="397"/>
                    <a:pt x="1539" y="421"/>
                  </a:cubicBezTo>
                  <a:cubicBezTo>
                    <a:pt x="1533" y="434"/>
                    <a:pt x="1528" y="449"/>
                    <a:pt x="1522" y="466"/>
                  </a:cubicBezTo>
                  <a:cubicBezTo>
                    <a:pt x="1516" y="483"/>
                    <a:pt x="1511" y="502"/>
                    <a:pt x="1506" y="524"/>
                  </a:cubicBezTo>
                  <a:cubicBezTo>
                    <a:pt x="1502" y="545"/>
                    <a:pt x="1497" y="568"/>
                    <a:pt x="1494" y="593"/>
                  </a:cubicBezTo>
                  <a:cubicBezTo>
                    <a:pt x="1491" y="618"/>
                    <a:pt x="1489" y="645"/>
                    <a:pt x="1488" y="672"/>
                  </a:cubicBezTo>
                  <a:cubicBezTo>
                    <a:pt x="1487" y="727"/>
                    <a:pt x="1490" y="787"/>
                    <a:pt x="1498" y="847"/>
                  </a:cubicBezTo>
                  <a:cubicBezTo>
                    <a:pt x="1506" y="907"/>
                    <a:pt x="1519" y="968"/>
                    <a:pt x="1536" y="1026"/>
                  </a:cubicBezTo>
                  <a:cubicBezTo>
                    <a:pt x="1552" y="1083"/>
                    <a:pt x="1573" y="1138"/>
                    <a:pt x="1594" y="1186"/>
                  </a:cubicBezTo>
                  <a:cubicBezTo>
                    <a:pt x="1606" y="1211"/>
                    <a:pt x="1617" y="1233"/>
                    <a:pt x="1628" y="1254"/>
                  </a:cubicBezTo>
                  <a:cubicBezTo>
                    <a:pt x="1523" y="1145"/>
                    <a:pt x="1415" y="1040"/>
                    <a:pt x="1302" y="939"/>
                  </a:cubicBezTo>
                  <a:cubicBezTo>
                    <a:pt x="1303" y="933"/>
                    <a:pt x="1303" y="926"/>
                    <a:pt x="1304" y="918"/>
                  </a:cubicBezTo>
                  <a:cubicBezTo>
                    <a:pt x="1305" y="889"/>
                    <a:pt x="1305" y="849"/>
                    <a:pt x="1299" y="801"/>
                  </a:cubicBezTo>
                  <a:cubicBezTo>
                    <a:pt x="1294" y="754"/>
                    <a:pt x="1284" y="699"/>
                    <a:pt x="1267" y="641"/>
                  </a:cubicBezTo>
                  <a:cubicBezTo>
                    <a:pt x="1252" y="583"/>
                    <a:pt x="1230" y="522"/>
                    <a:pt x="1204" y="462"/>
                  </a:cubicBezTo>
                  <a:cubicBezTo>
                    <a:pt x="1178" y="402"/>
                    <a:pt x="1147" y="343"/>
                    <a:pt x="1114" y="288"/>
                  </a:cubicBezTo>
                  <a:cubicBezTo>
                    <a:pt x="1098" y="260"/>
                    <a:pt x="1081" y="234"/>
                    <a:pt x="1064" y="209"/>
                  </a:cubicBezTo>
                  <a:cubicBezTo>
                    <a:pt x="1047" y="184"/>
                    <a:pt x="1029" y="161"/>
                    <a:pt x="1013" y="139"/>
                  </a:cubicBezTo>
                  <a:cubicBezTo>
                    <a:pt x="996" y="118"/>
                    <a:pt x="979" y="99"/>
                    <a:pt x="964" y="82"/>
                  </a:cubicBezTo>
                  <a:cubicBezTo>
                    <a:pt x="949" y="64"/>
                    <a:pt x="935" y="50"/>
                    <a:pt x="922" y="38"/>
                  </a:cubicBezTo>
                  <a:cubicBezTo>
                    <a:pt x="898" y="13"/>
                    <a:pt x="882" y="0"/>
                    <a:pt x="882" y="0"/>
                  </a:cubicBezTo>
                  <a:cubicBezTo>
                    <a:pt x="882" y="0"/>
                    <a:pt x="878" y="17"/>
                    <a:pt x="877" y="45"/>
                  </a:cubicBezTo>
                  <a:cubicBezTo>
                    <a:pt x="876" y="60"/>
                    <a:pt x="876" y="77"/>
                    <a:pt x="876" y="96"/>
                  </a:cubicBezTo>
                  <a:cubicBezTo>
                    <a:pt x="877" y="116"/>
                    <a:pt x="879" y="138"/>
                    <a:pt x="881" y="162"/>
                  </a:cubicBezTo>
                  <a:cubicBezTo>
                    <a:pt x="884" y="185"/>
                    <a:pt x="888" y="211"/>
                    <a:pt x="893" y="238"/>
                  </a:cubicBezTo>
                  <a:cubicBezTo>
                    <a:pt x="898" y="265"/>
                    <a:pt x="905" y="293"/>
                    <a:pt x="913" y="322"/>
                  </a:cubicBezTo>
                  <a:cubicBezTo>
                    <a:pt x="929" y="380"/>
                    <a:pt x="951" y="440"/>
                    <a:pt x="977" y="501"/>
                  </a:cubicBezTo>
                  <a:cubicBezTo>
                    <a:pt x="1003" y="561"/>
                    <a:pt x="1033" y="620"/>
                    <a:pt x="1067" y="675"/>
                  </a:cubicBezTo>
                  <a:cubicBezTo>
                    <a:pt x="1099" y="729"/>
                    <a:pt x="1133" y="778"/>
                    <a:pt x="1166" y="821"/>
                  </a:cubicBezTo>
                  <a:cubicBezTo>
                    <a:pt x="1070" y="738"/>
                    <a:pt x="971" y="659"/>
                    <a:pt x="870" y="582"/>
                  </a:cubicBezTo>
                  <a:cubicBezTo>
                    <a:pt x="852" y="557"/>
                    <a:pt x="827" y="526"/>
                    <a:pt x="797" y="492"/>
                  </a:cubicBezTo>
                  <a:cubicBezTo>
                    <a:pt x="760" y="452"/>
                    <a:pt x="715" y="408"/>
                    <a:pt x="665" y="366"/>
                  </a:cubicBezTo>
                  <a:cubicBezTo>
                    <a:pt x="615" y="323"/>
                    <a:pt x="560" y="281"/>
                    <a:pt x="503" y="243"/>
                  </a:cubicBezTo>
                  <a:cubicBezTo>
                    <a:pt x="446" y="206"/>
                    <a:pt x="387" y="171"/>
                    <a:pt x="330" y="143"/>
                  </a:cubicBezTo>
                  <a:cubicBezTo>
                    <a:pt x="302" y="129"/>
                    <a:pt x="274" y="116"/>
                    <a:pt x="247" y="105"/>
                  </a:cubicBezTo>
                  <a:cubicBezTo>
                    <a:pt x="220" y="94"/>
                    <a:pt x="194" y="84"/>
                    <a:pt x="170" y="76"/>
                  </a:cubicBezTo>
                  <a:cubicBezTo>
                    <a:pt x="145" y="68"/>
                    <a:pt x="123" y="61"/>
                    <a:pt x="102" y="56"/>
                  </a:cubicBezTo>
                  <a:cubicBezTo>
                    <a:pt x="82" y="51"/>
                    <a:pt x="64" y="47"/>
                    <a:pt x="49" y="44"/>
                  </a:cubicBezTo>
                  <a:cubicBezTo>
                    <a:pt x="18" y="38"/>
                    <a:pt x="0" y="38"/>
                    <a:pt x="0" y="38"/>
                  </a:cubicBezTo>
                  <a:cubicBezTo>
                    <a:pt x="0" y="38"/>
                    <a:pt x="10" y="56"/>
                    <a:pt x="29" y="83"/>
                  </a:cubicBezTo>
                  <a:cubicBezTo>
                    <a:pt x="39" y="97"/>
                    <a:pt x="51" y="113"/>
                    <a:pt x="66" y="131"/>
                  </a:cubicBezTo>
                  <a:cubicBezTo>
                    <a:pt x="80" y="149"/>
                    <a:pt x="96" y="168"/>
                    <a:pt x="115" y="189"/>
                  </a:cubicBezTo>
                  <a:cubicBezTo>
                    <a:pt x="133" y="209"/>
                    <a:pt x="153" y="230"/>
                    <a:pt x="176" y="251"/>
                  </a:cubicBezTo>
                  <a:cubicBezTo>
                    <a:pt x="198" y="273"/>
                    <a:pt x="221" y="294"/>
                    <a:pt x="246" y="315"/>
                  </a:cubicBezTo>
                  <a:cubicBezTo>
                    <a:pt x="296" y="358"/>
                    <a:pt x="351" y="399"/>
                    <a:pt x="408" y="437"/>
                  </a:cubicBezTo>
                  <a:cubicBezTo>
                    <a:pt x="465" y="475"/>
                    <a:pt x="524" y="509"/>
                    <a:pt x="581" y="537"/>
                  </a:cubicBezTo>
                  <a:cubicBezTo>
                    <a:pt x="638" y="566"/>
                    <a:pt x="694" y="588"/>
                    <a:pt x="742" y="604"/>
                  </a:cubicBezTo>
                  <a:cubicBezTo>
                    <a:pt x="791" y="621"/>
                    <a:pt x="833" y="631"/>
                    <a:pt x="863" y="636"/>
                  </a:cubicBezTo>
                  <a:cubicBezTo>
                    <a:pt x="873" y="638"/>
                    <a:pt x="882" y="640"/>
                    <a:pt x="889" y="641"/>
                  </a:cubicBezTo>
                  <a:cubicBezTo>
                    <a:pt x="1050" y="765"/>
                    <a:pt x="1206" y="896"/>
                    <a:pt x="1356" y="1034"/>
                  </a:cubicBezTo>
                  <a:cubicBezTo>
                    <a:pt x="1328" y="1021"/>
                    <a:pt x="1292" y="1006"/>
                    <a:pt x="1251" y="991"/>
                  </a:cubicBezTo>
                  <a:cubicBezTo>
                    <a:pt x="1203" y="975"/>
                    <a:pt x="1147" y="959"/>
                    <a:pt x="1089" y="948"/>
                  </a:cubicBezTo>
                  <a:cubicBezTo>
                    <a:pt x="1030" y="937"/>
                    <a:pt x="970" y="930"/>
                    <a:pt x="910" y="928"/>
                  </a:cubicBezTo>
                  <a:cubicBezTo>
                    <a:pt x="850" y="926"/>
                    <a:pt x="792" y="928"/>
                    <a:pt x="738" y="935"/>
                  </a:cubicBezTo>
                  <a:cubicBezTo>
                    <a:pt x="711" y="939"/>
                    <a:pt x="686" y="944"/>
                    <a:pt x="662" y="949"/>
                  </a:cubicBezTo>
                  <a:cubicBezTo>
                    <a:pt x="638" y="955"/>
                    <a:pt x="615" y="961"/>
                    <a:pt x="595" y="968"/>
                  </a:cubicBezTo>
                  <a:cubicBezTo>
                    <a:pt x="574" y="975"/>
                    <a:pt x="556" y="983"/>
                    <a:pt x="540" y="990"/>
                  </a:cubicBezTo>
                  <a:cubicBezTo>
                    <a:pt x="523" y="997"/>
                    <a:pt x="509" y="1005"/>
                    <a:pt x="498" y="1011"/>
                  </a:cubicBezTo>
                  <a:cubicBezTo>
                    <a:pt x="475" y="1024"/>
                    <a:pt x="463" y="1035"/>
                    <a:pt x="463" y="1035"/>
                  </a:cubicBezTo>
                  <a:cubicBezTo>
                    <a:pt x="463" y="1035"/>
                    <a:pt x="481" y="1046"/>
                    <a:pt x="510" y="1061"/>
                  </a:cubicBezTo>
                  <a:cubicBezTo>
                    <a:pt x="525" y="1069"/>
                    <a:pt x="543" y="1077"/>
                    <a:pt x="563" y="1086"/>
                  </a:cubicBezTo>
                  <a:cubicBezTo>
                    <a:pt x="583" y="1094"/>
                    <a:pt x="606" y="1103"/>
                    <a:pt x="630" y="1112"/>
                  </a:cubicBezTo>
                  <a:cubicBezTo>
                    <a:pt x="654" y="1120"/>
                    <a:pt x="681" y="1128"/>
                    <a:pt x="708" y="1136"/>
                  </a:cubicBezTo>
                  <a:cubicBezTo>
                    <a:pt x="735" y="1143"/>
                    <a:pt x="764" y="1150"/>
                    <a:pt x="793" y="1155"/>
                  </a:cubicBezTo>
                  <a:cubicBezTo>
                    <a:pt x="851" y="1167"/>
                    <a:pt x="912" y="1173"/>
                    <a:pt x="971" y="1175"/>
                  </a:cubicBezTo>
                  <a:cubicBezTo>
                    <a:pt x="1031" y="1177"/>
                    <a:pt x="1089" y="1175"/>
                    <a:pt x="1143" y="1167"/>
                  </a:cubicBezTo>
                  <a:cubicBezTo>
                    <a:pt x="1197" y="1160"/>
                    <a:pt x="1246" y="1148"/>
                    <a:pt x="1287" y="1134"/>
                  </a:cubicBezTo>
                  <a:cubicBezTo>
                    <a:pt x="1328" y="1120"/>
                    <a:pt x="1361" y="1105"/>
                    <a:pt x="1383" y="1091"/>
                  </a:cubicBezTo>
                  <a:cubicBezTo>
                    <a:pt x="1391" y="1087"/>
                    <a:pt x="1398" y="1083"/>
                    <a:pt x="1403" y="1079"/>
                  </a:cubicBezTo>
                  <a:cubicBezTo>
                    <a:pt x="1551" y="1219"/>
                    <a:pt x="1693" y="1366"/>
                    <a:pt x="1825" y="1521"/>
                  </a:cubicBezTo>
                  <a:cubicBezTo>
                    <a:pt x="1819" y="1518"/>
                    <a:pt x="1813" y="1515"/>
                    <a:pt x="1806" y="1511"/>
                  </a:cubicBezTo>
                  <a:cubicBezTo>
                    <a:pt x="1776" y="1496"/>
                    <a:pt x="1735" y="1478"/>
                    <a:pt x="1686" y="1461"/>
                  </a:cubicBezTo>
                  <a:cubicBezTo>
                    <a:pt x="1638" y="1444"/>
                    <a:pt x="1582" y="1428"/>
                    <a:pt x="1524" y="1417"/>
                  </a:cubicBezTo>
                  <a:cubicBezTo>
                    <a:pt x="1466" y="1406"/>
                    <a:pt x="1405" y="1399"/>
                    <a:pt x="1345" y="1397"/>
                  </a:cubicBezTo>
                  <a:cubicBezTo>
                    <a:pt x="1285" y="1395"/>
                    <a:pt x="1227" y="1397"/>
                    <a:pt x="1173" y="1405"/>
                  </a:cubicBezTo>
                  <a:cubicBezTo>
                    <a:pt x="1146" y="1408"/>
                    <a:pt x="1121" y="1413"/>
                    <a:pt x="1097" y="1418"/>
                  </a:cubicBezTo>
                  <a:cubicBezTo>
                    <a:pt x="1073" y="1424"/>
                    <a:pt x="1050" y="1431"/>
                    <a:pt x="1030" y="1437"/>
                  </a:cubicBezTo>
                  <a:cubicBezTo>
                    <a:pt x="1009" y="1444"/>
                    <a:pt x="991" y="1452"/>
                    <a:pt x="975" y="1459"/>
                  </a:cubicBezTo>
                  <a:cubicBezTo>
                    <a:pt x="959" y="1467"/>
                    <a:pt x="945" y="1474"/>
                    <a:pt x="933" y="1480"/>
                  </a:cubicBezTo>
                  <a:cubicBezTo>
                    <a:pt x="911" y="1493"/>
                    <a:pt x="898" y="1504"/>
                    <a:pt x="898" y="1504"/>
                  </a:cubicBezTo>
                  <a:cubicBezTo>
                    <a:pt x="898" y="1504"/>
                    <a:pt x="916" y="1515"/>
                    <a:pt x="946" y="1530"/>
                  </a:cubicBezTo>
                  <a:cubicBezTo>
                    <a:pt x="960" y="1538"/>
                    <a:pt x="978" y="1546"/>
                    <a:pt x="998" y="1555"/>
                  </a:cubicBezTo>
                  <a:cubicBezTo>
                    <a:pt x="1019" y="1563"/>
                    <a:pt x="1041" y="1572"/>
                    <a:pt x="1065" y="1581"/>
                  </a:cubicBezTo>
                  <a:cubicBezTo>
                    <a:pt x="1090" y="1589"/>
                    <a:pt x="1116" y="1598"/>
                    <a:pt x="1143" y="1605"/>
                  </a:cubicBezTo>
                  <a:cubicBezTo>
                    <a:pt x="1170" y="1612"/>
                    <a:pt x="1199" y="1619"/>
                    <a:pt x="1228" y="1624"/>
                  </a:cubicBezTo>
                  <a:cubicBezTo>
                    <a:pt x="1286" y="1636"/>
                    <a:pt x="1347" y="1642"/>
                    <a:pt x="1406" y="1644"/>
                  </a:cubicBezTo>
                  <a:cubicBezTo>
                    <a:pt x="1466" y="1646"/>
                    <a:pt x="1525" y="1644"/>
                    <a:pt x="1578" y="1636"/>
                  </a:cubicBezTo>
                  <a:cubicBezTo>
                    <a:pt x="1632" y="1629"/>
                    <a:pt x="1681" y="1617"/>
                    <a:pt x="1722" y="1603"/>
                  </a:cubicBezTo>
                  <a:cubicBezTo>
                    <a:pt x="1763" y="1590"/>
                    <a:pt x="1796" y="1574"/>
                    <a:pt x="1818" y="1561"/>
                  </a:cubicBezTo>
                  <a:cubicBezTo>
                    <a:pt x="1829" y="1554"/>
                    <a:pt x="1838" y="1548"/>
                    <a:pt x="1844" y="1544"/>
                  </a:cubicBezTo>
                  <a:cubicBezTo>
                    <a:pt x="1894" y="1604"/>
                    <a:pt x="1943" y="1664"/>
                    <a:pt x="1990" y="1725"/>
                  </a:cubicBezTo>
                  <a:cubicBezTo>
                    <a:pt x="2048" y="1801"/>
                    <a:pt x="2107" y="1879"/>
                    <a:pt x="2162" y="1960"/>
                  </a:cubicBezTo>
                  <a:cubicBezTo>
                    <a:pt x="2155" y="1956"/>
                    <a:pt x="2146" y="1951"/>
                    <a:pt x="2136" y="1946"/>
                  </a:cubicBezTo>
                  <a:cubicBezTo>
                    <a:pt x="2107" y="1931"/>
                    <a:pt x="2065" y="1913"/>
                    <a:pt x="2017" y="1896"/>
                  </a:cubicBezTo>
                  <a:cubicBezTo>
                    <a:pt x="1968" y="1879"/>
                    <a:pt x="1912" y="1863"/>
                    <a:pt x="1854" y="1852"/>
                  </a:cubicBezTo>
                  <a:cubicBezTo>
                    <a:pt x="1796" y="1841"/>
                    <a:pt x="1735" y="1834"/>
                    <a:pt x="1675" y="1832"/>
                  </a:cubicBezTo>
                  <a:cubicBezTo>
                    <a:pt x="1616" y="1830"/>
                    <a:pt x="1557" y="1832"/>
                    <a:pt x="1504" y="1839"/>
                  </a:cubicBezTo>
                  <a:cubicBezTo>
                    <a:pt x="1477" y="1843"/>
                    <a:pt x="1451" y="1848"/>
                    <a:pt x="1427" y="1853"/>
                  </a:cubicBezTo>
                  <a:cubicBezTo>
                    <a:pt x="1403" y="1859"/>
                    <a:pt x="1381" y="1866"/>
                    <a:pt x="1360" y="1872"/>
                  </a:cubicBezTo>
                  <a:cubicBezTo>
                    <a:pt x="1340" y="1879"/>
                    <a:pt x="1321" y="1887"/>
                    <a:pt x="1305" y="1894"/>
                  </a:cubicBezTo>
                  <a:cubicBezTo>
                    <a:pt x="1289" y="1902"/>
                    <a:pt x="1275" y="1909"/>
                    <a:pt x="1264" y="1915"/>
                  </a:cubicBezTo>
                  <a:cubicBezTo>
                    <a:pt x="1241" y="1929"/>
                    <a:pt x="1229" y="1939"/>
                    <a:pt x="1229" y="1939"/>
                  </a:cubicBezTo>
                  <a:cubicBezTo>
                    <a:pt x="1229" y="1939"/>
                    <a:pt x="1246" y="1950"/>
                    <a:pt x="1276" y="1965"/>
                  </a:cubicBezTo>
                  <a:cubicBezTo>
                    <a:pt x="1291" y="1973"/>
                    <a:pt x="1309" y="1981"/>
                    <a:pt x="1329" y="1990"/>
                  </a:cubicBezTo>
                  <a:cubicBezTo>
                    <a:pt x="1349" y="1999"/>
                    <a:pt x="1372" y="2007"/>
                    <a:pt x="1396" y="2016"/>
                  </a:cubicBezTo>
                  <a:cubicBezTo>
                    <a:pt x="1420" y="2024"/>
                    <a:pt x="1446" y="2033"/>
                    <a:pt x="1473" y="2040"/>
                  </a:cubicBezTo>
                  <a:cubicBezTo>
                    <a:pt x="1501" y="2047"/>
                    <a:pt x="1529" y="2054"/>
                    <a:pt x="1558" y="2059"/>
                  </a:cubicBezTo>
                  <a:cubicBezTo>
                    <a:pt x="1617" y="2071"/>
                    <a:pt x="1677" y="2077"/>
                    <a:pt x="1737" y="2079"/>
                  </a:cubicBezTo>
                  <a:cubicBezTo>
                    <a:pt x="1797" y="2081"/>
                    <a:pt x="1855" y="2079"/>
                    <a:pt x="1909" y="2072"/>
                  </a:cubicBezTo>
                  <a:cubicBezTo>
                    <a:pt x="1963" y="2064"/>
                    <a:pt x="2011" y="2052"/>
                    <a:pt x="2052" y="2039"/>
                  </a:cubicBezTo>
                  <a:cubicBezTo>
                    <a:pt x="2093" y="2025"/>
                    <a:pt x="2126" y="2009"/>
                    <a:pt x="2149" y="1996"/>
                  </a:cubicBezTo>
                  <a:cubicBezTo>
                    <a:pt x="2160" y="1989"/>
                    <a:pt x="2169" y="1983"/>
                    <a:pt x="2175" y="1979"/>
                  </a:cubicBezTo>
                  <a:cubicBezTo>
                    <a:pt x="2255" y="2097"/>
                    <a:pt x="2327" y="2219"/>
                    <a:pt x="2380" y="2341"/>
                  </a:cubicBezTo>
                  <a:cubicBezTo>
                    <a:pt x="2391" y="2368"/>
                    <a:pt x="2428" y="2361"/>
                    <a:pt x="2417" y="2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5430546" y="4028847"/>
              <a:ext cx="988467" cy="573404"/>
            </a:xfrm>
            <a:custGeom>
              <a:rect b="b" l="l" r="r" t="t"/>
              <a:pathLst>
                <a:path extrusionOk="0" h="1756" w="3027">
                  <a:moveTo>
                    <a:pt x="3021" y="1728"/>
                  </a:moveTo>
                  <a:cubicBezTo>
                    <a:pt x="2890" y="1580"/>
                    <a:pt x="2719" y="1446"/>
                    <a:pt x="2546" y="1326"/>
                  </a:cubicBezTo>
                  <a:cubicBezTo>
                    <a:pt x="2547" y="1319"/>
                    <a:pt x="2549" y="1308"/>
                    <a:pt x="2550" y="1296"/>
                  </a:cubicBezTo>
                  <a:cubicBezTo>
                    <a:pt x="2552" y="1269"/>
                    <a:pt x="2553" y="1232"/>
                    <a:pt x="2548" y="1189"/>
                  </a:cubicBezTo>
                  <a:cubicBezTo>
                    <a:pt x="2544" y="1145"/>
                    <a:pt x="2534" y="1095"/>
                    <a:pt x="2518" y="1042"/>
                  </a:cubicBezTo>
                  <a:cubicBezTo>
                    <a:pt x="2503" y="989"/>
                    <a:pt x="2481" y="934"/>
                    <a:pt x="2454" y="880"/>
                  </a:cubicBezTo>
                  <a:cubicBezTo>
                    <a:pt x="2427" y="825"/>
                    <a:pt x="2396" y="771"/>
                    <a:pt x="2362" y="722"/>
                  </a:cubicBezTo>
                  <a:cubicBezTo>
                    <a:pt x="2345" y="697"/>
                    <a:pt x="2327" y="673"/>
                    <a:pt x="2309" y="651"/>
                  </a:cubicBezTo>
                  <a:cubicBezTo>
                    <a:pt x="2292" y="629"/>
                    <a:pt x="2273" y="608"/>
                    <a:pt x="2256" y="589"/>
                  </a:cubicBezTo>
                  <a:cubicBezTo>
                    <a:pt x="2238" y="569"/>
                    <a:pt x="2221" y="552"/>
                    <a:pt x="2204" y="537"/>
                  </a:cubicBezTo>
                  <a:cubicBezTo>
                    <a:pt x="2188" y="522"/>
                    <a:pt x="2173" y="508"/>
                    <a:pt x="2160" y="498"/>
                  </a:cubicBezTo>
                  <a:cubicBezTo>
                    <a:pt x="2135" y="476"/>
                    <a:pt x="2117" y="465"/>
                    <a:pt x="2117" y="465"/>
                  </a:cubicBezTo>
                  <a:cubicBezTo>
                    <a:pt x="2117" y="465"/>
                    <a:pt x="2113" y="480"/>
                    <a:pt x="2111" y="506"/>
                  </a:cubicBezTo>
                  <a:cubicBezTo>
                    <a:pt x="2109" y="520"/>
                    <a:pt x="2109" y="536"/>
                    <a:pt x="2109" y="554"/>
                  </a:cubicBezTo>
                  <a:cubicBezTo>
                    <a:pt x="2109" y="572"/>
                    <a:pt x="2110" y="592"/>
                    <a:pt x="2112" y="614"/>
                  </a:cubicBezTo>
                  <a:cubicBezTo>
                    <a:pt x="2115" y="635"/>
                    <a:pt x="2118" y="659"/>
                    <a:pt x="2123" y="683"/>
                  </a:cubicBezTo>
                  <a:cubicBezTo>
                    <a:pt x="2128" y="708"/>
                    <a:pt x="2134" y="734"/>
                    <a:pt x="2142" y="760"/>
                  </a:cubicBezTo>
                  <a:cubicBezTo>
                    <a:pt x="2158" y="813"/>
                    <a:pt x="2180" y="868"/>
                    <a:pt x="2207" y="923"/>
                  </a:cubicBezTo>
                  <a:cubicBezTo>
                    <a:pt x="2234" y="977"/>
                    <a:pt x="2265" y="1031"/>
                    <a:pt x="2299" y="1080"/>
                  </a:cubicBezTo>
                  <a:cubicBezTo>
                    <a:pt x="2333" y="1130"/>
                    <a:pt x="2370" y="1175"/>
                    <a:pt x="2406" y="1214"/>
                  </a:cubicBezTo>
                  <a:cubicBezTo>
                    <a:pt x="2423" y="1232"/>
                    <a:pt x="2440" y="1249"/>
                    <a:pt x="2456" y="1264"/>
                  </a:cubicBezTo>
                  <a:cubicBezTo>
                    <a:pt x="2443" y="1256"/>
                    <a:pt x="2429" y="1247"/>
                    <a:pt x="2416" y="1238"/>
                  </a:cubicBezTo>
                  <a:cubicBezTo>
                    <a:pt x="2287" y="1153"/>
                    <a:pt x="2154" y="1074"/>
                    <a:pt x="2019" y="1000"/>
                  </a:cubicBezTo>
                  <a:cubicBezTo>
                    <a:pt x="2019" y="995"/>
                    <a:pt x="2020" y="988"/>
                    <a:pt x="2021" y="981"/>
                  </a:cubicBezTo>
                  <a:cubicBezTo>
                    <a:pt x="2023" y="955"/>
                    <a:pt x="2024" y="918"/>
                    <a:pt x="2019" y="874"/>
                  </a:cubicBezTo>
                  <a:cubicBezTo>
                    <a:pt x="2014" y="831"/>
                    <a:pt x="2005" y="780"/>
                    <a:pt x="1989" y="728"/>
                  </a:cubicBezTo>
                  <a:cubicBezTo>
                    <a:pt x="1973" y="675"/>
                    <a:pt x="1951" y="620"/>
                    <a:pt x="1925" y="565"/>
                  </a:cubicBezTo>
                  <a:cubicBezTo>
                    <a:pt x="1898" y="510"/>
                    <a:pt x="1867" y="457"/>
                    <a:pt x="1833" y="407"/>
                  </a:cubicBezTo>
                  <a:cubicBezTo>
                    <a:pt x="1816" y="382"/>
                    <a:pt x="1798" y="359"/>
                    <a:pt x="1780" y="336"/>
                  </a:cubicBezTo>
                  <a:cubicBezTo>
                    <a:pt x="1762" y="314"/>
                    <a:pt x="1744" y="293"/>
                    <a:pt x="1726" y="274"/>
                  </a:cubicBezTo>
                  <a:cubicBezTo>
                    <a:pt x="1709" y="255"/>
                    <a:pt x="1691" y="238"/>
                    <a:pt x="1675" y="222"/>
                  </a:cubicBezTo>
                  <a:cubicBezTo>
                    <a:pt x="1659" y="207"/>
                    <a:pt x="1644" y="194"/>
                    <a:pt x="1631" y="183"/>
                  </a:cubicBezTo>
                  <a:cubicBezTo>
                    <a:pt x="1606" y="162"/>
                    <a:pt x="1588" y="150"/>
                    <a:pt x="1588" y="150"/>
                  </a:cubicBezTo>
                  <a:cubicBezTo>
                    <a:pt x="1588" y="150"/>
                    <a:pt x="1584" y="166"/>
                    <a:pt x="1581" y="192"/>
                  </a:cubicBezTo>
                  <a:cubicBezTo>
                    <a:pt x="1580" y="205"/>
                    <a:pt x="1579" y="221"/>
                    <a:pt x="1579" y="239"/>
                  </a:cubicBezTo>
                  <a:cubicBezTo>
                    <a:pt x="1580" y="257"/>
                    <a:pt x="1581" y="277"/>
                    <a:pt x="1583" y="299"/>
                  </a:cubicBezTo>
                  <a:cubicBezTo>
                    <a:pt x="1585" y="321"/>
                    <a:pt x="1588" y="344"/>
                    <a:pt x="1594" y="369"/>
                  </a:cubicBezTo>
                  <a:cubicBezTo>
                    <a:pt x="1599" y="393"/>
                    <a:pt x="1605" y="419"/>
                    <a:pt x="1613" y="445"/>
                  </a:cubicBezTo>
                  <a:cubicBezTo>
                    <a:pt x="1629" y="498"/>
                    <a:pt x="1651" y="553"/>
                    <a:pt x="1677" y="608"/>
                  </a:cubicBezTo>
                  <a:cubicBezTo>
                    <a:pt x="1704" y="663"/>
                    <a:pt x="1735" y="716"/>
                    <a:pt x="1770" y="766"/>
                  </a:cubicBezTo>
                  <a:cubicBezTo>
                    <a:pt x="1804" y="815"/>
                    <a:pt x="1841" y="861"/>
                    <a:pt x="1876" y="899"/>
                  </a:cubicBezTo>
                  <a:cubicBezTo>
                    <a:pt x="1895" y="919"/>
                    <a:pt x="1913" y="937"/>
                    <a:pt x="1930" y="953"/>
                  </a:cubicBezTo>
                  <a:cubicBezTo>
                    <a:pt x="1796" y="883"/>
                    <a:pt x="1660" y="818"/>
                    <a:pt x="1521" y="758"/>
                  </a:cubicBezTo>
                  <a:cubicBezTo>
                    <a:pt x="1520" y="752"/>
                    <a:pt x="1518" y="745"/>
                    <a:pt x="1516" y="737"/>
                  </a:cubicBezTo>
                  <a:cubicBezTo>
                    <a:pt x="1508" y="709"/>
                    <a:pt x="1495" y="671"/>
                    <a:pt x="1474" y="628"/>
                  </a:cubicBezTo>
                  <a:cubicBezTo>
                    <a:pt x="1454" y="585"/>
                    <a:pt x="1427" y="536"/>
                    <a:pt x="1394" y="486"/>
                  </a:cubicBezTo>
                  <a:cubicBezTo>
                    <a:pt x="1360" y="436"/>
                    <a:pt x="1320" y="386"/>
                    <a:pt x="1276" y="337"/>
                  </a:cubicBezTo>
                  <a:cubicBezTo>
                    <a:pt x="1233" y="288"/>
                    <a:pt x="1185" y="241"/>
                    <a:pt x="1136" y="199"/>
                  </a:cubicBezTo>
                  <a:cubicBezTo>
                    <a:pt x="1112" y="178"/>
                    <a:pt x="1088" y="159"/>
                    <a:pt x="1064" y="141"/>
                  </a:cubicBezTo>
                  <a:cubicBezTo>
                    <a:pt x="1040" y="122"/>
                    <a:pt x="1016" y="106"/>
                    <a:pt x="993" y="91"/>
                  </a:cubicBezTo>
                  <a:cubicBezTo>
                    <a:pt x="970" y="76"/>
                    <a:pt x="948" y="63"/>
                    <a:pt x="929" y="52"/>
                  </a:cubicBezTo>
                  <a:cubicBezTo>
                    <a:pt x="909" y="40"/>
                    <a:pt x="891" y="30"/>
                    <a:pt x="875" y="23"/>
                  </a:cubicBezTo>
                  <a:cubicBezTo>
                    <a:pt x="845" y="8"/>
                    <a:pt x="825" y="0"/>
                    <a:pt x="825" y="0"/>
                  </a:cubicBezTo>
                  <a:cubicBezTo>
                    <a:pt x="825" y="0"/>
                    <a:pt x="827" y="17"/>
                    <a:pt x="834" y="45"/>
                  </a:cubicBezTo>
                  <a:cubicBezTo>
                    <a:pt x="838" y="59"/>
                    <a:pt x="843" y="75"/>
                    <a:pt x="850" y="93"/>
                  </a:cubicBezTo>
                  <a:cubicBezTo>
                    <a:pt x="857" y="112"/>
                    <a:pt x="865" y="132"/>
                    <a:pt x="875" y="154"/>
                  </a:cubicBezTo>
                  <a:cubicBezTo>
                    <a:pt x="886" y="175"/>
                    <a:pt x="897" y="199"/>
                    <a:pt x="911" y="222"/>
                  </a:cubicBezTo>
                  <a:cubicBezTo>
                    <a:pt x="924" y="246"/>
                    <a:pt x="939" y="271"/>
                    <a:pt x="956" y="296"/>
                  </a:cubicBezTo>
                  <a:cubicBezTo>
                    <a:pt x="990" y="345"/>
                    <a:pt x="1030" y="396"/>
                    <a:pt x="1074" y="445"/>
                  </a:cubicBezTo>
                  <a:cubicBezTo>
                    <a:pt x="1118" y="494"/>
                    <a:pt x="1165" y="540"/>
                    <a:pt x="1214" y="582"/>
                  </a:cubicBezTo>
                  <a:cubicBezTo>
                    <a:pt x="1261" y="623"/>
                    <a:pt x="1310" y="659"/>
                    <a:pt x="1355" y="688"/>
                  </a:cubicBezTo>
                  <a:cubicBezTo>
                    <a:pt x="1237" y="641"/>
                    <a:pt x="1118" y="597"/>
                    <a:pt x="998" y="556"/>
                  </a:cubicBezTo>
                  <a:cubicBezTo>
                    <a:pt x="973" y="538"/>
                    <a:pt x="939" y="516"/>
                    <a:pt x="900" y="494"/>
                  </a:cubicBezTo>
                  <a:cubicBezTo>
                    <a:pt x="852" y="468"/>
                    <a:pt x="796" y="440"/>
                    <a:pt x="735" y="416"/>
                  </a:cubicBezTo>
                  <a:cubicBezTo>
                    <a:pt x="674" y="391"/>
                    <a:pt x="609" y="369"/>
                    <a:pt x="543" y="351"/>
                  </a:cubicBezTo>
                  <a:cubicBezTo>
                    <a:pt x="477" y="333"/>
                    <a:pt x="410" y="319"/>
                    <a:pt x="347" y="311"/>
                  </a:cubicBezTo>
                  <a:cubicBezTo>
                    <a:pt x="316" y="306"/>
                    <a:pt x="285" y="303"/>
                    <a:pt x="256" y="301"/>
                  </a:cubicBezTo>
                  <a:cubicBezTo>
                    <a:pt x="227" y="299"/>
                    <a:pt x="199" y="298"/>
                    <a:pt x="173" y="298"/>
                  </a:cubicBezTo>
                  <a:cubicBezTo>
                    <a:pt x="148" y="298"/>
                    <a:pt x="124" y="299"/>
                    <a:pt x="103" y="301"/>
                  </a:cubicBezTo>
                  <a:cubicBezTo>
                    <a:pt x="82" y="302"/>
                    <a:pt x="64" y="304"/>
                    <a:pt x="49" y="306"/>
                  </a:cubicBezTo>
                  <a:cubicBezTo>
                    <a:pt x="18" y="311"/>
                    <a:pt x="0" y="316"/>
                    <a:pt x="0" y="316"/>
                  </a:cubicBezTo>
                  <a:cubicBezTo>
                    <a:pt x="0" y="316"/>
                    <a:pt x="15" y="329"/>
                    <a:pt x="43" y="349"/>
                  </a:cubicBezTo>
                  <a:cubicBezTo>
                    <a:pt x="56" y="359"/>
                    <a:pt x="73" y="371"/>
                    <a:pt x="92" y="383"/>
                  </a:cubicBezTo>
                  <a:cubicBezTo>
                    <a:pt x="111" y="396"/>
                    <a:pt x="133" y="409"/>
                    <a:pt x="157" y="422"/>
                  </a:cubicBezTo>
                  <a:cubicBezTo>
                    <a:pt x="181" y="435"/>
                    <a:pt x="207" y="449"/>
                    <a:pt x="235" y="462"/>
                  </a:cubicBezTo>
                  <a:cubicBezTo>
                    <a:pt x="262" y="476"/>
                    <a:pt x="291" y="489"/>
                    <a:pt x="322" y="501"/>
                  </a:cubicBezTo>
                  <a:cubicBezTo>
                    <a:pt x="383" y="526"/>
                    <a:pt x="448" y="547"/>
                    <a:pt x="514" y="565"/>
                  </a:cubicBezTo>
                  <a:cubicBezTo>
                    <a:pt x="580" y="583"/>
                    <a:pt x="647" y="597"/>
                    <a:pt x="710" y="605"/>
                  </a:cubicBezTo>
                  <a:cubicBezTo>
                    <a:pt x="773" y="614"/>
                    <a:pt x="832" y="618"/>
                    <a:pt x="883" y="618"/>
                  </a:cubicBezTo>
                  <a:cubicBezTo>
                    <a:pt x="935" y="618"/>
                    <a:pt x="978" y="614"/>
                    <a:pt x="1009" y="610"/>
                  </a:cubicBezTo>
                  <a:cubicBezTo>
                    <a:pt x="1019" y="608"/>
                    <a:pt x="1028" y="607"/>
                    <a:pt x="1035" y="606"/>
                  </a:cubicBezTo>
                  <a:cubicBezTo>
                    <a:pt x="1227" y="672"/>
                    <a:pt x="1416" y="747"/>
                    <a:pt x="1602" y="831"/>
                  </a:cubicBezTo>
                  <a:cubicBezTo>
                    <a:pt x="1571" y="828"/>
                    <a:pt x="1533" y="824"/>
                    <a:pt x="1489" y="824"/>
                  </a:cubicBezTo>
                  <a:cubicBezTo>
                    <a:pt x="1438" y="823"/>
                    <a:pt x="1380" y="826"/>
                    <a:pt x="1321" y="834"/>
                  </a:cubicBezTo>
                  <a:cubicBezTo>
                    <a:pt x="1263" y="842"/>
                    <a:pt x="1203" y="855"/>
                    <a:pt x="1145" y="871"/>
                  </a:cubicBezTo>
                  <a:cubicBezTo>
                    <a:pt x="1088" y="888"/>
                    <a:pt x="1033" y="909"/>
                    <a:pt x="985" y="933"/>
                  </a:cubicBezTo>
                  <a:cubicBezTo>
                    <a:pt x="961" y="945"/>
                    <a:pt x="938" y="957"/>
                    <a:pt x="917" y="970"/>
                  </a:cubicBezTo>
                  <a:cubicBezTo>
                    <a:pt x="896" y="983"/>
                    <a:pt x="877" y="997"/>
                    <a:pt x="859" y="1010"/>
                  </a:cubicBezTo>
                  <a:cubicBezTo>
                    <a:pt x="842" y="1023"/>
                    <a:pt x="827" y="1036"/>
                    <a:pt x="814" y="1048"/>
                  </a:cubicBezTo>
                  <a:cubicBezTo>
                    <a:pt x="801" y="1060"/>
                    <a:pt x="790" y="1071"/>
                    <a:pt x="781" y="1081"/>
                  </a:cubicBezTo>
                  <a:cubicBezTo>
                    <a:pt x="764" y="1101"/>
                    <a:pt x="756" y="1114"/>
                    <a:pt x="756" y="1114"/>
                  </a:cubicBezTo>
                  <a:cubicBezTo>
                    <a:pt x="756" y="1114"/>
                    <a:pt x="776" y="1120"/>
                    <a:pt x="809" y="1124"/>
                  </a:cubicBezTo>
                  <a:cubicBezTo>
                    <a:pt x="825" y="1127"/>
                    <a:pt x="845" y="1129"/>
                    <a:pt x="867" y="1131"/>
                  </a:cubicBezTo>
                  <a:cubicBezTo>
                    <a:pt x="889" y="1133"/>
                    <a:pt x="913" y="1134"/>
                    <a:pt x="939" y="1134"/>
                  </a:cubicBezTo>
                  <a:cubicBezTo>
                    <a:pt x="964" y="1134"/>
                    <a:pt x="992" y="1134"/>
                    <a:pt x="1020" y="1133"/>
                  </a:cubicBezTo>
                  <a:cubicBezTo>
                    <a:pt x="1048" y="1131"/>
                    <a:pt x="1077" y="1128"/>
                    <a:pt x="1106" y="1124"/>
                  </a:cubicBezTo>
                  <a:cubicBezTo>
                    <a:pt x="1165" y="1116"/>
                    <a:pt x="1225" y="1103"/>
                    <a:pt x="1282" y="1087"/>
                  </a:cubicBezTo>
                  <a:cubicBezTo>
                    <a:pt x="1339" y="1069"/>
                    <a:pt x="1394" y="1048"/>
                    <a:pt x="1443" y="1024"/>
                  </a:cubicBezTo>
                  <a:cubicBezTo>
                    <a:pt x="1491" y="1001"/>
                    <a:pt x="1534" y="974"/>
                    <a:pt x="1568" y="948"/>
                  </a:cubicBezTo>
                  <a:cubicBezTo>
                    <a:pt x="1603" y="922"/>
                    <a:pt x="1629" y="896"/>
                    <a:pt x="1646" y="877"/>
                  </a:cubicBezTo>
                  <a:cubicBezTo>
                    <a:pt x="1652" y="870"/>
                    <a:pt x="1657" y="863"/>
                    <a:pt x="1661" y="858"/>
                  </a:cubicBezTo>
                  <a:cubicBezTo>
                    <a:pt x="1846" y="944"/>
                    <a:pt x="2027" y="1039"/>
                    <a:pt x="2201" y="1144"/>
                  </a:cubicBezTo>
                  <a:cubicBezTo>
                    <a:pt x="2195" y="1143"/>
                    <a:pt x="2188" y="1142"/>
                    <a:pt x="2180" y="1140"/>
                  </a:cubicBezTo>
                  <a:cubicBezTo>
                    <a:pt x="2148" y="1136"/>
                    <a:pt x="2102" y="1131"/>
                    <a:pt x="2051" y="1131"/>
                  </a:cubicBezTo>
                  <a:cubicBezTo>
                    <a:pt x="1999" y="1130"/>
                    <a:pt x="1942" y="1133"/>
                    <a:pt x="1883" y="1141"/>
                  </a:cubicBezTo>
                  <a:cubicBezTo>
                    <a:pt x="1824" y="1149"/>
                    <a:pt x="1764" y="1161"/>
                    <a:pt x="1707" y="1178"/>
                  </a:cubicBezTo>
                  <a:cubicBezTo>
                    <a:pt x="1650" y="1195"/>
                    <a:pt x="1595" y="1216"/>
                    <a:pt x="1546" y="1240"/>
                  </a:cubicBezTo>
                  <a:cubicBezTo>
                    <a:pt x="1522" y="1252"/>
                    <a:pt x="1499" y="1264"/>
                    <a:pt x="1478" y="1277"/>
                  </a:cubicBezTo>
                  <a:cubicBezTo>
                    <a:pt x="1457" y="1290"/>
                    <a:pt x="1438" y="1304"/>
                    <a:pt x="1421" y="1317"/>
                  </a:cubicBezTo>
                  <a:cubicBezTo>
                    <a:pt x="1404" y="1330"/>
                    <a:pt x="1388" y="1343"/>
                    <a:pt x="1375" y="1355"/>
                  </a:cubicBezTo>
                  <a:cubicBezTo>
                    <a:pt x="1362" y="1367"/>
                    <a:pt x="1351" y="1378"/>
                    <a:pt x="1343" y="1388"/>
                  </a:cubicBezTo>
                  <a:cubicBezTo>
                    <a:pt x="1326" y="1408"/>
                    <a:pt x="1317" y="1421"/>
                    <a:pt x="1317" y="1421"/>
                  </a:cubicBezTo>
                  <a:cubicBezTo>
                    <a:pt x="1317" y="1421"/>
                    <a:pt x="1338" y="1427"/>
                    <a:pt x="1370" y="1431"/>
                  </a:cubicBezTo>
                  <a:cubicBezTo>
                    <a:pt x="1387" y="1434"/>
                    <a:pt x="1406" y="1436"/>
                    <a:pt x="1428" y="1438"/>
                  </a:cubicBezTo>
                  <a:cubicBezTo>
                    <a:pt x="1450" y="1440"/>
                    <a:pt x="1474" y="1441"/>
                    <a:pt x="1500" y="1441"/>
                  </a:cubicBezTo>
                  <a:cubicBezTo>
                    <a:pt x="1526" y="1442"/>
                    <a:pt x="1553" y="1442"/>
                    <a:pt x="1581" y="1440"/>
                  </a:cubicBezTo>
                  <a:cubicBezTo>
                    <a:pt x="1609" y="1438"/>
                    <a:pt x="1639" y="1435"/>
                    <a:pt x="1668" y="1431"/>
                  </a:cubicBezTo>
                  <a:cubicBezTo>
                    <a:pt x="1727" y="1423"/>
                    <a:pt x="1786" y="1410"/>
                    <a:pt x="1844" y="1394"/>
                  </a:cubicBezTo>
                  <a:cubicBezTo>
                    <a:pt x="1901" y="1376"/>
                    <a:pt x="1956" y="1356"/>
                    <a:pt x="2004" y="1332"/>
                  </a:cubicBezTo>
                  <a:cubicBezTo>
                    <a:pt x="2053" y="1308"/>
                    <a:pt x="2095" y="1281"/>
                    <a:pt x="2130" y="1255"/>
                  </a:cubicBezTo>
                  <a:cubicBezTo>
                    <a:pt x="2164" y="1229"/>
                    <a:pt x="2190" y="1203"/>
                    <a:pt x="2208" y="1184"/>
                  </a:cubicBezTo>
                  <a:cubicBezTo>
                    <a:pt x="2216" y="1174"/>
                    <a:pt x="2223" y="1166"/>
                    <a:pt x="2227" y="1160"/>
                  </a:cubicBezTo>
                  <a:cubicBezTo>
                    <a:pt x="2293" y="1200"/>
                    <a:pt x="2359" y="1242"/>
                    <a:pt x="2423" y="1285"/>
                  </a:cubicBezTo>
                  <a:cubicBezTo>
                    <a:pt x="2502" y="1339"/>
                    <a:pt x="2582" y="1394"/>
                    <a:pt x="2660" y="1453"/>
                  </a:cubicBezTo>
                  <a:cubicBezTo>
                    <a:pt x="2652" y="1452"/>
                    <a:pt x="2643" y="1450"/>
                    <a:pt x="2632" y="1448"/>
                  </a:cubicBezTo>
                  <a:cubicBezTo>
                    <a:pt x="2599" y="1444"/>
                    <a:pt x="2553" y="1439"/>
                    <a:pt x="2502" y="1439"/>
                  </a:cubicBezTo>
                  <a:cubicBezTo>
                    <a:pt x="2451" y="1438"/>
                    <a:pt x="2393" y="1441"/>
                    <a:pt x="2334" y="1449"/>
                  </a:cubicBezTo>
                  <a:cubicBezTo>
                    <a:pt x="2275" y="1456"/>
                    <a:pt x="2216" y="1469"/>
                    <a:pt x="2158" y="1486"/>
                  </a:cubicBezTo>
                  <a:cubicBezTo>
                    <a:pt x="2101" y="1503"/>
                    <a:pt x="2046" y="1524"/>
                    <a:pt x="1998" y="1548"/>
                  </a:cubicBezTo>
                  <a:cubicBezTo>
                    <a:pt x="1973" y="1560"/>
                    <a:pt x="1950" y="1572"/>
                    <a:pt x="1929" y="1585"/>
                  </a:cubicBezTo>
                  <a:cubicBezTo>
                    <a:pt x="1908" y="1598"/>
                    <a:pt x="1889" y="1612"/>
                    <a:pt x="1872" y="1624"/>
                  </a:cubicBezTo>
                  <a:cubicBezTo>
                    <a:pt x="1855" y="1638"/>
                    <a:pt x="1840" y="1650"/>
                    <a:pt x="1827" y="1663"/>
                  </a:cubicBezTo>
                  <a:cubicBezTo>
                    <a:pt x="1814" y="1675"/>
                    <a:pt x="1803" y="1686"/>
                    <a:pt x="1794" y="1696"/>
                  </a:cubicBezTo>
                  <a:cubicBezTo>
                    <a:pt x="1777" y="1715"/>
                    <a:pt x="1769" y="1729"/>
                    <a:pt x="1769" y="1729"/>
                  </a:cubicBezTo>
                  <a:cubicBezTo>
                    <a:pt x="1769" y="1729"/>
                    <a:pt x="1789" y="1734"/>
                    <a:pt x="1822" y="1739"/>
                  </a:cubicBezTo>
                  <a:cubicBezTo>
                    <a:pt x="1838" y="1742"/>
                    <a:pt x="1858" y="1744"/>
                    <a:pt x="1879" y="1746"/>
                  </a:cubicBezTo>
                  <a:cubicBezTo>
                    <a:pt x="1901" y="1748"/>
                    <a:pt x="1925" y="1749"/>
                    <a:pt x="1951" y="1749"/>
                  </a:cubicBezTo>
                  <a:cubicBezTo>
                    <a:pt x="1977" y="1749"/>
                    <a:pt x="2005" y="1749"/>
                    <a:pt x="2032" y="1747"/>
                  </a:cubicBezTo>
                  <a:cubicBezTo>
                    <a:pt x="2061" y="1746"/>
                    <a:pt x="2090" y="1743"/>
                    <a:pt x="2119" y="1739"/>
                  </a:cubicBezTo>
                  <a:cubicBezTo>
                    <a:pt x="2178" y="1731"/>
                    <a:pt x="2238" y="1718"/>
                    <a:pt x="2295" y="1701"/>
                  </a:cubicBezTo>
                  <a:cubicBezTo>
                    <a:pt x="2352" y="1684"/>
                    <a:pt x="2407" y="1663"/>
                    <a:pt x="2455" y="1639"/>
                  </a:cubicBezTo>
                  <a:cubicBezTo>
                    <a:pt x="2504" y="1616"/>
                    <a:pt x="2546" y="1589"/>
                    <a:pt x="2581" y="1563"/>
                  </a:cubicBezTo>
                  <a:cubicBezTo>
                    <a:pt x="2615" y="1537"/>
                    <a:pt x="2642" y="1511"/>
                    <a:pt x="2659" y="1491"/>
                  </a:cubicBezTo>
                  <a:cubicBezTo>
                    <a:pt x="2668" y="1482"/>
                    <a:pt x="2674" y="1473"/>
                    <a:pt x="2679" y="1467"/>
                  </a:cubicBezTo>
                  <a:cubicBezTo>
                    <a:pt x="2792" y="1554"/>
                    <a:pt x="2899" y="1646"/>
                    <a:pt x="2987" y="1746"/>
                  </a:cubicBezTo>
                  <a:cubicBezTo>
                    <a:pt x="3006" y="1768"/>
                    <a:pt x="3040" y="1749"/>
                    <a:pt x="3021" y="1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68" name="Google Shape;3568;p23"/>
            <p:cNvGrpSpPr/>
            <p:nvPr/>
          </p:nvGrpSpPr>
          <p:grpSpPr>
            <a:xfrm>
              <a:off x="6196309" y="2699178"/>
              <a:ext cx="954509" cy="1693110"/>
              <a:chOff x="6196309" y="2699178"/>
              <a:chExt cx="954509" cy="1693110"/>
            </a:xfrm>
          </p:grpSpPr>
          <p:sp>
            <p:nvSpPr>
              <p:cNvPr id="3569" name="Google Shape;3569;p23"/>
              <p:cNvSpPr/>
              <p:nvPr/>
            </p:nvSpPr>
            <p:spPr>
              <a:xfrm>
                <a:off x="6435344" y="2927755"/>
                <a:ext cx="519541" cy="1464532"/>
              </a:xfrm>
              <a:custGeom>
                <a:rect b="b" l="l" r="r" t="t"/>
                <a:pathLst>
                  <a:path extrusionOk="0" h="4485" w="1591">
                    <a:moveTo>
                      <a:pt x="178" y="2464"/>
                    </a:moveTo>
                    <a:cubicBezTo>
                      <a:pt x="273" y="2511"/>
                      <a:pt x="362" y="2572"/>
                      <a:pt x="447" y="2634"/>
                    </a:cubicBezTo>
                    <a:cubicBezTo>
                      <a:pt x="643" y="2777"/>
                      <a:pt x="820" y="2947"/>
                      <a:pt x="966" y="3141"/>
                    </a:cubicBezTo>
                    <a:cubicBezTo>
                      <a:pt x="1037" y="3234"/>
                      <a:pt x="1099" y="3333"/>
                      <a:pt x="1153" y="3436"/>
                    </a:cubicBezTo>
                    <a:cubicBezTo>
                      <a:pt x="1139" y="3385"/>
                      <a:pt x="1125" y="3333"/>
                      <a:pt x="1112" y="3281"/>
                    </a:cubicBezTo>
                    <a:cubicBezTo>
                      <a:pt x="1109" y="3280"/>
                      <a:pt x="1106" y="3277"/>
                      <a:pt x="1105" y="3271"/>
                    </a:cubicBezTo>
                    <a:cubicBezTo>
                      <a:pt x="1102" y="3256"/>
                      <a:pt x="1100" y="3240"/>
                      <a:pt x="1098" y="3224"/>
                    </a:cubicBezTo>
                    <a:cubicBezTo>
                      <a:pt x="1077" y="3137"/>
                      <a:pt x="1057" y="3049"/>
                      <a:pt x="1038" y="2960"/>
                    </a:cubicBezTo>
                    <a:cubicBezTo>
                      <a:pt x="1031" y="2966"/>
                      <a:pt x="1018" y="2966"/>
                      <a:pt x="1014" y="2954"/>
                    </a:cubicBezTo>
                    <a:cubicBezTo>
                      <a:pt x="805" y="2312"/>
                      <a:pt x="519" y="1668"/>
                      <a:pt x="89" y="1142"/>
                    </a:cubicBezTo>
                    <a:cubicBezTo>
                      <a:pt x="61" y="1107"/>
                      <a:pt x="28" y="1075"/>
                      <a:pt x="3" y="1039"/>
                    </a:cubicBezTo>
                    <a:cubicBezTo>
                      <a:pt x="-8" y="1024"/>
                      <a:pt x="17" y="1008"/>
                      <a:pt x="29" y="1024"/>
                    </a:cubicBezTo>
                    <a:cubicBezTo>
                      <a:pt x="46" y="1048"/>
                      <a:pt x="78" y="1082"/>
                      <a:pt x="100" y="1109"/>
                    </a:cubicBezTo>
                    <a:cubicBezTo>
                      <a:pt x="158" y="1178"/>
                      <a:pt x="212" y="1250"/>
                      <a:pt x="264" y="1324"/>
                    </a:cubicBezTo>
                    <a:cubicBezTo>
                      <a:pt x="456" y="1596"/>
                      <a:pt x="616" y="1891"/>
                      <a:pt x="753" y="2194"/>
                    </a:cubicBezTo>
                    <a:cubicBezTo>
                      <a:pt x="856" y="2422"/>
                      <a:pt x="946" y="2655"/>
                      <a:pt x="1024" y="2893"/>
                    </a:cubicBezTo>
                    <a:cubicBezTo>
                      <a:pt x="971" y="2626"/>
                      <a:pt x="931" y="2357"/>
                      <a:pt x="902" y="2088"/>
                    </a:cubicBezTo>
                    <a:cubicBezTo>
                      <a:pt x="839" y="1505"/>
                      <a:pt x="825" y="915"/>
                      <a:pt x="865" y="330"/>
                    </a:cubicBezTo>
                    <a:cubicBezTo>
                      <a:pt x="872" y="224"/>
                      <a:pt x="880" y="117"/>
                      <a:pt x="894" y="11"/>
                    </a:cubicBezTo>
                    <a:cubicBezTo>
                      <a:pt x="897" y="-8"/>
                      <a:pt x="926" y="-1"/>
                      <a:pt x="923" y="18"/>
                    </a:cubicBezTo>
                    <a:cubicBezTo>
                      <a:pt x="883" y="323"/>
                      <a:pt x="875" y="641"/>
                      <a:pt x="873" y="950"/>
                    </a:cubicBezTo>
                    <a:cubicBezTo>
                      <a:pt x="871" y="1650"/>
                      <a:pt x="935" y="2353"/>
                      <a:pt x="1086" y="3037"/>
                    </a:cubicBezTo>
                    <a:cubicBezTo>
                      <a:pt x="1085" y="2805"/>
                      <a:pt x="1133" y="2572"/>
                      <a:pt x="1201" y="2351"/>
                    </a:cubicBezTo>
                    <a:cubicBezTo>
                      <a:pt x="1274" y="2111"/>
                      <a:pt x="1372" y="1877"/>
                      <a:pt x="1488" y="1654"/>
                    </a:cubicBezTo>
                    <a:cubicBezTo>
                      <a:pt x="1512" y="1609"/>
                      <a:pt x="1536" y="1563"/>
                      <a:pt x="1563" y="1519"/>
                    </a:cubicBezTo>
                    <a:cubicBezTo>
                      <a:pt x="1572" y="1502"/>
                      <a:pt x="1599" y="1516"/>
                      <a:pt x="1589" y="1533"/>
                    </a:cubicBezTo>
                    <a:cubicBezTo>
                      <a:pt x="1520" y="1649"/>
                      <a:pt x="1460" y="1772"/>
                      <a:pt x="1405" y="1895"/>
                    </a:cubicBezTo>
                    <a:cubicBezTo>
                      <a:pt x="1286" y="2161"/>
                      <a:pt x="1188" y="2441"/>
                      <a:pt x="1141" y="2730"/>
                    </a:cubicBezTo>
                    <a:cubicBezTo>
                      <a:pt x="1115" y="2891"/>
                      <a:pt x="1106" y="3055"/>
                      <a:pt x="1127" y="3217"/>
                    </a:cubicBezTo>
                    <a:cubicBezTo>
                      <a:pt x="1231" y="3644"/>
                      <a:pt x="1372" y="4063"/>
                      <a:pt x="1557" y="4461"/>
                    </a:cubicBezTo>
                    <a:cubicBezTo>
                      <a:pt x="1565" y="4479"/>
                      <a:pt x="1540" y="4494"/>
                      <a:pt x="1531" y="4477"/>
                    </a:cubicBezTo>
                    <a:cubicBezTo>
                      <a:pt x="1400" y="4194"/>
                      <a:pt x="1290" y="3901"/>
                      <a:pt x="1200" y="3602"/>
                    </a:cubicBezTo>
                    <a:cubicBezTo>
                      <a:pt x="1200" y="3601"/>
                      <a:pt x="1200" y="3601"/>
                      <a:pt x="1199" y="3600"/>
                    </a:cubicBezTo>
                    <a:cubicBezTo>
                      <a:pt x="1011" y="3159"/>
                      <a:pt x="664" y="2787"/>
                      <a:pt x="254" y="2541"/>
                    </a:cubicBezTo>
                    <a:cubicBezTo>
                      <a:pt x="225" y="2523"/>
                      <a:pt x="195" y="2506"/>
                      <a:pt x="164" y="2490"/>
                    </a:cubicBezTo>
                    <a:cubicBezTo>
                      <a:pt x="146" y="2482"/>
                      <a:pt x="161" y="2456"/>
                      <a:pt x="178" y="2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23"/>
              <p:cNvSpPr/>
              <p:nvPr/>
            </p:nvSpPr>
            <p:spPr>
              <a:xfrm>
                <a:off x="6393219" y="3019840"/>
                <a:ext cx="31349" cy="179924"/>
              </a:xfrm>
              <a:custGeom>
                <a:rect b="b" l="l" r="r" t="t"/>
                <a:pathLst>
                  <a:path extrusionOk="0" h="551" w="96">
                    <a:moveTo>
                      <a:pt x="20" y="10"/>
                    </a:moveTo>
                    <a:cubicBezTo>
                      <a:pt x="18" y="70"/>
                      <a:pt x="20" y="130"/>
                      <a:pt x="25" y="189"/>
                    </a:cubicBezTo>
                    <a:cubicBezTo>
                      <a:pt x="34" y="307"/>
                      <a:pt x="53" y="426"/>
                      <a:pt x="95" y="537"/>
                    </a:cubicBezTo>
                    <a:cubicBezTo>
                      <a:pt x="100" y="549"/>
                      <a:pt x="82" y="556"/>
                      <a:pt x="77" y="544"/>
                    </a:cubicBezTo>
                    <a:cubicBezTo>
                      <a:pt x="34" y="432"/>
                      <a:pt x="15" y="311"/>
                      <a:pt x="5" y="192"/>
                    </a:cubicBezTo>
                    <a:cubicBezTo>
                      <a:pt x="1" y="131"/>
                      <a:pt x="-2" y="69"/>
                      <a:pt x="0" y="8"/>
                    </a:cubicBezTo>
                    <a:cubicBezTo>
                      <a:pt x="0" y="-5"/>
                      <a:pt x="20" y="-3"/>
                      <a:pt x="2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71" name="Google Shape;3571;p23"/>
              <p:cNvSpPr/>
              <p:nvPr/>
            </p:nvSpPr>
            <p:spPr>
              <a:xfrm>
                <a:off x="6291335" y="3074372"/>
                <a:ext cx="108088" cy="134861"/>
              </a:xfrm>
              <a:custGeom>
                <a:rect b="b" l="l" r="r" t="t"/>
                <a:pathLst>
                  <a:path extrusionOk="0" h="413" w="331">
                    <a:moveTo>
                      <a:pt x="18" y="3"/>
                    </a:moveTo>
                    <a:cubicBezTo>
                      <a:pt x="109" y="118"/>
                      <a:pt x="200" y="233"/>
                      <a:pt x="291" y="348"/>
                    </a:cubicBezTo>
                    <a:cubicBezTo>
                      <a:pt x="304" y="364"/>
                      <a:pt x="317" y="381"/>
                      <a:pt x="329" y="397"/>
                    </a:cubicBezTo>
                    <a:cubicBezTo>
                      <a:pt x="337" y="407"/>
                      <a:pt x="322" y="419"/>
                      <a:pt x="314" y="409"/>
                    </a:cubicBezTo>
                    <a:cubicBezTo>
                      <a:pt x="223" y="294"/>
                      <a:pt x="132" y="179"/>
                      <a:pt x="41" y="64"/>
                    </a:cubicBezTo>
                    <a:cubicBezTo>
                      <a:pt x="28" y="48"/>
                      <a:pt x="15" y="31"/>
                      <a:pt x="2" y="15"/>
                    </a:cubicBezTo>
                    <a:cubicBezTo>
                      <a:pt x="-5" y="5"/>
                      <a:pt x="10" y="-7"/>
                      <a:pt x="18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72" name="Google Shape;3572;p23"/>
              <p:cNvSpPr/>
              <p:nvPr/>
            </p:nvSpPr>
            <p:spPr>
              <a:xfrm>
                <a:off x="6217534" y="3158292"/>
                <a:ext cx="169479" cy="71186"/>
              </a:xfrm>
              <a:custGeom>
                <a:rect b="b" l="l" r="r" t="t"/>
                <a:pathLst>
                  <a:path extrusionOk="0" h="218" w="519">
                    <a:moveTo>
                      <a:pt x="8" y="20"/>
                    </a:moveTo>
                    <a:cubicBezTo>
                      <a:pt x="66" y="32"/>
                      <a:pt x="124" y="49"/>
                      <a:pt x="181" y="67"/>
                    </a:cubicBezTo>
                    <a:cubicBezTo>
                      <a:pt x="293" y="103"/>
                      <a:pt x="405" y="149"/>
                      <a:pt x="503" y="216"/>
                    </a:cubicBezTo>
                    <a:cubicBezTo>
                      <a:pt x="513" y="223"/>
                      <a:pt x="525" y="207"/>
                      <a:pt x="514" y="200"/>
                    </a:cubicBezTo>
                    <a:cubicBezTo>
                      <a:pt x="415" y="132"/>
                      <a:pt x="302" y="85"/>
                      <a:pt x="188" y="48"/>
                    </a:cubicBezTo>
                    <a:cubicBezTo>
                      <a:pt x="130" y="29"/>
                      <a:pt x="70" y="12"/>
                      <a:pt x="10" y="0"/>
                    </a:cubicBezTo>
                    <a:cubicBezTo>
                      <a:pt x="-2" y="-2"/>
                      <a:pt x="-4" y="18"/>
                      <a:pt x="8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0375" lIns="81625" spcFirstLastPara="1" rIns="81625" wrap="square" tIns="303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73" name="Google Shape;3573;p23"/>
              <p:cNvSpPr/>
              <p:nvPr/>
            </p:nvSpPr>
            <p:spPr>
              <a:xfrm>
                <a:off x="6253782" y="3055759"/>
                <a:ext cx="192991" cy="198210"/>
              </a:xfrm>
              <a:custGeom>
                <a:rect b="b" l="l" r="r" t="t"/>
                <a:pathLst>
                  <a:path extrusionOk="0" h="607" w="591">
                    <a:moveTo>
                      <a:pt x="0" y="462"/>
                    </a:moveTo>
                    <a:cubicBezTo>
                      <a:pt x="1" y="403"/>
                      <a:pt x="290" y="466"/>
                      <a:pt x="290" y="466"/>
                    </a:cubicBezTo>
                    <a:cubicBezTo>
                      <a:pt x="290" y="466"/>
                      <a:pt x="-17" y="313"/>
                      <a:pt x="17" y="234"/>
                    </a:cubicBezTo>
                    <a:cubicBezTo>
                      <a:pt x="52" y="155"/>
                      <a:pt x="376" y="383"/>
                      <a:pt x="376" y="383"/>
                    </a:cubicBezTo>
                    <a:cubicBezTo>
                      <a:pt x="376" y="383"/>
                      <a:pt x="229" y="15"/>
                      <a:pt x="314" y="0"/>
                    </a:cubicBezTo>
                    <a:cubicBezTo>
                      <a:pt x="399" y="-15"/>
                      <a:pt x="476" y="319"/>
                      <a:pt x="476" y="319"/>
                    </a:cubicBezTo>
                    <a:cubicBezTo>
                      <a:pt x="476" y="319"/>
                      <a:pt x="482" y="23"/>
                      <a:pt x="540" y="36"/>
                    </a:cubicBezTo>
                    <a:cubicBezTo>
                      <a:pt x="599" y="49"/>
                      <a:pt x="590" y="450"/>
                      <a:pt x="590" y="450"/>
                    </a:cubicBezTo>
                    <a:lnTo>
                      <a:pt x="491" y="528"/>
                    </a:lnTo>
                    <a:lnTo>
                      <a:pt x="391" y="607"/>
                    </a:lnTo>
                    <a:cubicBezTo>
                      <a:pt x="391" y="607"/>
                      <a:pt x="-1" y="522"/>
                      <a:pt x="0" y="4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74" name="Google Shape;3574;p23"/>
              <p:cNvSpPr/>
              <p:nvPr/>
            </p:nvSpPr>
            <p:spPr>
              <a:xfrm>
                <a:off x="6376238" y="2999268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13" y="99"/>
                    </a:moveTo>
                    <a:cubicBezTo>
                      <a:pt x="34" y="126"/>
                      <a:pt x="72" y="130"/>
                      <a:pt x="99" y="109"/>
                    </a:cubicBezTo>
                    <a:cubicBezTo>
                      <a:pt x="125" y="88"/>
                      <a:pt x="130" y="50"/>
                      <a:pt x="109" y="23"/>
                    </a:cubicBezTo>
                    <a:cubicBezTo>
                      <a:pt x="88" y="-3"/>
                      <a:pt x="50" y="-8"/>
                      <a:pt x="23" y="13"/>
                    </a:cubicBezTo>
                    <a:cubicBezTo>
                      <a:pt x="-3" y="34"/>
                      <a:pt x="-8" y="73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75" name="Google Shape;3575;p23"/>
              <p:cNvSpPr/>
              <p:nvPr/>
            </p:nvSpPr>
            <p:spPr>
              <a:xfrm>
                <a:off x="6376238" y="3012982"/>
                <a:ext cx="39839" cy="26450"/>
              </a:xfrm>
              <a:custGeom>
                <a:rect b="b" l="l" r="r" t="t"/>
                <a:pathLst>
                  <a:path extrusionOk="0" h="81" w="122">
                    <a:moveTo>
                      <a:pt x="3" y="0"/>
                    </a:moveTo>
                    <a:cubicBezTo>
                      <a:pt x="5" y="7"/>
                      <a:pt x="8" y="14"/>
                      <a:pt x="14" y="21"/>
                    </a:cubicBezTo>
                    <a:cubicBezTo>
                      <a:pt x="35" y="47"/>
                      <a:pt x="73" y="52"/>
                      <a:pt x="100" y="31"/>
                    </a:cubicBezTo>
                    <a:cubicBezTo>
                      <a:pt x="109" y="23"/>
                      <a:pt x="116" y="13"/>
                      <a:pt x="120" y="3"/>
                    </a:cubicBezTo>
                    <a:cubicBezTo>
                      <a:pt x="126" y="26"/>
                      <a:pt x="119" y="52"/>
                      <a:pt x="99" y="67"/>
                    </a:cubicBezTo>
                    <a:cubicBezTo>
                      <a:pt x="72" y="88"/>
                      <a:pt x="34" y="84"/>
                      <a:pt x="13" y="57"/>
                    </a:cubicBezTo>
                    <a:cubicBezTo>
                      <a:pt x="-1" y="40"/>
                      <a:pt x="-4" y="19"/>
                      <a:pt x="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76" name="Google Shape;3576;p23"/>
              <p:cNvSpPr/>
              <p:nvPr/>
            </p:nvSpPr>
            <p:spPr>
              <a:xfrm>
                <a:off x="6274354" y="305445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3" y="99"/>
                    </a:moveTo>
                    <a:cubicBezTo>
                      <a:pt x="34" y="126"/>
                      <a:pt x="73" y="130"/>
                      <a:pt x="99" y="109"/>
                    </a:cubicBezTo>
                    <a:cubicBezTo>
                      <a:pt x="126" y="89"/>
                      <a:pt x="130" y="50"/>
                      <a:pt x="110" y="23"/>
                    </a:cubicBezTo>
                    <a:cubicBezTo>
                      <a:pt x="89" y="-3"/>
                      <a:pt x="50" y="-8"/>
                      <a:pt x="23" y="13"/>
                    </a:cubicBezTo>
                    <a:cubicBezTo>
                      <a:pt x="-3" y="34"/>
                      <a:pt x="-8" y="73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77" name="Google Shape;3577;p23"/>
              <p:cNvSpPr/>
              <p:nvPr/>
            </p:nvSpPr>
            <p:spPr>
              <a:xfrm>
                <a:off x="6274354" y="3068168"/>
                <a:ext cx="40166" cy="26450"/>
              </a:xfrm>
              <a:custGeom>
                <a:rect b="b" l="l" r="r" t="t"/>
                <a:pathLst>
                  <a:path extrusionOk="0" h="81" w="123">
                    <a:moveTo>
                      <a:pt x="4" y="0"/>
                    </a:moveTo>
                    <a:cubicBezTo>
                      <a:pt x="6" y="7"/>
                      <a:pt x="9" y="14"/>
                      <a:pt x="14" y="21"/>
                    </a:cubicBezTo>
                    <a:cubicBezTo>
                      <a:pt x="35" y="47"/>
                      <a:pt x="74" y="52"/>
                      <a:pt x="100" y="31"/>
                    </a:cubicBezTo>
                    <a:cubicBezTo>
                      <a:pt x="110" y="23"/>
                      <a:pt x="117" y="13"/>
                      <a:pt x="120" y="3"/>
                    </a:cubicBezTo>
                    <a:cubicBezTo>
                      <a:pt x="127" y="26"/>
                      <a:pt x="120" y="52"/>
                      <a:pt x="99" y="67"/>
                    </a:cubicBezTo>
                    <a:cubicBezTo>
                      <a:pt x="73" y="88"/>
                      <a:pt x="34" y="84"/>
                      <a:pt x="13" y="57"/>
                    </a:cubicBezTo>
                    <a:cubicBezTo>
                      <a:pt x="0" y="40"/>
                      <a:pt x="-3" y="19"/>
                      <a:pt x="4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78" name="Google Shape;3578;p23"/>
              <p:cNvSpPr/>
              <p:nvPr/>
            </p:nvSpPr>
            <p:spPr>
              <a:xfrm>
                <a:off x="6196309" y="3141312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3" y="99"/>
                    </a:moveTo>
                    <a:cubicBezTo>
                      <a:pt x="34" y="126"/>
                      <a:pt x="73" y="130"/>
                      <a:pt x="99" y="109"/>
                    </a:cubicBezTo>
                    <a:cubicBezTo>
                      <a:pt x="126" y="88"/>
                      <a:pt x="130" y="50"/>
                      <a:pt x="109" y="23"/>
                    </a:cubicBezTo>
                    <a:cubicBezTo>
                      <a:pt x="88" y="-4"/>
                      <a:pt x="50" y="-8"/>
                      <a:pt x="23" y="13"/>
                    </a:cubicBezTo>
                    <a:cubicBezTo>
                      <a:pt x="-3" y="34"/>
                      <a:pt x="-8" y="72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79" name="Google Shape;3579;p23"/>
              <p:cNvSpPr/>
              <p:nvPr/>
            </p:nvSpPr>
            <p:spPr>
              <a:xfrm>
                <a:off x="6196309" y="3154701"/>
                <a:ext cx="40166" cy="26776"/>
              </a:xfrm>
              <a:custGeom>
                <a:rect b="b" l="l" r="r" t="t"/>
                <a:pathLst>
                  <a:path extrusionOk="0" h="82" w="123">
                    <a:moveTo>
                      <a:pt x="3" y="0"/>
                    </a:moveTo>
                    <a:cubicBezTo>
                      <a:pt x="5" y="8"/>
                      <a:pt x="9" y="15"/>
                      <a:pt x="14" y="21"/>
                    </a:cubicBezTo>
                    <a:cubicBezTo>
                      <a:pt x="35" y="48"/>
                      <a:pt x="74" y="52"/>
                      <a:pt x="100" y="31"/>
                    </a:cubicBezTo>
                    <a:cubicBezTo>
                      <a:pt x="110" y="24"/>
                      <a:pt x="116" y="14"/>
                      <a:pt x="120" y="3"/>
                    </a:cubicBezTo>
                    <a:cubicBezTo>
                      <a:pt x="127" y="26"/>
                      <a:pt x="119" y="52"/>
                      <a:pt x="99" y="68"/>
                    </a:cubicBezTo>
                    <a:cubicBezTo>
                      <a:pt x="73" y="89"/>
                      <a:pt x="34" y="85"/>
                      <a:pt x="13" y="58"/>
                    </a:cubicBezTo>
                    <a:cubicBezTo>
                      <a:pt x="0" y="41"/>
                      <a:pt x="-3" y="19"/>
                      <a:pt x="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80" name="Google Shape;3580;p23"/>
              <p:cNvSpPr/>
              <p:nvPr/>
            </p:nvSpPr>
            <p:spPr>
              <a:xfrm>
                <a:off x="6382443" y="3202049"/>
                <a:ext cx="103190" cy="112983"/>
              </a:xfrm>
              <a:custGeom>
                <a:rect b="b" l="l" r="r" t="t"/>
                <a:pathLst>
                  <a:path extrusionOk="0" h="346" w="316">
                    <a:moveTo>
                      <a:pt x="196" y="2"/>
                    </a:moveTo>
                    <a:cubicBezTo>
                      <a:pt x="196" y="2"/>
                      <a:pt x="397" y="231"/>
                      <a:pt x="278" y="325"/>
                    </a:cubicBezTo>
                    <a:cubicBezTo>
                      <a:pt x="159" y="420"/>
                      <a:pt x="0" y="157"/>
                      <a:pt x="0" y="157"/>
                    </a:cubicBezTo>
                    <a:cubicBezTo>
                      <a:pt x="0" y="157"/>
                      <a:pt x="-2" y="-22"/>
                      <a:pt x="196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81" name="Google Shape;3581;p23"/>
              <p:cNvSpPr/>
              <p:nvPr/>
            </p:nvSpPr>
            <p:spPr>
              <a:xfrm>
                <a:off x="6382443" y="3224254"/>
                <a:ext cx="103190" cy="90778"/>
              </a:xfrm>
              <a:custGeom>
                <a:rect b="b" l="l" r="r" t="t"/>
                <a:pathLst>
                  <a:path extrusionOk="0" h="278" w="316">
                    <a:moveTo>
                      <a:pt x="0" y="89"/>
                    </a:moveTo>
                    <a:cubicBezTo>
                      <a:pt x="0" y="89"/>
                      <a:pt x="0" y="42"/>
                      <a:pt x="25" y="0"/>
                    </a:cubicBezTo>
                    <a:cubicBezTo>
                      <a:pt x="25" y="4"/>
                      <a:pt x="25" y="6"/>
                      <a:pt x="25" y="6"/>
                    </a:cubicBezTo>
                    <a:cubicBezTo>
                      <a:pt x="25" y="6"/>
                      <a:pt x="184" y="269"/>
                      <a:pt x="303" y="174"/>
                    </a:cubicBezTo>
                    <a:cubicBezTo>
                      <a:pt x="308" y="171"/>
                      <a:pt x="311" y="166"/>
                      <a:pt x="315" y="162"/>
                    </a:cubicBezTo>
                    <a:cubicBezTo>
                      <a:pt x="318" y="199"/>
                      <a:pt x="309" y="232"/>
                      <a:pt x="278" y="257"/>
                    </a:cubicBezTo>
                    <a:cubicBezTo>
                      <a:pt x="159" y="351"/>
                      <a:pt x="0" y="89"/>
                      <a:pt x="0" y="8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82" name="Google Shape;3582;p23"/>
              <p:cNvSpPr/>
              <p:nvPr/>
            </p:nvSpPr>
            <p:spPr>
              <a:xfrm>
                <a:off x="6756997" y="2742934"/>
                <a:ext cx="100251" cy="154453"/>
              </a:xfrm>
              <a:custGeom>
                <a:rect b="b" l="l" r="r" t="t"/>
                <a:pathLst>
                  <a:path extrusionOk="0" h="473" w="307">
                    <a:moveTo>
                      <a:pt x="304" y="17"/>
                    </a:moveTo>
                    <a:cubicBezTo>
                      <a:pt x="263" y="61"/>
                      <a:pt x="227" y="108"/>
                      <a:pt x="192" y="156"/>
                    </a:cubicBezTo>
                    <a:cubicBezTo>
                      <a:pt x="122" y="252"/>
                      <a:pt x="59" y="354"/>
                      <a:pt x="19" y="466"/>
                    </a:cubicBezTo>
                    <a:cubicBezTo>
                      <a:pt x="15" y="478"/>
                      <a:pt x="-4" y="472"/>
                      <a:pt x="0" y="460"/>
                    </a:cubicBezTo>
                    <a:cubicBezTo>
                      <a:pt x="41" y="347"/>
                      <a:pt x="104" y="242"/>
                      <a:pt x="175" y="145"/>
                    </a:cubicBezTo>
                    <a:cubicBezTo>
                      <a:pt x="211" y="96"/>
                      <a:pt x="249" y="47"/>
                      <a:pt x="290" y="2"/>
                    </a:cubicBezTo>
                    <a:cubicBezTo>
                      <a:pt x="299" y="-7"/>
                      <a:pt x="312" y="7"/>
                      <a:pt x="304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83" name="Google Shape;3583;p23"/>
              <p:cNvSpPr/>
              <p:nvPr/>
            </p:nvSpPr>
            <p:spPr>
              <a:xfrm>
                <a:off x="6731526" y="2718443"/>
                <a:ext cx="13062" cy="170127"/>
              </a:xfrm>
              <a:custGeom>
                <a:rect b="b" l="l" r="r" t="t"/>
                <a:pathLst>
                  <a:path extrusionOk="0" h="521" w="40">
                    <a:moveTo>
                      <a:pt x="40" y="9"/>
                    </a:moveTo>
                    <a:cubicBezTo>
                      <a:pt x="34" y="156"/>
                      <a:pt x="28" y="303"/>
                      <a:pt x="23" y="449"/>
                    </a:cubicBezTo>
                    <a:cubicBezTo>
                      <a:pt x="22" y="470"/>
                      <a:pt x="21" y="491"/>
                      <a:pt x="20" y="511"/>
                    </a:cubicBezTo>
                    <a:cubicBezTo>
                      <a:pt x="20" y="524"/>
                      <a:pt x="0" y="523"/>
                      <a:pt x="0" y="511"/>
                    </a:cubicBezTo>
                    <a:cubicBezTo>
                      <a:pt x="6" y="364"/>
                      <a:pt x="12" y="217"/>
                      <a:pt x="17" y="71"/>
                    </a:cubicBezTo>
                    <a:cubicBezTo>
                      <a:pt x="18" y="50"/>
                      <a:pt x="19" y="29"/>
                      <a:pt x="20" y="9"/>
                    </a:cubicBezTo>
                    <a:cubicBezTo>
                      <a:pt x="20" y="-4"/>
                      <a:pt x="40" y="-3"/>
                      <a:pt x="40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84" name="Google Shape;3584;p23"/>
              <p:cNvSpPr/>
              <p:nvPr/>
            </p:nvSpPr>
            <p:spPr>
              <a:xfrm>
                <a:off x="6627030" y="2734117"/>
                <a:ext cx="88495" cy="161637"/>
              </a:xfrm>
              <a:custGeom>
                <a:rect b="b" l="l" r="r" t="t"/>
                <a:pathLst>
                  <a:path extrusionOk="0" h="495" w="271">
                    <a:moveTo>
                      <a:pt x="2" y="17"/>
                    </a:moveTo>
                    <a:cubicBezTo>
                      <a:pt x="39" y="64"/>
                      <a:pt x="72" y="114"/>
                      <a:pt x="103" y="164"/>
                    </a:cubicBezTo>
                    <a:cubicBezTo>
                      <a:pt x="165" y="265"/>
                      <a:pt x="220" y="372"/>
                      <a:pt x="251" y="487"/>
                    </a:cubicBezTo>
                    <a:cubicBezTo>
                      <a:pt x="254" y="499"/>
                      <a:pt x="274" y="495"/>
                      <a:pt x="270" y="482"/>
                    </a:cubicBezTo>
                    <a:cubicBezTo>
                      <a:pt x="239" y="366"/>
                      <a:pt x="183" y="257"/>
                      <a:pt x="120" y="155"/>
                    </a:cubicBezTo>
                    <a:cubicBezTo>
                      <a:pt x="88" y="103"/>
                      <a:pt x="54" y="52"/>
                      <a:pt x="17" y="3"/>
                    </a:cubicBezTo>
                    <a:cubicBezTo>
                      <a:pt x="9" y="-7"/>
                      <a:pt x="-6" y="7"/>
                      <a:pt x="2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85" name="Google Shape;3585;p23"/>
              <p:cNvSpPr/>
              <p:nvPr/>
            </p:nvSpPr>
            <p:spPr>
              <a:xfrm>
                <a:off x="6624744" y="2739669"/>
                <a:ext cx="226952" cy="175679"/>
              </a:xfrm>
              <a:custGeom>
                <a:rect b="b" l="l" r="r" t="t"/>
                <a:pathLst>
                  <a:path extrusionOk="0" h="538" w="695">
                    <a:moveTo>
                      <a:pt x="4" y="164"/>
                    </a:moveTo>
                    <a:cubicBezTo>
                      <a:pt x="44" y="120"/>
                      <a:pt x="222" y="356"/>
                      <a:pt x="222" y="356"/>
                    </a:cubicBezTo>
                    <a:cubicBezTo>
                      <a:pt x="222" y="356"/>
                      <a:pt x="88" y="40"/>
                      <a:pt x="165" y="2"/>
                    </a:cubicBezTo>
                    <a:cubicBezTo>
                      <a:pt x="243" y="-36"/>
                      <a:pt x="341" y="348"/>
                      <a:pt x="341" y="348"/>
                    </a:cubicBezTo>
                    <a:cubicBezTo>
                      <a:pt x="341" y="348"/>
                      <a:pt x="469" y="-27"/>
                      <a:pt x="543" y="16"/>
                    </a:cubicBezTo>
                    <a:cubicBezTo>
                      <a:pt x="618" y="60"/>
                      <a:pt x="459" y="365"/>
                      <a:pt x="459" y="365"/>
                    </a:cubicBezTo>
                    <a:cubicBezTo>
                      <a:pt x="459" y="365"/>
                      <a:pt x="655" y="143"/>
                      <a:pt x="691" y="191"/>
                    </a:cubicBezTo>
                    <a:cubicBezTo>
                      <a:pt x="728" y="238"/>
                      <a:pt x="461" y="538"/>
                      <a:pt x="461" y="538"/>
                    </a:cubicBezTo>
                    <a:lnTo>
                      <a:pt x="334" y="533"/>
                    </a:lnTo>
                    <a:lnTo>
                      <a:pt x="207" y="528"/>
                    </a:lnTo>
                    <a:cubicBezTo>
                      <a:pt x="207" y="528"/>
                      <a:pt x="-36" y="209"/>
                      <a:pt x="4" y="1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86" name="Google Shape;3586;p23"/>
              <p:cNvSpPr/>
              <p:nvPr/>
            </p:nvSpPr>
            <p:spPr>
              <a:xfrm>
                <a:off x="6836022" y="2723015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0" y="59"/>
                    </a:moveTo>
                    <a:cubicBezTo>
                      <a:pt x="-2" y="93"/>
                      <a:pt x="25" y="122"/>
                      <a:pt x="58" y="123"/>
                    </a:cubicBezTo>
                    <a:cubicBezTo>
                      <a:pt x="92" y="124"/>
                      <a:pt x="121" y="98"/>
                      <a:pt x="122" y="64"/>
                    </a:cubicBezTo>
                    <a:cubicBezTo>
                      <a:pt x="123" y="30"/>
                      <a:pt x="97" y="2"/>
                      <a:pt x="63" y="0"/>
                    </a:cubicBezTo>
                    <a:cubicBezTo>
                      <a:pt x="29" y="-1"/>
                      <a:pt x="1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87" name="Google Shape;3587;p23"/>
              <p:cNvSpPr/>
              <p:nvPr/>
            </p:nvSpPr>
            <p:spPr>
              <a:xfrm>
                <a:off x="6836022" y="2725954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6" y="7"/>
                      <a:pt x="24" y="15"/>
                      <a:pt x="24" y="23"/>
                    </a:cubicBezTo>
                    <a:cubicBezTo>
                      <a:pt x="23" y="57"/>
                      <a:pt x="49" y="85"/>
                      <a:pt x="83" y="87"/>
                    </a:cubicBezTo>
                    <a:cubicBezTo>
                      <a:pt x="95" y="87"/>
                      <a:pt x="107" y="84"/>
                      <a:pt x="117" y="78"/>
                    </a:cubicBezTo>
                    <a:cubicBezTo>
                      <a:pt x="107" y="100"/>
                      <a:pt x="84" y="115"/>
                      <a:pt x="58" y="114"/>
                    </a:cubicBezTo>
                    <a:cubicBezTo>
                      <a:pt x="25" y="113"/>
                      <a:pt x="-2" y="84"/>
                      <a:pt x="0" y="50"/>
                    </a:cubicBezTo>
                    <a:cubicBezTo>
                      <a:pt x="0" y="29"/>
                      <a:pt x="12" y="10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88" name="Google Shape;3588;p23"/>
              <p:cNvSpPr/>
              <p:nvPr/>
            </p:nvSpPr>
            <p:spPr>
              <a:xfrm>
                <a:off x="6722709" y="2699178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0" y="59"/>
                    </a:moveTo>
                    <a:cubicBezTo>
                      <a:pt x="-1" y="93"/>
                      <a:pt x="25" y="121"/>
                      <a:pt x="59" y="122"/>
                    </a:cubicBezTo>
                    <a:cubicBezTo>
                      <a:pt x="93" y="124"/>
                      <a:pt x="121" y="97"/>
                      <a:pt x="123" y="63"/>
                    </a:cubicBezTo>
                    <a:cubicBezTo>
                      <a:pt x="124" y="30"/>
                      <a:pt x="98" y="2"/>
                      <a:pt x="64" y="0"/>
                    </a:cubicBezTo>
                    <a:cubicBezTo>
                      <a:pt x="30" y="-1"/>
                      <a:pt x="2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89" name="Google Shape;3589;p23"/>
              <p:cNvSpPr/>
              <p:nvPr/>
            </p:nvSpPr>
            <p:spPr>
              <a:xfrm>
                <a:off x="6722709" y="2701790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7" y="7"/>
                      <a:pt x="25" y="15"/>
                      <a:pt x="25" y="23"/>
                    </a:cubicBezTo>
                    <a:cubicBezTo>
                      <a:pt x="23" y="57"/>
                      <a:pt x="50" y="86"/>
                      <a:pt x="84" y="87"/>
                    </a:cubicBezTo>
                    <a:cubicBezTo>
                      <a:pt x="96" y="88"/>
                      <a:pt x="107" y="84"/>
                      <a:pt x="117" y="79"/>
                    </a:cubicBezTo>
                    <a:cubicBezTo>
                      <a:pt x="107" y="100"/>
                      <a:pt x="85" y="115"/>
                      <a:pt x="59" y="114"/>
                    </a:cubicBezTo>
                    <a:cubicBezTo>
                      <a:pt x="25" y="113"/>
                      <a:pt x="-1" y="84"/>
                      <a:pt x="0" y="51"/>
                    </a:cubicBezTo>
                    <a:cubicBezTo>
                      <a:pt x="1" y="29"/>
                      <a:pt x="13" y="11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90" name="Google Shape;3590;p23"/>
              <p:cNvSpPr/>
              <p:nvPr/>
            </p:nvSpPr>
            <p:spPr>
              <a:xfrm>
                <a:off x="6607110" y="2714198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0" y="59"/>
                    </a:moveTo>
                    <a:cubicBezTo>
                      <a:pt x="-2" y="93"/>
                      <a:pt x="25" y="122"/>
                      <a:pt x="59" y="123"/>
                    </a:cubicBezTo>
                    <a:cubicBezTo>
                      <a:pt x="92" y="124"/>
                      <a:pt x="121" y="98"/>
                      <a:pt x="122" y="64"/>
                    </a:cubicBezTo>
                    <a:cubicBezTo>
                      <a:pt x="124" y="30"/>
                      <a:pt x="97" y="2"/>
                      <a:pt x="63" y="0"/>
                    </a:cubicBezTo>
                    <a:cubicBezTo>
                      <a:pt x="30" y="-1"/>
                      <a:pt x="1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91" name="Google Shape;3591;p23"/>
              <p:cNvSpPr/>
              <p:nvPr/>
            </p:nvSpPr>
            <p:spPr>
              <a:xfrm>
                <a:off x="6607110" y="2717137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7" y="7"/>
                      <a:pt x="25" y="15"/>
                      <a:pt x="24" y="23"/>
                    </a:cubicBezTo>
                    <a:cubicBezTo>
                      <a:pt x="23" y="57"/>
                      <a:pt x="49" y="85"/>
                      <a:pt x="83" y="87"/>
                    </a:cubicBezTo>
                    <a:cubicBezTo>
                      <a:pt x="95" y="87"/>
                      <a:pt x="107" y="84"/>
                      <a:pt x="117" y="78"/>
                    </a:cubicBezTo>
                    <a:cubicBezTo>
                      <a:pt x="107" y="100"/>
                      <a:pt x="84" y="115"/>
                      <a:pt x="59" y="114"/>
                    </a:cubicBezTo>
                    <a:cubicBezTo>
                      <a:pt x="25" y="113"/>
                      <a:pt x="-2" y="84"/>
                      <a:pt x="0" y="50"/>
                    </a:cubicBezTo>
                    <a:cubicBezTo>
                      <a:pt x="1" y="29"/>
                      <a:pt x="12" y="10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92" name="Google Shape;3592;p23"/>
              <p:cNvSpPr/>
              <p:nvPr/>
            </p:nvSpPr>
            <p:spPr>
              <a:xfrm>
                <a:off x="6691034" y="2893142"/>
                <a:ext cx="84250" cy="119840"/>
              </a:xfrm>
              <a:custGeom>
                <a:rect b="b" l="l" r="r" t="t"/>
                <a:pathLst>
                  <a:path extrusionOk="0" h="367" w="258">
                    <a:moveTo>
                      <a:pt x="258" y="68"/>
                    </a:moveTo>
                    <a:cubicBezTo>
                      <a:pt x="258" y="68"/>
                      <a:pt x="262" y="372"/>
                      <a:pt x="110" y="366"/>
                    </a:cubicBezTo>
                    <a:cubicBezTo>
                      <a:pt x="-42" y="361"/>
                      <a:pt x="8" y="58"/>
                      <a:pt x="8" y="58"/>
                    </a:cubicBezTo>
                    <a:cubicBezTo>
                      <a:pt x="8" y="58"/>
                      <a:pt x="122" y="-79"/>
                      <a:pt x="258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93" name="Google Shape;3593;p23"/>
              <p:cNvSpPr/>
              <p:nvPr/>
            </p:nvSpPr>
            <p:spPr>
              <a:xfrm>
                <a:off x="6691034" y="2895428"/>
                <a:ext cx="65310" cy="117554"/>
              </a:xfrm>
              <a:custGeom>
                <a:rect b="b" l="l" r="r" t="t"/>
                <a:pathLst>
                  <a:path extrusionOk="0" h="360" w="200">
                    <a:moveTo>
                      <a:pt x="8" y="51"/>
                    </a:moveTo>
                    <a:cubicBezTo>
                      <a:pt x="8" y="51"/>
                      <a:pt x="38" y="16"/>
                      <a:pt x="85" y="0"/>
                    </a:cubicBezTo>
                    <a:cubicBezTo>
                      <a:pt x="82" y="3"/>
                      <a:pt x="80" y="5"/>
                      <a:pt x="80" y="5"/>
                    </a:cubicBezTo>
                    <a:cubicBezTo>
                      <a:pt x="80" y="5"/>
                      <a:pt x="31" y="307"/>
                      <a:pt x="183" y="313"/>
                    </a:cubicBezTo>
                    <a:cubicBezTo>
                      <a:pt x="189" y="314"/>
                      <a:pt x="194" y="313"/>
                      <a:pt x="200" y="312"/>
                    </a:cubicBezTo>
                    <a:cubicBezTo>
                      <a:pt x="178" y="341"/>
                      <a:pt x="150" y="361"/>
                      <a:pt x="110" y="359"/>
                    </a:cubicBezTo>
                    <a:cubicBezTo>
                      <a:pt x="-42" y="354"/>
                      <a:pt x="8" y="51"/>
                      <a:pt x="8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94" name="Google Shape;3594;p23"/>
              <p:cNvSpPr/>
              <p:nvPr/>
            </p:nvSpPr>
            <p:spPr>
              <a:xfrm>
                <a:off x="6440569" y="3555365"/>
                <a:ext cx="82617" cy="164250"/>
              </a:xfrm>
              <a:custGeom>
                <a:rect b="b" l="l" r="r" t="t"/>
                <a:pathLst>
                  <a:path extrusionOk="0" h="503" w="253">
                    <a:moveTo>
                      <a:pt x="20" y="7"/>
                    </a:moveTo>
                    <a:cubicBezTo>
                      <a:pt x="36" y="65"/>
                      <a:pt x="57" y="121"/>
                      <a:pt x="79" y="176"/>
                    </a:cubicBezTo>
                    <a:cubicBezTo>
                      <a:pt x="123" y="286"/>
                      <a:pt x="177" y="394"/>
                      <a:pt x="251" y="486"/>
                    </a:cubicBezTo>
                    <a:cubicBezTo>
                      <a:pt x="259" y="496"/>
                      <a:pt x="244" y="509"/>
                      <a:pt x="236" y="499"/>
                    </a:cubicBezTo>
                    <a:cubicBezTo>
                      <a:pt x="161" y="405"/>
                      <a:pt x="106" y="296"/>
                      <a:pt x="61" y="185"/>
                    </a:cubicBezTo>
                    <a:cubicBezTo>
                      <a:pt x="38" y="128"/>
                      <a:pt x="17" y="70"/>
                      <a:pt x="0" y="11"/>
                    </a:cubicBezTo>
                    <a:cubicBezTo>
                      <a:pt x="-3" y="-1"/>
                      <a:pt x="16" y="-5"/>
                      <a:pt x="20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95" name="Google Shape;3595;p23"/>
              <p:cNvSpPr/>
              <p:nvPr/>
            </p:nvSpPr>
            <p:spPr>
              <a:xfrm>
                <a:off x="6360237" y="3637979"/>
                <a:ext cx="142049" cy="98615"/>
              </a:xfrm>
              <a:custGeom>
                <a:rect b="b" l="l" r="r" t="t"/>
                <a:pathLst>
                  <a:path extrusionOk="0" h="302" w="435">
                    <a:moveTo>
                      <a:pt x="15" y="1"/>
                    </a:moveTo>
                    <a:cubicBezTo>
                      <a:pt x="136" y="83"/>
                      <a:pt x="258" y="166"/>
                      <a:pt x="379" y="248"/>
                    </a:cubicBezTo>
                    <a:cubicBezTo>
                      <a:pt x="396" y="260"/>
                      <a:pt x="414" y="271"/>
                      <a:pt x="431" y="283"/>
                    </a:cubicBezTo>
                    <a:cubicBezTo>
                      <a:pt x="441" y="290"/>
                      <a:pt x="430" y="307"/>
                      <a:pt x="420" y="300"/>
                    </a:cubicBezTo>
                    <a:cubicBezTo>
                      <a:pt x="298" y="217"/>
                      <a:pt x="177" y="135"/>
                      <a:pt x="55" y="53"/>
                    </a:cubicBezTo>
                    <a:cubicBezTo>
                      <a:pt x="38" y="41"/>
                      <a:pt x="21" y="29"/>
                      <a:pt x="4" y="18"/>
                    </a:cubicBezTo>
                    <a:cubicBezTo>
                      <a:pt x="-7" y="10"/>
                      <a:pt x="4" y="-6"/>
                      <a:pt x="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23"/>
              <p:cNvSpPr/>
              <p:nvPr/>
            </p:nvSpPr>
            <p:spPr>
              <a:xfrm>
                <a:off x="6314847" y="3737901"/>
                <a:ext cx="181562" cy="21552"/>
              </a:xfrm>
              <a:custGeom>
                <a:rect b="b" l="l" r="r" t="t"/>
                <a:pathLst>
                  <a:path extrusionOk="0" h="66" w="556">
                    <a:moveTo>
                      <a:pt x="12" y="28"/>
                    </a:moveTo>
                    <a:cubicBezTo>
                      <a:pt x="71" y="22"/>
                      <a:pt x="131" y="20"/>
                      <a:pt x="190" y="20"/>
                    </a:cubicBezTo>
                    <a:cubicBezTo>
                      <a:pt x="309" y="21"/>
                      <a:pt x="429" y="31"/>
                      <a:pt x="542" y="65"/>
                    </a:cubicBezTo>
                    <a:cubicBezTo>
                      <a:pt x="555" y="69"/>
                      <a:pt x="561" y="50"/>
                      <a:pt x="549" y="46"/>
                    </a:cubicBezTo>
                    <a:cubicBezTo>
                      <a:pt x="433" y="12"/>
                      <a:pt x="312" y="1"/>
                      <a:pt x="192" y="0"/>
                    </a:cubicBezTo>
                    <a:cubicBezTo>
                      <a:pt x="131" y="0"/>
                      <a:pt x="69" y="2"/>
                      <a:pt x="8" y="8"/>
                    </a:cubicBezTo>
                    <a:cubicBezTo>
                      <a:pt x="-5" y="10"/>
                      <a:pt x="-1" y="29"/>
                      <a:pt x="12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97" name="Google Shape;3597;p23"/>
              <p:cNvSpPr/>
              <p:nvPr/>
            </p:nvSpPr>
            <p:spPr>
              <a:xfrm>
                <a:off x="6346196" y="3590958"/>
                <a:ext cx="199522" cy="196251"/>
              </a:xfrm>
              <a:custGeom>
                <a:rect b="b" l="l" r="r" t="t"/>
                <a:pathLst>
                  <a:path extrusionOk="0" h="601" w="611">
                    <a:moveTo>
                      <a:pt x="53" y="569"/>
                    </a:moveTo>
                    <a:cubicBezTo>
                      <a:pt x="36" y="512"/>
                      <a:pt x="331" y="485"/>
                      <a:pt x="331" y="485"/>
                    </a:cubicBezTo>
                    <a:cubicBezTo>
                      <a:pt x="331" y="485"/>
                      <a:pt x="-9" y="432"/>
                      <a:pt x="0" y="346"/>
                    </a:cubicBezTo>
                    <a:cubicBezTo>
                      <a:pt x="9" y="261"/>
                      <a:pt x="387" y="380"/>
                      <a:pt x="387" y="380"/>
                    </a:cubicBezTo>
                    <a:cubicBezTo>
                      <a:pt x="387" y="380"/>
                      <a:pt x="136" y="73"/>
                      <a:pt x="213" y="33"/>
                    </a:cubicBezTo>
                    <a:cubicBezTo>
                      <a:pt x="289" y="-7"/>
                      <a:pt x="463" y="289"/>
                      <a:pt x="463" y="289"/>
                    </a:cubicBezTo>
                    <a:cubicBezTo>
                      <a:pt x="463" y="289"/>
                      <a:pt x="379" y="5"/>
                      <a:pt x="439" y="0"/>
                    </a:cubicBezTo>
                    <a:cubicBezTo>
                      <a:pt x="498" y="-6"/>
                      <a:pt x="611" y="379"/>
                      <a:pt x="611" y="379"/>
                    </a:cubicBezTo>
                    <a:lnTo>
                      <a:pt x="540" y="484"/>
                    </a:lnTo>
                    <a:lnTo>
                      <a:pt x="469" y="589"/>
                    </a:lnTo>
                    <a:cubicBezTo>
                      <a:pt x="469" y="589"/>
                      <a:pt x="70" y="626"/>
                      <a:pt x="53" y="5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98" name="Google Shape;3598;p23"/>
              <p:cNvSpPr/>
              <p:nvPr/>
            </p:nvSpPr>
            <p:spPr>
              <a:xfrm>
                <a:off x="6422282" y="3535446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27" y="111"/>
                    </a:moveTo>
                    <a:cubicBezTo>
                      <a:pt x="55" y="130"/>
                      <a:pt x="93" y="123"/>
                      <a:pt x="112" y="95"/>
                    </a:cubicBezTo>
                    <a:cubicBezTo>
                      <a:pt x="131" y="67"/>
                      <a:pt x="124" y="29"/>
                      <a:pt x="96" y="10"/>
                    </a:cubicBezTo>
                    <a:cubicBezTo>
                      <a:pt x="68" y="-9"/>
                      <a:pt x="30" y="-2"/>
                      <a:pt x="11" y="26"/>
                    </a:cubicBezTo>
                    <a:cubicBezTo>
                      <a:pt x="-8" y="54"/>
                      <a:pt x="-1" y="92"/>
                      <a:pt x="27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599" name="Google Shape;3599;p23"/>
              <p:cNvSpPr/>
              <p:nvPr/>
            </p:nvSpPr>
            <p:spPr>
              <a:xfrm>
                <a:off x="6422609" y="3544262"/>
                <a:ext cx="39839" cy="31021"/>
              </a:xfrm>
              <a:custGeom>
                <a:rect b="b" l="l" r="r" t="t"/>
                <a:pathLst>
                  <a:path extrusionOk="0" h="95" w="122">
                    <a:moveTo>
                      <a:pt x="0" y="32"/>
                    </a:moveTo>
                    <a:cubicBezTo>
                      <a:pt x="4" y="38"/>
                      <a:pt x="9" y="44"/>
                      <a:pt x="16" y="49"/>
                    </a:cubicBezTo>
                    <a:cubicBezTo>
                      <a:pt x="44" y="68"/>
                      <a:pt x="82" y="61"/>
                      <a:pt x="101" y="33"/>
                    </a:cubicBezTo>
                    <a:cubicBezTo>
                      <a:pt x="108" y="22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1" y="68"/>
                    </a:cubicBezTo>
                    <a:cubicBezTo>
                      <a:pt x="92" y="96"/>
                      <a:pt x="54" y="103"/>
                      <a:pt x="26" y="84"/>
                    </a:cubicBezTo>
                    <a:cubicBezTo>
                      <a:pt x="8" y="72"/>
                      <a:pt x="-1" y="52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00" name="Google Shape;3600;p23"/>
              <p:cNvSpPr/>
              <p:nvPr/>
            </p:nvSpPr>
            <p:spPr>
              <a:xfrm>
                <a:off x="6342277" y="3618714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27" y="111"/>
                    </a:moveTo>
                    <a:cubicBezTo>
                      <a:pt x="55" y="130"/>
                      <a:pt x="93" y="123"/>
                      <a:pt x="112" y="95"/>
                    </a:cubicBezTo>
                    <a:cubicBezTo>
                      <a:pt x="131" y="67"/>
                      <a:pt x="123" y="29"/>
                      <a:pt x="95" y="10"/>
                    </a:cubicBezTo>
                    <a:cubicBezTo>
                      <a:pt x="67" y="-9"/>
                      <a:pt x="29" y="-2"/>
                      <a:pt x="10" y="26"/>
                    </a:cubicBezTo>
                    <a:cubicBezTo>
                      <a:pt x="-9" y="54"/>
                      <a:pt x="-1" y="92"/>
                      <a:pt x="27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01" name="Google Shape;3601;p23"/>
              <p:cNvSpPr/>
              <p:nvPr/>
            </p:nvSpPr>
            <p:spPr>
              <a:xfrm>
                <a:off x="6342277" y="3627530"/>
                <a:ext cx="39839" cy="31021"/>
              </a:xfrm>
              <a:custGeom>
                <a:rect b="b" l="l" r="r" t="t"/>
                <a:pathLst>
                  <a:path extrusionOk="0" h="95" w="122">
                    <a:moveTo>
                      <a:pt x="0" y="32"/>
                    </a:moveTo>
                    <a:cubicBezTo>
                      <a:pt x="4" y="39"/>
                      <a:pt x="10" y="44"/>
                      <a:pt x="17" y="49"/>
                    </a:cubicBezTo>
                    <a:cubicBezTo>
                      <a:pt x="45" y="68"/>
                      <a:pt x="83" y="61"/>
                      <a:pt x="102" y="33"/>
                    </a:cubicBezTo>
                    <a:cubicBezTo>
                      <a:pt x="109" y="22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2" y="68"/>
                    </a:cubicBezTo>
                    <a:cubicBezTo>
                      <a:pt x="93" y="96"/>
                      <a:pt x="55" y="103"/>
                      <a:pt x="27" y="84"/>
                    </a:cubicBezTo>
                    <a:cubicBezTo>
                      <a:pt x="9" y="72"/>
                      <a:pt x="-1" y="52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02" name="Google Shape;3602;p23"/>
              <p:cNvSpPr/>
              <p:nvPr/>
            </p:nvSpPr>
            <p:spPr>
              <a:xfrm>
                <a:off x="6293947" y="3724839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27" y="112"/>
                    </a:moveTo>
                    <a:cubicBezTo>
                      <a:pt x="55" y="131"/>
                      <a:pt x="93" y="123"/>
                      <a:pt x="112" y="95"/>
                    </a:cubicBezTo>
                    <a:cubicBezTo>
                      <a:pt x="131" y="67"/>
                      <a:pt x="123" y="29"/>
                      <a:pt x="95" y="10"/>
                    </a:cubicBezTo>
                    <a:cubicBezTo>
                      <a:pt x="67" y="-9"/>
                      <a:pt x="29" y="-2"/>
                      <a:pt x="10" y="27"/>
                    </a:cubicBezTo>
                    <a:cubicBezTo>
                      <a:pt x="-9" y="54"/>
                      <a:pt x="-1" y="93"/>
                      <a:pt x="27" y="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03" name="Google Shape;3603;p23"/>
              <p:cNvSpPr/>
              <p:nvPr/>
            </p:nvSpPr>
            <p:spPr>
              <a:xfrm>
                <a:off x="6293947" y="3733656"/>
                <a:ext cx="39839" cy="31348"/>
              </a:xfrm>
              <a:custGeom>
                <a:rect b="b" l="l" r="r" t="t"/>
                <a:pathLst>
                  <a:path extrusionOk="0" h="96" w="122">
                    <a:moveTo>
                      <a:pt x="0" y="32"/>
                    </a:moveTo>
                    <a:cubicBezTo>
                      <a:pt x="4" y="39"/>
                      <a:pt x="10" y="45"/>
                      <a:pt x="17" y="49"/>
                    </a:cubicBezTo>
                    <a:cubicBezTo>
                      <a:pt x="45" y="68"/>
                      <a:pt x="83" y="61"/>
                      <a:pt x="102" y="33"/>
                    </a:cubicBezTo>
                    <a:cubicBezTo>
                      <a:pt x="109" y="23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2" y="68"/>
                    </a:cubicBezTo>
                    <a:cubicBezTo>
                      <a:pt x="93" y="96"/>
                      <a:pt x="55" y="104"/>
                      <a:pt x="27" y="85"/>
                    </a:cubicBezTo>
                    <a:cubicBezTo>
                      <a:pt x="9" y="73"/>
                      <a:pt x="-1" y="53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04" name="Google Shape;3604;p23"/>
              <p:cNvSpPr/>
              <p:nvPr/>
            </p:nvSpPr>
            <p:spPr>
              <a:xfrm>
                <a:off x="6497715" y="3714716"/>
                <a:ext cx="111027" cy="106125"/>
              </a:xfrm>
              <a:custGeom>
                <a:rect b="b" l="l" r="r" t="t"/>
                <a:pathLst>
                  <a:path extrusionOk="0" h="325" w="340">
                    <a:moveTo>
                      <a:pt x="147" y="0"/>
                    </a:moveTo>
                    <a:cubicBezTo>
                      <a:pt x="147" y="0"/>
                      <a:pt x="408" y="157"/>
                      <a:pt x="323" y="283"/>
                    </a:cubicBezTo>
                    <a:cubicBezTo>
                      <a:pt x="237" y="409"/>
                      <a:pt x="7" y="207"/>
                      <a:pt x="7" y="207"/>
                    </a:cubicBezTo>
                    <a:cubicBezTo>
                      <a:pt x="7" y="207"/>
                      <a:pt x="-49" y="38"/>
                      <a:pt x="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05" name="Google Shape;3605;p23"/>
              <p:cNvSpPr/>
              <p:nvPr/>
            </p:nvSpPr>
            <p:spPr>
              <a:xfrm>
                <a:off x="6497715" y="3752268"/>
                <a:ext cx="111027" cy="68573"/>
              </a:xfrm>
              <a:custGeom>
                <a:rect b="b" l="l" r="r" t="t"/>
                <a:pathLst>
                  <a:path extrusionOk="0" h="210" w="340">
                    <a:moveTo>
                      <a:pt x="7" y="92"/>
                    </a:moveTo>
                    <a:cubicBezTo>
                      <a:pt x="7" y="92"/>
                      <a:pt x="-7" y="48"/>
                      <a:pt x="4" y="0"/>
                    </a:cubicBezTo>
                    <a:cubicBezTo>
                      <a:pt x="5" y="4"/>
                      <a:pt x="6" y="6"/>
                      <a:pt x="6" y="6"/>
                    </a:cubicBezTo>
                    <a:cubicBezTo>
                      <a:pt x="6" y="6"/>
                      <a:pt x="237" y="208"/>
                      <a:pt x="322" y="82"/>
                    </a:cubicBezTo>
                    <a:cubicBezTo>
                      <a:pt x="325" y="77"/>
                      <a:pt x="327" y="72"/>
                      <a:pt x="330" y="67"/>
                    </a:cubicBezTo>
                    <a:cubicBezTo>
                      <a:pt x="343" y="101"/>
                      <a:pt x="345" y="135"/>
                      <a:pt x="323" y="168"/>
                    </a:cubicBezTo>
                    <a:cubicBezTo>
                      <a:pt x="237" y="294"/>
                      <a:pt x="7" y="92"/>
                      <a:pt x="7" y="9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7750" lIns="81625" spcFirstLastPara="1" rIns="81625" wrap="square" tIns="27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06" name="Google Shape;3606;p23"/>
              <p:cNvSpPr/>
              <p:nvPr/>
            </p:nvSpPr>
            <p:spPr>
              <a:xfrm>
                <a:off x="6984603" y="3291521"/>
                <a:ext cx="146294" cy="112003"/>
              </a:xfrm>
              <a:custGeom>
                <a:rect b="b" l="l" r="r" t="t"/>
                <a:pathLst>
                  <a:path extrusionOk="0" h="343" w="448">
                    <a:moveTo>
                      <a:pt x="443" y="19"/>
                    </a:moveTo>
                    <a:cubicBezTo>
                      <a:pt x="390" y="46"/>
                      <a:pt x="338" y="78"/>
                      <a:pt x="289" y="110"/>
                    </a:cubicBezTo>
                    <a:cubicBezTo>
                      <a:pt x="190" y="175"/>
                      <a:pt x="95" y="249"/>
                      <a:pt x="18" y="339"/>
                    </a:cubicBezTo>
                    <a:cubicBezTo>
                      <a:pt x="10" y="349"/>
                      <a:pt x="-6" y="337"/>
                      <a:pt x="2" y="327"/>
                    </a:cubicBezTo>
                    <a:cubicBezTo>
                      <a:pt x="80" y="235"/>
                      <a:pt x="176" y="160"/>
                      <a:pt x="277" y="94"/>
                    </a:cubicBezTo>
                    <a:cubicBezTo>
                      <a:pt x="328" y="61"/>
                      <a:pt x="381" y="28"/>
                      <a:pt x="435" y="1"/>
                    </a:cubicBezTo>
                    <a:cubicBezTo>
                      <a:pt x="447" y="-5"/>
                      <a:pt x="454" y="14"/>
                      <a:pt x="443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07" name="Google Shape;3607;p23"/>
              <p:cNvSpPr/>
              <p:nvPr/>
            </p:nvSpPr>
            <p:spPr>
              <a:xfrm>
                <a:off x="6964030" y="3228825"/>
                <a:ext cx="70535" cy="157392"/>
              </a:xfrm>
              <a:custGeom>
                <a:rect b="b" l="l" r="r" t="t"/>
                <a:pathLst>
                  <a:path extrusionOk="0" h="482" w="216">
                    <a:moveTo>
                      <a:pt x="215" y="13"/>
                    </a:moveTo>
                    <a:cubicBezTo>
                      <a:pt x="158" y="149"/>
                      <a:pt x="101" y="284"/>
                      <a:pt x="44" y="419"/>
                    </a:cubicBezTo>
                    <a:cubicBezTo>
                      <a:pt x="36" y="438"/>
                      <a:pt x="27" y="457"/>
                      <a:pt x="19" y="476"/>
                    </a:cubicBezTo>
                    <a:cubicBezTo>
                      <a:pt x="14" y="488"/>
                      <a:pt x="-4" y="480"/>
                      <a:pt x="1" y="468"/>
                    </a:cubicBezTo>
                    <a:cubicBezTo>
                      <a:pt x="58" y="333"/>
                      <a:pt x="115" y="198"/>
                      <a:pt x="172" y="63"/>
                    </a:cubicBezTo>
                    <a:cubicBezTo>
                      <a:pt x="180" y="44"/>
                      <a:pt x="188" y="25"/>
                      <a:pt x="196" y="6"/>
                    </a:cubicBezTo>
                    <a:cubicBezTo>
                      <a:pt x="201" y="-6"/>
                      <a:pt x="220" y="2"/>
                      <a:pt x="215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08" name="Google Shape;3608;p23"/>
              <p:cNvSpPr/>
              <p:nvPr/>
            </p:nvSpPr>
            <p:spPr>
              <a:xfrm>
                <a:off x="6918313" y="3204335"/>
                <a:ext cx="29716" cy="180577"/>
              </a:xfrm>
              <a:custGeom>
                <a:rect b="b" l="l" r="r" t="t"/>
                <a:pathLst>
                  <a:path extrusionOk="0" h="553" w="91">
                    <a:moveTo>
                      <a:pt x="1" y="14"/>
                    </a:moveTo>
                    <a:cubicBezTo>
                      <a:pt x="18" y="71"/>
                      <a:pt x="32" y="129"/>
                      <a:pt x="43" y="187"/>
                    </a:cubicBezTo>
                    <a:cubicBezTo>
                      <a:pt x="65" y="304"/>
                      <a:pt x="79" y="423"/>
                      <a:pt x="67" y="541"/>
                    </a:cubicBezTo>
                    <a:cubicBezTo>
                      <a:pt x="66" y="554"/>
                      <a:pt x="86" y="557"/>
                      <a:pt x="87" y="544"/>
                    </a:cubicBezTo>
                    <a:cubicBezTo>
                      <a:pt x="99" y="424"/>
                      <a:pt x="85" y="303"/>
                      <a:pt x="63" y="185"/>
                    </a:cubicBezTo>
                    <a:cubicBezTo>
                      <a:pt x="51" y="125"/>
                      <a:pt x="37" y="65"/>
                      <a:pt x="19" y="6"/>
                    </a:cubicBezTo>
                    <a:cubicBezTo>
                      <a:pt x="15" y="-6"/>
                      <a:pt x="-3" y="2"/>
                      <a:pt x="1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09" name="Google Shape;3609;p23"/>
              <p:cNvSpPr/>
              <p:nvPr/>
            </p:nvSpPr>
            <p:spPr>
              <a:xfrm>
                <a:off x="6893495" y="3227519"/>
                <a:ext cx="211931" cy="197883"/>
              </a:xfrm>
              <a:custGeom>
                <a:rect b="b" l="l" r="r" t="t"/>
                <a:pathLst>
                  <a:path extrusionOk="0" h="606" w="649">
                    <a:moveTo>
                      <a:pt x="14" y="95"/>
                    </a:moveTo>
                    <a:cubicBezTo>
                      <a:pt x="67" y="67"/>
                      <a:pt x="151" y="351"/>
                      <a:pt x="151" y="351"/>
                    </a:cubicBezTo>
                    <a:cubicBezTo>
                      <a:pt x="151" y="351"/>
                      <a:pt x="136" y="8"/>
                      <a:pt x="222" y="0"/>
                    </a:cubicBezTo>
                    <a:cubicBezTo>
                      <a:pt x="308" y="-8"/>
                      <a:pt x="264" y="386"/>
                      <a:pt x="264" y="386"/>
                    </a:cubicBezTo>
                    <a:cubicBezTo>
                      <a:pt x="264" y="386"/>
                      <a:pt x="517" y="80"/>
                      <a:pt x="571" y="147"/>
                    </a:cubicBezTo>
                    <a:cubicBezTo>
                      <a:pt x="626" y="214"/>
                      <a:pt x="369" y="443"/>
                      <a:pt x="369" y="443"/>
                    </a:cubicBezTo>
                    <a:cubicBezTo>
                      <a:pt x="369" y="443"/>
                      <a:pt x="631" y="305"/>
                      <a:pt x="648" y="362"/>
                    </a:cubicBezTo>
                    <a:cubicBezTo>
                      <a:pt x="665" y="420"/>
                      <a:pt x="309" y="606"/>
                      <a:pt x="309" y="606"/>
                    </a:cubicBezTo>
                    <a:lnTo>
                      <a:pt x="192" y="556"/>
                    </a:lnTo>
                    <a:lnTo>
                      <a:pt x="76" y="507"/>
                    </a:lnTo>
                    <a:cubicBezTo>
                      <a:pt x="76" y="507"/>
                      <a:pt x="-39" y="123"/>
                      <a:pt x="14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10" name="Google Shape;3610;p23"/>
              <p:cNvSpPr/>
              <p:nvPr/>
            </p:nvSpPr>
            <p:spPr>
              <a:xfrm>
                <a:off x="7110652" y="3272908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0"/>
                      <a:pt x="105" y="116"/>
                      <a:pt x="118" y="85"/>
                    </a:cubicBezTo>
                    <a:cubicBezTo>
                      <a:pt x="131" y="54"/>
                      <a:pt x="117" y="18"/>
                      <a:pt x="86" y="4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11" name="Google Shape;3611;p23"/>
              <p:cNvSpPr/>
              <p:nvPr/>
            </p:nvSpPr>
            <p:spPr>
              <a:xfrm>
                <a:off x="7110652" y="3273234"/>
                <a:ext cx="34288" cy="39511"/>
              </a:xfrm>
              <a:custGeom>
                <a:rect b="b" l="l" r="r" t="t"/>
                <a:pathLst>
                  <a:path extrusionOk="0" h="121" w="105">
                    <a:moveTo>
                      <a:pt x="51" y="0"/>
                    </a:moveTo>
                    <a:cubicBezTo>
                      <a:pt x="46" y="5"/>
                      <a:pt x="41" y="12"/>
                      <a:pt x="38" y="19"/>
                    </a:cubicBezTo>
                    <a:cubicBezTo>
                      <a:pt x="25" y="50"/>
                      <a:pt x="39" y="86"/>
                      <a:pt x="70" y="100"/>
                    </a:cubicBezTo>
                    <a:cubicBezTo>
                      <a:pt x="82" y="104"/>
                      <a:pt x="94" y="105"/>
                      <a:pt x="105" y="103"/>
                    </a:cubicBezTo>
                    <a:cubicBezTo>
                      <a:pt x="88" y="120"/>
                      <a:pt x="61" y="126"/>
                      <a:pt x="38" y="116"/>
                    </a:cubicBezTo>
                    <a:cubicBezTo>
                      <a:pt x="7" y="103"/>
                      <a:pt x="-8" y="67"/>
                      <a:pt x="5" y="36"/>
                    </a:cubicBezTo>
                    <a:cubicBezTo>
                      <a:pt x="14" y="16"/>
                      <a:pt x="31" y="3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12" name="Google Shape;3612;p23"/>
              <p:cNvSpPr/>
              <p:nvPr/>
            </p:nvSpPr>
            <p:spPr>
              <a:xfrm>
                <a:off x="7013340" y="3210539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0"/>
                      <a:pt x="105" y="116"/>
                      <a:pt x="118" y="84"/>
                    </a:cubicBezTo>
                    <a:cubicBezTo>
                      <a:pt x="131" y="53"/>
                      <a:pt x="117" y="17"/>
                      <a:pt x="85" y="4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13" name="Google Shape;3613;p23"/>
              <p:cNvSpPr/>
              <p:nvPr/>
            </p:nvSpPr>
            <p:spPr>
              <a:xfrm>
                <a:off x="7013340" y="3210539"/>
                <a:ext cx="34288" cy="39838"/>
              </a:xfrm>
              <a:custGeom>
                <a:rect b="b" l="l" r="r" t="t"/>
                <a:pathLst>
                  <a:path extrusionOk="0" h="122" w="105">
                    <a:moveTo>
                      <a:pt x="51" y="0"/>
                    </a:moveTo>
                    <a:cubicBezTo>
                      <a:pt x="46" y="6"/>
                      <a:pt x="41" y="12"/>
                      <a:pt x="38" y="20"/>
                    </a:cubicBezTo>
                    <a:cubicBezTo>
                      <a:pt x="25" y="51"/>
                      <a:pt x="39" y="87"/>
                      <a:pt x="70" y="100"/>
                    </a:cubicBezTo>
                    <a:cubicBezTo>
                      <a:pt x="82" y="105"/>
                      <a:pt x="94" y="106"/>
                      <a:pt x="105" y="104"/>
                    </a:cubicBezTo>
                    <a:cubicBezTo>
                      <a:pt x="88" y="121"/>
                      <a:pt x="61" y="127"/>
                      <a:pt x="38" y="117"/>
                    </a:cubicBezTo>
                    <a:cubicBezTo>
                      <a:pt x="7" y="104"/>
                      <a:pt x="-8" y="68"/>
                      <a:pt x="5" y="37"/>
                    </a:cubicBezTo>
                    <a:cubicBezTo>
                      <a:pt x="14" y="17"/>
                      <a:pt x="31" y="4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14" name="Google Shape;3614;p23"/>
              <p:cNvSpPr/>
              <p:nvPr/>
            </p:nvSpPr>
            <p:spPr>
              <a:xfrm>
                <a:off x="6899700" y="318376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1"/>
                      <a:pt x="105" y="116"/>
                      <a:pt x="118" y="85"/>
                    </a:cubicBezTo>
                    <a:cubicBezTo>
                      <a:pt x="131" y="54"/>
                      <a:pt x="117" y="18"/>
                      <a:pt x="85" y="5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15" name="Google Shape;3615;p23"/>
              <p:cNvSpPr/>
              <p:nvPr/>
            </p:nvSpPr>
            <p:spPr>
              <a:xfrm>
                <a:off x="6899700" y="3184089"/>
                <a:ext cx="34288" cy="39511"/>
              </a:xfrm>
              <a:custGeom>
                <a:rect b="b" l="l" r="r" t="t"/>
                <a:pathLst>
                  <a:path extrusionOk="0" h="121" w="105">
                    <a:moveTo>
                      <a:pt x="51" y="0"/>
                    </a:moveTo>
                    <a:cubicBezTo>
                      <a:pt x="46" y="5"/>
                      <a:pt x="41" y="12"/>
                      <a:pt x="38" y="19"/>
                    </a:cubicBezTo>
                    <a:cubicBezTo>
                      <a:pt x="25" y="51"/>
                      <a:pt x="39" y="86"/>
                      <a:pt x="70" y="100"/>
                    </a:cubicBezTo>
                    <a:cubicBezTo>
                      <a:pt x="82" y="104"/>
                      <a:pt x="93" y="105"/>
                      <a:pt x="105" y="103"/>
                    </a:cubicBezTo>
                    <a:cubicBezTo>
                      <a:pt x="88" y="120"/>
                      <a:pt x="61" y="126"/>
                      <a:pt x="38" y="116"/>
                    </a:cubicBezTo>
                    <a:cubicBezTo>
                      <a:pt x="7" y="103"/>
                      <a:pt x="-8" y="67"/>
                      <a:pt x="5" y="36"/>
                    </a:cubicBezTo>
                    <a:cubicBezTo>
                      <a:pt x="14" y="16"/>
                      <a:pt x="31" y="3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16" name="Google Shape;3616;p23"/>
              <p:cNvSpPr/>
              <p:nvPr/>
            </p:nvSpPr>
            <p:spPr>
              <a:xfrm>
                <a:off x="6895781" y="3386870"/>
                <a:ext cx="98618" cy="115269"/>
              </a:xfrm>
              <a:custGeom>
                <a:rect b="b" l="l" r="r" t="t"/>
                <a:pathLst>
                  <a:path extrusionOk="0" h="353" w="302">
                    <a:moveTo>
                      <a:pt x="302" y="118"/>
                    </a:moveTo>
                    <a:cubicBezTo>
                      <a:pt x="302" y="118"/>
                      <a:pt x="199" y="404"/>
                      <a:pt x="59" y="345"/>
                    </a:cubicBezTo>
                    <a:cubicBezTo>
                      <a:pt x="-81" y="286"/>
                      <a:pt x="72" y="20"/>
                      <a:pt x="72" y="20"/>
                    </a:cubicBezTo>
                    <a:cubicBezTo>
                      <a:pt x="72" y="20"/>
                      <a:pt x="227" y="-67"/>
                      <a:pt x="302" y="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17" name="Google Shape;3617;p23"/>
              <p:cNvSpPr/>
              <p:nvPr/>
            </p:nvSpPr>
            <p:spPr>
              <a:xfrm>
                <a:off x="6895781" y="3386870"/>
                <a:ext cx="52901" cy="115269"/>
              </a:xfrm>
              <a:custGeom>
                <a:rect b="b" l="l" r="r" t="t"/>
                <a:pathLst>
                  <a:path extrusionOk="0" h="353" w="162">
                    <a:moveTo>
                      <a:pt x="72" y="20"/>
                    </a:moveTo>
                    <a:cubicBezTo>
                      <a:pt x="72" y="20"/>
                      <a:pt x="112" y="-2"/>
                      <a:pt x="162" y="0"/>
                    </a:cubicBezTo>
                    <a:cubicBezTo>
                      <a:pt x="158" y="2"/>
                      <a:pt x="156" y="3"/>
                      <a:pt x="156" y="3"/>
                    </a:cubicBezTo>
                    <a:cubicBezTo>
                      <a:pt x="156" y="3"/>
                      <a:pt x="3" y="268"/>
                      <a:pt x="143" y="327"/>
                    </a:cubicBezTo>
                    <a:cubicBezTo>
                      <a:pt x="148" y="330"/>
                      <a:pt x="154" y="331"/>
                      <a:pt x="159" y="332"/>
                    </a:cubicBezTo>
                    <a:cubicBezTo>
                      <a:pt x="129" y="352"/>
                      <a:pt x="95" y="360"/>
                      <a:pt x="59" y="345"/>
                    </a:cubicBezTo>
                    <a:cubicBezTo>
                      <a:pt x="-81" y="286"/>
                      <a:pt x="72" y="20"/>
                      <a:pt x="72" y="2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18" name="Google Shape;3618;p23"/>
              <p:cNvSpPr/>
              <p:nvPr/>
            </p:nvSpPr>
            <p:spPr>
              <a:xfrm>
                <a:off x="6549637" y="3068821"/>
                <a:ext cx="165887" cy="231843"/>
              </a:xfrm>
              <a:custGeom>
                <a:rect b="b" l="l" r="r" t="t"/>
                <a:pathLst>
                  <a:path extrusionOk="0" h="710" w="508">
                    <a:moveTo>
                      <a:pt x="494" y="710"/>
                    </a:moveTo>
                    <a:cubicBezTo>
                      <a:pt x="494" y="710"/>
                      <a:pt x="638" y="299"/>
                      <a:pt x="0" y="0"/>
                    </a:cubicBezTo>
                    <a:cubicBezTo>
                      <a:pt x="0" y="0"/>
                      <a:pt x="53" y="492"/>
                      <a:pt x="494" y="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19" name="Google Shape;3619;p23"/>
              <p:cNvSpPr/>
              <p:nvPr/>
            </p:nvSpPr>
            <p:spPr>
              <a:xfrm>
                <a:off x="6549637" y="3068821"/>
                <a:ext cx="164255" cy="231843"/>
              </a:xfrm>
              <a:custGeom>
                <a:rect b="b" l="l" r="r" t="t"/>
                <a:pathLst>
                  <a:path extrusionOk="0" h="710" w="503">
                    <a:moveTo>
                      <a:pt x="56" y="28"/>
                    </a:moveTo>
                    <a:cubicBezTo>
                      <a:pt x="83" y="156"/>
                      <a:pt x="181" y="485"/>
                      <a:pt x="503" y="665"/>
                    </a:cubicBezTo>
                    <a:cubicBezTo>
                      <a:pt x="499" y="694"/>
                      <a:pt x="494" y="710"/>
                      <a:pt x="494" y="710"/>
                    </a:cubicBezTo>
                    <a:cubicBezTo>
                      <a:pt x="53" y="492"/>
                      <a:pt x="0" y="0"/>
                      <a:pt x="0" y="0"/>
                    </a:cubicBezTo>
                    <a:cubicBezTo>
                      <a:pt x="19" y="9"/>
                      <a:pt x="38" y="19"/>
                      <a:pt x="56" y="2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20" name="Google Shape;3620;p23"/>
              <p:cNvSpPr/>
              <p:nvPr/>
            </p:nvSpPr>
            <p:spPr>
              <a:xfrm>
                <a:off x="6714545" y="3313725"/>
                <a:ext cx="128661" cy="257967"/>
              </a:xfrm>
              <a:custGeom>
                <a:rect b="b" l="l" r="r" t="t"/>
                <a:pathLst>
                  <a:path extrusionOk="0" h="790" w="394">
                    <a:moveTo>
                      <a:pt x="41" y="790"/>
                    </a:moveTo>
                    <a:cubicBezTo>
                      <a:pt x="41" y="790"/>
                      <a:pt x="-177" y="413"/>
                      <a:pt x="393" y="0"/>
                    </a:cubicBezTo>
                    <a:cubicBezTo>
                      <a:pt x="393" y="0"/>
                      <a:pt x="433" y="493"/>
                      <a:pt x="41" y="7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21" name="Google Shape;3621;p23"/>
              <p:cNvSpPr/>
              <p:nvPr/>
            </p:nvSpPr>
            <p:spPr>
              <a:xfrm>
                <a:off x="6722056" y="3313725"/>
                <a:ext cx="121150" cy="257967"/>
              </a:xfrm>
              <a:custGeom>
                <a:rect b="b" l="l" r="r" t="t"/>
                <a:pathLst>
                  <a:path extrusionOk="0" h="790" w="371">
                    <a:moveTo>
                      <a:pt x="320" y="38"/>
                    </a:moveTo>
                    <a:cubicBezTo>
                      <a:pt x="318" y="168"/>
                      <a:pt x="283" y="510"/>
                      <a:pt x="0" y="748"/>
                    </a:cubicBezTo>
                    <a:cubicBezTo>
                      <a:pt x="9" y="775"/>
                      <a:pt x="18" y="790"/>
                      <a:pt x="18" y="790"/>
                    </a:cubicBezTo>
                    <a:cubicBezTo>
                      <a:pt x="410" y="493"/>
                      <a:pt x="370" y="0"/>
                      <a:pt x="370" y="0"/>
                    </a:cubicBezTo>
                    <a:cubicBezTo>
                      <a:pt x="353" y="13"/>
                      <a:pt x="336" y="25"/>
                      <a:pt x="320" y="3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22" name="Google Shape;3622;p23"/>
              <p:cNvSpPr/>
              <p:nvPr/>
            </p:nvSpPr>
            <p:spPr>
              <a:xfrm>
                <a:off x="6385055" y="3427361"/>
                <a:ext cx="252423" cy="128004"/>
              </a:xfrm>
              <a:custGeom>
                <a:rect b="b" l="l" r="r" t="t"/>
                <a:pathLst>
                  <a:path extrusionOk="0" h="392" w="773">
                    <a:moveTo>
                      <a:pt x="773" y="391"/>
                    </a:moveTo>
                    <a:cubicBezTo>
                      <a:pt x="773" y="391"/>
                      <a:pt x="703" y="-39"/>
                      <a:pt x="0" y="2"/>
                    </a:cubicBezTo>
                    <a:cubicBezTo>
                      <a:pt x="0" y="2"/>
                      <a:pt x="281" y="409"/>
                      <a:pt x="773" y="3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23" name="Google Shape;3623;p23"/>
              <p:cNvSpPr/>
              <p:nvPr/>
            </p:nvSpPr>
            <p:spPr>
              <a:xfrm>
                <a:off x="6385055" y="3427361"/>
                <a:ext cx="252423" cy="128004"/>
              </a:xfrm>
              <a:custGeom>
                <a:rect b="b" l="l" r="r" t="t"/>
                <a:pathLst>
                  <a:path extrusionOk="0" h="392" w="773">
                    <a:moveTo>
                      <a:pt x="63" y="0"/>
                    </a:moveTo>
                    <a:cubicBezTo>
                      <a:pt x="147" y="99"/>
                      <a:pt x="390" y="342"/>
                      <a:pt x="760" y="347"/>
                    </a:cubicBezTo>
                    <a:cubicBezTo>
                      <a:pt x="770" y="374"/>
                      <a:pt x="773" y="391"/>
                      <a:pt x="773" y="391"/>
                    </a:cubicBezTo>
                    <a:cubicBezTo>
                      <a:pt x="281" y="409"/>
                      <a:pt x="0" y="2"/>
                      <a:pt x="0" y="2"/>
                    </a:cubicBezTo>
                    <a:cubicBezTo>
                      <a:pt x="22" y="1"/>
                      <a:pt x="43" y="0"/>
                      <a:pt x="6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24" name="Google Shape;3624;p23"/>
              <p:cNvSpPr/>
              <p:nvPr/>
            </p:nvSpPr>
            <p:spPr>
              <a:xfrm>
                <a:off x="6793897" y="3728104"/>
                <a:ext cx="136824" cy="253068"/>
              </a:xfrm>
              <a:custGeom>
                <a:rect b="b" l="l" r="r" t="t"/>
                <a:pathLst>
                  <a:path extrusionOk="0" h="775" w="419">
                    <a:moveTo>
                      <a:pt x="33" y="775"/>
                    </a:moveTo>
                    <a:cubicBezTo>
                      <a:pt x="33" y="775"/>
                      <a:pt x="-169" y="389"/>
                      <a:pt x="419" y="0"/>
                    </a:cubicBezTo>
                    <a:cubicBezTo>
                      <a:pt x="419" y="0"/>
                      <a:pt x="438" y="494"/>
                      <a:pt x="33" y="7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25" name="Google Shape;3625;p23"/>
              <p:cNvSpPr/>
              <p:nvPr/>
            </p:nvSpPr>
            <p:spPr>
              <a:xfrm>
                <a:off x="6799449" y="3728104"/>
                <a:ext cx="131273" cy="253068"/>
              </a:xfrm>
              <a:custGeom>
                <a:rect b="b" l="l" r="r" t="t"/>
                <a:pathLst>
                  <a:path extrusionOk="0" h="775" w="402">
                    <a:moveTo>
                      <a:pt x="350" y="36"/>
                    </a:moveTo>
                    <a:cubicBezTo>
                      <a:pt x="342" y="166"/>
                      <a:pt x="293" y="506"/>
                      <a:pt x="0" y="732"/>
                    </a:cubicBezTo>
                    <a:cubicBezTo>
                      <a:pt x="8" y="759"/>
                      <a:pt x="16" y="775"/>
                      <a:pt x="16" y="775"/>
                    </a:cubicBezTo>
                    <a:cubicBezTo>
                      <a:pt x="421" y="494"/>
                      <a:pt x="402" y="0"/>
                      <a:pt x="402" y="0"/>
                    </a:cubicBezTo>
                    <a:cubicBezTo>
                      <a:pt x="384" y="12"/>
                      <a:pt x="366" y="24"/>
                      <a:pt x="350" y="3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26" name="Google Shape;3626;p23"/>
              <p:cNvSpPr/>
              <p:nvPr/>
            </p:nvSpPr>
            <p:spPr>
              <a:xfrm>
                <a:off x="6636500" y="3780351"/>
                <a:ext cx="148254" cy="130943"/>
              </a:xfrm>
              <a:custGeom>
                <a:rect b="b" l="l" r="r" t="t"/>
                <a:pathLst>
                  <a:path extrusionOk="0" h="401" w="454">
                    <a:moveTo>
                      <a:pt x="454" y="401"/>
                    </a:moveTo>
                    <a:cubicBezTo>
                      <a:pt x="454" y="401"/>
                      <a:pt x="484" y="97"/>
                      <a:pt x="0" y="0"/>
                    </a:cubicBezTo>
                    <a:cubicBezTo>
                      <a:pt x="0" y="0"/>
                      <a:pt x="118" y="325"/>
                      <a:pt x="454" y="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27" name="Google Shape;3627;p23"/>
              <p:cNvSpPr/>
              <p:nvPr/>
            </p:nvSpPr>
            <p:spPr>
              <a:xfrm>
                <a:off x="6636500" y="3780351"/>
                <a:ext cx="148580" cy="130943"/>
              </a:xfrm>
              <a:custGeom>
                <a:rect b="b" l="l" r="r" t="t"/>
                <a:pathLst>
                  <a:path extrusionOk="0" h="401" w="455">
                    <a:moveTo>
                      <a:pt x="43" y="9"/>
                    </a:moveTo>
                    <a:cubicBezTo>
                      <a:pt x="82" y="92"/>
                      <a:pt x="204" y="300"/>
                      <a:pt x="454" y="369"/>
                    </a:cubicBezTo>
                    <a:cubicBezTo>
                      <a:pt x="456" y="389"/>
                      <a:pt x="454" y="401"/>
                      <a:pt x="454" y="401"/>
                    </a:cubicBezTo>
                    <a:cubicBezTo>
                      <a:pt x="118" y="325"/>
                      <a:pt x="0" y="0"/>
                      <a:pt x="0" y="0"/>
                    </a:cubicBezTo>
                    <a:cubicBezTo>
                      <a:pt x="15" y="3"/>
                      <a:pt x="29" y="6"/>
                      <a:pt x="43" y="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28" name="Google Shape;3628;p23"/>
              <p:cNvSpPr/>
              <p:nvPr/>
            </p:nvSpPr>
            <p:spPr>
              <a:xfrm>
                <a:off x="6569230" y="3995214"/>
                <a:ext cx="273975" cy="142045"/>
              </a:xfrm>
              <a:custGeom>
                <a:rect b="b" l="l" r="r" t="t"/>
                <a:pathLst>
                  <a:path extrusionOk="0" h="435" w="839">
                    <a:moveTo>
                      <a:pt x="839" y="434"/>
                    </a:moveTo>
                    <a:cubicBezTo>
                      <a:pt x="839" y="434"/>
                      <a:pt x="765" y="-45"/>
                      <a:pt x="0" y="3"/>
                    </a:cubicBezTo>
                    <a:cubicBezTo>
                      <a:pt x="0" y="3"/>
                      <a:pt x="304" y="456"/>
                      <a:pt x="839" y="4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29" name="Google Shape;3629;p23"/>
              <p:cNvSpPr/>
              <p:nvPr/>
            </p:nvSpPr>
            <p:spPr>
              <a:xfrm>
                <a:off x="6569230" y="3995214"/>
                <a:ext cx="273975" cy="142045"/>
              </a:xfrm>
              <a:custGeom>
                <a:rect b="b" l="l" r="r" t="t"/>
                <a:pathLst>
                  <a:path extrusionOk="0" h="435" w="839">
                    <a:moveTo>
                      <a:pt x="68" y="0"/>
                    </a:moveTo>
                    <a:cubicBezTo>
                      <a:pt x="159" y="111"/>
                      <a:pt x="423" y="381"/>
                      <a:pt x="826" y="385"/>
                    </a:cubicBezTo>
                    <a:cubicBezTo>
                      <a:pt x="836" y="415"/>
                      <a:pt x="839" y="434"/>
                      <a:pt x="839" y="434"/>
                    </a:cubicBezTo>
                    <a:cubicBezTo>
                      <a:pt x="304" y="456"/>
                      <a:pt x="0" y="3"/>
                      <a:pt x="0" y="3"/>
                    </a:cubicBezTo>
                    <a:cubicBezTo>
                      <a:pt x="23" y="2"/>
                      <a:pt x="46" y="1"/>
                      <a:pt x="6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3630" name="Google Shape;3630;p23"/>
            <p:cNvGrpSpPr/>
            <p:nvPr/>
          </p:nvGrpSpPr>
          <p:grpSpPr>
            <a:xfrm>
              <a:off x="5032807" y="4129748"/>
              <a:ext cx="1693163" cy="954476"/>
              <a:chOff x="5032807" y="4129748"/>
              <a:chExt cx="1693163" cy="954476"/>
            </a:xfrm>
          </p:grpSpPr>
          <p:sp>
            <p:nvSpPr>
              <p:cNvPr id="3631" name="Google Shape;3631;p23"/>
              <p:cNvSpPr/>
              <p:nvPr/>
            </p:nvSpPr>
            <p:spPr>
              <a:xfrm>
                <a:off x="5261719" y="4368775"/>
                <a:ext cx="1464250" cy="519525"/>
              </a:xfrm>
              <a:custGeom>
                <a:rect b="b" l="l" r="r" t="t"/>
                <a:pathLst>
                  <a:path extrusionOk="0" h="1591" w="4484">
                    <a:moveTo>
                      <a:pt x="2464" y="178"/>
                    </a:moveTo>
                    <a:cubicBezTo>
                      <a:pt x="2511" y="273"/>
                      <a:pt x="2572" y="362"/>
                      <a:pt x="2634" y="447"/>
                    </a:cubicBezTo>
                    <a:cubicBezTo>
                      <a:pt x="2777" y="643"/>
                      <a:pt x="2947" y="820"/>
                      <a:pt x="3140" y="966"/>
                    </a:cubicBezTo>
                    <a:cubicBezTo>
                      <a:pt x="3234" y="1037"/>
                      <a:pt x="3333" y="1098"/>
                      <a:pt x="3436" y="1153"/>
                    </a:cubicBezTo>
                    <a:cubicBezTo>
                      <a:pt x="3384" y="1138"/>
                      <a:pt x="3333" y="1125"/>
                      <a:pt x="3281" y="1112"/>
                    </a:cubicBezTo>
                    <a:cubicBezTo>
                      <a:pt x="3279" y="1108"/>
                      <a:pt x="3276" y="1105"/>
                      <a:pt x="3271" y="1105"/>
                    </a:cubicBezTo>
                    <a:cubicBezTo>
                      <a:pt x="3255" y="1102"/>
                      <a:pt x="3240" y="1100"/>
                      <a:pt x="3224" y="1098"/>
                    </a:cubicBezTo>
                    <a:cubicBezTo>
                      <a:pt x="3136" y="1076"/>
                      <a:pt x="3048" y="1056"/>
                      <a:pt x="2960" y="1038"/>
                    </a:cubicBezTo>
                    <a:cubicBezTo>
                      <a:pt x="2966" y="1031"/>
                      <a:pt x="2966" y="1017"/>
                      <a:pt x="2954" y="1013"/>
                    </a:cubicBezTo>
                    <a:cubicBezTo>
                      <a:pt x="2312" y="805"/>
                      <a:pt x="1668" y="519"/>
                      <a:pt x="1141" y="89"/>
                    </a:cubicBezTo>
                    <a:cubicBezTo>
                      <a:pt x="1107" y="61"/>
                      <a:pt x="1075" y="28"/>
                      <a:pt x="1039" y="3"/>
                    </a:cubicBezTo>
                    <a:cubicBezTo>
                      <a:pt x="1023" y="-8"/>
                      <a:pt x="1008" y="17"/>
                      <a:pt x="1024" y="28"/>
                    </a:cubicBezTo>
                    <a:cubicBezTo>
                      <a:pt x="1048" y="45"/>
                      <a:pt x="1081" y="78"/>
                      <a:pt x="1108" y="100"/>
                    </a:cubicBezTo>
                    <a:cubicBezTo>
                      <a:pt x="1178" y="158"/>
                      <a:pt x="1250" y="212"/>
                      <a:pt x="1324" y="264"/>
                    </a:cubicBezTo>
                    <a:cubicBezTo>
                      <a:pt x="1596" y="456"/>
                      <a:pt x="1890" y="616"/>
                      <a:pt x="2194" y="753"/>
                    </a:cubicBezTo>
                    <a:cubicBezTo>
                      <a:pt x="2421" y="856"/>
                      <a:pt x="2655" y="945"/>
                      <a:pt x="2892" y="1024"/>
                    </a:cubicBezTo>
                    <a:cubicBezTo>
                      <a:pt x="2626" y="971"/>
                      <a:pt x="2357" y="930"/>
                      <a:pt x="2087" y="901"/>
                    </a:cubicBezTo>
                    <a:cubicBezTo>
                      <a:pt x="1505" y="839"/>
                      <a:pt x="915" y="825"/>
                      <a:pt x="330" y="865"/>
                    </a:cubicBezTo>
                    <a:cubicBezTo>
                      <a:pt x="223" y="872"/>
                      <a:pt x="117" y="880"/>
                      <a:pt x="11" y="894"/>
                    </a:cubicBezTo>
                    <a:cubicBezTo>
                      <a:pt x="-8" y="896"/>
                      <a:pt x="-1" y="925"/>
                      <a:pt x="18" y="923"/>
                    </a:cubicBezTo>
                    <a:cubicBezTo>
                      <a:pt x="322" y="883"/>
                      <a:pt x="641" y="874"/>
                      <a:pt x="949" y="873"/>
                    </a:cubicBezTo>
                    <a:cubicBezTo>
                      <a:pt x="1649" y="870"/>
                      <a:pt x="2352" y="935"/>
                      <a:pt x="3037" y="1085"/>
                    </a:cubicBezTo>
                    <a:cubicBezTo>
                      <a:pt x="2804" y="1084"/>
                      <a:pt x="2572" y="1133"/>
                      <a:pt x="2351" y="1200"/>
                    </a:cubicBezTo>
                    <a:cubicBezTo>
                      <a:pt x="2110" y="1274"/>
                      <a:pt x="1877" y="1372"/>
                      <a:pt x="1654" y="1488"/>
                    </a:cubicBezTo>
                    <a:cubicBezTo>
                      <a:pt x="1608" y="1512"/>
                      <a:pt x="1563" y="1536"/>
                      <a:pt x="1518" y="1562"/>
                    </a:cubicBezTo>
                    <a:cubicBezTo>
                      <a:pt x="1502" y="1572"/>
                      <a:pt x="1516" y="1598"/>
                      <a:pt x="1533" y="1589"/>
                    </a:cubicBezTo>
                    <a:cubicBezTo>
                      <a:pt x="1649" y="1519"/>
                      <a:pt x="1772" y="1460"/>
                      <a:pt x="1895" y="1405"/>
                    </a:cubicBezTo>
                    <a:cubicBezTo>
                      <a:pt x="2161" y="1285"/>
                      <a:pt x="2441" y="1188"/>
                      <a:pt x="2730" y="1141"/>
                    </a:cubicBezTo>
                    <a:cubicBezTo>
                      <a:pt x="2891" y="1115"/>
                      <a:pt x="3055" y="1106"/>
                      <a:pt x="3217" y="1127"/>
                    </a:cubicBezTo>
                    <a:cubicBezTo>
                      <a:pt x="3644" y="1231"/>
                      <a:pt x="4062" y="1371"/>
                      <a:pt x="4461" y="1557"/>
                    </a:cubicBezTo>
                    <a:cubicBezTo>
                      <a:pt x="4478" y="1565"/>
                      <a:pt x="4494" y="1539"/>
                      <a:pt x="4477" y="1531"/>
                    </a:cubicBezTo>
                    <a:cubicBezTo>
                      <a:pt x="4193" y="1399"/>
                      <a:pt x="3901" y="1290"/>
                      <a:pt x="3602" y="1200"/>
                    </a:cubicBezTo>
                    <a:cubicBezTo>
                      <a:pt x="3601" y="1200"/>
                      <a:pt x="3601" y="1199"/>
                      <a:pt x="3600" y="1199"/>
                    </a:cubicBezTo>
                    <a:cubicBezTo>
                      <a:pt x="3159" y="1010"/>
                      <a:pt x="2787" y="664"/>
                      <a:pt x="2541" y="254"/>
                    </a:cubicBezTo>
                    <a:cubicBezTo>
                      <a:pt x="2523" y="224"/>
                      <a:pt x="2505" y="194"/>
                      <a:pt x="2490" y="163"/>
                    </a:cubicBezTo>
                    <a:cubicBezTo>
                      <a:pt x="2482" y="146"/>
                      <a:pt x="2455" y="161"/>
                      <a:pt x="2464" y="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2" name="Google Shape;3632;p23"/>
              <p:cNvSpPr/>
              <p:nvPr/>
            </p:nvSpPr>
            <p:spPr>
              <a:xfrm>
                <a:off x="5353807" y="4326325"/>
                <a:ext cx="179603" cy="31674"/>
              </a:xfrm>
              <a:custGeom>
                <a:rect b="b" l="l" r="r" t="t"/>
                <a:pathLst>
                  <a:path extrusionOk="0" h="97" w="550">
                    <a:moveTo>
                      <a:pt x="10" y="21"/>
                    </a:moveTo>
                    <a:cubicBezTo>
                      <a:pt x="69" y="18"/>
                      <a:pt x="129" y="21"/>
                      <a:pt x="188" y="26"/>
                    </a:cubicBezTo>
                    <a:cubicBezTo>
                      <a:pt x="306" y="35"/>
                      <a:pt x="425" y="54"/>
                      <a:pt x="536" y="96"/>
                    </a:cubicBezTo>
                    <a:cubicBezTo>
                      <a:pt x="548" y="101"/>
                      <a:pt x="556" y="82"/>
                      <a:pt x="544" y="78"/>
                    </a:cubicBezTo>
                    <a:cubicBezTo>
                      <a:pt x="432" y="35"/>
                      <a:pt x="311" y="15"/>
                      <a:pt x="191" y="6"/>
                    </a:cubicBezTo>
                    <a:cubicBezTo>
                      <a:pt x="130" y="1"/>
                      <a:pt x="69" y="-1"/>
                      <a:pt x="8" y="1"/>
                    </a:cubicBezTo>
                    <a:cubicBezTo>
                      <a:pt x="-5" y="1"/>
                      <a:pt x="-3" y="21"/>
                      <a:pt x="10" y="20"/>
                    </a:cubicBezTo>
                    <a:lnTo>
                      <a:pt x="10" y="20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33" name="Google Shape;3633;p23"/>
              <p:cNvSpPr/>
              <p:nvPr/>
            </p:nvSpPr>
            <p:spPr>
              <a:xfrm>
                <a:off x="5408014" y="4224771"/>
                <a:ext cx="135192" cy="108085"/>
              </a:xfrm>
              <a:custGeom>
                <a:rect b="b" l="l" r="r" t="t"/>
                <a:pathLst>
                  <a:path extrusionOk="0" h="331" w="414">
                    <a:moveTo>
                      <a:pt x="3" y="18"/>
                    </a:moveTo>
                    <a:cubicBezTo>
                      <a:pt x="119" y="109"/>
                      <a:pt x="234" y="200"/>
                      <a:pt x="349" y="291"/>
                    </a:cubicBezTo>
                    <a:cubicBezTo>
                      <a:pt x="365" y="304"/>
                      <a:pt x="381" y="316"/>
                      <a:pt x="398" y="329"/>
                    </a:cubicBezTo>
                    <a:cubicBezTo>
                      <a:pt x="408" y="337"/>
                      <a:pt x="420" y="322"/>
                      <a:pt x="410" y="314"/>
                    </a:cubicBezTo>
                    <a:cubicBezTo>
                      <a:pt x="295" y="223"/>
                      <a:pt x="180" y="132"/>
                      <a:pt x="65" y="41"/>
                    </a:cubicBezTo>
                    <a:cubicBezTo>
                      <a:pt x="48" y="28"/>
                      <a:pt x="32" y="15"/>
                      <a:pt x="16" y="2"/>
                    </a:cubicBezTo>
                    <a:cubicBezTo>
                      <a:pt x="6" y="-6"/>
                      <a:pt x="-7" y="10"/>
                      <a:pt x="3" y="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34" name="Google Shape;3634;p23"/>
              <p:cNvSpPr/>
              <p:nvPr/>
            </p:nvSpPr>
            <p:spPr>
              <a:xfrm>
                <a:off x="5492264" y="4150973"/>
                <a:ext cx="70861" cy="169474"/>
              </a:xfrm>
              <a:custGeom>
                <a:rect b="b" l="l" r="r" t="t"/>
                <a:pathLst>
                  <a:path extrusionOk="0" h="519" w="217">
                    <a:moveTo>
                      <a:pt x="20" y="8"/>
                    </a:moveTo>
                    <a:cubicBezTo>
                      <a:pt x="32" y="66"/>
                      <a:pt x="48" y="124"/>
                      <a:pt x="66" y="180"/>
                    </a:cubicBezTo>
                    <a:cubicBezTo>
                      <a:pt x="103" y="293"/>
                      <a:pt x="149" y="404"/>
                      <a:pt x="215" y="502"/>
                    </a:cubicBezTo>
                    <a:cubicBezTo>
                      <a:pt x="223" y="513"/>
                      <a:pt x="207" y="525"/>
                      <a:pt x="199" y="514"/>
                    </a:cubicBezTo>
                    <a:cubicBezTo>
                      <a:pt x="132" y="415"/>
                      <a:pt x="85" y="302"/>
                      <a:pt x="48" y="188"/>
                    </a:cubicBezTo>
                    <a:cubicBezTo>
                      <a:pt x="29" y="130"/>
                      <a:pt x="12" y="70"/>
                      <a:pt x="0" y="10"/>
                    </a:cubicBezTo>
                    <a:cubicBezTo>
                      <a:pt x="-3" y="-2"/>
                      <a:pt x="17" y="-5"/>
                      <a:pt x="20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35" name="Google Shape;3635;p23"/>
              <p:cNvSpPr/>
              <p:nvPr/>
            </p:nvSpPr>
            <p:spPr>
              <a:xfrm>
                <a:off x="5389401" y="4187219"/>
                <a:ext cx="198542" cy="192985"/>
              </a:xfrm>
              <a:custGeom>
                <a:rect b="b" l="l" r="r" t="t"/>
                <a:pathLst>
                  <a:path extrusionOk="0" h="591" w="608">
                    <a:moveTo>
                      <a:pt x="463" y="0"/>
                    </a:moveTo>
                    <a:cubicBezTo>
                      <a:pt x="403" y="1"/>
                      <a:pt x="467" y="290"/>
                      <a:pt x="467" y="290"/>
                    </a:cubicBezTo>
                    <a:cubicBezTo>
                      <a:pt x="467" y="290"/>
                      <a:pt x="314" y="-17"/>
                      <a:pt x="235" y="17"/>
                    </a:cubicBezTo>
                    <a:cubicBezTo>
                      <a:pt x="156" y="51"/>
                      <a:pt x="384" y="376"/>
                      <a:pt x="384" y="376"/>
                    </a:cubicBezTo>
                    <a:cubicBezTo>
                      <a:pt x="384" y="376"/>
                      <a:pt x="16" y="229"/>
                      <a:pt x="0" y="314"/>
                    </a:cubicBezTo>
                    <a:cubicBezTo>
                      <a:pt x="-15" y="399"/>
                      <a:pt x="320" y="476"/>
                      <a:pt x="320" y="476"/>
                    </a:cubicBezTo>
                    <a:cubicBezTo>
                      <a:pt x="320" y="476"/>
                      <a:pt x="24" y="481"/>
                      <a:pt x="37" y="540"/>
                    </a:cubicBezTo>
                    <a:cubicBezTo>
                      <a:pt x="49" y="598"/>
                      <a:pt x="450" y="590"/>
                      <a:pt x="450" y="590"/>
                    </a:cubicBezTo>
                    <a:lnTo>
                      <a:pt x="529" y="490"/>
                    </a:lnTo>
                    <a:lnTo>
                      <a:pt x="608" y="391"/>
                    </a:lnTo>
                    <a:cubicBezTo>
                      <a:pt x="608" y="391"/>
                      <a:pt x="523" y="-1"/>
                      <a:pt x="4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6" name="Google Shape;3636;p23"/>
              <p:cNvSpPr/>
              <p:nvPr/>
            </p:nvSpPr>
            <p:spPr>
              <a:xfrm>
                <a:off x="5333234" y="4309345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99" y="13"/>
                    </a:moveTo>
                    <a:cubicBezTo>
                      <a:pt x="126" y="34"/>
                      <a:pt x="130" y="73"/>
                      <a:pt x="109" y="99"/>
                    </a:cubicBezTo>
                    <a:cubicBezTo>
                      <a:pt x="88" y="126"/>
                      <a:pt x="50" y="130"/>
                      <a:pt x="23" y="109"/>
                    </a:cubicBezTo>
                    <a:cubicBezTo>
                      <a:pt x="-4" y="88"/>
                      <a:pt x="-8" y="50"/>
                      <a:pt x="13" y="23"/>
                    </a:cubicBezTo>
                    <a:cubicBezTo>
                      <a:pt x="34" y="-3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7" name="Google Shape;3637;p23"/>
              <p:cNvSpPr/>
              <p:nvPr/>
            </p:nvSpPr>
            <p:spPr>
              <a:xfrm>
                <a:off x="5346622" y="4309345"/>
                <a:ext cx="26777" cy="40164"/>
              </a:xfrm>
              <a:custGeom>
                <a:rect b="b" l="l" r="r" t="t"/>
                <a:pathLst>
                  <a:path extrusionOk="0" h="123" w="82">
                    <a:moveTo>
                      <a:pt x="0" y="4"/>
                    </a:moveTo>
                    <a:cubicBezTo>
                      <a:pt x="8" y="6"/>
                      <a:pt x="15" y="9"/>
                      <a:pt x="21" y="14"/>
                    </a:cubicBezTo>
                    <a:cubicBezTo>
                      <a:pt x="48" y="35"/>
                      <a:pt x="52" y="74"/>
                      <a:pt x="32" y="100"/>
                    </a:cubicBezTo>
                    <a:cubicBezTo>
                      <a:pt x="24" y="110"/>
                      <a:pt x="14" y="117"/>
                      <a:pt x="3" y="120"/>
                    </a:cubicBezTo>
                    <a:cubicBezTo>
                      <a:pt x="26" y="127"/>
                      <a:pt x="52" y="120"/>
                      <a:pt x="68" y="99"/>
                    </a:cubicBezTo>
                    <a:cubicBezTo>
                      <a:pt x="89" y="73"/>
                      <a:pt x="85" y="34"/>
                      <a:pt x="58" y="13"/>
                    </a:cubicBezTo>
                    <a:cubicBezTo>
                      <a:pt x="41" y="0"/>
                      <a:pt x="19" y="-3"/>
                      <a:pt x="0" y="4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38" name="Google Shape;3638;p23"/>
              <p:cNvSpPr/>
              <p:nvPr/>
            </p:nvSpPr>
            <p:spPr>
              <a:xfrm>
                <a:off x="5388421" y="4207791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99" y="13"/>
                    </a:moveTo>
                    <a:cubicBezTo>
                      <a:pt x="126" y="34"/>
                      <a:pt x="130" y="73"/>
                      <a:pt x="109" y="99"/>
                    </a:cubicBezTo>
                    <a:cubicBezTo>
                      <a:pt x="88" y="126"/>
                      <a:pt x="50" y="130"/>
                      <a:pt x="23" y="109"/>
                    </a:cubicBezTo>
                    <a:cubicBezTo>
                      <a:pt x="-4" y="88"/>
                      <a:pt x="-8" y="50"/>
                      <a:pt x="13" y="23"/>
                    </a:cubicBezTo>
                    <a:cubicBezTo>
                      <a:pt x="34" y="-3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39" name="Google Shape;3639;p23"/>
              <p:cNvSpPr/>
              <p:nvPr/>
            </p:nvSpPr>
            <p:spPr>
              <a:xfrm>
                <a:off x="5401810" y="4207791"/>
                <a:ext cx="26777" cy="40164"/>
              </a:xfrm>
              <a:custGeom>
                <a:rect b="b" l="l" r="r" t="t"/>
                <a:pathLst>
                  <a:path extrusionOk="0" h="123" w="82">
                    <a:moveTo>
                      <a:pt x="0" y="3"/>
                    </a:moveTo>
                    <a:cubicBezTo>
                      <a:pt x="8" y="5"/>
                      <a:pt x="15" y="9"/>
                      <a:pt x="21" y="14"/>
                    </a:cubicBezTo>
                    <a:cubicBezTo>
                      <a:pt x="48" y="35"/>
                      <a:pt x="52" y="74"/>
                      <a:pt x="31" y="100"/>
                    </a:cubicBezTo>
                    <a:cubicBezTo>
                      <a:pt x="24" y="110"/>
                      <a:pt x="14" y="116"/>
                      <a:pt x="3" y="120"/>
                    </a:cubicBezTo>
                    <a:cubicBezTo>
                      <a:pt x="26" y="127"/>
                      <a:pt x="52" y="119"/>
                      <a:pt x="68" y="99"/>
                    </a:cubicBezTo>
                    <a:cubicBezTo>
                      <a:pt x="89" y="73"/>
                      <a:pt x="85" y="34"/>
                      <a:pt x="58" y="13"/>
                    </a:cubicBezTo>
                    <a:cubicBezTo>
                      <a:pt x="41" y="0"/>
                      <a:pt x="19" y="-3"/>
                      <a:pt x="0" y="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40" name="Google Shape;3640;p23"/>
              <p:cNvSpPr/>
              <p:nvPr/>
            </p:nvSpPr>
            <p:spPr>
              <a:xfrm>
                <a:off x="5475284" y="4129748"/>
                <a:ext cx="39839" cy="39838"/>
              </a:xfrm>
              <a:custGeom>
                <a:rect b="b" l="l" r="r" t="t"/>
                <a:pathLst>
                  <a:path extrusionOk="0" h="122" w="122">
                    <a:moveTo>
                      <a:pt x="99" y="13"/>
                    </a:moveTo>
                    <a:cubicBezTo>
                      <a:pt x="125" y="34"/>
                      <a:pt x="130" y="72"/>
                      <a:pt x="109" y="99"/>
                    </a:cubicBezTo>
                    <a:cubicBezTo>
                      <a:pt x="88" y="125"/>
                      <a:pt x="50" y="130"/>
                      <a:pt x="23" y="109"/>
                    </a:cubicBezTo>
                    <a:cubicBezTo>
                      <a:pt x="-3" y="88"/>
                      <a:pt x="-8" y="50"/>
                      <a:pt x="13" y="23"/>
                    </a:cubicBezTo>
                    <a:cubicBezTo>
                      <a:pt x="34" y="-4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41" name="Google Shape;3641;p23"/>
              <p:cNvSpPr/>
              <p:nvPr/>
            </p:nvSpPr>
            <p:spPr>
              <a:xfrm>
                <a:off x="5488672" y="4129748"/>
                <a:ext cx="26451" cy="39838"/>
              </a:xfrm>
              <a:custGeom>
                <a:rect b="b" l="l" r="r" t="t"/>
                <a:pathLst>
                  <a:path extrusionOk="0" h="122" w="81">
                    <a:moveTo>
                      <a:pt x="0" y="3"/>
                    </a:moveTo>
                    <a:cubicBezTo>
                      <a:pt x="7" y="5"/>
                      <a:pt x="15" y="9"/>
                      <a:pt x="21" y="14"/>
                    </a:cubicBezTo>
                    <a:cubicBezTo>
                      <a:pt x="48" y="35"/>
                      <a:pt x="52" y="73"/>
                      <a:pt x="31" y="100"/>
                    </a:cubicBezTo>
                    <a:cubicBezTo>
                      <a:pt x="24" y="110"/>
                      <a:pt x="14" y="116"/>
                      <a:pt x="3" y="120"/>
                    </a:cubicBezTo>
                    <a:cubicBezTo>
                      <a:pt x="26" y="126"/>
                      <a:pt x="52" y="119"/>
                      <a:pt x="68" y="99"/>
                    </a:cubicBezTo>
                    <a:cubicBezTo>
                      <a:pt x="89" y="72"/>
                      <a:pt x="84" y="34"/>
                      <a:pt x="58" y="13"/>
                    </a:cubicBezTo>
                    <a:cubicBezTo>
                      <a:pt x="41" y="-1"/>
                      <a:pt x="19" y="-3"/>
                      <a:pt x="0" y="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2" name="Google Shape;3642;p23"/>
              <p:cNvSpPr/>
              <p:nvPr/>
            </p:nvSpPr>
            <p:spPr>
              <a:xfrm>
                <a:off x="5535696" y="4315876"/>
                <a:ext cx="112986" cy="103187"/>
              </a:xfrm>
              <a:custGeom>
                <a:rect b="b" l="l" r="r" t="t"/>
                <a:pathLst>
                  <a:path extrusionOk="0" h="316" w="346">
                    <a:moveTo>
                      <a:pt x="2" y="196"/>
                    </a:moveTo>
                    <a:cubicBezTo>
                      <a:pt x="2" y="196"/>
                      <a:pt x="231" y="398"/>
                      <a:pt x="325" y="278"/>
                    </a:cubicBezTo>
                    <a:cubicBezTo>
                      <a:pt x="420" y="159"/>
                      <a:pt x="157" y="0"/>
                      <a:pt x="157" y="0"/>
                    </a:cubicBezTo>
                    <a:cubicBezTo>
                      <a:pt x="157" y="0"/>
                      <a:pt x="-21" y="-3"/>
                      <a:pt x="2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3" name="Google Shape;3643;p23"/>
              <p:cNvSpPr/>
              <p:nvPr/>
            </p:nvSpPr>
            <p:spPr>
              <a:xfrm>
                <a:off x="5558228" y="4315876"/>
                <a:ext cx="90454" cy="103187"/>
              </a:xfrm>
              <a:custGeom>
                <a:rect b="b" l="l" r="r" t="t"/>
                <a:pathLst>
                  <a:path extrusionOk="0" h="316" w="277">
                    <a:moveTo>
                      <a:pt x="88" y="0"/>
                    </a:moveTo>
                    <a:cubicBezTo>
                      <a:pt x="88" y="0"/>
                      <a:pt x="42" y="-1"/>
                      <a:pt x="0" y="25"/>
                    </a:cubicBezTo>
                    <a:cubicBezTo>
                      <a:pt x="4" y="25"/>
                      <a:pt x="6" y="25"/>
                      <a:pt x="6" y="25"/>
                    </a:cubicBezTo>
                    <a:cubicBezTo>
                      <a:pt x="6" y="25"/>
                      <a:pt x="268" y="183"/>
                      <a:pt x="174" y="303"/>
                    </a:cubicBezTo>
                    <a:cubicBezTo>
                      <a:pt x="170" y="307"/>
                      <a:pt x="166" y="311"/>
                      <a:pt x="162" y="315"/>
                    </a:cubicBezTo>
                    <a:cubicBezTo>
                      <a:pt x="198" y="318"/>
                      <a:pt x="232" y="309"/>
                      <a:pt x="256" y="278"/>
                    </a:cubicBezTo>
                    <a:cubicBezTo>
                      <a:pt x="351" y="158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44" name="Google Shape;3644;p23"/>
              <p:cNvSpPr/>
              <p:nvPr/>
            </p:nvSpPr>
            <p:spPr>
              <a:xfrm>
                <a:off x="5076565" y="4690417"/>
                <a:ext cx="154785" cy="99921"/>
              </a:xfrm>
              <a:custGeom>
                <a:rect b="b" l="l" r="r" t="t"/>
                <a:pathLst>
                  <a:path extrusionOk="0" h="306" w="474">
                    <a:moveTo>
                      <a:pt x="18" y="303"/>
                    </a:moveTo>
                    <a:cubicBezTo>
                      <a:pt x="61" y="263"/>
                      <a:pt x="109" y="226"/>
                      <a:pt x="157" y="191"/>
                    </a:cubicBezTo>
                    <a:cubicBezTo>
                      <a:pt x="252" y="122"/>
                      <a:pt x="355" y="59"/>
                      <a:pt x="467" y="19"/>
                    </a:cubicBezTo>
                    <a:cubicBezTo>
                      <a:pt x="479" y="15"/>
                      <a:pt x="473" y="-4"/>
                      <a:pt x="461" y="0"/>
                    </a:cubicBezTo>
                    <a:cubicBezTo>
                      <a:pt x="347" y="40"/>
                      <a:pt x="243" y="104"/>
                      <a:pt x="146" y="175"/>
                    </a:cubicBezTo>
                    <a:cubicBezTo>
                      <a:pt x="97" y="211"/>
                      <a:pt x="48" y="249"/>
                      <a:pt x="3" y="290"/>
                    </a:cubicBezTo>
                    <a:cubicBezTo>
                      <a:pt x="-7" y="299"/>
                      <a:pt x="8" y="312"/>
                      <a:pt x="17" y="303"/>
                    </a:cubicBezTo>
                    <a:lnTo>
                      <a:pt x="17" y="303"/>
                    </a:lnTo>
                    <a:lnTo>
                      <a:pt x="18" y="30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45" name="Google Shape;3645;p23"/>
              <p:cNvSpPr/>
              <p:nvPr/>
            </p:nvSpPr>
            <p:spPr>
              <a:xfrm>
                <a:off x="5052400" y="4664947"/>
                <a:ext cx="170133" cy="12735"/>
              </a:xfrm>
              <a:custGeom>
                <a:rect b="b" l="l" r="r" t="t"/>
                <a:pathLst>
                  <a:path extrusionOk="0" h="39" w="521">
                    <a:moveTo>
                      <a:pt x="9" y="39"/>
                    </a:moveTo>
                    <a:cubicBezTo>
                      <a:pt x="156" y="34"/>
                      <a:pt x="302" y="28"/>
                      <a:pt x="449" y="22"/>
                    </a:cubicBezTo>
                    <a:cubicBezTo>
                      <a:pt x="470" y="22"/>
                      <a:pt x="490" y="21"/>
                      <a:pt x="511" y="20"/>
                    </a:cubicBezTo>
                    <a:cubicBezTo>
                      <a:pt x="524" y="20"/>
                      <a:pt x="523" y="0"/>
                      <a:pt x="510" y="0"/>
                    </a:cubicBezTo>
                    <a:cubicBezTo>
                      <a:pt x="364" y="6"/>
                      <a:pt x="217" y="11"/>
                      <a:pt x="71" y="17"/>
                    </a:cubicBezTo>
                    <a:cubicBezTo>
                      <a:pt x="50" y="18"/>
                      <a:pt x="29" y="19"/>
                      <a:pt x="8" y="19"/>
                    </a:cubicBezTo>
                    <a:cubicBezTo>
                      <a:pt x="-4" y="20"/>
                      <a:pt x="-4" y="40"/>
                      <a:pt x="9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46" name="Google Shape;3646;p23"/>
              <p:cNvSpPr/>
              <p:nvPr/>
            </p:nvSpPr>
            <p:spPr>
              <a:xfrm>
                <a:off x="5068074" y="4560454"/>
                <a:ext cx="161316" cy="88166"/>
              </a:xfrm>
              <a:custGeom>
                <a:rect b="b" l="l" r="r" t="t"/>
                <a:pathLst>
                  <a:path extrusionOk="0" h="270" w="494">
                    <a:moveTo>
                      <a:pt x="17" y="2"/>
                    </a:moveTo>
                    <a:cubicBezTo>
                      <a:pt x="63" y="38"/>
                      <a:pt x="113" y="71"/>
                      <a:pt x="164" y="103"/>
                    </a:cubicBezTo>
                    <a:cubicBezTo>
                      <a:pt x="265" y="165"/>
                      <a:pt x="372" y="220"/>
                      <a:pt x="486" y="251"/>
                    </a:cubicBezTo>
                    <a:cubicBezTo>
                      <a:pt x="499" y="254"/>
                      <a:pt x="494" y="273"/>
                      <a:pt x="482" y="270"/>
                    </a:cubicBezTo>
                    <a:cubicBezTo>
                      <a:pt x="366" y="238"/>
                      <a:pt x="257" y="183"/>
                      <a:pt x="155" y="120"/>
                    </a:cubicBezTo>
                    <a:cubicBezTo>
                      <a:pt x="103" y="88"/>
                      <a:pt x="51" y="54"/>
                      <a:pt x="3" y="16"/>
                    </a:cubicBezTo>
                    <a:cubicBezTo>
                      <a:pt x="-7" y="8"/>
                      <a:pt x="7" y="-6"/>
                      <a:pt x="1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47" name="Google Shape;3647;p23"/>
              <p:cNvSpPr/>
              <p:nvPr/>
            </p:nvSpPr>
            <p:spPr>
              <a:xfrm>
                <a:off x="5073626" y="4558168"/>
                <a:ext cx="175357" cy="226619"/>
              </a:xfrm>
              <a:custGeom>
                <a:rect b="b" l="l" r="r" t="t"/>
                <a:pathLst>
                  <a:path extrusionOk="0" h="694" w="537">
                    <a:moveTo>
                      <a:pt x="164" y="4"/>
                    </a:moveTo>
                    <a:cubicBezTo>
                      <a:pt x="119" y="43"/>
                      <a:pt x="355" y="222"/>
                      <a:pt x="355" y="222"/>
                    </a:cubicBezTo>
                    <a:cubicBezTo>
                      <a:pt x="355" y="222"/>
                      <a:pt x="40" y="88"/>
                      <a:pt x="2" y="165"/>
                    </a:cubicBezTo>
                    <a:cubicBezTo>
                      <a:pt x="-35" y="243"/>
                      <a:pt x="348" y="341"/>
                      <a:pt x="348" y="341"/>
                    </a:cubicBezTo>
                    <a:cubicBezTo>
                      <a:pt x="348" y="341"/>
                      <a:pt x="-27" y="469"/>
                      <a:pt x="16" y="543"/>
                    </a:cubicBezTo>
                    <a:cubicBezTo>
                      <a:pt x="60" y="617"/>
                      <a:pt x="364" y="459"/>
                      <a:pt x="364" y="459"/>
                    </a:cubicBezTo>
                    <a:cubicBezTo>
                      <a:pt x="364" y="459"/>
                      <a:pt x="143" y="655"/>
                      <a:pt x="190" y="691"/>
                    </a:cubicBezTo>
                    <a:cubicBezTo>
                      <a:pt x="238" y="727"/>
                      <a:pt x="537" y="460"/>
                      <a:pt x="537" y="460"/>
                    </a:cubicBezTo>
                    <a:lnTo>
                      <a:pt x="533" y="334"/>
                    </a:lnTo>
                    <a:lnTo>
                      <a:pt x="528" y="207"/>
                    </a:lnTo>
                    <a:cubicBezTo>
                      <a:pt x="528" y="207"/>
                      <a:pt x="208" y="-36"/>
                      <a:pt x="164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8" name="Google Shape;3648;p23"/>
              <p:cNvSpPr/>
              <p:nvPr/>
            </p:nvSpPr>
            <p:spPr>
              <a:xfrm>
                <a:off x="5056972" y="476911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9" y="0"/>
                    </a:moveTo>
                    <a:cubicBezTo>
                      <a:pt x="93" y="-1"/>
                      <a:pt x="121" y="25"/>
                      <a:pt x="122" y="59"/>
                    </a:cubicBezTo>
                    <a:cubicBezTo>
                      <a:pt x="124" y="93"/>
                      <a:pt x="97" y="122"/>
                      <a:pt x="64" y="123"/>
                    </a:cubicBezTo>
                    <a:cubicBezTo>
                      <a:pt x="30" y="124"/>
                      <a:pt x="1" y="98"/>
                      <a:pt x="0" y="64"/>
                    </a:cubicBezTo>
                    <a:cubicBezTo>
                      <a:pt x="-1" y="30"/>
                      <a:pt x="25" y="2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9" name="Google Shape;3649;p23"/>
              <p:cNvSpPr/>
              <p:nvPr/>
            </p:nvSpPr>
            <p:spPr>
              <a:xfrm>
                <a:off x="5059911" y="4769113"/>
                <a:ext cx="37227" cy="38205"/>
              </a:xfrm>
              <a:custGeom>
                <a:rect b="b" l="l" r="r" t="t"/>
                <a:pathLst>
                  <a:path extrusionOk="0" h="117" w="114">
                    <a:moveTo>
                      <a:pt x="0" y="30"/>
                    </a:moveTo>
                    <a:cubicBezTo>
                      <a:pt x="7" y="27"/>
                      <a:pt x="15" y="25"/>
                      <a:pt x="23" y="25"/>
                    </a:cubicBezTo>
                    <a:cubicBezTo>
                      <a:pt x="57" y="24"/>
                      <a:pt x="85" y="50"/>
                      <a:pt x="86" y="84"/>
                    </a:cubicBezTo>
                    <a:cubicBezTo>
                      <a:pt x="87" y="96"/>
                      <a:pt x="84" y="108"/>
                      <a:pt x="78" y="117"/>
                    </a:cubicBezTo>
                    <a:cubicBezTo>
                      <a:pt x="100" y="107"/>
                      <a:pt x="114" y="85"/>
                      <a:pt x="114" y="59"/>
                    </a:cubicBezTo>
                    <a:cubicBezTo>
                      <a:pt x="112" y="25"/>
                      <a:pt x="84" y="-1"/>
                      <a:pt x="50" y="0"/>
                    </a:cubicBezTo>
                    <a:cubicBezTo>
                      <a:pt x="28" y="1"/>
                      <a:pt x="10" y="13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50" name="Google Shape;3650;p23"/>
              <p:cNvSpPr/>
              <p:nvPr/>
            </p:nvSpPr>
            <p:spPr>
              <a:xfrm>
                <a:off x="5032807" y="4656130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9" y="0"/>
                    </a:moveTo>
                    <a:cubicBezTo>
                      <a:pt x="93" y="-1"/>
                      <a:pt x="122" y="25"/>
                      <a:pt x="123" y="59"/>
                    </a:cubicBezTo>
                    <a:cubicBezTo>
                      <a:pt x="124" y="93"/>
                      <a:pt x="98" y="121"/>
                      <a:pt x="64" y="122"/>
                    </a:cubicBezTo>
                    <a:cubicBezTo>
                      <a:pt x="30" y="124"/>
                      <a:pt x="2" y="98"/>
                      <a:pt x="0" y="64"/>
                    </a:cubicBezTo>
                    <a:cubicBezTo>
                      <a:pt x="-1" y="31"/>
                      <a:pt x="25" y="1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23"/>
              <p:cNvSpPr/>
              <p:nvPr/>
            </p:nvSpPr>
            <p:spPr>
              <a:xfrm>
                <a:off x="5035746" y="4656130"/>
                <a:ext cx="37227" cy="38205"/>
              </a:xfrm>
              <a:custGeom>
                <a:rect b="b" l="l" r="r" t="t"/>
                <a:pathLst>
                  <a:path extrusionOk="0" h="117" w="114">
                    <a:moveTo>
                      <a:pt x="0" y="30"/>
                    </a:moveTo>
                    <a:cubicBezTo>
                      <a:pt x="7" y="27"/>
                      <a:pt x="15" y="25"/>
                      <a:pt x="23" y="24"/>
                    </a:cubicBezTo>
                    <a:cubicBezTo>
                      <a:pt x="57" y="23"/>
                      <a:pt x="85" y="50"/>
                      <a:pt x="87" y="83"/>
                    </a:cubicBezTo>
                    <a:cubicBezTo>
                      <a:pt x="87" y="96"/>
                      <a:pt x="84" y="107"/>
                      <a:pt x="78" y="117"/>
                    </a:cubicBezTo>
                    <a:cubicBezTo>
                      <a:pt x="100" y="107"/>
                      <a:pt x="115" y="84"/>
                      <a:pt x="114" y="59"/>
                    </a:cubicBezTo>
                    <a:cubicBezTo>
                      <a:pt x="113" y="25"/>
                      <a:pt x="84" y="-1"/>
                      <a:pt x="50" y="0"/>
                    </a:cubicBezTo>
                    <a:cubicBezTo>
                      <a:pt x="29" y="1"/>
                      <a:pt x="10" y="13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52" name="Google Shape;3652;p23"/>
              <p:cNvSpPr/>
              <p:nvPr/>
            </p:nvSpPr>
            <p:spPr>
              <a:xfrm>
                <a:off x="5048155" y="4540209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9" y="1"/>
                    </a:moveTo>
                    <a:cubicBezTo>
                      <a:pt x="93" y="-1"/>
                      <a:pt x="121" y="26"/>
                      <a:pt x="123" y="59"/>
                    </a:cubicBezTo>
                    <a:cubicBezTo>
                      <a:pt x="124" y="93"/>
                      <a:pt x="97" y="122"/>
                      <a:pt x="64" y="123"/>
                    </a:cubicBezTo>
                    <a:cubicBezTo>
                      <a:pt x="30" y="124"/>
                      <a:pt x="1" y="98"/>
                      <a:pt x="0" y="64"/>
                    </a:cubicBezTo>
                    <a:cubicBezTo>
                      <a:pt x="-1" y="30"/>
                      <a:pt x="25" y="2"/>
                      <a:pt x="59" y="0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3" name="Google Shape;3653;p23"/>
              <p:cNvSpPr/>
              <p:nvPr/>
            </p:nvSpPr>
            <p:spPr>
              <a:xfrm>
                <a:off x="5051094" y="4540535"/>
                <a:ext cx="37227" cy="37879"/>
              </a:xfrm>
              <a:custGeom>
                <a:rect b="b" l="l" r="r" t="t"/>
                <a:pathLst>
                  <a:path extrusionOk="0" h="116" w="114">
                    <a:moveTo>
                      <a:pt x="0" y="30"/>
                    </a:moveTo>
                    <a:cubicBezTo>
                      <a:pt x="7" y="26"/>
                      <a:pt x="15" y="24"/>
                      <a:pt x="23" y="24"/>
                    </a:cubicBezTo>
                    <a:cubicBezTo>
                      <a:pt x="57" y="23"/>
                      <a:pt x="85" y="49"/>
                      <a:pt x="86" y="83"/>
                    </a:cubicBezTo>
                    <a:cubicBezTo>
                      <a:pt x="87" y="95"/>
                      <a:pt x="84" y="107"/>
                      <a:pt x="78" y="116"/>
                    </a:cubicBezTo>
                    <a:cubicBezTo>
                      <a:pt x="100" y="106"/>
                      <a:pt x="115" y="84"/>
                      <a:pt x="114" y="58"/>
                    </a:cubicBezTo>
                    <a:cubicBezTo>
                      <a:pt x="112" y="25"/>
                      <a:pt x="84" y="-2"/>
                      <a:pt x="50" y="0"/>
                    </a:cubicBezTo>
                    <a:cubicBezTo>
                      <a:pt x="28" y="0"/>
                      <a:pt x="10" y="12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54" name="Google Shape;3654;p23"/>
              <p:cNvSpPr/>
              <p:nvPr/>
            </p:nvSpPr>
            <p:spPr>
              <a:xfrm>
                <a:off x="5227105" y="4624456"/>
                <a:ext cx="119517" cy="83921"/>
              </a:xfrm>
              <a:custGeom>
                <a:rect b="b" l="l" r="r" t="t"/>
                <a:pathLst>
                  <a:path extrusionOk="0" h="257" w="366">
                    <a:moveTo>
                      <a:pt x="67" y="257"/>
                    </a:moveTo>
                    <a:cubicBezTo>
                      <a:pt x="67" y="257"/>
                      <a:pt x="372" y="262"/>
                      <a:pt x="366" y="110"/>
                    </a:cubicBezTo>
                    <a:cubicBezTo>
                      <a:pt x="360" y="-42"/>
                      <a:pt x="58" y="8"/>
                      <a:pt x="58" y="8"/>
                    </a:cubicBezTo>
                    <a:cubicBezTo>
                      <a:pt x="58" y="8"/>
                      <a:pt x="-79" y="122"/>
                      <a:pt x="67" y="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23"/>
              <p:cNvSpPr/>
              <p:nvPr/>
            </p:nvSpPr>
            <p:spPr>
              <a:xfrm>
                <a:off x="5229391" y="4624456"/>
                <a:ext cx="117231" cy="64981"/>
              </a:xfrm>
              <a:custGeom>
                <a:rect b="b" l="l" r="r" t="t"/>
                <a:pathLst>
                  <a:path extrusionOk="0" h="199" w="359">
                    <a:moveTo>
                      <a:pt x="51" y="8"/>
                    </a:moveTo>
                    <a:cubicBezTo>
                      <a:pt x="51" y="8"/>
                      <a:pt x="15" y="38"/>
                      <a:pt x="0" y="85"/>
                    </a:cubicBezTo>
                    <a:cubicBezTo>
                      <a:pt x="3" y="82"/>
                      <a:pt x="5" y="80"/>
                      <a:pt x="5" y="80"/>
                    </a:cubicBezTo>
                    <a:cubicBezTo>
                      <a:pt x="5" y="80"/>
                      <a:pt x="307" y="31"/>
                      <a:pt x="313" y="182"/>
                    </a:cubicBezTo>
                    <a:cubicBezTo>
                      <a:pt x="313" y="188"/>
                      <a:pt x="312" y="194"/>
                      <a:pt x="312" y="199"/>
                    </a:cubicBezTo>
                    <a:cubicBezTo>
                      <a:pt x="341" y="178"/>
                      <a:pt x="361" y="149"/>
                      <a:pt x="359" y="110"/>
                    </a:cubicBezTo>
                    <a:cubicBezTo>
                      <a:pt x="353" y="-42"/>
                      <a:pt x="51" y="8"/>
                      <a:pt x="51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4150" lIns="81625" spcFirstLastPara="1" rIns="81625" wrap="square" tIns="24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56" name="Google Shape;3656;p23"/>
              <p:cNvSpPr/>
              <p:nvPr/>
            </p:nvSpPr>
            <p:spPr>
              <a:xfrm>
                <a:off x="5889351" y="4374000"/>
                <a:ext cx="164255" cy="82615"/>
              </a:xfrm>
              <a:custGeom>
                <a:rect b="b" l="l" r="r" t="t"/>
                <a:pathLst>
                  <a:path extrusionOk="0" h="253" w="503">
                    <a:moveTo>
                      <a:pt x="7" y="20"/>
                    </a:moveTo>
                    <a:cubicBezTo>
                      <a:pt x="64" y="36"/>
                      <a:pt x="121" y="56"/>
                      <a:pt x="176" y="79"/>
                    </a:cubicBezTo>
                    <a:cubicBezTo>
                      <a:pt x="285" y="123"/>
                      <a:pt x="393" y="177"/>
                      <a:pt x="486" y="251"/>
                    </a:cubicBezTo>
                    <a:cubicBezTo>
                      <a:pt x="496" y="259"/>
                      <a:pt x="509" y="243"/>
                      <a:pt x="499" y="235"/>
                    </a:cubicBezTo>
                    <a:cubicBezTo>
                      <a:pt x="405" y="160"/>
                      <a:pt x="296" y="106"/>
                      <a:pt x="184" y="61"/>
                    </a:cubicBezTo>
                    <a:cubicBezTo>
                      <a:pt x="128" y="38"/>
                      <a:pt x="70" y="17"/>
                      <a:pt x="11" y="0"/>
                    </a:cubicBezTo>
                    <a:cubicBezTo>
                      <a:pt x="-2" y="-3"/>
                      <a:pt x="-5" y="16"/>
                      <a:pt x="7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7" name="Google Shape;3657;p23"/>
              <p:cNvSpPr/>
              <p:nvPr/>
            </p:nvSpPr>
            <p:spPr>
              <a:xfrm>
                <a:off x="5971641" y="4293671"/>
                <a:ext cx="98618" cy="142045"/>
              </a:xfrm>
              <a:custGeom>
                <a:rect b="b" l="l" r="r" t="t"/>
                <a:pathLst>
                  <a:path extrusionOk="0" h="435" w="302">
                    <a:moveTo>
                      <a:pt x="2" y="15"/>
                    </a:moveTo>
                    <a:cubicBezTo>
                      <a:pt x="84" y="136"/>
                      <a:pt x="166" y="258"/>
                      <a:pt x="249" y="379"/>
                    </a:cubicBezTo>
                    <a:cubicBezTo>
                      <a:pt x="260" y="396"/>
                      <a:pt x="272" y="413"/>
                      <a:pt x="284" y="431"/>
                    </a:cubicBezTo>
                    <a:cubicBezTo>
                      <a:pt x="291" y="441"/>
                      <a:pt x="307" y="430"/>
                      <a:pt x="300" y="419"/>
                    </a:cubicBezTo>
                    <a:cubicBezTo>
                      <a:pt x="218" y="298"/>
                      <a:pt x="136" y="177"/>
                      <a:pt x="53" y="55"/>
                    </a:cubicBezTo>
                    <a:cubicBezTo>
                      <a:pt x="42" y="38"/>
                      <a:pt x="30" y="21"/>
                      <a:pt x="18" y="4"/>
                    </a:cubicBezTo>
                    <a:cubicBezTo>
                      <a:pt x="11" y="-7"/>
                      <a:pt x="-5" y="4"/>
                      <a:pt x="2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8" name="Google Shape;3658;p23"/>
              <p:cNvSpPr/>
              <p:nvPr/>
            </p:nvSpPr>
            <p:spPr>
              <a:xfrm>
                <a:off x="6071893" y="4248282"/>
                <a:ext cx="21552" cy="181230"/>
              </a:xfrm>
              <a:custGeom>
                <a:rect b="b" l="l" r="r" t="t"/>
                <a:pathLst>
                  <a:path extrusionOk="0" h="555" w="66">
                    <a:moveTo>
                      <a:pt x="28" y="12"/>
                    </a:moveTo>
                    <a:cubicBezTo>
                      <a:pt x="21" y="71"/>
                      <a:pt x="20" y="131"/>
                      <a:pt x="20" y="190"/>
                    </a:cubicBezTo>
                    <a:cubicBezTo>
                      <a:pt x="21" y="308"/>
                      <a:pt x="31" y="428"/>
                      <a:pt x="65" y="542"/>
                    </a:cubicBezTo>
                    <a:cubicBezTo>
                      <a:pt x="69" y="554"/>
                      <a:pt x="50" y="561"/>
                      <a:pt x="46" y="549"/>
                    </a:cubicBezTo>
                    <a:cubicBezTo>
                      <a:pt x="11" y="433"/>
                      <a:pt x="1" y="311"/>
                      <a:pt x="0" y="192"/>
                    </a:cubicBezTo>
                    <a:cubicBezTo>
                      <a:pt x="0" y="130"/>
                      <a:pt x="1" y="69"/>
                      <a:pt x="8" y="8"/>
                    </a:cubicBezTo>
                    <a:cubicBezTo>
                      <a:pt x="9" y="-5"/>
                      <a:pt x="29" y="-1"/>
                      <a:pt x="28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23"/>
              <p:cNvSpPr/>
              <p:nvPr/>
            </p:nvSpPr>
            <p:spPr>
              <a:xfrm>
                <a:off x="5924618" y="4279630"/>
                <a:ext cx="196583" cy="199516"/>
              </a:xfrm>
              <a:custGeom>
                <a:rect b="b" l="l" r="r" t="t"/>
                <a:pathLst>
                  <a:path extrusionOk="0" h="611" w="602">
                    <a:moveTo>
                      <a:pt x="570" y="52"/>
                    </a:moveTo>
                    <a:cubicBezTo>
                      <a:pt x="512" y="36"/>
                      <a:pt x="486" y="330"/>
                      <a:pt x="486" y="330"/>
                    </a:cubicBezTo>
                    <a:cubicBezTo>
                      <a:pt x="486" y="330"/>
                      <a:pt x="433" y="-9"/>
                      <a:pt x="347" y="0"/>
                    </a:cubicBezTo>
                    <a:cubicBezTo>
                      <a:pt x="261" y="9"/>
                      <a:pt x="381" y="387"/>
                      <a:pt x="381" y="387"/>
                    </a:cubicBezTo>
                    <a:cubicBezTo>
                      <a:pt x="381" y="387"/>
                      <a:pt x="74" y="136"/>
                      <a:pt x="34" y="212"/>
                    </a:cubicBezTo>
                    <a:cubicBezTo>
                      <a:pt x="-6" y="289"/>
                      <a:pt x="290" y="463"/>
                      <a:pt x="290" y="463"/>
                    </a:cubicBezTo>
                    <a:cubicBezTo>
                      <a:pt x="290" y="463"/>
                      <a:pt x="6" y="379"/>
                      <a:pt x="0" y="439"/>
                    </a:cubicBezTo>
                    <a:cubicBezTo>
                      <a:pt x="-5" y="498"/>
                      <a:pt x="380" y="611"/>
                      <a:pt x="380" y="611"/>
                    </a:cubicBezTo>
                    <a:lnTo>
                      <a:pt x="485" y="540"/>
                    </a:lnTo>
                    <a:lnTo>
                      <a:pt x="590" y="469"/>
                    </a:lnTo>
                    <a:cubicBezTo>
                      <a:pt x="590" y="469"/>
                      <a:pt x="627" y="69"/>
                      <a:pt x="570" y="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60" name="Google Shape;3660;p23"/>
              <p:cNvSpPr/>
              <p:nvPr/>
            </p:nvSpPr>
            <p:spPr>
              <a:xfrm>
                <a:off x="5869104" y="4355714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12" y="27"/>
                    </a:moveTo>
                    <a:cubicBezTo>
                      <a:pt x="131" y="55"/>
                      <a:pt x="124" y="93"/>
                      <a:pt x="96" y="112"/>
                    </a:cubicBezTo>
                    <a:cubicBezTo>
                      <a:pt x="68" y="131"/>
                      <a:pt x="29" y="124"/>
                      <a:pt x="10" y="96"/>
                    </a:cubicBezTo>
                    <a:cubicBezTo>
                      <a:pt x="-9" y="68"/>
                      <a:pt x="-1" y="30"/>
                      <a:pt x="27" y="11"/>
                    </a:cubicBezTo>
                    <a:cubicBezTo>
                      <a:pt x="55" y="-8"/>
                      <a:pt x="93" y="-1"/>
                      <a:pt x="112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61" name="Google Shape;3661;p23"/>
              <p:cNvSpPr/>
              <p:nvPr/>
            </p:nvSpPr>
            <p:spPr>
              <a:xfrm>
                <a:off x="5877921" y="4355714"/>
                <a:ext cx="31349" cy="40164"/>
              </a:xfrm>
              <a:custGeom>
                <a:rect b="b" l="l" r="r" t="t"/>
                <a:pathLst>
                  <a:path extrusionOk="0" h="123" w="96">
                    <a:moveTo>
                      <a:pt x="33" y="0"/>
                    </a:moveTo>
                    <a:cubicBezTo>
                      <a:pt x="39" y="5"/>
                      <a:pt x="45" y="10"/>
                      <a:pt x="50" y="17"/>
                    </a:cubicBezTo>
                    <a:cubicBezTo>
                      <a:pt x="69" y="45"/>
                      <a:pt x="61" y="83"/>
                      <a:pt x="33" y="102"/>
                    </a:cubicBezTo>
                    <a:cubicBezTo>
                      <a:pt x="23" y="109"/>
                      <a:pt x="12" y="112"/>
                      <a:pt x="0" y="113"/>
                    </a:cubicBezTo>
                    <a:cubicBezTo>
                      <a:pt x="20" y="126"/>
                      <a:pt x="47" y="127"/>
                      <a:pt x="69" y="112"/>
                    </a:cubicBezTo>
                    <a:cubicBezTo>
                      <a:pt x="97" y="93"/>
                      <a:pt x="104" y="55"/>
                      <a:pt x="85" y="27"/>
                    </a:cubicBezTo>
                    <a:cubicBezTo>
                      <a:pt x="73" y="9"/>
                      <a:pt x="53" y="0"/>
                      <a:pt x="3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62" name="Google Shape;3662;p23"/>
              <p:cNvSpPr/>
              <p:nvPr/>
            </p:nvSpPr>
            <p:spPr>
              <a:xfrm>
                <a:off x="5952375" y="4275385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12" y="27"/>
                    </a:moveTo>
                    <a:cubicBezTo>
                      <a:pt x="131" y="55"/>
                      <a:pt x="124" y="94"/>
                      <a:pt x="96" y="112"/>
                    </a:cubicBezTo>
                    <a:cubicBezTo>
                      <a:pt x="68" y="131"/>
                      <a:pt x="29" y="124"/>
                      <a:pt x="10" y="96"/>
                    </a:cubicBezTo>
                    <a:cubicBezTo>
                      <a:pt x="-9" y="68"/>
                      <a:pt x="-1" y="30"/>
                      <a:pt x="27" y="11"/>
                    </a:cubicBezTo>
                    <a:cubicBezTo>
                      <a:pt x="55" y="-8"/>
                      <a:pt x="93" y="-1"/>
                      <a:pt x="112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63" name="Google Shape;3663;p23"/>
              <p:cNvSpPr/>
              <p:nvPr/>
            </p:nvSpPr>
            <p:spPr>
              <a:xfrm>
                <a:off x="5961192" y="4275712"/>
                <a:ext cx="31349" cy="39838"/>
              </a:xfrm>
              <a:custGeom>
                <a:rect b="b" l="l" r="r" t="t"/>
                <a:pathLst>
                  <a:path extrusionOk="0" h="122" w="96">
                    <a:moveTo>
                      <a:pt x="33" y="0"/>
                    </a:moveTo>
                    <a:cubicBezTo>
                      <a:pt x="39" y="4"/>
                      <a:pt x="45" y="9"/>
                      <a:pt x="50" y="16"/>
                    </a:cubicBezTo>
                    <a:cubicBezTo>
                      <a:pt x="69" y="44"/>
                      <a:pt x="61" y="82"/>
                      <a:pt x="33" y="101"/>
                    </a:cubicBezTo>
                    <a:cubicBezTo>
                      <a:pt x="23" y="108"/>
                      <a:pt x="12" y="112"/>
                      <a:pt x="0" y="112"/>
                    </a:cubicBezTo>
                    <a:cubicBezTo>
                      <a:pt x="20" y="125"/>
                      <a:pt x="47" y="126"/>
                      <a:pt x="68" y="111"/>
                    </a:cubicBezTo>
                    <a:cubicBezTo>
                      <a:pt x="96" y="93"/>
                      <a:pt x="104" y="54"/>
                      <a:pt x="85" y="26"/>
                    </a:cubicBezTo>
                    <a:cubicBezTo>
                      <a:pt x="73" y="8"/>
                      <a:pt x="53" y="-1"/>
                      <a:pt x="3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4" name="Google Shape;3664;p23"/>
              <p:cNvSpPr/>
              <p:nvPr/>
            </p:nvSpPr>
            <p:spPr>
              <a:xfrm>
                <a:off x="6058831" y="4227384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111" y="26"/>
                    </a:moveTo>
                    <a:cubicBezTo>
                      <a:pt x="130" y="54"/>
                      <a:pt x="123" y="93"/>
                      <a:pt x="95" y="112"/>
                    </a:cubicBezTo>
                    <a:cubicBezTo>
                      <a:pt x="67" y="131"/>
                      <a:pt x="29" y="123"/>
                      <a:pt x="10" y="95"/>
                    </a:cubicBezTo>
                    <a:cubicBezTo>
                      <a:pt x="-9" y="67"/>
                      <a:pt x="-2" y="29"/>
                      <a:pt x="26" y="10"/>
                    </a:cubicBezTo>
                    <a:cubicBezTo>
                      <a:pt x="54" y="-9"/>
                      <a:pt x="92" y="-2"/>
                      <a:pt x="111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65" name="Google Shape;3665;p23"/>
              <p:cNvSpPr/>
              <p:nvPr/>
            </p:nvSpPr>
            <p:spPr>
              <a:xfrm>
                <a:off x="6067647" y="4227384"/>
                <a:ext cx="31022" cy="39838"/>
              </a:xfrm>
              <a:custGeom>
                <a:rect b="b" l="l" r="r" t="t"/>
                <a:pathLst>
                  <a:path extrusionOk="0" h="122" w="95">
                    <a:moveTo>
                      <a:pt x="32" y="0"/>
                    </a:moveTo>
                    <a:cubicBezTo>
                      <a:pt x="39" y="4"/>
                      <a:pt x="44" y="10"/>
                      <a:pt x="49" y="16"/>
                    </a:cubicBezTo>
                    <a:cubicBezTo>
                      <a:pt x="68" y="44"/>
                      <a:pt x="61" y="82"/>
                      <a:pt x="33" y="101"/>
                    </a:cubicBezTo>
                    <a:cubicBezTo>
                      <a:pt x="23" y="108"/>
                      <a:pt x="11" y="112"/>
                      <a:pt x="0" y="112"/>
                    </a:cubicBezTo>
                    <a:cubicBezTo>
                      <a:pt x="20" y="125"/>
                      <a:pt x="47" y="126"/>
                      <a:pt x="68" y="112"/>
                    </a:cubicBezTo>
                    <a:cubicBezTo>
                      <a:pt x="96" y="93"/>
                      <a:pt x="103" y="54"/>
                      <a:pt x="84" y="26"/>
                    </a:cubicBezTo>
                    <a:cubicBezTo>
                      <a:pt x="72" y="9"/>
                      <a:pt x="52" y="-1"/>
                      <a:pt x="3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6" name="Google Shape;3666;p23"/>
              <p:cNvSpPr/>
              <p:nvPr/>
            </p:nvSpPr>
            <p:spPr>
              <a:xfrm>
                <a:off x="6048708" y="4431144"/>
                <a:ext cx="106129" cy="111024"/>
              </a:xfrm>
              <a:custGeom>
                <a:rect b="b" l="l" r="r" t="t"/>
                <a:pathLst>
                  <a:path extrusionOk="0" h="340" w="325">
                    <a:moveTo>
                      <a:pt x="0" y="147"/>
                    </a:moveTo>
                    <a:cubicBezTo>
                      <a:pt x="0" y="147"/>
                      <a:pt x="157" y="408"/>
                      <a:pt x="283" y="323"/>
                    </a:cubicBezTo>
                    <a:cubicBezTo>
                      <a:pt x="409" y="237"/>
                      <a:pt x="207" y="7"/>
                      <a:pt x="207" y="7"/>
                    </a:cubicBezTo>
                    <a:cubicBezTo>
                      <a:pt x="207" y="7"/>
                      <a:pt x="37" y="-49"/>
                      <a:pt x="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67" name="Google Shape;3667;p23"/>
              <p:cNvSpPr/>
              <p:nvPr/>
            </p:nvSpPr>
            <p:spPr>
              <a:xfrm>
                <a:off x="6085934" y="4430818"/>
                <a:ext cx="68902" cy="111350"/>
              </a:xfrm>
              <a:custGeom>
                <a:rect b="b" l="l" r="r" t="t"/>
                <a:pathLst>
                  <a:path extrusionOk="0" h="341" w="211">
                    <a:moveTo>
                      <a:pt x="93" y="8"/>
                    </a:moveTo>
                    <a:cubicBezTo>
                      <a:pt x="93" y="8"/>
                      <a:pt x="48" y="-7"/>
                      <a:pt x="0" y="5"/>
                    </a:cubicBezTo>
                    <a:cubicBezTo>
                      <a:pt x="4" y="6"/>
                      <a:pt x="7" y="7"/>
                      <a:pt x="7" y="7"/>
                    </a:cubicBezTo>
                    <a:cubicBezTo>
                      <a:pt x="7" y="7"/>
                      <a:pt x="209" y="237"/>
                      <a:pt x="83" y="323"/>
                    </a:cubicBezTo>
                    <a:cubicBezTo>
                      <a:pt x="78" y="326"/>
                      <a:pt x="73" y="328"/>
                      <a:pt x="68" y="330"/>
                    </a:cubicBezTo>
                    <a:cubicBezTo>
                      <a:pt x="101" y="344"/>
                      <a:pt x="136" y="346"/>
                      <a:pt x="169" y="323"/>
                    </a:cubicBezTo>
                    <a:cubicBezTo>
                      <a:pt x="295" y="238"/>
                      <a:pt x="93" y="8"/>
                      <a:pt x="93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p23"/>
              <p:cNvSpPr/>
              <p:nvPr/>
            </p:nvSpPr>
            <p:spPr>
              <a:xfrm>
                <a:off x="5625497" y="4918015"/>
                <a:ext cx="112007" cy="146290"/>
              </a:xfrm>
              <a:custGeom>
                <a:rect b="b" l="l" r="r" t="t"/>
                <a:pathLst>
                  <a:path extrusionOk="0" h="448" w="343">
                    <a:moveTo>
                      <a:pt x="19" y="442"/>
                    </a:moveTo>
                    <a:cubicBezTo>
                      <a:pt x="46" y="389"/>
                      <a:pt x="77" y="338"/>
                      <a:pt x="110" y="288"/>
                    </a:cubicBezTo>
                    <a:cubicBezTo>
                      <a:pt x="175" y="190"/>
                      <a:pt x="248" y="94"/>
                      <a:pt x="339" y="18"/>
                    </a:cubicBezTo>
                    <a:cubicBezTo>
                      <a:pt x="349" y="9"/>
                      <a:pt x="336" y="-6"/>
                      <a:pt x="327" y="2"/>
                    </a:cubicBezTo>
                    <a:cubicBezTo>
                      <a:pt x="235" y="80"/>
                      <a:pt x="160" y="176"/>
                      <a:pt x="94" y="277"/>
                    </a:cubicBezTo>
                    <a:cubicBezTo>
                      <a:pt x="60" y="328"/>
                      <a:pt x="28" y="380"/>
                      <a:pt x="1" y="435"/>
                    </a:cubicBezTo>
                    <a:cubicBezTo>
                      <a:pt x="-5" y="446"/>
                      <a:pt x="13" y="454"/>
                      <a:pt x="19" y="4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9" name="Google Shape;3669;p23"/>
              <p:cNvSpPr/>
              <p:nvPr/>
            </p:nvSpPr>
            <p:spPr>
              <a:xfrm>
                <a:off x="5562799" y="4897443"/>
                <a:ext cx="157397" cy="70533"/>
              </a:xfrm>
              <a:custGeom>
                <a:rect b="b" l="l" r="r" t="t"/>
                <a:pathLst>
                  <a:path extrusionOk="0" h="216" w="482">
                    <a:moveTo>
                      <a:pt x="13" y="215"/>
                    </a:moveTo>
                    <a:cubicBezTo>
                      <a:pt x="148" y="157"/>
                      <a:pt x="283" y="100"/>
                      <a:pt x="419" y="43"/>
                    </a:cubicBezTo>
                    <a:cubicBezTo>
                      <a:pt x="438" y="35"/>
                      <a:pt x="457" y="27"/>
                      <a:pt x="476" y="19"/>
                    </a:cubicBezTo>
                    <a:cubicBezTo>
                      <a:pt x="488" y="14"/>
                      <a:pt x="480" y="-4"/>
                      <a:pt x="468" y="1"/>
                    </a:cubicBezTo>
                    <a:cubicBezTo>
                      <a:pt x="333" y="58"/>
                      <a:pt x="198" y="115"/>
                      <a:pt x="63" y="172"/>
                    </a:cubicBezTo>
                    <a:cubicBezTo>
                      <a:pt x="44" y="180"/>
                      <a:pt x="24" y="188"/>
                      <a:pt x="5" y="196"/>
                    </a:cubicBezTo>
                    <a:cubicBezTo>
                      <a:pt x="-6" y="201"/>
                      <a:pt x="1" y="220"/>
                      <a:pt x="13" y="2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0" name="Google Shape;3670;p23"/>
              <p:cNvSpPr/>
              <p:nvPr/>
            </p:nvSpPr>
            <p:spPr>
              <a:xfrm>
                <a:off x="5538308" y="4851728"/>
                <a:ext cx="180582" cy="29715"/>
              </a:xfrm>
              <a:custGeom>
                <a:rect b="b" l="l" r="r" t="t"/>
                <a:pathLst>
                  <a:path extrusionOk="0" h="91" w="553">
                    <a:moveTo>
                      <a:pt x="14" y="0"/>
                    </a:moveTo>
                    <a:cubicBezTo>
                      <a:pt x="70" y="18"/>
                      <a:pt x="129" y="31"/>
                      <a:pt x="187" y="43"/>
                    </a:cubicBezTo>
                    <a:cubicBezTo>
                      <a:pt x="303" y="65"/>
                      <a:pt x="423" y="79"/>
                      <a:pt x="541" y="67"/>
                    </a:cubicBezTo>
                    <a:cubicBezTo>
                      <a:pt x="554" y="66"/>
                      <a:pt x="557" y="86"/>
                      <a:pt x="544" y="87"/>
                    </a:cubicBezTo>
                    <a:cubicBezTo>
                      <a:pt x="424" y="99"/>
                      <a:pt x="302" y="85"/>
                      <a:pt x="185" y="62"/>
                    </a:cubicBezTo>
                    <a:cubicBezTo>
                      <a:pt x="125" y="51"/>
                      <a:pt x="64" y="37"/>
                      <a:pt x="6" y="19"/>
                    </a:cubicBezTo>
                    <a:cubicBezTo>
                      <a:pt x="-6" y="15"/>
                      <a:pt x="1" y="-4"/>
                      <a:pt x="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23"/>
              <p:cNvSpPr/>
              <p:nvPr/>
            </p:nvSpPr>
            <p:spPr>
              <a:xfrm>
                <a:off x="5561493" y="4826911"/>
                <a:ext cx="197563" cy="211598"/>
              </a:xfrm>
              <a:custGeom>
                <a:rect b="b" l="l" r="r" t="t"/>
                <a:pathLst>
                  <a:path extrusionOk="0" h="648" w="605">
                    <a:moveTo>
                      <a:pt x="94" y="14"/>
                    </a:moveTo>
                    <a:cubicBezTo>
                      <a:pt x="67" y="67"/>
                      <a:pt x="351" y="150"/>
                      <a:pt x="351" y="150"/>
                    </a:cubicBezTo>
                    <a:cubicBezTo>
                      <a:pt x="351" y="150"/>
                      <a:pt x="8" y="136"/>
                      <a:pt x="0" y="222"/>
                    </a:cubicBezTo>
                    <a:cubicBezTo>
                      <a:pt x="-8" y="308"/>
                      <a:pt x="386" y="264"/>
                      <a:pt x="386" y="264"/>
                    </a:cubicBezTo>
                    <a:cubicBezTo>
                      <a:pt x="386" y="264"/>
                      <a:pt x="80" y="516"/>
                      <a:pt x="147" y="570"/>
                    </a:cubicBezTo>
                    <a:cubicBezTo>
                      <a:pt x="214" y="625"/>
                      <a:pt x="443" y="368"/>
                      <a:pt x="443" y="368"/>
                    </a:cubicBezTo>
                    <a:cubicBezTo>
                      <a:pt x="443" y="368"/>
                      <a:pt x="305" y="630"/>
                      <a:pt x="362" y="647"/>
                    </a:cubicBezTo>
                    <a:cubicBezTo>
                      <a:pt x="419" y="664"/>
                      <a:pt x="605" y="309"/>
                      <a:pt x="605" y="309"/>
                    </a:cubicBezTo>
                    <a:lnTo>
                      <a:pt x="556" y="192"/>
                    </a:lnTo>
                    <a:lnTo>
                      <a:pt x="507" y="75"/>
                    </a:lnTo>
                    <a:cubicBezTo>
                      <a:pt x="507" y="75"/>
                      <a:pt x="122" y="-39"/>
                      <a:pt x="95" y="14"/>
                    </a:cubicBezTo>
                    <a:lnTo>
                      <a:pt x="94" y="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2" name="Google Shape;3672;p23"/>
              <p:cNvSpPr/>
              <p:nvPr/>
            </p:nvSpPr>
            <p:spPr>
              <a:xfrm>
                <a:off x="5606557" y="5044060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38" y="5"/>
                    </a:moveTo>
                    <a:cubicBezTo>
                      <a:pt x="69" y="-8"/>
                      <a:pt x="105" y="6"/>
                      <a:pt x="118" y="38"/>
                    </a:cubicBezTo>
                    <a:cubicBezTo>
                      <a:pt x="131" y="69"/>
                      <a:pt x="117" y="105"/>
                      <a:pt x="85" y="118"/>
                    </a:cubicBezTo>
                    <a:cubicBezTo>
                      <a:pt x="54" y="131"/>
                      <a:pt x="18" y="116"/>
                      <a:pt x="5" y="85"/>
                    </a:cubicBezTo>
                    <a:cubicBezTo>
                      <a:pt x="-8" y="54"/>
                      <a:pt x="6" y="18"/>
                      <a:pt x="38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3" name="Google Shape;3673;p23"/>
              <p:cNvSpPr/>
              <p:nvPr/>
            </p:nvSpPr>
            <p:spPr>
              <a:xfrm>
                <a:off x="5606884" y="5044060"/>
                <a:ext cx="39839" cy="34287"/>
              </a:xfrm>
              <a:custGeom>
                <a:rect b="b" l="l" r="r" t="t"/>
                <a:pathLst>
                  <a:path extrusionOk="0" h="105" w="122">
                    <a:moveTo>
                      <a:pt x="0" y="51"/>
                    </a:moveTo>
                    <a:cubicBezTo>
                      <a:pt x="6" y="45"/>
                      <a:pt x="12" y="41"/>
                      <a:pt x="20" y="38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5"/>
                    </a:cubicBezTo>
                    <a:cubicBezTo>
                      <a:pt x="121" y="87"/>
                      <a:pt x="127" y="61"/>
                      <a:pt x="117" y="38"/>
                    </a:cubicBezTo>
                    <a:cubicBezTo>
                      <a:pt x="104" y="6"/>
                      <a:pt x="68" y="-8"/>
                      <a:pt x="37" y="5"/>
                    </a:cubicBezTo>
                    <a:cubicBezTo>
                      <a:pt x="17" y="13"/>
                      <a:pt x="4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74" name="Google Shape;3674;p23"/>
              <p:cNvSpPr/>
              <p:nvPr/>
            </p:nvSpPr>
            <p:spPr>
              <a:xfrm>
                <a:off x="5544186" y="4946751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37" y="5"/>
                    </a:moveTo>
                    <a:cubicBezTo>
                      <a:pt x="69" y="-8"/>
                      <a:pt x="105" y="7"/>
                      <a:pt x="118" y="38"/>
                    </a:cubicBezTo>
                    <a:cubicBezTo>
                      <a:pt x="131" y="70"/>
                      <a:pt x="116" y="105"/>
                      <a:pt x="85" y="118"/>
                    </a:cubicBezTo>
                    <a:cubicBezTo>
                      <a:pt x="54" y="131"/>
                      <a:pt x="18" y="116"/>
                      <a:pt x="5" y="85"/>
                    </a:cubicBezTo>
                    <a:cubicBezTo>
                      <a:pt x="-8" y="54"/>
                      <a:pt x="6" y="18"/>
                      <a:pt x="3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5" name="Google Shape;3675;p23"/>
              <p:cNvSpPr/>
              <p:nvPr/>
            </p:nvSpPr>
            <p:spPr>
              <a:xfrm>
                <a:off x="5544513" y="4946751"/>
                <a:ext cx="39839" cy="34287"/>
              </a:xfrm>
              <a:custGeom>
                <a:rect b="b" l="l" r="r" t="t"/>
                <a:pathLst>
                  <a:path extrusionOk="0" h="105" w="122">
                    <a:moveTo>
                      <a:pt x="0" y="51"/>
                    </a:moveTo>
                    <a:cubicBezTo>
                      <a:pt x="5" y="45"/>
                      <a:pt x="12" y="41"/>
                      <a:pt x="20" y="37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5"/>
                    </a:cubicBezTo>
                    <a:cubicBezTo>
                      <a:pt x="121" y="87"/>
                      <a:pt x="127" y="61"/>
                      <a:pt x="117" y="38"/>
                    </a:cubicBezTo>
                    <a:cubicBezTo>
                      <a:pt x="104" y="6"/>
                      <a:pt x="68" y="-8"/>
                      <a:pt x="36" y="5"/>
                    </a:cubicBezTo>
                    <a:cubicBezTo>
                      <a:pt x="17" y="13"/>
                      <a:pt x="3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76" name="Google Shape;3676;p23"/>
              <p:cNvSpPr/>
              <p:nvPr/>
            </p:nvSpPr>
            <p:spPr>
              <a:xfrm>
                <a:off x="5517735" y="4833115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37" y="5"/>
                    </a:moveTo>
                    <a:cubicBezTo>
                      <a:pt x="68" y="-8"/>
                      <a:pt x="104" y="6"/>
                      <a:pt x="117" y="37"/>
                    </a:cubicBezTo>
                    <a:cubicBezTo>
                      <a:pt x="130" y="69"/>
                      <a:pt x="116" y="105"/>
                      <a:pt x="85" y="118"/>
                    </a:cubicBezTo>
                    <a:cubicBezTo>
                      <a:pt x="53" y="131"/>
                      <a:pt x="17" y="116"/>
                      <a:pt x="4" y="85"/>
                    </a:cubicBezTo>
                    <a:cubicBezTo>
                      <a:pt x="-9" y="54"/>
                      <a:pt x="6" y="18"/>
                      <a:pt x="3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7" name="Google Shape;3677;p23"/>
              <p:cNvSpPr/>
              <p:nvPr/>
            </p:nvSpPr>
            <p:spPr>
              <a:xfrm>
                <a:off x="5517735" y="4833115"/>
                <a:ext cx="39839" cy="33960"/>
              </a:xfrm>
              <a:custGeom>
                <a:rect b="b" l="l" r="r" t="t"/>
                <a:pathLst>
                  <a:path extrusionOk="0" h="104" w="122">
                    <a:moveTo>
                      <a:pt x="0" y="51"/>
                    </a:moveTo>
                    <a:cubicBezTo>
                      <a:pt x="6" y="45"/>
                      <a:pt x="12" y="41"/>
                      <a:pt x="20" y="37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4"/>
                    </a:cubicBezTo>
                    <a:cubicBezTo>
                      <a:pt x="121" y="87"/>
                      <a:pt x="127" y="61"/>
                      <a:pt x="117" y="37"/>
                    </a:cubicBezTo>
                    <a:cubicBezTo>
                      <a:pt x="104" y="6"/>
                      <a:pt x="68" y="-8"/>
                      <a:pt x="37" y="5"/>
                    </a:cubicBezTo>
                    <a:cubicBezTo>
                      <a:pt x="17" y="13"/>
                      <a:pt x="4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78" name="Google Shape;3678;p23"/>
              <p:cNvSpPr/>
              <p:nvPr/>
            </p:nvSpPr>
            <p:spPr>
              <a:xfrm>
                <a:off x="5720524" y="4829196"/>
                <a:ext cx="115599" cy="98615"/>
              </a:xfrm>
              <a:custGeom>
                <a:rect b="b" l="l" r="r" t="t"/>
                <a:pathLst>
                  <a:path extrusionOk="0" h="302" w="354">
                    <a:moveTo>
                      <a:pt x="118" y="302"/>
                    </a:moveTo>
                    <a:cubicBezTo>
                      <a:pt x="118" y="302"/>
                      <a:pt x="405" y="199"/>
                      <a:pt x="346" y="59"/>
                    </a:cubicBezTo>
                    <a:cubicBezTo>
                      <a:pt x="287" y="-82"/>
                      <a:pt x="21" y="72"/>
                      <a:pt x="21" y="72"/>
                    </a:cubicBezTo>
                    <a:cubicBezTo>
                      <a:pt x="21" y="72"/>
                      <a:pt x="-67" y="227"/>
                      <a:pt x="118" y="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p23"/>
              <p:cNvSpPr/>
              <p:nvPr/>
            </p:nvSpPr>
            <p:spPr>
              <a:xfrm>
                <a:off x="5720850" y="4829196"/>
                <a:ext cx="115272" cy="52899"/>
              </a:xfrm>
              <a:custGeom>
                <a:rect b="b" l="l" r="r" t="t"/>
                <a:pathLst>
                  <a:path extrusionOk="0" h="162" w="353">
                    <a:moveTo>
                      <a:pt x="20" y="72"/>
                    </a:moveTo>
                    <a:cubicBezTo>
                      <a:pt x="20" y="72"/>
                      <a:pt x="-3" y="112"/>
                      <a:pt x="0" y="162"/>
                    </a:cubicBezTo>
                    <a:cubicBezTo>
                      <a:pt x="1" y="158"/>
                      <a:pt x="3" y="156"/>
                      <a:pt x="3" y="156"/>
                    </a:cubicBezTo>
                    <a:cubicBezTo>
                      <a:pt x="3" y="156"/>
                      <a:pt x="268" y="2"/>
                      <a:pt x="327" y="143"/>
                    </a:cubicBezTo>
                    <a:cubicBezTo>
                      <a:pt x="329" y="148"/>
                      <a:pt x="330" y="154"/>
                      <a:pt x="332" y="159"/>
                    </a:cubicBezTo>
                    <a:cubicBezTo>
                      <a:pt x="352" y="129"/>
                      <a:pt x="360" y="95"/>
                      <a:pt x="345" y="59"/>
                    </a:cubicBezTo>
                    <a:cubicBezTo>
                      <a:pt x="286" y="-82"/>
                      <a:pt x="20" y="72"/>
                      <a:pt x="20" y="7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12075" lIns="81625" spcFirstLastPara="1" rIns="81625" wrap="square" tIns="120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80" name="Google Shape;3680;p23"/>
              <p:cNvSpPr/>
              <p:nvPr/>
            </p:nvSpPr>
            <p:spPr>
              <a:xfrm>
                <a:off x="5402789" y="4483064"/>
                <a:ext cx="231850" cy="165556"/>
              </a:xfrm>
              <a:custGeom>
                <a:rect b="b" l="l" r="r" t="t"/>
                <a:pathLst>
                  <a:path extrusionOk="0" h="507" w="710">
                    <a:moveTo>
                      <a:pt x="710" y="493"/>
                    </a:moveTo>
                    <a:cubicBezTo>
                      <a:pt x="710" y="493"/>
                      <a:pt x="299" y="638"/>
                      <a:pt x="0" y="0"/>
                    </a:cubicBezTo>
                    <a:cubicBezTo>
                      <a:pt x="0" y="0"/>
                      <a:pt x="491" y="53"/>
                      <a:pt x="710" y="4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1" name="Google Shape;3681;p23"/>
              <p:cNvSpPr/>
              <p:nvPr/>
            </p:nvSpPr>
            <p:spPr>
              <a:xfrm>
                <a:off x="5402789" y="4483064"/>
                <a:ext cx="231850" cy="164250"/>
              </a:xfrm>
              <a:custGeom>
                <a:rect b="b" l="l" r="r" t="t"/>
                <a:pathLst>
                  <a:path extrusionOk="0" h="503" w="710">
                    <a:moveTo>
                      <a:pt x="28" y="56"/>
                    </a:moveTo>
                    <a:cubicBezTo>
                      <a:pt x="155" y="83"/>
                      <a:pt x="485" y="180"/>
                      <a:pt x="665" y="503"/>
                    </a:cubicBezTo>
                    <a:cubicBezTo>
                      <a:pt x="693" y="499"/>
                      <a:pt x="710" y="493"/>
                      <a:pt x="710" y="493"/>
                    </a:cubicBezTo>
                    <a:cubicBezTo>
                      <a:pt x="491" y="53"/>
                      <a:pt x="0" y="0"/>
                      <a:pt x="0" y="0"/>
                    </a:cubicBezTo>
                    <a:cubicBezTo>
                      <a:pt x="9" y="19"/>
                      <a:pt x="18" y="38"/>
                      <a:pt x="28" y="5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82" name="Google Shape;3682;p23"/>
              <p:cNvSpPr/>
              <p:nvPr/>
            </p:nvSpPr>
            <p:spPr>
              <a:xfrm>
                <a:off x="5647703" y="4647967"/>
                <a:ext cx="257975" cy="128657"/>
              </a:xfrm>
              <a:custGeom>
                <a:rect b="b" l="l" r="r" t="t"/>
                <a:pathLst>
                  <a:path extrusionOk="0" h="394" w="790">
                    <a:moveTo>
                      <a:pt x="790" y="41"/>
                    </a:moveTo>
                    <a:cubicBezTo>
                      <a:pt x="790" y="41"/>
                      <a:pt x="413" y="-178"/>
                      <a:pt x="0" y="393"/>
                    </a:cubicBezTo>
                    <a:cubicBezTo>
                      <a:pt x="0" y="393"/>
                      <a:pt x="493" y="433"/>
                      <a:pt x="790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p23"/>
              <p:cNvSpPr/>
              <p:nvPr/>
            </p:nvSpPr>
            <p:spPr>
              <a:xfrm>
                <a:off x="5647703" y="4655477"/>
                <a:ext cx="257975" cy="121146"/>
              </a:xfrm>
              <a:custGeom>
                <a:rect b="b" l="l" r="r" t="t"/>
                <a:pathLst>
                  <a:path extrusionOk="0" h="371" w="790">
                    <a:moveTo>
                      <a:pt x="38" y="320"/>
                    </a:moveTo>
                    <a:cubicBezTo>
                      <a:pt x="168" y="318"/>
                      <a:pt x="510" y="283"/>
                      <a:pt x="747" y="0"/>
                    </a:cubicBezTo>
                    <a:cubicBezTo>
                      <a:pt x="774" y="9"/>
                      <a:pt x="790" y="18"/>
                      <a:pt x="790" y="18"/>
                    </a:cubicBezTo>
                    <a:cubicBezTo>
                      <a:pt x="493" y="410"/>
                      <a:pt x="0" y="370"/>
                      <a:pt x="0" y="370"/>
                    </a:cubicBezTo>
                    <a:cubicBezTo>
                      <a:pt x="13" y="353"/>
                      <a:pt x="25" y="336"/>
                      <a:pt x="38" y="32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84" name="Google Shape;3684;p23"/>
              <p:cNvSpPr/>
              <p:nvPr/>
            </p:nvSpPr>
            <p:spPr>
              <a:xfrm>
                <a:off x="5761016" y="4318488"/>
                <a:ext cx="128008" cy="252089"/>
              </a:xfrm>
              <a:custGeom>
                <a:rect b="b" l="l" r="r" t="t"/>
                <a:pathLst>
                  <a:path extrusionOk="0" h="772" w="392">
                    <a:moveTo>
                      <a:pt x="391" y="772"/>
                    </a:moveTo>
                    <a:cubicBezTo>
                      <a:pt x="391" y="772"/>
                      <a:pt x="-39" y="703"/>
                      <a:pt x="3" y="0"/>
                    </a:cubicBezTo>
                    <a:cubicBezTo>
                      <a:pt x="3" y="0"/>
                      <a:pt x="409" y="281"/>
                      <a:pt x="391" y="7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5" name="Google Shape;3685;p23"/>
              <p:cNvSpPr/>
              <p:nvPr/>
            </p:nvSpPr>
            <p:spPr>
              <a:xfrm>
                <a:off x="5761016" y="4318488"/>
                <a:ext cx="128008" cy="252089"/>
              </a:xfrm>
              <a:custGeom>
                <a:rect b="b" l="l" r="r" t="t"/>
                <a:pathLst>
                  <a:path extrusionOk="0" h="772" w="392">
                    <a:moveTo>
                      <a:pt x="0" y="63"/>
                    </a:moveTo>
                    <a:cubicBezTo>
                      <a:pt x="100" y="147"/>
                      <a:pt x="343" y="390"/>
                      <a:pt x="347" y="760"/>
                    </a:cubicBezTo>
                    <a:cubicBezTo>
                      <a:pt x="374" y="770"/>
                      <a:pt x="391" y="772"/>
                      <a:pt x="391" y="772"/>
                    </a:cubicBezTo>
                    <a:cubicBezTo>
                      <a:pt x="409" y="281"/>
                      <a:pt x="3" y="0"/>
                      <a:pt x="3" y="0"/>
                    </a:cubicBezTo>
                    <a:cubicBezTo>
                      <a:pt x="2" y="21"/>
                      <a:pt x="1" y="42"/>
                      <a:pt x="0" y="6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86" name="Google Shape;3686;p23"/>
              <p:cNvSpPr/>
              <p:nvPr/>
            </p:nvSpPr>
            <p:spPr>
              <a:xfrm>
                <a:off x="6062096" y="4727316"/>
                <a:ext cx="252750" cy="136494"/>
              </a:xfrm>
              <a:custGeom>
                <a:rect b="b" l="l" r="r" t="t"/>
                <a:pathLst>
                  <a:path extrusionOk="0" h="418" w="774">
                    <a:moveTo>
                      <a:pt x="774" y="33"/>
                    </a:moveTo>
                    <a:cubicBezTo>
                      <a:pt x="774" y="33"/>
                      <a:pt x="389" y="-169"/>
                      <a:pt x="0" y="418"/>
                    </a:cubicBezTo>
                    <a:cubicBezTo>
                      <a:pt x="0" y="418"/>
                      <a:pt x="494" y="437"/>
                      <a:pt x="774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23"/>
              <p:cNvSpPr/>
              <p:nvPr/>
            </p:nvSpPr>
            <p:spPr>
              <a:xfrm>
                <a:off x="6062096" y="4732867"/>
                <a:ext cx="252750" cy="130943"/>
              </a:xfrm>
              <a:custGeom>
                <a:rect b="b" l="l" r="r" t="t"/>
                <a:pathLst>
                  <a:path extrusionOk="0" h="401" w="774">
                    <a:moveTo>
                      <a:pt x="36" y="350"/>
                    </a:moveTo>
                    <a:cubicBezTo>
                      <a:pt x="166" y="342"/>
                      <a:pt x="506" y="293"/>
                      <a:pt x="731" y="0"/>
                    </a:cubicBezTo>
                    <a:cubicBezTo>
                      <a:pt x="759" y="8"/>
                      <a:pt x="774" y="16"/>
                      <a:pt x="774" y="16"/>
                    </a:cubicBezTo>
                    <a:cubicBezTo>
                      <a:pt x="494" y="420"/>
                      <a:pt x="0" y="401"/>
                      <a:pt x="0" y="401"/>
                    </a:cubicBezTo>
                    <a:cubicBezTo>
                      <a:pt x="12" y="383"/>
                      <a:pt x="24" y="366"/>
                      <a:pt x="36" y="35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23"/>
              <p:cNvSpPr/>
              <p:nvPr/>
            </p:nvSpPr>
            <p:spPr>
              <a:xfrm>
                <a:off x="6114018" y="4569924"/>
                <a:ext cx="130947" cy="148249"/>
              </a:xfrm>
              <a:custGeom>
                <a:rect b="b" l="l" r="r" t="t"/>
                <a:pathLst>
                  <a:path extrusionOk="0" h="454" w="401">
                    <a:moveTo>
                      <a:pt x="401" y="454"/>
                    </a:moveTo>
                    <a:cubicBezTo>
                      <a:pt x="401" y="454"/>
                      <a:pt x="98" y="484"/>
                      <a:pt x="0" y="0"/>
                    </a:cubicBezTo>
                    <a:cubicBezTo>
                      <a:pt x="0" y="0"/>
                      <a:pt x="326" y="118"/>
                      <a:pt x="401" y="4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89" name="Google Shape;3689;p23"/>
              <p:cNvSpPr/>
              <p:nvPr/>
            </p:nvSpPr>
            <p:spPr>
              <a:xfrm>
                <a:off x="6114018" y="4569924"/>
                <a:ext cx="130947" cy="148249"/>
              </a:xfrm>
              <a:custGeom>
                <a:rect b="b" l="l" r="r" t="t"/>
                <a:pathLst>
                  <a:path extrusionOk="0" h="454" w="401">
                    <a:moveTo>
                      <a:pt x="10" y="43"/>
                    </a:moveTo>
                    <a:cubicBezTo>
                      <a:pt x="92" y="82"/>
                      <a:pt x="300" y="203"/>
                      <a:pt x="369" y="453"/>
                    </a:cubicBezTo>
                    <a:cubicBezTo>
                      <a:pt x="389" y="455"/>
                      <a:pt x="401" y="454"/>
                      <a:pt x="401" y="454"/>
                    </a:cubicBezTo>
                    <a:cubicBezTo>
                      <a:pt x="326" y="118"/>
                      <a:pt x="0" y="0"/>
                      <a:pt x="0" y="0"/>
                    </a:cubicBezTo>
                    <a:cubicBezTo>
                      <a:pt x="3" y="14"/>
                      <a:pt x="7" y="29"/>
                      <a:pt x="10" y="4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23"/>
              <p:cNvSpPr/>
              <p:nvPr/>
            </p:nvSpPr>
            <p:spPr>
              <a:xfrm>
                <a:off x="6329215" y="4502330"/>
                <a:ext cx="142049" cy="274294"/>
              </a:xfrm>
              <a:custGeom>
                <a:rect b="b" l="l" r="r" t="t"/>
                <a:pathLst>
                  <a:path extrusionOk="0" h="840" w="435">
                    <a:moveTo>
                      <a:pt x="434" y="840"/>
                    </a:moveTo>
                    <a:cubicBezTo>
                      <a:pt x="434" y="840"/>
                      <a:pt x="-46" y="766"/>
                      <a:pt x="3" y="0"/>
                    </a:cubicBezTo>
                    <a:cubicBezTo>
                      <a:pt x="3" y="0"/>
                      <a:pt x="456" y="305"/>
                      <a:pt x="434" y="8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91" name="Google Shape;3691;p23"/>
              <p:cNvSpPr/>
              <p:nvPr/>
            </p:nvSpPr>
            <p:spPr>
              <a:xfrm>
                <a:off x="6329215" y="4502330"/>
                <a:ext cx="142049" cy="274294"/>
              </a:xfrm>
              <a:custGeom>
                <a:rect b="b" l="l" r="r" t="t"/>
                <a:pathLst>
                  <a:path extrusionOk="0" h="840" w="435">
                    <a:moveTo>
                      <a:pt x="0" y="69"/>
                    </a:moveTo>
                    <a:cubicBezTo>
                      <a:pt x="111" y="160"/>
                      <a:pt x="381" y="424"/>
                      <a:pt x="385" y="826"/>
                    </a:cubicBezTo>
                    <a:cubicBezTo>
                      <a:pt x="415" y="837"/>
                      <a:pt x="434" y="840"/>
                      <a:pt x="434" y="840"/>
                    </a:cubicBezTo>
                    <a:cubicBezTo>
                      <a:pt x="456" y="305"/>
                      <a:pt x="3" y="0"/>
                      <a:pt x="3" y="0"/>
                    </a:cubicBezTo>
                    <a:cubicBezTo>
                      <a:pt x="1" y="24"/>
                      <a:pt x="0" y="47"/>
                      <a:pt x="0" y="6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2" name="Google Shape;3692;p23"/>
            <p:cNvGrpSpPr/>
            <p:nvPr/>
          </p:nvGrpSpPr>
          <p:grpSpPr>
            <a:xfrm>
              <a:off x="5937354" y="3832597"/>
              <a:ext cx="930669" cy="1025662"/>
              <a:chOff x="7461354" y="3832597"/>
              <a:chExt cx="930669" cy="1025662"/>
            </a:xfrm>
          </p:grpSpPr>
          <p:sp>
            <p:nvSpPr>
              <p:cNvPr id="3693" name="Google Shape;3693;p23"/>
              <p:cNvSpPr/>
              <p:nvPr/>
            </p:nvSpPr>
            <p:spPr>
              <a:xfrm>
                <a:off x="7549849" y="3832597"/>
                <a:ext cx="499621" cy="413400"/>
              </a:xfrm>
              <a:custGeom>
                <a:rect b="b" l="l" r="r" t="t"/>
                <a:pathLst>
                  <a:path extrusionOk="0" h="1266" w="1530">
                    <a:moveTo>
                      <a:pt x="1365" y="43"/>
                    </a:moveTo>
                    <a:cubicBezTo>
                      <a:pt x="960" y="-124"/>
                      <a:pt x="962" y="239"/>
                      <a:pt x="711" y="340"/>
                    </a:cubicBezTo>
                    <a:cubicBezTo>
                      <a:pt x="457" y="432"/>
                      <a:pt x="216" y="161"/>
                      <a:pt x="27" y="555"/>
                    </a:cubicBezTo>
                    <a:cubicBezTo>
                      <a:pt x="-173" y="972"/>
                      <a:pt x="815" y="1266"/>
                      <a:pt x="815" y="1266"/>
                    </a:cubicBezTo>
                    <a:lnTo>
                      <a:pt x="1025" y="1158"/>
                    </a:lnTo>
                    <a:lnTo>
                      <a:pt x="1253" y="1098"/>
                    </a:lnTo>
                    <a:cubicBezTo>
                      <a:pt x="1253" y="1098"/>
                      <a:pt x="1792" y="220"/>
                      <a:pt x="1365" y="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23"/>
              <p:cNvSpPr/>
              <p:nvPr/>
            </p:nvSpPr>
            <p:spPr>
              <a:xfrm>
                <a:off x="7628548" y="3922069"/>
                <a:ext cx="383370" cy="317397"/>
              </a:xfrm>
              <a:custGeom>
                <a:rect b="b" l="l" r="r" t="t"/>
                <a:pathLst>
                  <a:path extrusionOk="0" h="972" w="1174">
                    <a:moveTo>
                      <a:pt x="1047" y="33"/>
                    </a:moveTo>
                    <a:cubicBezTo>
                      <a:pt x="736" y="-95"/>
                      <a:pt x="738" y="184"/>
                      <a:pt x="545" y="261"/>
                    </a:cubicBezTo>
                    <a:cubicBezTo>
                      <a:pt x="350" y="332"/>
                      <a:pt x="165" y="124"/>
                      <a:pt x="20" y="427"/>
                    </a:cubicBezTo>
                    <a:cubicBezTo>
                      <a:pt x="-134" y="747"/>
                      <a:pt x="625" y="972"/>
                      <a:pt x="625" y="972"/>
                    </a:cubicBezTo>
                    <a:lnTo>
                      <a:pt x="786" y="889"/>
                    </a:lnTo>
                    <a:lnTo>
                      <a:pt x="961" y="843"/>
                    </a:lnTo>
                    <a:cubicBezTo>
                      <a:pt x="961" y="843"/>
                      <a:pt x="1375" y="169"/>
                      <a:pt x="1047" y="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5" name="Google Shape;3695;p23"/>
              <p:cNvSpPr/>
              <p:nvPr/>
            </p:nvSpPr>
            <p:spPr>
              <a:xfrm>
                <a:off x="7461354" y="4085012"/>
                <a:ext cx="349082" cy="520831"/>
              </a:xfrm>
              <a:custGeom>
                <a:rect b="b" l="l" r="r" t="t"/>
                <a:pathLst>
                  <a:path extrusionOk="0" h="1595" w="1069">
                    <a:moveTo>
                      <a:pt x="124" y="81"/>
                    </a:moveTo>
                    <a:cubicBezTo>
                      <a:pt x="-176" y="399"/>
                      <a:pt x="163" y="527"/>
                      <a:pt x="168" y="797"/>
                    </a:cubicBezTo>
                    <a:cubicBezTo>
                      <a:pt x="163" y="1067"/>
                      <a:pt x="-176" y="1196"/>
                      <a:pt x="124" y="1514"/>
                    </a:cubicBezTo>
                    <a:cubicBezTo>
                      <a:pt x="442" y="1850"/>
                      <a:pt x="1069" y="1032"/>
                      <a:pt x="1069" y="1032"/>
                    </a:cubicBezTo>
                    <a:lnTo>
                      <a:pt x="1044" y="797"/>
                    </a:lnTo>
                    <a:lnTo>
                      <a:pt x="1069" y="563"/>
                    </a:lnTo>
                    <a:cubicBezTo>
                      <a:pt x="1069" y="563"/>
                      <a:pt x="442" y="-255"/>
                      <a:pt x="124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6" name="Google Shape;3696;p23"/>
              <p:cNvSpPr/>
              <p:nvPr/>
            </p:nvSpPr>
            <p:spPr>
              <a:xfrm>
                <a:off x="7542665" y="4145422"/>
                <a:ext cx="267771" cy="399685"/>
              </a:xfrm>
              <a:custGeom>
                <a:rect b="b" l="l" r="r" t="t"/>
                <a:pathLst>
                  <a:path extrusionOk="0" h="1224" w="820">
                    <a:moveTo>
                      <a:pt x="95" y="62"/>
                    </a:moveTo>
                    <a:cubicBezTo>
                      <a:pt x="-136" y="306"/>
                      <a:pt x="124" y="405"/>
                      <a:pt x="128" y="612"/>
                    </a:cubicBezTo>
                    <a:cubicBezTo>
                      <a:pt x="124" y="820"/>
                      <a:pt x="-136" y="918"/>
                      <a:pt x="95" y="1162"/>
                    </a:cubicBezTo>
                    <a:cubicBezTo>
                      <a:pt x="339" y="1420"/>
                      <a:pt x="820" y="792"/>
                      <a:pt x="820" y="792"/>
                    </a:cubicBezTo>
                    <a:lnTo>
                      <a:pt x="801" y="612"/>
                    </a:lnTo>
                    <a:lnTo>
                      <a:pt x="820" y="432"/>
                    </a:lnTo>
                    <a:cubicBezTo>
                      <a:pt x="820" y="432"/>
                      <a:pt x="339" y="-196"/>
                      <a:pt x="95" y="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97" name="Google Shape;3697;p23"/>
              <p:cNvSpPr/>
              <p:nvPr/>
            </p:nvSpPr>
            <p:spPr>
              <a:xfrm>
                <a:off x="7620057" y="4236527"/>
                <a:ext cx="196583" cy="238701"/>
              </a:xfrm>
              <a:custGeom>
                <a:rect b="b" l="l" r="r" t="t"/>
                <a:pathLst>
                  <a:path extrusionOk="0" h="731" w="602">
                    <a:moveTo>
                      <a:pt x="586" y="464"/>
                    </a:moveTo>
                    <a:cubicBezTo>
                      <a:pt x="586" y="464"/>
                      <a:pt x="218" y="754"/>
                      <a:pt x="179" y="729"/>
                    </a:cubicBezTo>
                    <a:cubicBezTo>
                      <a:pt x="140" y="703"/>
                      <a:pt x="478" y="443"/>
                      <a:pt x="478" y="443"/>
                    </a:cubicBezTo>
                    <a:cubicBezTo>
                      <a:pt x="478" y="443"/>
                      <a:pt x="114" y="606"/>
                      <a:pt x="68" y="566"/>
                    </a:cubicBezTo>
                    <a:cubicBezTo>
                      <a:pt x="21" y="527"/>
                      <a:pt x="409" y="349"/>
                      <a:pt x="409" y="349"/>
                    </a:cubicBezTo>
                    <a:cubicBezTo>
                      <a:pt x="409" y="349"/>
                      <a:pt x="9" y="402"/>
                      <a:pt x="0" y="337"/>
                    </a:cubicBezTo>
                    <a:cubicBezTo>
                      <a:pt x="-9" y="273"/>
                      <a:pt x="457" y="306"/>
                      <a:pt x="457" y="306"/>
                    </a:cubicBezTo>
                    <a:cubicBezTo>
                      <a:pt x="457" y="306"/>
                      <a:pt x="78" y="182"/>
                      <a:pt x="116" y="121"/>
                    </a:cubicBezTo>
                    <a:cubicBezTo>
                      <a:pt x="155" y="60"/>
                      <a:pt x="519" y="252"/>
                      <a:pt x="519" y="252"/>
                    </a:cubicBezTo>
                    <a:cubicBezTo>
                      <a:pt x="519" y="252"/>
                      <a:pt x="224" y="39"/>
                      <a:pt x="293" y="4"/>
                    </a:cubicBezTo>
                    <a:cubicBezTo>
                      <a:pt x="361" y="-32"/>
                      <a:pt x="602" y="200"/>
                      <a:pt x="602" y="200"/>
                    </a:cubicBezTo>
                    <a:lnTo>
                      <a:pt x="586" y="46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p23"/>
              <p:cNvSpPr/>
              <p:nvPr/>
            </p:nvSpPr>
            <p:spPr>
              <a:xfrm>
                <a:off x="7719656" y="4040603"/>
                <a:ext cx="239361" cy="193965"/>
              </a:xfrm>
              <a:custGeom>
                <a:rect b="b" l="l" r="r" t="t"/>
                <a:pathLst>
                  <a:path extrusionOk="0" h="594" w="733">
                    <a:moveTo>
                      <a:pt x="392" y="594"/>
                    </a:moveTo>
                    <a:cubicBezTo>
                      <a:pt x="392" y="594"/>
                      <a:pt x="-10" y="354"/>
                      <a:pt x="0" y="309"/>
                    </a:cubicBezTo>
                    <a:cubicBezTo>
                      <a:pt x="10" y="263"/>
                      <a:pt x="374" y="486"/>
                      <a:pt x="374" y="486"/>
                    </a:cubicBezTo>
                    <a:cubicBezTo>
                      <a:pt x="374" y="486"/>
                      <a:pt x="91" y="204"/>
                      <a:pt x="112" y="146"/>
                    </a:cubicBezTo>
                    <a:cubicBezTo>
                      <a:pt x="132" y="88"/>
                      <a:pt x="437" y="388"/>
                      <a:pt x="437" y="388"/>
                    </a:cubicBezTo>
                    <a:cubicBezTo>
                      <a:pt x="437" y="388"/>
                      <a:pt x="244" y="33"/>
                      <a:pt x="301" y="1"/>
                    </a:cubicBezTo>
                    <a:cubicBezTo>
                      <a:pt x="358" y="-30"/>
                      <a:pt x="494" y="417"/>
                      <a:pt x="494" y="417"/>
                    </a:cubicBezTo>
                    <a:cubicBezTo>
                      <a:pt x="494" y="417"/>
                      <a:pt x="474" y="18"/>
                      <a:pt x="545" y="33"/>
                    </a:cubicBezTo>
                    <a:cubicBezTo>
                      <a:pt x="615" y="47"/>
                      <a:pt x="567" y="455"/>
                      <a:pt x="567" y="455"/>
                    </a:cubicBezTo>
                    <a:cubicBezTo>
                      <a:pt x="567" y="455"/>
                      <a:pt x="660" y="104"/>
                      <a:pt x="718" y="155"/>
                    </a:cubicBezTo>
                    <a:cubicBezTo>
                      <a:pt x="776" y="207"/>
                      <a:pt x="645" y="515"/>
                      <a:pt x="645" y="515"/>
                    </a:cubicBezTo>
                    <a:lnTo>
                      <a:pt x="392" y="5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699" name="Google Shape;3699;p23"/>
              <p:cNvSpPr/>
              <p:nvPr/>
            </p:nvSpPr>
            <p:spPr>
              <a:xfrm>
                <a:off x="7959671" y="3910314"/>
                <a:ext cx="432352" cy="469891"/>
              </a:xfrm>
              <a:custGeom>
                <a:rect b="b" l="l" r="r" t="t"/>
                <a:pathLst>
                  <a:path extrusionOk="0" h="1439" w="1324">
                    <a:moveTo>
                      <a:pt x="1314" y="1197"/>
                    </a:moveTo>
                    <a:cubicBezTo>
                      <a:pt x="1387" y="765"/>
                      <a:pt x="1033" y="848"/>
                      <a:pt x="879" y="626"/>
                    </a:cubicBezTo>
                    <a:cubicBezTo>
                      <a:pt x="732" y="399"/>
                      <a:pt x="942" y="103"/>
                      <a:pt x="516" y="7"/>
                    </a:cubicBezTo>
                    <a:cubicBezTo>
                      <a:pt x="65" y="-95"/>
                      <a:pt x="0" y="934"/>
                      <a:pt x="0" y="934"/>
                    </a:cubicBezTo>
                    <a:lnTo>
                      <a:pt x="152" y="1114"/>
                    </a:lnTo>
                    <a:lnTo>
                      <a:pt x="261" y="1323"/>
                    </a:lnTo>
                    <a:cubicBezTo>
                      <a:pt x="261" y="1323"/>
                      <a:pt x="1238" y="1653"/>
                      <a:pt x="1314" y="11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p23"/>
              <p:cNvSpPr/>
              <p:nvPr/>
            </p:nvSpPr>
            <p:spPr>
              <a:xfrm>
                <a:off x="7969467" y="3996194"/>
                <a:ext cx="332101" cy="360500"/>
              </a:xfrm>
              <a:custGeom>
                <a:rect b="b" l="l" r="r" t="t"/>
                <a:pathLst>
                  <a:path extrusionOk="0" h="1104" w="1017">
                    <a:moveTo>
                      <a:pt x="1009" y="918"/>
                    </a:moveTo>
                    <a:cubicBezTo>
                      <a:pt x="1065" y="587"/>
                      <a:pt x="794" y="650"/>
                      <a:pt x="675" y="480"/>
                    </a:cubicBezTo>
                    <a:cubicBezTo>
                      <a:pt x="563" y="306"/>
                      <a:pt x="724" y="78"/>
                      <a:pt x="396" y="5"/>
                    </a:cubicBezTo>
                    <a:cubicBezTo>
                      <a:pt x="50" y="-73"/>
                      <a:pt x="0" y="716"/>
                      <a:pt x="0" y="716"/>
                    </a:cubicBezTo>
                    <a:lnTo>
                      <a:pt x="117" y="855"/>
                    </a:lnTo>
                    <a:lnTo>
                      <a:pt x="201" y="1015"/>
                    </a:lnTo>
                    <a:cubicBezTo>
                      <a:pt x="201" y="1015"/>
                      <a:pt x="951" y="1268"/>
                      <a:pt x="1009" y="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01" name="Google Shape;3701;p23"/>
              <p:cNvSpPr/>
              <p:nvPr/>
            </p:nvSpPr>
            <p:spPr>
              <a:xfrm>
                <a:off x="7977631" y="4098074"/>
                <a:ext cx="189726" cy="227925"/>
              </a:xfrm>
              <a:custGeom>
                <a:rect b="b" l="l" r="r" t="t"/>
                <a:pathLst>
                  <a:path extrusionOk="0" h="698" w="581">
                    <a:moveTo>
                      <a:pt x="0" y="446"/>
                    </a:moveTo>
                    <a:cubicBezTo>
                      <a:pt x="0" y="446"/>
                      <a:pt x="144" y="0"/>
                      <a:pt x="191" y="0"/>
                    </a:cubicBezTo>
                    <a:cubicBezTo>
                      <a:pt x="237" y="0"/>
                      <a:pt x="102" y="404"/>
                      <a:pt x="102" y="404"/>
                    </a:cubicBezTo>
                    <a:cubicBezTo>
                      <a:pt x="102" y="404"/>
                      <a:pt x="313" y="66"/>
                      <a:pt x="374" y="72"/>
                    </a:cubicBezTo>
                    <a:cubicBezTo>
                      <a:pt x="435" y="79"/>
                      <a:pt x="211" y="444"/>
                      <a:pt x="211" y="444"/>
                    </a:cubicBezTo>
                    <a:cubicBezTo>
                      <a:pt x="211" y="444"/>
                      <a:pt x="514" y="176"/>
                      <a:pt x="558" y="225"/>
                    </a:cubicBezTo>
                    <a:cubicBezTo>
                      <a:pt x="601" y="274"/>
                      <a:pt x="195" y="505"/>
                      <a:pt x="195" y="505"/>
                    </a:cubicBezTo>
                    <a:cubicBezTo>
                      <a:pt x="195" y="505"/>
                      <a:pt x="580" y="397"/>
                      <a:pt x="581" y="469"/>
                    </a:cubicBezTo>
                    <a:cubicBezTo>
                      <a:pt x="583" y="541"/>
                      <a:pt x="174" y="585"/>
                      <a:pt x="174" y="585"/>
                    </a:cubicBezTo>
                    <a:cubicBezTo>
                      <a:pt x="174" y="585"/>
                      <a:pt x="538" y="597"/>
                      <a:pt x="501" y="665"/>
                    </a:cubicBezTo>
                    <a:cubicBezTo>
                      <a:pt x="463" y="733"/>
                      <a:pt x="134" y="675"/>
                      <a:pt x="134" y="675"/>
                    </a:cubicBezTo>
                    <a:lnTo>
                      <a:pt x="0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02" name="Google Shape;3702;p23"/>
              <p:cNvSpPr/>
              <p:nvPr/>
            </p:nvSpPr>
            <p:spPr>
              <a:xfrm>
                <a:off x="7549849" y="4444859"/>
                <a:ext cx="499621" cy="413400"/>
              </a:xfrm>
              <a:custGeom>
                <a:rect b="b" l="l" r="r" t="t"/>
                <a:pathLst>
                  <a:path extrusionOk="0" h="1266" w="1530">
                    <a:moveTo>
                      <a:pt x="1365" y="1223"/>
                    </a:moveTo>
                    <a:cubicBezTo>
                      <a:pt x="960" y="1390"/>
                      <a:pt x="962" y="1027"/>
                      <a:pt x="711" y="926"/>
                    </a:cubicBezTo>
                    <a:cubicBezTo>
                      <a:pt x="457" y="834"/>
                      <a:pt x="216" y="1105"/>
                      <a:pt x="27" y="710"/>
                    </a:cubicBezTo>
                    <a:cubicBezTo>
                      <a:pt x="-173" y="293"/>
                      <a:pt x="815" y="0"/>
                      <a:pt x="815" y="0"/>
                    </a:cubicBezTo>
                    <a:lnTo>
                      <a:pt x="1025" y="108"/>
                    </a:lnTo>
                    <a:lnTo>
                      <a:pt x="1253" y="168"/>
                    </a:lnTo>
                    <a:cubicBezTo>
                      <a:pt x="1253" y="168"/>
                      <a:pt x="1792" y="1046"/>
                      <a:pt x="1365" y="12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3" name="Google Shape;3703;p23"/>
              <p:cNvSpPr/>
              <p:nvPr/>
            </p:nvSpPr>
            <p:spPr>
              <a:xfrm>
                <a:off x="7628548" y="4451390"/>
                <a:ext cx="383370" cy="317397"/>
              </a:xfrm>
              <a:custGeom>
                <a:rect b="b" l="l" r="r" t="t"/>
                <a:pathLst>
                  <a:path extrusionOk="0" h="972" w="1174">
                    <a:moveTo>
                      <a:pt x="1047" y="938"/>
                    </a:moveTo>
                    <a:cubicBezTo>
                      <a:pt x="736" y="1067"/>
                      <a:pt x="738" y="788"/>
                      <a:pt x="545" y="710"/>
                    </a:cubicBezTo>
                    <a:cubicBezTo>
                      <a:pt x="350" y="640"/>
                      <a:pt x="165" y="848"/>
                      <a:pt x="20" y="545"/>
                    </a:cubicBezTo>
                    <a:cubicBezTo>
                      <a:pt x="-134" y="225"/>
                      <a:pt x="625" y="0"/>
                      <a:pt x="625" y="0"/>
                    </a:cubicBezTo>
                    <a:lnTo>
                      <a:pt x="786" y="82"/>
                    </a:lnTo>
                    <a:lnTo>
                      <a:pt x="961" y="128"/>
                    </a:lnTo>
                    <a:cubicBezTo>
                      <a:pt x="961" y="128"/>
                      <a:pt x="1375" y="803"/>
                      <a:pt x="1047" y="9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04" name="Google Shape;3704;p23"/>
              <p:cNvSpPr/>
              <p:nvPr/>
            </p:nvSpPr>
            <p:spPr>
              <a:xfrm>
                <a:off x="7719656" y="4456288"/>
                <a:ext cx="239361" cy="193965"/>
              </a:xfrm>
              <a:custGeom>
                <a:rect b="b" l="l" r="r" t="t"/>
                <a:pathLst>
                  <a:path extrusionOk="0" h="594" w="733">
                    <a:moveTo>
                      <a:pt x="392" y="0"/>
                    </a:moveTo>
                    <a:cubicBezTo>
                      <a:pt x="392" y="0"/>
                      <a:pt x="-10" y="240"/>
                      <a:pt x="0" y="285"/>
                    </a:cubicBezTo>
                    <a:cubicBezTo>
                      <a:pt x="10" y="330"/>
                      <a:pt x="374" y="108"/>
                      <a:pt x="374" y="108"/>
                    </a:cubicBezTo>
                    <a:cubicBezTo>
                      <a:pt x="374" y="108"/>
                      <a:pt x="91" y="389"/>
                      <a:pt x="112" y="447"/>
                    </a:cubicBezTo>
                    <a:cubicBezTo>
                      <a:pt x="132" y="505"/>
                      <a:pt x="437" y="206"/>
                      <a:pt x="437" y="206"/>
                    </a:cubicBezTo>
                    <a:cubicBezTo>
                      <a:pt x="437" y="206"/>
                      <a:pt x="244" y="561"/>
                      <a:pt x="301" y="592"/>
                    </a:cubicBezTo>
                    <a:cubicBezTo>
                      <a:pt x="358" y="624"/>
                      <a:pt x="494" y="176"/>
                      <a:pt x="494" y="176"/>
                    </a:cubicBezTo>
                    <a:cubicBezTo>
                      <a:pt x="494" y="176"/>
                      <a:pt x="474" y="575"/>
                      <a:pt x="545" y="561"/>
                    </a:cubicBezTo>
                    <a:cubicBezTo>
                      <a:pt x="615" y="546"/>
                      <a:pt x="567" y="138"/>
                      <a:pt x="567" y="138"/>
                    </a:cubicBezTo>
                    <a:cubicBezTo>
                      <a:pt x="567" y="138"/>
                      <a:pt x="660" y="490"/>
                      <a:pt x="718" y="438"/>
                    </a:cubicBezTo>
                    <a:cubicBezTo>
                      <a:pt x="776" y="387"/>
                      <a:pt x="645" y="79"/>
                      <a:pt x="645" y="79"/>
                    </a:cubicBez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05" name="Google Shape;3705;p23"/>
              <p:cNvSpPr/>
              <p:nvPr/>
            </p:nvSpPr>
            <p:spPr>
              <a:xfrm>
                <a:off x="7959671" y="4310651"/>
                <a:ext cx="432352" cy="469891"/>
              </a:xfrm>
              <a:custGeom>
                <a:rect b="b" l="l" r="r" t="t"/>
                <a:pathLst>
                  <a:path extrusionOk="0" h="1439" w="1324">
                    <a:moveTo>
                      <a:pt x="1314" y="242"/>
                    </a:moveTo>
                    <a:cubicBezTo>
                      <a:pt x="1387" y="673"/>
                      <a:pt x="1033" y="591"/>
                      <a:pt x="879" y="812"/>
                    </a:cubicBezTo>
                    <a:cubicBezTo>
                      <a:pt x="732" y="1039"/>
                      <a:pt x="942" y="1335"/>
                      <a:pt x="516" y="1432"/>
                    </a:cubicBezTo>
                    <a:cubicBezTo>
                      <a:pt x="65" y="1533"/>
                      <a:pt x="0" y="505"/>
                      <a:pt x="0" y="505"/>
                    </a:cubicBezTo>
                    <a:lnTo>
                      <a:pt x="152" y="324"/>
                    </a:lnTo>
                    <a:lnTo>
                      <a:pt x="261" y="115"/>
                    </a:lnTo>
                    <a:cubicBezTo>
                      <a:pt x="261" y="115"/>
                      <a:pt x="1238" y="-214"/>
                      <a:pt x="1314" y="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p23"/>
              <p:cNvSpPr/>
              <p:nvPr/>
            </p:nvSpPr>
            <p:spPr>
              <a:xfrm>
                <a:off x="7969467" y="4334162"/>
                <a:ext cx="332101" cy="360827"/>
              </a:xfrm>
              <a:custGeom>
                <a:rect b="b" l="l" r="r" t="t"/>
                <a:pathLst>
                  <a:path extrusionOk="0" h="1105" w="1017">
                    <a:moveTo>
                      <a:pt x="1009" y="186"/>
                    </a:moveTo>
                    <a:cubicBezTo>
                      <a:pt x="1065" y="517"/>
                      <a:pt x="794" y="454"/>
                      <a:pt x="675" y="624"/>
                    </a:cubicBezTo>
                    <a:cubicBezTo>
                      <a:pt x="563" y="798"/>
                      <a:pt x="724" y="1025"/>
                      <a:pt x="396" y="1099"/>
                    </a:cubicBezTo>
                    <a:cubicBezTo>
                      <a:pt x="50" y="1177"/>
                      <a:pt x="0" y="387"/>
                      <a:pt x="0" y="387"/>
                    </a:cubicBezTo>
                    <a:lnTo>
                      <a:pt x="117" y="249"/>
                    </a:lnTo>
                    <a:lnTo>
                      <a:pt x="201" y="88"/>
                    </a:lnTo>
                    <a:cubicBezTo>
                      <a:pt x="201" y="88"/>
                      <a:pt x="951" y="-164"/>
                      <a:pt x="1009" y="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07" name="Google Shape;3707;p23"/>
              <p:cNvSpPr/>
              <p:nvPr/>
            </p:nvSpPr>
            <p:spPr>
              <a:xfrm>
                <a:off x="7977631" y="4364530"/>
                <a:ext cx="189726" cy="228251"/>
              </a:xfrm>
              <a:custGeom>
                <a:rect b="b" l="l" r="r" t="t"/>
                <a:pathLst>
                  <a:path extrusionOk="0" h="699" w="581">
                    <a:moveTo>
                      <a:pt x="0" y="252"/>
                    </a:moveTo>
                    <a:cubicBezTo>
                      <a:pt x="0" y="252"/>
                      <a:pt x="144" y="698"/>
                      <a:pt x="191" y="699"/>
                    </a:cubicBezTo>
                    <a:cubicBezTo>
                      <a:pt x="237" y="699"/>
                      <a:pt x="102" y="295"/>
                      <a:pt x="102" y="295"/>
                    </a:cubicBezTo>
                    <a:cubicBezTo>
                      <a:pt x="102" y="295"/>
                      <a:pt x="313" y="633"/>
                      <a:pt x="374" y="626"/>
                    </a:cubicBezTo>
                    <a:cubicBezTo>
                      <a:pt x="435" y="619"/>
                      <a:pt x="211" y="255"/>
                      <a:pt x="211" y="255"/>
                    </a:cubicBezTo>
                    <a:cubicBezTo>
                      <a:pt x="211" y="255"/>
                      <a:pt x="514" y="522"/>
                      <a:pt x="558" y="474"/>
                    </a:cubicBezTo>
                    <a:cubicBezTo>
                      <a:pt x="601" y="425"/>
                      <a:pt x="195" y="193"/>
                      <a:pt x="195" y="193"/>
                    </a:cubicBezTo>
                    <a:cubicBezTo>
                      <a:pt x="195" y="193"/>
                      <a:pt x="580" y="302"/>
                      <a:pt x="581" y="229"/>
                    </a:cubicBezTo>
                    <a:cubicBezTo>
                      <a:pt x="583" y="157"/>
                      <a:pt x="174" y="113"/>
                      <a:pt x="174" y="113"/>
                    </a:cubicBezTo>
                    <a:cubicBezTo>
                      <a:pt x="174" y="113"/>
                      <a:pt x="538" y="101"/>
                      <a:pt x="501" y="33"/>
                    </a:cubicBezTo>
                    <a:cubicBezTo>
                      <a:pt x="463" y="-35"/>
                      <a:pt x="134" y="24"/>
                      <a:pt x="134" y="24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08" name="Google Shape;3708;p23"/>
              <p:cNvSpPr/>
              <p:nvPr/>
            </p:nvSpPr>
            <p:spPr>
              <a:xfrm>
                <a:off x="7750025" y="4175137"/>
                <a:ext cx="339939" cy="340255"/>
              </a:xfrm>
              <a:custGeom>
                <a:rect b="b" l="l" r="r" t="t"/>
                <a:pathLst>
                  <a:path extrusionOk="0" h="1042" w="1041">
                    <a:moveTo>
                      <a:pt x="524" y="0"/>
                    </a:moveTo>
                    <a:cubicBezTo>
                      <a:pt x="811" y="2"/>
                      <a:pt x="1043" y="237"/>
                      <a:pt x="1041" y="524"/>
                    </a:cubicBezTo>
                    <a:cubicBezTo>
                      <a:pt x="1040" y="812"/>
                      <a:pt x="805" y="1044"/>
                      <a:pt x="517" y="1042"/>
                    </a:cubicBezTo>
                    <a:cubicBezTo>
                      <a:pt x="230" y="1040"/>
                      <a:pt x="-2" y="806"/>
                      <a:pt x="0" y="518"/>
                    </a:cubicBezTo>
                    <a:cubicBezTo>
                      <a:pt x="1" y="230"/>
                      <a:pt x="236" y="-1"/>
                      <a:pt x="5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9" name="Google Shape;3709;p23"/>
              <p:cNvSpPr/>
              <p:nvPr/>
            </p:nvSpPr>
            <p:spPr>
              <a:xfrm>
                <a:off x="7817947" y="4428206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3" y="66"/>
                      <a:pt x="65" y="84"/>
                      <a:pt x="41" y="84"/>
                    </a:cubicBezTo>
                    <a:cubicBezTo>
                      <a:pt x="18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0" name="Google Shape;3710;p23"/>
              <p:cNvSpPr/>
              <p:nvPr/>
            </p:nvSpPr>
            <p:spPr>
              <a:xfrm>
                <a:off x="7790844" y="4356367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1"/>
                      <a:pt x="109" y="25"/>
                      <a:pt x="109" y="56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5"/>
                      <a:pt x="24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11" name="Google Shape;3711;p23"/>
              <p:cNvSpPr/>
              <p:nvPr/>
            </p:nvSpPr>
            <p:spPr>
              <a:xfrm>
                <a:off x="7859419" y="4374653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5" y="1"/>
                      <a:pt x="110" y="25"/>
                      <a:pt x="110" y="56"/>
                    </a:cubicBezTo>
                    <a:cubicBezTo>
                      <a:pt x="109" y="86"/>
                      <a:pt x="86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12" name="Google Shape;3712;p23"/>
              <p:cNvSpPr/>
              <p:nvPr/>
            </p:nvSpPr>
            <p:spPr>
              <a:xfrm>
                <a:off x="7876727" y="4449104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6" y="0"/>
                    </a:moveTo>
                    <a:cubicBezTo>
                      <a:pt x="86" y="0"/>
                      <a:pt x="110" y="25"/>
                      <a:pt x="110" y="55"/>
                    </a:cubicBezTo>
                    <a:cubicBezTo>
                      <a:pt x="110" y="86"/>
                      <a:pt x="85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1" y="24"/>
                      <a:pt x="25" y="0"/>
                      <a:pt x="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23"/>
              <p:cNvSpPr/>
              <p:nvPr/>
            </p:nvSpPr>
            <p:spPr>
              <a:xfrm>
                <a:off x="7846031" y="4319468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14" name="Google Shape;3714;p23"/>
              <p:cNvSpPr/>
              <p:nvPr/>
            </p:nvSpPr>
            <p:spPr>
              <a:xfrm>
                <a:off x="7788558" y="4282569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6" y="0"/>
                      <a:pt x="110" y="25"/>
                      <a:pt x="110" y="55"/>
                    </a:cubicBezTo>
                    <a:cubicBezTo>
                      <a:pt x="110" y="85"/>
                      <a:pt x="86" y="111"/>
                      <a:pt x="55" y="110"/>
                    </a:cubicBezTo>
                    <a:cubicBezTo>
                      <a:pt x="25" y="110"/>
                      <a:pt x="0" y="85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15" name="Google Shape;3715;p23"/>
              <p:cNvSpPr/>
              <p:nvPr/>
            </p:nvSpPr>
            <p:spPr>
              <a:xfrm>
                <a:off x="7930934" y="4385429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16" name="Google Shape;3716;p23"/>
              <p:cNvSpPr/>
              <p:nvPr/>
            </p:nvSpPr>
            <p:spPr>
              <a:xfrm>
                <a:off x="7952487" y="4453676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6" y="1"/>
                      <a:pt x="84" y="19"/>
                      <a:pt x="84" y="43"/>
                    </a:cubicBezTo>
                    <a:cubicBezTo>
                      <a:pt x="84" y="66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p23"/>
              <p:cNvSpPr/>
              <p:nvPr/>
            </p:nvSpPr>
            <p:spPr>
              <a:xfrm>
                <a:off x="8002122" y="4403715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6" y="1"/>
                      <a:pt x="110" y="25"/>
                      <a:pt x="110" y="56"/>
                    </a:cubicBezTo>
                    <a:cubicBezTo>
                      <a:pt x="110" y="86"/>
                      <a:pt x="85" y="110"/>
                      <a:pt x="55" y="110"/>
                    </a:cubicBezTo>
                    <a:cubicBezTo>
                      <a:pt x="24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8" name="Google Shape;3718;p23"/>
              <p:cNvSpPr/>
              <p:nvPr/>
            </p:nvSpPr>
            <p:spPr>
              <a:xfrm>
                <a:off x="7906443" y="4331550"/>
                <a:ext cx="27104" cy="27429"/>
              </a:xfrm>
              <a:custGeom>
                <a:rect b="b" l="l" r="r" t="t"/>
                <a:pathLst>
                  <a:path extrusionOk="0" h="84" w="83">
                    <a:moveTo>
                      <a:pt x="42" y="0"/>
                    </a:moveTo>
                    <a:cubicBezTo>
                      <a:pt x="65" y="0"/>
                      <a:pt x="83" y="19"/>
                      <a:pt x="83" y="43"/>
                    </a:cubicBezTo>
                    <a:cubicBezTo>
                      <a:pt x="83" y="66"/>
                      <a:pt x="64" y="84"/>
                      <a:pt x="41" y="84"/>
                    </a:cubicBezTo>
                    <a:cubicBezTo>
                      <a:pt x="18" y="84"/>
                      <a:pt x="-1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19" name="Google Shape;3719;p23"/>
              <p:cNvSpPr/>
              <p:nvPr/>
            </p:nvSpPr>
            <p:spPr>
              <a:xfrm>
                <a:off x="7980570" y="4330244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3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0" name="Google Shape;3720;p23"/>
              <p:cNvSpPr/>
              <p:nvPr/>
            </p:nvSpPr>
            <p:spPr>
              <a:xfrm>
                <a:off x="8038370" y="4334489"/>
                <a:ext cx="27430" cy="27103"/>
              </a:xfrm>
              <a:custGeom>
                <a:rect b="b" l="l" r="r" t="t"/>
                <a:pathLst>
                  <a:path extrusionOk="0" h="83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3"/>
                    </a:cubicBezTo>
                    <a:cubicBezTo>
                      <a:pt x="19" y="83"/>
                      <a:pt x="0" y="64"/>
                      <a:pt x="0" y="41"/>
                    </a:cubicBezTo>
                    <a:cubicBezTo>
                      <a:pt x="0" y="18"/>
                      <a:pt x="19" y="-1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1" name="Google Shape;3721;p23"/>
              <p:cNvSpPr/>
              <p:nvPr/>
            </p:nvSpPr>
            <p:spPr>
              <a:xfrm>
                <a:off x="8016817" y="4265915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1"/>
                      <a:pt x="109" y="25"/>
                      <a:pt x="109" y="56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2" name="Google Shape;3722;p23"/>
              <p:cNvSpPr/>
              <p:nvPr/>
            </p:nvSpPr>
            <p:spPr>
              <a:xfrm>
                <a:off x="7945302" y="4269834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10" y="25"/>
                      <a:pt x="109" y="55"/>
                    </a:cubicBezTo>
                    <a:cubicBezTo>
                      <a:pt x="109" y="85"/>
                      <a:pt x="85" y="111"/>
                      <a:pt x="54" y="110"/>
                    </a:cubicBezTo>
                    <a:cubicBezTo>
                      <a:pt x="24" y="110"/>
                      <a:pt x="0" y="85"/>
                      <a:pt x="0" y="55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23" name="Google Shape;3723;p23"/>
              <p:cNvSpPr/>
              <p:nvPr/>
            </p:nvSpPr>
            <p:spPr>
              <a:xfrm>
                <a:off x="7868563" y="4269507"/>
                <a:ext cx="27430" cy="27103"/>
              </a:xfrm>
              <a:custGeom>
                <a:rect b="b" l="l" r="r" t="t"/>
                <a:pathLst>
                  <a:path extrusionOk="0" h="83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3"/>
                      <a:pt x="42" y="83"/>
                    </a:cubicBezTo>
                    <a:cubicBezTo>
                      <a:pt x="18" y="83"/>
                      <a:pt x="0" y="64"/>
                      <a:pt x="0" y="41"/>
                    </a:cubicBezTo>
                    <a:cubicBezTo>
                      <a:pt x="0" y="18"/>
                      <a:pt x="19" y="-1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24" name="Google Shape;3724;p23"/>
              <p:cNvSpPr/>
              <p:nvPr/>
            </p:nvSpPr>
            <p:spPr>
              <a:xfrm>
                <a:off x="7832642" y="4227057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3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6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1" y="19"/>
                      <a:pt x="19" y="0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25" name="Google Shape;3725;p23"/>
              <p:cNvSpPr/>
              <p:nvPr/>
            </p:nvSpPr>
            <p:spPr>
              <a:xfrm>
                <a:off x="7893381" y="4221179"/>
                <a:ext cx="27104" cy="27429"/>
              </a:xfrm>
              <a:custGeom>
                <a:rect b="b" l="l" r="r" t="t"/>
                <a:pathLst>
                  <a:path extrusionOk="0" h="84" w="83">
                    <a:moveTo>
                      <a:pt x="42" y="0"/>
                    </a:moveTo>
                    <a:cubicBezTo>
                      <a:pt x="65" y="1"/>
                      <a:pt x="84" y="19"/>
                      <a:pt x="83" y="43"/>
                    </a:cubicBezTo>
                    <a:cubicBezTo>
                      <a:pt x="83" y="66"/>
                      <a:pt x="64" y="84"/>
                      <a:pt x="41" y="84"/>
                    </a:cubicBezTo>
                    <a:cubicBezTo>
                      <a:pt x="18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726" name="Google Shape;3726;p23"/>
              <p:cNvSpPr/>
              <p:nvPr/>
            </p:nvSpPr>
            <p:spPr>
              <a:xfrm>
                <a:off x="7963589" y="4217587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5"/>
                      <a:pt x="84" y="111"/>
                      <a:pt x="54" y="110"/>
                    </a:cubicBezTo>
                    <a:cubicBezTo>
                      <a:pt x="24" y="110"/>
                      <a:pt x="-1" y="85"/>
                      <a:pt x="0" y="54"/>
                    </a:cubicBezTo>
                    <a:cubicBezTo>
                      <a:pt x="0" y="24"/>
                      <a:pt x="24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3727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p24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29" name="Google Shape;3729;p24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730" name="Google Shape;3730;p24"/>
          <p:cNvSpPr txBox="1"/>
          <p:nvPr>
            <p:ph idx="1" type="subTitle"/>
          </p:nvPr>
        </p:nvSpPr>
        <p:spPr>
          <a:xfrm>
            <a:off x="4706275" y="1508938"/>
            <a:ext cx="3456000" cy="25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1" name="Google Shape;3731;p24"/>
          <p:cNvSpPr txBox="1"/>
          <p:nvPr>
            <p:ph idx="2" type="subTitle"/>
          </p:nvPr>
        </p:nvSpPr>
        <p:spPr>
          <a:xfrm>
            <a:off x="981750" y="1508938"/>
            <a:ext cx="3456000" cy="25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32" name="Google Shape;3732;p24"/>
          <p:cNvGrpSpPr/>
          <p:nvPr/>
        </p:nvGrpSpPr>
        <p:grpSpPr>
          <a:xfrm>
            <a:off x="76196" y="4227303"/>
            <a:ext cx="2530131" cy="1416227"/>
            <a:chOff x="76196" y="4227303"/>
            <a:chExt cx="2530131" cy="1416227"/>
          </a:xfrm>
        </p:grpSpPr>
        <p:grpSp>
          <p:nvGrpSpPr>
            <p:cNvPr id="3733" name="Google Shape;3733;p24"/>
            <p:cNvGrpSpPr/>
            <p:nvPr/>
          </p:nvGrpSpPr>
          <p:grpSpPr>
            <a:xfrm flipH="1">
              <a:off x="76196" y="4227303"/>
              <a:ext cx="655550" cy="1054593"/>
              <a:chOff x="6445467" y="3988030"/>
              <a:chExt cx="595955" cy="958721"/>
            </a:xfrm>
          </p:grpSpPr>
          <p:sp>
            <p:nvSpPr>
              <p:cNvPr id="3734" name="Google Shape;3734;p24"/>
              <p:cNvSpPr/>
              <p:nvPr/>
            </p:nvSpPr>
            <p:spPr>
              <a:xfrm>
                <a:off x="6541800" y="4472615"/>
                <a:ext cx="176664" cy="474136"/>
              </a:xfrm>
              <a:custGeom>
                <a:rect b="b" l="l" r="r" t="t"/>
                <a:pathLst>
                  <a:path extrusionOk="0" h="1452" w="541">
                    <a:moveTo>
                      <a:pt x="35" y="1445"/>
                    </a:moveTo>
                    <a:cubicBezTo>
                      <a:pt x="68" y="1461"/>
                      <a:pt x="107" y="1449"/>
                      <a:pt x="124" y="1417"/>
                    </a:cubicBezTo>
                    <a:cubicBezTo>
                      <a:pt x="315" y="1050"/>
                      <a:pt x="530" y="121"/>
                      <a:pt x="539" y="81"/>
                    </a:cubicBezTo>
                    <a:cubicBezTo>
                      <a:pt x="547" y="46"/>
                      <a:pt x="525" y="10"/>
                      <a:pt x="489" y="2"/>
                    </a:cubicBezTo>
                    <a:cubicBezTo>
                      <a:pt x="454" y="-6"/>
                      <a:pt x="419" y="16"/>
                      <a:pt x="410" y="52"/>
                    </a:cubicBezTo>
                    <a:cubicBezTo>
                      <a:pt x="408" y="61"/>
                      <a:pt x="190" y="1004"/>
                      <a:pt x="7" y="1356"/>
                    </a:cubicBezTo>
                    <a:cubicBezTo>
                      <a:pt x="-9" y="1388"/>
                      <a:pt x="3" y="1428"/>
                      <a:pt x="35" y="1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5" name="Google Shape;3735;p24"/>
              <p:cNvSpPr/>
              <p:nvPr/>
            </p:nvSpPr>
            <p:spPr>
              <a:xfrm>
                <a:off x="6548004" y="3988030"/>
                <a:ext cx="161969" cy="504831"/>
              </a:xfrm>
              <a:custGeom>
                <a:rect b="b" l="l" r="r" t="t"/>
                <a:pathLst>
                  <a:path extrusionOk="0" h="1546" w="496">
                    <a:moveTo>
                      <a:pt x="188" y="0"/>
                    </a:moveTo>
                    <a:cubicBezTo>
                      <a:pt x="188" y="0"/>
                      <a:pt x="-296" y="921"/>
                      <a:pt x="289" y="1546"/>
                    </a:cubicBezTo>
                    <a:cubicBezTo>
                      <a:pt x="289" y="1546"/>
                      <a:pt x="816" y="796"/>
                      <a:pt x="1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6" name="Google Shape;3736;p24"/>
              <p:cNvSpPr/>
              <p:nvPr/>
            </p:nvSpPr>
            <p:spPr>
              <a:xfrm>
                <a:off x="6548004" y="3988030"/>
                <a:ext cx="95679" cy="504831"/>
              </a:xfrm>
              <a:custGeom>
                <a:rect b="b" l="l" r="r" t="t"/>
                <a:pathLst>
                  <a:path extrusionOk="0" h="1546" w="293">
                    <a:moveTo>
                      <a:pt x="188" y="0"/>
                    </a:moveTo>
                    <a:cubicBezTo>
                      <a:pt x="226" y="48"/>
                      <a:pt x="260" y="96"/>
                      <a:pt x="290" y="144"/>
                    </a:cubicBezTo>
                    <a:cubicBezTo>
                      <a:pt x="190" y="412"/>
                      <a:pt x="-20" y="1013"/>
                      <a:pt x="293" y="1460"/>
                    </a:cubicBezTo>
                    <a:cubicBezTo>
                      <a:pt x="252" y="1547"/>
                      <a:pt x="289" y="1546"/>
                      <a:pt x="289" y="1546"/>
                    </a:cubicBezTo>
                    <a:cubicBezTo>
                      <a:pt x="-296" y="921"/>
                      <a:pt x="188" y="0"/>
                      <a:pt x="188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7" name="Google Shape;3737;p24"/>
              <p:cNvSpPr/>
              <p:nvPr/>
            </p:nvSpPr>
            <p:spPr>
              <a:xfrm>
                <a:off x="6746221" y="4017745"/>
                <a:ext cx="189399" cy="489483"/>
              </a:xfrm>
              <a:custGeom>
                <a:rect b="b" l="l" r="r" t="t"/>
                <a:pathLst>
                  <a:path extrusionOk="0" h="1499" w="580">
                    <a:moveTo>
                      <a:pt x="487" y="0"/>
                    </a:moveTo>
                    <a:cubicBezTo>
                      <a:pt x="487" y="0"/>
                      <a:pt x="-262" y="722"/>
                      <a:pt x="97" y="1499"/>
                    </a:cubicBezTo>
                    <a:cubicBezTo>
                      <a:pt x="97" y="1499"/>
                      <a:pt x="833" y="953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p24"/>
              <p:cNvSpPr/>
              <p:nvPr/>
            </p:nvSpPr>
            <p:spPr>
              <a:xfrm>
                <a:off x="6746221" y="4017745"/>
                <a:ext cx="185807" cy="432665"/>
              </a:xfrm>
              <a:custGeom>
                <a:rect b="b" l="l" r="r" t="t"/>
                <a:pathLst>
                  <a:path extrusionOk="0" h="1325" w="569">
                    <a:moveTo>
                      <a:pt x="516" y="156"/>
                    </a:moveTo>
                    <a:cubicBezTo>
                      <a:pt x="516" y="156"/>
                      <a:pt x="-32" y="685"/>
                      <a:pt x="34" y="1325"/>
                    </a:cubicBezTo>
                    <a:cubicBezTo>
                      <a:pt x="-153" y="617"/>
                      <a:pt x="487" y="0"/>
                      <a:pt x="487" y="0"/>
                    </a:cubicBezTo>
                    <a:cubicBezTo>
                      <a:pt x="530" y="117"/>
                      <a:pt x="556" y="228"/>
                      <a:pt x="569" y="332"/>
                    </a:cubicBezTo>
                    <a:cubicBezTo>
                      <a:pt x="555" y="275"/>
                      <a:pt x="538" y="217"/>
                      <a:pt x="516" y="15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9" name="Google Shape;3739;p24"/>
              <p:cNvSpPr/>
              <p:nvPr/>
            </p:nvSpPr>
            <p:spPr>
              <a:xfrm>
                <a:off x="6771692" y="4124850"/>
                <a:ext cx="269730" cy="428420"/>
              </a:xfrm>
              <a:custGeom>
                <a:rect b="b" l="l" r="r" t="t"/>
                <a:pathLst>
                  <a:path extrusionOk="0" h="1312" w="826">
                    <a:moveTo>
                      <a:pt x="826" y="0"/>
                    </a:moveTo>
                    <a:cubicBezTo>
                      <a:pt x="826" y="0"/>
                      <a:pt x="815" y="1040"/>
                      <a:pt x="4" y="1312"/>
                    </a:cubicBezTo>
                    <a:cubicBezTo>
                      <a:pt x="4" y="1312"/>
                      <a:pt x="-104" y="402"/>
                      <a:pt x="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0" name="Google Shape;3740;p24"/>
              <p:cNvSpPr/>
              <p:nvPr/>
            </p:nvSpPr>
            <p:spPr>
              <a:xfrm>
                <a:off x="6771692" y="4124850"/>
                <a:ext cx="269730" cy="428420"/>
              </a:xfrm>
              <a:custGeom>
                <a:rect b="b" l="l" r="r" t="t"/>
                <a:pathLst>
                  <a:path extrusionOk="0" h="1312" w="826">
                    <a:moveTo>
                      <a:pt x="826" y="0"/>
                    </a:moveTo>
                    <a:cubicBezTo>
                      <a:pt x="826" y="0"/>
                      <a:pt x="826" y="33"/>
                      <a:pt x="820" y="88"/>
                    </a:cubicBezTo>
                    <a:cubicBezTo>
                      <a:pt x="76" y="419"/>
                      <a:pt x="8" y="1078"/>
                      <a:pt x="9" y="1310"/>
                    </a:cubicBezTo>
                    <a:cubicBezTo>
                      <a:pt x="7" y="1311"/>
                      <a:pt x="6" y="1312"/>
                      <a:pt x="4" y="1312"/>
                    </a:cubicBezTo>
                    <a:cubicBezTo>
                      <a:pt x="4" y="1312"/>
                      <a:pt x="-104" y="402"/>
                      <a:pt x="826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1" name="Google Shape;3741;p24"/>
              <p:cNvSpPr/>
              <p:nvPr/>
            </p:nvSpPr>
            <p:spPr>
              <a:xfrm>
                <a:off x="6445467" y="4036358"/>
                <a:ext cx="178949" cy="489483"/>
              </a:xfrm>
              <a:custGeom>
                <a:rect b="b" l="l" r="r" t="t"/>
                <a:pathLst>
                  <a:path extrusionOk="0" h="1499" w="548">
                    <a:moveTo>
                      <a:pt x="65" y="0"/>
                    </a:moveTo>
                    <a:cubicBezTo>
                      <a:pt x="65" y="0"/>
                      <a:pt x="-237" y="996"/>
                      <a:pt x="455" y="1499"/>
                    </a:cubicBezTo>
                    <a:cubicBezTo>
                      <a:pt x="455" y="1499"/>
                      <a:pt x="832" y="664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2" name="Google Shape;3742;p24"/>
              <p:cNvSpPr/>
              <p:nvPr/>
            </p:nvSpPr>
            <p:spPr>
              <a:xfrm>
                <a:off x="6445467" y="4036358"/>
                <a:ext cx="150540" cy="489483"/>
              </a:xfrm>
              <a:custGeom>
                <a:rect b="b" l="l" r="r" t="t"/>
                <a:pathLst>
                  <a:path extrusionOk="0" h="1499" w="461">
                    <a:moveTo>
                      <a:pt x="65" y="0"/>
                    </a:moveTo>
                    <a:cubicBezTo>
                      <a:pt x="81" y="13"/>
                      <a:pt x="95" y="26"/>
                      <a:pt x="109" y="40"/>
                    </a:cubicBezTo>
                    <a:cubicBezTo>
                      <a:pt x="73" y="178"/>
                      <a:pt x="-120" y="1016"/>
                      <a:pt x="461" y="1485"/>
                    </a:cubicBezTo>
                    <a:cubicBezTo>
                      <a:pt x="457" y="1494"/>
                      <a:pt x="455" y="1499"/>
                      <a:pt x="455" y="1499"/>
                    </a:cubicBezTo>
                    <a:cubicBezTo>
                      <a:pt x="-237" y="996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3" name="Google Shape;3743;p24"/>
              <p:cNvSpPr/>
              <p:nvPr/>
            </p:nvSpPr>
            <p:spPr>
              <a:xfrm>
                <a:off x="6644337" y="3992602"/>
                <a:ext cx="170459" cy="501565"/>
              </a:xfrm>
              <a:custGeom>
                <a:rect b="b" l="l" r="r" t="t"/>
                <a:pathLst>
                  <a:path extrusionOk="0" h="1536" w="522">
                    <a:moveTo>
                      <a:pt x="357" y="0"/>
                    </a:moveTo>
                    <a:cubicBezTo>
                      <a:pt x="357" y="0"/>
                      <a:pt x="-294" y="812"/>
                      <a:pt x="161" y="1536"/>
                    </a:cubicBezTo>
                    <a:cubicBezTo>
                      <a:pt x="161" y="1536"/>
                      <a:pt x="821" y="902"/>
                      <a:pt x="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4" name="Google Shape;3744;p24"/>
              <p:cNvSpPr/>
              <p:nvPr/>
            </p:nvSpPr>
            <p:spPr>
              <a:xfrm>
                <a:off x="6644337" y="3992602"/>
                <a:ext cx="128008" cy="501565"/>
              </a:xfrm>
              <a:custGeom>
                <a:rect b="b" l="l" r="r" t="t"/>
                <a:pathLst>
                  <a:path extrusionOk="0" h="1536" w="392">
                    <a:moveTo>
                      <a:pt x="357" y="0"/>
                    </a:moveTo>
                    <a:cubicBezTo>
                      <a:pt x="370" y="25"/>
                      <a:pt x="381" y="49"/>
                      <a:pt x="392" y="73"/>
                    </a:cubicBezTo>
                    <a:cubicBezTo>
                      <a:pt x="322" y="166"/>
                      <a:pt x="-186" y="873"/>
                      <a:pt x="165" y="1532"/>
                    </a:cubicBezTo>
                    <a:cubicBezTo>
                      <a:pt x="162" y="1535"/>
                      <a:pt x="161" y="1536"/>
                      <a:pt x="161" y="1536"/>
                    </a:cubicBezTo>
                    <a:cubicBezTo>
                      <a:pt x="-294" y="812"/>
                      <a:pt x="357" y="0"/>
                      <a:pt x="357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5" name="Google Shape;3745;p24"/>
              <p:cNvSpPr/>
              <p:nvPr/>
            </p:nvSpPr>
            <p:spPr>
              <a:xfrm>
                <a:off x="6502287" y="4402409"/>
                <a:ext cx="385329" cy="215516"/>
              </a:xfrm>
              <a:custGeom>
                <a:rect b="b" l="l" r="r" t="t"/>
                <a:pathLst>
                  <a:path extrusionOk="0" h="660" w="1180">
                    <a:moveTo>
                      <a:pt x="1180" y="276"/>
                    </a:moveTo>
                    <a:cubicBezTo>
                      <a:pt x="1180" y="276"/>
                      <a:pt x="636" y="-196"/>
                      <a:pt x="0" y="95"/>
                    </a:cubicBezTo>
                    <a:cubicBezTo>
                      <a:pt x="0" y="95"/>
                      <a:pt x="15" y="594"/>
                      <a:pt x="530" y="656"/>
                    </a:cubicBezTo>
                    <a:cubicBezTo>
                      <a:pt x="956" y="708"/>
                      <a:pt x="1180" y="276"/>
                      <a:pt x="1180" y="2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6" name="Google Shape;3746;p24"/>
              <p:cNvSpPr/>
              <p:nvPr/>
            </p:nvSpPr>
            <p:spPr>
              <a:xfrm>
                <a:off x="6502614" y="4427226"/>
                <a:ext cx="385002" cy="190699"/>
              </a:xfrm>
              <a:custGeom>
                <a:rect b="b" l="l" r="r" t="t"/>
                <a:pathLst>
                  <a:path extrusionOk="0" h="584" w="1179">
                    <a:moveTo>
                      <a:pt x="44" y="0"/>
                    </a:moveTo>
                    <a:cubicBezTo>
                      <a:pt x="70" y="140"/>
                      <a:pt x="172" y="442"/>
                      <a:pt x="565" y="490"/>
                    </a:cubicBezTo>
                    <a:cubicBezTo>
                      <a:pt x="874" y="527"/>
                      <a:pt x="1077" y="310"/>
                      <a:pt x="1164" y="189"/>
                    </a:cubicBezTo>
                    <a:cubicBezTo>
                      <a:pt x="1174" y="196"/>
                      <a:pt x="1179" y="200"/>
                      <a:pt x="1179" y="200"/>
                    </a:cubicBezTo>
                    <a:cubicBezTo>
                      <a:pt x="1179" y="200"/>
                      <a:pt x="955" y="632"/>
                      <a:pt x="529" y="580"/>
                    </a:cubicBezTo>
                    <a:cubicBezTo>
                      <a:pt x="14" y="518"/>
                      <a:pt x="0" y="19"/>
                      <a:pt x="0" y="19"/>
                    </a:cubicBezTo>
                    <a:cubicBezTo>
                      <a:pt x="15" y="12"/>
                      <a:pt x="29" y="6"/>
                      <a:pt x="44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47" name="Google Shape;3747;p24"/>
            <p:cNvGrpSpPr/>
            <p:nvPr/>
          </p:nvGrpSpPr>
          <p:grpSpPr>
            <a:xfrm>
              <a:off x="800715" y="4404672"/>
              <a:ext cx="1805612" cy="1238859"/>
              <a:chOff x="746765" y="4209447"/>
              <a:chExt cx="1805612" cy="1238859"/>
            </a:xfrm>
          </p:grpSpPr>
          <p:grpSp>
            <p:nvGrpSpPr>
              <p:cNvPr id="3748" name="Google Shape;3748;p24"/>
              <p:cNvGrpSpPr/>
              <p:nvPr/>
            </p:nvGrpSpPr>
            <p:grpSpPr>
              <a:xfrm flipH="1">
                <a:off x="1322096" y="4209447"/>
                <a:ext cx="1230281" cy="1238859"/>
                <a:chOff x="5209471" y="3885497"/>
                <a:chExt cx="1118437" cy="1126236"/>
              </a:xfrm>
            </p:grpSpPr>
            <p:sp>
              <p:nvSpPr>
                <p:cNvPr id="3749" name="Google Shape;3749;p24"/>
                <p:cNvSpPr/>
                <p:nvPr/>
              </p:nvSpPr>
              <p:spPr>
                <a:xfrm>
                  <a:off x="6126427" y="3885497"/>
                  <a:ext cx="201481" cy="277886"/>
                </a:xfrm>
                <a:custGeom>
                  <a:rect b="b" l="l" r="r" t="t"/>
                  <a:pathLst>
                    <a:path extrusionOk="0" h="851" w="617">
                      <a:moveTo>
                        <a:pt x="62" y="851"/>
                      </a:moveTo>
                      <a:cubicBezTo>
                        <a:pt x="62" y="851"/>
                        <a:pt x="-113" y="374"/>
                        <a:pt x="123" y="185"/>
                      </a:cubicBezTo>
                      <a:cubicBezTo>
                        <a:pt x="359" y="-3"/>
                        <a:pt x="592" y="-61"/>
                        <a:pt x="608" y="72"/>
                      </a:cubicBezTo>
                      <a:cubicBezTo>
                        <a:pt x="625" y="206"/>
                        <a:pt x="683" y="801"/>
                        <a:pt x="62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0" name="Google Shape;3750;p24"/>
                <p:cNvSpPr/>
                <p:nvPr/>
              </p:nvSpPr>
              <p:spPr>
                <a:xfrm>
                  <a:off x="6132305" y="3961907"/>
                  <a:ext cx="145968" cy="201475"/>
                </a:xfrm>
                <a:custGeom>
                  <a:rect b="b" l="l" r="r" t="t"/>
                  <a:pathLst>
                    <a:path extrusionOk="0" h="617" w="447">
                      <a:moveTo>
                        <a:pt x="45" y="617"/>
                      </a:moveTo>
                      <a:cubicBezTo>
                        <a:pt x="45" y="617"/>
                        <a:pt x="-82" y="271"/>
                        <a:pt x="89" y="134"/>
                      </a:cubicBezTo>
                      <a:cubicBezTo>
                        <a:pt x="260" y="-2"/>
                        <a:pt x="429" y="-45"/>
                        <a:pt x="440" y="52"/>
                      </a:cubicBezTo>
                      <a:cubicBezTo>
                        <a:pt x="452" y="149"/>
                        <a:pt x="495" y="580"/>
                        <a:pt x="45" y="61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1" name="Google Shape;3751;p24"/>
                <p:cNvSpPr/>
                <p:nvPr/>
              </p:nvSpPr>
              <p:spPr>
                <a:xfrm>
                  <a:off x="5209471" y="4020031"/>
                  <a:ext cx="1019489" cy="884270"/>
                </a:xfrm>
                <a:custGeom>
                  <a:rect b="b" l="l" r="r" t="t"/>
                  <a:pathLst>
                    <a:path extrusionOk="0" h="2708" w="3122">
                      <a:moveTo>
                        <a:pt x="2" y="2694"/>
                      </a:moveTo>
                      <a:cubicBezTo>
                        <a:pt x="4" y="2692"/>
                        <a:pt x="6" y="2691"/>
                        <a:pt x="9" y="2691"/>
                      </a:cubicBezTo>
                      <a:cubicBezTo>
                        <a:pt x="926" y="2695"/>
                        <a:pt x="1719" y="1965"/>
                        <a:pt x="2223" y="1352"/>
                      </a:cubicBezTo>
                      <a:cubicBezTo>
                        <a:pt x="2769" y="686"/>
                        <a:pt x="3103" y="11"/>
                        <a:pt x="3106" y="5"/>
                      </a:cubicBezTo>
                      <a:cubicBezTo>
                        <a:pt x="3108" y="0"/>
                        <a:pt x="3113" y="-1"/>
                        <a:pt x="3117" y="1"/>
                      </a:cubicBezTo>
                      <a:cubicBezTo>
                        <a:pt x="3121" y="3"/>
                        <a:pt x="3123" y="8"/>
                        <a:pt x="3121" y="12"/>
                      </a:cubicBezTo>
                      <a:cubicBezTo>
                        <a:pt x="3118" y="19"/>
                        <a:pt x="2784" y="695"/>
                        <a:pt x="2236" y="1362"/>
                      </a:cubicBezTo>
                      <a:cubicBezTo>
                        <a:pt x="1914" y="1754"/>
                        <a:pt x="1583" y="2066"/>
                        <a:pt x="1250" y="2289"/>
                      </a:cubicBezTo>
                      <a:cubicBezTo>
                        <a:pt x="835" y="2568"/>
                        <a:pt x="417" y="2709"/>
                        <a:pt x="9" y="2708"/>
                      </a:cubicBezTo>
                      <a:cubicBezTo>
                        <a:pt x="4" y="2708"/>
                        <a:pt x="0" y="2704"/>
                        <a:pt x="0" y="2699"/>
                      </a:cubicBezTo>
                      <a:cubicBezTo>
                        <a:pt x="0" y="2697"/>
                        <a:pt x="1" y="2696"/>
                        <a:pt x="2" y="2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2" name="Google Shape;3752;p24"/>
                <p:cNvSpPr/>
                <p:nvPr/>
              </p:nvSpPr>
              <p:spPr>
                <a:xfrm>
                  <a:off x="5901433" y="4083706"/>
                  <a:ext cx="144988" cy="309233"/>
                </a:xfrm>
                <a:custGeom>
                  <a:rect b="b" l="l" r="r" t="t"/>
                  <a:pathLst>
                    <a:path extrusionOk="0" h="947" w="444">
                      <a:moveTo>
                        <a:pt x="278" y="947"/>
                      </a:moveTo>
                      <a:cubicBezTo>
                        <a:pt x="278" y="947"/>
                        <a:pt x="-231" y="362"/>
                        <a:pt x="128" y="74"/>
                      </a:cubicBezTo>
                      <a:cubicBezTo>
                        <a:pt x="486" y="-214"/>
                        <a:pt x="544" y="387"/>
                        <a:pt x="278" y="94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3" name="Google Shape;3753;p24"/>
                <p:cNvSpPr/>
                <p:nvPr/>
              </p:nvSpPr>
              <p:spPr>
                <a:xfrm>
                  <a:off x="5937354" y="4206485"/>
                  <a:ext cx="87515" cy="186454"/>
                </a:xfrm>
                <a:custGeom>
                  <a:rect b="b" l="l" r="r" t="t"/>
                  <a:pathLst>
                    <a:path extrusionOk="0" h="571" w="268">
                      <a:moveTo>
                        <a:pt x="168" y="571"/>
                      </a:moveTo>
                      <a:cubicBezTo>
                        <a:pt x="168" y="571"/>
                        <a:pt x="-139" y="219"/>
                        <a:pt x="77" y="45"/>
                      </a:cubicBezTo>
                      <a:cubicBezTo>
                        <a:pt x="293" y="-129"/>
                        <a:pt x="328" y="234"/>
                        <a:pt x="168" y="57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4" name="Google Shape;3754;p24"/>
                <p:cNvSpPr/>
                <p:nvPr/>
              </p:nvSpPr>
              <p:spPr>
                <a:xfrm>
                  <a:off x="5975234" y="4258731"/>
                  <a:ext cx="19920" cy="136820"/>
                </a:xfrm>
                <a:custGeom>
                  <a:rect b="b" l="l" r="r" t="t"/>
                  <a:pathLst>
                    <a:path extrusionOk="0" h="419" w="61">
                      <a:moveTo>
                        <a:pt x="1" y="3"/>
                      </a:moveTo>
                      <a:cubicBezTo>
                        <a:pt x="3" y="1"/>
                        <a:pt x="4" y="0"/>
                        <a:pt x="7" y="0"/>
                      </a:cubicBezTo>
                      <a:cubicBezTo>
                        <a:pt x="11" y="-1"/>
                        <a:pt x="16" y="2"/>
                        <a:pt x="16" y="6"/>
                      </a:cubicBezTo>
                      <a:cubicBezTo>
                        <a:pt x="19" y="18"/>
                        <a:pt x="75" y="299"/>
                        <a:pt x="58" y="412"/>
                      </a:cubicBezTo>
                      <a:cubicBezTo>
                        <a:pt x="58" y="416"/>
                        <a:pt x="54" y="420"/>
                        <a:pt x="49" y="419"/>
                      </a:cubicBezTo>
                      <a:cubicBezTo>
                        <a:pt x="44" y="418"/>
                        <a:pt x="41" y="414"/>
                        <a:pt x="42" y="409"/>
                      </a:cubicBezTo>
                      <a:cubicBezTo>
                        <a:pt x="58" y="300"/>
                        <a:pt x="1" y="13"/>
                        <a:pt x="0" y="10"/>
                      </a:cubicBezTo>
                      <a:cubicBezTo>
                        <a:pt x="0" y="7"/>
                        <a:pt x="0" y="5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5" name="Google Shape;3755;p24"/>
                <p:cNvSpPr/>
                <p:nvPr/>
              </p:nvSpPr>
              <p:spPr>
                <a:xfrm>
                  <a:off x="6004623" y="4281263"/>
                  <a:ext cx="308263" cy="146616"/>
                </a:xfrm>
                <a:custGeom>
                  <a:rect b="b" l="l" r="r" t="t"/>
                  <a:pathLst>
                    <a:path extrusionOk="0" h="449" w="944">
                      <a:moveTo>
                        <a:pt x="0" y="292"/>
                      </a:moveTo>
                      <a:cubicBezTo>
                        <a:pt x="0" y="292"/>
                        <a:pt x="809" y="-199"/>
                        <a:pt x="926" y="92"/>
                      </a:cubicBezTo>
                      <a:cubicBezTo>
                        <a:pt x="1043" y="382"/>
                        <a:pt x="566" y="617"/>
                        <a:pt x="0" y="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6" name="Google Shape;3756;p24"/>
                <p:cNvSpPr/>
                <p:nvPr/>
              </p:nvSpPr>
              <p:spPr>
                <a:xfrm>
                  <a:off x="6004623" y="4307059"/>
                  <a:ext cx="224993" cy="107105"/>
                </a:xfrm>
                <a:custGeom>
                  <a:rect b="b" l="l" r="r" t="t"/>
                  <a:pathLst>
                    <a:path extrusionOk="0" h="328" w="689">
                      <a:moveTo>
                        <a:pt x="0" y="213"/>
                      </a:moveTo>
                      <a:cubicBezTo>
                        <a:pt x="0" y="213"/>
                        <a:pt x="591" y="-145"/>
                        <a:pt x="676" y="67"/>
                      </a:cubicBezTo>
                      <a:cubicBezTo>
                        <a:pt x="762" y="279"/>
                        <a:pt x="414" y="451"/>
                        <a:pt x="0" y="21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7" name="Google Shape;3757;p24"/>
                <p:cNvSpPr/>
                <p:nvPr/>
              </p:nvSpPr>
              <p:spPr>
                <a:xfrm>
                  <a:off x="6003643" y="4357673"/>
                  <a:ext cx="158377" cy="21552"/>
                </a:xfrm>
                <a:custGeom>
                  <a:rect b="b" l="l" r="r" t="t"/>
                  <a:pathLst>
                    <a:path extrusionOk="0" h="66" w="485">
                      <a:moveTo>
                        <a:pt x="1" y="53"/>
                      </a:moveTo>
                      <a:cubicBezTo>
                        <a:pt x="3" y="51"/>
                        <a:pt x="5" y="49"/>
                        <a:pt x="8" y="49"/>
                      </a:cubicBezTo>
                      <a:cubicBezTo>
                        <a:pt x="164" y="42"/>
                        <a:pt x="472" y="0"/>
                        <a:pt x="475" y="0"/>
                      </a:cubicBezTo>
                      <a:cubicBezTo>
                        <a:pt x="480" y="-1"/>
                        <a:pt x="484" y="2"/>
                        <a:pt x="485" y="7"/>
                      </a:cubicBezTo>
                      <a:cubicBezTo>
                        <a:pt x="485" y="11"/>
                        <a:pt x="482" y="16"/>
                        <a:pt x="478" y="16"/>
                      </a:cubicBezTo>
                      <a:cubicBezTo>
                        <a:pt x="474" y="17"/>
                        <a:pt x="165" y="59"/>
                        <a:pt x="9" y="66"/>
                      </a:cubicBezTo>
                      <a:cubicBezTo>
                        <a:pt x="4" y="66"/>
                        <a:pt x="0" y="63"/>
                        <a:pt x="0" y="58"/>
                      </a:cubicBezTo>
                      <a:cubicBezTo>
                        <a:pt x="0" y="56"/>
                        <a:pt x="0" y="54"/>
                        <a:pt x="1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8" name="Google Shape;3758;p24"/>
                <p:cNvSpPr/>
                <p:nvPr/>
              </p:nvSpPr>
              <p:spPr>
                <a:xfrm>
                  <a:off x="5714646" y="4337428"/>
                  <a:ext cx="140417" cy="278539"/>
                </a:xfrm>
                <a:custGeom>
                  <a:rect b="b" l="l" r="r" t="t"/>
                  <a:pathLst>
                    <a:path extrusionOk="0" h="853" w="430">
                      <a:moveTo>
                        <a:pt x="234" y="853"/>
                      </a:moveTo>
                      <a:cubicBezTo>
                        <a:pt x="234" y="853"/>
                        <a:pt x="-152" y="298"/>
                        <a:pt x="66" y="71"/>
                      </a:cubicBezTo>
                      <a:cubicBezTo>
                        <a:pt x="283" y="-155"/>
                        <a:pt x="664" y="170"/>
                        <a:pt x="234" y="8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9" name="Google Shape;3759;p24"/>
                <p:cNvSpPr/>
                <p:nvPr/>
              </p:nvSpPr>
              <p:spPr>
                <a:xfrm>
                  <a:off x="5741096" y="4433757"/>
                  <a:ext cx="91761" cy="182209"/>
                </a:xfrm>
                <a:custGeom>
                  <a:rect b="b" l="l" r="r" t="t"/>
                  <a:pathLst>
                    <a:path extrusionOk="0" h="558" w="281">
                      <a:moveTo>
                        <a:pt x="153" y="558"/>
                      </a:moveTo>
                      <a:cubicBezTo>
                        <a:pt x="153" y="558"/>
                        <a:pt x="-99" y="195"/>
                        <a:pt x="43" y="47"/>
                      </a:cubicBezTo>
                      <a:cubicBezTo>
                        <a:pt x="185" y="-101"/>
                        <a:pt x="434" y="111"/>
                        <a:pt x="153" y="55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0" name="Google Shape;3760;p24"/>
                <p:cNvSpPr/>
                <p:nvPr/>
              </p:nvSpPr>
              <p:spPr>
                <a:xfrm>
                  <a:off x="5787140" y="4492207"/>
                  <a:ext cx="6858" cy="131269"/>
                </a:xfrm>
                <a:custGeom>
                  <a:rect b="b" l="l" r="r" t="t"/>
                  <a:pathLst>
                    <a:path extrusionOk="0" h="402" w="21">
                      <a:moveTo>
                        <a:pt x="2" y="3"/>
                      </a:moveTo>
                      <a:cubicBezTo>
                        <a:pt x="3" y="1"/>
                        <a:pt x="6" y="0"/>
                        <a:pt x="8" y="0"/>
                      </a:cubicBezTo>
                      <a:cubicBezTo>
                        <a:pt x="13" y="0"/>
                        <a:pt x="17" y="4"/>
                        <a:pt x="17" y="8"/>
                      </a:cubicBezTo>
                      <a:lnTo>
                        <a:pt x="21" y="394"/>
                      </a:lnTo>
                      <a:cubicBezTo>
                        <a:pt x="22" y="398"/>
                        <a:pt x="18" y="402"/>
                        <a:pt x="13" y="402"/>
                      </a:cubicBezTo>
                      <a:cubicBezTo>
                        <a:pt x="9" y="402"/>
                        <a:pt x="5" y="398"/>
                        <a:pt x="5" y="394"/>
                      </a:cubicBezTo>
                      <a:lnTo>
                        <a:pt x="0" y="8"/>
                      </a:lnTo>
                      <a:cubicBezTo>
                        <a:pt x="0" y="7"/>
                        <a:pt x="1" y="5"/>
                        <a:pt x="2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1" name="Google Shape;3761;p24"/>
                <p:cNvSpPr/>
                <p:nvPr/>
              </p:nvSpPr>
              <p:spPr>
                <a:xfrm>
                  <a:off x="5811305" y="4530413"/>
                  <a:ext cx="303692" cy="143025"/>
                </a:xfrm>
                <a:custGeom>
                  <a:rect b="b" l="l" r="r" t="t"/>
                  <a:pathLst>
                    <a:path extrusionOk="0" h="438" w="930">
                      <a:moveTo>
                        <a:pt x="0" y="235"/>
                      </a:moveTo>
                      <a:cubicBezTo>
                        <a:pt x="0" y="235"/>
                        <a:pt x="758" y="-251"/>
                        <a:pt x="913" y="175"/>
                      </a:cubicBezTo>
                      <a:cubicBezTo>
                        <a:pt x="1069" y="602"/>
                        <a:pt x="102" y="425"/>
                        <a:pt x="0" y="2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2" name="Google Shape;3762;p24"/>
                <p:cNvSpPr/>
                <p:nvPr/>
              </p:nvSpPr>
              <p:spPr>
                <a:xfrm>
                  <a:off x="5809019" y="4564046"/>
                  <a:ext cx="187766" cy="90452"/>
                </a:xfrm>
                <a:custGeom>
                  <a:rect b="b" l="l" r="r" t="t"/>
                  <a:pathLst>
                    <a:path extrusionOk="0" h="277" w="575">
                      <a:moveTo>
                        <a:pt x="0" y="133"/>
                      </a:moveTo>
                      <a:cubicBezTo>
                        <a:pt x="0" y="133"/>
                        <a:pt x="468" y="-151"/>
                        <a:pt x="563" y="111"/>
                      </a:cubicBezTo>
                      <a:cubicBezTo>
                        <a:pt x="659" y="373"/>
                        <a:pt x="125" y="282"/>
                        <a:pt x="0" y="13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3" name="Google Shape;3763;p24"/>
                <p:cNvSpPr/>
                <p:nvPr/>
              </p:nvSpPr>
              <p:spPr>
                <a:xfrm>
                  <a:off x="5803141" y="4594088"/>
                  <a:ext cx="139763" cy="17960"/>
                </a:xfrm>
                <a:custGeom>
                  <a:rect b="b" l="l" r="r" t="t"/>
                  <a:pathLst>
                    <a:path extrusionOk="0" h="55" w="428">
                      <a:moveTo>
                        <a:pt x="1" y="41"/>
                      </a:moveTo>
                      <a:cubicBezTo>
                        <a:pt x="2" y="40"/>
                        <a:pt x="3" y="39"/>
                        <a:pt x="5" y="39"/>
                      </a:cubicBezTo>
                      <a:cubicBezTo>
                        <a:pt x="125" y="-4"/>
                        <a:pt x="407" y="0"/>
                        <a:pt x="419" y="0"/>
                      </a:cubicBezTo>
                      <a:cubicBezTo>
                        <a:pt x="424" y="0"/>
                        <a:pt x="428" y="4"/>
                        <a:pt x="428" y="9"/>
                      </a:cubicBezTo>
                      <a:cubicBezTo>
                        <a:pt x="428" y="13"/>
                        <a:pt x="424" y="17"/>
                        <a:pt x="419" y="17"/>
                      </a:cubicBezTo>
                      <a:cubicBezTo>
                        <a:pt x="416" y="17"/>
                        <a:pt x="128" y="12"/>
                        <a:pt x="11" y="54"/>
                      </a:cubicBezTo>
                      <a:cubicBezTo>
                        <a:pt x="6" y="56"/>
                        <a:pt x="1" y="54"/>
                        <a:pt x="0" y="49"/>
                      </a:cubicBezTo>
                      <a:cubicBezTo>
                        <a:pt x="-1" y="47"/>
                        <a:pt x="-1" y="44"/>
                        <a:pt x="1" y="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4" name="Google Shape;3764;p24"/>
                <p:cNvSpPr/>
                <p:nvPr/>
              </p:nvSpPr>
              <p:spPr>
                <a:xfrm>
                  <a:off x="5526879" y="4506902"/>
                  <a:ext cx="151519" cy="283110"/>
                </a:xfrm>
                <a:custGeom>
                  <a:rect b="b" l="l" r="r" t="t"/>
                  <a:pathLst>
                    <a:path extrusionOk="0" h="867" w="464">
                      <a:moveTo>
                        <a:pt x="139" y="867"/>
                      </a:moveTo>
                      <a:cubicBezTo>
                        <a:pt x="139" y="867"/>
                        <a:pt x="-207" y="93"/>
                        <a:pt x="191" y="7"/>
                      </a:cubicBezTo>
                      <a:cubicBezTo>
                        <a:pt x="589" y="-78"/>
                        <a:pt x="535" y="649"/>
                        <a:pt x="139" y="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5" name="Google Shape;3765;p24"/>
                <p:cNvSpPr/>
                <p:nvPr/>
              </p:nvSpPr>
              <p:spPr>
                <a:xfrm>
                  <a:off x="5541247" y="4601598"/>
                  <a:ext cx="100251" cy="186781"/>
                </a:xfrm>
                <a:custGeom>
                  <a:rect b="b" l="l" r="r" t="t"/>
                  <a:pathLst>
                    <a:path extrusionOk="0" h="572" w="307">
                      <a:moveTo>
                        <a:pt x="92" y="572"/>
                      </a:moveTo>
                      <a:cubicBezTo>
                        <a:pt x="92" y="572"/>
                        <a:pt x="-136" y="60"/>
                        <a:pt x="126" y="4"/>
                      </a:cubicBezTo>
                      <a:cubicBezTo>
                        <a:pt x="389" y="-52"/>
                        <a:pt x="354" y="428"/>
                        <a:pt x="92" y="57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6" name="Google Shape;3766;p24"/>
                <p:cNvSpPr/>
                <p:nvPr/>
              </p:nvSpPr>
              <p:spPr>
                <a:xfrm>
                  <a:off x="5570963" y="4649273"/>
                  <a:ext cx="36247" cy="144657"/>
                </a:xfrm>
                <a:custGeom>
                  <a:rect b="b" l="l" r="r" t="t"/>
                  <a:pathLst>
                    <a:path extrusionOk="0" h="443" w="111">
                      <a:moveTo>
                        <a:pt x="96" y="4"/>
                      </a:moveTo>
                      <a:cubicBezTo>
                        <a:pt x="98" y="1"/>
                        <a:pt x="101" y="0"/>
                        <a:pt x="104" y="0"/>
                      </a:cubicBezTo>
                      <a:cubicBezTo>
                        <a:pt x="109" y="1"/>
                        <a:pt x="112" y="5"/>
                        <a:pt x="111" y="10"/>
                      </a:cubicBezTo>
                      <a:cubicBezTo>
                        <a:pt x="110" y="24"/>
                        <a:pt x="68" y="364"/>
                        <a:pt x="14" y="439"/>
                      </a:cubicBezTo>
                      <a:cubicBezTo>
                        <a:pt x="12" y="443"/>
                        <a:pt x="6" y="444"/>
                        <a:pt x="3" y="441"/>
                      </a:cubicBezTo>
                      <a:cubicBezTo>
                        <a:pt x="-1" y="439"/>
                        <a:pt x="-2" y="434"/>
                        <a:pt x="1" y="430"/>
                      </a:cubicBezTo>
                      <a:cubicBezTo>
                        <a:pt x="52" y="357"/>
                        <a:pt x="94" y="11"/>
                        <a:pt x="95" y="8"/>
                      </a:cubicBezTo>
                      <a:cubicBezTo>
                        <a:pt x="95" y="6"/>
                        <a:pt x="95" y="5"/>
                        <a:pt x="96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7" name="Google Shape;3767;p24"/>
                <p:cNvSpPr/>
                <p:nvPr/>
              </p:nvSpPr>
              <p:spPr>
                <a:xfrm>
                  <a:off x="5582719" y="4770419"/>
                  <a:ext cx="239035" cy="134534"/>
                </a:xfrm>
                <a:custGeom>
                  <a:rect b="b" l="l" r="r" t="t"/>
                  <a:pathLst>
                    <a:path extrusionOk="0" h="412" w="732">
                      <a:moveTo>
                        <a:pt x="0" y="57"/>
                      </a:moveTo>
                      <a:cubicBezTo>
                        <a:pt x="0" y="57"/>
                        <a:pt x="262" y="448"/>
                        <a:pt x="584" y="409"/>
                      </a:cubicBezTo>
                      <a:cubicBezTo>
                        <a:pt x="906" y="371"/>
                        <a:pt x="699" y="-176"/>
                        <a:pt x="0" y="5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8" name="Google Shape;3768;p24"/>
                <p:cNvSpPr/>
                <p:nvPr/>
              </p:nvSpPr>
              <p:spPr>
                <a:xfrm>
                  <a:off x="5582392" y="4775644"/>
                  <a:ext cx="173398" cy="97635"/>
                </a:xfrm>
                <a:custGeom>
                  <a:rect b="b" l="l" r="r" t="t"/>
                  <a:pathLst>
                    <a:path extrusionOk="0" h="299" w="531">
                      <a:moveTo>
                        <a:pt x="0" y="41"/>
                      </a:moveTo>
                      <a:cubicBezTo>
                        <a:pt x="0" y="41"/>
                        <a:pt x="191" y="325"/>
                        <a:pt x="424" y="297"/>
                      </a:cubicBezTo>
                      <a:cubicBezTo>
                        <a:pt x="657" y="269"/>
                        <a:pt x="507" y="-127"/>
                        <a:pt x="0" y="4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9" name="Google Shape;3769;p24"/>
                <p:cNvSpPr/>
                <p:nvPr/>
              </p:nvSpPr>
              <p:spPr>
                <a:xfrm>
                  <a:off x="5577494" y="4787073"/>
                  <a:ext cx="132253" cy="45389"/>
                </a:xfrm>
                <a:custGeom>
                  <a:rect b="b" l="l" r="r" t="t"/>
                  <a:pathLst>
                    <a:path extrusionOk="0" h="139" w="405">
                      <a:moveTo>
                        <a:pt x="2" y="3"/>
                      </a:moveTo>
                      <a:cubicBezTo>
                        <a:pt x="4" y="1"/>
                        <a:pt x="7" y="0"/>
                        <a:pt x="10" y="0"/>
                      </a:cubicBezTo>
                      <a:cubicBezTo>
                        <a:pt x="174" y="22"/>
                        <a:pt x="397" y="122"/>
                        <a:pt x="399" y="123"/>
                      </a:cubicBezTo>
                      <a:cubicBezTo>
                        <a:pt x="404" y="125"/>
                        <a:pt x="405" y="130"/>
                        <a:pt x="404" y="134"/>
                      </a:cubicBezTo>
                      <a:cubicBezTo>
                        <a:pt x="402" y="138"/>
                        <a:pt x="397" y="140"/>
                        <a:pt x="392" y="138"/>
                      </a:cubicBezTo>
                      <a:cubicBezTo>
                        <a:pt x="390" y="137"/>
                        <a:pt x="169" y="38"/>
                        <a:pt x="7" y="17"/>
                      </a:cubicBezTo>
                      <a:cubicBezTo>
                        <a:pt x="3" y="16"/>
                        <a:pt x="0" y="12"/>
                        <a:pt x="0" y="7"/>
                      </a:cubicBezTo>
                      <a:cubicBezTo>
                        <a:pt x="0" y="6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50" lIns="81625" spcFirstLastPara="1" rIns="81625" wrap="square" tIns="4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0" name="Google Shape;3770;p24"/>
                <p:cNvSpPr/>
                <p:nvPr/>
              </p:nvSpPr>
              <p:spPr>
                <a:xfrm>
                  <a:off x="5320498" y="4620538"/>
                  <a:ext cx="158703" cy="256987"/>
                </a:xfrm>
                <a:custGeom>
                  <a:rect b="b" l="l" r="r" t="t"/>
                  <a:pathLst>
                    <a:path extrusionOk="0" h="787" w="486">
                      <a:moveTo>
                        <a:pt x="150" y="787"/>
                      </a:moveTo>
                      <a:cubicBezTo>
                        <a:pt x="150" y="787"/>
                        <a:pt x="-131" y="368"/>
                        <a:pt x="75" y="106"/>
                      </a:cubicBezTo>
                      <a:cubicBezTo>
                        <a:pt x="281" y="-156"/>
                        <a:pt x="588" y="117"/>
                        <a:pt x="452" y="402"/>
                      </a:cubicBezTo>
                      <a:cubicBezTo>
                        <a:pt x="381" y="551"/>
                        <a:pt x="150" y="787"/>
                        <a:pt x="150" y="78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1" name="Google Shape;3771;p24"/>
                <p:cNvSpPr/>
                <p:nvPr/>
              </p:nvSpPr>
              <p:spPr>
                <a:xfrm>
                  <a:off x="5335846" y="4699234"/>
                  <a:ext cx="109721" cy="177638"/>
                </a:xfrm>
                <a:custGeom>
                  <a:rect b="b" l="l" r="r" t="t"/>
                  <a:pathLst>
                    <a:path extrusionOk="0" h="544" w="336">
                      <a:moveTo>
                        <a:pt x="103" y="544"/>
                      </a:moveTo>
                      <a:cubicBezTo>
                        <a:pt x="103" y="544"/>
                        <a:pt x="-90" y="254"/>
                        <a:pt x="52" y="73"/>
                      </a:cubicBezTo>
                      <a:cubicBezTo>
                        <a:pt x="195" y="-108"/>
                        <a:pt x="406" y="81"/>
                        <a:pt x="312" y="277"/>
                      </a:cubicBezTo>
                      <a:cubicBezTo>
                        <a:pt x="263" y="380"/>
                        <a:pt x="103" y="544"/>
                        <a:pt x="103" y="544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2" name="Google Shape;3772;p24"/>
                <p:cNvSpPr/>
                <p:nvPr/>
              </p:nvSpPr>
              <p:spPr>
                <a:xfrm>
                  <a:off x="5365889" y="4744949"/>
                  <a:ext cx="35921" cy="137473"/>
                </a:xfrm>
                <a:custGeom>
                  <a:rect b="b" l="l" r="r" t="t"/>
                  <a:pathLst>
                    <a:path extrusionOk="0" h="421" w="110">
                      <a:moveTo>
                        <a:pt x="94" y="3"/>
                      </a:moveTo>
                      <a:cubicBezTo>
                        <a:pt x="96" y="1"/>
                        <a:pt x="99" y="-1"/>
                        <a:pt x="103" y="0"/>
                      </a:cubicBezTo>
                      <a:cubicBezTo>
                        <a:pt x="107" y="1"/>
                        <a:pt x="110" y="5"/>
                        <a:pt x="109" y="10"/>
                      </a:cubicBezTo>
                      <a:cubicBezTo>
                        <a:pt x="107" y="24"/>
                        <a:pt x="42" y="355"/>
                        <a:pt x="16" y="416"/>
                      </a:cubicBezTo>
                      <a:cubicBezTo>
                        <a:pt x="14" y="420"/>
                        <a:pt x="9" y="422"/>
                        <a:pt x="5" y="420"/>
                      </a:cubicBezTo>
                      <a:cubicBezTo>
                        <a:pt x="0" y="418"/>
                        <a:pt x="-2" y="413"/>
                        <a:pt x="0" y="409"/>
                      </a:cubicBezTo>
                      <a:cubicBezTo>
                        <a:pt x="26" y="350"/>
                        <a:pt x="92" y="10"/>
                        <a:pt x="93" y="7"/>
                      </a:cubicBezTo>
                      <a:cubicBezTo>
                        <a:pt x="93" y="5"/>
                        <a:pt x="94" y="4"/>
                        <a:pt x="94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3" name="Google Shape;3773;p24"/>
                <p:cNvSpPr/>
                <p:nvPr/>
              </p:nvSpPr>
              <p:spPr>
                <a:xfrm>
                  <a:off x="5354133" y="4883075"/>
                  <a:ext cx="223687" cy="128657"/>
                </a:xfrm>
                <a:custGeom>
                  <a:rect b="b" l="l" r="r" t="t"/>
                  <a:pathLst>
                    <a:path extrusionOk="0" h="394" w="685">
                      <a:moveTo>
                        <a:pt x="0" y="26"/>
                      </a:moveTo>
                      <a:cubicBezTo>
                        <a:pt x="0" y="26"/>
                        <a:pt x="321" y="463"/>
                        <a:pt x="593" y="385"/>
                      </a:cubicBezTo>
                      <a:cubicBezTo>
                        <a:pt x="866" y="308"/>
                        <a:pt x="489" y="-107"/>
                        <a:pt x="0" y="2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4" name="Google Shape;3774;p24"/>
                <p:cNvSpPr/>
                <p:nvPr/>
              </p:nvSpPr>
              <p:spPr>
                <a:xfrm>
                  <a:off x="5355766" y="4884708"/>
                  <a:ext cx="165887" cy="95350"/>
                </a:xfrm>
                <a:custGeom>
                  <a:rect b="b" l="l" r="r" t="t"/>
                  <a:pathLst>
                    <a:path extrusionOk="0" h="292" w="508">
                      <a:moveTo>
                        <a:pt x="0" y="19"/>
                      </a:moveTo>
                      <a:cubicBezTo>
                        <a:pt x="0" y="19"/>
                        <a:pt x="237" y="343"/>
                        <a:pt x="439" y="285"/>
                      </a:cubicBezTo>
                      <a:cubicBezTo>
                        <a:pt x="642" y="228"/>
                        <a:pt x="362" y="-80"/>
                        <a:pt x="0" y="1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5" name="Google Shape;3775;p24"/>
                <p:cNvSpPr/>
                <p:nvPr/>
              </p:nvSpPr>
              <p:spPr>
                <a:xfrm>
                  <a:off x="5342377" y="4884708"/>
                  <a:ext cx="133559" cy="59430"/>
                </a:xfrm>
                <a:custGeom>
                  <a:rect b="b" l="l" r="r" t="t"/>
                  <a:pathLst>
                    <a:path extrusionOk="0" h="182" w="409">
                      <a:moveTo>
                        <a:pt x="1" y="4"/>
                      </a:moveTo>
                      <a:cubicBezTo>
                        <a:pt x="3" y="1"/>
                        <a:pt x="7" y="-1"/>
                        <a:pt x="10" y="0"/>
                      </a:cubicBezTo>
                      <a:cubicBezTo>
                        <a:pt x="200" y="57"/>
                        <a:pt x="402" y="165"/>
                        <a:pt x="404" y="166"/>
                      </a:cubicBezTo>
                      <a:cubicBezTo>
                        <a:pt x="408" y="168"/>
                        <a:pt x="410" y="173"/>
                        <a:pt x="408" y="177"/>
                      </a:cubicBezTo>
                      <a:cubicBezTo>
                        <a:pt x="406" y="181"/>
                        <a:pt x="400" y="183"/>
                        <a:pt x="396" y="181"/>
                      </a:cubicBezTo>
                      <a:cubicBezTo>
                        <a:pt x="394" y="180"/>
                        <a:pt x="193" y="73"/>
                        <a:pt x="5" y="17"/>
                      </a:cubicBezTo>
                      <a:cubicBezTo>
                        <a:pt x="1" y="15"/>
                        <a:pt x="-2" y="11"/>
                        <a:pt x="0" y="6"/>
                      </a:cubicBezTo>
                      <a:cubicBezTo>
                        <a:pt x="0" y="5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8600" lIns="81625" spcFirstLastPara="1" rIns="81625" wrap="square" tIns="186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6" name="Google Shape;3776;p24"/>
                <p:cNvSpPr/>
                <p:nvPr/>
              </p:nvSpPr>
              <p:spPr>
                <a:xfrm>
                  <a:off x="6126427" y="3891048"/>
                  <a:ext cx="135845" cy="272334"/>
                </a:xfrm>
                <a:custGeom>
                  <a:rect b="b" l="l" r="r" t="t"/>
                  <a:pathLst>
                    <a:path extrusionOk="0" h="834" w="416">
                      <a:moveTo>
                        <a:pt x="209" y="644"/>
                      </a:moveTo>
                      <a:cubicBezTo>
                        <a:pt x="144" y="538"/>
                        <a:pt x="156" y="409"/>
                        <a:pt x="202" y="299"/>
                      </a:cubicBezTo>
                      <a:cubicBezTo>
                        <a:pt x="251" y="180"/>
                        <a:pt x="338" y="97"/>
                        <a:pt x="416" y="0"/>
                      </a:cubicBezTo>
                      <a:cubicBezTo>
                        <a:pt x="331" y="27"/>
                        <a:pt x="227" y="85"/>
                        <a:pt x="123" y="169"/>
                      </a:cubicBezTo>
                      <a:cubicBezTo>
                        <a:pt x="-113" y="357"/>
                        <a:pt x="62" y="834"/>
                        <a:pt x="62" y="834"/>
                      </a:cubicBezTo>
                      <a:cubicBezTo>
                        <a:pt x="177" y="825"/>
                        <a:pt x="269" y="797"/>
                        <a:pt x="342" y="756"/>
                      </a:cubicBezTo>
                      <a:cubicBezTo>
                        <a:pt x="292" y="739"/>
                        <a:pt x="247" y="705"/>
                        <a:pt x="209" y="64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7" name="Google Shape;3777;p24"/>
                <p:cNvSpPr/>
                <p:nvPr/>
              </p:nvSpPr>
              <p:spPr>
                <a:xfrm>
                  <a:off x="5901433" y="4093176"/>
                  <a:ext cx="128008" cy="299764"/>
                </a:xfrm>
                <a:custGeom>
                  <a:rect b="b" l="l" r="r" t="t"/>
                  <a:pathLst>
                    <a:path extrusionOk="0" h="918" w="392">
                      <a:moveTo>
                        <a:pt x="392" y="609"/>
                      </a:moveTo>
                      <a:cubicBezTo>
                        <a:pt x="293" y="608"/>
                        <a:pt x="201" y="564"/>
                        <a:pt x="158" y="468"/>
                      </a:cubicBezTo>
                      <a:cubicBezTo>
                        <a:pt x="129" y="403"/>
                        <a:pt x="129" y="339"/>
                        <a:pt x="132" y="270"/>
                      </a:cubicBezTo>
                      <a:cubicBezTo>
                        <a:pt x="136" y="173"/>
                        <a:pt x="155" y="83"/>
                        <a:pt x="194" y="0"/>
                      </a:cubicBezTo>
                      <a:cubicBezTo>
                        <a:pt x="173" y="11"/>
                        <a:pt x="151" y="26"/>
                        <a:pt x="128" y="45"/>
                      </a:cubicBezTo>
                      <a:cubicBezTo>
                        <a:pt x="-231" y="333"/>
                        <a:pt x="277" y="918"/>
                        <a:pt x="277" y="918"/>
                      </a:cubicBezTo>
                      <a:cubicBezTo>
                        <a:pt x="327" y="814"/>
                        <a:pt x="365" y="709"/>
                        <a:pt x="392" y="60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8" name="Google Shape;3778;p24"/>
                <p:cNvSpPr/>
                <p:nvPr/>
              </p:nvSpPr>
              <p:spPr>
                <a:xfrm>
                  <a:off x="6004623" y="4349183"/>
                  <a:ext cx="304998" cy="79023"/>
                </a:xfrm>
                <a:custGeom>
                  <a:rect b="b" l="l" r="r" t="t"/>
                  <a:pathLst>
                    <a:path extrusionOk="0" h="242" w="934">
                      <a:moveTo>
                        <a:pt x="241" y="83"/>
                      </a:moveTo>
                      <a:cubicBezTo>
                        <a:pt x="204" y="62"/>
                        <a:pt x="173" y="34"/>
                        <a:pt x="151" y="0"/>
                      </a:cubicBezTo>
                      <a:cubicBezTo>
                        <a:pt x="61" y="48"/>
                        <a:pt x="0" y="84"/>
                        <a:pt x="0" y="84"/>
                      </a:cubicBezTo>
                      <a:cubicBezTo>
                        <a:pt x="465" y="352"/>
                        <a:pt x="869" y="240"/>
                        <a:pt x="934" y="31"/>
                      </a:cubicBezTo>
                      <a:cubicBezTo>
                        <a:pt x="737" y="164"/>
                        <a:pt x="441" y="199"/>
                        <a:pt x="241" y="84"/>
                      </a:cubicBezTo>
                      <a:lnTo>
                        <a:pt x="241" y="83"/>
                      </a:ln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9" name="Google Shape;3779;p24"/>
                <p:cNvSpPr/>
                <p:nvPr/>
              </p:nvSpPr>
              <p:spPr>
                <a:xfrm>
                  <a:off x="5714646" y="4337754"/>
                  <a:ext cx="120170" cy="278212"/>
                </a:xfrm>
                <a:custGeom>
                  <a:rect b="b" l="l" r="r" t="t"/>
                  <a:pathLst>
                    <a:path extrusionOk="0" h="852" w="368">
                      <a:moveTo>
                        <a:pt x="224" y="532"/>
                      </a:moveTo>
                      <a:cubicBezTo>
                        <a:pt x="154" y="478"/>
                        <a:pt x="110" y="394"/>
                        <a:pt x="97" y="307"/>
                      </a:cubicBezTo>
                      <a:cubicBezTo>
                        <a:pt x="80" y="192"/>
                        <a:pt x="118" y="78"/>
                        <a:pt x="195" y="0"/>
                      </a:cubicBezTo>
                      <a:cubicBezTo>
                        <a:pt x="150" y="6"/>
                        <a:pt x="105" y="29"/>
                        <a:pt x="66" y="70"/>
                      </a:cubicBezTo>
                      <a:cubicBezTo>
                        <a:pt x="-152" y="297"/>
                        <a:pt x="234" y="852"/>
                        <a:pt x="234" y="852"/>
                      </a:cubicBezTo>
                      <a:cubicBezTo>
                        <a:pt x="294" y="757"/>
                        <a:pt x="337" y="669"/>
                        <a:pt x="368" y="589"/>
                      </a:cubicBezTo>
                      <a:cubicBezTo>
                        <a:pt x="318" y="583"/>
                        <a:pt x="269" y="566"/>
                        <a:pt x="224" y="532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0" name="Google Shape;3780;p24"/>
                <p:cNvSpPr/>
                <p:nvPr/>
              </p:nvSpPr>
              <p:spPr>
                <a:xfrm>
                  <a:off x="5811305" y="4579720"/>
                  <a:ext cx="303365" cy="93717"/>
                </a:xfrm>
                <a:custGeom>
                  <a:rect b="b" l="l" r="r" t="t"/>
                  <a:pathLst>
                    <a:path extrusionOk="0" h="287" w="929">
                      <a:moveTo>
                        <a:pt x="929" y="113"/>
                      </a:moveTo>
                      <a:cubicBezTo>
                        <a:pt x="821" y="193"/>
                        <a:pt x="656" y="198"/>
                        <a:pt x="518" y="173"/>
                      </a:cubicBezTo>
                      <a:cubicBezTo>
                        <a:pt x="394" y="150"/>
                        <a:pt x="230" y="103"/>
                        <a:pt x="150" y="0"/>
                      </a:cubicBezTo>
                      <a:cubicBezTo>
                        <a:pt x="60" y="46"/>
                        <a:pt x="0" y="84"/>
                        <a:pt x="0" y="84"/>
                      </a:cubicBezTo>
                      <a:cubicBezTo>
                        <a:pt x="94" y="259"/>
                        <a:pt x="923" y="423"/>
                        <a:pt x="929" y="11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1" name="Google Shape;3781;p24"/>
                <p:cNvSpPr/>
                <p:nvPr/>
              </p:nvSpPr>
              <p:spPr>
                <a:xfrm>
                  <a:off x="5526879" y="4507228"/>
                  <a:ext cx="108088" cy="282784"/>
                </a:xfrm>
                <a:custGeom>
                  <a:rect b="b" l="l" r="r" t="t"/>
                  <a:pathLst>
                    <a:path extrusionOk="0" h="866" w="331">
                      <a:moveTo>
                        <a:pt x="96" y="348"/>
                      </a:moveTo>
                      <a:cubicBezTo>
                        <a:pt x="107" y="214"/>
                        <a:pt x="206" y="92"/>
                        <a:pt x="308" y="7"/>
                      </a:cubicBezTo>
                      <a:cubicBezTo>
                        <a:pt x="274" y="-2"/>
                        <a:pt x="236" y="-3"/>
                        <a:pt x="191" y="6"/>
                      </a:cubicBezTo>
                      <a:cubicBezTo>
                        <a:pt x="-207" y="91"/>
                        <a:pt x="139" y="866"/>
                        <a:pt x="139" y="866"/>
                      </a:cubicBezTo>
                      <a:cubicBezTo>
                        <a:pt x="217" y="823"/>
                        <a:pt x="281" y="761"/>
                        <a:pt x="331" y="689"/>
                      </a:cubicBezTo>
                      <a:cubicBezTo>
                        <a:pt x="178" y="666"/>
                        <a:pt x="84" y="504"/>
                        <a:pt x="96" y="3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2" name="Google Shape;3782;p24"/>
                <p:cNvSpPr/>
                <p:nvPr/>
              </p:nvSpPr>
              <p:spPr>
                <a:xfrm>
                  <a:off x="5582719" y="4773358"/>
                  <a:ext cx="232830" cy="131596"/>
                </a:xfrm>
                <a:custGeom>
                  <a:rect b="b" l="l" r="r" t="t"/>
                  <a:pathLst>
                    <a:path extrusionOk="0" h="403" w="713">
                      <a:moveTo>
                        <a:pt x="394" y="246"/>
                      </a:moveTo>
                      <a:cubicBezTo>
                        <a:pt x="316" y="204"/>
                        <a:pt x="246" y="151"/>
                        <a:pt x="212" y="66"/>
                      </a:cubicBezTo>
                      <a:cubicBezTo>
                        <a:pt x="204" y="44"/>
                        <a:pt x="200" y="22"/>
                        <a:pt x="198" y="0"/>
                      </a:cubicBezTo>
                      <a:cubicBezTo>
                        <a:pt x="137" y="9"/>
                        <a:pt x="71" y="24"/>
                        <a:pt x="0" y="48"/>
                      </a:cubicBezTo>
                      <a:cubicBezTo>
                        <a:pt x="0" y="48"/>
                        <a:pt x="262" y="439"/>
                        <a:pt x="584" y="400"/>
                      </a:cubicBezTo>
                      <a:cubicBezTo>
                        <a:pt x="648" y="393"/>
                        <a:pt x="691" y="365"/>
                        <a:pt x="713" y="328"/>
                      </a:cubicBezTo>
                      <a:cubicBezTo>
                        <a:pt x="603" y="332"/>
                        <a:pt x="483" y="293"/>
                        <a:pt x="394" y="24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3" name="Google Shape;3783;p24"/>
                <p:cNvSpPr/>
                <p:nvPr/>
              </p:nvSpPr>
              <p:spPr>
                <a:xfrm>
                  <a:off x="5320498" y="4620864"/>
                  <a:ext cx="98618" cy="256660"/>
                </a:xfrm>
                <a:custGeom>
                  <a:rect b="b" l="l" r="r" t="t"/>
                  <a:pathLst>
                    <a:path extrusionOk="0" h="786" w="302">
                      <a:moveTo>
                        <a:pt x="114" y="448"/>
                      </a:moveTo>
                      <a:cubicBezTo>
                        <a:pt x="85" y="378"/>
                        <a:pt x="79" y="294"/>
                        <a:pt x="108" y="224"/>
                      </a:cubicBezTo>
                      <a:cubicBezTo>
                        <a:pt x="136" y="156"/>
                        <a:pt x="186" y="114"/>
                        <a:pt x="231" y="59"/>
                      </a:cubicBezTo>
                      <a:cubicBezTo>
                        <a:pt x="251" y="34"/>
                        <a:pt x="275" y="17"/>
                        <a:pt x="302" y="4"/>
                      </a:cubicBezTo>
                      <a:cubicBezTo>
                        <a:pt x="229" y="-11"/>
                        <a:pt x="146" y="14"/>
                        <a:pt x="75" y="105"/>
                      </a:cubicBezTo>
                      <a:cubicBezTo>
                        <a:pt x="-131" y="367"/>
                        <a:pt x="150" y="786"/>
                        <a:pt x="150" y="786"/>
                      </a:cubicBezTo>
                      <a:cubicBezTo>
                        <a:pt x="150" y="786"/>
                        <a:pt x="213" y="722"/>
                        <a:pt x="283" y="639"/>
                      </a:cubicBezTo>
                      <a:cubicBezTo>
                        <a:pt x="211" y="590"/>
                        <a:pt x="148" y="529"/>
                        <a:pt x="114" y="4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4" name="Google Shape;3784;p24"/>
                <p:cNvSpPr/>
                <p:nvPr/>
              </p:nvSpPr>
              <p:spPr>
                <a:xfrm>
                  <a:off x="5354133" y="4883402"/>
                  <a:ext cx="217482" cy="128330"/>
                </a:xfrm>
                <a:custGeom>
                  <a:rect b="b" l="l" r="r" t="t"/>
                  <a:pathLst>
                    <a:path extrusionOk="0" h="393" w="666">
                      <a:moveTo>
                        <a:pt x="340" y="236"/>
                      </a:moveTo>
                      <a:cubicBezTo>
                        <a:pt x="280" y="192"/>
                        <a:pt x="214" y="137"/>
                        <a:pt x="184" y="67"/>
                      </a:cubicBezTo>
                      <a:cubicBezTo>
                        <a:pt x="174" y="44"/>
                        <a:pt x="167" y="21"/>
                        <a:pt x="165" y="0"/>
                      </a:cubicBezTo>
                      <a:cubicBezTo>
                        <a:pt x="112" y="2"/>
                        <a:pt x="57" y="10"/>
                        <a:pt x="0" y="25"/>
                      </a:cubicBezTo>
                      <a:cubicBezTo>
                        <a:pt x="0" y="25"/>
                        <a:pt x="320" y="462"/>
                        <a:pt x="593" y="384"/>
                      </a:cubicBezTo>
                      <a:cubicBezTo>
                        <a:pt x="627" y="374"/>
                        <a:pt x="651" y="359"/>
                        <a:pt x="666" y="341"/>
                      </a:cubicBezTo>
                      <a:cubicBezTo>
                        <a:pt x="549" y="349"/>
                        <a:pt x="442" y="312"/>
                        <a:pt x="340" y="23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85" name="Google Shape;3785;p24"/>
              <p:cNvSpPr/>
              <p:nvPr/>
            </p:nvSpPr>
            <p:spPr>
              <a:xfrm flipH="1">
                <a:off x="746765" y="4234691"/>
                <a:ext cx="620347" cy="1045976"/>
              </a:xfrm>
              <a:custGeom>
                <a:rect b="b" l="l" r="r" t="t"/>
                <a:pathLst>
                  <a:path extrusionOk="0" h="2912" w="1727">
                    <a:moveTo>
                      <a:pt x="27" y="2907"/>
                    </a:moveTo>
                    <a:cubicBezTo>
                      <a:pt x="172" y="2782"/>
                      <a:pt x="304" y="2618"/>
                      <a:pt x="422" y="2452"/>
                    </a:cubicBezTo>
                    <a:cubicBezTo>
                      <a:pt x="429" y="2454"/>
                      <a:pt x="439" y="2455"/>
                      <a:pt x="451" y="2456"/>
                    </a:cubicBezTo>
                    <a:cubicBezTo>
                      <a:pt x="477" y="2459"/>
                      <a:pt x="513" y="2460"/>
                      <a:pt x="555" y="2456"/>
                    </a:cubicBezTo>
                    <a:cubicBezTo>
                      <a:pt x="597" y="2452"/>
                      <a:pt x="646" y="2444"/>
                      <a:pt x="697" y="2429"/>
                    </a:cubicBezTo>
                    <a:cubicBezTo>
                      <a:pt x="748" y="2414"/>
                      <a:pt x="802" y="2394"/>
                      <a:pt x="855" y="2369"/>
                    </a:cubicBezTo>
                    <a:cubicBezTo>
                      <a:pt x="908" y="2344"/>
                      <a:pt x="961" y="2314"/>
                      <a:pt x="1009" y="2282"/>
                    </a:cubicBezTo>
                    <a:cubicBezTo>
                      <a:pt x="1034" y="2265"/>
                      <a:pt x="1057" y="2249"/>
                      <a:pt x="1079" y="2232"/>
                    </a:cubicBezTo>
                    <a:cubicBezTo>
                      <a:pt x="1100" y="2215"/>
                      <a:pt x="1121" y="2197"/>
                      <a:pt x="1140" y="2180"/>
                    </a:cubicBezTo>
                    <a:cubicBezTo>
                      <a:pt x="1158" y="2163"/>
                      <a:pt x="1175" y="2147"/>
                      <a:pt x="1190" y="2131"/>
                    </a:cubicBezTo>
                    <a:cubicBezTo>
                      <a:pt x="1205" y="2116"/>
                      <a:pt x="1218" y="2102"/>
                      <a:pt x="1229" y="2089"/>
                    </a:cubicBezTo>
                    <a:cubicBezTo>
                      <a:pt x="1250" y="2065"/>
                      <a:pt x="1261" y="2048"/>
                      <a:pt x="1261" y="2048"/>
                    </a:cubicBezTo>
                    <a:cubicBezTo>
                      <a:pt x="1261" y="2048"/>
                      <a:pt x="1246" y="2044"/>
                      <a:pt x="1221" y="2041"/>
                    </a:cubicBezTo>
                    <a:cubicBezTo>
                      <a:pt x="1208" y="2040"/>
                      <a:pt x="1193" y="2039"/>
                      <a:pt x="1175" y="2039"/>
                    </a:cubicBezTo>
                    <a:cubicBezTo>
                      <a:pt x="1158" y="2038"/>
                      <a:pt x="1138" y="2039"/>
                      <a:pt x="1117" y="2041"/>
                    </a:cubicBezTo>
                    <a:cubicBezTo>
                      <a:pt x="1096" y="2043"/>
                      <a:pt x="1073" y="2046"/>
                      <a:pt x="1049" y="2051"/>
                    </a:cubicBezTo>
                    <a:cubicBezTo>
                      <a:pt x="1026" y="2055"/>
                      <a:pt x="1001" y="2061"/>
                      <a:pt x="975" y="2068"/>
                    </a:cubicBezTo>
                    <a:cubicBezTo>
                      <a:pt x="924" y="2083"/>
                      <a:pt x="870" y="2104"/>
                      <a:pt x="817" y="2129"/>
                    </a:cubicBezTo>
                    <a:cubicBezTo>
                      <a:pt x="764" y="2154"/>
                      <a:pt x="711" y="2184"/>
                      <a:pt x="663" y="2216"/>
                    </a:cubicBezTo>
                    <a:cubicBezTo>
                      <a:pt x="614" y="2249"/>
                      <a:pt x="570" y="2284"/>
                      <a:pt x="532" y="2318"/>
                    </a:cubicBezTo>
                    <a:cubicBezTo>
                      <a:pt x="514" y="2334"/>
                      <a:pt x="497" y="2350"/>
                      <a:pt x="483" y="2366"/>
                    </a:cubicBezTo>
                    <a:cubicBezTo>
                      <a:pt x="491" y="2353"/>
                      <a:pt x="500" y="2340"/>
                      <a:pt x="509" y="2327"/>
                    </a:cubicBezTo>
                    <a:cubicBezTo>
                      <a:pt x="593" y="2204"/>
                      <a:pt x="671" y="2076"/>
                      <a:pt x="744" y="1946"/>
                    </a:cubicBezTo>
                    <a:cubicBezTo>
                      <a:pt x="749" y="1946"/>
                      <a:pt x="755" y="1947"/>
                      <a:pt x="762" y="1948"/>
                    </a:cubicBezTo>
                    <a:cubicBezTo>
                      <a:pt x="788" y="1950"/>
                      <a:pt x="824" y="1952"/>
                      <a:pt x="866" y="1948"/>
                    </a:cubicBezTo>
                    <a:cubicBezTo>
                      <a:pt x="908" y="1945"/>
                      <a:pt x="957" y="1935"/>
                      <a:pt x="1008" y="1920"/>
                    </a:cubicBezTo>
                    <a:cubicBezTo>
                      <a:pt x="1059" y="1906"/>
                      <a:pt x="1113" y="1885"/>
                      <a:pt x="1166" y="1860"/>
                    </a:cubicBezTo>
                    <a:cubicBezTo>
                      <a:pt x="1220" y="1835"/>
                      <a:pt x="1272" y="1806"/>
                      <a:pt x="1320" y="1773"/>
                    </a:cubicBezTo>
                    <a:cubicBezTo>
                      <a:pt x="1345" y="1757"/>
                      <a:pt x="1368" y="1740"/>
                      <a:pt x="1390" y="1723"/>
                    </a:cubicBezTo>
                    <a:cubicBezTo>
                      <a:pt x="1412" y="1706"/>
                      <a:pt x="1432" y="1688"/>
                      <a:pt x="1451" y="1672"/>
                    </a:cubicBezTo>
                    <a:cubicBezTo>
                      <a:pt x="1469" y="1655"/>
                      <a:pt x="1486" y="1638"/>
                      <a:pt x="1501" y="1623"/>
                    </a:cubicBezTo>
                    <a:cubicBezTo>
                      <a:pt x="1516" y="1607"/>
                      <a:pt x="1529" y="1593"/>
                      <a:pt x="1540" y="1581"/>
                    </a:cubicBezTo>
                    <a:cubicBezTo>
                      <a:pt x="1561" y="1556"/>
                      <a:pt x="1572" y="1539"/>
                      <a:pt x="1572" y="1539"/>
                    </a:cubicBezTo>
                    <a:cubicBezTo>
                      <a:pt x="1572" y="1539"/>
                      <a:pt x="1557" y="1535"/>
                      <a:pt x="1532" y="1532"/>
                    </a:cubicBezTo>
                    <a:cubicBezTo>
                      <a:pt x="1519" y="1531"/>
                      <a:pt x="1504" y="1530"/>
                      <a:pt x="1487" y="1530"/>
                    </a:cubicBezTo>
                    <a:cubicBezTo>
                      <a:pt x="1469" y="1530"/>
                      <a:pt x="1450" y="1531"/>
                      <a:pt x="1428" y="1532"/>
                    </a:cubicBezTo>
                    <a:cubicBezTo>
                      <a:pt x="1407" y="1535"/>
                      <a:pt x="1385" y="1537"/>
                      <a:pt x="1361" y="1542"/>
                    </a:cubicBezTo>
                    <a:cubicBezTo>
                      <a:pt x="1337" y="1546"/>
                      <a:pt x="1312" y="1552"/>
                      <a:pt x="1286" y="1560"/>
                    </a:cubicBezTo>
                    <a:cubicBezTo>
                      <a:pt x="1235" y="1574"/>
                      <a:pt x="1181" y="1595"/>
                      <a:pt x="1128" y="1620"/>
                    </a:cubicBezTo>
                    <a:cubicBezTo>
                      <a:pt x="1075" y="1646"/>
                      <a:pt x="1022" y="1675"/>
                      <a:pt x="974" y="1708"/>
                    </a:cubicBezTo>
                    <a:cubicBezTo>
                      <a:pt x="926" y="1740"/>
                      <a:pt x="881" y="1775"/>
                      <a:pt x="844" y="1809"/>
                    </a:cubicBezTo>
                    <a:cubicBezTo>
                      <a:pt x="824" y="1827"/>
                      <a:pt x="806" y="1844"/>
                      <a:pt x="791" y="1860"/>
                    </a:cubicBezTo>
                    <a:cubicBezTo>
                      <a:pt x="860" y="1731"/>
                      <a:pt x="925" y="1600"/>
                      <a:pt x="985" y="1467"/>
                    </a:cubicBezTo>
                    <a:cubicBezTo>
                      <a:pt x="991" y="1465"/>
                      <a:pt x="997" y="1464"/>
                      <a:pt x="1005" y="1462"/>
                    </a:cubicBezTo>
                    <a:cubicBezTo>
                      <a:pt x="1032" y="1455"/>
                      <a:pt x="1069" y="1442"/>
                      <a:pt x="1111" y="1423"/>
                    </a:cubicBezTo>
                    <a:cubicBezTo>
                      <a:pt x="1153" y="1404"/>
                      <a:pt x="1201" y="1379"/>
                      <a:pt x="1249" y="1347"/>
                    </a:cubicBezTo>
                    <a:cubicBezTo>
                      <a:pt x="1298" y="1315"/>
                      <a:pt x="1348" y="1277"/>
                      <a:pt x="1396" y="1235"/>
                    </a:cubicBezTo>
                    <a:cubicBezTo>
                      <a:pt x="1444" y="1193"/>
                      <a:pt x="1489" y="1148"/>
                      <a:pt x="1530" y="1101"/>
                    </a:cubicBezTo>
                    <a:cubicBezTo>
                      <a:pt x="1551" y="1078"/>
                      <a:pt x="1570" y="1055"/>
                      <a:pt x="1588" y="1032"/>
                    </a:cubicBezTo>
                    <a:cubicBezTo>
                      <a:pt x="1606" y="1009"/>
                      <a:pt x="1622" y="985"/>
                      <a:pt x="1637" y="964"/>
                    </a:cubicBezTo>
                    <a:cubicBezTo>
                      <a:pt x="1652" y="942"/>
                      <a:pt x="1665" y="921"/>
                      <a:pt x="1676" y="902"/>
                    </a:cubicBezTo>
                    <a:cubicBezTo>
                      <a:pt x="1687" y="883"/>
                      <a:pt x="1697" y="865"/>
                      <a:pt x="1704" y="851"/>
                    </a:cubicBezTo>
                    <a:cubicBezTo>
                      <a:pt x="1720" y="821"/>
                      <a:pt x="1727" y="802"/>
                      <a:pt x="1727" y="802"/>
                    </a:cubicBezTo>
                    <a:cubicBezTo>
                      <a:pt x="1727" y="802"/>
                      <a:pt x="1711" y="804"/>
                      <a:pt x="1684" y="811"/>
                    </a:cubicBezTo>
                    <a:cubicBezTo>
                      <a:pt x="1670" y="814"/>
                      <a:pt x="1655" y="819"/>
                      <a:pt x="1637" y="825"/>
                    </a:cubicBezTo>
                    <a:cubicBezTo>
                      <a:pt x="1619" y="832"/>
                      <a:pt x="1599" y="840"/>
                      <a:pt x="1578" y="849"/>
                    </a:cubicBezTo>
                    <a:cubicBezTo>
                      <a:pt x="1557" y="859"/>
                      <a:pt x="1534" y="870"/>
                      <a:pt x="1511" y="882"/>
                    </a:cubicBezTo>
                    <a:cubicBezTo>
                      <a:pt x="1488" y="895"/>
                      <a:pt x="1464" y="910"/>
                      <a:pt x="1440" y="926"/>
                    </a:cubicBezTo>
                    <a:cubicBezTo>
                      <a:pt x="1391" y="957"/>
                      <a:pt x="1341" y="996"/>
                      <a:pt x="1294" y="1037"/>
                    </a:cubicBezTo>
                    <a:cubicBezTo>
                      <a:pt x="1246" y="1079"/>
                      <a:pt x="1200" y="1125"/>
                      <a:pt x="1159" y="1171"/>
                    </a:cubicBezTo>
                    <a:cubicBezTo>
                      <a:pt x="1119" y="1217"/>
                      <a:pt x="1083" y="1264"/>
                      <a:pt x="1054" y="1306"/>
                    </a:cubicBezTo>
                    <a:cubicBezTo>
                      <a:pt x="1101" y="1193"/>
                      <a:pt x="1146" y="1079"/>
                      <a:pt x="1187" y="963"/>
                    </a:cubicBezTo>
                    <a:cubicBezTo>
                      <a:pt x="1205" y="938"/>
                      <a:pt x="1226" y="906"/>
                      <a:pt x="1248" y="869"/>
                    </a:cubicBezTo>
                    <a:cubicBezTo>
                      <a:pt x="1274" y="822"/>
                      <a:pt x="1301" y="768"/>
                      <a:pt x="1326" y="710"/>
                    </a:cubicBezTo>
                    <a:cubicBezTo>
                      <a:pt x="1351" y="651"/>
                      <a:pt x="1373" y="588"/>
                      <a:pt x="1391" y="524"/>
                    </a:cubicBezTo>
                    <a:cubicBezTo>
                      <a:pt x="1409" y="461"/>
                      <a:pt x="1423" y="396"/>
                      <a:pt x="1433" y="335"/>
                    </a:cubicBezTo>
                    <a:cubicBezTo>
                      <a:pt x="1437" y="305"/>
                      <a:pt x="1441" y="276"/>
                      <a:pt x="1443" y="247"/>
                    </a:cubicBezTo>
                    <a:cubicBezTo>
                      <a:pt x="1445" y="219"/>
                      <a:pt x="1446" y="192"/>
                      <a:pt x="1447" y="168"/>
                    </a:cubicBezTo>
                    <a:cubicBezTo>
                      <a:pt x="1447" y="143"/>
                      <a:pt x="1447" y="120"/>
                      <a:pt x="1445" y="99"/>
                    </a:cubicBezTo>
                    <a:cubicBezTo>
                      <a:pt x="1444" y="79"/>
                      <a:pt x="1443" y="61"/>
                      <a:pt x="1440" y="46"/>
                    </a:cubicBezTo>
                    <a:cubicBezTo>
                      <a:pt x="1437" y="17"/>
                      <a:pt x="1432" y="0"/>
                      <a:pt x="1432" y="0"/>
                    </a:cubicBezTo>
                    <a:cubicBezTo>
                      <a:pt x="1432" y="0"/>
                      <a:pt x="1419" y="14"/>
                      <a:pt x="1399" y="40"/>
                    </a:cubicBezTo>
                    <a:cubicBezTo>
                      <a:pt x="1389" y="53"/>
                      <a:pt x="1378" y="69"/>
                      <a:pt x="1365" y="88"/>
                    </a:cubicBezTo>
                    <a:cubicBezTo>
                      <a:pt x="1353" y="106"/>
                      <a:pt x="1340" y="127"/>
                      <a:pt x="1327" y="150"/>
                    </a:cubicBezTo>
                    <a:cubicBezTo>
                      <a:pt x="1314" y="173"/>
                      <a:pt x="1300" y="198"/>
                      <a:pt x="1287" y="225"/>
                    </a:cubicBezTo>
                    <a:cubicBezTo>
                      <a:pt x="1274" y="251"/>
                      <a:pt x="1261" y="279"/>
                      <a:pt x="1249" y="309"/>
                    </a:cubicBezTo>
                    <a:cubicBezTo>
                      <a:pt x="1224" y="367"/>
                      <a:pt x="1202" y="430"/>
                      <a:pt x="1184" y="494"/>
                    </a:cubicBezTo>
                    <a:cubicBezTo>
                      <a:pt x="1166" y="558"/>
                      <a:pt x="1152" y="622"/>
                      <a:pt x="1143" y="683"/>
                    </a:cubicBezTo>
                    <a:cubicBezTo>
                      <a:pt x="1133" y="744"/>
                      <a:pt x="1129" y="801"/>
                      <a:pt x="1128" y="851"/>
                    </a:cubicBezTo>
                    <a:cubicBezTo>
                      <a:pt x="1128" y="901"/>
                      <a:pt x="1131" y="943"/>
                      <a:pt x="1135" y="972"/>
                    </a:cubicBezTo>
                    <a:cubicBezTo>
                      <a:pt x="1136" y="982"/>
                      <a:pt x="1137" y="991"/>
                      <a:pt x="1138" y="998"/>
                    </a:cubicBezTo>
                    <a:cubicBezTo>
                      <a:pt x="1071" y="1183"/>
                      <a:pt x="996" y="1366"/>
                      <a:pt x="913" y="1544"/>
                    </a:cubicBezTo>
                    <a:cubicBezTo>
                      <a:pt x="917" y="1515"/>
                      <a:pt x="920" y="1477"/>
                      <a:pt x="922" y="1435"/>
                    </a:cubicBezTo>
                    <a:cubicBezTo>
                      <a:pt x="923" y="1385"/>
                      <a:pt x="921" y="1329"/>
                      <a:pt x="914" y="1272"/>
                    </a:cubicBezTo>
                    <a:cubicBezTo>
                      <a:pt x="907" y="1215"/>
                      <a:pt x="895" y="1157"/>
                      <a:pt x="880" y="1102"/>
                    </a:cubicBezTo>
                    <a:cubicBezTo>
                      <a:pt x="864" y="1046"/>
                      <a:pt x="845" y="993"/>
                      <a:pt x="822" y="945"/>
                    </a:cubicBezTo>
                    <a:cubicBezTo>
                      <a:pt x="811" y="922"/>
                      <a:pt x="799" y="899"/>
                      <a:pt x="787" y="879"/>
                    </a:cubicBezTo>
                    <a:cubicBezTo>
                      <a:pt x="774" y="858"/>
                      <a:pt x="762" y="840"/>
                      <a:pt x="749" y="823"/>
                    </a:cubicBezTo>
                    <a:cubicBezTo>
                      <a:pt x="737" y="806"/>
                      <a:pt x="725" y="791"/>
                      <a:pt x="713" y="778"/>
                    </a:cubicBezTo>
                    <a:cubicBezTo>
                      <a:pt x="701" y="766"/>
                      <a:pt x="691" y="755"/>
                      <a:pt x="681" y="746"/>
                    </a:cubicBezTo>
                    <a:cubicBezTo>
                      <a:pt x="662" y="729"/>
                      <a:pt x="649" y="721"/>
                      <a:pt x="649" y="721"/>
                    </a:cubicBezTo>
                    <a:cubicBezTo>
                      <a:pt x="649" y="721"/>
                      <a:pt x="644" y="741"/>
                      <a:pt x="639" y="772"/>
                    </a:cubicBezTo>
                    <a:cubicBezTo>
                      <a:pt x="636" y="788"/>
                      <a:pt x="634" y="807"/>
                      <a:pt x="632" y="828"/>
                    </a:cubicBezTo>
                    <a:cubicBezTo>
                      <a:pt x="630" y="850"/>
                      <a:pt x="628" y="873"/>
                      <a:pt x="627" y="898"/>
                    </a:cubicBezTo>
                    <a:cubicBezTo>
                      <a:pt x="627" y="923"/>
                      <a:pt x="627" y="949"/>
                      <a:pt x="628" y="977"/>
                    </a:cubicBezTo>
                    <a:cubicBezTo>
                      <a:pt x="629" y="1004"/>
                      <a:pt x="632" y="1032"/>
                      <a:pt x="635" y="1061"/>
                    </a:cubicBezTo>
                    <a:cubicBezTo>
                      <a:pt x="642" y="1118"/>
                      <a:pt x="654" y="1176"/>
                      <a:pt x="670" y="1231"/>
                    </a:cubicBezTo>
                    <a:cubicBezTo>
                      <a:pt x="685" y="1287"/>
                      <a:pt x="705" y="1340"/>
                      <a:pt x="728" y="1387"/>
                    </a:cubicBezTo>
                    <a:cubicBezTo>
                      <a:pt x="750" y="1435"/>
                      <a:pt x="775" y="1476"/>
                      <a:pt x="800" y="1510"/>
                    </a:cubicBezTo>
                    <a:cubicBezTo>
                      <a:pt x="825" y="1544"/>
                      <a:pt x="850" y="1570"/>
                      <a:pt x="868" y="1586"/>
                    </a:cubicBezTo>
                    <a:cubicBezTo>
                      <a:pt x="875" y="1592"/>
                      <a:pt x="881" y="1597"/>
                      <a:pt x="886" y="1601"/>
                    </a:cubicBezTo>
                    <a:cubicBezTo>
                      <a:pt x="800" y="1779"/>
                      <a:pt x="706" y="1953"/>
                      <a:pt x="603" y="2120"/>
                    </a:cubicBezTo>
                    <a:cubicBezTo>
                      <a:pt x="604" y="2114"/>
                      <a:pt x="605" y="2108"/>
                      <a:pt x="606" y="2100"/>
                    </a:cubicBezTo>
                    <a:cubicBezTo>
                      <a:pt x="611" y="2069"/>
                      <a:pt x="616" y="2025"/>
                      <a:pt x="617" y="1975"/>
                    </a:cubicBezTo>
                    <a:cubicBezTo>
                      <a:pt x="618" y="1925"/>
                      <a:pt x="616" y="1869"/>
                      <a:pt x="609" y="1812"/>
                    </a:cubicBezTo>
                    <a:cubicBezTo>
                      <a:pt x="603" y="1755"/>
                      <a:pt x="591" y="1697"/>
                      <a:pt x="575" y="1641"/>
                    </a:cubicBezTo>
                    <a:cubicBezTo>
                      <a:pt x="560" y="1586"/>
                      <a:pt x="540" y="1532"/>
                      <a:pt x="518" y="1485"/>
                    </a:cubicBezTo>
                    <a:cubicBezTo>
                      <a:pt x="506" y="1461"/>
                      <a:pt x="494" y="1439"/>
                      <a:pt x="482" y="1419"/>
                    </a:cubicBezTo>
                    <a:cubicBezTo>
                      <a:pt x="470" y="1398"/>
                      <a:pt x="457" y="1380"/>
                      <a:pt x="445" y="1363"/>
                    </a:cubicBezTo>
                    <a:cubicBezTo>
                      <a:pt x="432" y="1346"/>
                      <a:pt x="420" y="1331"/>
                      <a:pt x="409" y="1318"/>
                    </a:cubicBezTo>
                    <a:cubicBezTo>
                      <a:pt x="397" y="1305"/>
                      <a:pt x="386" y="1295"/>
                      <a:pt x="377" y="1286"/>
                    </a:cubicBezTo>
                    <a:cubicBezTo>
                      <a:pt x="358" y="1269"/>
                      <a:pt x="345" y="1261"/>
                      <a:pt x="345" y="1261"/>
                    </a:cubicBezTo>
                    <a:cubicBezTo>
                      <a:pt x="345" y="1261"/>
                      <a:pt x="340" y="1281"/>
                      <a:pt x="334" y="1312"/>
                    </a:cubicBezTo>
                    <a:cubicBezTo>
                      <a:pt x="332" y="1328"/>
                      <a:pt x="329" y="1347"/>
                      <a:pt x="327" y="1368"/>
                    </a:cubicBezTo>
                    <a:cubicBezTo>
                      <a:pt x="325" y="1389"/>
                      <a:pt x="324" y="1413"/>
                      <a:pt x="323" y="1438"/>
                    </a:cubicBezTo>
                    <a:cubicBezTo>
                      <a:pt x="323" y="1463"/>
                      <a:pt x="322" y="1489"/>
                      <a:pt x="324" y="1516"/>
                    </a:cubicBezTo>
                    <a:cubicBezTo>
                      <a:pt x="325" y="1544"/>
                      <a:pt x="327" y="1572"/>
                      <a:pt x="331" y="1600"/>
                    </a:cubicBezTo>
                    <a:cubicBezTo>
                      <a:pt x="338" y="1657"/>
                      <a:pt x="350" y="1715"/>
                      <a:pt x="365" y="1771"/>
                    </a:cubicBezTo>
                    <a:cubicBezTo>
                      <a:pt x="381" y="1827"/>
                      <a:pt x="401" y="1880"/>
                      <a:pt x="423" y="1927"/>
                    </a:cubicBezTo>
                    <a:cubicBezTo>
                      <a:pt x="446" y="1975"/>
                      <a:pt x="471" y="2016"/>
                      <a:pt x="496" y="2050"/>
                    </a:cubicBezTo>
                    <a:cubicBezTo>
                      <a:pt x="521" y="2083"/>
                      <a:pt x="545" y="2109"/>
                      <a:pt x="564" y="2126"/>
                    </a:cubicBezTo>
                    <a:cubicBezTo>
                      <a:pt x="573" y="2135"/>
                      <a:pt x="581" y="2141"/>
                      <a:pt x="587" y="2145"/>
                    </a:cubicBezTo>
                    <a:cubicBezTo>
                      <a:pt x="547" y="2209"/>
                      <a:pt x="506" y="2272"/>
                      <a:pt x="463" y="2334"/>
                    </a:cubicBezTo>
                    <a:cubicBezTo>
                      <a:pt x="410" y="2409"/>
                      <a:pt x="355" y="2486"/>
                      <a:pt x="297" y="2561"/>
                    </a:cubicBezTo>
                    <a:cubicBezTo>
                      <a:pt x="299" y="2553"/>
                      <a:pt x="301" y="2544"/>
                      <a:pt x="302" y="2533"/>
                    </a:cubicBezTo>
                    <a:cubicBezTo>
                      <a:pt x="307" y="2502"/>
                      <a:pt x="312" y="2458"/>
                      <a:pt x="313" y="2408"/>
                    </a:cubicBezTo>
                    <a:cubicBezTo>
                      <a:pt x="315" y="2358"/>
                      <a:pt x="313" y="2302"/>
                      <a:pt x="306" y="2246"/>
                    </a:cubicBezTo>
                    <a:cubicBezTo>
                      <a:pt x="299" y="2188"/>
                      <a:pt x="287" y="2130"/>
                      <a:pt x="272" y="2075"/>
                    </a:cubicBezTo>
                    <a:cubicBezTo>
                      <a:pt x="256" y="2019"/>
                      <a:pt x="237" y="1966"/>
                      <a:pt x="214" y="1918"/>
                    </a:cubicBezTo>
                    <a:cubicBezTo>
                      <a:pt x="203" y="1895"/>
                      <a:pt x="191" y="1872"/>
                      <a:pt x="178" y="1852"/>
                    </a:cubicBezTo>
                    <a:cubicBezTo>
                      <a:pt x="166" y="1831"/>
                      <a:pt x="153" y="1813"/>
                      <a:pt x="141" y="1796"/>
                    </a:cubicBezTo>
                    <a:cubicBezTo>
                      <a:pt x="129" y="1779"/>
                      <a:pt x="117" y="1764"/>
                      <a:pt x="105" y="1751"/>
                    </a:cubicBezTo>
                    <a:cubicBezTo>
                      <a:pt x="93" y="1739"/>
                      <a:pt x="82" y="1728"/>
                      <a:pt x="73" y="1719"/>
                    </a:cubicBezTo>
                    <a:cubicBezTo>
                      <a:pt x="54" y="1702"/>
                      <a:pt x="41" y="1694"/>
                      <a:pt x="41" y="1694"/>
                    </a:cubicBezTo>
                    <a:cubicBezTo>
                      <a:pt x="41" y="1694"/>
                      <a:pt x="36" y="1714"/>
                      <a:pt x="31" y="1745"/>
                    </a:cubicBezTo>
                    <a:cubicBezTo>
                      <a:pt x="28" y="1761"/>
                      <a:pt x="26" y="1780"/>
                      <a:pt x="24" y="1801"/>
                    </a:cubicBezTo>
                    <a:cubicBezTo>
                      <a:pt x="22" y="1823"/>
                      <a:pt x="20" y="1846"/>
                      <a:pt x="19" y="1871"/>
                    </a:cubicBezTo>
                    <a:cubicBezTo>
                      <a:pt x="19" y="1896"/>
                      <a:pt x="19" y="1923"/>
                      <a:pt x="20" y="1949"/>
                    </a:cubicBezTo>
                    <a:cubicBezTo>
                      <a:pt x="21" y="1977"/>
                      <a:pt x="24" y="2005"/>
                      <a:pt x="27" y="2033"/>
                    </a:cubicBezTo>
                    <a:cubicBezTo>
                      <a:pt x="34" y="2091"/>
                      <a:pt x="46" y="2148"/>
                      <a:pt x="61" y="2204"/>
                    </a:cubicBezTo>
                    <a:cubicBezTo>
                      <a:pt x="77" y="2260"/>
                      <a:pt x="97" y="2313"/>
                      <a:pt x="119" y="2360"/>
                    </a:cubicBezTo>
                    <a:cubicBezTo>
                      <a:pt x="142" y="2408"/>
                      <a:pt x="167" y="2449"/>
                      <a:pt x="192" y="2483"/>
                    </a:cubicBezTo>
                    <a:cubicBezTo>
                      <a:pt x="217" y="2517"/>
                      <a:pt x="241" y="2542"/>
                      <a:pt x="260" y="2559"/>
                    </a:cubicBezTo>
                    <a:cubicBezTo>
                      <a:pt x="270" y="2568"/>
                      <a:pt x="278" y="2574"/>
                      <a:pt x="283" y="2579"/>
                    </a:cubicBezTo>
                    <a:cubicBezTo>
                      <a:pt x="198" y="2687"/>
                      <a:pt x="107" y="2790"/>
                      <a:pt x="9" y="2874"/>
                    </a:cubicBezTo>
                    <a:cubicBezTo>
                      <a:pt x="-12" y="2892"/>
                      <a:pt x="6" y="2925"/>
                      <a:pt x="27" y="29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786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25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88" name="Google Shape;3788;p25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789" name="Google Shape;3789;p25"/>
          <p:cNvSpPr txBox="1"/>
          <p:nvPr>
            <p:ph idx="1" type="subTitle"/>
          </p:nvPr>
        </p:nvSpPr>
        <p:spPr>
          <a:xfrm>
            <a:off x="1011138" y="2574440"/>
            <a:ext cx="21753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0" name="Google Shape;3790;p25"/>
          <p:cNvSpPr txBox="1"/>
          <p:nvPr>
            <p:ph idx="2" type="subTitle"/>
          </p:nvPr>
        </p:nvSpPr>
        <p:spPr>
          <a:xfrm>
            <a:off x="3484350" y="2574440"/>
            <a:ext cx="21753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1" name="Google Shape;3791;p25"/>
          <p:cNvSpPr txBox="1"/>
          <p:nvPr>
            <p:ph idx="3" type="subTitle"/>
          </p:nvPr>
        </p:nvSpPr>
        <p:spPr>
          <a:xfrm>
            <a:off x="5957563" y="2574440"/>
            <a:ext cx="21753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2" name="Google Shape;3792;p25"/>
          <p:cNvSpPr txBox="1"/>
          <p:nvPr>
            <p:ph idx="4" type="subTitle"/>
          </p:nvPr>
        </p:nvSpPr>
        <p:spPr>
          <a:xfrm>
            <a:off x="1011138" y="2096538"/>
            <a:ext cx="21753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793" name="Google Shape;3793;p25"/>
          <p:cNvSpPr txBox="1"/>
          <p:nvPr>
            <p:ph idx="5" type="subTitle"/>
          </p:nvPr>
        </p:nvSpPr>
        <p:spPr>
          <a:xfrm>
            <a:off x="3484350" y="2096538"/>
            <a:ext cx="21753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794" name="Google Shape;3794;p25"/>
          <p:cNvSpPr txBox="1"/>
          <p:nvPr>
            <p:ph idx="6" type="subTitle"/>
          </p:nvPr>
        </p:nvSpPr>
        <p:spPr>
          <a:xfrm>
            <a:off x="5957563" y="2096538"/>
            <a:ext cx="21753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795" name="Shape 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" name="Google Shape;3796;p26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97" name="Google Shape;3797;p26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798" name="Google Shape;3798;p26"/>
          <p:cNvSpPr txBox="1"/>
          <p:nvPr>
            <p:ph idx="1" type="subTitle"/>
          </p:nvPr>
        </p:nvSpPr>
        <p:spPr>
          <a:xfrm>
            <a:off x="1989550" y="1944213"/>
            <a:ext cx="1944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9" name="Google Shape;3799;p26"/>
          <p:cNvSpPr txBox="1"/>
          <p:nvPr>
            <p:ph idx="2" type="subTitle"/>
          </p:nvPr>
        </p:nvSpPr>
        <p:spPr>
          <a:xfrm>
            <a:off x="5210446" y="1944213"/>
            <a:ext cx="1944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0" name="Google Shape;3800;p26"/>
          <p:cNvSpPr txBox="1"/>
          <p:nvPr>
            <p:ph idx="3" type="subTitle"/>
          </p:nvPr>
        </p:nvSpPr>
        <p:spPr>
          <a:xfrm>
            <a:off x="1989929" y="3394550"/>
            <a:ext cx="1944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1" name="Google Shape;3801;p26"/>
          <p:cNvSpPr txBox="1"/>
          <p:nvPr>
            <p:ph idx="4" type="subTitle"/>
          </p:nvPr>
        </p:nvSpPr>
        <p:spPr>
          <a:xfrm>
            <a:off x="5210446" y="3394550"/>
            <a:ext cx="1944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2" name="Google Shape;3802;p26"/>
          <p:cNvSpPr txBox="1"/>
          <p:nvPr>
            <p:ph idx="5" type="subTitle"/>
          </p:nvPr>
        </p:nvSpPr>
        <p:spPr>
          <a:xfrm>
            <a:off x="1989562" y="1466313"/>
            <a:ext cx="1944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803" name="Google Shape;3803;p26"/>
          <p:cNvSpPr txBox="1"/>
          <p:nvPr>
            <p:ph idx="6" type="subTitle"/>
          </p:nvPr>
        </p:nvSpPr>
        <p:spPr>
          <a:xfrm>
            <a:off x="1989562" y="2916650"/>
            <a:ext cx="1944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804" name="Google Shape;3804;p26"/>
          <p:cNvSpPr txBox="1"/>
          <p:nvPr>
            <p:ph idx="7" type="subTitle"/>
          </p:nvPr>
        </p:nvSpPr>
        <p:spPr>
          <a:xfrm>
            <a:off x="5210446" y="1466313"/>
            <a:ext cx="1944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805" name="Google Shape;3805;p26"/>
          <p:cNvSpPr txBox="1"/>
          <p:nvPr>
            <p:ph idx="8" type="subTitle"/>
          </p:nvPr>
        </p:nvSpPr>
        <p:spPr>
          <a:xfrm>
            <a:off x="5210446" y="2916650"/>
            <a:ext cx="1944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grpSp>
        <p:nvGrpSpPr>
          <p:cNvPr id="3806" name="Google Shape;3806;p26"/>
          <p:cNvGrpSpPr/>
          <p:nvPr/>
        </p:nvGrpSpPr>
        <p:grpSpPr>
          <a:xfrm>
            <a:off x="-228593" y="3628426"/>
            <a:ext cx="1824995" cy="1743683"/>
            <a:chOff x="2054007" y="2905551"/>
            <a:chExt cx="2339738" cy="2235491"/>
          </a:xfrm>
        </p:grpSpPr>
        <p:grpSp>
          <p:nvGrpSpPr>
            <p:cNvPr id="3807" name="Google Shape;3807;p26"/>
            <p:cNvGrpSpPr/>
            <p:nvPr/>
          </p:nvGrpSpPr>
          <p:grpSpPr>
            <a:xfrm>
              <a:off x="2054007" y="2905551"/>
              <a:ext cx="759884" cy="1397265"/>
              <a:chOff x="2054007" y="2905551"/>
              <a:chExt cx="759884" cy="1397265"/>
            </a:xfrm>
          </p:grpSpPr>
          <p:sp>
            <p:nvSpPr>
              <p:cNvPr id="3808" name="Google Shape;3808;p26"/>
              <p:cNvSpPr/>
              <p:nvPr/>
            </p:nvSpPr>
            <p:spPr>
              <a:xfrm>
                <a:off x="2418111" y="2905551"/>
                <a:ext cx="145315" cy="459115"/>
              </a:xfrm>
              <a:custGeom>
                <a:rect b="b" l="l" r="r" t="t"/>
                <a:pathLst>
                  <a:path extrusionOk="0" h="1406" w="445">
                    <a:moveTo>
                      <a:pt x="106" y="1406"/>
                    </a:moveTo>
                    <a:cubicBezTo>
                      <a:pt x="106" y="1406"/>
                      <a:pt x="713" y="886"/>
                      <a:pt x="302" y="0"/>
                    </a:cubicBezTo>
                    <a:cubicBezTo>
                      <a:pt x="302" y="0"/>
                      <a:pt x="-216" y="680"/>
                      <a:pt x="106" y="14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9" name="Google Shape;3809;p26"/>
              <p:cNvSpPr/>
              <p:nvPr/>
            </p:nvSpPr>
            <p:spPr>
              <a:xfrm>
                <a:off x="2418111" y="2905551"/>
                <a:ext cx="112660" cy="459115"/>
              </a:xfrm>
              <a:custGeom>
                <a:rect b="b" l="l" r="r" t="t"/>
                <a:pathLst>
                  <a:path extrusionOk="0" h="1406" w="345">
                    <a:moveTo>
                      <a:pt x="302" y="0"/>
                    </a:moveTo>
                    <a:cubicBezTo>
                      <a:pt x="318" y="34"/>
                      <a:pt x="332" y="68"/>
                      <a:pt x="345" y="101"/>
                    </a:cubicBezTo>
                    <a:cubicBezTo>
                      <a:pt x="291" y="177"/>
                      <a:pt x="-103" y="757"/>
                      <a:pt x="115" y="1397"/>
                    </a:cubicBezTo>
                    <a:cubicBezTo>
                      <a:pt x="110" y="1403"/>
                      <a:pt x="106" y="1406"/>
                      <a:pt x="106" y="1406"/>
                    </a:cubicBezTo>
                    <a:cubicBezTo>
                      <a:pt x="-216" y="680"/>
                      <a:pt x="302" y="0"/>
                      <a:pt x="30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0" name="Google Shape;3810;p26"/>
              <p:cNvSpPr/>
              <p:nvPr/>
            </p:nvSpPr>
            <p:spPr>
              <a:xfrm>
                <a:off x="2538609" y="3183763"/>
                <a:ext cx="275282" cy="372909"/>
              </a:xfrm>
              <a:custGeom>
                <a:rect b="b" l="l" r="r" t="t"/>
                <a:pathLst>
                  <a:path extrusionOk="0" h="1142" w="843">
                    <a:moveTo>
                      <a:pt x="0" y="1142"/>
                    </a:moveTo>
                    <a:cubicBezTo>
                      <a:pt x="0" y="1142"/>
                      <a:pt x="781" y="975"/>
                      <a:pt x="843" y="0"/>
                    </a:cubicBezTo>
                    <a:cubicBezTo>
                      <a:pt x="843" y="0"/>
                      <a:pt x="63" y="350"/>
                      <a:pt x="0" y="11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1" name="Google Shape;3811;p26"/>
              <p:cNvSpPr/>
              <p:nvPr/>
            </p:nvSpPr>
            <p:spPr>
              <a:xfrm>
                <a:off x="2538609" y="3183763"/>
                <a:ext cx="275282" cy="372909"/>
              </a:xfrm>
              <a:custGeom>
                <a:rect b="b" l="l" r="r" t="t"/>
                <a:pathLst>
                  <a:path extrusionOk="0" h="1142" w="843">
                    <a:moveTo>
                      <a:pt x="843" y="0"/>
                    </a:moveTo>
                    <a:cubicBezTo>
                      <a:pt x="841" y="38"/>
                      <a:pt x="837" y="74"/>
                      <a:pt x="833" y="109"/>
                    </a:cubicBezTo>
                    <a:cubicBezTo>
                      <a:pt x="749" y="150"/>
                      <a:pt x="125" y="472"/>
                      <a:pt x="12" y="1139"/>
                    </a:cubicBezTo>
                    <a:cubicBezTo>
                      <a:pt x="4" y="1141"/>
                      <a:pt x="0" y="1142"/>
                      <a:pt x="0" y="1142"/>
                    </a:cubicBezTo>
                    <a:cubicBezTo>
                      <a:pt x="63" y="350"/>
                      <a:pt x="843" y="0"/>
                      <a:pt x="84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2" name="Google Shape;3812;p26"/>
              <p:cNvSpPr/>
              <p:nvPr/>
            </p:nvSpPr>
            <p:spPr>
              <a:xfrm>
                <a:off x="2054007" y="3296092"/>
                <a:ext cx="317407" cy="337969"/>
              </a:xfrm>
              <a:custGeom>
                <a:rect b="b" l="l" r="r" t="t"/>
                <a:pathLst>
                  <a:path extrusionOk="0" h="1035" w="972">
                    <a:moveTo>
                      <a:pt x="972" y="1035"/>
                    </a:moveTo>
                    <a:cubicBezTo>
                      <a:pt x="972" y="1035"/>
                      <a:pt x="948" y="236"/>
                      <a:pt x="0" y="0"/>
                    </a:cubicBezTo>
                    <a:cubicBezTo>
                      <a:pt x="0" y="0"/>
                      <a:pt x="205" y="830"/>
                      <a:pt x="972" y="1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3" name="Google Shape;3813;p26"/>
              <p:cNvSpPr/>
              <p:nvPr/>
            </p:nvSpPr>
            <p:spPr>
              <a:xfrm>
                <a:off x="2054007" y="3296092"/>
                <a:ext cx="317407" cy="337969"/>
              </a:xfrm>
              <a:custGeom>
                <a:rect b="b" l="l" r="r" t="t"/>
                <a:pathLst>
                  <a:path extrusionOk="0" h="1035" w="972">
                    <a:moveTo>
                      <a:pt x="0" y="0"/>
                    </a:moveTo>
                    <a:cubicBezTo>
                      <a:pt x="37" y="9"/>
                      <a:pt x="72" y="19"/>
                      <a:pt x="106" y="30"/>
                    </a:cubicBezTo>
                    <a:cubicBezTo>
                      <a:pt x="131" y="120"/>
                      <a:pt x="335" y="791"/>
                      <a:pt x="971" y="1023"/>
                    </a:cubicBezTo>
                    <a:cubicBezTo>
                      <a:pt x="972" y="1031"/>
                      <a:pt x="972" y="1035"/>
                      <a:pt x="972" y="1035"/>
                    </a:cubicBezTo>
                    <a:cubicBezTo>
                      <a:pt x="205" y="8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26"/>
              <p:cNvSpPr/>
              <p:nvPr/>
            </p:nvSpPr>
            <p:spPr>
              <a:xfrm>
                <a:off x="2138257" y="3687613"/>
                <a:ext cx="287691" cy="306295"/>
              </a:xfrm>
              <a:custGeom>
                <a:rect b="b" l="l" r="r" t="t"/>
                <a:pathLst>
                  <a:path extrusionOk="0" h="938" w="881">
                    <a:moveTo>
                      <a:pt x="881" y="938"/>
                    </a:moveTo>
                    <a:cubicBezTo>
                      <a:pt x="881" y="938"/>
                      <a:pt x="859" y="214"/>
                      <a:pt x="0" y="0"/>
                    </a:cubicBezTo>
                    <a:cubicBezTo>
                      <a:pt x="0" y="0"/>
                      <a:pt x="186" y="752"/>
                      <a:pt x="881" y="9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26"/>
              <p:cNvSpPr/>
              <p:nvPr/>
            </p:nvSpPr>
            <p:spPr>
              <a:xfrm>
                <a:off x="2138257" y="3687613"/>
                <a:ext cx="287691" cy="306295"/>
              </a:xfrm>
              <a:custGeom>
                <a:rect b="b" l="l" r="r" t="t"/>
                <a:pathLst>
                  <a:path extrusionOk="0" h="938" w="881">
                    <a:moveTo>
                      <a:pt x="0" y="0"/>
                    </a:moveTo>
                    <a:cubicBezTo>
                      <a:pt x="34" y="8"/>
                      <a:pt x="65" y="17"/>
                      <a:pt x="96" y="27"/>
                    </a:cubicBezTo>
                    <a:cubicBezTo>
                      <a:pt x="119" y="108"/>
                      <a:pt x="304" y="717"/>
                      <a:pt x="880" y="926"/>
                    </a:cubicBezTo>
                    <a:cubicBezTo>
                      <a:pt x="881" y="934"/>
                      <a:pt x="881" y="938"/>
                      <a:pt x="881" y="938"/>
                    </a:cubicBezTo>
                    <a:cubicBezTo>
                      <a:pt x="186" y="75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6" name="Google Shape;3816;p26"/>
              <p:cNvSpPr/>
              <p:nvPr/>
            </p:nvSpPr>
            <p:spPr>
              <a:xfrm>
                <a:off x="2484401" y="3633734"/>
                <a:ext cx="190052" cy="373235"/>
              </a:xfrm>
              <a:custGeom>
                <a:rect b="b" l="l" r="r" t="t"/>
                <a:pathLst>
                  <a:path extrusionOk="0" h="1143" w="582">
                    <a:moveTo>
                      <a:pt x="5" y="1143"/>
                    </a:moveTo>
                    <a:cubicBezTo>
                      <a:pt x="5" y="1143"/>
                      <a:pt x="670" y="872"/>
                      <a:pt x="572" y="0"/>
                    </a:cubicBezTo>
                    <a:cubicBezTo>
                      <a:pt x="572" y="0"/>
                      <a:pt x="-64" y="432"/>
                      <a:pt x="5" y="11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7" name="Google Shape;3817;p26"/>
              <p:cNvSpPr/>
              <p:nvPr/>
            </p:nvSpPr>
            <p:spPr>
              <a:xfrm>
                <a:off x="2484075" y="3633734"/>
                <a:ext cx="189726" cy="373235"/>
              </a:xfrm>
              <a:custGeom>
                <a:rect b="b" l="l" r="r" t="t"/>
                <a:pathLst>
                  <a:path extrusionOk="0" h="1143" w="581">
                    <a:moveTo>
                      <a:pt x="573" y="0"/>
                    </a:moveTo>
                    <a:cubicBezTo>
                      <a:pt x="576" y="33"/>
                      <a:pt x="579" y="66"/>
                      <a:pt x="581" y="98"/>
                    </a:cubicBezTo>
                    <a:cubicBezTo>
                      <a:pt x="513" y="147"/>
                      <a:pt x="11" y="530"/>
                      <a:pt x="16" y="1138"/>
                    </a:cubicBezTo>
                    <a:cubicBezTo>
                      <a:pt x="9" y="1141"/>
                      <a:pt x="5" y="1143"/>
                      <a:pt x="5" y="1143"/>
                    </a:cubicBezTo>
                    <a:cubicBezTo>
                      <a:pt x="-63" y="432"/>
                      <a:pt x="573" y="0"/>
                      <a:pt x="57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8" name="Google Shape;3818;p26"/>
              <p:cNvSpPr/>
              <p:nvPr/>
            </p:nvSpPr>
            <p:spPr>
              <a:xfrm>
                <a:off x="2421377" y="3076658"/>
                <a:ext cx="115925" cy="1226158"/>
              </a:xfrm>
              <a:custGeom>
                <a:rect b="b" l="l" r="r" t="t"/>
                <a:pathLst>
                  <a:path extrusionOk="0" h="3755" w="355">
                    <a:moveTo>
                      <a:pt x="259" y="16"/>
                    </a:moveTo>
                    <a:cubicBezTo>
                      <a:pt x="261" y="12"/>
                      <a:pt x="258" y="17"/>
                      <a:pt x="258" y="20"/>
                    </a:cubicBezTo>
                    <a:cubicBezTo>
                      <a:pt x="256" y="24"/>
                      <a:pt x="255" y="29"/>
                      <a:pt x="254" y="33"/>
                    </a:cubicBezTo>
                    <a:cubicBezTo>
                      <a:pt x="249" y="50"/>
                      <a:pt x="245" y="66"/>
                      <a:pt x="241" y="83"/>
                    </a:cubicBezTo>
                    <a:cubicBezTo>
                      <a:pt x="227" y="142"/>
                      <a:pt x="213" y="202"/>
                      <a:pt x="201" y="261"/>
                    </a:cubicBezTo>
                    <a:cubicBezTo>
                      <a:pt x="158" y="467"/>
                      <a:pt x="124" y="674"/>
                      <a:pt x="96" y="882"/>
                    </a:cubicBezTo>
                    <a:cubicBezTo>
                      <a:pt x="58" y="1166"/>
                      <a:pt x="34" y="1452"/>
                      <a:pt x="26" y="1738"/>
                    </a:cubicBezTo>
                    <a:cubicBezTo>
                      <a:pt x="17" y="2059"/>
                      <a:pt x="27" y="2381"/>
                      <a:pt x="69" y="2700"/>
                    </a:cubicBezTo>
                    <a:cubicBezTo>
                      <a:pt x="111" y="3019"/>
                      <a:pt x="184" y="3336"/>
                      <a:pt x="307" y="3633"/>
                    </a:cubicBezTo>
                    <a:cubicBezTo>
                      <a:pt x="322" y="3669"/>
                      <a:pt x="338" y="3704"/>
                      <a:pt x="354" y="3739"/>
                    </a:cubicBezTo>
                    <a:cubicBezTo>
                      <a:pt x="360" y="3751"/>
                      <a:pt x="340" y="3762"/>
                      <a:pt x="334" y="3749"/>
                    </a:cubicBezTo>
                    <a:cubicBezTo>
                      <a:pt x="199" y="3457"/>
                      <a:pt x="115" y="3142"/>
                      <a:pt x="65" y="2824"/>
                    </a:cubicBezTo>
                    <a:cubicBezTo>
                      <a:pt x="15" y="2503"/>
                      <a:pt x="-3" y="2177"/>
                      <a:pt x="1" y="1852"/>
                    </a:cubicBezTo>
                    <a:cubicBezTo>
                      <a:pt x="5" y="1558"/>
                      <a:pt x="27" y="1264"/>
                      <a:pt x="62" y="972"/>
                    </a:cubicBezTo>
                    <a:cubicBezTo>
                      <a:pt x="89" y="751"/>
                      <a:pt x="124" y="531"/>
                      <a:pt x="168" y="312"/>
                    </a:cubicBezTo>
                    <a:cubicBezTo>
                      <a:pt x="182" y="244"/>
                      <a:pt x="196" y="176"/>
                      <a:pt x="212" y="109"/>
                    </a:cubicBezTo>
                    <a:cubicBezTo>
                      <a:pt x="220" y="77"/>
                      <a:pt x="225" y="43"/>
                      <a:pt x="237" y="13"/>
                    </a:cubicBezTo>
                    <a:cubicBezTo>
                      <a:pt x="238" y="10"/>
                      <a:pt x="238" y="7"/>
                      <a:pt x="240" y="5"/>
                    </a:cubicBezTo>
                    <a:cubicBezTo>
                      <a:pt x="247" y="-8"/>
                      <a:pt x="266" y="4"/>
                      <a:pt x="259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p26"/>
              <p:cNvSpPr/>
              <p:nvPr/>
            </p:nvSpPr>
            <p:spPr>
              <a:xfrm>
                <a:off x="2425949" y="3309154"/>
                <a:ext cx="319692" cy="536505"/>
              </a:xfrm>
              <a:custGeom>
                <a:rect b="b" l="l" r="r" t="t"/>
                <a:pathLst>
                  <a:path extrusionOk="0" h="1643" w="979">
                    <a:moveTo>
                      <a:pt x="975" y="18"/>
                    </a:moveTo>
                    <a:cubicBezTo>
                      <a:pt x="877" y="102"/>
                      <a:pt x="788" y="200"/>
                      <a:pt x="703" y="298"/>
                    </a:cubicBezTo>
                    <a:cubicBezTo>
                      <a:pt x="507" y="525"/>
                      <a:pt x="338" y="778"/>
                      <a:pt x="211" y="1050"/>
                    </a:cubicBezTo>
                    <a:cubicBezTo>
                      <a:pt x="124" y="1236"/>
                      <a:pt x="59" y="1433"/>
                      <a:pt x="21" y="1635"/>
                    </a:cubicBezTo>
                    <a:cubicBezTo>
                      <a:pt x="18" y="1649"/>
                      <a:pt x="-3" y="1643"/>
                      <a:pt x="0" y="1629"/>
                    </a:cubicBezTo>
                    <a:cubicBezTo>
                      <a:pt x="65" y="1283"/>
                      <a:pt x="210" y="957"/>
                      <a:pt x="401" y="663"/>
                    </a:cubicBezTo>
                    <a:cubicBezTo>
                      <a:pt x="534" y="459"/>
                      <a:pt x="688" y="268"/>
                      <a:pt x="860" y="96"/>
                    </a:cubicBezTo>
                    <a:cubicBezTo>
                      <a:pt x="893" y="64"/>
                      <a:pt x="925" y="32"/>
                      <a:pt x="960" y="2"/>
                    </a:cubicBezTo>
                    <a:cubicBezTo>
                      <a:pt x="971" y="-7"/>
                      <a:pt x="986" y="9"/>
                      <a:pt x="975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26"/>
              <p:cNvSpPr/>
              <p:nvPr/>
            </p:nvSpPr>
            <p:spPr>
              <a:xfrm>
                <a:off x="2147074" y="3374462"/>
                <a:ext cx="283772" cy="433972"/>
              </a:xfrm>
              <a:custGeom>
                <a:rect b="b" l="l" r="r" t="t"/>
                <a:pathLst>
                  <a:path extrusionOk="0" h="1329" w="869">
                    <a:moveTo>
                      <a:pt x="17" y="1"/>
                    </a:moveTo>
                    <a:cubicBezTo>
                      <a:pt x="101" y="40"/>
                      <a:pt x="178" y="103"/>
                      <a:pt x="246" y="164"/>
                    </a:cubicBezTo>
                    <a:cubicBezTo>
                      <a:pt x="428" y="325"/>
                      <a:pt x="572" y="529"/>
                      <a:pt x="678" y="747"/>
                    </a:cubicBezTo>
                    <a:cubicBezTo>
                      <a:pt x="765" y="928"/>
                      <a:pt x="827" y="1119"/>
                      <a:pt x="869" y="1315"/>
                    </a:cubicBezTo>
                    <a:cubicBezTo>
                      <a:pt x="872" y="1329"/>
                      <a:pt x="850" y="1335"/>
                      <a:pt x="847" y="1321"/>
                    </a:cubicBezTo>
                    <a:cubicBezTo>
                      <a:pt x="780" y="1007"/>
                      <a:pt x="660" y="702"/>
                      <a:pt x="469" y="442"/>
                    </a:cubicBezTo>
                    <a:cubicBezTo>
                      <a:pt x="363" y="298"/>
                      <a:pt x="235" y="166"/>
                      <a:pt x="86" y="67"/>
                    </a:cubicBezTo>
                    <a:cubicBezTo>
                      <a:pt x="60" y="50"/>
                      <a:pt x="34" y="33"/>
                      <a:pt x="6" y="20"/>
                    </a:cubicBezTo>
                    <a:cubicBezTo>
                      <a:pt x="-7" y="13"/>
                      <a:pt x="5" y="-6"/>
                      <a:pt x="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26"/>
              <p:cNvSpPr/>
              <p:nvPr/>
            </p:nvSpPr>
            <p:spPr>
              <a:xfrm>
                <a:off x="2470033" y="3765983"/>
                <a:ext cx="147274" cy="375194"/>
              </a:xfrm>
              <a:custGeom>
                <a:rect b="b" l="l" r="r" t="t"/>
                <a:pathLst>
                  <a:path extrusionOk="0" h="1149" w="451">
                    <a:moveTo>
                      <a:pt x="448" y="19"/>
                    </a:moveTo>
                    <a:cubicBezTo>
                      <a:pt x="388" y="82"/>
                      <a:pt x="336" y="155"/>
                      <a:pt x="289" y="228"/>
                    </a:cubicBezTo>
                    <a:cubicBezTo>
                      <a:pt x="183" y="389"/>
                      <a:pt x="99" y="566"/>
                      <a:pt x="54" y="754"/>
                    </a:cubicBezTo>
                    <a:cubicBezTo>
                      <a:pt x="25" y="880"/>
                      <a:pt x="14" y="1009"/>
                      <a:pt x="28" y="1138"/>
                    </a:cubicBezTo>
                    <a:cubicBezTo>
                      <a:pt x="30" y="1152"/>
                      <a:pt x="7" y="1152"/>
                      <a:pt x="6" y="1138"/>
                    </a:cubicBezTo>
                    <a:cubicBezTo>
                      <a:pt x="-18" y="916"/>
                      <a:pt x="31" y="695"/>
                      <a:pt x="119" y="493"/>
                    </a:cubicBezTo>
                    <a:cubicBezTo>
                      <a:pt x="184" y="343"/>
                      <a:pt x="271" y="203"/>
                      <a:pt x="372" y="75"/>
                    </a:cubicBezTo>
                    <a:cubicBezTo>
                      <a:pt x="391" y="50"/>
                      <a:pt x="411" y="26"/>
                      <a:pt x="433" y="3"/>
                    </a:cubicBezTo>
                    <a:cubicBezTo>
                      <a:pt x="443" y="-8"/>
                      <a:pt x="458" y="8"/>
                      <a:pt x="448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2" name="Google Shape;3822;p26"/>
              <p:cNvSpPr/>
              <p:nvPr/>
            </p:nvSpPr>
            <p:spPr>
              <a:xfrm>
                <a:off x="2227732" y="3774473"/>
                <a:ext cx="241320" cy="325887"/>
              </a:xfrm>
              <a:custGeom>
                <a:rect b="b" l="l" r="r" t="t"/>
                <a:pathLst>
                  <a:path extrusionOk="0" h="998" w="739">
                    <a:moveTo>
                      <a:pt x="17" y="2"/>
                    </a:moveTo>
                    <a:cubicBezTo>
                      <a:pt x="83" y="49"/>
                      <a:pt x="145" y="105"/>
                      <a:pt x="203" y="161"/>
                    </a:cubicBezTo>
                    <a:cubicBezTo>
                      <a:pt x="343" y="296"/>
                      <a:pt x="466" y="448"/>
                      <a:pt x="566" y="615"/>
                    </a:cubicBezTo>
                    <a:cubicBezTo>
                      <a:pt x="636" y="732"/>
                      <a:pt x="695" y="856"/>
                      <a:pt x="739" y="985"/>
                    </a:cubicBezTo>
                    <a:cubicBezTo>
                      <a:pt x="743" y="998"/>
                      <a:pt x="722" y="1004"/>
                      <a:pt x="717" y="990"/>
                    </a:cubicBezTo>
                    <a:cubicBezTo>
                      <a:pt x="595" y="632"/>
                      <a:pt x="360" y="312"/>
                      <a:pt x="70" y="71"/>
                    </a:cubicBezTo>
                    <a:cubicBezTo>
                      <a:pt x="49" y="54"/>
                      <a:pt x="28" y="37"/>
                      <a:pt x="5" y="21"/>
                    </a:cubicBezTo>
                    <a:cubicBezTo>
                      <a:pt x="-6" y="13"/>
                      <a:pt x="5" y="-6"/>
                      <a:pt x="17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3" name="Google Shape;3823;p26"/>
            <p:cNvGrpSpPr/>
            <p:nvPr/>
          </p:nvGrpSpPr>
          <p:grpSpPr>
            <a:xfrm>
              <a:off x="2597062" y="3241887"/>
              <a:ext cx="840215" cy="1252281"/>
              <a:chOff x="2597062" y="3241887"/>
              <a:chExt cx="840215" cy="1252281"/>
            </a:xfrm>
          </p:grpSpPr>
          <p:sp>
            <p:nvSpPr>
              <p:cNvPr id="3824" name="Google Shape;3824;p26"/>
              <p:cNvSpPr/>
              <p:nvPr/>
            </p:nvSpPr>
            <p:spPr>
              <a:xfrm>
                <a:off x="3033007" y="3241887"/>
                <a:ext cx="266138" cy="379766"/>
              </a:xfrm>
              <a:custGeom>
                <a:rect b="b" l="l" r="r" t="t"/>
                <a:pathLst>
                  <a:path extrusionOk="0" h="1163" w="815">
                    <a:moveTo>
                      <a:pt x="0" y="1163"/>
                    </a:moveTo>
                    <a:cubicBezTo>
                      <a:pt x="0" y="1163"/>
                      <a:pt x="778" y="976"/>
                      <a:pt x="815" y="0"/>
                    </a:cubicBezTo>
                    <a:cubicBezTo>
                      <a:pt x="815" y="0"/>
                      <a:pt x="44" y="371"/>
                      <a:pt x="0" y="1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p26"/>
              <p:cNvSpPr/>
              <p:nvPr/>
            </p:nvSpPr>
            <p:spPr>
              <a:xfrm>
                <a:off x="3033007" y="3241887"/>
                <a:ext cx="266138" cy="379766"/>
              </a:xfrm>
              <a:custGeom>
                <a:rect b="b" l="l" r="r" t="t"/>
                <a:pathLst>
                  <a:path extrusionOk="0" h="1163" w="815">
                    <a:moveTo>
                      <a:pt x="815" y="0"/>
                    </a:moveTo>
                    <a:cubicBezTo>
                      <a:pt x="813" y="38"/>
                      <a:pt x="811" y="75"/>
                      <a:pt x="807" y="110"/>
                    </a:cubicBezTo>
                    <a:cubicBezTo>
                      <a:pt x="724" y="153"/>
                      <a:pt x="109" y="491"/>
                      <a:pt x="13" y="1160"/>
                    </a:cubicBezTo>
                    <a:cubicBezTo>
                      <a:pt x="5" y="1162"/>
                      <a:pt x="0" y="1163"/>
                      <a:pt x="0" y="1163"/>
                    </a:cubicBezTo>
                    <a:cubicBezTo>
                      <a:pt x="44" y="371"/>
                      <a:pt x="815" y="0"/>
                      <a:pt x="815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p26"/>
              <p:cNvSpPr/>
              <p:nvPr/>
            </p:nvSpPr>
            <p:spPr>
              <a:xfrm>
                <a:off x="3022231" y="3624918"/>
                <a:ext cx="415045" cy="214210"/>
              </a:xfrm>
              <a:custGeom>
                <a:rect b="b" l="l" r="r" t="t"/>
                <a:pathLst>
                  <a:path extrusionOk="0" h="656" w="1271">
                    <a:moveTo>
                      <a:pt x="0" y="633"/>
                    </a:moveTo>
                    <a:cubicBezTo>
                      <a:pt x="0" y="633"/>
                      <a:pt x="772" y="840"/>
                      <a:pt x="1271" y="0"/>
                    </a:cubicBezTo>
                    <a:cubicBezTo>
                      <a:pt x="1271" y="0"/>
                      <a:pt x="417" y="-42"/>
                      <a:pt x="0" y="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26"/>
              <p:cNvSpPr/>
              <p:nvPr/>
            </p:nvSpPr>
            <p:spPr>
              <a:xfrm>
                <a:off x="3022231" y="3624918"/>
                <a:ext cx="415045" cy="207679"/>
              </a:xfrm>
              <a:custGeom>
                <a:rect b="b" l="l" r="r" t="t"/>
                <a:pathLst>
                  <a:path extrusionOk="0" h="636" w="1271">
                    <a:moveTo>
                      <a:pt x="1271" y="0"/>
                    </a:moveTo>
                    <a:cubicBezTo>
                      <a:pt x="1251" y="33"/>
                      <a:pt x="1231" y="64"/>
                      <a:pt x="1211" y="93"/>
                    </a:cubicBezTo>
                    <a:cubicBezTo>
                      <a:pt x="1118" y="91"/>
                      <a:pt x="417" y="94"/>
                      <a:pt x="12" y="636"/>
                    </a:cubicBezTo>
                    <a:cubicBezTo>
                      <a:pt x="4" y="634"/>
                      <a:pt x="0" y="633"/>
                      <a:pt x="0" y="633"/>
                    </a:cubicBezTo>
                    <a:cubicBezTo>
                      <a:pt x="417" y="-42"/>
                      <a:pt x="1271" y="0"/>
                      <a:pt x="1271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p26"/>
              <p:cNvSpPr/>
              <p:nvPr/>
            </p:nvSpPr>
            <p:spPr>
              <a:xfrm>
                <a:off x="2699272" y="3379360"/>
                <a:ext cx="164581" cy="445401"/>
              </a:xfrm>
              <a:custGeom>
                <a:rect b="b" l="l" r="r" t="t"/>
                <a:pathLst>
                  <a:path extrusionOk="0" h="1364" w="504">
                    <a:moveTo>
                      <a:pt x="425" y="1364"/>
                    </a:moveTo>
                    <a:cubicBezTo>
                      <a:pt x="425" y="1364"/>
                      <a:pt x="767" y="641"/>
                      <a:pt x="31" y="0"/>
                    </a:cubicBezTo>
                    <a:cubicBezTo>
                      <a:pt x="31" y="0"/>
                      <a:pt x="-165" y="832"/>
                      <a:pt x="425" y="1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p26"/>
              <p:cNvSpPr/>
              <p:nvPr/>
            </p:nvSpPr>
            <p:spPr>
              <a:xfrm>
                <a:off x="2699272" y="3379360"/>
                <a:ext cx="140417" cy="445401"/>
              </a:xfrm>
              <a:custGeom>
                <a:rect b="b" l="l" r="r" t="t"/>
                <a:pathLst>
                  <a:path extrusionOk="0" h="1364" w="430">
                    <a:moveTo>
                      <a:pt x="31" y="0"/>
                    </a:moveTo>
                    <a:cubicBezTo>
                      <a:pt x="59" y="25"/>
                      <a:pt x="86" y="50"/>
                      <a:pt x="111" y="75"/>
                    </a:cubicBezTo>
                    <a:cubicBezTo>
                      <a:pt x="93" y="166"/>
                      <a:pt x="-31" y="857"/>
                      <a:pt x="430" y="1352"/>
                    </a:cubicBezTo>
                    <a:cubicBezTo>
                      <a:pt x="427" y="1360"/>
                      <a:pt x="425" y="1364"/>
                      <a:pt x="425" y="1364"/>
                    </a:cubicBezTo>
                    <a:cubicBezTo>
                      <a:pt x="-165" y="832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26"/>
              <p:cNvSpPr/>
              <p:nvPr/>
            </p:nvSpPr>
            <p:spPr>
              <a:xfrm>
                <a:off x="2597062" y="3766310"/>
                <a:ext cx="149233" cy="403603"/>
              </a:xfrm>
              <a:custGeom>
                <a:rect b="b" l="l" r="r" t="t"/>
                <a:pathLst>
                  <a:path extrusionOk="0" h="1236" w="457">
                    <a:moveTo>
                      <a:pt x="385" y="1236"/>
                    </a:moveTo>
                    <a:cubicBezTo>
                      <a:pt x="385" y="1236"/>
                      <a:pt x="695" y="581"/>
                      <a:pt x="28" y="0"/>
                    </a:cubicBezTo>
                    <a:cubicBezTo>
                      <a:pt x="28" y="0"/>
                      <a:pt x="-149" y="754"/>
                      <a:pt x="385" y="12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26"/>
              <p:cNvSpPr/>
              <p:nvPr/>
            </p:nvSpPr>
            <p:spPr>
              <a:xfrm>
                <a:off x="2597062" y="3766310"/>
                <a:ext cx="127354" cy="403603"/>
              </a:xfrm>
              <a:custGeom>
                <a:rect b="b" l="l" r="r" t="t"/>
                <a:pathLst>
                  <a:path extrusionOk="0" h="1236" w="390">
                    <a:moveTo>
                      <a:pt x="28" y="0"/>
                    </a:moveTo>
                    <a:cubicBezTo>
                      <a:pt x="54" y="23"/>
                      <a:pt x="78" y="45"/>
                      <a:pt x="101" y="68"/>
                    </a:cubicBezTo>
                    <a:cubicBezTo>
                      <a:pt x="84" y="150"/>
                      <a:pt x="-28" y="776"/>
                      <a:pt x="390" y="1225"/>
                    </a:cubicBezTo>
                    <a:cubicBezTo>
                      <a:pt x="387" y="1232"/>
                      <a:pt x="385" y="1236"/>
                      <a:pt x="385" y="1236"/>
                    </a:cubicBezTo>
                    <a:cubicBezTo>
                      <a:pt x="-149" y="754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26"/>
              <p:cNvSpPr/>
              <p:nvPr/>
            </p:nvSpPr>
            <p:spPr>
              <a:xfrm>
                <a:off x="2770460" y="3960601"/>
                <a:ext cx="334714" cy="248497"/>
              </a:xfrm>
              <a:custGeom>
                <a:rect b="b" l="l" r="r" t="t"/>
                <a:pathLst>
                  <a:path extrusionOk="0" h="761" w="1025">
                    <a:moveTo>
                      <a:pt x="0" y="760"/>
                    </a:moveTo>
                    <a:cubicBezTo>
                      <a:pt x="0" y="760"/>
                      <a:pt x="716" y="822"/>
                      <a:pt x="1025" y="0"/>
                    </a:cubicBezTo>
                    <a:cubicBezTo>
                      <a:pt x="1025" y="0"/>
                      <a:pt x="262" y="96"/>
                      <a:pt x="0" y="7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p26"/>
              <p:cNvSpPr/>
              <p:nvPr/>
            </p:nvSpPr>
            <p:spPr>
              <a:xfrm>
                <a:off x="2770460" y="3960601"/>
                <a:ext cx="334714" cy="248497"/>
              </a:xfrm>
              <a:custGeom>
                <a:rect b="b" l="l" r="r" t="t"/>
                <a:pathLst>
                  <a:path extrusionOk="0" h="761" w="1025">
                    <a:moveTo>
                      <a:pt x="1025" y="0"/>
                    </a:moveTo>
                    <a:cubicBezTo>
                      <a:pt x="1013" y="32"/>
                      <a:pt x="1000" y="62"/>
                      <a:pt x="987" y="92"/>
                    </a:cubicBezTo>
                    <a:cubicBezTo>
                      <a:pt x="904" y="104"/>
                      <a:pt x="284" y="217"/>
                      <a:pt x="11" y="761"/>
                    </a:cubicBezTo>
                    <a:cubicBezTo>
                      <a:pt x="4" y="760"/>
                      <a:pt x="0" y="760"/>
                      <a:pt x="0" y="760"/>
                    </a:cubicBezTo>
                    <a:cubicBezTo>
                      <a:pt x="262" y="96"/>
                      <a:pt x="1025" y="0"/>
                      <a:pt x="1025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p26"/>
              <p:cNvSpPr/>
              <p:nvPr/>
            </p:nvSpPr>
            <p:spPr>
              <a:xfrm>
                <a:off x="2676413" y="3387523"/>
                <a:ext cx="534236" cy="1106644"/>
              </a:xfrm>
              <a:custGeom>
                <a:rect b="b" l="l" r="r" t="t"/>
                <a:pathLst>
                  <a:path extrusionOk="0" h="3389" w="1636">
                    <a:moveTo>
                      <a:pt x="1631" y="20"/>
                    </a:moveTo>
                    <a:cubicBezTo>
                      <a:pt x="1635" y="18"/>
                      <a:pt x="1630" y="21"/>
                      <a:pt x="1629" y="23"/>
                    </a:cubicBezTo>
                    <a:cubicBezTo>
                      <a:pt x="1625" y="27"/>
                      <a:pt x="1622" y="30"/>
                      <a:pt x="1619" y="33"/>
                    </a:cubicBezTo>
                    <a:cubicBezTo>
                      <a:pt x="1607" y="46"/>
                      <a:pt x="1596" y="59"/>
                      <a:pt x="1585" y="72"/>
                    </a:cubicBezTo>
                    <a:cubicBezTo>
                      <a:pt x="1545" y="118"/>
                      <a:pt x="1507" y="165"/>
                      <a:pt x="1468" y="212"/>
                    </a:cubicBezTo>
                    <a:cubicBezTo>
                      <a:pt x="1337" y="376"/>
                      <a:pt x="1212" y="545"/>
                      <a:pt x="1092" y="717"/>
                    </a:cubicBezTo>
                    <a:cubicBezTo>
                      <a:pt x="930" y="953"/>
                      <a:pt x="778" y="1196"/>
                      <a:pt x="641" y="1447"/>
                    </a:cubicBezTo>
                    <a:cubicBezTo>
                      <a:pt x="486" y="1729"/>
                      <a:pt x="349" y="2021"/>
                      <a:pt x="241" y="2324"/>
                    </a:cubicBezTo>
                    <a:cubicBezTo>
                      <a:pt x="134" y="2627"/>
                      <a:pt x="54" y="2942"/>
                      <a:pt x="29" y="3263"/>
                    </a:cubicBezTo>
                    <a:cubicBezTo>
                      <a:pt x="26" y="3301"/>
                      <a:pt x="23" y="3340"/>
                      <a:pt x="22" y="3378"/>
                    </a:cubicBezTo>
                    <a:cubicBezTo>
                      <a:pt x="21" y="3392"/>
                      <a:pt x="-1" y="3393"/>
                      <a:pt x="0" y="3379"/>
                    </a:cubicBezTo>
                    <a:cubicBezTo>
                      <a:pt x="12" y="3057"/>
                      <a:pt x="81" y="2738"/>
                      <a:pt x="181" y="2432"/>
                    </a:cubicBezTo>
                    <a:cubicBezTo>
                      <a:pt x="282" y="2124"/>
                      <a:pt x="415" y="1826"/>
                      <a:pt x="567" y="1538"/>
                    </a:cubicBezTo>
                    <a:cubicBezTo>
                      <a:pt x="704" y="1278"/>
                      <a:pt x="857" y="1026"/>
                      <a:pt x="1021" y="782"/>
                    </a:cubicBezTo>
                    <a:cubicBezTo>
                      <a:pt x="1146" y="598"/>
                      <a:pt x="1277" y="417"/>
                      <a:pt x="1416" y="243"/>
                    </a:cubicBezTo>
                    <a:cubicBezTo>
                      <a:pt x="1459" y="188"/>
                      <a:pt x="1503" y="135"/>
                      <a:pt x="1548" y="82"/>
                    </a:cubicBezTo>
                    <a:cubicBezTo>
                      <a:pt x="1569" y="57"/>
                      <a:pt x="1589" y="29"/>
                      <a:pt x="1613" y="7"/>
                    </a:cubicBezTo>
                    <a:cubicBezTo>
                      <a:pt x="1615" y="5"/>
                      <a:pt x="1617" y="3"/>
                      <a:pt x="1619" y="2"/>
                    </a:cubicBezTo>
                    <a:cubicBezTo>
                      <a:pt x="1631" y="-6"/>
                      <a:pt x="1643" y="13"/>
                      <a:pt x="1631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p26"/>
              <p:cNvSpPr/>
              <p:nvPr/>
            </p:nvSpPr>
            <p:spPr>
              <a:xfrm>
                <a:off x="2791359" y="3703287"/>
                <a:ext cx="526399" cy="336663"/>
              </a:xfrm>
              <a:custGeom>
                <a:rect b="b" l="l" r="r" t="t"/>
                <a:pathLst>
                  <a:path extrusionOk="0" h="1031" w="1612">
                    <a:moveTo>
                      <a:pt x="1605" y="21"/>
                    </a:moveTo>
                    <a:cubicBezTo>
                      <a:pt x="1479" y="52"/>
                      <a:pt x="1355" y="98"/>
                      <a:pt x="1235" y="147"/>
                    </a:cubicBezTo>
                    <a:cubicBezTo>
                      <a:pt x="957" y="260"/>
                      <a:pt x="692" y="408"/>
                      <a:pt x="455" y="593"/>
                    </a:cubicBezTo>
                    <a:cubicBezTo>
                      <a:pt x="293" y="719"/>
                      <a:pt x="145" y="864"/>
                      <a:pt x="19" y="1027"/>
                    </a:cubicBezTo>
                    <a:cubicBezTo>
                      <a:pt x="11" y="1038"/>
                      <a:pt x="-6" y="1023"/>
                      <a:pt x="3" y="1012"/>
                    </a:cubicBezTo>
                    <a:cubicBezTo>
                      <a:pt x="218" y="734"/>
                      <a:pt x="496" y="510"/>
                      <a:pt x="800" y="335"/>
                    </a:cubicBezTo>
                    <a:cubicBezTo>
                      <a:pt x="1011" y="214"/>
                      <a:pt x="1235" y="113"/>
                      <a:pt x="1467" y="39"/>
                    </a:cubicBezTo>
                    <a:cubicBezTo>
                      <a:pt x="1510" y="25"/>
                      <a:pt x="1554" y="11"/>
                      <a:pt x="1599" y="0"/>
                    </a:cubicBezTo>
                    <a:cubicBezTo>
                      <a:pt x="1612" y="-3"/>
                      <a:pt x="1619" y="18"/>
                      <a:pt x="1605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26"/>
              <p:cNvSpPr/>
              <p:nvPr/>
            </p:nvSpPr>
            <p:spPr>
              <a:xfrm>
                <a:off x="2754786" y="3492669"/>
                <a:ext cx="87842" cy="512994"/>
              </a:xfrm>
              <a:custGeom>
                <a:rect b="b" l="l" r="r" t="t"/>
                <a:pathLst>
                  <a:path extrusionOk="0" h="1571" w="269">
                    <a:moveTo>
                      <a:pt x="21" y="5"/>
                    </a:moveTo>
                    <a:cubicBezTo>
                      <a:pt x="77" y="78"/>
                      <a:pt x="117" y="168"/>
                      <a:pt x="150" y="254"/>
                    </a:cubicBezTo>
                    <a:cubicBezTo>
                      <a:pt x="239" y="481"/>
                      <a:pt x="274" y="727"/>
                      <a:pt x="269" y="970"/>
                    </a:cubicBezTo>
                    <a:cubicBezTo>
                      <a:pt x="264" y="1170"/>
                      <a:pt x="232" y="1369"/>
                      <a:pt x="180" y="1563"/>
                    </a:cubicBezTo>
                    <a:cubicBezTo>
                      <a:pt x="177" y="1576"/>
                      <a:pt x="155" y="1572"/>
                      <a:pt x="159" y="1558"/>
                    </a:cubicBezTo>
                    <a:cubicBezTo>
                      <a:pt x="242" y="1248"/>
                      <a:pt x="274" y="922"/>
                      <a:pt x="222" y="604"/>
                    </a:cubicBezTo>
                    <a:cubicBezTo>
                      <a:pt x="193" y="427"/>
                      <a:pt x="139" y="251"/>
                      <a:pt x="51" y="94"/>
                    </a:cubicBezTo>
                    <a:cubicBezTo>
                      <a:pt x="36" y="68"/>
                      <a:pt x="21" y="41"/>
                      <a:pt x="2" y="16"/>
                    </a:cubicBezTo>
                    <a:cubicBezTo>
                      <a:pt x="-7" y="5"/>
                      <a:pt x="12" y="-7"/>
                      <a:pt x="21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26"/>
              <p:cNvSpPr/>
              <p:nvPr/>
            </p:nvSpPr>
            <p:spPr>
              <a:xfrm>
                <a:off x="2698292" y="4052032"/>
                <a:ext cx="297487" cy="272008"/>
              </a:xfrm>
              <a:custGeom>
                <a:rect b="b" l="l" r="r" t="t"/>
                <a:pathLst>
                  <a:path extrusionOk="0" h="833" w="911">
                    <a:moveTo>
                      <a:pt x="904" y="21"/>
                    </a:moveTo>
                    <a:cubicBezTo>
                      <a:pt x="822" y="51"/>
                      <a:pt x="742" y="92"/>
                      <a:pt x="667" y="135"/>
                    </a:cubicBezTo>
                    <a:cubicBezTo>
                      <a:pt x="499" y="230"/>
                      <a:pt x="343" y="350"/>
                      <a:pt x="219" y="497"/>
                    </a:cubicBezTo>
                    <a:cubicBezTo>
                      <a:pt x="135" y="595"/>
                      <a:pt x="67" y="706"/>
                      <a:pt x="21" y="827"/>
                    </a:cubicBezTo>
                    <a:cubicBezTo>
                      <a:pt x="15" y="840"/>
                      <a:pt x="-4" y="830"/>
                      <a:pt x="1" y="817"/>
                    </a:cubicBezTo>
                    <a:cubicBezTo>
                      <a:pt x="81" y="609"/>
                      <a:pt x="224" y="434"/>
                      <a:pt x="395" y="294"/>
                    </a:cubicBezTo>
                    <a:cubicBezTo>
                      <a:pt x="521" y="190"/>
                      <a:pt x="662" y="104"/>
                      <a:pt x="810" y="37"/>
                    </a:cubicBezTo>
                    <a:cubicBezTo>
                      <a:pt x="839" y="24"/>
                      <a:pt x="868" y="11"/>
                      <a:pt x="898" y="0"/>
                    </a:cubicBezTo>
                    <a:cubicBezTo>
                      <a:pt x="911" y="-4"/>
                      <a:pt x="917" y="17"/>
                      <a:pt x="904" y="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26"/>
              <p:cNvSpPr/>
              <p:nvPr/>
            </p:nvSpPr>
            <p:spPr>
              <a:xfrm>
                <a:off x="2644085" y="3885823"/>
                <a:ext cx="76739" cy="397399"/>
              </a:xfrm>
              <a:custGeom>
                <a:rect b="b" l="l" r="r" t="t"/>
                <a:pathLst>
                  <a:path extrusionOk="0" h="1217" w="235">
                    <a:moveTo>
                      <a:pt x="21" y="5"/>
                    </a:moveTo>
                    <a:cubicBezTo>
                      <a:pt x="59" y="77"/>
                      <a:pt x="88" y="155"/>
                      <a:pt x="114" y="232"/>
                    </a:cubicBezTo>
                    <a:cubicBezTo>
                      <a:pt x="177" y="415"/>
                      <a:pt x="217" y="607"/>
                      <a:pt x="231" y="800"/>
                    </a:cubicBezTo>
                    <a:cubicBezTo>
                      <a:pt x="240" y="936"/>
                      <a:pt x="236" y="1073"/>
                      <a:pt x="216" y="1208"/>
                    </a:cubicBezTo>
                    <a:cubicBezTo>
                      <a:pt x="214" y="1223"/>
                      <a:pt x="193" y="1218"/>
                      <a:pt x="195" y="1204"/>
                    </a:cubicBezTo>
                    <a:cubicBezTo>
                      <a:pt x="249" y="829"/>
                      <a:pt x="185" y="437"/>
                      <a:pt x="36" y="90"/>
                    </a:cubicBezTo>
                    <a:cubicBezTo>
                      <a:pt x="26" y="65"/>
                      <a:pt x="15" y="40"/>
                      <a:pt x="2" y="16"/>
                    </a:cubicBezTo>
                    <a:cubicBezTo>
                      <a:pt x="-5" y="4"/>
                      <a:pt x="14" y="-8"/>
                      <a:pt x="21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9" name="Google Shape;3839;p26"/>
            <p:cNvGrpSpPr/>
            <p:nvPr/>
          </p:nvGrpSpPr>
          <p:grpSpPr>
            <a:xfrm>
              <a:off x="2872671" y="3704594"/>
              <a:ext cx="1140316" cy="886556"/>
              <a:chOff x="2872671" y="3704594"/>
              <a:chExt cx="1140316" cy="886556"/>
            </a:xfrm>
          </p:grpSpPr>
          <p:sp>
            <p:nvSpPr>
              <p:cNvPr id="3840" name="Google Shape;3840;p26"/>
              <p:cNvSpPr/>
              <p:nvPr/>
            </p:nvSpPr>
            <p:spPr>
              <a:xfrm>
                <a:off x="3679252" y="3781330"/>
                <a:ext cx="333734" cy="321968"/>
              </a:xfrm>
              <a:custGeom>
                <a:rect b="b" l="l" r="r" t="t"/>
                <a:pathLst>
                  <a:path extrusionOk="0" h="986" w="1022">
                    <a:moveTo>
                      <a:pt x="0" y="986"/>
                    </a:moveTo>
                    <a:cubicBezTo>
                      <a:pt x="0" y="986"/>
                      <a:pt x="63" y="189"/>
                      <a:pt x="1022" y="0"/>
                    </a:cubicBezTo>
                    <a:cubicBezTo>
                      <a:pt x="1022" y="0"/>
                      <a:pt x="776" y="819"/>
                      <a:pt x="0" y="9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1" name="Google Shape;3841;p26"/>
              <p:cNvSpPr/>
              <p:nvPr/>
            </p:nvSpPr>
            <p:spPr>
              <a:xfrm>
                <a:off x="3679252" y="3781330"/>
                <a:ext cx="333734" cy="321968"/>
              </a:xfrm>
              <a:custGeom>
                <a:rect b="b" l="l" r="r" t="t"/>
                <a:pathLst>
                  <a:path extrusionOk="0" h="986" w="1022">
                    <a:moveTo>
                      <a:pt x="1022" y="0"/>
                    </a:moveTo>
                    <a:cubicBezTo>
                      <a:pt x="985" y="7"/>
                      <a:pt x="949" y="15"/>
                      <a:pt x="914" y="25"/>
                    </a:cubicBezTo>
                    <a:cubicBezTo>
                      <a:pt x="885" y="113"/>
                      <a:pt x="648" y="773"/>
                      <a:pt x="2" y="973"/>
                    </a:cubicBezTo>
                    <a:cubicBezTo>
                      <a:pt x="1" y="981"/>
                      <a:pt x="0" y="986"/>
                      <a:pt x="0" y="986"/>
                    </a:cubicBezTo>
                    <a:cubicBezTo>
                      <a:pt x="776" y="819"/>
                      <a:pt x="1022" y="0"/>
                      <a:pt x="102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26"/>
              <p:cNvSpPr/>
              <p:nvPr/>
            </p:nvSpPr>
            <p:spPr>
              <a:xfrm>
                <a:off x="3450666" y="3704594"/>
                <a:ext cx="170133" cy="442135"/>
              </a:xfrm>
              <a:custGeom>
                <a:rect b="b" l="l" r="r" t="t"/>
                <a:pathLst>
                  <a:path extrusionOk="0" h="1354" w="521">
                    <a:moveTo>
                      <a:pt x="70" y="1354"/>
                    </a:moveTo>
                    <a:cubicBezTo>
                      <a:pt x="70" y="1354"/>
                      <a:pt x="-255" y="624"/>
                      <a:pt x="497" y="0"/>
                    </a:cubicBezTo>
                    <a:cubicBezTo>
                      <a:pt x="497" y="0"/>
                      <a:pt x="673" y="837"/>
                      <a:pt x="70" y="13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26"/>
              <p:cNvSpPr/>
              <p:nvPr/>
            </p:nvSpPr>
            <p:spPr>
              <a:xfrm>
                <a:off x="3471892" y="3704594"/>
                <a:ext cx="148907" cy="442135"/>
              </a:xfrm>
              <a:custGeom>
                <a:rect b="b" l="l" r="r" t="t"/>
                <a:pathLst>
                  <a:path extrusionOk="0" h="1354" w="456">
                    <a:moveTo>
                      <a:pt x="432" y="0"/>
                    </a:moveTo>
                    <a:cubicBezTo>
                      <a:pt x="403" y="24"/>
                      <a:pt x="376" y="49"/>
                      <a:pt x="350" y="73"/>
                    </a:cubicBezTo>
                    <a:cubicBezTo>
                      <a:pt x="366" y="165"/>
                      <a:pt x="473" y="858"/>
                      <a:pt x="0" y="1342"/>
                    </a:cubicBezTo>
                    <a:cubicBezTo>
                      <a:pt x="4" y="1350"/>
                      <a:pt x="5" y="1354"/>
                      <a:pt x="5" y="1354"/>
                    </a:cubicBezTo>
                    <a:cubicBezTo>
                      <a:pt x="608" y="837"/>
                      <a:pt x="432" y="0"/>
                      <a:pt x="43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26"/>
              <p:cNvSpPr/>
              <p:nvPr/>
            </p:nvSpPr>
            <p:spPr>
              <a:xfrm>
                <a:off x="3509446" y="4276365"/>
                <a:ext cx="459782" cy="142371"/>
              </a:xfrm>
              <a:custGeom>
                <a:rect b="b" l="l" r="r" t="t"/>
                <a:pathLst>
                  <a:path extrusionOk="0" h="436" w="1408">
                    <a:moveTo>
                      <a:pt x="0" y="157"/>
                    </a:moveTo>
                    <a:cubicBezTo>
                      <a:pt x="0" y="157"/>
                      <a:pt x="660" y="-294"/>
                      <a:pt x="1408" y="333"/>
                    </a:cubicBezTo>
                    <a:cubicBezTo>
                      <a:pt x="1408" y="333"/>
                      <a:pt x="617" y="657"/>
                      <a:pt x="0" y="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26"/>
              <p:cNvSpPr/>
              <p:nvPr/>
            </p:nvSpPr>
            <p:spPr>
              <a:xfrm>
                <a:off x="3509446" y="4325346"/>
                <a:ext cx="459782" cy="93390"/>
              </a:xfrm>
              <a:custGeom>
                <a:rect b="b" l="l" r="r" t="t"/>
                <a:pathLst>
                  <a:path extrusionOk="0" h="286" w="1408">
                    <a:moveTo>
                      <a:pt x="1408" y="183"/>
                    </a:moveTo>
                    <a:cubicBezTo>
                      <a:pt x="1379" y="159"/>
                      <a:pt x="1350" y="137"/>
                      <a:pt x="1322" y="115"/>
                    </a:cubicBezTo>
                    <a:cubicBezTo>
                      <a:pt x="1235" y="148"/>
                      <a:pt x="571" y="378"/>
                      <a:pt x="10" y="0"/>
                    </a:cubicBezTo>
                    <a:cubicBezTo>
                      <a:pt x="3" y="4"/>
                      <a:pt x="0" y="7"/>
                      <a:pt x="0" y="7"/>
                    </a:cubicBezTo>
                    <a:cubicBezTo>
                      <a:pt x="617" y="507"/>
                      <a:pt x="1408" y="183"/>
                      <a:pt x="1408" y="18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p26"/>
              <p:cNvSpPr/>
              <p:nvPr/>
            </p:nvSpPr>
            <p:spPr>
              <a:xfrm>
                <a:off x="3186486" y="4448778"/>
                <a:ext cx="416678" cy="128983"/>
              </a:xfrm>
              <a:custGeom>
                <a:rect b="b" l="l" r="r" t="t"/>
                <a:pathLst>
                  <a:path extrusionOk="0" h="395" w="1276">
                    <a:moveTo>
                      <a:pt x="0" y="142"/>
                    </a:moveTo>
                    <a:cubicBezTo>
                      <a:pt x="0" y="142"/>
                      <a:pt x="598" y="-266"/>
                      <a:pt x="1276" y="302"/>
                    </a:cubicBezTo>
                    <a:cubicBezTo>
                      <a:pt x="1276" y="302"/>
                      <a:pt x="559" y="595"/>
                      <a:pt x="0" y="1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p26"/>
              <p:cNvSpPr/>
              <p:nvPr/>
            </p:nvSpPr>
            <p:spPr>
              <a:xfrm>
                <a:off x="3186486" y="4493187"/>
                <a:ext cx="416678" cy="84574"/>
              </a:xfrm>
              <a:custGeom>
                <a:rect b="b" l="l" r="r" t="t"/>
                <a:pathLst>
                  <a:path extrusionOk="0" h="259" w="1276">
                    <a:moveTo>
                      <a:pt x="1276" y="166"/>
                    </a:moveTo>
                    <a:cubicBezTo>
                      <a:pt x="1250" y="144"/>
                      <a:pt x="1224" y="124"/>
                      <a:pt x="1198" y="104"/>
                    </a:cubicBezTo>
                    <a:cubicBezTo>
                      <a:pt x="1119" y="134"/>
                      <a:pt x="518" y="342"/>
                      <a:pt x="9" y="0"/>
                    </a:cubicBezTo>
                    <a:cubicBezTo>
                      <a:pt x="3" y="4"/>
                      <a:pt x="0" y="6"/>
                      <a:pt x="0" y="6"/>
                    </a:cubicBezTo>
                    <a:cubicBezTo>
                      <a:pt x="559" y="459"/>
                      <a:pt x="1276" y="166"/>
                      <a:pt x="1276" y="16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26"/>
              <p:cNvSpPr/>
              <p:nvPr/>
            </p:nvSpPr>
            <p:spPr>
              <a:xfrm>
                <a:off x="3134891" y="4085012"/>
                <a:ext cx="198542" cy="369317"/>
              </a:xfrm>
              <a:custGeom>
                <a:rect b="b" l="l" r="r" t="t"/>
                <a:pathLst>
                  <a:path extrusionOk="0" h="1131" w="608">
                    <a:moveTo>
                      <a:pt x="17" y="1131"/>
                    </a:moveTo>
                    <a:cubicBezTo>
                      <a:pt x="17" y="1131"/>
                      <a:pt x="-156" y="434"/>
                      <a:pt x="608" y="0"/>
                    </a:cubicBezTo>
                    <a:cubicBezTo>
                      <a:pt x="608" y="0"/>
                      <a:pt x="632" y="768"/>
                      <a:pt x="17" y="11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26"/>
              <p:cNvSpPr/>
              <p:nvPr/>
            </p:nvSpPr>
            <p:spPr>
              <a:xfrm>
                <a:off x="3139790" y="4085012"/>
                <a:ext cx="193644" cy="369317"/>
              </a:xfrm>
              <a:custGeom>
                <a:rect b="b" l="l" r="r" t="t"/>
                <a:pathLst>
                  <a:path extrusionOk="0" h="1131" w="593">
                    <a:moveTo>
                      <a:pt x="593" y="0"/>
                    </a:moveTo>
                    <a:cubicBezTo>
                      <a:pt x="563" y="17"/>
                      <a:pt x="535" y="34"/>
                      <a:pt x="508" y="51"/>
                    </a:cubicBezTo>
                    <a:cubicBezTo>
                      <a:pt x="509" y="135"/>
                      <a:pt x="494" y="766"/>
                      <a:pt x="0" y="1120"/>
                    </a:cubicBezTo>
                    <a:cubicBezTo>
                      <a:pt x="1" y="1127"/>
                      <a:pt x="2" y="1131"/>
                      <a:pt x="2" y="1131"/>
                    </a:cubicBezTo>
                    <a:cubicBezTo>
                      <a:pt x="617" y="768"/>
                      <a:pt x="593" y="0"/>
                      <a:pt x="59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p26"/>
              <p:cNvSpPr/>
              <p:nvPr/>
            </p:nvSpPr>
            <p:spPr>
              <a:xfrm>
                <a:off x="2872671" y="3892027"/>
                <a:ext cx="1010999" cy="699122"/>
              </a:xfrm>
              <a:custGeom>
                <a:rect b="b" l="l" r="r" t="t"/>
                <a:pathLst>
                  <a:path extrusionOk="0" h="2141" w="3096">
                    <a:moveTo>
                      <a:pt x="3074" y="6"/>
                    </a:moveTo>
                    <a:cubicBezTo>
                      <a:pt x="3076" y="2"/>
                      <a:pt x="3074" y="6"/>
                      <a:pt x="3072" y="9"/>
                    </a:cubicBezTo>
                    <a:cubicBezTo>
                      <a:pt x="3069" y="12"/>
                      <a:pt x="3066" y="16"/>
                      <a:pt x="3063" y="20"/>
                    </a:cubicBezTo>
                    <a:cubicBezTo>
                      <a:pt x="3053" y="33"/>
                      <a:pt x="3042" y="46"/>
                      <a:pt x="3031" y="59"/>
                    </a:cubicBezTo>
                    <a:cubicBezTo>
                      <a:pt x="2992" y="106"/>
                      <a:pt x="2951" y="151"/>
                      <a:pt x="2910" y="196"/>
                    </a:cubicBezTo>
                    <a:cubicBezTo>
                      <a:pt x="2769" y="352"/>
                      <a:pt x="2622" y="502"/>
                      <a:pt x="2470" y="647"/>
                    </a:cubicBezTo>
                    <a:cubicBezTo>
                      <a:pt x="2263" y="844"/>
                      <a:pt x="2046" y="1032"/>
                      <a:pt x="1820" y="1207"/>
                    </a:cubicBezTo>
                    <a:cubicBezTo>
                      <a:pt x="1565" y="1403"/>
                      <a:pt x="1298" y="1584"/>
                      <a:pt x="1016" y="1738"/>
                    </a:cubicBezTo>
                    <a:cubicBezTo>
                      <a:pt x="734" y="1892"/>
                      <a:pt x="435" y="2019"/>
                      <a:pt x="122" y="2095"/>
                    </a:cubicBezTo>
                    <a:cubicBezTo>
                      <a:pt x="84" y="2104"/>
                      <a:pt x="47" y="2112"/>
                      <a:pt x="9" y="2119"/>
                    </a:cubicBezTo>
                    <a:cubicBezTo>
                      <a:pt x="-5" y="2122"/>
                      <a:pt x="-2" y="2144"/>
                      <a:pt x="12" y="2141"/>
                    </a:cubicBezTo>
                    <a:cubicBezTo>
                      <a:pt x="328" y="2079"/>
                      <a:pt x="632" y="1961"/>
                      <a:pt x="918" y="1814"/>
                    </a:cubicBezTo>
                    <a:cubicBezTo>
                      <a:pt x="1208" y="1666"/>
                      <a:pt x="1481" y="1489"/>
                      <a:pt x="1741" y="1294"/>
                    </a:cubicBezTo>
                    <a:cubicBezTo>
                      <a:pt x="1977" y="1118"/>
                      <a:pt x="2202" y="928"/>
                      <a:pt x="2417" y="727"/>
                    </a:cubicBezTo>
                    <a:cubicBezTo>
                      <a:pt x="2580" y="575"/>
                      <a:pt x="2737" y="417"/>
                      <a:pt x="2888" y="253"/>
                    </a:cubicBezTo>
                    <a:cubicBezTo>
                      <a:pt x="2935" y="202"/>
                      <a:pt x="2982" y="150"/>
                      <a:pt x="3027" y="98"/>
                    </a:cubicBezTo>
                    <a:cubicBezTo>
                      <a:pt x="3048" y="73"/>
                      <a:pt x="3072" y="48"/>
                      <a:pt x="3090" y="21"/>
                    </a:cubicBezTo>
                    <a:cubicBezTo>
                      <a:pt x="3092" y="19"/>
                      <a:pt x="3094" y="17"/>
                      <a:pt x="3095" y="14"/>
                    </a:cubicBezTo>
                    <a:cubicBezTo>
                      <a:pt x="3101" y="1"/>
                      <a:pt x="3080" y="-7"/>
                      <a:pt x="3074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p26"/>
              <p:cNvSpPr/>
              <p:nvPr/>
            </p:nvSpPr>
            <p:spPr>
              <a:xfrm>
                <a:off x="3303392" y="3835209"/>
                <a:ext cx="251443" cy="571445"/>
              </a:xfrm>
              <a:custGeom>
                <a:rect b="b" l="l" r="r" t="t"/>
                <a:pathLst>
                  <a:path extrusionOk="0" h="1750" w="770">
                    <a:moveTo>
                      <a:pt x="749" y="9"/>
                    </a:moveTo>
                    <a:cubicBezTo>
                      <a:pt x="738" y="138"/>
                      <a:pt x="712" y="268"/>
                      <a:pt x="682" y="394"/>
                    </a:cubicBezTo>
                    <a:cubicBezTo>
                      <a:pt x="614" y="686"/>
                      <a:pt x="509" y="971"/>
                      <a:pt x="364" y="1234"/>
                    </a:cubicBezTo>
                    <a:cubicBezTo>
                      <a:pt x="264" y="1414"/>
                      <a:pt x="144" y="1582"/>
                      <a:pt x="3" y="1732"/>
                    </a:cubicBezTo>
                    <a:cubicBezTo>
                      <a:pt x="-7" y="1742"/>
                      <a:pt x="10" y="1756"/>
                      <a:pt x="20" y="1746"/>
                    </a:cubicBezTo>
                    <a:cubicBezTo>
                      <a:pt x="261" y="1490"/>
                      <a:pt x="439" y="1180"/>
                      <a:pt x="565" y="853"/>
                    </a:cubicBezTo>
                    <a:cubicBezTo>
                      <a:pt x="651" y="626"/>
                      <a:pt x="715" y="388"/>
                      <a:pt x="753" y="148"/>
                    </a:cubicBezTo>
                    <a:cubicBezTo>
                      <a:pt x="760" y="103"/>
                      <a:pt x="767" y="57"/>
                      <a:pt x="770" y="12"/>
                    </a:cubicBezTo>
                    <a:cubicBezTo>
                      <a:pt x="772" y="-2"/>
                      <a:pt x="750" y="-5"/>
                      <a:pt x="749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p26"/>
              <p:cNvSpPr/>
              <p:nvPr/>
            </p:nvSpPr>
            <p:spPr>
              <a:xfrm>
                <a:off x="3334741" y="4309998"/>
                <a:ext cx="514969" cy="76410"/>
              </a:xfrm>
              <a:custGeom>
                <a:rect b="b" l="l" r="r" t="t"/>
                <a:pathLst>
                  <a:path extrusionOk="0" h="234" w="1577">
                    <a:moveTo>
                      <a:pt x="1571" y="127"/>
                    </a:moveTo>
                    <a:cubicBezTo>
                      <a:pt x="1489" y="83"/>
                      <a:pt x="1394" y="58"/>
                      <a:pt x="1304" y="38"/>
                    </a:cubicBezTo>
                    <a:cubicBezTo>
                      <a:pt x="1066" y="-14"/>
                      <a:pt x="818" y="-10"/>
                      <a:pt x="579" y="33"/>
                    </a:cubicBezTo>
                    <a:cubicBezTo>
                      <a:pt x="382" y="68"/>
                      <a:pt x="190" y="131"/>
                      <a:pt x="7" y="213"/>
                    </a:cubicBezTo>
                    <a:cubicBezTo>
                      <a:pt x="-6" y="219"/>
                      <a:pt x="2" y="239"/>
                      <a:pt x="15" y="233"/>
                    </a:cubicBezTo>
                    <a:cubicBezTo>
                      <a:pt x="308" y="103"/>
                      <a:pt x="626" y="20"/>
                      <a:pt x="948" y="22"/>
                    </a:cubicBezTo>
                    <a:cubicBezTo>
                      <a:pt x="1127" y="23"/>
                      <a:pt x="1309" y="49"/>
                      <a:pt x="1478" y="111"/>
                    </a:cubicBezTo>
                    <a:cubicBezTo>
                      <a:pt x="1506" y="122"/>
                      <a:pt x="1535" y="133"/>
                      <a:pt x="1562" y="148"/>
                    </a:cubicBezTo>
                    <a:cubicBezTo>
                      <a:pt x="1575" y="154"/>
                      <a:pt x="1583" y="134"/>
                      <a:pt x="1571" y="1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5575" lIns="81625" spcFirstLastPara="1" rIns="81625" wrap="square" tIns="3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26"/>
              <p:cNvSpPr/>
              <p:nvPr/>
            </p:nvSpPr>
            <p:spPr>
              <a:xfrm>
                <a:off x="3037253" y="4207791"/>
                <a:ext cx="223360" cy="335357"/>
              </a:xfrm>
              <a:custGeom>
                <a:rect b="b" l="l" r="r" t="t"/>
                <a:pathLst>
                  <a:path extrusionOk="0" h="1027" w="684">
                    <a:moveTo>
                      <a:pt x="662" y="9"/>
                    </a:moveTo>
                    <a:cubicBezTo>
                      <a:pt x="646" y="95"/>
                      <a:pt x="618" y="179"/>
                      <a:pt x="587" y="261"/>
                    </a:cubicBezTo>
                    <a:cubicBezTo>
                      <a:pt x="519" y="441"/>
                      <a:pt x="426" y="613"/>
                      <a:pt x="300" y="760"/>
                    </a:cubicBezTo>
                    <a:cubicBezTo>
                      <a:pt x="216" y="858"/>
                      <a:pt x="117" y="942"/>
                      <a:pt x="5" y="1007"/>
                    </a:cubicBezTo>
                    <a:cubicBezTo>
                      <a:pt x="-7" y="1014"/>
                      <a:pt x="6" y="1032"/>
                      <a:pt x="18" y="1025"/>
                    </a:cubicBezTo>
                    <a:cubicBezTo>
                      <a:pt x="211" y="914"/>
                      <a:pt x="361" y="744"/>
                      <a:pt x="473" y="554"/>
                    </a:cubicBezTo>
                    <a:cubicBezTo>
                      <a:pt x="555" y="413"/>
                      <a:pt x="618" y="260"/>
                      <a:pt x="662" y="103"/>
                    </a:cubicBezTo>
                    <a:cubicBezTo>
                      <a:pt x="670" y="73"/>
                      <a:pt x="678" y="43"/>
                      <a:pt x="684" y="12"/>
                    </a:cubicBezTo>
                    <a:cubicBezTo>
                      <a:pt x="687" y="-2"/>
                      <a:pt x="665" y="-5"/>
                      <a:pt x="66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26"/>
              <p:cNvSpPr/>
              <p:nvPr/>
            </p:nvSpPr>
            <p:spPr>
              <a:xfrm>
                <a:off x="3076112" y="4492534"/>
                <a:ext cx="402636" cy="36572"/>
              </a:xfrm>
              <a:custGeom>
                <a:rect b="b" l="l" r="r" t="t"/>
                <a:pathLst>
                  <a:path extrusionOk="0" h="112" w="1233">
                    <a:moveTo>
                      <a:pt x="1227" y="91"/>
                    </a:moveTo>
                    <a:cubicBezTo>
                      <a:pt x="1149" y="65"/>
                      <a:pt x="1068" y="48"/>
                      <a:pt x="988" y="34"/>
                    </a:cubicBezTo>
                    <a:cubicBezTo>
                      <a:pt x="797" y="1"/>
                      <a:pt x="601" y="-9"/>
                      <a:pt x="408" y="7"/>
                    </a:cubicBezTo>
                    <a:cubicBezTo>
                      <a:pt x="272" y="19"/>
                      <a:pt x="138" y="45"/>
                      <a:pt x="7" y="86"/>
                    </a:cubicBezTo>
                    <a:cubicBezTo>
                      <a:pt x="-7" y="90"/>
                      <a:pt x="2" y="110"/>
                      <a:pt x="15" y="106"/>
                    </a:cubicBezTo>
                    <a:cubicBezTo>
                      <a:pt x="376" y="-6"/>
                      <a:pt x="774" y="-4"/>
                      <a:pt x="1140" y="89"/>
                    </a:cubicBezTo>
                    <a:cubicBezTo>
                      <a:pt x="1166" y="95"/>
                      <a:pt x="1192" y="102"/>
                      <a:pt x="1218" y="111"/>
                    </a:cubicBezTo>
                    <a:cubicBezTo>
                      <a:pt x="1231" y="116"/>
                      <a:pt x="1240" y="96"/>
                      <a:pt x="1227" y="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5" name="Google Shape;3855;p26"/>
            <p:cNvGrpSpPr/>
            <p:nvPr/>
          </p:nvGrpSpPr>
          <p:grpSpPr>
            <a:xfrm>
              <a:off x="2302839" y="4646008"/>
              <a:ext cx="1297383" cy="440176"/>
              <a:chOff x="2302839" y="4646008"/>
              <a:chExt cx="1297383" cy="440176"/>
            </a:xfrm>
          </p:grpSpPr>
          <p:sp>
            <p:nvSpPr>
              <p:cNvPr id="3856" name="Google Shape;3856;p26"/>
              <p:cNvSpPr/>
              <p:nvPr/>
            </p:nvSpPr>
            <p:spPr>
              <a:xfrm>
                <a:off x="2454685" y="4646008"/>
                <a:ext cx="1145211" cy="440176"/>
              </a:xfrm>
              <a:custGeom>
                <a:rect b="b" l="l" r="r" t="t"/>
                <a:pathLst>
                  <a:path extrusionOk="0" h="1348" w="3507">
                    <a:moveTo>
                      <a:pt x="3507" y="369"/>
                    </a:moveTo>
                    <a:cubicBezTo>
                      <a:pt x="3507" y="369"/>
                      <a:pt x="2658" y="-144"/>
                      <a:pt x="1528" y="40"/>
                    </a:cubicBezTo>
                    <a:cubicBezTo>
                      <a:pt x="399" y="224"/>
                      <a:pt x="0" y="941"/>
                      <a:pt x="0" y="941"/>
                    </a:cubicBezTo>
                    <a:cubicBezTo>
                      <a:pt x="0" y="941"/>
                      <a:pt x="606" y="1494"/>
                      <a:pt x="1735" y="1310"/>
                    </a:cubicBezTo>
                    <a:cubicBezTo>
                      <a:pt x="2865" y="1126"/>
                      <a:pt x="3507" y="369"/>
                      <a:pt x="3507" y="3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p26"/>
              <p:cNvSpPr/>
              <p:nvPr/>
            </p:nvSpPr>
            <p:spPr>
              <a:xfrm>
                <a:off x="2302839" y="4646987"/>
                <a:ext cx="1297383" cy="438870"/>
              </a:xfrm>
              <a:custGeom>
                <a:rect b="b" l="l" r="r" t="t"/>
                <a:pathLst>
                  <a:path extrusionOk="0" h="1344" w="3973">
                    <a:moveTo>
                      <a:pt x="3668" y="432"/>
                    </a:moveTo>
                    <a:cubicBezTo>
                      <a:pt x="3521" y="456"/>
                      <a:pt x="3373" y="479"/>
                      <a:pt x="3226" y="504"/>
                    </a:cubicBezTo>
                    <a:cubicBezTo>
                      <a:pt x="3340" y="581"/>
                      <a:pt x="3460" y="651"/>
                      <a:pt x="3583" y="715"/>
                    </a:cubicBezTo>
                    <a:cubicBezTo>
                      <a:pt x="3573" y="722"/>
                      <a:pt x="3562" y="729"/>
                      <a:pt x="3551" y="737"/>
                    </a:cubicBezTo>
                    <a:cubicBezTo>
                      <a:pt x="3422" y="670"/>
                      <a:pt x="3298" y="594"/>
                      <a:pt x="3181" y="511"/>
                    </a:cubicBezTo>
                    <a:cubicBezTo>
                      <a:pt x="2997" y="541"/>
                      <a:pt x="2813" y="571"/>
                      <a:pt x="2627" y="601"/>
                    </a:cubicBezTo>
                    <a:cubicBezTo>
                      <a:pt x="2556" y="613"/>
                      <a:pt x="2484" y="624"/>
                      <a:pt x="2413" y="636"/>
                    </a:cubicBezTo>
                    <a:cubicBezTo>
                      <a:pt x="2537" y="721"/>
                      <a:pt x="2669" y="796"/>
                      <a:pt x="2801" y="865"/>
                    </a:cubicBezTo>
                    <a:cubicBezTo>
                      <a:pt x="2901" y="917"/>
                      <a:pt x="3004" y="966"/>
                      <a:pt x="3109" y="1008"/>
                    </a:cubicBezTo>
                    <a:cubicBezTo>
                      <a:pt x="3097" y="1014"/>
                      <a:pt x="3085" y="1021"/>
                      <a:pt x="3071" y="1027"/>
                    </a:cubicBezTo>
                    <a:cubicBezTo>
                      <a:pt x="2824" y="925"/>
                      <a:pt x="2585" y="796"/>
                      <a:pt x="2368" y="643"/>
                    </a:cubicBezTo>
                    <a:cubicBezTo>
                      <a:pt x="2113" y="685"/>
                      <a:pt x="1856" y="727"/>
                      <a:pt x="1600" y="769"/>
                    </a:cubicBezTo>
                    <a:cubicBezTo>
                      <a:pt x="1723" y="853"/>
                      <a:pt x="1855" y="929"/>
                      <a:pt x="1988" y="997"/>
                    </a:cubicBezTo>
                    <a:cubicBezTo>
                      <a:pt x="2165" y="1090"/>
                      <a:pt x="2350" y="1171"/>
                      <a:pt x="2542" y="1231"/>
                    </a:cubicBezTo>
                    <a:cubicBezTo>
                      <a:pt x="2524" y="1236"/>
                      <a:pt x="2507" y="1241"/>
                      <a:pt x="2489" y="1246"/>
                    </a:cubicBezTo>
                    <a:cubicBezTo>
                      <a:pt x="2485" y="1245"/>
                      <a:pt x="2480" y="1243"/>
                      <a:pt x="2476" y="1242"/>
                    </a:cubicBezTo>
                    <a:cubicBezTo>
                      <a:pt x="2154" y="1132"/>
                      <a:pt x="1834" y="973"/>
                      <a:pt x="1555" y="776"/>
                    </a:cubicBezTo>
                    <a:cubicBezTo>
                      <a:pt x="1511" y="783"/>
                      <a:pt x="1468" y="790"/>
                      <a:pt x="1425" y="797"/>
                    </a:cubicBezTo>
                    <a:cubicBezTo>
                      <a:pt x="1212" y="831"/>
                      <a:pt x="1000" y="866"/>
                      <a:pt x="786" y="901"/>
                    </a:cubicBezTo>
                    <a:cubicBezTo>
                      <a:pt x="910" y="985"/>
                      <a:pt x="1042" y="1060"/>
                      <a:pt x="1175" y="1130"/>
                    </a:cubicBezTo>
                    <a:cubicBezTo>
                      <a:pt x="1334" y="1212"/>
                      <a:pt x="1499" y="1286"/>
                      <a:pt x="1669" y="1344"/>
                    </a:cubicBezTo>
                    <a:cubicBezTo>
                      <a:pt x="1632" y="1342"/>
                      <a:pt x="1596" y="1341"/>
                      <a:pt x="1561" y="1338"/>
                    </a:cubicBezTo>
                    <a:cubicBezTo>
                      <a:pt x="1274" y="1230"/>
                      <a:pt x="992" y="1085"/>
                      <a:pt x="742" y="908"/>
                    </a:cubicBezTo>
                    <a:cubicBezTo>
                      <a:pt x="654" y="922"/>
                      <a:pt x="568" y="937"/>
                      <a:pt x="481" y="951"/>
                    </a:cubicBezTo>
                    <a:cubicBezTo>
                      <a:pt x="464" y="954"/>
                      <a:pt x="447" y="957"/>
                      <a:pt x="431" y="959"/>
                    </a:cubicBezTo>
                    <a:cubicBezTo>
                      <a:pt x="293" y="981"/>
                      <a:pt x="155" y="1004"/>
                      <a:pt x="17" y="1026"/>
                    </a:cubicBezTo>
                    <a:cubicBezTo>
                      <a:pt x="-2" y="1029"/>
                      <a:pt x="-8" y="998"/>
                      <a:pt x="13" y="996"/>
                    </a:cubicBezTo>
                    <a:cubicBezTo>
                      <a:pt x="14" y="995"/>
                      <a:pt x="17" y="996"/>
                      <a:pt x="20" y="994"/>
                    </a:cubicBezTo>
                    <a:cubicBezTo>
                      <a:pt x="69" y="978"/>
                      <a:pt x="131" y="976"/>
                      <a:pt x="183" y="968"/>
                    </a:cubicBezTo>
                    <a:cubicBezTo>
                      <a:pt x="281" y="952"/>
                      <a:pt x="379" y="936"/>
                      <a:pt x="476" y="920"/>
                    </a:cubicBezTo>
                    <a:cubicBezTo>
                      <a:pt x="492" y="917"/>
                      <a:pt x="509" y="914"/>
                      <a:pt x="526" y="912"/>
                    </a:cubicBezTo>
                    <a:cubicBezTo>
                      <a:pt x="596" y="901"/>
                      <a:pt x="667" y="889"/>
                      <a:pt x="737" y="878"/>
                    </a:cubicBezTo>
                    <a:cubicBezTo>
                      <a:pt x="818" y="767"/>
                      <a:pt x="910" y="665"/>
                      <a:pt x="1007" y="568"/>
                    </a:cubicBezTo>
                    <a:cubicBezTo>
                      <a:pt x="1142" y="435"/>
                      <a:pt x="1284" y="308"/>
                      <a:pt x="1432" y="189"/>
                    </a:cubicBezTo>
                    <a:cubicBezTo>
                      <a:pt x="1465" y="176"/>
                      <a:pt x="1499" y="164"/>
                      <a:pt x="1534" y="152"/>
                    </a:cubicBezTo>
                    <a:cubicBezTo>
                      <a:pt x="1449" y="218"/>
                      <a:pt x="1365" y="285"/>
                      <a:pt x="1284" y="356"/>
                    </a:cubicBezTo>
                    <a:cubicBezTo>
                      <a:pt x="1103" y="512"/>
                      <a:pt x="926" y="679"/>
                      <a:pt x="782" y="870"/>
                    </a:cubicBezTo>
                    <a:cubicBezTo>
                      <a:pt x="1037" y="828"/>
                      <a:pt x="1294" y="787"/>
                      <a:pt x="1550" y="745"/>
                    </a:cubicBezTo>
                    <a:cubicBezTo>
                      <a:pt x="1631" y="634"/>
                      <a:pt x="1723" y="533"/>
                      <a:pt x="1821" y="436"/>
                    </a:cubicBezTo>
                    <a:cubicBezTo>
                      <a:pt x="1975" y="282"/>
                      <a:pt x="2141" y="137"/>
                      <a:pt x="2314" y="3"/>
                    </a:cubicBezTo>
                    <a:cubicBezTo>
                      <a:pt x="2333" y="1"/>
                      <a:pt x="2353" y="0"/>
                      <a:pt x="2372" y="0"/>
                    </a:cubicBezTo>
                    <a:cubicBezTo>
                      <a:pt x="2278" y="72"/>
                      <a:pt x="2186" y="147"/>
                      <a:pt x="2097" y="223"/>
                    </a:cubicBezTo>
                    <a:cubicBezTo>
                      <a:pt x="1915" y="379"/>
                      <a:pt x="1739" y="546"/>
                      <a:pt x="1594" y="738"/>
                    </a:cubicBezTo>
                    <a:cubicBezTo>
                      <a:pt x="1851" y="696"/>
                      <a:pt x="2107" y="655"/>
                      <a:pt x="2364" y="613"/>
                    </a:cubicBezTo>
                    <a:cubicBezTo>
                      <a:pt x="2444" y="502"/>
                      <a:pt x="2537" y="400"/>
                      <a:pt x="2633" y="304"/>
                    </a:cubicBezTo>
                    <a:cubicBezTo>
                      <a:pt x="2729" y="208"/>
                      <a:pt x="2829" y="117"/>
                      <a:pt x="2933" y="29"/>
                    </a:cubicBezTo>
                    <a:cubicBezTo>
                      <a:pt x="2948" y="31"/>
                      <a:pt x="2963" y="33"/>
                      <a:pt x="2977" y="36"/>
                    </a:cubicBezTo>
                    <a:cubicBezTo>
                      <a:pt x="2954" y="53"/>
                      <a:pt x="2933" y="72"/>
                      <a:pt x="2910" y="90"/>
                    </a:cubicBezTo>
                    <a:cubicBezTo>
                      <a:pt x="2729" y="246"/>
                      <a:pt x="2552" y="414"/>
                      <a:pt x="2408" y="606"/>
                    </a:cubicBezTo>
                    <a:cubicBezTo>
                      <a:pt x="2528" y="586"/>
                      <a:pt x="2649" y="567"/>
                      <a:pt x="2769" y="546"/>
                    </a:cubicBezTo>
                    <a:cubicBezTo>
                      <a:pt x="2905" y="524"/>
                      <a:pt x="3040" y="502"/>
                      <a:pt x="3176" y="480"/>
                    </a:cubicBezTo>
                    <a:cubicBezTo>
                      <a:pt x="3257" y="370"/>
                      <a:pt x="3349" y="268"/>
                      <a:pt x="3447" y="171"/>
                    </a:cubicBezTo>
                    <a:cubicBezTo>
                      <a:pt x="3453" y="164"/>
                      <a:pt x="3460" y="158"/>
                      <a:pt x="3467" y="152"/>
                    </a:cubicBezTo>
                    <a:cubicBezTo>
                      <a:pt x="3479" y="155"/>
                      <a:pt x="3489" y="159"/>
                      <a:pt x="3500" y="162"/>
                    </a:cubicBezTo>
                    <a:cubicBezTo>
                      <a:pt x="3399" y="259"/>
                      <a:pt x="3305" y="362"/>
                      <a:pt x="3221" y="473"/>
                    </a:cubicBezTo>
                    <a:cubicBezTo>
                      <a:pt x="3402" y="444"/>
                      <a:pt x="3582" y="414"/>
                      <a:pt x="3762" y="385"/>
                    </a:cubicBezTo>
                    <a:cubicBezTo>
                      <a:pt x="3826" y="375"/>
                      <a:pt x="3889" y="364"/>
                      <a:pt x="3952" y="354"/>
                    </a:cubicBezTo>
                    <a:cubicBezTo>
                      <a:pt x="3965" y="361"/>
                      <a:pt x="3973" y="366"/>
                      <a:pt x="3973" y="366"/>
                    </a:cubicBezTo>
                    <a:cubicBezTo>
                      <a:pt x="3973" y="366"/>
                      <a:pt x="3967" y="372"/>
                      <a:pt x="3957" y="384"/>
                    </a:cubicBezTo>
                    <a:cubicBezTo>
                      <a:pt x="3860" y="400"/>
                      <a:pt x="3764" y="416"/>
                      <a:pt x="3668" y="4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8" name="Google Shape;3858;p26"/>
              <p:cNvSpPr/>
              <p:nvPr/>
            </p:nvSpPr>
            <p:spPr>
              <a:xfrm>
                <a:off x="2454685" y="4831482"/>
                <a:ext cx="1078268" cy="254701"/>
              </a:xfrm>
              <a:custGeom>
                <a:rect b="b" l="l" r="r" t="t"/>
                <a:pathLst>
                  <a:path extrusionOk="0" h="780" w="3302">
                    <a:moveTo>
                      <a:pt x="3016" y="173"/>
                    </a:moveTo>
                    <a:cubicBezTo>
                      <a:pt x="2829" y="271"/>
                      <a:pt x="2625" y="352"/>
                      <a:pt x="2412" y="368"/>
                    </a:cubicBezTo>
                    <a:cubicBezTo>
                      <a:pt x="2257" y="436"/>
                      <a:pt x="2091" y="497"/>
                      <a:pt x="1925" y="500"/>
                    </a:cubicBezTo>
                    <a:cubicBezTo>
                      <a:pt x="1834" y="502"/>
                      <a:pt x="1744" y="471"/>
                      <a:pt x="1654" y="491"/>
                    </a:cubicBezTo>
                    <a:cubicBezTo>
                      <a:pt x="1559" y="512"/>
                      <a:pt x="1475" y="559"/>
                      <a:pt x="1377" y="569"/>
                    </a:cubicBezTo>
                    <a:cubicBezTo>
                      <a:pt x="1284" y="579"/>
                      <a:pt x="1192" y="604"/>
                      <a:pt x="1098" y="606"/>
                    </a:cubicBezTo>
                    <a:cubicBezTo>
                      <a:pt x="1005" y="608"/>
                      <a:pt x="929" y="574"/>
                      <a:pt x="848" y="530"/>
                    </a:cubicBezTo>
                    <a:cubicBezTo>
                      <a:pt x="686" y="444"/>
                      <a:pt x="472" y="425"/>
                      <a:pt x="361" y="262"/>
                    </a:cubicBezTo>
                    <a:cubicBezTo>
                      <a:pt x="306" y="182"/>
                      <a:pt x="305" y="88"/>
                      <a:pt x="332" y="0"/>
                    </a:cubicBezTo>
                    <a:cubicBezTo>
                      <a:pt x="98" y="199"/>
                      <a:pt x="0" y="373"/>
                      <a:pt x="0" y="373"/>
                    </a:cubicBezTo>
                    <a:cubicBezTo>
                      <a:pt x="0" y="373"/>
                      <a:pt x="606" y="926"/>
                      <a:pt x="1735" y="742"/>
                    </a:cubicBezTo>
                    <a:cubicBezTo>
                      <a:pt x="2492" y="619"/>
                      <a:pt x="3029" y="239"/>
                      <a:pt x="3302" y="1"/>
                    </a:cubicBezTo>
                    <a:cubicBezTo>
                      <a:pt x="3209" y="62"/>
                      <a:pt x="3115" y="121"/>
                      <a:pt x="3016" y="173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9" name="Google Shape;3859;p26"/>
            <p:cNvGrpSpPr/>
            <p:nvPr/>
          </p:nvGrpSpPr>
          <p:grpSpPr>
            <a:xfrm>
              <a:off x="2996760" y="4377592"/>
              <a:ext cx="1396984" cy="763450"/>
              <a:chOff x="2996760" y="4377592"/>
              <a:chExt cx="1396984" cy="763450"/>
            </a:xfrm>
          </p:grpSpPr>
          <p:sp>
            <p:nvSpPr>
              <p:cNvPr id="3860" name="Google Shape;3860;p26"/>
              <p:cNvSpPr/>
              <p:nvPr/>
            </p:nvSpPr>
            <p:spPr>
              <a:xfrm>
                <a:off x="3937228" y="4624783"/>
                <a:ext cx="456517" cy="148902"/>
              </a:xfrm>
              <a:custGeom>
                <a:rect b="b" l="l" r="r" t="t"/>
                <a:pathLst>
                  <a:path extrusionOk="0" h="456" w="1398">
                    <a:moveTo>
                      <a:pt x="0" y="368"/>
                    </a:moveTo>
                    <a:cubicBezTo>
                      <a:pt x="0" y="368"/>
                      <a:pt x="498" y="-257"/>
                      <a:pt x="1398" y="122"/>
                    </a:cubicBezTo>
                    <a:cubicBezTo>
                      <a:pt x="1398" y="122"/>
                      <a:pt x="737" y="664"/>
                      <a:pt x="0" y="3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26"/>
              <p:cNvSpPr/>
              <p:nvPr/>
            </p:nvSpPr>
            <p:spPr>
              <a:xfrm>
                <a:off x="3309270" y="4794257"/>
                <a:ext cx="316427" cy="276579"/>
              </a:xfrm>
              <a:custGeom>
                <a:rect b="b" l="l" r="r" t="t"/>
                <a:pathLst>
                  <a:path extrusionOk="0" h="847" w="969">
                    <a:moveTo>
                      <a:pt x="0" y="0"/>
                    </a:moveTo>
                    <a:cubicBezTo>
                      <a:pt x="0" y="0"/>
                      <a:pt x="725" y="-4"/>
                      <a:pt x="969" y="847"/>
                    </a:cubicBezTo>
                    <a:cubicBezTo>
                      <a:pt x="969" y="847"/>
                      <a:pt x="211" y="68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26"/>
              <p:cNvSpPr/>
              <p:nvPr/>
            </p:nvSpPr>
            <p:spPr>
              <a:xfrm>
                <a:off x="3294248" y="4534658"/>
                <a:ext cx="366389" cy="200822"/>
              </a:xfrm>
              <a:custGeom>
                <a:rect b="b" l="l" r="r" t="t"/>
                <a:pathLst>
                  <a:path extrusionOk="0" h="615" w="1122">
                    <a:moveTo>
                      <a:pt x="0" y="613"/>
                    </a:moveTo>
                    <a:cubicBezTo>
                      <a:pt x="0" y="613"/>
                      <a:pt x="247" y="-62"/>
                      <a:pt x="1122" y="5"/>
                    </a:cubicBezTo>
                    <a:cubicBezTo>
                      <a:pt x="1122" y="5"/>
                      <a:pt x="712" y="655"/>
                      <a:pt x="0" y="6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26"/>
              <p:cNvSpPr/>
              <p:nvPr/>
            </p:nvSpPr>
            <p:spPr>
              <a:xfrm>
                <a:off x="3742277" y="4377592"/>
                <a:ext cx="362797" cy="288661"/>
              </a:xfrm>
              <a:custGeom>
                <a:rect b="b" l="l" r="r" t="t"/>
                <a:pathLst>
                  <a:path extrusionOk="0" h="884" w="1111">
                    <a:moveTo>
                      <a:pt x="0" y="884"/>
                    </a:moveTo>
                    <a:cubicBezTo>
                      <a:pt x="0" y="884"/>
                      <a:pt x="140" y="96"/>
                      <a:pt x="1111" y="0"/>
                    </a:cubicBezTo>
                    <a:cubicBezTo>
                      <a:pt x="1111" y="0"/>
                      <a:pt x="789" y="792"/>
                      <a:pt x="0" y="8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26"/>
              <p:cNvSpPr/>
              <p:nvPr/>
            </p:nvSpPr>
            <p:spPr>
              <a:xfrm>
                <a:off x="3937228" y="4651885"/>
                <a:ext cx="456517" cy="121799"/>
              </a:xfrm>
              <a:custGeom>
                <a:rect b="b" l="l" r="r" t="t"/>
                <a:pathLst>
                  <a:path extrusionOk="0" h="373" w="1398">
                    <a:moveTo>
                      <a:pt x="1398" y="39"/>
                    </a:moveTo>
                    <a:cubicBezTo>
                      <a:pt x="1364" y="25"/>
                      <a:pt x="1329" y="12"/>
                      <a:pt x="1296" y="0"/>
                    </a:cubicBezTo>
                    <a:cubicBezTo>
                      <a:pt x="1222" y="57"/>
                      <a:pt x="656" y="471"/>
                      <a:pt x="8" y="275"/>
                    </a:cubicBezTo>
                    <a:cubicBezTo>
                      <a:pt x="3" y="282"/>
                      <a:pt x="0" y="285"/>
                      <a:pt x="0" y="285"/>
                    </a:cubicBezTo>
                    <a:cubicBezTo>
                      <a:pt x="737" y="581"/>
                      <a:pt x="1398" y="39"/>
                      <a:pt x="1398" y="39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26"/>
              <p:cNvSpPr/>
              <p:nvPr/>
            </p:nvSpPr>
            <p:spPr>
              <a:xfrm>
                <a:off x="3742277" y="4377592"/>
                <a:ext cx="362797" cy="288661"/>
              </a:xfrm>
              <a:custGeom>
                <a:rect b="b" l="l" r="r" t="t"/>
                <a:pathLst>
                  <a:path extrusionOk="0" h="884" w="1111">
                    <a:moveTo>
                      <a:pt x="1111" y="0"/>
                    </a:moveTo>
                    <a:cubicBezTo>
                      <a:pt x="1074" y="4"/>
                      <a:pt x="1037" y="9"/>
                      <a:pt x="1002" y="14"/>
                    </a:cubicBezTo>
                    <a:cubicBezTo>
                      <a:pt x="965" y="99"/>
                      <a:pt x="665" y="734"/>
                      <a:pt x="3" y="871"/>
                    </a:cubicBezTo>
                    <a:cubicBezTo>
                      <a:pt x="1" y="879"/>
                      <a:pt x="0" y="884"/>
                      <a:pt x="0" y="884"/>
                    </a:cubicBezTo>
                    <a:cubicBezTo>
                      <a:pt x="789" y="792"/>
                      <a:pt x="1111" y="0"/>
                      <a:pt x="1111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26"/>
              <p:cNvSpPr/>
              <p:nvPr/>
            </p:nvSpPr>
            <p:spPr>
              <a:xfrm>
                <a:off x="3670762" y="4836054"/>
                <a:ext cx="349082" cy="304988"/>
              </a:xfrm>
              <a:custGeom>
                <a:rect b="b" l="l" r="r" t="t"/>
                <a:pathLst>
                  <a:path extrusionOk="0" h="934" w="1069">
                    <a:moveTo>
                      <a:pt x="0" y="0"/>
                    </a:moveTo>
                    <a:cubicBezTo>
                      <a:pt x="0" y="0"/>
                      <a:pt x="800" y="-5"/>
                      <a:pt x="1069" y="934"/>
                    </a:cubicBezTo>
                    <a:cubicBezTo>
                      <a:pt x="1069" y="934"/>
                      <a:pt x="232" y="75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26"/>
              <p:cNvSpPr/>
              <p:nvPr/>
            </p:nvSpPr>
            <p:spPr>
              <a:xfrm>
                <a:off x="3670762" y="4836054"/>
                <a:ext cx="349082" cy="304988"/>
              </a:xfrm>
              <a:custGeom>
                <a:rect b="b" l="l" r="r" t="t"/>
                <a:pathLst>
                  <a:path extrusionOk="0" h="934" w="1069">
                    <a:moveTo>
                      <a:pt x="1069" y="934"/>
                    </a:moveTo>
                    <a:cubicBezTo>
                      <a:pt x="1059" y="898"/>
                      <a:pt x="1047" y="863"/>
                      <a:pt x="1035" y="829"/>
                    </a:cubicBezTo>
                    <a:cubicBezTo>
                      <a:pt x="945" y="808"/>
                      <a:pt x="267" y="627"/>
                      <a:pt x="13" y="0"/>
                    </a:cubicBezTo>
                    <a:cubicBezTo>
                      <a:pt x="5" y="0"/>
                      <a:pt x="0" y="0"/>
                      <a:pt x="0" y="0"/>
                    </a:cubicBezTo>
                    <a:cubicBezTo>
                      <a:pt x="232" y="759"/>
                      <a:pt x="1069" y="934"/>
                      <a:pt x="1069" y="934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26"/>
              <p:cNvSpPr/>
              <p:nvPr/>
            </p:nvSpPr>
            <p:spPr>
              <a:xfrm>
                <a:off x="3309270" y="4794257"/>
                <a:ext cx="316427" cy="276579"/>
              </a:xfrm>
              <a:custGeom>
                <a:rect b="b" l="l" r="r" t="t"/>
                <a:pathLst>
                  <a:path extrusionOk="0" h="847" w="969">
                    <a:moveTo>
                      <a:pt x="969" y="847"/>
                    </a:moveTo>
                    <a:cubicBezTo>
                      <a:pt x="959" y="814"/>
                      <a:pt x="949" y="782"/>
                      <a:pt x="938" y="752"/>
                    </a:cubicBezTo>
                    <a:cubicBezTo>
                      <a:pt x="856" y="732"/>
                      <a:pt x="242" y="568"/>
                      <a:pt x="12" y="0"/>
                    </a:cubicBezTo>
                    <a:cubicBezTo>
                      <a:pt x="4" y="0"/>
                      <a:pt x="0" y="0"/>
                      <a:pt x="0" y="0"/>
                    </a:cubicBezTo>
                    <a:cubicBezTo>
                      <a:pt x="211" y="688"/>
                      <a:pt x="969" y="847"/>
                      <a:pt x="969" y="847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26"/>
              <p:cNvSpPr/>
              <p:nvPr/>
            </p:nvSpPr>
            <p:spPr>
              <a:xfrm>
                <a:off x="3294248" y="4534984"/>
                <a:ext cx="366389" cy="200496"/>
              </a:xfrm>
              <a:custGeom>
                <a:rect b="b" l="l" r="r" t="t"/>
                <a:pathLst>
                  <a:path extrusionOk="0" h="614" w="1122">
                    <a:moveTo>
                      <a:pt x="1122" y="4"/>
                    </a:moveTo>
                    <a:cubicBezTo>
                      <a:pt x="1088" y="2"/>
                      <a:pt x="1055" y="0"/>
                      <a:pt x="1023" y="0"/>
                    </a:cubicBezTo>
                    <a:cubicBezTo>
                      <a:pt x="977" y="69"/>
                      <a:pt x="612" y="584"/>
                      <a:pt x="4" y="601"/>
                    </a:cubicBezTo>
                    <a:cubicBezTo>
                      <a:pt x="1" y="608"/>
                      <a:pt x="0" y="612"/>
                      <a:pt x="0" y="612"/>
                    </a:cubicBezTo>
                    <a:cubicBezTo>
                      <a:pt x="712" y="654"/>
                      <a:pt x="1122" y="4"/>
                      <a:pt x="1122" y="4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26"/>
              <p:cNvSpPr/>
              <p:nvPr/>
            </p:nvSpPr>
            <p:spPr>
              <a:xfrm>
                <a:off x="2996760" y="4681274"/>
                <a:ext cx="1226848" cy="108411"/>
              </a:xfrm>
              <a:custGeom>
                <a:rect b="b" l="l" r="r" t="t"/>
                <a:pathLst>
                  <a:path extrusionOk="0" h="332" w="3757">
                    <a:moveTo>
                      <a:pt x="3740" y="2"/>
                    </a:moveTo>
                    <a:cubicBezTo>
                      <a:pt x="3743" y="0"/>
                      <a:pt x="3739" y="2"/>
                      <a:pt x="3736" y="3"/>
                    </a:cubicBezTo>
                    <a:cubicBezTo>
                      <a:pt x="3731" y="5"/>
                      <a:pt x="3727" y="6"/>
                      <a:pt x="3723" y="7"/>
                    </a:cubicBezTo>
                    <a:cubicBezTo>
                      <a:pt x="3706" y="12"/>
                      <a:pt x="3690" y="17"/>
                      <a:pt x="3674" y="22"/>
                    </a:cubicBezTo>
                    <a:cubicBezTo>
                      <a:pt x="3615" y="38"/>
                      <a:pt x="3556" y="54"/>
                      <a:pt x="3497" y="68"/>
                    </a:cubicBezTo>
                    <a:cubicBezTo>
                      <a:pt x="3293" y="118"/>
                      <a:pt x="3087" y="160"/>
                      <a:pt x="2880" y="195"/>
                    </a:cubicBezTo>
                    <a:cubicBezTo>
                      <a:pt x="2598" y="243"/>
                      <a:pt x="2313" y="277"/>
                      <a:pt x="2028" y="296"/>
                    </a:cubicBezTo>
                    <a:cubicBezTo>
                      <a:pt x="1707" y="316"/>
                      <a:pt x="1384" y="317"/>
                      <a:pt x="1064" y="287"/>
                    </a:cubicBezTo>
                    <a:cubicBezTo>
                      <a:pt x="744" y="256"/>
                      <a:pt x="425" y="195"/>
                      <a:pt x="123" y="82"/>
                    </a:cubicBezTo>
                    <a:cubicBezTo>
                      <a:pt x="87" y="68"/>
                      <a:pt x="52" y="54"/>
                      <a:pt x="16" y="39"/>
                    </a:cubicBezTo>
                    <a:cubicBezTo>
                      <a:pt x="3" y="34"/>
                      <a:pt x="-7" y="53"/>
                      <a:pt x="6" y="59"/>
                    </a:cubicBezTo>
                    <a:cubicBezTo>
                      <a:pt x="304" y="184"/>
                      <a:pt x="621" y="256"/>
                      <a:pt x="941" y="295"/>
                    </a:cubicBezTo>
                    <a:cubicBezTo>
                      <a:pt x="1263" y="334"/>
                      <a:pt x="1589" y="340"/>
                      <a:pt x="1914" y="324"/>
                    </a:cubicBezTo>
                    <a:cubicBezTo>
                      <a:pt x="2208" y="310"/>
                      <a:pt x="2501" y="278"/>
                      <a:pt x="2791" y="232"/>
                    </a:cubicBezTo>
                    <a:cubicBezTo>
                      <a:pt x="3011" y="197"/>
                      <a:pt x="3230" y="154"/>
                      <a:pt x="3447" y="103"/>
                    </a:cubicBezTo>
                    <a:cubicBezTo>
                      <a:pt x="3514" y="87"/>
                      <a:pt x="3582" y="70"/>
                      <a:pt x="3649" y="52"/>
                    </a:cubicBezTo>
                    <a:cubicBezTo>
                      <a:pt x="3680" y="43"/>
                      <a:pt x="3714" y="36"/>
                      <a:pt x="3744" y="24"/>
                    </a:cubicBezTo>
                    <a:cubicBezTo>
                      <a:pt x="3746" y="23"/>
                      <a:pt x="3749" y="22"/>
                      <a:pt x="3752" y="20"/>
                    </a:cubicBezTo>
                    <a:cubicBezTo>
                      <a:pt x="3764" y="13"/>
                      <a:pt x="3752" y="-6"/>
                      <a:pt x="374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26"/>
              <p:cNvSpPr/>
              <p:nvPr/>
            </p:nvSpPr>
            <p:spPr>
              <a:xfrm>
                <a:off x="3457524" y="4450410"/>
                <a:ext cx="525092" cy="338622"/>
              </a:xfrm>
              <a:custGeom>
                <a:rect b="b" l="l" r="r" t="t"/>
                <a:pathLst>
                  <a:path extrusionOk="0" h="1037" w="1608">
                    <a:moveTo>
                      <a:pt x="1589" y="4"/>
                    </a:moveTo>
                    <a:cubicBezTo>
                      <a:pt x="1508" y="106"/>
                      <a:pt x="1414" y="198"/>
                      <a:pt x="1319" y="286"/>
                    </a:cubicBezTo>
                    <a:cubicBezTo>
                      <a:pt x="1099" y="490"/>
                      <a:pt x="853" y="668"/>
                      <a:pt x="585" y="804"/>
                    </a:cubicBezTo>
                    <a:cubicBezTo>
                      <a:pt x="402" y="898"/>
                      <a:pt x="208" y="970"/>
                      <a:pt x="8" y="1016"/>
                    </a:cubicBezTo>
                    <a:cubicBezTo>
                      <a:pt x="-6" y="1019"/>
                      <a:pt x="0" y="1040"/>
                      <a:pt x="14" y="1037"/>
                    </a:cubicBezTo>
                    <a:cubicBezTo>
                      <a:pt x="357" y="959"/>
                      <a:pt x="678" y="802"/>
                      <a:pt x="965" y="601"/>
                    </a:cubicBezTo>
                    <a:cubicBezTo>
                      <a:pt x="1164" y="461"/>
                      <a:pt x="1350" y="300"/>
                      <a:pt x="1515" y="122"/>
                    </a:cubicBezTo>
                    <a:cubicBezTo>
                      <a:pt x="1546" y="88"/>
                      <a:pt x="1577" y="55"/>
                      <a:pt x="1606" y="19"/>
                    </a:cubicBezTo>
                    <a:cubicBezTo>
                      <a:pt x="1615" y="8"/>
                      <a:pt x="1598" y="-7"/>
                      <a:pt x="1589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26"/>
              <p:cNvSpPr/>
              <p:nvPr/>
            </p:nvSpPr>
            <p:spPr>
              <a:xfrm>
                <a:off x="3494424" y="4782501"/>
                <a:ext cx="443781" cy="268416"/>
              </a:xfrm>
              <a:custGeom>
                <a:rect b="b" l="l" r="r" t="t"/>
                <a:pathLst>
                  <a:path extrusionOk="0" h="822" w="1359">
                    <a:moveTo>
                      <a:pt x="1358" y="804"/>
                    </a:moveTo>
                    <a:cubicBezTo>
                      <a:pt x="1315" y="722"/>
                      <a:pt x="1251" y="648"/>
                      <a:pt x="1187" y="581"/>
                    </a:cubicBezTo>
                    <a:cubicBezTo>
                      <a:pt x="1019" y="405"/>
                      <a:pt x="811" y="269"/>
                      <a:pt x="589" y="171"/>
                    </a:cubicBezTo>
                    <a:cubicBezTo>
                      <a:pt x="405" y="90"/>
                      <a:pt x="211" y="35"/>
                      <a:pt x="14" y="0"/>
                    </a:cubicBezTo>
                    <a:cubicBezTo>
                      <a:pt x="0" y="-2"/>
                      <a:pt x="-5" y="19"/>
                      <a:pt x="9" y="22"/>
                    </a:cubicBezTo>
                    <a:cubicBezTo>
                      <a:pt x="325" y="78"/>
                      <a:pt x="634" y="187"/>
                      <a:pt x="901" y="368"/>
                    </a:cubicBezTo>
                    <a:cubicBezTo>
                      <a:pt x="1048" y="469"/>
                      <a:pt x="1185" y="593"/>
                      <a:pt x="1290" y="739"/>
                    </a:cubicBezTo>
                    <a:cubicBezTo>
                      <a:pt x="1308" y="763"/>
                      <a:pt x="1326" y="789"/>
                      <a:pt x="1340" y="816"/>
                    </a:cubicBezTo>
                    <a:cubicBezTo>
                      <a:pt x="1346" y="829"/>
                      <a:pt x="1365" y="817"/>
                      <a:pt x="1358" y="8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26"/>
              <p:cNvSpPr/>
              <p:nvPr/>
            </p:nvSpPr>
            <p:spPr>
              <a:xfrm>
                <a:off x="3160689" y="4595067"/>
                <a:ext cx="369981" cy="159025"/>
              </a:xfrm>
              <a:custGeom>
                <a:rect b="b" l="l" r="r" t="t"/>
                <a:pathLst>
                  <a:path extrusionOk="0" h="487" w="1133">
                    <a:moveTo>
                      <a:pt x="1113" y="3"/>
                    </a:moveTo>
                    <a:cubicBezTo>
                      <a:pt x="1052" y="65"/>
                      <a:pt x="981" y="119"/>
                      <a:pt x="910" y="170"/>
                    </a:cubicBezTo>
                    <a:cubicBezTo>
                      <a:pt x="753" y="281"/>
                      <a:pt x="579" y="372"/>
                      <a:pt x="393" y="423"/>
                    </a:cubicBezTo>
                    <a:cubicBezTo>
                      <a:pt x="268" y="457"/>
                      <a:pt x="139" y="472"/>
                      <a:pt x="10" y="462"/>
                    </a:cubicBezTo>
                    <a:cubicBezTo>
                      <a:pt x="-4" y="461"/>
                      <a:pt x="-3" y="484"/>
                      <a:pt x="11" y="485"/>
                    </a:cubicBezTo>
                    <a:cubicBezTo>
                      <a:pt x="233" y="500"/>
                      <a:pt x="452" y="444"/>
                      <a:pt x="651" y="348"/>
                    </a:cubicBezTo>
                    <a:cubicBezTo>
                      <a:pt x="798" y="278"/>
                      <a:pt x="936" y="187"/>
                      <a:pt x="1060" y="81"/>
                    </a:cubicBezTo>
                    <a:cubicBezTo>
                      <a:pt x="1084" y="61"/>
                      <a:pt x="1108" y="40"/>
                      <a:pt x="1130" y="17"/>
                    </a:cubicBezTo>
                    <a:cubicBezTo>
                      <a:pt x="1140" y="7"/>
                      <a:pt x="1123" y="-7"/>
                      <a:pt x="1113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26"/>
              <p:cNvSpPr/>
              <p:nvPr/>
            </p:nvSpPr>
            <p:spPr>
              <a:xfrm>
                <a:off x="3201508" y="4754745"/>
                <a:ext cx="334061" cy="229558"/>
              </a:xfrm>
              <a:custGeom>
                <a:rect b="b" l="l" r="r" t="t"/>
                <a:pathLst>
                  <a:path extrusionOk="0" h="703" w="1023">
                    <a:moveTo>
                      <a:pt x="1021" y="687"/>
                    </a:moveTo>
                    <a:cubicBezTo>
                      <a:pt x="972" y="622"/>
                      <a:pt x="913" y="563"/>
                      <a:pt x="855" y="506"/>
                    </a:cubicBezTo>
                    <a:cubicBezTo>
                      <a:pt x="715" y="372"/>
                      <a:pt x="559" y="254"/>
                      <a:pt x="389" y="160"/>
                    </a:cubicBezTo>
                    <a:cubicBezTo>
                      <a:pt x="270" y="94"/>
                      <a:pt x="144" y="40"/>
                      <a:pt x="13" y="0"/>
                    </a:cubicBezTo>
                    <a:cubicBezTo>
                      <a:pt x="-1" y="-4"/>
                      <a:pt x="-5" y="18"/>
                      <a:pt x="8" y="22"/>
                    </a:cubicBezTo>
                    <a:cubicBezTo>
                      <a:pt x="370" y="131"/>
                      <a:pt x="699" y="355"/>
                      <a:pt x="950" y="636"/>
                    </a:cubicBezTo>
                    <a:cubicBezTo>
                      <a:pt x="968" y="657"/>
                      <a:pt x="986" y="677"/>
                      <a:pt x="1002" y="699"/>
                    </a:cubicBezTo>
                    <a:cubicBezTo>
                      <a:pt x="1011" y="710"/>
                      <a:pt x="1030" y="698"/>
                      <a:pt x="1021" y="6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75" name="Google Shape;3875;p26"/>
            <p:cNvGrpSpPr/>
            <p:nvPr/>
          </p:nvGrpSpPr>
          <p:grpSpPr>
            <a:xfrm>
              <a:off x="2098091" y="3770881"/>
              <a:ext cx="415372" cy="1293098"/>
              <a:chOff x="2098091" y="3770881"/>
              <a:chExt cx="415372" cy="1293098"/>
            </a:xfrm>
          </p:grpSpPr>
          <p:sp>
            <p:nvSpPr>
              <p:cNvPr id="3876" name="Google Shape;3876;p26"/>
              <p:cNvSpPr/>
              <p:nvPr/>
            </p:nvSpPr>
            <p:spPr>
              <a:xfrm>
                <a:off x="2098091" y="3770881"/>
                <a:ext cx="415372" cy="1141584"/>
              </a:xfrm>
              <a:custGeom>
                <a:rect b="b" l="l" r="r" t="t"/>
                <a:pathLst>
                  <a:path extrusionOk="0" h="3496" w="1272">
                    <a:moveTo>
                      <a:pt x="722" y="0"/>
                    </a:moveTo>
                    <a:cubicBezTo>
                      <a:pt x="722" y="0"/>
                      <a:pt x="1321" y="773"/>
                      <a:pt x="1269" y="1899"/>
                    </a:cubicBezTo>
                    <a:cubicBezTo>
                      <a:pt x="1217" y="3025"/>
                      <a:pt x="561" y="3496"/>
                      <a:pt x="561" y="3496"/>
                    </a:cubicBezTo>
                    <a:cubicBezTo>
                      <a:pt x="561" y="3496"/>
                      <a:pt x="-49" y="2966"/>
                      <a:pt x="3" y="1840"/>
                    </a:cubicBezTo>
                    <a:cubicBezTo>
                      <a:pt x="55" y="714"/>
                      <a:pt x="722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26"/>
              <p:cNvSpPr/>
              <p:nvPr/>
            </p:nvSpPr>
            <p:spPr>
              <a:xfrm>
                <a:off x="2106908" y="3770881"/>
                <a:ext cx="404269" cy="1293098"/>
              </a:xfrm>
              <a:custGeom>
                <a:rect b="b" l="l" r="r" t="t"/>
                <a:pathLst>
                  <a:path extrusionOk="0" h="3960" w="1238">
                    <a:moveTo>
                      <a:pt x="665" y="306"/>
                    </a:moveTo>
                    <a:cubicBezTo>
                      <a:pt x="659" y="452"/>
                      <a:pt x="652" y="599"/>
                      <a:pt x="645" y="746"/>
                    </a:cubicBezTo>
                    <a:cubicBezTo>
                      <a:pt x="556" y="643"/>
                      <a:pt x="474" y="534"/>
                      <a:pt x="398" y="421"/>
                    </a:cubicBezTo>
                    <a:cubicBezTo>
                      <a:pt x="392" y="431"/>
                      <a:pt x="386" y="442"/>
                      <a:pt x="380" y="454"/>
                    </a:cubicBezTo>
                    <a:cubicBezTo>
                      <a:pt x="461" y="573"/>
                      <a:pt x="549" y="685"/>
                      <a:pt x="643" y="790"/>
                    </a:cubicBezTo>
                    <a:cubicBezTo>
                      <a:pt x="635" y="974"/>
                      <a:pt x="626" y="1158"/>
                      <a:pt x="618" y="1343"/>
                    </a:cubicBezTo>
                    <a:cubicBezTo>
                      <a:pt x="614" y="1414"/>
                      <a:pt x="612" y="1485"/>
                      <a:pt x="608" y="1556"/>
                    </a:cubicBezTo>
                    <a:cubicBezTo>
                      <a:pt x="510" y="1445"/>
                      <a:pt x="422" y="1324"/>
                      <a:pt x="340" y="1203"/>
                    </a:cubicBezTo>
                    <a:cubicBezTo>
                      <a:pt x="278" y="1110"/>
                      <a:pt x="219" y="1015"/>
                      <a:pt x="165" y="917"/>
                    </a:cubicBezTo>
                    <a:cubicBezTo>
                      <a:pt x="160" y="930"/>
                      <a:pt x="155" y="943"/>
                      <a:pt x="151" y="956"/>
                    </a:cubicBezTo>
                    <a:cubicBezTo>
                      <a:pt x="278" y="1187"/>
                      <a:pt x="432" y="1406"/>
                      <a:pt x="607" y="1601"/>
                    </a:cubicBezTo>
                    <a:cubicBezTo>
                      <a:pt x="594" y="1855"/>
                      <a:pt x="582" y="2111"/>
                      <a:pt x="571" y="2367"/>
                    </a:cubicBezTo>
                    <a:cubicBezTo>
                      <a:pt x="474" y="2255"/>
                      <a:pt x="385" y="2135"/>
                      <a:pt x="303" y="2012"/>
                    </a:cubicBezTo>
                    <a:cubicBezTo>
                      <a:pt x="192" y="1850"/>
                      <a:pt x="92" y="1678"/>
                      <a:pt x="12" y="1498"/>
                    </a:cubicBezTo>
                    <a:cubicBezTo>
                      <a:pt x="8" y="1515"/>
                      <a:pt x="5" y="1533"/>
                      <a:pt x="3" y="1551"/>
                    </a:cubicBezTo>
                    <a:cubicBezTo>
                      <a:pt x="4" y="1555"/>
                      <a:pt x="7" y="1559"/>
                      <a:pt x="8" y="1563"/>
                    </a:cubicBezTo>
                    <a:cubicBezTo>
                      <a:pt x="152" y="1866"/>
                      <a:pt x="344" y="2160"/>
                      <a:pt x="568" y="2411"/>
                    </a:cubicBezTo>
                    <a:cubicBezTo>
                      <a:pt x="567" y="2455"/>
                      <a:pt x="565" y="2498"/>
                      <a:pt x="563" y="2541"/>
                    </a:cubicBezTo>
                    <a:cubicBezTo>
                      <a:pt x="553" y="2753"/>
                      <a:pt x="543" y="2965"/>
                      <a:pt x="534" y="3177"/>
                    </a:cubicBezTo>
                    <a:cubicBezTo>
                      <a:pt x="437" y="3066"/>
                      <a:pt x="348" y="2945"/>
                      <a:pt x="266" y="2823"/>
                    </a:cubicBezTo>
                    <a:cubicBezTo>
                      <a:pt x="167" y="2677"/>
                      <a:pt x="75" y="2524"/>
                      <a:pt x="0" y="2364"/>
                    </a:cubicBezTo>
                    <a:cubicBezTo>
                      <a:pt x="6" y="2400"/>
                      <a:pt x="11" y="2435"/>
                      <a:pt x="18" y="2469"/>
                    </a:cubicBezTo>
                    <a:cubicBezTo>
                      <a:pt x="156" y="2738"/>
                      <a:pt x="330" y="2997"/>
                      <a:pt x="532" y="3222"/>
                    </a:cubicBezTo>
                    <a:cubicBezTo>
                      <a:pt x="527" y="3309"/>
                      <a:pt x="523" y="3395"/>
                      <a:pt x="519" y="3482"/>
                    </a:cubicBezTo>
                    <a:cubicBezTo>
                      <a:pt x="518" y="3498"/>
                      <a:pt x="517" y="3515"/>
                      <a:pt x="517" y="3532"/>
                    </a:cubicBezTo>
                    <a:cubicBezTo>
                      <a:pt x="511" y="3669"/>
                      <a:pt x="504" y="3807"/>
                      <a:pt x="498" y="3944"/>
                    </a:cubicBezTo>
                    <a:cubicBezTo>
                      <a:pt x="497" y="3964"/>
                      <a:pt x="528" y="3965"/>
                      <a:pt x="528" y="3945"/>
                    </a:cubicBezTo>
                    <a:cubicBezTo>
                      <a:pt x="529" y="3943"/>
                      <a:pt x="528" y="3940"/>
                      <a:pt x="529" y="3938"/>
                    </a:cubicBezTo>
                    <a:cubicBezTo>
                      <a:pt x="539" y="3888"/>
                      <a:pt x="534" y="3827"/>
                      <a:pt x="536" y="3775"/>
                    </a:cubicBezTo>
                    <a:cubicBezTo>
                      <a:pt x="541" y="3678"/>
                      <a:pt x="545" y="3580"/>
                      <a:pt x="550" y="3483"/>
                    </a:cubicBezTo>
                    <a:cubicBezTo>
                      <a:pt x="551" y="3467"/>
                      <a:pt x="552" y="3450"/>
                      <a:pt x="552" y="3434"/>
                    </a:cubicBezTo>
                    <a:cubicBezTo>
                      <a:pt x="555" y="3363"/>
                      <a:pt x="558" y="3293"/>
                      <a:pt x="562" y="3223"/>
                    </a:cubicBezTo>
                    <a:cubicBezTo>
                      <a:pt x="661" y="3132"/>
                      <a:pt x="750" y="3030"/>
                      <a:pt x="834" y="2923"/>
                    </a:cubicBezTo>
                    <a:cubicBezTo>
                      <a:pt x="949" y="2777"/>
                      <a:pt x="1056" y="2623"/>
                      <a:pt x="1156" y="2465"/>
                    </a:cubicBezTo>
                    <a:cubicBezTo>
                      <a:pt x="1166" y="2431"/>
                      <a:pt x="1174" y="2397"/>
                      <a:pt x="1181" y="2361"/>
                    </a:cubicBezTo>
                    <a:cubicBezTo>
                      <a:pt x="1126" y="2452"/>
                      <a:pt x="1070" y="2541"/>
                      <a:pt x="1010" y="2628"/>
                    </a:cubicBezTo>
                    <a:cubicBezTo>
                      <a:pt x="878" y="2824"/>
                      <a:pt x="734" y="3015"/>
                      <a:pt x="564" y="3178"/>
                    </a:cubicBezTo>
                    <a:cubicBezTo>
                      <a:pt x="576" y="2923"/>
                      <a:pt x="587" y="2668"/>
                      <a:pt x="599" y="2413"/>
                    </a:cubicBezTo>
                    <a:cubicBezTo>
                      <a:pt x="698" y="2320"/>
                      <a:pt x="787" y="2219"/>
                      <a:pt x="870" y="2113"/>
                    </a:cubicBezTo>
                    <a:cubicBezTo>
                      <a:pt x="1004" y="1945"/>
                      <a:pt x="1126" y="1766"/>
                      <a:pt x="1238" y="1581"/>
                    </a:cubicBezTo>
                    <a:cubicBezTo>
                      <a:pt x="1238" y="1562"/>
                      <a:pt x="1237" y="1542"/>
                      <a:pt x="1234" y="1523"/>
                    </a:cubicBezTo>
                    <a:cubicBezTo>
                      <a:pt x="1175" y="1624"/>
                      <a:pt x="1112" y="1722"/>
                      <a:pt x="1048" y="1819"/>
                    </a:cubicBezTo>
                    <a:cubicBezTo>
                      <a:pt x="916" y="2014"/>
                      <a:pt x="772" y="2205"/>
                      <a:pt x="601" y="2368"/>
                    </a:cubicBezTo>
                    <a:cubicBezTo>
                      <a:pt x="613" y="2113"/>
                      <a:pt x="624" y="1858"/>
                      <a:pt x="636" y="1602"/>
                    </a:cubicBezTo>
                    <a:cubicBezTo>
                      <a:pt x="736" y="1511"/>
                      <a:pt x="824" y="1408"/>
                      <a:pt x="908" y="1303"/>
                    </a:cubicBezTo>
                    <a:cubicBezTo>
                      <a:pt x="991" y="1199"/>
                      <a:pt x="1068" y="1090"/>
                      <a:pt x="1143" y="979"/>
                    </a:cubicBezTo>
                    <a:cubicBezTo>
                      <a:pt x="1139" y="964"/>
                      <a:pt x="1135" y="950"/>
                      <a:pt x="1131" y="937"/>
                    </a:cubicBezTo>
                    <a:cubicBezTo>
                      <a:pt x="1116" y="961"/>
                      <a:pt x="1100" y="984"/>
                      <a:pt x="1085" y="1007"/>
                    </a:cubicBezTo>
                    <a:cubicBezTo>
                      <a:pt x="953" y="1203"/>
                      <a:pt x="809" y="1395"/>
                      <a:pt x="638" y="1558"/>
                    </a:cubicBezTo>
                    <a:cubicBezTo>
                      <a:pt x="644" y="1437"/>
                      <a:pt x="649" y="1318"/>
                      <a:pt x="655" y="1198"/>
                    </a:cubicBezTo>
                    <a:cubicBezTo>
                      <a:pt x="662" y="1062"/>
                      <a:pt x="667" y="927"/>
                      <a:pt x="674" y="792"/>
                    </a:cubicBezTo>
                    <a:cubicBezTo>
                      <a:pt x="772" y="700"/>
                      <a:pt x="862" y="598"/>
                      <a:pt x="945" y="492"/>
                    </a:cubicBezTo>
                    <a:cubicBezTo>
                      <a:pt x="951" y="485"/>
                      <a:pt x="957" y="478"/>
                      <a:pt x="962" y="470"/>
                    </a:cubicBezTo>
                    <a:cubicBezTo>
                      <a:pt x="957" y="459"/>
                      <a:pt x="953" y="449"/>
                      <a:pt x="948" y="439"/>
                    </a:cubicBezTo>
                    <a:cubicBezTo>
                      <a:pt x="865" y="549"/>
                      <a:pt x="775" y="653"/>
                      <a:pt x="676" y="748"/>
                    </a:cubicBezTo>
                    <a:cubicBezTo>
                      <a:pt x="684" y="567"/>
                      <a:pt x="692" y="387"/>
                      <a:pt x="701" y="207"/>
                    </a:cubicBezTo>
                    <a:cubicBezTo>
                      <a:pt x="703" y="144"/>
                      <a:pt x="706" y="82"/>
                      <a:pt x="709" y="19"/>
                    </a:cubicBezTo>
                    <a:cubicBezTo>
                      <a:pt x="700" y="6"/>
                      <a:pt x="695" y="0"/>
                      <a:pt x="695" y="0"/>
                    </a:cubicBezTo>
                    <a:cubicBezTo>
                      <a:pt x="695" y="0"/>
                      <a:pt x="689" y="6"/>
                      <a:pt x="679" y="18"/>
                    </a:cubicBezTo>
                    <a:cubicBezTo>
                      <a:pt x="674" y="113"/>
                      <a:pt x="670" y="210"/>
                      <a:pt x="665" y="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26"/>
              <p:cNvSpPr/>
              <p:nvPr/>
            </p:nvSpPr>
            <p:spPr>
              <a:xfrm>
                <a:off x="2098091" y="3843699"/>
                <a:ext cx="289976" cy="1068765"/>
              </a:xfrm>
              <a:custGeom>
                <a:rect b="b" l="l" r="r" t="t"/>
                <a:pathLst>
                  <a:path extrusionOk="0" h="3273" w="888">
                    <a:moveTo>
                      <a:pt x="414" y="300"/>
                    </a:moveTo>
                    <a:cubicBezTo>
                      <a:pt x="339" y="494"/>
                      <a:pt x="284" y="703"/>
                      <a:pt x="292" y="913"/>
                    </a:cubicBezTo>
                    <a:cubicBezTo>
                      <a:pt x="243" y="1073"/>
                      <a:pt x="202" y="1242"/>
                      <a:pt x="218" y="1404"/>
                    </a:cubicBezTo>
                    <a:cubicBezTo>
                      <a:pt x="226" y="1493"/>
                      <a:pt x="267" y="1578"/>
                      <a:pt x="257" y="1668"/>
                    </a:cubicBezTo>
                    <a:cubicBezTo>
                      <a:pt x="247" y="1763"/>
                      <a:pt x="211" y="1851"/>
                      <a:pt x="212" y="1948"/>
                    </a:cubicBezTo>
                    <a:cubicBezTo>
                      <a:pt x="213" y="2040"/>
                      <a:pt x="199" y="2133"/>
                      <a:pt x="208" y="2225"/>
                    </a:cubicBezTo>
                    <a:cubicBezTo>
                      <a:pt x="217" y="2317"/>
                      <a:pt x="259" y="2387"/>
                      <a:pt x="310" y="2461"/>
                    </a:cubicBezTo>
                    <a:cubicBezTo>
                      <a:pt x="413" y="2610"/>
                      <a:pt x="456" y="2817"/>
                      <a:pt x="628" y="2907"/>
                    </a:cubicBezTo>
                    <a:cubicBezTo>
                      <a:pt x="712" y="2952"/>
                      <a:pt x="805" y="2942"/>
                      <a:pt x="888" y="2906"/>
                    </a:cubicBezTo>
                    <a:cubicBezTo>
                      <a:pt x="720" y="3157"/>
                      <a:pt x="561" y="3273"/>
                      <a:pt x="561" y="3273"/>
                    </a:cubicBezTo>
                    <a:cubicBezTo>
                      <a:pt x="561" y="3273"/>
                      <a:pt x="-49" y="2743"/>
                      <a:pt x="3" y="1617"/>
                    </a:cubicBezTo>
                    <a:cubicBezTo>
                      <a:pt x="38" y="863"/>
                      <a:pt x="348" y="294"/>
                      <a:pt x="550" y="0"/>
                    </a:cubicBezTo>
                    <a:cubicBezTo>
                      <a:pt x="501" y="98"/>
                      <a:pt x="454" y="197"/>
                      <a:pt x="414" y="30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79" name="Google Shape;3879;p26"/>
            <p:cNvGrpSpPr/>
            <p:nvPr/>
          </p:nvGrpSpPr>
          <p:grpSpPr>
            <a:xfrm>
              <a:off x="2202588" y="3743125"/>
              <a:ext cx="1207911" cy="1209830"/>
              <a:chOff x="2202588" y="3743125"/>
              <a:chExt cx="1207911" cy="1209830"/>
            </a:xfrm>
          </p:grpSpPr>
          <p:sp>
            <p:nvSpPr>
              <p:cNvPr id="3880" name="Google Shape;3880;p26"/>
              <p:cNvSpPr/>
              <p:nvPr/>
            </p:nvSpPr>
            <p:spPr>
              <a:xfrm>
                <a:off x="2870058" y="3812678"/>
                <a:ext cx="219768" cy="424502"/>
              </a:xfrm>
              <a:custGeom>
                <a:rect b="b" l="l" r="r" t="t"/>
                <a:pathLst>
                  <a:path extrusionOk="0" h="1300" w="673">
                    <a:moveTo>
                      <a:pt x="671" y="0"/>
                    </a:moveTo>
                    <a:cubicBezTo>
                      <a:pt x="671" y="0"/>
                      <a:pt x="751" y="975"/>
                      <a:pt x="16" y="1300"/>
                    </a:cubicBezTo>
                    <a:cubicBezTo>
                      <a:pt x="16" y="1300"/>
                      <a:pt x="-164" y="458"/>
                      <a:pt x="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26"/>
              <p:cNvSpPr/>
              <p:nvPr/>
            </p:nvSpPr>
            <p:spPr>
              <a:xfrm>
                <a:off x="2874303" y="3812678"/>
                <a:ext cx="215523" cy="424502"/>
              </a:xfrm>
              <a:custGeom>
                <a:rect b="b" l="l" r="r" t="t"/>
                <a:pathLst>
                  <a:path extrusionOk="0" h="1300" w="660">
                    <a:moveTo>
                      <a:pt x="658" y="0"/>
                    </a:moveTo>
                    <a:cubicBezTo>
                      <a:pt x="642" y="9"/>
                      <a:pt x="626" y="19"/>
                      <a:pt x="610" y="28"/>
                    </a:cubicBezTo>
                    <a:cubicBezTo>
                      <a:pt x="616" y="162"/>
                      <a:pt x="627" y="970"/>
                      <a:pt x="0" y="1286"/>
                    </a:cubicBezTo>
                    <a:cubicBezTo>
                      <a:pt x="2" y="1295"/>
                      <a:pt x="3" y="1300"/>
                      <a:pt x="3" y="1300"/>
                    </a:cubicBezTo>
                    <a:cubicBezTo>
                      <a:pt x="738" y="975"/>
                      <a:pt x="658" y="0"/>
                      <a:pt x="658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26"/>
              <p:cNvSpPr/>
              <p:nvPr/>
            </p:nvSpPr>
            <p:spPr>
              <a:xfrm>
                <a:off x="2924592" y="4051705"/>
                <a:ext cx="410473" cy="245232"/>
              </a:xfrm>
              <a:custGeom>
                <a:rect b="b" l="l" r="r" t="t"/>
                <a:pathLst>
                  <a:path extrusionOk="0" h="751" w="1257">
                    <a:moveTo>
                      <a:pt x="1257" y="4"/>
                    </a:moveTo>
                    <a:cubicBezTo>
                      <a:pt x="1257" y="4"/>
                      <a:pt x="794" y="865"/>
                      <a:pt x="0" y="738"/>
                    </a:cubicBezTo>
                    <a:cubicBezTo>
                      <a:pt x="0" y="738"/>
                      <a:pt x="307" y="-67"/>
                      <a:pt x="1257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26"/>
              <p:cNvSpPr/>
              <p:nvPr/>
            </p:nvSpPr>
            <p:spPr>
              <a:xfrm>
                <a:off x="2924592" y="4052032"/>
                <a:ext cx="410473" cy="244905"/>
              </a:xfrm>
              <a:custGeom>
                <a:rect b="b" l="l" r="r" t="t"/>
                <a:pathLst>
                  <a:path extrusionOk="0" h="750" w="1257">
                    <a:moveTo>
                      <a:pt x="1257" y="3"/>
                    </a:moveTo>
                    <a:cubicBezTo>
                      <a:pt x="1238" y="1"/>
                      <a:pt x="1219" y="0"/>
                      <a:pt x="1201" y="0"/>
                    </a:cubicBezTo>
                    <a:cubicBezTo>
                      <a:pt x="1133" y="116"/>
                      <a:pt x="703" y="800"/>
                      <a:pt x="5" y="724"/>
                    </a:cubicBezTo>
                    <a:cubicBezTo>
                      <a:pt x="2" y="732"/>
                      <a:pt x="0" y="737"/>
                      <a:pt x="0" y="737"/>
                    </a:cubicBezTo>
                    <a:cubicBezTo>
                      <a:pt x="794" y="864"/>
                      <a:pt x="1257" y="3"/>
                      <a:pt x="1257" y="3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26"/>
              <p:cNvSpPr/>
              <p:nvPr/>
            </p:nvSpPr>
            <p:spPr>
              <a:xfrm>
                <a:off x="2935695" y="4298569"/>
                <a:ext cx="474804" cy="151841"/>
              </a:xfrm>
              <a:custGeom>
                <a:rect b="b" l="l" r="r" t="t"/>
                <a:pathLst>
                  <a:path extrusionOk="0" h="465" w="1454">
                    <a:moveTo>
                      <a:pt x="1454" y="274"/>
                    </a:moveTo>
                    <a:cubicBezTo>
                      <a:pt x="1454" y="274"/>
                      <a:pt x="598" y="745"/>
                      <a:pt x="0" y="207"/>
                    </a:cubicBezTo>
                    <a:cubicBezTo>
                      <a:pt x="0" y="207"/>
                      <a:pt x="695" y="-302"/>
                      <a:pt x="1454" y="2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26"/>
              <p:cNvSpPr/>
              <p:nvPr/>
            </p:nvSpPr>
            <p:spPr>
              <a:xfrm>
                <a:off x="2935695" y="4363551"/>
                <a:ext cx="474804" cy="86860"/>
              </a:xfrm>
              <a:custGeom>
                <a:rect b="b" l="l" r="r" t="t"/>
                <a:pathLst>
                  <a:path extrusionOk="0" h="266" w="1454">
                    <a:moveTo>
                      <a:pt x="1454" y="75"/>
                    </a:moveTo>
                    <a:cubicBezTo>
                      <a:pt x="1439" y="63"/>
                      <a:pt x="1424" y="53"/>
                      <a:pt x="1409" y="42"/>
                    </a:cubicBezTo>
                    <a:cubicBezTo>
                      <a:pt x="1289" y="103"/>
                      <a:pt x="556" y="443"/>
                      <a:pt x="12" y="0"/>
                    </a:cubicBezTo>
                    <a:cubicBezTo>
                      <a:pt x="4" y="5"/>
                      <a:pt x="0" y="8"/>
                      <a:pt x="0" y="8"/>
                    </a:cubicBezTo>
                    <a:cubicBezTo>
                      <a:pt x="598" y="546"/>
                      <a:pt x="1454" y="75"/>
                      <a:pt x="1454" y="75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26"/>
              <p:cNvSpPr/>
              <p:nvPr/>
            </p:nvSpPr>
            <p:spPr>
              <a:xfrm>
                <a:off x="2905326" y="4433757"/>
                <a:ext cx="386635" cy="276579"/>
              </a:xfrm>
              <a:custGeom>
                <a:rect b="b" l="l" r="r" t="t"/>
                <a:pathLst>
                  <a:path extrusionOk="0" h="847" w="1184">
                    <a:moveTo>
                      <a:pt x="1184" y="847"/>
                    </a:moveTo>
                    <a:cubicBezTo>
                      <a:pt x="1184" y="847"/>
                      <a:pt x="209" y="776"/>
                      <a:pt x="0" y="0"/>
                    </a:cubicBezTo>
                    <a:cubicBezTo>
                      <a:pt x="0" y="0"/>
                      <a:pt x="860" y="-49"/>
                      <a:pt x="1184" y="8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26"/>
              <p:cNvSpPr/>
              <p:nvPr/>
            </p:nvSpPr>
            <p:spPr>
              <a:xfrm>
                <a:off x="2905326" y="4433757"/>
                <a:ext cx="386635" cy="276579"/>
              </a:xfrm>
              <a:custGeom>
                <a:rect b="b" l="l" r="r" t="t"/>
                <a:pathLst>
                  <a:path extrusionOk="0" h="847" w="1184">
                    <a:moveTo>
                      <a:pt x="1184" y="847"/>
                    </a:moveTo>
                    <a:cubicBezTo>
                      <a:pt x="1177" y="829"/>
                      <a:pt x="1171" y="812"/>
                      <a:pt x="1164" y="795"/>
                    </a:cubicBezTo>
                    <a:cubicBezTo>
                      <a:pt x="1030" y="781"/>
                      <a:pt x="230" y="667"/>
                      <a:pt x="14" y="0"/>
                    </a:cubicBezTo>
                    <a:cubicBezTo>
                      <a:pt x="5" y="0"/>
                      <a:pt x="0" y="0"/>
                      <a:pt x="0" y="0"/>
                    </a:cubicBezTo>
                    <a:cubicBezTo>
                      <a:pt x="209" y="776"/>
                      <a:pt x="1184" y="847"/>
                      <a:pt x="1184" y="847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26"/>
              <p:cNvSpPr/>
              <p:nvPr/>
            </p:nvSpPr>
            <p:spPr>
              <a:xfrm>
                <a:off x="2827280" y="4473921"/>
                <a:ext cx="202461" cy="442462"/>
              </a:xfrm>
              <a:custGeom>
                <a:rect b="b" l="l" r="r" t="t"/>
                <a:pathLst>
                  <a:path extrusionOk="0" h="1355" w="620">
                    <a:moveTo>
                      <a:pt x="581" y="1355"/>
                    </a:moveTo>
                    <a:cubicBezTo>
                      <a:pt x="581" y="1355"/>
                      <a:pt x="-199" y="765"/>
                      <a:pt x="48" y="0"/>
                    </a:cubicBezTo>
                    <a:cubicBezTo>
                      <a:pt x="48" y="0"/>
                      <a:pt x="796" y="427"/>
                      <a:pt x="581" y="13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26"/>
              <p:cNvSpPr/>
              <p:nvPr/>
            </p:nvSpPr>
            <p:spPr>
              <a:xfrm>
                <a:off x="2827280" y="4473921"/>
                <a:ext cx="193644" cy="442462"/>
              </a:xfrm>
              <a:custGeom>
                <a:rect b="b" l="l" r="r" t="t"/>
                <a:pathLst>
                  <a:path extrusionOk="0" h="1355" w="593">
                    <a:moveTo>
                      <a:pt x="581" y="1355"/>
                    </a:moveTo>
                    <a:cubicBezTo>
                      <a:pt x="585" y="1336"/>
                      <a:pt x="589" y="1318"/>
                      <a:pt x="593" y="1300"/>
                    </a:cubicBezTo>
                    <a:cubicBezTo>
                      <a:pt x="488" y="1215"/>
                      <a:pt x="-122" y="686"/>
                      <a:pt x="60" y="8"/>
                    </a:cubicBezTo>
                    <a:cubicBezTo>
                      <a:pt x="52" y="3"/>
                      <a:pt x="48" y="0"/>
                      <a:pt x="48" y="0"/>
                    </a:cubicBezTo>
                    <a:cubicBezTo>
                      <a:pt x="-199" y="765"/>
                      <a:pt x="581" y="1355"/>
                      <a:pt x="581" y="1355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26"/>
              <p:cNvSpPr/>
              <p:nvPr/>
            </p:nvSpPr>
            <p:spPr>
              <a:xfrm>
                <a:off x="2645065" y="4473921"/>
                <a:ext cx="160989" cy="465973"/>
              </a:xfrm>
              <a:custGeom>
                <a:rect b="b" l="l" r="r" t="t"/>
                <a:pathLst>
                  <a:path extrusionOk="0" h="1427" w="493">
                    <a:moveTo>
                      <a:pt x="90" y="1427"/>
                    </a:moveTo>
                    <a:cubicBezTo>
                      <a:pt x="90" y="1427"/>
                      <a:pt x="-245" y="508"/>
                      <a:pt x="379" y="0"/>
                    </a:cubicBezTo>
                    <a:cubicBezTo>
                      <a:pt x="379" y="0"/>
                      <a:pt x="775" y="765"/>
                      <a:pt x="90" y="14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26"/>
              <p:cNvSpPr/>
              <p:nvPr/>
            </p:nvSpPr>
            <p:spPr>
              <a:xfrm>
                <a:off x="2645065" y="4473921"/>
                <a:ext cx="125722" cy="465973"/>
              </a:xfrm>
              <a:custGeom>
                <a:rect b="b" l="l" r="r" t="t"/>
                <a:pathLst>
                  <a:path extrusionOk="0" h="1427" w="385">
                    <a:moveTo>
                      <a:pt x="90" y="1427"/>
                    </a:moveTo>
                    <a:cubicBezTo>
                      <a:pt x="103" y="1413"/>
                      <a:pt x="116" y="1400"/>
                      <a:pt x="129" y="1387"/>
                    </a:cubicBezTo>
                    <a:cubicBezTo>
                      <a:pt x="87" y="1259"/>
                      <a:pt x="-136" y="483"/>
                      <a:pt x="385" y="13"/>
                    </a:cubicBezTo>
                    <a:cubicBezTo>
                      <a:pt x="381" y="4"/>
                      <a:pt x="379" y="0"/>
                      <a:pt x="379" y="0"/>
                    </a:cubicBezTo>
                    <a:cubicBezTo>
                      <a:pt x="-245" y="508"/>
                      <a:pt x="90" y="1427"/>
                      <a:pt x="90" y="1427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26"/>
              <p:cNvSpPr/>
              <p:nvPr/>
            </p:nvSpPr>
            <p:spPr>
              <a:xfrm>
                <a:off x="2374027" y="4433430"/>
                <a:ext cx="332428" cy="339602"/>
              </a:xfrm>
              <a:custGeom>
                <a:rect b="b" l="l" r="r" t="t"/>
                <a:pathLst>
                  <a:path extrusionOk="0" h="1040" w="1018">
                    <a:moveTo>
                      <a:pt x="0" y="1040"/>
                    </a:moveTo>
                    <a:cubicBezTo>
                      <a:pt x="0" y="1040"/>
                      <a:pt x="219" y="87"/>
                      <a:pt x="1018" y="0"/>
                    </a:cubicBezTo>
                    <a:cubicBezTo>
                      <a:pt x="1018" y="0"/>
                      <a:pt x="935" y="857"/>
                      <a:pt x="0" y="10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26"/>
              <p:cNvSpPr/>
              <p:nvPr/>
            </p:nvSpPr>
            <p:spPr>
              <a:xfrm>
                <a:off x="2374027" y="4433430"/>
                <a:ext cx="332428" cy="339602"/>
              </a:xfrm>
              <a:custGeom>
                <a:rect b="b" l="l" r="r" t="t"/>
                <a:pathLst>
                  <a:path extrusionOk="0" h="1040" w="1018">
                    <a:moveTo>
                      <a:pt x="0" y="1040"/>
                    </a:moveTo>
                    <a:cubicBezTo>
                      <a:pt x="18" y="1037"/>
                      <a:pt x="36" y="1033"/>
                      <a:pt x="54" y="1028"/>
                    </a:cubicBezTo>
                    <a:cubicBezTo>
                      <a:pt x="89" y="898"/>
                      <a:pt x="323" y="125"/>
                      <a:pt x="1016" y="14"/>
                    </a:cubicBezTo>
                    <a:cubicBezTo>
                      <a:pt x="1017" y="5"/>
                      <a:pt x="1018" y="0"/>
                      <a:pt x="1018" y="0"/>
                    </a:cubicBezTo>
                    <a:cubicBezTo>
                      <a:pt x="219" y="87"/>
                      <a:pt x="0" y="1040"/>
                      <a:pt x="0" y="104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26"/>
              <p:cNvSpPr/>
              <p:nvPr/>
            </p:nvSpPr>
            <p:spPr>
              <a:xfrm>
                <a:off x="2212384" y="4331223"/>
                <a:ext cx="463701" cy="172413"/>
              </a:xfrm>
              <a:custGeom>
                <a:rect b="b" l="l" r="r" t="t"/>
                <a:pathLst>
                  <a:path extrusionOk="0" h="528" w="1420">
                    <a:moveTo>
                      <a:pt x="0" y="425"/>
                    </a:moveTo>
                    <a:cubicBezTo>
                      <a:pt x="0" y="425"/>
                      <a:pt x="702" y="-256"/>
                      <a:pt x="1420" y="105"/>
                    </a:cubicBezTo>
                    <a:cubicBezTo>
                      <a:pt x="1420" y="105"/>
                      <a:pt x="884" y="779"/>
                      <a:pt x="0" y="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26"/>
              <p:cNvSpPr/>
              <p:nvPr/>
            </p:nvSpPr>
            <p:spPr>
              <a:xfrm>
                <a:off x="2212384" y="4331223"/>
                <a:ext cx="463701" cy="144984"/>
              </a:xfrm>
              <a:custGeom>
                <a:rect b="b" l="l" r="r" t="t"/>
                <a:pathLst>
                  <a:path extrusionOk="0" h="444" w="1420">
                    <a:moveTo>
                      <a:pt x="0" y="425"/>
                    </a:moveTo>
                    <a:cubicBezTo>
                      <a:pt x="18" y="432"/>
                      <a:pt x="35" y="438"/>
                      <a:pt x="52" y="444"/>
                    </a:cubicBezTo>
                    <a:cubicBezTo>
                      <a:pt x="152" y="354"/>
                      <a:pt x="769" y="-167"/>
                      <a:pt x="1411" y="116"/>
                    </a:cubicBezTo>
                    <a:cubicBezTo>
                      <a:pt x="1417" y="109"/>
                      <a:pt x="1420" y="105"/>
                      <a:pt x="1420" y="105"/>
                    </a:cubicBezTo>
                    <a:cubicBezTo>
                      <a:pt x="702" y="-256"/>
                      <a:pt x="0" y="425"/>
                      <a:pt x="0" y="425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26"/>
              <p:cNvSpPr/>
              <p:nvPr/>
            </p:nvSpPr>
            <p:spPr>
              <a:xfrm>
                <a:off x="2241774" y="4119952"/>
                <a:ext cx="445741" cy="187761"/>
              </a:xfrm>
              <a:custGeom>
                <a:rect b="b" l="l" r="r" t="t"/>
                <a:pathLst>
                  <a:path extrusionOk="0" h="575" w="1365">
                    <a:moveTo>
                      <a:pt x="0" y="24"/>
                    </a:moveTo>
                    <a:cubicBezTo>
                      <a:pt x="0" y="24"/>
                      <a:pt x="959" y="-166"/>
                      <a:pt x="1365" y="528"/>
                    </a:cubicBezTo>
                    <a:cubicBezTo>
                      <a:pt x="1365" y="528"/>
                      <a:pt x="549" y="802"/>
                      <a:pt x="0" y="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26"/>
              <p:cNvSpPr/>
              <p:nvPr/>
            </p:nvSpPr>
            <p:spPr>
              <a:xfrm>
                <a:off x="2241774" y="4119952"/>
                <a:ext cx="445741" cy="173719"/>
              </a:xfrm>
              <a:custGeom>
                <a:rect b="b" l="l" r="r" t="t"/>
                <a:pathLst>
                  <a:path extrusionOk="0" h="532" w="1365">
                    <a:moveTo>
                      <a:pt x="0" y="24"/>
                    </a:moveTo>
                    <a:cubicBezTo>
                      <a:pt x="11" y="39"/>
                      <a:pt x="22" y="54"/>
                      <a:pt x="33" y="69"/>
                    </a:cubicBezTo>
                    <a:cubicBezTo>
                      <a:pt x="166" y="47"/>
                      <a:pt x="967" y="-55"/>
                      <a:pt x="1352" y="532"/>
                    </a:cubicBezTo>
                    <a:cubicBezTo>
                      <a:pt x="1361" y="529"/>
                      <a:pt x="1365" y="528"/>
                      <a:pt x="1365" y="528"/>
                    </a:cubicBezTo>
                    <a:cubicBezTo>
                      <a:pt x="959" y="-166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26"/>
              <p:cNvSpPr/>
              <p:nvPr/>
            </p:nvSpPr>
            <p:spPr>
              <a:xfrm>
                <a:off x="2452399" y="3856434"/>
                <a:ext cx="285078" cy="380419"/>
              </a:xfrm>
              <a:custGeom>
                <a:rect b="b" l="l" r="r" t="t"/>
                <a:pathLst>
                  <a:path extrusionOk="0" h="1165" w="873">
                    <a:moveTo>
                      <a:pt x="0" y="0"/>
                    </a:moveTo>
                    <a:cubicBezTo>
                      <a:pt x="0" y="0"/>
                      <a:pt x="908" y="362"/>
                      <a:pt x="872" y="1165"/>
                    </a:cubicBezTo>
                    <a:cubicBezTo>
                      <a:pt x="872" y="1165"/>
                      <a:pt x="38" y="952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26"/>
              <p:cNvSpPr/>
              <p:nvPr/>
            </p:nvSpPr>
            <p:spPr>
              <a:xfrm>
                <a:off x="2452399" y="3856434"/>
                <a:ext cx="285078" cy="380419"/>
              </a:xfrm>
              <a:custGeom>
                <a:rect b="b" l="l" r="r" t="t"/>
                <a:pathLst>
                  <a:path extrusionOk="0" h="1165" w="873">
                    <a:moveTo>
                      <a:pt x="0" y="0"/>
                    </a:moveTo>
                    <a:cubicBezTo>
                      <a:pt x="1" y="19"/>
                      <a:pt x="2" y="37"/>
                      <a:pt x="4" y="55"/>
                    </a:cubicBezTo>
                    <a:cubicBezTo>
                      <a:pt x="127" y="110"/>
                      <a:pt x="855" y="459"/>
                      <a:pt x="859" y="1161"/>
                    </a:cubicBezTo>
                    <a:cubicBezTo>
                      <a:pt x="867" y="1164"/>
                      <a:pt x="872" y="1165"/>
                      <a:pt x="872" y="1165"/>
                    </a:cubicBezTo>
                    <a:cubicBezTo>
                      <a:pt x="908" y="36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26"/>
              <p:cNvSpPr/>
              <p:nvPr/>
            </p:nvSpPr>
            <p:spPr>
              <a:xfrm>
                <a:off x="2713967" y="3743125"/>
                <a:ext cx="155438" cy="474136"/>
              </a:xfrm>
              <a:custGeom>
                <a:rect b="b" l="l" r="r" t="t"/>
                <a:pathLst>
                  <a:path extrusionOk="0" h="1452" w="476">
                    <a:moveTo>
                      <a:pt x="193" y="0"/>
                    </a:moveTo>
                    <a:cubicBezTo>
                      <a:pt x="193" y="0"/>
                      <a:pt x="758" y="798"/>
                      <a:pt x="291" y="1452"/>
                    </a:cubicBezTo>
                    <a:cubicBezTo>
                      <a:pt x="291" y="1452"/>
                      <a:pt x="-293" y="820"/>
                      <a:pt x="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26"/>
              <p:cNvSpPr/>
              <p:nvPr/>
            </p:nvSpPr>
            <p:spPr>
              <a:xfrm>
                <a:off x="2767848" y="3743125"/>
                <a:ext cx="101557" cy="474136"/>
              </a:xfrm>
              <a:custGeom>
                <a:rect b="b" l="l" r="r" t="t"/>
                <a:pathLst>
                  <a:path extrusionOk="0" h="1452" w="311">
                    <a:moveTo>
                      <a:pt x="28" y="0"/>
                    </a:moveTo>
                    <a:cubicBezTo>
                      <a:pt x="18" y="16"/>
                      <a:pt x="9" y="33"/>
                      <a:pt x="0" y="49"/>
                    </a:cubicBezTo>
                    <a:cubicBezTo>
                      <a:pt x="74" y="161"/>
                      <a:pt x="495" y="851"/>
                      <a:pt x="116" y="1442"/>
                    </a:cubicBezTo>
                    <a:cubicBezTo>
                      <a:pt x="122" y="1449"/>
                      <a:pt x="126" y="1452"/>
                      <a:pt x="126" y="1452"/>
                    </a:cubicBezTo>
                    <a:cubicBezTo>
                      <a:pt x="593" y="798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26"/>
              <p:cNvSpPr/>
              <p:nvPr/>
            </p:nvSpPr>
            <p:spPr>
              <a:xfrm>
                <a:off x="2809320" y="3758146"/>
                <a:ext cx="162622" cy="464340"/>
              </a:xfrm>
              <a:custGeom>
                <a:rect b="b" l="l" r="r" t="t"/>
                <a:pathLst>
                  <a:path extrusionOk="0" h="1422" w="498">
                    <a:moveTo>
                      <a:pt x="418" y="0"/>
                    </a:moveTo>
                    <a:cubicBezTo>
                      <a:pt x="418" y="0"/>
                      <a:pt x="736" y="925"/>
                      <a:pt x="105" y="1422"/>
                    </a:cubicBezTo>
                    <a:cubicBezTo>
                      <a:pt x="105" y="1422"/>
                      <a:pt x="-278" y="651"/>
                      <a:pt x="4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903" name="Google Shape;3903;p26"/>
              <p:cNvSpPr/>
              <p:nvPr/>
            </p:nvSpPr>
            <p:spPr>
              <a:xfrm>
                <a:off x="2841648" y="3758146"/>
                <a:ext cx="130293" cy="464340"/>
              </a:xfrm>
              <a:custGeom>
                <a:rect b="b" l="l" r="r" t="t"/>
                <a:pathLst>
                  <a:path extrusionOk="0" h="1422" w="399">
                    <a:moveTo>
                      <a:pt x="319" y="0"/>
                    </a:moveTo>
                    <a:cubicBezTo>
                      <a:pt x="305" y="13"/>
                      <a:pt x="292" y="26"/>
                      <a:pt x="279" y="39"/>
                    </a:cubicBezTo>
                    <a:cubicBezTo>
                      <a:pt x="318" y="168"/>
                      <a:pt x="529" y="948"/>
                      <a:pt x="0" y="1409"/>
                    </a:cubicBezTo>
                    <a:cubicBezTo>
                      <a:pt x="3" y="1417"/>
                      <a:pt x="6" y="1422"/>
                      <a:pt x="6" y="1422"/>
                    </a:cubicBezTo>
                    <a:cubicBezTo>
                      <a:pt x="637" y="925"/>
                      <a:pt x="319" y="0"/>
                      <a:pt x="319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26"/>
              <p:cNvSpPr/>
              <p:nvPr/>
            </p:nvSpPr>
            <p:spPr>
              <a:xfrm>
                <a:off x="2904999" y="3929906"/>
                <a:ext cx="338306" cy="334050"/>
              </a:xfrm>
              <a:custGeom>
                <a:rect b="b" l="l" r="r" t="t"/>
                <a:pathLst>
                  <a:path extrusionOk="0" h="1023" w="1036">
                    <a:moveTo>
                      <a:pt x="1036" y="0"/>
                    </a:moveTo>
                    <a:cubicBezTo>
                      <a:pt x="1036" y="0"/>
                      <a:pt x="801" y="949"/>
                      <a:pt x="0" y="1023"/>
                    </a:cubicBezTo>
                    <a:cubicBezTo>
                      <a:pt x="0" y="1023"/>
                      <a:pt x="98" y="168"/>
                      <a:pt x="10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26"/>
              <p:cNvSpPr/>
              <p:nvPr/>
            </p:nvSpPr>
            <p:spPr>
              <a:xfrm>
                <a:off x="2904999" y="3929906"/>
                <a:ext cx="338306" cy="334050"/>
              </a:xfrm>
              <a:custGeom>
                <a:rect b="b" l="l" r="r" t="t"/>
                <a:pathLst>
                  <a:path extrusionOk="0" h="1023" w="1036">
                    <a:moveTo>
                      <a:pt x="1036" y="0"/>
                    </a:moveTo>
                    <a:cubicBezTo>
                      <a:pt x="1017" y="4"/>
                      <a:pt x="999" y="7"/>
                      <a:pt x="981" y="11"/>
                    </a:cubicBezTo>
                    <a:cubicBezTo>
                      <a:pt x="944" y="141"/>
                      <a:pt x="697" y="910"/>
                      <a:pt x="2" y="1009"/>
                    </a:cubicBezTo>
                    <a:cubicBezTo>
                      <a:pt x="1" y="1018"/>
                      <a:pt x="0" y="1023"/>
                      <a:pt x="0" y="1023"/>
                    </a:cubicBezTo>
                    <a:cubicBezTo>
                      <a:pt x="801" y="949"/>
                      <a:pt x="1036" y="0"/>
                      <a:pt x="1036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26"/>
              <p:cNvSpPr/>
              <p:nvPr/>
            </p:nvSpPr>
            <p:spPr>
              <a:xfrm>
                <a:off x="2934062" y="4199301"/>
                <a:ext cx="465660" cy="170127"/>
              </a:xfrm>
              <a:custGeom>
                <a:rect b="b" l="l" r="r" t="t"/>
                <a:pathLst>
                  <a:path extrusionOk="0" h="521" w="1426">
                    <a:moveTo>
                      <a:pt x="1426" y="112"/>
                    </a:moveTo>
                    <a:cubicBezTo>
                      <a:pt x="1426" y="112"/>
                      <a:pt x="712" y="781"/>
                      <a:pt x="0" y="407"/>
                    </a:cubicBezTo>
                    <a:cubicBezTo>
                      <a:pt x="1" y="407"/>
                      <a:pt x="548" y="-258"/>
                      <a:pt x="1426" y="1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26"/>
              <p:cNvSpPr/>
              <p:nvPr/>
            </p:nvSpPr>
            <p:spPr>
              <a:xfrm>
                <a:off x="2934389" y="4229016"/>
                <a:ext cx="465334" cy="140412"/>
              </a:xfrm>
              <a:custGeom>
                <a:rect b="b" l="l" r="r" t="t"/>
                <a:pathLst>
                  <a:path extrusionOk="0" h="430" w="1425">
                    <a:moveTo>
                      <a:pt x="1425" y="21"/>
                    </a:moveTo>
                    <a:cubicBezTo>
                      <a:pt x="1407" y="14"/>
                      <a:pt x="1390" y="7"/>
                      <a:pt x="1373" y="0"/>
                    </a:cubicBezTo>
                    <a:cubicBezTo>
                      <a:pt x="1272" y="89"/>
                      <a:pt x="646" y="600"/>
                      <a:pt x="9" y="306"/>
                    </a:cubicBezTo>
                    <a:cubicBezTo>
                      <a:pt x="3" y="313"/>
                      <a:pt x="0" y="316"/>
                      <a:pt x="0" y="316"/>
                    </a:cubicBezTo>
                    <a:cubicBezTo>
                      <a:pt x="711" y="690"/>
                      <a:pt x="1425" y="21"/>
                      <a:pt x="1425" y="21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26"/>
              <p:cNvSpPr/>
              <p:nvPr/>
            </p:nvSpPr>
            <p:spPr>
              <a:xfrm>
                <a:off x="2921653" y="4391960"/>
                <a:ext cx="442802" cy="191679"/>
              </a:xfrm>
              <a:custGeom>
                <a:rect b="b" l="l" r="r" t="t"/>
                <a:pathLst>
                  <a:path extrusionOk="0" h="587" w="1356">
                    <a:moveTo>
                      <a:pt x="1356" y="568"/>
                    </a:moveTo>
                    <a:cubicBezTo>
                      <a:pt x="1356" y="568"/>
                      <a:pt x="394" y="742"/>
                      <a:pt x="0" y="41"/>
                    </a:cubicBezTo>
                    <a:cubicBezTo>
                      <a:pt x="0" y="41"/>
                      <a:pt x="820" y="-219"/>
                      <a:pt x="1356" y="5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26"/>
              <p:cNvSpPr/>
              <p:nvPr/>
            </p:nvSpPr>
            <p:spPr>
              <a:xfrm>
                <a:off x="2921653" y="4404368"/>
                <a:ext cx="442802" cy="179270"/>
              </a:xfrm>
              <a:custGeom>
                <a:rect b="b" l="l" r="r" t="t"/>
                <a:pathLst>
                  <a:path extrusionOk="0" h="549" w="1356">
                    <a:moveTo>
                      <a:pt x="1356" y="530"/>
                    </a:moveTo>
                    <a:cubicBezTo>
                      <a:pt x="1346" y="515"/>
                      <a:pt x="1335" y="500"/>
                      <a:pt x="1324" y="485"/>
                    </a:cubicBezTo>
                    <a:cubicBezTo>
                      <a:pt x="1191" y="504"/>
                      <a:pt x="388" y="593"/>
                      <a:pt x="13" y="0"/>
                    </a:cubicBezTo>
                    <a:cubicBezTo>
                      <a:pt x="4" y="2"/>
                      <a:pt x="0" y="3"/>
                      <a:pt x="0" y="3"/>
                    </a:cubicBezTo>
                    <a:cubicBezTo>
                      <a:pt x="394" y="704"/>
                      <a:pt x="1356" y="530"/>
                      <a:pt x="1356" y="53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26"/>
              <p:cNvSpPr/>
              <p:nvPr/>
            </p:nvSpPr>
            <p:spPr>
              <a:xfrm>
                <a:off x="2870385" y="4459880"/>
                <a:ext cx="278874" cy="385317"/>
              </a:xfrm>
              <a:custGeom>
                <a:rect b="b" l="l" r="r" t="t"/>
                <a:pathLst>
                  <a:path extrusionOk="0" h="1180" w="854">
                    <a:moveTo>
                      <a:pt x="854" y="1180"/>
                    </a:moveTo>
                    <a:cubicBezTo>
                      <a:pt x="854" y="1180"/>
                      <a:pt x="-48" y="803"/>
                      <a:pt x="2" y="0"/>
                    </a:cubicBezTo>
                    <a:cubicBezTo>
                      <a:pt x="2" y="0"/>
                      <a:pt x="832" y="228"/>
                      <a:pt x="854" y="11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911" name="Google Shape;3911;p26"/>
              <p:cNvSpPr/>
              <p:nvPr/>
            </p:nvSpPr>
            <p:spPr>
              <a:xfrm>
                <a:off x="2870385" y="4459880"/>
                <a:ext cx="278874" cy="385317"/>
              </a:xfrm>
              <a:custGeom>
                <a:rect b="b" l="l" r="r" t="t"/>
                <a:pathLst>
                  <a:path extrusionOk="0" h="1180" w="854">
                    <a:moveTo>
                      <a:pt x="854" y="1180"/>
                    </a:moveTo>
                    <a:cubicBezTo>
                      <a:pt x="854" y="1161"/>
                      <a:pt x="853" y="1143"/>
                      <a:pt x="852" y="1125"/>
                    </a:cubicBezTo>
                    <a:cubicBezTo>
                      <a:pt x="730" y="1068"/>
                      <a:pt x="7" y="706"/>
                      <a:pt x="15" y="4"/>
                    </a:cubicBezTo>
                    <a:cubicBezTo>
                      <a:pt x="7" y="2"/>
                      <a:pt x="2" y="0"/>
                      <a:pt x="2" y="0"/>
                    </a:cubicBezTo>
                    <a:cubicBezTo>
                      <a:pt x="-48" y="803"/>
                      <a:pt x="854" y="1180"/>
                      <a:pt x="854" y="118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26"/>
              <p:cNvSpPr/>
              <p:nvPr/>
            </p:nvSpPr>
            <p:spPr>
              <a:xfrm>
                <a:off x="2735519" y="4478166"/>
                <a:ext cx="154458" cy="474789"/>
              </a:xfrm>
              <a:custGeom>
                <a:rect b="b" l="l" r="r" t="t"/>
                <a:pathLst>
                  <a:path extrusionOk="0" h="1454" w="473">
                    <a:moveTo>
                      <a:pt x="268" y="1454"/>
                    </a:moveTo>
                    <a:cubicBezTo>
                      <a:pt x="268" y="1454"/>
                      <a:pt x="-283" y="647"/>
                      <a:pt x="195" y="0"/>
                    </a:cubicBezTo>
                    <a:cubicBezTo>
                      <a:pt x="195" y="0"/>
                      <a:pt x="768" y="643"/>
                      <a:pt x="268" y="14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913" name="Google Shape;3913;p26"/>
              <p:cNvSpPr/>
              <p:nvPr/>
            </p:nvSpPr>
            <p:spPr>
              <a:xfrm>
                <a:off x="2735519" y="4478166"/>
                <a:ext cx="96985" cy="474789"/>
              </a:xfrm>
              <a:custGeom>
                <a:rect b="b" l="l" r="r" t="t"/>
                <a:pathLst>
                  <a:path extrusionOk="0" h="1454" w="297">
                    <a:moveTo>
                      <a:pt x="268" y="1454"/>
                    </a:moveTo>
                    <a:cubicBezTo>
                      <a:pt x="278" y="1438"/>
                      <a:pt x="287" y="1422"/>
                      <a:pt x="297" y="1406"/>
                    </a:cubicBezTo>
                    <a:cubicBezTo>
                      <a:pt x="225" y="1292"/>
                      <a:pt x="-185" y="596"/>
                      <a:pt x="204" y="11"/>
                    </a:cubicBezTo>
                    <a:cubicBezTo>
                      <a:pt x="198" y="4"/>
                      <a:pt x="195" y="0"/>
                      <a:pt x="195" y="0"/>
                    </a:cubicBezTo>
                    <a:cubicBezTo>
                      <a:pt x="-283" y="647"/>
                      <a:pt x="268" y="1454"/>
                      <a:pt x="268" y="1454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4" name="Google Shape;3914;p26"/>
              <p:cNvSpPr/>
              <p:nvPr/>
            </p:nvSpPr>
            <p:spPr>
              <a:xfrm>
                <a:off x="2490932" y="4454655"/>
                <a:ext cx="240014" cy="411440"/>
              </a:xfrm>
              <a:custGeom>
                <a:rect b="b" l="l" r="r" t="t"/>
                <a:pathLst>
                  <a:path extrusionOk="0" h="1260" w="735">
                    <a:moveTo>
                      <a:pt x="0" y="1260"/>
                    </a:moveTo>
                    <a:cubicBezTo>
                      <a:pt x="0" y="1260"/>
                      <a:pt x="-25" y="282"/>
                      <a:pt x="728" y="0"/>
                    </a:cubicBezTo>
                    <a:cubicBezTo>
                      <a:pt x="728" y="0"/>
                      <a:pt x="860" y="851"/>
                      <a:pt x="0" y="12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915" name="Google Shape;3915;p26"/>
              <p:cNvSpPr/>
              <p:nvPr/>
            </p:nvSpPr>
            <p:spPr>
              <a:xfrm>
                <a:off x="2490932" y="4454655"/>
                <a:ext cx="238381" cy="411440"/>
              </a:xfrm>
              <a:custGeom>
                <a:rect b="b" l="l" r="r" t="t"/>
                <a:pathLst>
                  <a:path extrusionOk="0" h="1260" w="730">
                    <a:moveTo>
                      <a:pt x="0" y="1260"/>
                    </a:moveTo>
                    <a:cubicBezTo>
                      <a:pt x="17" y="1252"/>
                      <a:pt x="33" y="1243"/>
                      <a:pt x="49" y="1235"/>
                    </a:cubicBezTo>
                    <a:cubicBezTo>
                      <a:pt x="51" y="1100"/>
                      <a:pt x="86" y="293"/>
                      <a:pt x="730" y="14"/>
                    </a:cubicBezTo>
                    <a:cubicBezTo>
                      <a:pt x="729" y="5"/>
                      <a:pt x="728" y="0"/>
                      <a:pt x="728" y="0"/>
                    </a:cubicBezTo>
                    <a:cubicBezTo>
                      <a:pt x="-25" y="282"/>
                      <a:pt x="0" y="1260"/>
                      <a:pt x="0" y="126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26"/>
              <p:cNvSpPr/>
              <p:nvPr/>
            </p:nvSpPr>
            <p:spPr>
              <a:xfrm>
                <a:off x="2259081" y="4388694"/>
                <a:ext cx="423535" cy="227925"/>
              </a:xfrm>
              <a:custGeom>
                <a:rect b="b" l="l" r="r" t="t"/>
                <a:pathLst>
                  <a:path extrusionOk="0" h="698" w="1297">
                    <a:moveTo>
                      <a:pt x="0" y="685"/>
                    </a:moveTo>
                    <a:cubicBezTo>
                      <a:pt x="0" y="685"/>
                      <a:pt x="511" y="-149"/>
                      <a:pt x="1297" y="23"/>
                    </a:cubicBezTo>
                    <a:cubicBezTo>
                      <a:pt x="1297" y="23"/>
                      <a:pt x="945" y="809"/>
                      <a:pt x="0" y="68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917" name="Google Shape;3917;p26"/>
              <p:cNvSpPr/>
              <p:nvPr/>
            </p:nvSpPr>
            <p:spPr>
              <a:xfrm>
                <a:off x="2259081" y="4388694"/>
                <a:ext cx="423535" cy="225639"/>
              </a:xfrm>
              <a:custGeom>
                <a:rect b="b" l="l" r="r" t="t"/>
                <a:pathLst>
                  <a:path extrusionOk="0" h="691" w="1297">
                    <a:moveTo>
                      <a:pt x="0" y="685"/>
                    </a:moveTo>
                    <a:cubicBezTo>
                      <a:pt x="19" y="687"/>
                      <a:pt x="37" y="689"/>
                      <a:pt x="56" y="691"/>
                    </a:cubicBezTo>
                    <a:cubicBezTo>
                      <a:pt x="130" y="579"/>
                      <a:pt x="598" y="-79"/>
                      <a:pt x="1291" y="36"/>
                    </a:cubicBezTo>
                    <a:cubicBezTo>
                      <a:pt x="1295" y="28"/>
                      <a:pt x="1297" y="23"/>
                      <a:pt x="1297" y="23"/>
                    </a:cubicBezTo>
                    <a:cubicBezTo>
                      <a:pt x="511" y="-149"/>
                      <a:pt x="0" y="685"/>
                      <a:pt x="0" y="685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26"/>
              <p:cNvSpPr/>
              <p:nvPr/>
            </p:nvSpPr>
            <p:spPr>
              <a:xfrm>
                <a:off x="2202588" y="4224771"/>
                <a:ext cx="472844" cy="153147"/>
              </a:xfrm>
              <a:custGeom>
                <a:rect b="b" l="l" r="r" t="t"/>
                <a:pathLst>
                  <a:path extrusionOk="0" h="469" w="1448">
                    <a:moveTo>
                      <a:pt x="0" y="149"/>
                    </a:moveTo>
                    <a:cubicBezTo>
                      <a:pt x="0" y="149"/>
                      <a:pt x="883" y="-272"/>
                      <a:pt x="1448" y="299"/>
                    </a:cubicBezTo>
                    <a:cubicBezTo>
                      <a:pt x="1448" y="299"/>
                      <a:pt x="725" y="767"/>
                      <a:pt x="0" y="1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919" name="Google Shape;3919;p26"/>
              <p:cNvSpPr/>
              <p:nvPr/>
            </p:nvSpPr>
            <p:spPr>
              <a:xfrm>
                <a:off x="2202588" y="4224771"/>
                <a:ext cx="472844" cy="99921"/>
              </a:xfrm>
              <a:custGeom>
                <a:rect b="b" l="l" r="r" t="t"/>
                <a:pathLst>
                  <a:path extrusionOk="0" h="306" w="1448">
                    <a:moveTo>
                      <a:pt x="0" y="149"/>
                    </a:moveTo>
                    <a:cubicBezTo>
                      <a:pt x="15" y="161"/>
                      <a:pt x="29" y="173"/>
                      <a:pt x="44" y="184"/>
                    </a:cubicBezTo>
                    <a:cubicBezTo>
                      <a:pt x="167" y="131"/>
                      <a:pt x="918" y="-167"/>
                      <a:pt x="1436" y="306"/>
                    </a:cubicBezTo>
                    <a:cubicBezTo>
                      <a:pt x="1444" y="302"/>
                      <a:pt x="1448" y="299"/>
                      <a:pt x="1448" y="299"/>
                    </a:cubicBezTo>
                    <a:cubicBezTo>
                      <a:pt x="883" y="-272"/>
                      <a:pt x="0" y="149"/>
                      <a:pt x="0" y="149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0" name="Google Shape;3920;p26"/>
              <p:cNvSpPr/>
              <p:nvPr/>
            </p:nvSpPr>
            <p:spPr>
              <a:xfrm>
                <a:off x="2339413" y="3958315"/>
                <a:ext cx="370308" cy="298131"/>
              </a:xfrm>
              <a:custGeom>
                <a:rect b="b" l="l" r="r" t="t"/>
                <a:pathLst>
                  <a:path extrusionOk="0" h="913" w="1134">
                    <a:moveTo>
                      <a:pt x="0" y="0"/>
                    </a:moveTo>
                    <a:cubicBezTo>
                      <a:pt x="0" y="0"/>
                      <a:pt x="970" y="126"/>
                      <a:pt x="1134" y="913"/>
                    </a:cubicBezTo>
                    <a:cubicBezTo>
                      <a:pt x="1134" y="913"/>
                      <a:pt x="273" y="91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921" name="Google Shape;3921;p26"/>
              <p:cNvSpPr/>
              <p:nvPr/>
            </p:nvSpPr>
            <p:spPr>
              <a:xfrm>
                <a:off x="2339413" y="3958315"/>
                <a:ext cx="370308" cy="298131"/>
              </a:xfrm>
              <a:custGeom>
                <a:rect b="b" l="l" r="r" t="t"/>
                <a:pathLst>
                  <a:path extrusionOk="0" h="913" w="1134">
                    <a:moveTo>
                      <a:pt x="0" y="0"/>
                    </a:moveTo>
                    <a:cubicBezTo>
                      <a:pt x="6" y="18"/>
                      <a:pt x="12" y="36"/>
                      <a:pt x="17" y="53"/>
                    </a:cubicBezTo>
                    <a:cubicBezTo>
                      <a:pt x="150" y="75"/>
                      <a:pt x="942" y="234"/>
                      <a:pt x="1120" y="913"/>
                    </a:cubicBezTo>
                    <a:cubicBezTo>
                      <a:pt x="1129" y="913"/>
                      <a:pt x="1134" y="913"/>
                      <a:pt x="1134" y="913"/>
                    </a:cubicBezTo>
                    <a:cubicBezTo>
                      <a:pt x="970" y="12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26"/>
              <p:cNvSpPr/>
              <p:nvPr/>
            </p:nvSpPr>
            <p:spPr>
              <a:xfrm>
                <a:off x="2606205" y="3768269"/>
                <a:ext cx="190052" cy="451605"/>
              </a:xfrm>
              <a:custGeom>
                <a:rect b="b" l="l" r="r" t="t"/>
                <a:pathLst>
                  <a:path extrusionOk="0" h="1383" w="582">
                    <a:moveTo>
                      <a:pt x="60" y="0"/>
                    </a:moveTo>
                    <a:cubicBezTo>
                      <a:pt x="60" y="0"/>
                      <a:pt x="805" y="633"/>
                      <a:pt x="515" y="1383"/>
                    </a:cubicBezTo>
                    <a:cubicBezTo>
                      <a:pt x="515" y="1383"/>
                      <a:pt x="-208" y="915"/>
                      <a:pt x="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3923" name="Google Shape;3923;p26"/>
              <p:cNvSpPr/>
              <p:nvPr/>
            </p:nvSpPr>
            <p:spPr>
              <a:xfrm>
                <a:off x="2620900" y="3768269"/>
                <a:ext cx="175357" cy="451605"/>
              </a:xfrm>
              <a:custGeom>
                <a:rect b="b" l="l" r="r" t="t"/>
                <a:pathLst>
                  <a:path extrusionOk="0" h="1383" w="537">
                    <a:moveTo>
                      <a:pt x="15" y="0"/>
                    </a:moveTo>
                    <a:cubicBezTo>
                      <a:pt x="9" y="18"/>
                      <a:pt x="5" y="36"/>
                      <a:pt x="0" y="54"/>
                    </a:cubicBezTo>
                    <a:cubicBezTo>
                      <a:pt x="100" y="145"/>
                      <a:pt x="678" y="708"/>
                      <a:pt x="458" y="1375"/>
                    </a:cubicBezTo>
                    <a:cubicBezTo>
                      <a:pt x="466" y="1380"/>
                      <a:pt x="470" y="1383"/>
                      <a:pt x="470" y="1383"/>
                    </a:cubicBezTo>
                    <a:cubicBezTo>
                      <a:pt x="760" y="633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4" name="Google Shape;3924;p26"/>
              <p:cNvSpPr/>
              <p:nvPr/>
            </p:nvSpPr>
            <p:spPr>
              <a:xfrm>
                <a:off x="2692741" y="3975622"/>
                <a:ext cx="89801" cy="252415"/>
              </a:xfrm>
              <a:custGeom>
                <a:rect b="b" l="l" r="r" t="t"/>
                <a:pathLst>
                  <a:path extrusionOk="0" h="773" w="275">
                    <a:moveTo>
                      <a:pt x="250" y="773"/>
                    </a:moveTo>
                    <a:cubicBezTo>
                      <a:pt x="241" y="773"/>
                      <a:pt x="233" y="769"/>
                      <a:pt x="228" y="761"/>
                    </a:cubicBezTo>
                    <a:cubicBezTo>
                      <a:pt x="54" y="472"/>
                      <a:pt x="2" y="46"/>
                      <a:pt x="0" y="28"/>
                    </a:cubicBezTo>
                    <a:cubicBezTo>
                      <a:pt x="-2" y="14"/>
                      <a:pt x="8" y="2"/>
                      <a:pt x="22" y="0"/>
                    </a:cubicBezTo>
                    <a:cubicBezTo>
                      <a:pt x="35" y="-2"/>
                      <a:pt x="49" y="8"/>
                      <a:pt x="50" y="22"/>
                    </a:cubicBezTo>
                    <a:cubicBezTo>
                      <a:pt x="51" y="27"/>
                      <a:pt x="102" y="456"/>
                      <a:pt x="271" y="735"/>
                    </a:cubicBezTo>
                    <a:cubicBezTo>
                      <a:pt x="279" y="747"/>
                      <a:pt x="275" y="762"/>
                      <a:pt x="263" y="769"/>
                    </a:cubicBezTo>
                    <a:cubicBezTo>
                      <a:pt x="259" y="772"/>
                      <a:pt x="254" y="773"/>
                      <a:pt x="250" y="7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p26"/>
              <p:cNvSpPr/>
              <p:nvPr/>
            </p:nvSpPr>
            <p:spPr>
              <a:xfrm>
                <a:off x="2835117" y="3962233"/>
                <a:ext cx="66616" cy="268416"/>
              </a:xfrm>
              <a:custGeom>
                <a:rect b="b" l="l" r="r" t="t"/>
                <a:pathLst>
                  <a:path extrusionOk="0" h="822" w="204">
                    <a:moveTo>
                      <a:pt x="26" y="822"/>
                    </a:moveTo>
                    <a:cubicBezTo>
                      <a:pt x="25" y="822"/>
                      <a:pt x="25" y="822"/>
                      <a:pt x="25" y="822"/>
                    </a:cubicBezTo>
                    <a:cubicBezTo>
                      <a:pt x="11" y="821"/>
                      <a:pt x="0" y="810"/>
                      <a:pt x="0" y="796"/>
                    </a:cubicBezTo>
                    <a:cubicBezTo>
                      <a:pt x="18" y="434"/>
                      <a:pt x="154" y="21"/>
                      <a:pt x="155" y="17"/>
                    </a:cubicBezTo>
                    <a:cubicBezTo>
                      <a:pt x="160" y="4"/>
                      <a:pt x="174" y="-4"/>
                      <a:pt x="187" y="1"/>
                    </a:cubicBezTo>
                    <a:cubicBezTo>
                      <a:pt x="201" y="5"/>
                      <a:pt x="208" y="20"/>
                      <a:pt x="203" y="33"/>
                    </a:cubicBezTo>
                    <a:cubicBezTo>
                      <a:pt x="202" y="37"/>
                      <a:pt x="68" y="444"/>
                      <a:pt x="51" y="798"/>
                    </a:cubicBezTo>
                    <a:cubicBezTo>
                      <a:pt x="50" y="812"/>
                      <a:pt x="39" y="822"/>
                      <a:pt x="26" y="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6" name="Google Shape;3926;p26"/>
              <p:cNvSpPr/>
              <p:nvPr/>
            </p:nvSpPr>
            <p:spPr>
              <a:xfrm>
                <a:off x="2917408" y="4075543"/>
                <a:ext cx="175684" cy="168495"/>
              </a:xfrm>
              <a:custGeom>
                <a:rect b="b" l="l" r="r" t="t"/>
                <a:pathLst>
                  <a:path extrusionOk="0" h="516" w="538">
                    <a:moveTo>
                      <a:pt x="26" y="516"/>
                    </a:moveTo>
                    <a:cubicBezTo>
                      <a:pt x="20" y="516"/>
                      <a:pt x="15" y="514"/>
                      <a:pt x="10" y="511"/>
                    </a:cubicBezTo>
                    <a:cubicBezTo>
                      <a:pt x="-1" y="502"/>
                      <a:pt x="-3" y="486"/>
                      <a:pt x="6" y="475"/>
                    </a:cubicBezTo>
                    <a:cubicBezTo>
                      <a:pt x="208" y="222"/>
                      <a:pt x="495" y="7"/>
                      <a:pt x="497" y="5"/>
                    </a:cubicBezTo>
                    <a:cubicBezTo>
                      <a:pt x="508" y="-4"/>
                      <a:pt x="524" y="-2"/>
                      <a:pt x="533" y="10"/>
                    </a:cubicBezTo>
                    <a:cubicBezTo>
                      <a:pt x="541" y="21"/>
                      <a:pt x="539" y="37"/>
                      <a:pt x="527" y="45"/>
                    </a:cubicBezTo>
                    <a:cubicBezTo>
                      <a:pt x="525" y="47"/>
                      <a:pt x="243" y="258"/>
                      <a:pt x="45" y="506"/>
                    </a:cubicBezTo>
                    <a:cubicBezTo>
                      <a:pt x="41" y="513"/>
                      <a:pt x="33" y="516"/>
                      <a:pt x="26" y="5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7" name="Google Shape;3927;p26"/>
              <p:cNvSpPr/>
              <p:nvPr/>
            </p:nvSpPr>
            <p:spPr>
              <a:xfrm>
                <a:off x="2951370" y="4259711"/>
                <a:ext cx="234463" cy="68900"/>
              </a:xfrm>
              <a:custGeom>
                <a:rect b="b" l="l" r="r" t="t"/>
                <a:pathLst>
                  <a:path extrusionOk="0" h="211" w="718">
                    <a:moveTo>
                      <a:pt x="25" y="211"/>
                    </a:moveTo>
                    <a:cubicBezTo>
                      <a:pt x="16" y="211"/>
                      <a:pt x="6" y="205"/>
                      <a:pt x="2" y="196"/>
                    </a:cubicBezTo>
                    <a:cubicBezTo>
                      <a:pt x="-3" y="183"/>
                      <a:pt x="2" y="168"/>
                      <a:pt x="15" y="163"/>
                    </a:cubicBezTo>
                    <a:cubicBezTo>
                      <a:pt x="295" y="38"/>
                      <a:pt x="675" y="2"/>
                      <a:pt x="691" y="0"/>
                    </a:cubicBezTo>
                    <a:cubicBezTo>
                      <a:pt x="705" y="-1"/>
                      <a:pt x="717" y="9"/>
                      <a:pt x="718" y="23"/>
                    </a:cubicBezTo>
                    <a:cubicBezTo>
                      <a:pt x="720" y="37"/>
                      <a:pt x="709" y="49"/>
                      <a:pt x="696" y="50"/>
                    </a:cubicBezTo>
                    <a:cubicBezTo>
                      <a:pt x="692" y="51"/>
                      <a:pt x="308" y="88"/>
                      <a:pt x="36" y="209"/>
                    </a:cubicBezTo>
                    <a:cubicBezTo>
                      <a:pt x="32" y="210"/>
                      <a:pt x="29" y="211"/>
                      <a:pt x="25" y="2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28075" lIns="81625" spcFirstLastPara="1" rIns="81625" wrap="square" tIns="280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26"/>
              <p:cNvSpPr/>
              <p:nvPr/>
            </p:nvSpPr>
            <p:spPr>
              <a:xfrm>
                <a:off x="2913163" y="4397511"/>
                <a:ext cx="239035" cy="91758"/>
              </a:xfrm>
              <a:custGeom>
                <a:rect b="b" l="l" r="r" t="t"/>
                <a:pathLst>
                  <a:path extrusionOk="0" h="281" w="732">
                    <a:moveTo>
                      <a:pt x="707" y="281"/>
                    </a:moveTo>
                    <a:cubicBezTo>
                      <a:pt x="703" y="281"/>
                      <a:pt x="700" y="280"/>
                      <a:pt x="697" y="279"/>
                    </a:cubicBezTo>
                    <a:cubicBezTo>
                      <a:pt x="693" y="277"/>
                      <a:pt x="281" y="107"/>
                      <a:pt x="20" y="49"/>
                    </a:cubicBezTo>
                    <a:cubicBezTo>
                      <a:pt x="6" y="46"/>
                      <a:pt x="-2" y="33"/>
                      <a:pt x="1" y="19"/>
                    </a:cubicBezTo>
                    <a:cubicBezTo>
                      <a:pt x="4" y="5"/>
                      <a:pt x="17" y="-3"/>
                      <a:pt x="31" y="0"/>
                    </a:cubicBezTo>
                    <a:cubicBezTo>
                      <a:pt x="296" y="58"/>
                      <a:pt x="712" y="231"/>
                      <a:pt x="716" y="232"/>
                    </a:cubicBezTo>
                    <a:cubicBezTo>
                      <a:pt x="729" y="238"/>
                      <a:pt x="735" y="252"/>
                      <a:pt x="730" y="265"/>
                    </a:cubicBezTo>
                    <a:cubicBezTo>
                      <a:pt x="726" y="275"/>
                      <a:pt x="717" y="281"/>
                      <a:pt x="707" y="2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9" name="Google Shape;3929;p26"/>
              <p:cNvSpPr/>
              <p:nvPr/>
            </p:nvSpPr>
            <p:spPr>
              <a:xfrm>
                <a:off x="2862874" y="4451716"/>
                <a:ext cx="157397" cy="204741"/>
              </a:xfrm>
              <a:custGeom>
                <a:rect b="b" l="l" r="r" t="t"/>
                <a:pathLst>
                  <a:path extrusionOk="0" h="627" w="482">
                    <a:moveTo>
                      <a:pt x="457" y="627"/>
                    </a:moveTo>
                    <a:cubicBezTo>
                      <a:pt x="449" y="627"/>
                      <a:pt x="441" y="624"/>
                      <a:pt x="436" y="617"/>
                    </a:cubicBezTo>
                    <a:cubicBezTo>
                      <a:pt x="433" y="612"/>
                      <a:pt x="116" y="157"/>
                      <a:pt x="7" y="43"/>
                    </a:cubicBezTo>
                    <a:cubicBezTo>
                      <a:pt x="-3" y="33"/>
                      <a:pt x="-2" y="17"/>
                      <a:pt x="8" y="7"/>
                    </a:cubicBezTo>
                    <a:cubicBezTo>
                      <a:pt x="18" y="-3"/>
                      <a:pt x="34" y="-2"/>
                      <a:pt x="43" y="8"/>
                    </a:cubicBezTo>
                    <a:cubicBezTo>
                      <a:pt x="155" y="125"/>
                      <a:pt x="464" y="569"/>
                      <a:pt x="478" y="588"/>
                    </a:cubicBezTo>
                    <a:cubicBezTo>
                      <a:pt x="485" y="599"/>
                      <a:pt x="483" y="615"/>
                      <a:pt x="471" y="623"/>
                    </a:cubicBezTo>
                    <a:cubicBezTo>
                      <a:pt x="467" y="626"/>
                      <a:pt x="462" y="627"/>
                      <a:pt x="457" y="6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p26"/>
              <p:cNvSpPr/>
              <p:nvPr/>
            </p:nvSpPr>
            <p:spPr>
              <a:xfrm>
                <a:off x="2782216" y="4489595"/>
                <a:ext cx="42125" cy="246538"/>
              </a:xfrm>
              <a:custGeom>
                <a:rect b="b" l="l" r="r" t="t"/>
                <a:pathLst>
                  <a:path extrusionOk="0" h="755" w="129">
                    <a:moveTo>
                      <a:pt x="103" y="755"/>
                    </a:moveTo>
                    <a:lnTo>
                      <a:pt x="103" y="755"/>
                    </a:lnTo>
                    <a:cubicBezTo>
                      <a:pt x="89" y="754"/>
                      <a:pt x="78" y="743"/>
                      <a:pt x="78" y="729"/>
                    </a:cubicBezTo>
                    <a:cubicBezTo>
                      <a:pt x="78" y="724"/>
                      <a:pt x="87" y="240"/>
                      <a:pt x="2" y="35"/>
                    </a:cubicBezTo>
                    <a:cubicBezTo>
                      <a:pt x="-3" y="22"/>
                      <a:pt x="3" y="7"/>
                      <a:pt x="16" y="2"/>
                    </a:cubicBezTo>
                    <a:cubicBezTo>
                      <a:pt x="29" y="-3"/>
                      <a:pt x="44" y="3"/>
                      <a:pt x="49" y="16"/>
                    </a:cubicBezTo>
                    <a:cubicBezTo>
                      <a:pt x="138" y="230"/>
                      <a:pt x="129" y="710"/>
                      <a:pt x="128" y="730"/>
                    </a:cubicBezTo>
                    <a:cubicBezTo>
                      <a:pt x="128" y="744"/>
                      <a:pt x="117" y="755"/>
                      <a:pt x="103" y="7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26"/>
              <p:cNvSpPr/>
              <p:nvPr/>
            </p:nvSpPr>
            <p:spPr>
              <a:xfrm>
                <a:off x="2608164" y="4459227"/>
                <a:ext cx="129640" cy="190699"/>
              </a:xfrm>
              <a:custGeom>
                <a:rect b="b" l="l" r="r" t="t"/>
                <a:pathLst>
                  <a:path extrusionOk="0" h="584" w="397">
                    <a:moveTo>
                      <a:pt x="25" y="584"/>
                    </a:moveTo>
                    <a:cubicBezTo>
                      <a:pt x="21" y="584"/>
                      <a:pt x="17" y="583"/>
                      <a:pt x="13" y="580"/>
                    </a:cubicBezTo>
                    <a:cubicBezTo>
                      <a:pt x="1" y="574"/>
                      <a:pt x="-4" y="558"/>
                      <a:pt x="3" y="546"/>
                    </a:cubicBezTo>
                    <a:cubicBezTo>
                      <a:pt x="12" y="530"/>
                      <a:pt x="229" y="143"/>
                      <a:pt x="354" y="8"/>
                    </a:cubicBezTo>
                    <a:cubicBezTo>
                      <a:pt x="363" y="-2"/>
                      <a:pt x="379" y="-3"/>
                      <a:pt x="389" y="7"/>
                    </a:cubicBezTo>
                    <a:cubicBezTo>
                      <a:pt x="400" y="16"/>
                      <a:pt x="400" y="32"/>
                      <a:pt x="391" y="42"/>
                    </a:cubicBezTo>
                    <a:cubicBezTo>
                      <a:pt x="270" y="173"/>
                      <a:pt x="50" y="567"/>
                      <a:pt x="47" y="571"/>
                    </a:cubicBezTo>
                    <a:cubicBezTo>
                      <a:pt x="43" y="579"/>
                      <a:pt x="34" y="584"/>
                      <a:pt x="25" y="5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2" name="Google Shape;3932;p26"/>
              <p:cNvSpPr/>
              <p:nvPr/>
            </p:nvSpPr>
            <p:spPr>
              <a:xfrm>
                <a:off x="2471013" y="4391633"/>
                <a:ext cx="229565" cy="121146"/>
              </a:xfrm>
              <a:custGeom>
                <a:rect b="b" l="l" r="r" t="t"/>
                <a:pathLst>
                  <a:path extrusionOk="0" h="371" w="703">
                    <a:moveTo>
                      <a:pt x="26" y="371"/>
                    </a:moveTo>
                    <a:cubicBezTo>
                      <a:pt x="17" y="371"/>
                      <a:pt x="9" y="367"/>
                      <a:pt x="4" y="360"/>
                    </a:cubicBezTo>
                    <a:cubicBezTo>
                      <a:pt x="-3" y="348"/>
                      <a:pt x="1" y="332"/>
                      <a:pt x="12" y="325"/>
                    </a:cubicBezTo>
                    <a:cubicBezTo>
                      <a:pt x="16" y="322"/>
                      <a:pt x="371" y="99"/>
                      <a:pt x="670" y="1"/>
                    </a:cubicBezTo>
                    <a:cubicBezTo>
                      <a:pt x="684" y="-3"/>
                      <a:pt x="698" y="4"/>
                      <a:pt x="702" y="17"/>
                    </a:cubicBezTo>
                    <a:cubicBezTo>
                      <a:pt x="707" y="30"/>
                      <a:pt x="699" y="45"/>
                      <a:pt x="686" y="49"/>
                    </a:cubicBezTo>
                    <a:cubicBezTo>
                      <a:pt x="392" y="145"/>
                      <a:pt x="43" y="365"/>
                      <a:pt x="39" y="367"/>
                    </a:cubicBezTo>
                    <a:cubicBezTo>
                      <a:pt x="35" y="370"/>
                      <a:pt x="30" y="371"/>
                      <a:pt x="26" y="3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3" name="Google Shape;3933;p26"/>
              <p:cNvSpPr/>
              <p:nvPr/>
            </p:nvSpPr>
            <p:spPr>
              <a:xfrm>
                <a:off x="2434113" y="4290079"/>
                <a:ext cx="258301" cy="47022"/>
              </a:xfrm>
              <a:custGeom>
                <a:rect b="b" l="l" r="r" t="t"/>
                <a:pathLst>
                  <a:path extrusionOk="0" h="144" w="791">
                    <a:moveTo>
                      <a:pt x="765" y="144"/>
                    </a:moveTo>
                    <a:cubicBezTo>
                      <a:pt x="764" y="144"/>
                      <a:pt x="762" y="144"/>
                      <a:pt x="760" y="143"/>
                    </a:cubicBezTo>
                    <a:cubicBezTo>
                      <a:pt x="490" y="82"/>
                      <a:pt x="28" y="51"/>
                      <a:pt x="23" y="51"/>
                    </a:cubicBezTo>
                    <a:cubicBezTo>
                      <a:pt x="9" y="50"/>
                      <a:pt x="-1" y="38"/>
                      <a:pt x="0" y="24"/>
                    </a:cubicBezTo>
                    <a:cubicBezTo>
                      <a:pt x="1" y="10"/>
                      <a:pt x="13" y="0"/>
                      <a:pt x="27" y="0"/>
                    </a:cubicBezTo>
                    <a:cubicBezTo>
                      <a:pt x="31" y="0"/>
                      <a:pt x="498" y="32"/>
                      <a:pt x="771" y="94"/>
                    </a:cubicBezTo>
                    <a:cubicBezTo>
                      <a:pt x="785" y="97"/>
                      <a:pt x="793" y="111"/>
                      <a:pt x="790" y="124"/>
                    </a:cubicBezTo>
                    <a:cubicBezTo>
                      <a:pt x="787" y="136"/>
                      <a:pt x="777" y="144"/>
                      <a:pt x="765" y="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4" name="Google Shape;3934;p26"/>
              <p:cNvSpPr/>
              <p:nvPr/>
            </p:nvSpPr>
            <p:spPr>
              <a:xfrm>
                <a:off x="2513464" y="4107544"/>
                <a:ext cx="190705" cy="156739"/>
              </a:xfrm>
              <a:custGeom>
                <a:rect b="b" l="l" r="r" t="t"/>
                <a:pathLst>
                  <a:path extrusionOk="0" h="480" w="584">
                    <a:moveTo>
                      <a:pt x="559" y="480"/>
                    </a:moveTo>
                    <a:cubicBezTo>
                      <a:pt x="552" y="480"/>
                      <a:pt x="545" y="477"/>
                      <a:pt x="540" y="472"/>
                    </a:cubicBezTo>
                    <a:cubicBezTo>
                      <a:pt x="373" y="290"/>
                      <a:pt x="15" y="49"/>
                      <a:pt x="11" y="46"/>
                    </a:cubicBezTo>
                    <a:cubicBezTo>
                      <a:pt x="0" y="38"/>
                      <a:pt x="-4" y="23"/>
                      <a:pt x="4" y="11"/>
                    </a:cubicBezTo>
                    <a:cubicBezTo>
                      <a:pt x="12" y="-1"/>
                      <a:pt x="28" y="-4"/>
                      <a:pt x="39" y="4"/>
                    </a:cubicBezTo>
                    <a:cubicBezTo>
                      <a:pt x="54" y="14"/>
                      <a:pt x="406" y="251"/>
                      <a:pt x="577" y="438"/>
                    </a:cubicBezTo>
                    <a:cubicBezTo>
                      <a:pt x="587" y="448"/>
                      <a:pt x="586" y="464"/>
                      <a:pt x="576" y="474"/>
                    </a:cubicBezTo>
                    <a:cubicBezTo>
                      <a:pt x="571" y="478"/>
                      <a:pt x="565" y="480"/>
                      <a:pt x="559" y="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26"/>
              <p:cNvSpPr/>
              <p:nvPr/>
            </p:nvSpPr>
            <p:spPr>
              <a:xfrm>
                <a:off x="2618940" y="4153586"/>
                <a:ext cx="380104" cy="388256"/>
              </a:xfrm>
              <a:custGeom>
                <a:rect b="b" l="l" r="r" t="t"/>
                <a:pathLst>
                  <a:path extrusionOk="0" h="1189" w="1164">
                    <a:moveTo>
                      <a:pt x="451" y="27"/>
                    </a:moveTo>
                    <a:cubicBezTo>
                      <a:pt x="451" y="27"/>
                      <a:pt x="-146" y="165"/>
                      <a:pt x="34" y="782"/>
                    </a:cubicBezTo>
                    <a:cubicBezTo>
                      <a:pt x="214" y="1400"/>
                      <a:pt x="975" y="1302"/>
                      <a:pt x="1150" y="570"/>
                    </a:cubicBezTo>
                    <a:cubicBezTo>
                      <a:pt x="1251" y="149"/>
                      <a:pt x="771" y="-82"/>
                      <a:pt x="451" y="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6" name="Google Shape;3936;p26"/>
              <p:cNvSpPr/>
              <p:nvPr/>
            </p:nvSpPr>
            <p:spPr>
              <a:xfrm>
                <a:off x="2677067" y="4216608"/>
                <a:ext cx="147274" cy="150535"/>
              </a:xfrm>
              <a:custGeom>
                <a:rect b="b" l="l" r="r" t="t"/>
                <a:pathLst>
                  <a:path extrusionOk="0" h="461" w="451">
                    <a:moveTo>
                      <a:pt x="175" y="10"/>
                    </a:moveTo>
                    <a:cubicBezTo>
                      <a:pt x="175" y="10"/>
                      <a:pt x="-57" y="64"/>
                      <a:pt x="13" y="303"/>
                    </a:cubicBezTo>
                    <a:cubicBezTo>
                      <a:pt x="83" y="543"/>
                      <a:pt x="378" y="505"/>
                      <a:pt x="446" y="221"/>
                    </a:cubicBezTo>
                    <a:cubicBezTo>
                      <a:pt x="485" y="58"/>
                      <a:pt x="299" y="-32"/>
                      <a:pt x="175" y="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26"/>
              <p:cNvSpPr/>
              <p:nvPr/>
            </p:nvSpPr>
            <p:spPr>
              <a:xfrm>
                <a:off x="2658127" y="4225424"/>
                <a:ext cx="275935" cy="281804"/>
              </a:xfrm>
              <a:custGeom>
                <a:rect b="b" l="l" r="r" t="t"/>
                <a:pathLst>
                  <a:path extrusionOk="0" h="863" w="845">
                    <a:moveTo>
                      <a:pt x="328" y="20"/>
                    </a:moveTo>
                    <a:cubicBezTo>
                      <a:pt x="328" y="20"/>
                      <a:pt x="-106" y="120"/>
                      <a:pt x="25" y="568"/>
                    </a:cubicBezTo>
                    <a:cubicBezTo>
                      <a:pt x="155" y="1016"/>
                      <a:pt x="708" y="945"/>
                      <a:pt x="835" y="414"/>
                    </a:cubicBezTo>
                    <a:cubicBezTo>
                      <a:pt x="908" y="108"/>
                      <a:pt x="560" y="-60"/>
                      <a:pt x="328" y="2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8" name="Google Shape;3938;p26"/>
            <p:cNvGrpSpPr/>
            <p:nvPr/>
          </p:nvGrpSpPr>
          <p:grpSpPr>
            <a:xfrm>
              <a:off x="2254509" y="4430165"/>
              <a:ext cx="488846" cy="460421"/>
              <a:chOff x="2254509" y="4430165"/>
              <a:chExt cx="488846" cy="460421"/>
            </a:xfrm>
          </p:grpSpPr>
          <p:sp>
            <p:nvSpPr>
              <p:cNvPr id="3939" name="Google Shape;3939;p26"/>
              <p:cNvSpPr/>
              <p:nvPr/>
            </p:nvSpPr>
            <p:spPr>
              <a:xfrm>
                <a:off x="2408968" y="4430165"/>
                <a:ext cx="207033" cy="198210"/>
              </a:xfrm>
              <a:custGeom>
                <a:rect b="b" l="l" r="r" t="t"/>
                <a:pathLst>
                  <a:path extrusionOk="0" h="607" w="634">
                    <a:moveTo>
                      <a:pt x="127" y="518"/>
                    </a:moveTo>
                    <a:cubicBezTo>
                      <a:pt x="127" y="518"/>
                      <a:pt x="-30" y="321"/>
                      <a:pt x="5" y="166"/>
                    </a:cubicBezTo>
                    <a:cubicBezTo>
                      <a:pt x="41" y="11"/>
                      <a:pt x="263" y="-16"/>
                      <a:pt x="382" y="7"/>
                    </a:cubicBezTo>
                    <a:cubicBezTo>
                      <a:pt x="501" y="31"/>
                      <a:pt x="662" y="130"/>
                      <a:pt x="630" y="265"/>
                    </a:cubicBezTo>
                    <a:cubicBezTo>
                      <a:pt x="599" y="400"/>
                      <a:pt x="488" y="551"/>
                      <a:pt x="488" y="551"/>
                    </a:cubicBezTo>
                    <a:cubicBezTo>
                      <a:pt x="488" y="551"/>
                      <a:pt x="193" y="697"/>
                      <a:pt x="127" y="5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26"/>
              <p:cNvSpPr/>
              <p:nvPr/>
            </p:nvSpPr>
            <p:spPr>
              <a:xfrm>
                <a:off x="2503015" y="4542495"/>
                <a:ext cx="240341" cy="231517"/>
              </a:xfrm>
              <a:custGeom>
                <a:rect b="b" l="l" r="r" t="t"/>
                <a:pathLst>
                  <a:path extrusionOk="0" h="709" w="736">
                    <a:moveTo>
                      <a:pt x="77" y="221"/>
                    </a:moveTo>
                    <a:cubicBezTo>
                      <a:pt x="77" y="221"/>
                      <a:pt x="394" y="-9"/>
                      <a:pt x="549" y="0"/>
                    </a:cubicBezTo>
                    <a:cubicBezTo>
                      <a:pt x="703" y="10"/>
                      <a:pt x="750" y="213"/>
                      <a:pt x="732" y="356"/>
                    </a:cubicBezTo>
                    <a:cubicBezTo>
                      <a:pt x="714" y="498"/>
                      <a:pt x="630" y="690"/>
                      <a:pt x="571" y="708"/>
                    </a:cubicBezTo>
                    <a:cubicBezTo>
                      <a:pt x="513" y="726"/>
                      <a:pt x="123" y="536"/>
                      <a:pt x="32" y="436"/>
                    </a:cubicBezTo>
                    <a:cubicBezTo>
                      <a:pt x="-60" y="336"/>
                      <a:pt x="78" y="232"/>
                      <a:pt x="78" y="232"/>
                    </a:cubicBezTo>
                    <a:lnTo>
                      <a:pt x="77" y="2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26"/>
              <p:cNvSpPr/>
              <p:nvPr/>
            </p:nvSpPr>
            <p:spPr>
              <a:xfrm>
                <a:off x="2490279" y="4686172"/>
                <a:ext cx="181562" cy="204414"/>
              </a:xfrm>
              <a:custGeom>
                <a:rect b="b" l="l" r="r" t="t"/>
                <a:pathLst>
                  <a:path extrusionOk="0" h="626" w="556">
                    <a:moveTo>
                      <a:pt x="280" y="0"/>
                    </a:moveTo>
                    <a:cubicBezTo>
                      <a:pt x="280" y="0"/>
                      <a:pt x="536" y="250"/>
                      <a:pt x="554" y="339"/>
                    </a:cubicBezTo>
                    <a:cubicBezTo>
                      <a:pt x="572" y="429"/>
                      <a:pt x="460" y="542"/>
                      <a:pt x="364" y="590"/>
                    </a:cubicBezTo>
                    <a:cubicBezTo>
                      <a:pt x="268" y="638"/>
                      <a:pt x="99" y="654"/>
                      <a:pt x="60" y="532"/>
                    </a:cubicBezTo>
                    <a:cubicBezTo>
                      <a:pt x="20" y="409"/>
                      <a:pt x="0" y="27"/>
                      <a:pt x="0" y="27"/>
                    </a:cubicBez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26"/>
              <p:cNvSpPr/>
              <p:nvPr/>
            </p:nvSpPr>
            <p:spPr>
              <a:xfrm>
                <a:off x="2329943" y="4675723"/>
                <a:ext cx="185154" cy="208006"/>
              </a:xfrm>
              <a:custGeom>
                <a:rect b="b" l="l" r="r" t="t"/>
                <a:pathLst>
                  <a:path extrusionOk="0" h="637" w="567">
                    <a:moveTo>
                      <a:pt x="376" y="0"/>
                    </a:moveTo>
                    <a:cubicBezTo>
                      <a:pt x="376" y="0"/>
                      <a:pt x="82" y="210"/>
                      <a:pt x="26" y="303"/>
                    </a:cubicBezTo>
                    <a:cubicBezTo>
                      <a:pt x="-30" y="396"/>
                      <a:pt x="-1" y="489"/>
                      <a:pt x="170" y="585"/>
                    </a:cubicBezTo>
                    <a:cubicBezTo>
                      <a:pt x="342" y="680"/>
                      <a:pt x="442" y="632"/>
                      <a:pt x="500" y="544"/>
                    </a:cubicBezTo>
                    <a:cubicBezTo>
                      <a:pt x="557" y="455"/>
                      <a:pt x="567" y="89"/>
                      <a:pt x="567" y="89"/>
                    </a:cubicBezTo>
                    <a:lnTo>
                      <a:pt x="3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26"/>
              <p:cNvSpPr/>
              <p:nvPr/>
            </p:nvSpPr>
            <p:spPr>
              <a:xfrm>
                <a:off x="2254509" y="4515718"/>
                <a:ext cx="240341" cy="236088"/>
              </a:xfrm>
              <a:custGeom>
                <a:rect b="b" l="l" r="r" t="t"/>
                <a:pathLst>
                  <a:path extrusionOk="0" h="723" w="736">
                    <a:moveTo>
                      <a:pt x="584" y="573"/>
                    </a:moveTo>
                    <a:cubicBezTo>
                      <a:pt x="584" y="573"/>
                      <a:pt x="352" y="730"/>
                      <a:pt x="188" y="723"/>
                    </a:cubicBezTo>
                    <a:cubicBezTo>
                      <a:pt x="24" y="716"/>
                      <a:pt x="-44" y="540"/>
                      <a:pt x="28" y="300"/>
                    </a:cubicBezTo>
                    <a:cubicBezTo>
                      <a:pt x="99" y="61"/>
                      <a:pt x="306" y="-67"/>
                      <a:pt x="444" y="36"/>
                    </a:cubicBezTo>
                    <a:cubicBezTo>
                      <a:pt x="583" y="140"/>
                      <a:pt x="736" y="302"/>
                      <a:pt x="736" y="302"/>
                    </a:cubicBezTo>
                    <a:lnTo>
                      <a:pt x="584" y="57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4" name="Google Shape;3944;p26"/>
              <p:cNvSpPr/>
              <p:nvPr/>
            </p:nvSpPr>
            <p:spPr>
              <a:xfrm>
                <a:off x="2451420" y="4501024"/>
                <a:ext cx="40492" cy="102207"/>
              </a:xfrm>
              <a:custGeom>
                <a:rect b="b" l="l" r="r" t="t"/>
                <a:pathLst>
                  <a:path extrusionOk="0" h="313" w="124">
                    <a:moveTo>
                      <a:pt x="95" y="310"/>
                    </a:moveTo>
                    <a:cubicBezTo>
                      <a:pt x="95" y="310"/>
                      <a:pt x="6" y="124"/>
                      <a:pt x="0" y="53"/>
                    </a:cubicBezTo>
                    <a:cubicBezTo>
                      <a:pt x="-5" y="-18"/>
                      <a:pt x="42" y="-22"/>
                      <a:pt x="67" y="66"/>
                    </a:cubicBezTo>
                    <a:cubicBezTo>
                      <a:pt x="91" y="154"/>
                      <a:pt x="124" y="313"/>
                      <a:pt x="124" y="313"/>
                    </a:cubicBezTo>
                    <a:lnTo>
                      <a:pt x="95" y="3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5" name="Google Shape;3945;p26"/>
              <p:cNvSpPr/>
              <p:nvPr/>
            </p:nvSpPr>
            <p:spPr>
              <a:xfrm>
                <a:off x="2503015" y="4487636"/>
                <a:ext cx="22858" cy="108411"/>
              </a:xfrm>
              <a:custGeom>
                <a:rect b="b" l="l" r="r" t="t"/>
                <a:pathLst>
                  <a:path extrusionOk="0" h="332" w="70">
                    <a:moveTo>
                      <a:pt x="0" y="324"/>
                    </a:moveTo>
                    <a:cubicBezTo>
                      <a:pt x="0" y="324"/>
                      <a:pt x="-3" y="155"/>
                      <a:pt x="13" y="65"/>
                    </a:cubicBezTo>
                    <a:cubicBezTo>
                      <a:pt x="30" y="-24"/>
                      <a:pt x="66" y="-18"/>
                      <a:pt x="70" y="57"/>
                    </a:cubicBezTo>
                    <a:cubicBezTo>
                      <a:pt x="73" y="132"/>
                      <a:pt x="36" y="332"/>
                      <a:pt x="36" y="332"/>
                    </a:cubicBezTo>
                    <a:lnTo>
                      <a:pt x="0" y="3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26"/>
              <p:cNvSpPr/>
              <p:nvPr/>
            </p:nvSpPr>
            <p:spPr>
              <a:xfrm>
                <a:off x="2362598" y="4572536"/>
                <a:ext cx="98945" cy="58124"/>
              </a:xfrm>
              <a:custGeom>
                <a:rect b="b" l="l" r="r" t="t"/>
                <a:pathLst>
                  <a:path extrusionOk="0" h="178" w="303">
                    <a:moveTo>
                      <a:pt x="282" y="178"/>
                    </a:moveTo>
                    <a:cubicBezTo>
                      <a:pt x="282" y="178"/>
                      <a:pt x="125" y="114"/>
                      <a:pt x="49" y="64"/>
                    </a:cubicBezTo>
                    <a:cubicBezTo>
                      <a:pt x="-27" y="14"/>
                      <a:pt x="-8" y="-17"/>
                      <a:pt x="63" y="9"/>
                    </a:cubicBezTo>
                    <a:cubicBezTo>
                      <a:pt x="134" y="35"/>
                      <a:pt x="303" y="148"/>
                      <a:pt x="303" y="148"/>
                    </a:cubicBezTo>
                    <a:lnTo>
                      <a:pt x="282" y="17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17300" lIns="81625" spcFirstLastPara="1" rIns="81625" wrap="square" tIns="173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7" name="Google Shape;3947;p26"/>
              <p:cNvSpPr/>
              <p:nvPr/>
            </p:nvSpPr>
            <p:spPr>
              <a:xfrm>
                <a:off x="2332882" y="4663967"/>
                <a:ext cx="106782" cy="27756"/>
              </a:xfrm>
              <a:custGeom>
                <a:rect b="b" l="l" r="r" t="t"/>
                <a:pathLst>
                  <a:path extrusionOk="0" h="85" w="327">
                    <a:moveTo>
                      <a:pt x="327" y="37"/>
                    </a:moveTo>
                    <a:cubicBezTo>
                      <a:pt x="327" y="37"/>
                      <a:pt x="163" y="79"/>
                      <a:pt x="72" y="84"/>
                    </a:cubicBezTo>
                    <a:cubicBezTo>
                      <a:pt x="-19" y="89"/>
                      <a:pt x="-22" y="52"/>
                      <a:pt x="51" y="31"/>
                    </a:cubicBezTo>
                    <a:cubicBezTo>
                      <a:pt x="123" y="10"/>
                      <a:pt x="327" y="0"/>
                      <a:pt x="327" y="0"/>
                    </a:cubicBezTo>
                    <a:lnTo>
                      <a:pt x="327" y="3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8" name="Google Shape;3948;p26"/>
              <p:cNvSpPr/>
              <p:nvPr/>
            </p:nvSpPr>
            <p:spPr>
              <a:xfrm>
                <a:off x="2384150" y="4707397"/>
                <a:ext cx="81638" cy="90778"/>
              </a:xfrm>
              <a:custGeom>
                <a:rect b="b" l="l" r="r" t="t"/>
                <a:pathLst>
                  <a:path extrusionOk="0" h="278" w="250">
                    <a:moveTo>
                      <a:pt x="250" y="30"/>
                    </a:moveTo>
                    <a:cubicBezTo>
                      <a:pt x="250" y="30"/>
                      <a:pt x="145" y="175"/>
                      <a:pt x="75" y="241"/>
                    </a:cubicBezTo>
                    <a:cubicBezTo>
                      <a:pt x="4" y="306"/>
                      <a:pt x="-22" y="278"/>
                      <a:pt x="22" y="212"/>
                    </a:cubicBezTo>
                    <a:cubicBezTo>
                      <a:pt x="66" y="146"/>
                      <a:pt x="224" y="0"/>
                      <a:pt x="224" y="0"/>
                    </a:cubicBezTo>
                    <a:lnTo>
                      <a:pt x="250" y="3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9" name="Google Shape;3949;p26"/>
              <p:cNvSpPr/>
              <p:nvPr/>
            </p:nvSpPr>
            <p:spPr>
              <a:xfrm>
                <a:off x="2442603" y="4720132"/>
                <a:ext cx="45717" cy="111024"/>
              </a:xfrm>
              <a:custGeom>
                <a:rect b="b" l="l" r="r" t="t"/>
                <a:pathLst>
                  <a:path extrusionOk="0" h="340" w="140">
                    <a:moveTo>
                      <a:pt x="140" y="17"/>
                    </a:moveTo>
                    <a:cubicBezTo>
                      <a:pt x="140" y="17"/>
                      <a:pt x="102" y="192"/>
                      <a:pt x="64" y="280"/>
                    </a:cubicBezTo>
                    <a:cubicBezTo>
                      <a:pt x="25" y="368"/>
                      <a:pt x="-11" y="353"/>
                      <a:pt x="4" y="275"/>
                    </a:cubicBezTo>
                    <a:cubicBezTo>
                      <a:pt x="18" y="196"/>
                      <a:pt x="105" y="0"/>
                      <a:pt x="105" y="0"/>
                    </a:cubicBezTo>
                    <a:lnTo>
                      <a:pt x="140" y="1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0" name="Google Shape;3950;p26"/>
              <p:cNvSpPr/>
              <p:nvPr/>
            </p:nvSpPr>
            <p:spPr>
              <a:xfrm>
                <a:off x="2522608" y="4720785"/>
                <a:ext cx="42451" cy="110371"/>
              </a:xfrm>
              <a:custGeom>
                <a:rect b="b" l="l" r="r" t="t"/>
                <a:pathLst>
                  <a:path extrusionOk="0" h="338" w="130">
                    <a:moveTo>
                      <a:pt x="39" y="0"/>
                    </a:moveTo>
                    <a:cubicBezTo>
                      <a:pt x="39" y="0"/>
                      <a:pt x="107" y="166"/>
                      <a:pt x="125" y="260"/>
                    </a:cubicBezTo>
                    <a:cubicBezTo>
                      <a:pt x="143" y="355"/>
                      <a:pt x="105" y="362"/>
                      <a:pt x="72" y="290"/>
                    </a:cubicBezTo>
                    <a:cubicBezTo>
                      <a:pt x="40" y="217"/>
                      <a:pt x="0" y="6"/>
                      <a:pt x="0" y="6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1" name="Google Shape;3951;p26"/>
              <p:cNvSpPr/>
              <p:nvPr/>
            </p:nvSpPr>
            <p:spPr>
              <a:xfrm>
                <a:off x="2324718" y="4622497"/>
                <a:ext cx="115272" cy="31674"/>
              </a:xfrm>
              <a:custGeom>
                <a:rect b="b" l="l" r="r" t="t"/>
                <a:pathLst>
                  <a:path extrusionOk="0" h="97" w="353">
                    <a:moveTo>
                      <a:pt x="342" y="97"/>
                    </a:moveTo>
                    <a:cubicBezTo>
                      <a:pt x="342" y="97"/>
                      <a:pt x="162" y="84"/>
                      <a:pt x="68" y="59"/>
                    </a:cubicBezTo>
                    <a:cubicBezTo>
                      <a:pt x="-26" y="34"/>
                      <a:pt x="-17" y="-3"/>
                      <a:pt x="63" y="0"/>
                    </a:cubicBezTo>
                    <a:cubicBezTo>
                      <a:pt x="143" y="3"/>
                      <a:pt x="353" y="60"/>
                      <a:pt x="353" y="60"/>
                    </a:cubicBezTo>
                    <a:lnTo>
                      <a:pt x="342" y="9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2" name="Google Shape;3952;p26"/>
              <p:cNvSpPr/>
              <p:nvPr/>
            </p:nvSpPr>
            <p:spPr>
              <a:xfrm>
                <a:off x="2522934" y="4511800"/>
                <a:ext cx="41145" cy="88492"/>
              </a:xfrm>
              <a:custGeom>
                <a:rect b="b" l="l" r="r" t="t"/>
                <a:pathLst>
                  <a:path extrusionOk="0" h="271" w="126">
                    <a:moveTo>
                      <a:pt x="0" y="255"/>
                    </a:moveTo>
                    <a:cubicBezTo>
                      <a:pt x="0" y="255"/>
                      <a:pt x="61" y="25"/>
                      <a:pt x="99" y="5"/>
                    </a:cubicBezTo>
                    <a:cubicBezTo>
                      <a:pt x="138" y="-16"/>
                      <a:pt x="128" y="30"/>
                      <a:pt x="114" y="77"/>
                    </a:cubicBezTo>
                    <a:cubicBezTo>
                      <a:pt x="100" y="125"/>
                      <a:pt x="24" y="271"/>
                      <a:pt x="24" y="271"/>
                    </a:cubicBezTo>
                    <a:lnTo>
                      <a:pt x="0" y="25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3" name="Google Shape;3953;p26"/>
              <p:cNvSpPr/>
              <p:nvPr/>
            </p:nvSpPr>
            <p:spPr>
              <a:xfrm>
                <a:off x="2561467" y="4600945"/>
                <a:ext cx="108415" cy="32654"/>
              </a:xfrm>
              <a:custGeom>
                <a:rect b="b" l="l" r="r" t="t"/>
                <a:pathLst>
                  <a:path extrusionOk="0" h="100" w="332">
                    <a:moveTo>
                      <a:pt x="0" y="73"/>
                    </a:moveTo>
                    <a:cubicBezTo>
                      <a:pt x="0" y="73"/>
                      <a:pt x="234" y="-2"/>
                      <a:pt x="300" y="0"/>
                    </a:cubicBezTo>
                    <a:cubicBezTo>
                      <a:pt x="366" y="1"/>
                      <a:pt x="322" y="49"/>
                      <a:pt x="230" y="68"/>
                    </a:cubicBezTo>
                    <a:cubicBezTo>
                      <a:pt x="138" y="88"/>
                      <a:pt x="19" y="100"/>
                      <a:pt x="19" y="10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p26"/>
              <p:cNvSpPr/>
              <p:nvPr/>
            </p:nvSpPr>
            <p:spPr>
              <a:xfrm>
                <a:off x="2572897" y="4650579"/>
                <a:ext cx="102863" cy="18286"/>
              </a:xfrm>
              <a:custGeom>
                <a:rect b="b" l="l" r="r" t="t"/>
                <a:pathLst>
                  <a:path extrusionOk="0" h="56" w="315">
                    <a:moveTo>
                      <a:pt x="1" y="0"/>
                    </a:moveTo>
                    <a:cubicBezTo>
                      <a:pt x="1" y="0"/>
                      <a:pt x="210" y="3"/>
                      <a:pt x="263" y="9"/>
                    </a:cubicBezTo>
                    <a:cubicBezTo>
                      <a:pt x="317" y="15"/>
                      <a:pt x="330" y="39"/>
                      <a:pt x="299" y="53"/>
                    </a:cubicBezTo>
                    <a:cubicBezTo>
                      <a:pt x="268" y="67"/>
                      <a:pt x="0" y="31"/>
                      <a:pt x="0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5" name="Google Shape;3955;p26"/>
              <p:cNvSpPr/>
              <p:nvPr/>
            </p:nvSpPr>
            <p:spPr>
              <a:xfrm>
                <a:off x="2565386" y="4674417"/>
                <a:ext cx="106782" cy="51920"/>
              </a:xfrm>
              <a:custGeom>
                <a:rect b="b" l="l" r="r" t="t"/>
                <a:pathLst>
                  <a:path extrusionOk="0" h="159" w="327">
                    <a:moveTo>
                      <a:pt x="16" y="0"/>
                    </a:moveTo>
                    <a:cubicBezTo>
                      <a:pt x="16" y="0"/>
                      <a:pt x="250" y="80"/>
                      <a:pt x="297" y="100"/>
                    </a:cubicBezTo>
                    <a:cubicBezTo>
                      <a:pt x="345" y="119"/>
                      <a:pt x="330" y="164"/>
                      <a:pt x="286" y="158"/>
                    </a:cubicBezTo>
                    <a:cubicBezTo>
                      <a:pt x="242" y="153"/>
                      <a:pt x="0" y="43"/>
                      <a:pt x="0" y="4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11100" lIns="81625" spcFirstLastPara="1" rIns="81625" wrap="square" tIns="11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6" name="Google Shape;3956;p26"/>
              <p:cNvSpPr/>
              <p:nvPr/>
            </p:nvSpPr>
            <p:spPr>
              <a:xfrm>
                <a:off x="2554936" y="4697601"/>
                <a:ext cx="74127" cy="101554"/>
              </a:xfrm>
              <a:custGeom>
                <a:rect b="b" l="l" r="r" t="t"/>
                <a:pathLst>
                  <a:path extrusionOk="0" h="311" w="227">
                    <a:moveTo>
                      <a:pt x="20" y="0"/>
                    </a:moveTo>
                    <a:cubicBezTo>
                      <a:pt x="20" y="0"/>
                      <a:pt x="198" y="225"/>
                      <a:pt x="219" y="258"/>
                    </a:cubicBezTo>
                    <a:cubicBezTo>
                      <a:pt x="245" y="301"/>
                      <a:pt x="198" y="325"/>
                      <a:pt x="177" y="302"/>
                    </a:cubicBezTo>
                    <a:cubicBezTo>
                      <a:pt x="159" y="283"/>
                      <a:pt x="0" y="41"/>
                      <a:pt x="0" y="41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7" name="Google Shape;3957;p26"/>
              <p:cNvSpPr/>
              <p:nvPr/>
            </p:nvSpPr>
            <p:spPr>
              <a:xfrm>
                <a:off x="2428888" y="4585271"/>
                <a:ext cx="147601" cy="147596"/>
              </a:xfrm>
              <a:custGeom>
                <a:rect b="b" l="l" r="r" t="t"/>
                <a:pathLst>
                  <a:path extrusionOk="0" h="452" w="452">
                    <a:moveTo>
                      <a:pt x="437" y="309"/>
                    </a:moveTo>
                    <a:cubicBezTo>
                      <a:pt x="391" y="425"/>
                      <a:pt x="259" y="482"/>
                      <a:pt x="143" y="436"/>
                    </a:cubicBezTo>
                    <a:cubicBezTo>
                      <a:pt x="27" y="390"/>
                      <a:pt x="-30" y="259"/>
                      <a:pt x="16" y="143"/>
                    </a:cubicBezTo>
                    <a:cubicBezTo>
                      <a:pt x="62" y="27"/>
                      <a:pt x="193" y="-30"/>
                      <a:pt x="309" y="16"/>
                    </a:cubicBezTo>
                    <a:cubicBezTo>
                      <a:pt x="425" y="61"/>
                      <a:pt x="482" y="193"/>
                      <a:pt x="437" y="3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p26"/>
              <p:cNvSpPr/>
              <p:nvPr/>
            </p:nvSpPr>
            <p:spPr>
              <a:xfrm>
                <a:off x="2452399" y="4608782"/>
                <a:ext cx="100577" cy="100574"/>
              </a:xfrm>
              <a:custGeom>
                <a:rect b="b" l="l" r="r" t="t"/>
                <a:pathLst>
                  <a:path extrusionOk="0" h="308" w="308">
                    <a:moveTo>
                      <a:pt x="306" y="180"/>
                    </a:moveTo>
                    <a:cubicBezTo>
                      <a:pt x="292" y="264"/>
                      <a:pt x="212" y="320"/>
                      <a:pt x="128" y="306"/>
                    </a:cubicBezTo>
                    <a:cubicBezTo>
                      <a:pt x="44" y="291"/>
                      <a:pt x="-12" y="211"/>
                      <a:pt x="2" y="127"/>
                    </a:cubicBezTo>
                    <a:cubicBezTo>
                      <a:pt x="17" y="43"/>
                      <a:pt x="97" y="-12"/>
                      <a:pt x="181" y="2"/>
                    </a:cubicBezTo>
                    <a:cubicBezTo>
                      <a:pt x="265" y="17"/>
                      <a:pt x="321" y="96"/>
                      <a:pt x="306" y="1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9" name="Google Shape;3959;p26"/>
              <p:cNvSpPr/>
              <p:nvPr/>
            </p:nvSpPr>
            <p:spPr>
              <a:xfrm>
                <a:off x="2460563" y="4646008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5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4" y="13"/>
                      <a:pt x="42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0" name="Google Shape;3960;p26"/>
              <p:cNvSpPr/>
              <p:nvPr/>
            </p:nvSpPr>
            <p:spPr>
              <a:xfrm>
                <a:off x="2469707" y="4674090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3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26"/>
              <p:cNvSpPr/>
              <p:nvPr/>
            </p:nvSpPr>
            <p:spPr>
              <a:xfrm>
                <a:off x="2484401" y="4656457"/>
                <a:ext cx="13715" cy="13388"/>
              </a:xfrm>
              <a:custGeom>
                <a:rect b="b" l="l" r="r" t="t"/>
                <a:pathLst>
                  <a:path extrusionOk="0" h="41" w="42">
                    <a:moveTo>
                      <a:pt x="42" y="24"/>
                    </a:moveTo>
                    <a:cubicBezTo>
                      <a:pt x="40" y="36"/>
                      <a:pt x="29" y="43"/>
                      <a:pt x="18" y="41"/>
                    </a:cubicBezTo>
                    <a:cubicBezTo>
                      <a:pt x="6" y="39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2" name="Google Shape;3962;p26"/>
              <p:cNvSpPr/>
              <p:nvPr/>
            </p:nvSpPr>
            <p:spPr>
              <a:xfrm>
                <a:off x="2492565" y="4687478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3" name="Google Shape;3963;p26"/>
              <p:cNvSpPr/>
              <p:nvPr/>
            </p:nvSpPr>
            <p:spPr>
              <a:xfrm>
                <a:off x="2509546" y="4660702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p26"/>
              <p:cNvSpPr/>
              <p:nvPr/>
            </p:nvSpPr>
            <p:spPr>
              <a:xfrm>
                <a:off x="2498443" y="4637518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5"/>
                    </a:moveTo>
                    <a:cubicBezTo>
                      <a:pt x="40" y="36"/>
                      <a:pt x="29" y="44"/>
                      <a:pt x="17" y="42"/>
                    </a:cubicBezTo>
                    <a:cubicBezTo>
                      <a:pt x="6" y="40"/>
                      <a:pt x="-2" y="30"/>
                      <a:pt x="0" y="18"/>
                    </a:cubicBezTo>
                    <a:cubicBezTo>
                      <a:pt x="2" y="7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p26"/>
              <p:cNvSpPr/>
              <p:nvPr/>
            </p:nvSpPr>
            <p:spPr>
              <a:xfrm>
                <a:off x="2525220" y="4642416"/>
                <a:ext cx="13715" cy="13715"/>
              </a:xfrm>
              <a:custGeom>
                <a:rect b="b" l="l" r="r" t="t"/>
                <a:pathLst>
                  <a:path extrusionOk="0" h="42" w="42">
                    <a:moveTo>
                      <a:pt x="42" y="24"/>
                    </a:moveTo>
                    <a:cubicBezTo>
                      <a:pt x="40" y="36"/>
                      <a:pt x="29" y="44"/>
                      <a:pt x="18" y="42"/>
                    </a:cubicBezTo>
                    <a:cubicBezTo>
                      <a:pt x="6" y="40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5" y="0"/>
                    </a:cubicBezTo>
                    <a:cubicBezTo>
                      <a:pt x="36" y="2"/>
                      <a:pt x="44" y="13"/>
                      <a:pt x="42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6" name="Google Shape;3966;p26"/>
              <p:cNvSpPr/>
              <p:nvPr/>
            </p:nvSpPr>
            <p:spPr>
              <a:xfrm>
                <a:off x="2511832" y="4620211"/>
                <a:ext cx="13389" cy="13388"/>
              </a:xfrm>
              <a:custGeom>
                <a:rect b="b" l="l" r="r" t="t"/>
                <a:pathLst>
                  <a:path extrusionOk="0" h="41" w="41">
                    <a:moveTo>
                      <a:pt x="41" y="24"/>
                    </a:moveTo>
                    <a:cubicBezTo>
                      <a:pt x="39" y="36"/>
                      <a:pt x="28" y="43"/>
                      <a:pt x="17" y="41"/>
                    </a:cubicBezTo>
                    <a:cubicBezTo>
                      <a:pt x="5" y="39"/>
                      <a:pt x="-2" y="29"/>
                      <a:pt x="0" y="17"/>
                    </a:cubicBezTo>
                    <a:cubicBezTo>
                      <a:pt x="2" y="6"/>
                      <a:pt x="13" y="-2"/>
                      <a:pt x="24" y="0"/>
                    </a:cubicBezTo>
                    <a:cubicBezTo>
                      <a:pt x="36" y="2"/>
                      <a:pt x="43" y="13"/>
                      <a:pt x="41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7" name="Google Shape;3967;p26"/>
              <p:cNvSpPr/>
              <p:nvPr/>
            </p:nvSpPr>
            <p:spPr>
              <a:xfrm>
                <a:off x="2478523" y="4623803"/>
                <a:ext cx="13389" cy="13715"/>
              </a:xfrm>
              <a:custGeom>
                <a:rect b="b" l="l" r="r" t="t"/>
                <a:pathLst>
                  <a:path extrusionOk="0" h="42" w="41">
                    <a:moveTo>
                      <a:pt x="41" y="24"/>
                    </a:moveTo>
                    <a:cubicBezTo>
                      <a:pt x="39" y="36"/>
                      <a:pt x="29" y="44"/>
                      <a:pt x="17" y="42"/>
                    </a:cubicBezTo>
                    <a:cubicBezTo>
                      <a:pt x="5" y="40"/>
                      <a:pt x="-2" y="29"/>
                      <a:pt x="0" y="17"/>
                    </a:cubicBezTo>
                    <a:cubicBezTo>
                      <a:pt x="2" y="6"/>
                      <a:pt x="12" y="-2"/>
                      <a:pt x="24" y="0"/>
                    </a:cubicBezTo>
                    <a:cubicBezTo>
                      <a:pt x="35" y="2"/>
                      <a:pt x="43" y="13"/>
                      <a:pt x="41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8" name="Google Shape;3968;p26"/>
              <p:cNvSpPr/>
              <p:nvPr/>
            </p:nvSpPr>
            <p:spPr>
              <a:xfrm>
                <a:off x="2517057" y="4682254"/>
                <a:ext cx="13389" cy="13715"/>
              </a:xfrm>
              <a:custGeom>
                <a:rect b="b" l="l" r="r" t="t"/>
                <a:pathLst>
                  <a:path extrusionOk="0" h="42" w="41">
                    <a:moveTo>
                      <a:pt x="41" y="24"/>
                    </a:moveTo>
                    <a:cubicBezTo>
                      <a:pt x="39" y="36"/>
                      <a:pt x="28" y="44"/>
                      <a:pt x="17" y="42"/>
                    </a:cubicBezTo>
                    <a:cubicBezTo>
                      <a:pt x="5" y="40"/>
                      <a:pt x="-2" y="29"/>
                      <a:pt x="0" y="17"/>
                    </a:cubicBezTo>
                    <a:cubicBezTo>
                      <a:pt x="1" y="6"/>
                      <a:pt x="12" y="-2"/>
                      <a:pt x="24" y="0"/>
                    </a:cubicBezTo>
                    <a:cubicBezTo>
                      <a:pt x="35" y="2"/>
                      <a:pt x="43" y="13"/>
                      <a:pt x="41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9" name="Google Shape;3969;p26"/>
              <p:cNvSpPr/>
              <p:nvPr/>
            </p:nvSpPr>
            <p:spPr>
              <a:xfrm>
                <a:off x="2534364" y="4662661"/>
                <a:ext cx="13389" cy="13715"/>
              </a:xfrm>
              <a:custGeom>
                <a:rect b="b" l="l" r="r" t="t"/>
                <a:pathLst>
                  <a:path extrusionOk="0" h="42" w="41">
                    <a:moveTo>
                      <a:pt x="41" y="25"/>
                    </a:moveTo>
                    <a:cubicBezTo>
                      <a:pt x="39" y="36"/>
                      <a:pt x="29" y="44"/>
                      <a:pt x="17" y="42"/>
                    </a:cubicBezTo>
                    <a:cubicBezTo>
                      <a:pt x="5" y="40"/>
                      <a:pt x="-2" y="30"/>
                      <a:pt x="0" y="18"/>
                    </a:cubicBezTo>
                    <a:cubicBezTo>
                      <a:pt x="2" y="7"/>
                      <a:pt x="13" y="-2"/>
                      <a:pt x="24" y="0"/>
                    </a:cubicBezTo>
                    <a:cubicBezTo>
                      <a:pt x="36" y="2"/>
                      <a:pt x="43" y="13"/>
                      <a:pt x="41" y="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970" name="Shape 3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1" name="Google Shape;3971;p27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72" name="Google Shape;3972;p27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73" name="Google Shape;3973;p27"/>
          <p:cNvSpPr txBox="1"/>
          <p:nvPr>
            <p:ph idx="1" type="subTitle"/>
          </p:nvPr>
        </p:nvSpPr>
        <p:spPr>
          <a:xfrm>
            <a:off x="1078863" y="1943096"/>
            <a:ext cx="2085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4" name="Google Shape;3974;p27"/>
          <p:cNvSpPr txBox="1"/>
          <p:nvPr>
            <p:ph idx="2" type="subTitle"/>
          </p:nvPr>
        </p:nvSpPr>
        <p:spPr>
          <a:xfrm>
            <a:off x="3529500" y="1943096"/>
            <a:ext cx="2085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5" name="Google Shape;3975;p27"/>
          <p:cNvSpPr txBox="1"/>
          <p:nvPr>
            <p:ph idx="3" type="subTitle"/>
          </p:nvPr>
        </p:nvSpPr>
        <p:spPr>
          <a:xfrm>
            <a:off x="1078863" y="3393898"/>
            <a:ext cx="2085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6" name="Google Shape;3976;p27"/>
          <p:cNvSpPr txBox="1"/>
          <p:nvPr>
            <p:ph idx="4" type="subTitle"/>
          </p:nvPr>
        </p:nvSpPr>
        <p:spPr>
          <a:xfrm>
            <a:off x="3529500" y="3393898"/>
            <a:ext cx="2085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7" name="Google Shape;3977;p27"/>
          <p:cNvSpPr txBox="1"/>
          <p:nvPr>
            <p:ph idx="5" type="subTitle"/>
          </p:nvPr>
        </p:nvSpPr>
        <p:spPr>
          <a:xfrm>
            <a:off x="5980138" y="1943096"/>
            <a:ext cx="2085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8" name="Google Shape;3978;p27"/>
          <p:cNvSpPr txBox="1"/>
          <p:nvPr>
            <p:ph idx="6" type="subTitle"/>
          </p:nvPr>
        </p:nvSpPr>
        <p:spPr>
          <a:xfrm>
            <a:off x="5980138" y="3393898"/>
            <a:ext cx="2085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9" name="Google Shape;3979;p27"/>
          <p:cNvSpPr txBox="1"/>
          <p:nvPr>
            <p:ph idx="7" type="subTitle"/>
          </p:nvPr>
        </p:nvSpPr>
        <p:spPr>
          <a:xfrm>
            <a:off x="1078863" y="1465200"/>
            <a:ext cx="2088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980" name="Google Shape;3980;p27"/>
          <p:cNvSpPr txBox="1"/>
          <p:nvPr>
            <p:ph idx="8" type="subTitle"/>
          </p:nvPr>
        </p:nvSpPr>
        <p:spPr>
          <a:xfrm>
            <a:off x="3529500" y="1465200"/>
            <a:ext cx="2088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981" name="Google Shape;3981;p27"/>
          <p:cNvSpPr txBox="1"/>
          <p:nvPr>
            <p:ph idx="9" type="subTitle"/>
          </p:nvPr>
        </p:nvSpPr>
        <p:spPr>
          <a:xfrm>
            <a:off x="5980138" y="1465200"/>
            <a:ext cx="2088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982" name="Google Shape;3982;p27"/>
          <p:cNvSpPr txBox="1"/>
          <p:nvPr>
            <p:ph idx="13" type="subTitle"/>
          </p:nvPr>
        </p:nvSpPr>
        <p:spPr>
          <a:xfrm>
            <a:off x="1078863" y="2916000"/>
            <a:ext cx="2088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983" name="Google Shape;3983;p27"/>
          <p:cNvSpPr txBox="1"/>
          <p:nvPr>
            <p:ph idx="14" type="subTitle"/>
          </p:nvPr>
        </p:nvSpPr>
        <p:spPr>
          <a:xfrm>
            <a:off x="3529500" y="2916000"/>
            <a:ext cx="2088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3984" name="Google Shape;3984;p27"/>
          <p:cNvSpPr txBox="1"/>
          <p:nvPr>
            <p:ph idx="15" type="subTitle"/>
          </p:nvPr>
        </p:nvSpPr>
        <p:spPr>
          <a:xfrm>
            <a:off x="5980138" y="2916000"/>
            <a:ext cx="2088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grpSp>
        <p:nvGrpSpPr>
          <p:cNvPr id="3985" name="Google Shape;3985;p27"/>
          <p:cNvGrpSpPr/>
          <p:nvPr/>
        </p:nvGrpSpPr>
        <p:grpSpPr>
          <a:xfrm>
            <a:off x="6417771" y="4227303"/>
            <a:ext cx="2650031" cy="1444302"/>
            <a:chOff x="6417771" y="4227303"/>
            <a:chExt cx="2650031" cy="1444302"/>
          </a:xfrm>
        </p:grpSpPr>
        <p:grpSp>
          <p:nvGrpSpPr>
            <p:cNvPr id="3986" name="Google Shape;3986;p27"/>
            <p:cNvGrpSpPr/>
            <p:nvPr/>
          </p:nvGrpSpPr>
          <p:grpSpPr>
            <a:xfrm>
              <a:off x="8412252" y="4227303"/>
              <a:ext cx="655550" cy="1054593"/>
              <a:chOff x="6445467" y="3988030"/>
              <a:chExt cx="595955" cy="958721"/>
            </a:xfrm>
          </p:grpSpPr>
          <p:sp>
            <p:nvSpPr>
              <p:cNvPr id="3987" name="Google Shape;3987;p27"/>
              <p:cNvSpPr/>
              <p:nvPr/>
            </p:nvSpPr>
            <p:spPr>
              <a:xfrm>
                <a:off x="6541800" y="4472615"/>
                <a:ext cx="176664" cy="474136"/>
              </a:xfrm>
              <a:custGeom>
                <a:rect b="b" l="l" r="r" t="t"/>
                <a:pathLst>
                  <a:path extrusionOk="0" h="1452" w="541">
                    <a:moveTo>
                      <a:pt x="35" y="1445"/>
                    </a:moveTo>
                    <a:cubicBezTo>
                      <a:pt x="68" y="1461"/>
                      <a:pt x="107" y="1449"/>
                      <a:pt x="124" y="1417"/>
                    </a:cubicBezTo>
                    <a:cubicBezTo>
                      <a:pt x="315" y="1050"/>
                      <a:pt x="530" y="121"/>
                      <a:pt x="539" y="81"/>
                    </a:cubicBezTo>
                    <a:cubicBezTo>
                      <a:pt x="547" y="46"/>
                      <a:pt x="525" y="10"/>
                      <a:pt x="489" y="2"/>
                    </a:cubicBezTo>
                    <a:cubicBezTo>
                      <a:pt x="454" y="-6"/>
                      <a:pt x="419" y="16"/>
                      <a:pt x="410" y="52"/>
                    </a:cubicBezTo>
                    <a:cubicBezTo>
                      <a:pt x="408" y="61"/>
                      <a:pt x="190" y="1004"/>
                      <a:pt x="7" y="1356"/>
                    </a:cubicBezTo>
                    <a:cubicBezTo>
                      <a:pt x="-9" y="1388"/>
                      <a:pt x="3" y="1428"/>
                      <a:pt x="35" y="14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8" name="Google Shape;3988;p27"/>
              <p:cNvSpPr/>
              <p:nvPr/>
            </p:nvSpPr>
            <p:spPr>
              <a:xfrm>
                <a:off x="6548004" y="3988030"/>
                <a:ext cx="161969" cy="504831"/>
              </a:xfrm>
              <a:custGeom>
                <a:rect b="b" l="l" r="r" t="t"/>
                <a:pathLst>
                  <a:path extrusionOk="0" h="1546" w="496">
                    <a:moveTo>
                      <a:pt x="188" y="0"/>
                    </a:moveTo>
                    <a:cubicBezTo>
                      <a:pt x="188" y="0"/>
                      <a:pt x="-296" y="921"/>
                      <a:pt x="289" y="1546"/>
                    </a:cubicBezTo>
                    <a:cubicBezTo>
                      <a:pt x="289" y="1546"/>
                      <a:pt x="816" y="796"/>
                      <a:pt x="1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9" name="Google Shape;3989;p27"/>
              <p:cNvSpPr/>
              <p:nvPr/>
            </p:nvSpPr>
            <p:spPr>
              <a:xfrm>
                <a:off x="6548004" y="3988030"/>
                <a:ext cx="95679" cy="504831"/>
              </a:xfrm>
              <a:custGeom>
                <a:rect b="b" l="l" r="r" t="t"/>
                <a:pathLst>
                  <a:path extrusionOk="0" h="1546" w="293">
                    <a:moveTo>
                      <a:pt x="188" y="0"/>
                    </a:moveTo>
                    <a:cubicBezTo>
                      <a:pt x="226" y="48"/>
                      <a:pt x="260" y="96"/>
                      <a:pt x="290" y="144"/>
                    </a:cubicBezTo>
                    <a:cubicBezTo>
                      <a:pt x="190" y="412"/>
                      <a:pt x="-20" y="1013"/>
                      <a:pt x="293" y="1460"/>
                    </a:cubicBezTo>
                    <a:cubicBezTo>
                      <a:pt x="252" y="1547"/>
                      <a:pt x="289" y="1546"/>
                      <a:pt x="289" y="1546"/>
                    </a:cubicBezTo>
                    <a:cubicBezTo>
                      <a:pt x="-296" y="921"/>
                      <a:pt x="188" y="0"/>
                      <a:pt x="188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27"/>
              <p:cNvSpPr/>
              <p:nvPr/>
            </p:nvSpPr>
            <p:spPr>
              <a:xfrm>
                <a:off x="6746221" y="4017745"/>
                <a:ext cx="189399" cy="489483"/>
              </a:xfrm>
              <a:custGeom>
                <a:rect b="b" l="l" r="r" t="t"/>
                <a:pathLst>
                  <a:path extrusionOk="0" h="1499" w="580">
                    <a:moveTo>
                      <a:pt x="487" y="0"/>
                    </a:moveTo>
                    <a:cubicBezTo>
                      <a:pt x="487" y="0"/>
                      <a:pt x="-262" y="722"/>
                      <a:pt x="97" y="1499"/>
                    </a:cubicBezTo>
                    <a:cubicBezTo>
                      <a:pt x="97" y="1499"/>
                      <a:pt x="833" y="953"/>
                      <a:pt x="4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1" name="Google Shape;3991;p27"/>
              <p:cNvSpPr/>
              <p:nvPr/>
            </p:nvSpPr>
            <p:spPr>
              <a:xfrm>
                <a:off x="6746221" y="4017745"/>
                <a:ext cx="185807" cy="432665"/>
              </a:xfrm>
              <a:custGeom>
                <a:rect b="b" l="l" r="r" t="t"/>
                <a:pathLst>
                  <a:path extrusionOk="0" h="1325" w="569">
                    <a:moveTo>
                      <a:pt x="516" y="156"/>
                    </a:moveTo>
                    <a:cubicBezTo>
                      <a:pt x="516" y="156"/>
                      <a:pt x="-32" y="685"/>
                      <a:pt x="34" y="1325"/>
                    </a:cubicBezTo>
                    <a:cubicBezTo>
                      <a:pt x="-153" y="617"/>
                      <a:pt x="487" y="0"/>
                      <a:pt x="487" y="0"/>
                    </a:cubicBezTo>
                    <a:cubicBezTo>
                      <a:pt x="530" y="117"/>
                      <a:pt x="556" y="228"/>
                      <a:pt x="569" y="332"/>
                    </a:cubicBezTo>
                    <a:cubicBezTo>
                      <a:pt x="555" y="275"/>
                      <a:pt x="538" y="217"/>
                      <a:pt x="516" y="15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2" name="Google Shape;3992;p27"/>
              <p:cNvSpPr/>
              <p:nvPr/>
            </p:nvSpPr>
            <p:spPr>
              <a:xfrm>
                <a:off x="6771692" y="4124850"/>
                <a:ext cx="269730" cy="428420"/>
              </a:xfrm>
              <a:custGeom>
                <a:rect b="b" l="l" r="r" t="t"/>
                <a:pathLst>
                  <a:path extrusionOk="0" h="1312" w="826">
                    <a:moveTo>
                      <a:pt x="826" y="0"/>
                    </a:moveTo>
                    <a:cubicBezTo>
                      <a:pt x="826" y="0"/>
                      <a:pt x="815" y="1040"/>
                      <a:pt x="4" y="1312"/>
                    </a:cubicBezTo>
                    <a:cubicBezTo>
                      <a:pt x="4" y="1312"/>
                      <a:pt x="-104" y="402"/>
                      <a:pt x="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3" name="Google Shape;3993;p27"/>
              <p:cNvSpPr/>
              <p:nvPr/>
            </p:nvSpPr>
            <p:spPr>
              <a:xfrm>
                <a:off x="6771692" y="4124850"/>
                <a:ext cx="269730" cy="428420"/>
              </a:xfrm>
              <a:custGeom>
                <a:rect b="b" l="l" r="r" t="t"/>
                <a:pathLst>
                  <a:path extrusionOk="0" h="1312" w="826">
                    <a:moveTo>
                      <a:pt x="826" y="0"/>
                    </a:moveTo>
                    <a:cubicBezTo>
                      <a:pt x="826" y="0"/>
                      <a:pt x="826" y="33"/>
                      <a:pt x="820" y="88"/>
                    </a:cubicBezTo>
                    <a:cubicBezTo>
                      <a:pt x="76" y="419"/>
                      <a:pt x="8" y="1078"/>
                      <a:pt x="9" y="1310"/>
                    </a:cubicBezTo>
                    <a:cubicBezTo>
                      <a:pt x="7" y="1311"/>
                      <a:pt x="6" y="1312"/>
                      <a:pt x="4" y="1312"/>
                    </a:cubicBezTo>
                    <a:cubicBezTo>
                      <a:pt x="4" y="1312"/>
                      <a:pt x="-104" y="402"/>
                      <a:pt x="826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p27"/>
              <p:cNvSpPr/>
              <p:nvPr/>
            </p:nvSpPr>
            <p:spPr>
              <a:xfrm>
                <a:off x="6445467" y="4036358"/>
                <a:ext cx="178949" cy="489483"/>
              </a:xfrm>
              <a:custGeom>
                <a:rect b="b" l="l" r="r" t="t"/>
                <a:pathLst>
                  <a:path extrusionOk="0" h="1499" w="548">
                    <a:moveTo>
                      <a:pt x="65" y="0"/>
                    </a:moveTo>
                    <a:cubicBezTo>
                      <a:pt x="65" y="0"/>
                      <a:pt x="-237" y="996"/>
                      <a:pt x="455" y="1499"/>
                    </a:cubicBezTo>
                    <a:cubicBezTo>
                      <a:pt x="455" y="1499"/>
                      <a:pt x="832" y="664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5" name="Google Shape;3995;p27"/>
              <p:cNvSpPr/>
              <p:nvPr/>
            </p:nvSpPr>
            <p:spPr>
              <a:xfrm>
                <a:off x="6445467" y="4036358"/>
                <a:ext cx="150540" cy="489483"/>
              </a:xfrm>
              <a:custGeom>
                <a:rect b="b" l="l" r="r" t="t"/>
                <a:pathLst>
                  <a:path extrusionOk="0" h="1499" w="461">
                    <a:moveTo>
                      <a:pt x="65" y="0"/>
                    </a:moveTo>
                    <a:cubicBezTo>
                      <a:pt x="81" y="13"/>
                      <a:pt x="95" y="26"/>
                      <a:pt x="109" y="40"/>
                    </a:cubicBezTo>
                    <a:cubicBezTo>
                      <a:pt x="73" y="178"/>
                      <a:pt x="-120" y="1016"/>
                      <a:pt x="461" y="1485"/>
                    </a:cubicBezTo>
                    <a:cubicBezTo>
                      <a:pt x="457" y="1494"/>
                      <a:pt x="455" y="1499"/>
                      <a:pt x="455" y="1499"/>
                    </a:cubicBezTo>
                    <a:cubicBezTo>
                      <a:pt x="-237" y="996"/>
                      <a:pt x="65" y="0"/>
                      <a:pt x="65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6" name="Google Shape;3996;p27"/>
              <p:cNvSpPr/>
              <p:nvPr/>
            </p:nvSpPr>
            <p:spPr>
              <a:xfrm>
                <a:off x="6644337" y="3992602"/>
                <a:ext cx="170459" cy="501565"/>
              </a:xfrm>
              <a:custGeom>
                <a:rect b="b" l="l" r="r" t="t"/>
                <a:pathLst>
                  <a:path extrusionOk="0" h="1536" w="522">
                    <a:moveTo>
                      <a:pt x="357" y="0"/>
                    </a:moveTo>
                    <a:cubicBezTo>
                      <a:pt x="357" y="0"/>
                      <a:pt x="-294" y="812"/>
                      <a:pt x="161" y="1536"/>
                    </a:cubicBezTo>
                    <a:cubicBezTo>
                      <a:pt x="161" y="1536"/>
                      <a:pt x="821" y="902"/>
                      <a:pt x="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7" name="Google Shape;3997;p27"/>
              <p:cNvSpPr/>
              <p:nvPr/>
            </p:nvSpPr>
            <p:spPr>
              <a:xfrm>
                <a:off x="6644337" y="3992602"/>
                <a:ext cx="128008" cy="501565"/>
              </a:xfrm>
              <a:custGeom>
                <a:rect b="b" l="l" r="r" t="t"/>
                <a:pathLst>
                  <a:path extrusionOk="0" h="1536" w="392">
                    <a:moveTo>
                      <a:pt x="357" y="0"/>
                    </a:moveTo>
                    <a:cubicBezTo>
                      <a:pt x="370" y="25"/>
                      <a:pt x="381" y="49"/>
                      <a:pt x="392" y="73"/>
                    </a:cubicBezTo>
                    <a:cubicBezTo>
                      <a:pt x="322" y="166"/>
                      <a:pt x="-186" y="873"/>
                      <a:pt x="165" y="1532"/>
                    </a:cubicBezTo>
                    <a:cubicBezTo>
                      <a:pt x="162" y="1535"/>
                      <a:pt x="161" y="1536"/>
                      <a:pt x="161" y="1536"/>
                    </a:cubicBezTo>
                    <a:cubicBezTo>
                      <a:pt x="-294" y="812"/>
                      <a:pt x="357" y="0"/>
                      <a:pt x="357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8" name="Google Shape;3998;p27"/>
              <p:cNvSpPr/>
              <p:nvPr/>
            </p:nvSpPr>
            <p:spPr>
              <a:xfrm>
                <a:off x="6502287" y="4402409"/>
                <a:ext cx="385329" cy="215516"/>
              </a:xfrm>
              <a:custGeom>
                <a:rect b="b" l="l" r="r" t="t"/>
                <a:pathLst>
                  <a:path extrusionOk="0" h="660" w="1180">
                    <a:moveTo>
                      <a:pt x="1180" y="276"/>
                    </a:moveTo>
                    <a:cubicBezTo>
                      <a:pt x="1180" y="276"/>
                      <a:pt x="636" y="-196"/>
                      <a:pt x="0" y="95"/>
                    </a:cubicBezTo>
                    <a:cubicBezTo>
                      <a:pt x="0" y="95"/>
                      <a:pt x="15" y="594"/>
                      <a:pt x="530" y="656"/>
                    </a:cubicBezTo>
                    <a:cubicBezTo>
                      <a:pt x="956" y="708"/>
                      <a:pt x="1180" y="276"/>
                      <a:pt x="1180" y="2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9" name="Google Shape;3999;p27"/>
              <p:cNvSpPr/>
              <p:nvPr/>
            </p:nvSpPr>
            <p:spPr>
              <a:xfrm>
                <a:off x="6502614" y="4427226"/>
                <a:ext cx="385002" cy="190699"/>
              </a:xfrm>
              <a:custGeom>
                <a:rect b="b" l="l" r="r" t="t"/>
                <a:pathLst>
                  <a:path extrusionOk="0" h="584" w="1179">
                    <a:moveTo>
                      <a:pt x="44" y="0"/>
                    </a:moveTo>
                    <a:cubicBezTo>
                      <a:pt x="70" y="140"/>
                      <a:pt x="172" y="442"/>
                      <a:pt x="565" y="490"/>
                    </a:cubicBezTo>
                    <a:cubicBezTo>
                      <a:pt x="874" y="527"/>
                      <a:pt x="1077" y="310"/>
                      <a:pt x="1164" y="189"/>
                    </a:cubicBezTo>
                    <a:cubicBezTo>
                      <a:pt x="1174" y="196"/>
                      <a:pt x="1179" y="200"/>
                      <a:pt x="1179" y="200"/>
                    </a:cubicBezTo>
                    <a:cubicBezTo>
                      <a:pt x="1179" y="200"/>
                      <a:pt x="955" y="632"/>
                      <a:pt x="529" y="580"/>
                    </a:cubicBezTo>
                    <a:cubicBezTo>
                      <a:pt x="14" y="518"/>
                      <a:pt x="0" y="19"/>
                      <a:pt x="0" y="19"/>
                    </a:cubicBezTo>
                    <a:cubicBezTo>
                      <a:pt x="15" y="12"/>
                      <a:pt x="29" y="6"/>
                      <a:pt x="44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0" name="Google Shape;4000;p27"/>
            <p:cNvGrpSpPr/>
            <p:nvPr/>
          </p:nvGrpSpPr>
          <p:grpSpPr>
            <a:xfrm>
              <a:off x="6417771" y="4432747"/>
              <a:ext cx="1805612" cy="1238859"/>
              <a:chOff x="6591621" y="4209447"/>
              <a:chExt cx="1805612" cy="1238859"/>
            </a:xfrm>
          </p:grpSpPr>
          <p:grpSp>
            <p:nvGrpSpPr>
              <p:cNvPr id="4001" name="Google Shape;4001;p27"/>
              <p:cNvGrpSpPr/>
              <p:nvPr/>
            </p:nvGrpSpPr>
            <p:grpSpPr>
              <a:xfrm>
                <a:off x="6591621" y="4209447"/>
                <a:ext cx="1230281" cy="1238859"/>
                <a:chOff x="5209471" y="3885497"/>
                <a:chExt cx="1118437" cy="1126236"/>
              </a:xfrm>
            </p:grpSpPr>
            <p:sp>
              <p:nvSpPr>
                <p:cNvPr id="4002" name="Google Shape;4002;p27"/>
                <p:cNvSpPr/>
                <p:nvPr/>
              </p:nvSpPr>
              <p:spPr>
                <a:xfrm>
                  <a:off x="6126427" y="3885497"/>
                  <a:ext cx="201481" cy="277886"/>
                </a:xfrm>
                <a:custGeom>
                  <a:rect b="b" l="l" r="r" t="t"/>
                  <a:pathLst>
                    <a:path extrusionOk="0" h="851" w="617">
                      <a:moveTo>
                        <a:pt x="62" y="851"/>
                      </a:moveTo>
                      <a:cubicBezTo>
                        <a:pt x="62" y="851"/>
                        <a:pt x="-113" y="374"/>
                        <a:pt x="123" y="185"/>
                      </a:cubicBezTo>
                      <a:cubicBezTo>
                        <a:pt x="359" y="-3"/>
                        <a:pt x="592" y="-61"/>
                        <a:pt x="608" y="72"/>
                      </a:cubicBezTo>
                      <a:cubicBezTo>
                        <a:pt x="625" y="206"/>
                        <a:pt x="683" y="801"/>
                        <a:pt x="62" y="85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3" name="Google Shape;4003;p27"/>
                <p:cNvSpPr/>
                <p:nvPr/>
              </p:nvSpPr>
              <p:spPr>
                <a:xfrm>
                  <a:off x="6132305" y="3961907"/>
                  <a:ext cx="145968" cy="201475"/>
                </a:xfrm>
                <a:custGeom>
                  <a:rect b="b" l="l" r="r" t="t"/>
                  <a:pathLst>
                    <a:path extrusionOk="0" h="617" w="447">
                      <a:moveTo>
                        <a:pt x="45" y="617"/>
                      </a:moveTo>
                      <a:cubicBezTo>
                        <a:pt x="45" y="617"/>
                        <a:pt x="-82" y="271"/>
                        <a:pt x="89" y="134"/>
                      </a:cubicBezTo>
                      <a:cubicBezTo>
                        <a:pt x="260" y="-2"/>
                        <a:pt x="429" y="-45"/>
                        <a:pt x="440" y="52"/>
                      </a:cubicBezTo>
                      <a:cubicBezTo>
                        <a:pt x="452" y="149"/>
                        <a:pt x="495" y="580"/>
                        <a:pt x="45" y="61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4" name="Google Shape;4004;p27"/>
                <p:cNvSpPr/>
                <p:nvPr/>
              </p:nvSpPr>
              <p:spPr>
                <a:xfrm>
                  <a:off x="5209471" y="4020031"/>
                  <a:ext cx="1019489" cy="884270"/>
                </a:xfrm>
                <a:custGeom>
                  <a:rect b="b" l="l" r="r" t="t"/>
                  <a:pathLst>
                    <a:path extrusionOk="0" h="2708" w="3122">
                      <a:moveTo>
                        <a:pt x="2" y="2694"/>
                      </a:moveTo>
                      <a:cubicBezTo>
                        <a:pt x="4" y="2692"/>
                        <a:pt x="6" y="2691"/>
                        <a:pt x="9" y="2691"/>
                      </a:cubicBezTo>
                      <a:cubicBezTo>
                        <a:pt x="926" y="2695"/>
                        <a:pt x="1719" y="1965"/>
                        <a:pt x="2223" y="1352"/>
                      </a:cubicBezTo>
                      <a:cubicBezTo>
                        <a:pt x="2769" y="686"/>
                        <a:pt x="3103" y="11"/>
                        <a:pt x="3106" y="5"/>
                      </a:cubicBezTo>
                      <a:cubicBezTo>
                        <a:pt x="3108" y="0"/>
                        <a:pt x="3113" y="-1"/>
                        <a:pt x="3117" y="1"/>
                      </a:cubicBezTo>
                      <a:cubicBezTo>
                        <a:pt x="3121" y="3"/>
                        <a:pt x="3123" y="8"/>
                        <a:pt x="3121" y="12"/>
                      </a:cubicBezTo>
                      <a:cubicBezTo>
                        <a:pt x="3118" y="19"/>
                        <a:pt x="2784" y="695"/>
                        <a:pt x="2236" y="1362"/>
                      </a:cubicBezTo>
                      <a:cubicBezTo>
                        <a:pt x="1914" y="1754"/>
                        <a:pt x="1583" y="2066"/>
                        <a:pt x="1250" y="2289"/>
                      </a:cubicBezTo>
                      <a:cubicBezTo>
                        <a:pt x="835" y="2568"/>
                        <a:pt x="417" y="2709"/>
                        <a:pt x="9" y="2708"/>
                      </a:cubicBezTo>
                      <a:cubicBezTo>
                        <a:pt x="4" y="2708"/>
                        <a:pt x="0" y="2704"/>
                        <a:pt x="0" y="2699"/>
                      </a:cubicBezTo>
                      <a:cubicBezTo>
                        <a:pt x="0" y="2697"/>
                        <a:pt x="1" y="2696"/>
                        <a:pt x="2" y="2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5" name="Google Shape;4005;p27"/>
                <p:cNvSpPr/>
                <p:nvPr/>
              </p:nvSpPr>
              <p:spPr>
                <a:xfrm>
                  <a:off x="5901433" y="4083706"/>
                  <a:ext cx="144988" cy="309233"/>
                </a:xfrm>
                <a:custGeom>
                  <a:rect b="b" l="l" r="r" t="t"/>
                  <a:pathLst>
                    <a:path extrusionOk="0" h="947" w="444">
                      <a:moveTo>
                        <a:pt x="278" y="947"/>
                      </a:moveTo>
                      <a:cubicBezTo>
                        <a:pt x="278" y="947"/>
                        <a:pt x="-231" y="362"/>
                        <a:pt x="128" y="74"/>
                      </a:cubicBezTo>
                      <a:cubicBezTo>
                        <a:pt x="486" y="-214"/>
                        <a:pt x="544" y="387"/>
                        <a:pt x="278" y="94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6" name="Google Shape;4006;p27"/>
                <p:cNvSpPr/>
                <p:nvPr/>
              </p:nvSpPr>
              <p:spPr>
                <a:xfrm>
                  <a:off x="5937354" y="4206485"/>
                  <a:ext cx="87515" cy="186454"/>
                </a:xfrm>
                <a:custGeom>
                  <a:rect b="b" l="l" r="r" t="t"/>
                  <a:pathLst>
                    <a:path extrusionOk="0" h="571" w="268">
                      <a:moveTo>
                        <a:pt x="168" y="571"/>
                      </a:moveTo>
                      <a:cubicBezTo>
                        <a:pt x="168" y="571"/>
                        <a:pt x="-139" y="219"/>
                        <a:pt x="77" y="45"/>
                      </a:cubicBezTo>
                      <a:cubicBezTo>
                        <a:pt x="293" y="-129"/>
                        <a:pt x="328" y="234"/>
                        <a:pt x="168" y="57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7" name="Google Shape;4007;p27"/>
                <p:cNvSpPr/>
                <p:nvPr/>
              </p:nvSpPr>
              <p:spPr>
                <a:xfrm>
                  <a:off x="5975234" y="4258731"/>
                  <a:ext cx="19920" cy="136820"/>
                </a:xfrm>
                <a:custGeom>
                  <a:rect b="b" l="l" r="r" t="t"/>
                  <a:pathLst>
                    <a:path extrusionOk="0" h="419" w="61">
                      <a:moveTo>
                        <a:pt x="1" y="3"/>
                      </a:moveTo>
                      <a:cubicBezTo>
                        <a:pt x="3" y="1"/>
                        <a:pt x="4" y="0"/>
                        <a:pt x="7" y="0"/>
                      </a:cubicBezTo>
                      <a:cubicBezTo>
                        <a:pt x="11" y="-1"/>
                        <a:pt x="16" y="2"/>
                        <a:pt x="16" y="6"/>
                      </a:cubicBezTo>
                      <a:cubicBezTo>
                        <a:pt x="19" y="18"/>
                        <a:pt x="75" y="299"/>
                        <a:pt x="58" y="412"/>
                      </a:cubicBezTo>
                      <a:cubicBezTo>
                        <a:pt x="58" y="416"/>
                        <a:pt x="54" y="420"/>
                        <a:pt x="49" y="419"/>
                      </a:cubicBezTo>
                      <a:cubicBezTo>
                        <a:pt x="44" y="418"/>
                        <a:pt x="41" y="414"/>
                        <a:pt x="42" y="409"/>
                      </a:cubicBezTo>
                      <a:cubicBezTo>
                        <a:pt x="58" y="300"/>
                        <a:pt x="1" y="13"/>
                        <a:pt x="0" y="10"/>
                      </a:cubicBezTo>
                      <a:cubicBezTo>
                        <a:pt x="0" y="7"/>
                        <a:pt x="0" y="5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8" name="Google Shape;4008;p27"/>
                <p:cNvSpPr/>
                <p:nvPr/>
              </p:nvSpPr>
              <p:spPr>
                <a:xfrm>
                  <a:off x="6004623" y="4281263"/>
                  <a:ext cx="308263" cy="146616"/>
                </a:xfrm>
                <a:custGeom>
                  <a:rect b="b" l="l" r="r" t="t"/>
                  <a:pathLst>
                    <a:path extrusionOk="0" h="449" w="944">
                      <a:moveTo>
                        <a:pt x="0" y="292"/>
                      </a:moveTo>
                      <a:cubicBezTo>
                        <a:pt x="0" y="292"/>
                        <a:pt x="809" y="-199"/>
                        <a:pt x="926" y="92"/>
                      </a:cubicBezTo>
                      <a:cubicBezTo>
                        <a:pt x="1043" y="382"/>
                        <a:pt x="566" y="617"/>
                        <a:pt x="0" y="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9" name="Google Shape;4009;p27"/>
                <p:cNvSpPr/>
                <p:nvPr/>
              </p:nvSpPr>
              <p:spPr>
                <a:xfrm>
                  <a:off x="6004623" y="4307059"/>
                  <a:ext cx="224993" cy="107105"/>
                </a:xfrm>
                <a:custGeom>
                  <a:rect b="b" l="l" r="r" t="t"/>
                  <a:pathLst>
                    <a:path extrusionOk="0" h="328" w="689">
                      <a:moveTo>
                        <a:pt x="0" y="213"/>
                      </a:moveTo>
                      <a:cubicBezTo>
                        <a:pt x="0" y="213"/>
                        <a:pt x="591" y="-145"/>
                        <a:pt x="676" y="67"/>
                      </a:cubicBezTo>
                      <a:cubicBezTo>
                        <a:pt x="762" y="279"/>
                        <a:pt x="414" y="451"/>
                        <a:pt x="0" y="21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0" name="Google Shape;4010;p27"/>
                <p:cNvSpPr/>
                <p:nvPr/>
              </p:nvSpPr>
              <p:spPr>
                <a:xfrm>
                  <a:off x="6003643" y="4357673"/>
                  <a:ext cx="158377" cy="21552"/>
                </a:xfrm>
                <a:custGeom>
                  <a:rect b="b" l="l" r="r" t="t"/>
                  <a:pathLst>
                    <a:path extrusionOk="0" h="66" w="485">
                      <a:moveTo>
                        <a:pt x="1" y="53"/>
                      </a:moveTo>
                      <a:cubicBezTo>
                        <a:pt x="3" y="51"/>
                        <a:pt x="5" y="49"/>
                        <a:pt x="8" y="49"/>
                      </a:cubicBezTo>
                      <a:cubicBezTo>
                        <a:pt x="164" y="42"/>
                        <a:pt x="472" y="0"/>
                        <a:pt x="475" y="0"/>
                      </a:cubicBezTo>
                      <a:cubicBezTo>
                        <a:pt x="480" y="-1"/>
                        <a:pt x="484" y="2"/>
                        <a:pt x="485" y="7"/>
                      </a:cubicBezTo>
                      <a:cubicBezTo>
                        <a:pt x="485" y="11"/>
                        <a:pt x="482" y="16"/>
                        <a:pt x="478" y="16"/>
                      </a:cubicBezTo>
                      <a:cubicBezTo>
                        <a:pt x="474" y="17"/>
                        <a:pt x="165" y="59"/>
                        <a:pt x="9" y="66"/>
                      </a:cubicBezTo>
                      <a:cubicBezTo>
                        <a:pt x="4" y="66"/>
                        <a:pt x="0" y="63"/>
                        <a:pt x="0" y="58"/>
                      </a:cubicBezTo>
                      <a:cubicBezTo>
                        <a:pt x="0" y="56"/>
                        <a:pt x="0" y="54"/>
                        <a:pt x="1" y="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1" name="Google Shape;4011;p27"/>
                <p:cNvSpPr/>
                <p:nvPr/>
              </p:nvSpPr>
              <p:spPr>
                <a:xfrm>
                  <a:off x="5714646" y="4337428"/>
                  <a:ext cx="140417" cy="278539"/>
                </a:xfrm>
                <a:custGeom>
                  <a:rect b="b" l="l" r="r" t="t"/>
                  <a:pathLst>
                    <a:path extrusionOk="0" h="853" w="430">
                      <a:moveTo>
                        <a:pt x="234" y="853"/>
                      </a:moveTo>
                      <a:cubicBezTo>
                        <a:pt x="234" y="853"/>
                        <a:pt x="-152" y="298"/>
                        <a:pt x="66" y="71"/>
                      </a:cubicBezTo>
                      <a:cubicBezTo>
                        <a:pt x="283" y="-155"/>
                        <a:pt x="664" y="170"/>
                        <a:pt x="234" y="85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2" name="Google Shape;4012;p27"/>
                <p:cNvSpPr/>
                <p:nvPr/>
              </p:nvSpPr>
              <p:spPr>
                <a:xfrm>
                  <a:off x="5741096" y="4433757"/>
                  <a:ext cx="91761" cy="182209"/>
                </a:xfrm>
                <a:custGeom>
                  <a:rect b="b" l="l" r="r" t="t"/>
                  <a:pathLst>
                    <a:path extrusionOk="0" h="558" w="281">
                      <a:moveTo>
                        <a:pt x="153" y="558"/>
                      </a:moveTo>
                      <a:cubicBezTo>
                        <a:pt x="153" y="558"/>
                        <a:pt x="-99" y="195"/>
                        <a:pt x="43" y="47"/>
                      </a:cubicBezTo>
                      <a:cubicBezTo>
                        <a:pt x="185" y="-101"/>
                        <a:pt x="434" y="111"/>
                        <a:pt x="153" y="55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3" name="Google Shape;4013;p27"/>
                <p:cNvSpPr/>
                <p:nvPr/>
              </p:nvSpPr>
              <p:spPr>
                <a:xfrm>
                  <a:off x="5787140" y="4492207"/>
                  <a:ext cx="6858" cy="131269"/>
                </a:xfrm>
                <a:custGeom>
                  <a:rect b="b" l="l" r="r" t="t"/>
                  <a:pathLst>
                    <a:path extrusionOk="0" h="402" w="21">
                      <a:moveTo>
                        <a:pt x="2" y="3"/>
                      </a:moveTo>
                      <a:cubicBezTo>
                        <a:pt x="3" y="1"/>
                        <a:pt x="6" y="0"/>
                        <a:pt x="8" y="0"/>
                      </a:cubicBezTo>
                      <a:cubicBezTo>
                        <a:pt x="13" y="0"/>
                        <a:pt x="17" y="4"/>
                        <a:pt x="17" y="8"/>
                      </a:cubicBezTo>
                      <a:lnTo>
                        <a:pt x="21" y="394"/>
                      </a:lnTo>
                      <a:cubicBezTo>
                        <a:pt x="22" y="398"/>
                        <a:pt x="18" y="402"/>
                        <a:pt x="13" y="402"/>
                      </a:cubicBezTo>
                      <a:cubicBezTo>
                        <a:pt x="9" y="402"/>
                        <a:pt x="5" y="398"/>
                        <a:pt x="5" y="394"/>
                      </a:cubicBezTo>
                      <a:lnTo>
                        <a:pt x="0" y="8"/>
                      </a:lnTo>
                      <a:cubicBezTo>
                        <a:pt x="0" y="7"/>
                        <a:pt x="1" y="5"/>
                        <a:pt x="2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4" name="Google Shape;4014;p27"/>
                <p:cNvSpPr/>
                <p:nvPr/>
              </p:nvSpPr>
              <p:spPr>
                <a:xfrm>
                  <a:off x="5811305" y="4530413"/>
                  <a:ext cx="303692" cy="143025"/>
                </a:xfrm>
                <a:custGeom>
                  <a:rect b="b" l="l" r="r" t="t"/>
                  <a:pathLst>
                    <a:path extrusionOk="0" h="438" w="930">
                      <a:moveTo>
                        <a:pt x="0" y="235"/>
                      </a:moveTo>
                      <a:cubicBezTo>
                        <a:pt x="0" y="235"/>
                        <a:pt x="758" y="-251"/>
                        <a:pt x="913" y="175"/>
                      </a:cubicBezTo>
                      <a:cubicBezTo>
                        <a:pt x="1069" y="602"/>
                        <a:pt x="102" y="425"/>
                        <a:pt x="0" y="2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5" name="Google Shape;4015;p27"/>
                <p:cNvSpPr/>
                <p:nvPr/>
              </p:nvSpPr>
              <p:spPr>
                <a:xfrm>
                  <a:off x="5809019" y="4564046"/>
                  <a:ext cx="187766" cy="90452"/>
                </a:xfrm>
                <a:custGeom>
                  <a:rect b="b" l="l" r="r" t="t"/>
                  <a:pathLst>
                    <a:path extrusionOk="0" h="277" w="575">
                      <a:moveTo>
                        <a:pt x="0" y="133"/>
                      </a:moveTo>
                      <a:cubicBezTo>
                        <a:pt x="0" y="133"/>
                        <a:pt x="468" y="-151"/>
                        <a:pt x="563" y="111"/>
                      </a:cubicBezTo>
                      <a:cubicBezTo>
                        <a:pt x="659" y="373"/>
                        <a:pt x="125" y="282"/>
                        <a:pt x="0" y="133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6" name="Google Shape;4016;p27"/>
                <p:cNvSpPr/>
                <p:nvPr/>
              </p:nvSpPr>
              <p:spPr>
                <a:xfrm>
                  <a:off x="5803141" y="4594088"/>
                  <a:ext cx="139763" cy="17960"/>
                </a:xfrm>
                <a:custGeom>
                  <a:rect b="b" l="l" r="r" t="t"/>
                  <a:pathLst>
                    <a:path extrusionOk="0" h="55" w="428">
                      <a:moveTo>
                        <a:pt x="1" y="41"/>
                      </a:moveTo>
                      <a:cubicBezTo>
                        <a:pt x="2" y="40"/>
                        <a:pt x="3" y="39"/>
                        <a:pt x="5" y="39"/>
                      </a:cubicBezTo>
                      <a:cubicBezTo>
                        <a:pt x="125" y="-4"/>
                        <a:pt x="407" y="0"/>
                        <a:pt x="419" y="0"/>
                      </a:cubicBezTo>
                      <a:cubicBezTo>
                        <a:pt x="424" y="0"/>
                        <a:pt x="428" y="4"/>
                        <a:pt x="428" y="9"/>
                      </a:cubicBezTo>
                      <a:cubicBezTo>
                        <a:pt x="428" y="13"/>
                        <a:pt x="424" y="17"/>
                        <a:pt x="419" y="17"/>
                      </a:cubicBezTo>
                      <a:cubicBezTo>
                        <a:pt x="416" y="17"/>
                        <a:pt x="128" y="12"/>
                        <a:pt x="11" y="54"/>
                      </a:cubicBezTo>
                      <a:cubicBezTo>
                        <a:pt x="6" y="56"/>
                        <a:pt x="1" y="54"/>
                        <a:pt x="0" y="49"/>
                      </a:cubicBezTo>
                      <a:cubicBezTo>
                        <a:pt x="-1" y="47"/>
                        <a:pt x="-1" y="44"/>
                        <a:pt x="1" y="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7" name="Google Shape;4017;p27"/>
                <p:cNvSpPr/>
                <p:nvPr/>
              </p:nvSpPr>
              <p:spPr>
                <a:xfrm>
                  <a:off x="5526879" y="4506902"/>
                  <a:ext cx="151519" cy="283110"/>
                </a:xfrm>
                <a:custGeom>
                  <a:rect b="b" l="l" r="r" t="t"/>
                  <a:pathLst>
                    <a:path extrusionOk="0" h="867" w="464">
                      <a:moveTo>
                        <a:pt x="139" y="867"/>
                      </a:moveTo>
                      <a:cubicBezTo>
                        <a:pt x="139" y="867"/>
                        <a:pt x="-207" y="93"/>
                        <a:pt x="191" y="7"/>
                      </a:cubicBezTo>
                      <a:cubicBezTo>
                        <a:pt x="589" y="-78"/>
                        <a:pt x="535" y="649"/>
                        <a:pt x="139" y="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8" name="Google Shape;4018;p27"/>
                <p:cNvSpPr/>
                <p:nvPr/>
              </p:nvSpPr>
              <p:spPr>
                <a:xfrm>
                  <a:off x="5541247" y="4601598"/>
                  <a:ext cx="100251" cy="186781"/>
                </a:xfrm>
                <a:custGeom>
                  <a:rect b="b" l="l" r="r" t="t"/>
                  <a:pathLst>
                    <a:path extrusionOk="0" h="572" w="307">
                      <a:moveTo>
                        <a:pt x="92" y="572"/>
                      </a:moveTo>
                      <a:cubicBezTo>
                        <a:pt x="92" y="572"/>
                        <a:pt x="-136" y="60"/>
                        <a:pt x="126" y="4"/>
                      </a:cubicBezTo>
                      <a:cubicBezTo>
                        <a:pt x="389" y="-52"/>
                        <a:pt x="354" y="428"/>
                        <a:pt x="92" y="57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9" name="Google Shape;4019;p27"/>
                <p:cNvSpPr/>
                <p:nvPr/>
              </p:nvSpPr>
              <p:spPr>
                <a:xfrm>
                  <a:off x="5570963" y="4649273"/>
                  <a:ext cx="36247" cy="144657"/>
                </a:xfrm>
                <a:custGeom>
                  <a:rect b="b" l="l" r="r" t="t"/>
                  <a:pathLst>
                    <a:path extrusionOk="0" h="443" w="111">
                      <a:moveTo>
                        <a:pt x="96" y="4"/>
                      </a:moveTo>
                      <a:cubicBezTo>
                        <a:pt x="98" y="1"/>
                        <a:pt x="101" y="0"/>
                        <a:pt x="104" y="0"/>
                      </a:cubicBezTo>
                      <a:cubicBezTo>
                        <a:pt x="109" y="1"/>
                        <a:pt x="112" y="5"/>
                        <a:pt x="111" y="10"/>
                      </a:cubicBezTo>
                      <a:cubicBezTo>
                        <a:pt x="110" y="24"/>
                        <a:pt x="68" y="364"/>
                        <a:pt x="14" y="439"/>
                      </a:cubicBezTo>
                      <a:cubicBezTo>
                        <a:pt x="12" y="443"/>
                        <a:pt x="6" y="444"/>
                        <a:pt x="3" y="441"/>
                      </a:cubicBezTo>
                      <a:cubicBezTo>
                        <a:pt x="-1" y="439"/>
                        <a:pt x="-2" y="434"/>
                        <a:pt x="1" y="430"/>
                      </a:cubicBezTo>
                      <a:cubicBezTo>
                        <a:pt x="52" y="357"/>
                        <a:pt x="94" y="11"/>
                        <a:pt x="95" y="8"/>
                      </a:cubicBezTo>
                      <a:cubicBezTo>
                        <a:pt x="95" y="6"/>
                        <a:pt x="95" y="5"/>
                        <a:pt x="96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0" name="Google Shape;4020;p27"/>
                <p:cNvSpPr/>
                <p:nvPr/>
              </p:nvSpPr>
              <p:spPr>
                <a:xfrm>
                  <a:off x="5582719" y="4770419"/>
                  <a:ext cx="239035" cy="134534"/>
                </a:xfrm>
                <a:custGeom>
                  <a:rect b="b" l="l" r="r" t="t"/>
                  <a:pathLst>
                    <a:path extrusionOk="0" h="412" w="732">
                      <a:moveTo>
                        <a:pt x="0" y="57"/>
                      </a:moveTo>
                      <a:cubicBezTo>
                        <a:pt x="0" y="57"/>
                        <a:pt x="262" y="448"/>
                        <a:pt x="584" y="409"/>
                      </a:cubicBezTo>
                      <a:cubicBezTo>
                        <a:pt x="906" y="371"/>
                        <a:pt x="699" y="-176"/>
                        <a:pt x="0" y="5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1" name="Google Shape;4021;p27"/>
                <p:cNvSpPr/>
                <p:nvPr/>
              </p:nvSpPr>
              <p:spPr>
                <a:xfrm>
                  <a:off x="5582392" y="4775644"/>
                  <a:ext cx="173398" cy="97635"/>
                </a:xfrm>
                <a:custGeom>
                  <a:rect b="b" l="l" r="r" t="t"/>
                  <a:pathLst>
                    <a:path extrusionOk="0" h="299" w="531">
                      <a:moveTo>
                        <a:pt x="0" y="41"/>
                      </a:moveTo>
                      <a:cubicBezTo>
                        <a:pt x="0" y="41"/>
                        <a:pt x="191" y="325"/>
                        <a:pt x="424" y="297"/>
                      </a:cubicBezTo>
                      <a:cubicBezTo>
                        <a:pt x="657" y="269"/>
                        <a:pt x="507" y="-127"/>
                        <a:pt x="0" y="4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2" name="Google Shape;4022;p27"/>
                <p:cNvSpPr/>
                <p:nvPr/>
              </p:nvSpPr>
              <p:spPr>
                <a:xfrm>
                  <a:off x="5577494" y="4787073"/>
                  <a:ext cx="132253" cy="45389"/>
                </a:xfrm>
                <a:custGeom>
                  <a:rect b="b" l="l" r="r" t="t"/>
                  <a:pathLst>
                    <a:path extrusionOk="0" h="139" w="405">
                      <a:moveTo>
                        <a:pt x="2" y="3"/>
                      </a:moveTo>
                      <a:cubicBezTo>
                        <a:pt x="4" y="1"/>
                        <a:pt x="7" y="0"/>
                        <a:pt x="10" y="0"/>
                      </a:cubicBezTo>
                      <a:cubicBezTo>
                        <a:pt x="174" y="22"/>
                        <a:pt x="397" y="122"/>
                        <a:pt x="399" y="123"/>
                      </a:cubicBezTo>
                      <a:cubicBezTo>
                        <a:pt x="404" y="125"/>
                        <a:pt x="405" y="130"/>
                        <a:pt x="404" y="134"/>
                      </a:cubicBezTo>
                      <a:cubicBezTo>
                        <a:pt x="402" y="138"/>
                        <a:pt x="397" y="140"/>
                        <a:pt x="392" y="138"/>
                      </a:cubicBezTo>
                      <a:cubicBezTo>
                        <a:pt x="390" y="137"/>
                        <a:pt x="169" y="38"/>
                        <a:pt x="7" y="17"/>
                      </a:cubicBezTo>
                      <a:cubicBezTo>
                        <a:pt x="3" y="16"/>
                        <a:pt x="0" y="12"/>
                        <a:pt x="0" y="7"/>
                      </a:cubicBezTo>
                      <a:cubicBezTo>
                        <a:pt x="0" y="6"/>
                        <a:pt x="1" y="4"/>
                        <a:pt x="2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550" lIns="81625" spcFirstLastPara="1" rIns="81625" wrap="square" tIns="4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3" name="Google Shape;4023;p27"/>
                <p:cNvSpPr/>
                <p:nvPr/>
              </p:nvSpPr>
              <p:spPr>
                <a:xfrm>
                  <a:off x="5320498" y="4620538"/>
                  <a:ext cx="158703" cy="256987"/>
                </a:xfrm>
                <a:custGeom>
                  <a:rect b="b" l="l" r="r" t="t"/>
                  <a:pathLst>
                    <a:path extrusionOk="0" h="787" w="486">
                      <a:moveTo>
                        <a:pt x="150" y="787"/>
                      </a:moveTo>
                      <a:cubicBezTo>
                        <a:pt x="150" y="787"/>
                        <a:pt x="-131" y="368"/>
                        <a:pt x="75" y="106"/>
                      </a:cubicBezTo>
                      <a:cubicBezTo>
                        <a:pt x="281" y="-156"/>
                        <a:pt x="588" y="117"/>
                        <a:pt x="452" y="402"/>
                      </a:cubicBezTo>
                      <a:cubicBezTo>
                        <a:pt x="381" y="551"/>
                        <a:pt x="150" y="787"/>
                        <a:pt x="150" y="78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4" name="Google Shape;4024;p27"/>
                <p:cNvSpPr/>
                <p:nvPr/>
              </p:nvSpPr>
              <p:spPr>
                <a:xfrm>
                  <a:off x="5335846" y="4699234"/>
                  <a:ext cx="109721" cy="177638"/>
                </a:xfrm>
                <a:custGeom>
                  <a:rect b="b" l="l" r="r" t="t"/>
                  <a:pathLst>
                    <a:path extrusionOk="0" h="544" w="336">
                      <a:moveTo>
                        <a:pt x="103" y="544"/>
                      </a:moveTo>
                      <a:cubicBezTo>
                        <a:pt x="103" y="544"/>
                        <a:pt x="-90" y="254"/>
                        <a:pt x="52" y="73"/>
                      </a:cubicBezTo>
                      <a:cubicBezTo>
                        <a:pt x="195" y="-108"/>
                        <a:pt x="406" y="81"/>
                        <a:pt x="312" y="277"/>
                      </a:cubicBezTo>
                      <a:cubicBezTo>
                        <a:pt x="263" y="380"/>
                        <a:pt x="103" y="544"/>
                        <a:pt x="103" y="544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5" name="Google Shape;4025;p27"/>
                <p:cNvSpPr/>
                <p:nvPr/>
              </p:nvSpPr>
              <p:spPr>
                <a:xfrm>
                  <a:off x="5365889" y="4744949"/>
                  <a:ext cx="35921" cy="137473"/>
                </a:xfrm>
                <a:custGeom>
                  <a:rect b="b" l="l" r="r" t="t"/>
                  <a:pathLst>
                    <a:path extrusionOk="0" h="421" w="110">
                      <a:moveTo>
                        <a:pt x="94" y="3"/>
                      </a:moveTo>
                      <a:cubicBezTo>
                        <a:pt x="96" y="1"/>
                        <a:pt x="99" y="-1"/>
                        <a:pt x="103" y="0"/>
                      </a:cubicBezTo>
                      <a:cubicBezTo>
                        <a:pt x="107" y="1"/>
                        <a:pt x="110" y="5"/>
                        <a:pt x="109" y="10"/>
                      </a:cubicBezTo>
                      <a:cubicBezTo>
                        <a:pt x="107" y="24"/>
                        <a:pt x="42" y="355"/>
                        <a:pt x="16" y="416"/>
                      </a:cubicBezTo>
                      <a:cubicBezTo>
                        <a:pt x="14" y="420"/>
                        <a:pt x="9" y="422"/>
                        <a:pt x="5" y="420"/>
                      </a:cubicBezTo>
                      <a:cubicBezTo>
                        <a:pt x="0" y="418"/>
                        <a:pt x="-2" y="413"/>
                        <a:pt x="0" y="409"/>
                      </a:cubicBezTo>
                      <a:cubicBezTo>
                        <a:pt x="26" y="350"/>
                        <a:pt x="92" y="10"/>
                        <a:pt x="93" y="7"/>
                      </a:cubicBezTo>
                      <a:cubicBezTo>
                        <a:pt x="93" y="5"/>
                        <a:pt x="94" y="4"/>
                        <a:pt x="94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6" name="Google Shape;4026;p27"/>
                <p:cNvSpPr/>
                <p:nvPr/>
              </p:nvSpPr>
              <p:spPr>
                <a:xfrm>
                  <a:off x="5354133" y="4883075"/>
                  <a:ext cx="223687" cy="128657"/>
                </a:xfrm>
                <a:custGeom>
                  <a:rect b="b" l="l" r="r" t="t"/>
                  <a:pathLst>
                    <a:path extrusionOk="0" h="394" w="685">
                      <a:moveTo>
                        <a:pt x="0" y="26"/>
                      </a:moveTo>
                      <a:cubicBezTo>
                        <a:pt x="0" y="26"/>
                        <a:pt x="321" y="463"/>
                        <a:pt x="593" y="385"/>
                      </a:cubicBezTo>
                      <a:cubicBezTo>
                        <a:pt x="866" y="308"/>
                        <a:pt x="489" y="-107"/>
                        <a:pt x="0" y="2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7" name="Google Shape;4027;p27"/>
                <p:cNvSpPr/>
                <p:nvPr/>
              </p:nvSpPr>
              <p:spPr>
                <a:xfrm>
                  <a:off x="5355766" y="4884708"/>
                  <a:ext cx="165887" cy="95350"/>
                </a:xfrm>
                <a:custGeom>
                  <a:rect b="b" l="l" r="r" t="t"/>
                  <a:pathLst>
                    <a:path extrusionOk="0" h="292" w="508">
                      <a:moveTo>
                        <a:pt x="0" y="19"/>
                      </a:moveTo>
                      <a:cubicBezTo>
                        <a:pt x="0" y="19"/>
                        <a:pt x="237" y="343"/>
                        <a:pt x="439" y="285"/>
                      </a:cubicBezTo>
                      <a:cubicBezTo>
                        <a:pt x="642" y="228"/>
                        <a:pt x="362" y="-80"/>
                        <a:pt x="0" y="1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8" name="Google Shape;4028;p27"/>
                <p:cNvSpPr/>
                <p:nvPr/>
              </p:nvSpPr>
              <p:spPr>
                <a:xfrm>
                  <a:off x="5342377" y="4884708"/>
                  <a:ext cx="133559" cy="59430"/>
                </a:xfrm>
                <a:custGeom>
                  <a:rect b="b" l="l" r="r" t="t"/>
                  <a:pathLst>
                    <a:path extrusionOk="0" h="182" w="409">
                      <a:moveTo>
                        <a:pt x="1" y="4"/>
                      </a:moveTo>
                      <a:cubicBezTo>
                        <a:pt x="3" y="1"/>
                        <a:pt x="7" y="-1"/>
                        <a:pt x="10" y="0"/>
                      </a:cubicBezTo>
                      <a:cubicBezTo>
                        <a:pt x="200" y="57"/>
                        <a:pt x="402" y="165"/>
                        <a:pt x="404" y="166"/>
                      </a:cubicBezTo>
                      <a:cubicBezTo>
                        <a:pt x="408" y="168"/>
                        <a:pt x="410" y="173"/>
                        <a:pt x="408" y="177"/>
                      </a:cubicBezTo>
                      <a:cubicBezTo>
                        <a:pt x="406" y="181"/>
                        <a:pt x="400" y="183"/>
                        <a:pt x="396" y="181"/>
                      </a:cubicBezTo>
                      <a:cubicBezTo>
                        <a:pt x="394" y="180"/>
                        <a:pt x="193" y="73"/>
                        <a:pt x="5" y="17"/>
                      </a:cubicBezTo>
                      <a:cubicBezTo>
                        <a:pt x="1" y="15"/>
                        <a:pt x="-2" y="11"/>
                        <a:pt x="0" y="6"/>
                      </a:cubicBezTo>
                      <a:cubicBezTo>
                        <a:pt x="0" y="5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8600" lIns="81625" spcFirstLastPara="1" rIns="81625" wrap="square" tIns="186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9" name="Google Shape;4029;p27"/>
                <p:cNvSpPr/>
                <p:nvPr/>
              </p:nvSpPr>
              <p:spPr>
                <a:xfrm>
                  <a:off x="6126427" y="3891048"/>
                  <a:ext cx="135845" cy="272334"/>
                </a:xfrm>
                <a:custGeom>
                  <a:rect b="b" l="l" r="r" t="t"/>
                  <a:pathLst>
                    <a:path extrusionOk="0" h="834" w="416">
                      <a:moveTo>
                        <a:pt x="209" y="644"/>
                      </a:moveTo>
                      <a:cubicBezTo>
                        <a:pt x="144" y="538"/>
                        <a:pt x="156" y="409"/>
                        <a:pt x="202" y="299"/>
                      </a:cubicBezTo>
                      <a:cubicBezTo>
                        <a:pt x="251" y="180"/>
                        <a:pt x="338" y="97"/>
                        <a:pt x="416" y="0"/>
                      </a:cubicBezTo>
                      <a:cubicBezTo>
                        <a:pt x="331" y="27"/>
                        <a:pt x="227" y="85"/>
                        <a:pt x="123" y="169"/>
                      </a:cubicBezTo>
                      <a:cubicBezTo>
                        <a:pt x="-113" y="357"/>
                        <a:pt x="62" y="834"/>
                        <a:pt x="62" y="834"/>
                      </a:cubicBezTo>
                      <a:cubicBezTo>
                        <a:pt x="177" y="825"/>
                        <a:pt x="269" y="797"/>
                        <a:pt x="342" y="756"/>
                      </a:cubicBezTo>
                      <a:cubicBezTo>
                        <a:pt x="292" y="739"/>
                        <a:pt x="247" y="705"/>
                        <a:pt x="209" y="64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0" name="Google Shape;4030;p27"/>
                <p:cNvSpPr/>
                <p:nvPr/>
              </p:nvSpPr>
              <p:spPr>
                <a:xfrm>
                  <a:off x="5901433" y="4093176"/>
                  <a:ext cx="128008" cy="299764"/>
                </a:xfrm>
                <a:custGeom>
                  <a:rect b="b" l="l" r="r" t="t"/>
                  <a:pathLst>
                    <a:path extrusionOk="0" h="918" w="392">
                      <a:moveTo>
                        <a:pt x="392" y="609"/>
                      </a:moveTo>
                      <a:cubicBezTo>
                        <a:pt x="293" y="608"/>
                        <a:pt x="201" y="564"/>
                        <a:pt x="158" y="468"/>
                      </a:cubicBezTo>
                      <a:cubicBezTo>
                        <a:pt x="129" y="403"/>
                        <a:pt x="129" y="339"/>
                        <a:pt x="132" y="270"/>
                      </a:cubicBezTo>
                      <a:cubicBezTo>
                        <a:pt x="136" y="173"/>
                        <a:pt x="155" y="83"/>
                        <a:pt x="194" y="0"/>
                      </a:cubicBezTo>
                      <a:cubicBezTo>
                        <a:pt x="173" y="11"/>
                        <a:pt x="151" y="26"/>
                        <a:pt x="128" y="45"/>
                      </a:cubicBezTo>
                      <a:cubicBezTo>
                        <a:pt x="-231" y="333"/>
                        <a:pt x="277" y="918"/>
                        <a:pt x="277" y="918"/>
                      </a:cubicBezTo>
                      <a:cubicBezTo>
                        <a:pt x="327" y="814"/>
                        <a:pt x="365" y="709"/>
                        <a:pt x="392" y="60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1" name="Google Shape;4031;p27"/>
                <p:cNvSpPr/>
                <p:nvPr/>
              </p:nvSpPr>
              <p:spPr>
                <a:xfrm>
                  <a:off x="6004623" y="4349183"/>
                  <a:ext cx="304998" cy="79023"/>
                </a:xfrm>
                <a:custGeom>
                  <a:rect b="b" l="l" r="r" t="t"/>
                  <a:pathLst>
                    <a:path extrusionOk="0" h="242" w="934">
                      <a:moveTo>
                        <a:pt x="241" y="83"/>
                      </a:moveTo>
                      <a:cubicBezTo>
                        <a:pt x="204" y="62"/>
                        <a:pt x="173" y="34"/>
                        <a:pt x="151" y="0"/>
                      </a:cubicBezTo>
                      <a:cubicBezTo>
                        <a:pt x="61" y="48"/>
                        <a:pt x="0" y="84"/>
                        <a:pt x="0" y="84"/>
                      </a:cubicBezTo>
                      <a:cubicBezTo>
                        <a:pt x="465" y="352"/>
                        <a:pt x="869" y="240"/>
                        <a:pt x="934" y="31"/>
                      </a:cubicBezTo>
                      <a:cubicBezTo>
                        <a:pt x="737" y="164"/>
                        <a:pt x="441" y="199"/>
                        <a:pt x="241" y="84"/>
                      </a:cubicBezTo>
                      <a:lnTo>
                        <a:pt x="241" y="83"/>
                      </a:ln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2" name="Google Shape;4032;p27"/>
                <p:cNvSpPr/>
                <p:nvPr/>
              </p:nvSpPr>
              <p:spPr>
                <a:xfrm>
                  <a:off x="5714646" y="4337754"/>
                  <a:ext cx="120170" cy="278212"/>
                </a:xfrm>
                <a:custGeom>
                  <a:rect b="b" l="l" r="r" t="t"/>
                  <a:pathLst>
                    <a:path extrusionOk="0" h="852" w="368">
                      <a:moveTo>
                        <a:pt x="224" y="532"/>
                      </a:moveTo>
                      <a:cubicBezTo>
                        <a:pt x="154" y="478"/>
                        <a:pt x="110" y="394"/>
                        <a:pt x="97" y="307"/>
                      </a:cubicBezTo>
                      <a:cubicBezTo>
                        <a:pt x="80" y="192"/>
                        <a:pt x="118" y="78"/>
                        <a:pt x="195" y="0"/>
                      </a:cubicBezTo>
                      <a:cubicBezTo>
                        <a:pt x="150" y="6"/>
                        <a:pt x="105" y="29"/>
                        <a:pt x="66" y="70"/>
                      </a:cubicBezTo>
                      <a:cubicBezTo>
                        <a:pt x="-152" y="297"/>
                        <a:pt x="234" y="852"/>
                        <a:pt x="234" y="852"/>
                      </a:cubicBezTo>
                      <a:cubicBezTo>
                        <a:pt x="294" y="757"/>
                        <a:pt x="337" y="669"/>
                        <a:pt x="368" y="589"/>
                      </a:cubicBezTo>
                      <a:cubicBezTo>
                        <a:pt x="318" y="583"/>
                        <a:pt x="269" y="566"/>
                        <a:pt x="224" y="532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3" name="Google Shape;4033;p27"/>
                <p:cNvSpPr/>
                <p:nvPr/>
              </p:nvSpPr>
              <p:spPr>
                <a:xfrm>
                  <a:off x="5811305" y="4579720"/>
                  <a:ext cx="303365" cy="93717"/>
                </a:xfrm>
                <a:custGeom>
                  <a:rect b="b" l="l" r="r" t="t"/>
                  <a:pathLst>
                    <a:path extrusionOk="0" h="287" w="929">
                      <a:moveTo>
                        <a:pt x="929" y="113"/>
                      </a:moveTo>
                      <a:cubicBezTo>
                        <a:pt x="821" y="193"/>
                        <a:pt x="656" y="198"/>
                        <a:pt x="518" y="173"/>
                      </a:cubicBezTo>
                      <a:cubicBezTo>
                        <a:pt x="394" y="150"/>
                        <a:pt x="230" y="103"/>
                        <a:pt x="150" y="0"/>
                      </a:cubicBezTo>
                      <a:cubicBezTo>
                        <a:pt x="60" y="46"/>
                        <a:pt x="0" y="84"/>
                        <a:pt x="0" y="84"/>
                      </a:cubicBezTo>
                      <a:cubicBezTo>
                        <a:pt x="94" y="259"/>
                        <a:pt x="923" y="423"/>
                        <a:pt x="929" y="11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4" name="Google Shape;4034;p27"/>
                <p:cNvSpPr/>
                <p:nvPr/>
              </p:nvSpPr>
              <p:spPr>
                <a:xfrm>
                  <a:off x="5526879" y="4507228"/>
                  <a:ext cx="108088" cy="282784"/>
                </a:xfrm>
                <a:custGeom>
                  <a:rect b="b" l="l" r="r" t="t"/>
                  <a:pathLst>
                    <a:path extrusionOk="0" h="866" w="331">
                      <a:moveTo>
                        <a:pt x="96" y="348"/>
                      </a:moveTo>
                      <a:cubicBezTo>
                        <a:pt x="107" y="214"/>
                        <a:pt x="206" y="92"/>
                        <a:pt x="308" y="7"/>
                      </a:cubicBezTo>
                      <a:cubicBezTo>
                        <a:pt x="274" y="-2"/>
                        <a:pt x="236" y="-3"/>
                        <a:pt x="191" y="6"/>
                      </a:cubicBezTo>
                      <a:cubicBezTo>
                        <a:pt x="-207" y="91"/>
                        <a:pt x="139" y="866"/>
                        <a:pt x="139" y="866"/>
                      </a:cubicBezTo>
                      <a:cubicBezTo>
                        <a:pt x="217" y="823"/>
                        <a:pt x="281" y="761"/>
                        <a:pt x="331" y="689"/>
                      </a:cubicBezTo>
                      <a:cubicBezTo>
                        <a:pt x="178" y="666"/>
                        <a:pt x="84" y="504"/>
                        <a:pt x="96" y="3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5" name="Google Shape;4035;p27"/>
                <p:cNvSpPr/>
                <p:nvPr/>
              </p:nvSpPr>
              <p:spPr>
                <a:xfrm>
                  <a:off x="5582719" y="4773358"/>
                  <a:ext cx="232830" cy="131596"/>
                </a:xfrm>
                <a:custGeom>
                  <a:rect b="b" l="l" r="r" t="t"/>
                  <a:pathLst>
                    <a:path extrusionOk="0" h="403" w="713">
                      <a:moveTo>
                        <a:pt x="394" y="246"/>
                      </a:moveTo>
                      <a:cubicBezTo>
                        <a:pt x="316" y="204"/>
                        <a:pt x="246" y="151"/>
                        <a:pt x="212" y="66"/>
                      </a:cubicBezTo>
                      <a:cubicBezTo>
                        <a:pt x="204" y="44"/>
                        <a:pt x="200" y="22"/>
                        <a:pt x="198" y="0"/>
                      </a:cubicBezTo>
                      <a:cubicBezTo>
                        <a:pt x="137" y="9"/>
                        <a:pt x="71" y="24"/>
                        <a:pt x="0" y="48"/>
                      </a:cubicBezTo>
                      <a:cubicBezTo>
                        <a:pt x="0" y="48"/>
                        <a:pt x="262" y="439"/>
                        <a:pt x="584" y="400"/>
                      </a:cubicBezTo>
                      <a:cubicBezTo>
                        <a:pt x="648" y="393"/>
                        <a:pt x="691" y="365"/>
                        <a:pt x="713" y="328"/>
                      </a:cubicBezTo>
                      <a:cubicBezTo>
                        <a:pt x="603" y="332"/>
                        <a:pt x="483" y="293"/>
                        <a:pt x="394" y="24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6" name="Google Shape;4036;p27"/>
                <p:cNvSpPr/>
                <p:nvPr/>
              </p:nvSpPr>
              <p:spPr>
                <a:xfrm>
                  <a:off x="5320498" y="4620864"/>
                  <a:ext cx="98618" cy="256660"/>
                </a:xfrm>
                <a:custGeom>
                  <a:rect b="b" l="l" r="r" t="t"/>
                  <a:pathLst>
                    <a:path extrusionOk="0" h="786" w="302">
                      <a:moveTo>
                        <a:pt x="114" y="448"/>
                      </a:moveTo>
                      <a:cubicBezTo>
                        <a:pt x="85" y="378"/>
                        <a:pt x="79" y="294"/>
                        <a:pt x="108" y="224"/>
                      </a:cubicBezTo>
                      <a:cubicBezTo>
                        <a:pt x="136" y="156"/>
                        <a:pt x="186" y="114"/>
                        <a:pt x="231" y="59"/>
                      </a:cubicBezTo>
                      <a:cubicBezTo>
                        <a:pt x="251" y="34"/>
                        <a:pt x="275" y="17"/>
                        <a:pt x="302" y="4"/>
                      </a:cubicBezTo>
                      <a:cubicBezTo>
                        <a:pt x="229" y="-11"/>
                        <a:pt x="146" y="14"/>
                        <a:pt x="75" y="105"/>
                      </a:cubicBezTo>
                      <a:cubicBezTo>
                        <a:pt x="-131" y="367"/>
                        <a:pt x="150" y="786"/>
                        <a:pt x="150" y="786"/>
                      </a:cubicBezTo>
                      <a:cubicBezTo>
                        <a:pt x="150" y="786"/>
                        <a:pt x="213" y="722"/>
                        <a:pt x="283" y="639"/>
                      </a:cubicBezTo>
                      <a:cubicBezTo>
                        <a:pt x="211" y="590"/>
                        <a:pt x="148" y="529"/>
                        <a:pt x="114" y="44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7" name="Google Shape;4037;p27"/>
                <p:cNvSpPr/>
                <p:nvPr/>
              </p:nvSpPr>
              <p:spPr>
                <a:xfrm>
                  <a:off x="5354133" y="4883402"/>
                  <a:ext cx="217482" cy="128330"/>
                </a:xfrm>
                <a:custGeom>
                  <a:rect b="b" l="l" r="r" t="t"/>
                  <a:pathLst>
                    <a:path extrusionOk="0" h="393" w="666">
                      <a:moveTo>
                        <a:pt x="340" y="236"/>
                      </a:moveTo>
                      <a:cubicBezTo>
                        <a:pt x="280" y="192"/>
                        <a:pt x="214" y="137"/>
                        <a:pt x="184" y="67"/>
                      </a:cubicBezTo>
                      <a:cubicBezTo>
                        <a:pt x="174" y="44"/>
                        <a:pt x="167" y="21"/>
                        <a:pt x="165" y="0"/>
                      </a:cubicBezTo>
                      <a:cubicBezTo>
                        <a:pt x="112" y="2"/>
                        <a:pt x="57" y="10"/>
                        <a:pt x="0" y="25"/>
                      </a:cubicBezTo>
                      <a:cubicBezTo>
                        <a:pt x="0" y="25"/>
                        <a:pt x="320" y="462"/>
                        <a:pt x="593" y="384"/>
                      </a:cubicBezTo>
                      <a:cubicBezTo>
                        <a:pt x="627" y="374"/>
                        <a:pt x="651" y="359"/>
                        <a:pt x="666" y="341"/>
                      </a:cubicBezTo>
                      <a:cubicBezTo>
                        <a:pt x="549" y="349"/>
                        <a:pt x="442" y="312"/>
                        <a:pt x="340" y="23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38" name="Google Shape;4038;p27"/>
              <p:cNvSpPr/>
              <p:nvPr/>
            </p:nvSpPr>
            <p:spPr>
              <a:xfrm>
                <a:off x="7776886" y="4234691"/>
                <a:ext cx="620347" cy="1045976"/>
              </a:xfrm>
              <a:custGeom>
                <a:rect b="b" l="l" r="r" t="t"/>
                <a:pathLst>
                  <a:path extrusionOk="0" h="2912" w="1727">
                    <a:moveTo>
                      <a:pt x="27" y="2907"/>
                    </a:moveTo>
                    <a:cubicBezTo>
                      <a:pt x="172" y="2782"/>
                      <a:pt x="304" y="2618"/>
                      <a:pt x="422" y="2452"/>
                    </a:cubicBezTo>
                    <a:cubicBezTo>
                      <a:pt x="429" y="2454"/>
                      <a:pt x="439" y="2455"/>
                      <a:pt x="451" y="2456"/>
                    </a:cubicBezTo>
                    <a:cubicBezTo>
                      <a:pt x="477" y="2459"/>
                      <a:pt x="513" y="2460"/>
                      <a:pt x="555" y="2456"/>
                    </a:cubicBezTo>
                    <a:cubicBezTo>
                      <a:pt x="597" y="2452"/>
                      <a:pt x="646" y="2444"/>
                      <a:pt x="697" y="2429"/>
                    </a:cubicBezTo>
                    <a:cubicBezTo>
                      <a:pt x="748" y="2414"/>
                      <a:pt x="802" y="2394"/>
                      <a:pt x="855" y="2369"/>
                    </a:cubicBezTo>
                    <a:cubicBezTo>
                      <a:pt x="908" y="2344"/>
                      <a:pt x="961" y="2314"/>
                      <a:pt x="1009" y="2282"/>
                    </a:cubicBezTo>
                    <a:cubicBezTo>
                      <a:pt x="1034" y="2265"/>
                      <a:pt x="1057" y="2249"/>
                      <a:pt x="1079" y="2232"/>
                    </a:cubicBezTo>
                    <a:cubicBezTo>
                      <a:pt x="1100" y="2215"/>
                      <a:pt x="1121" y="2197"/>
                      <a:pt x="1140" y="2180"/>
                    </a:cubicBezTo>
                    <a:cubicBezTo>
                      <a:pt x="1158" y="2163"/>
                      <a:pt x="1175" y="2147"/>
                      <a:pt x="1190" y="2131"/>
                    </a:cubicBezTo>
                    <a:cubicBezTo>
                      <a:pt x="1205" y="2116"/>
                      <a:pt x="1218" y="2102"/>
                      <a:pt x="1229" y="2089"/>
                    </a:cubicBezTo>
                    <a:cubicBezTo>
                      <a:pt x="1250" y="2065"/>
                      <a:pt x="1261" y="2048"/>
                      <a:pt x="1261" y="2048"/>
                    </a:cubicBezTo>
                    <a:cubicBezTo>
                      <a:pt x="1261" y="2048"/>
                      <a:pt x="1246" y="2044"/>
                      <a:pt x="1221" y="2041"/>
                    </a:cubicBezTo>
                    <a:cubicBezTo>
                      <a:pt x="1208" y="2040"/>
                      <a:pt x="1193" y="2039"/>
                      <a:pt x="1175" y="2039"/>
                    </a:cubicBezTo>
                    <a:cubicBezTo>
                      <a:pt x="1158" y="2038"/>
                      <a:pt x="1138" y="2039"/>
                      <a:pt x="1117" y="2041"/>
                    </a:cubicBezTo>
                    <a:cubicBezTo>
                      <a:pt x="1096" y="2043"/>
                      <a:pt x="1073" y="2046"/>
                      <a:pt x="1049" y="2051"/>
                    </a:cubicBezTo>
                    <a:cubicBezTo>
                      <a:pt x="1026" y="2055"/>
                      <a:pt x="1001" y="2061"/>
                      <a:pt x="975" y="2068"/>
                    </a:cubicBezTo>
                    <a:cubicBezTo>
                      <a:pt x="924" y="2083"/>
                      <a:pt x="870" y="2104"/>
                      <a:pt x="817" y="2129"/>
                    </a:cubicBezTo>
                    <a:cubicBezTo>
                      <a:pt x="764" y="2154"/>
                      <a:pt x="711" y="2184"/>
                      <a:pt x="663" y="2216"/>
                    </a:cubicBezTo>
                    <a:cubicBezTo>
                      <a:pt x="614" y="2249"/>
                      <a:pt x="570" y="2284"/>
                      <a:pt x="532" y="2318"/>
                    </a:cubicBezTo>
                    <a:cubicBezTo>
                      <a:pt x="514" y="2334"/>
                      <a:pt x="497" y="2350"/>
                      <a:pt x="483" y="2366"/>
                    </a:cubicBezTo>
                    <a:cubicBezTo>
                      <a:pt x="491" y="2353"/>
                      <a:pt x="500" y="2340"/>
                      <a:pt x="509" y="2327"/>
                    </a:cubicBezTo>
                    <a:cubicBezTo>
                      <a:pt x="593" y="2204"/>
                      <a:pt x="671" y="2076"/>
                      <a:pt x="744" y="1946"/>
                    </a:cubicBezTo>
                    <a:cubicBezTo>
                      <a:pt x="749" y="1946"/>
                      <a:pt x="755" y="1947"/>
                      <a:pt x="762" y="1948"/>
                    </a:cubicBezTo>
                    <a:cubicBezTo>
                      <a:pt x="788" y="1950"/>
                      <a:pt x="824" y="1952"/>
                      <a:pt x="866" y="1948"/>
                    </a:cubicBezTo>
                    <a:cubicBezTo>
                      <a:pt x="908" y="1945"/>
                      <a:pt x="957" y="1935"/>
                      <a:pt x="1008" y="1920"/>
                    </a:cubicBezTo>
                    <a:cubicBezTo>
                      <a:pt x="1059" y="1906"/>
                      <a:pt x="1113" y="1885"/>
                      <a:pt x="1166" y="1860"/>
                    </a:cubicBezTo>
                    <a:cubicBezTo>
                      <a:pt x="1220" y="1835"/>
                      <a:pt x="1272" y="1806"/>
                      <a:pt x="1320" y="1773"/>
                    </a:cubicBezTo>
                    <a:cubicBezTo>
                      <a:pt x="1345" y="1757"/>
                      <a:pt x="1368" y="1740"/>
                      <a:pt x="1390" y="1723"/>
                    </a:cubicBezTo>
                    <a:cubicBezTo>
                      <a:pt x="1412" y="1706"/>
                      <a:pt x="1432" y="1688"/>
                      <a:pt x="1451" y="1672"/>
                    </a:cubicBezTo>
                    <a:cubicBezTo>
                      <a:pt x="1469" y="1655"/>
                      <a:pt x="1486" y="1638"/>
                      <a:pt x="1501" y="1623"/>
                    </a:cubicBezTo>
                    <a:cubicBezTo>
                      <a:pt x="1516" y="1607"/>
                      <a:pt x="1529" y="1593"/>
                      <a:pt x="1540" y="1581"/>
                    </a:cubicBezTo>
                    <a:cubicBezTo>
                      <a:pt x="1561" y="1556"/>
                      <a:pt x="1572" y="1539"/>
                      <a:pt x="1572" y="1539"/>
                    </a:cubicBezTo>
                    <a:cubicBezTo>
                      <a:pt x="1572" y="1539"/>
                      <a:pt x="1557" y="1535"/>
                      <a:pt x="1532" y="1532"/>
                    </a:cubicBezTo>
                    <a:cubicBezTo>
                      <a:pt x="1519" y="1531"/>
                      <a:pt x="1504" y="1530"/>
                      <a:pt x="1487" y="1530"/>
                    </a:cubicBezTo>
                    <a:cubicBezTo>
                      <a:pt x="1469" y="1530"/>
                      <a:pt x="1450" y="1531"/>
                      <a:pt x="1428" y="1532"/>
                    </a:cubicBezTo>
                    <a:cubicBezTo>
                      <a:pt x="1407" y="1535"/>
                      <a:pt x="1385" y="1537"/>
                      <a:pt x="1361" y="1542"/>
                    </a:cubicBezTo>
                    <a:cubicBezTo>
                      <a:pt x="1337" y="1546"/>
                      <a:pt x="1312" y="1552"/>
                      <a:pt x="1286" y="1560"/>
                    </a:cubicBezTo>
                    <a:cubicBezTo>
                      <a:pt x="1235" y="1574"/>
                      <a:pt x="1181" y="1595"/>
                      <a:pt x="1128" y="1620"/>
                    </a:cubicBezTo>
                    <a:cubicBezTo>
                      <a:pt x="1075" y="1646"/>
                      <a:pt x="1022" y="1675"/>
                      <a:pt x="974" y="1708"/>
                    </a:cubicBezTo>
                    <a:cubicBezTo>
                      <a:pt x="926" y="1740"/>
                      <a:pt x="881" y="1775"/>
                      <a:pt x="844" y="1809"/>
                    </a:cubicBezTo>
                    <a:cubicBezTo>
                      <a:pt x="824" y="1827"/>
                      <a:pt x="806" y="1844"/>
                      <a:pt x="791" y="1860"/>
                    </a:cubicBezTo>
                    <a:cubicBezTo>
                      <a:pt x="860" y="1731"/>
                      <a:pt x="925" y="1600"/>
                      <a:pt x="985" y="1467"/>
                    </a:cubicBezTo>
                    <a:cubicBezTo>
                      <a:pt x="991" y="1465"/>
                      <a:pt x="997" y="1464"/>
                      <a:pt x="1005" y="1462"/>
                    </a:cubicBezTo>
                    <a:cubicBezTo>
                      <a:pt x="1032" y="1455"/>
                      <a:pt x="1069" y="1442"/>
                      <a:pt x="1111" y="1423"/>
                    </a:cubicBezTo>
                    <a:cubicBezTo>
                      <a:pt x="1153" y="1404"/>
                      <a:pt x="1201" y="1379"/>
                      <a:pt x="1249" y="1347"/>
                    </a:cubicBezTo>
                    <a:cubicBezTo>
                      <a:pt x="1298" y="1315"/>
                      <a:pt x="1348" y="1277"/>
                      <a:pt x="1396" y="1235"/>
                    </a:cubicBezTo>
                    <a:cubicBezTo>
                      <a:pt x="1444" y="1193"/>
                      <a:pt x="1489" y="1148"/>
                      <a:pt x="1530" y="1101"/>
                    </a:cubicBezTo>
                    <a:cubicBezTo>
                      <a:pt x="1551" y="1078"/>
                      <a:pt x="1570" y="1055"/>
                      <a:pt x="1588" y="1032"/>
                    </a:cubicBezTo>
                    <a:cubicBezTo>
                      <a:pt x="1606" y="1009"/>
                      <a:pt x="1622" y="985"/>
                      <a:pt x="1637" y="964"/>
                    </a:cubicBezTo>
                    <a:cubicBezTo>
                      <a:pt x="1652" y="942"/>
                      <a:pt x="1665" y="921"/>
                      <a:pt x="1676" y="902"/>
                    </a:cubicBezTo>
                    <a:cubicBezTo>
                      <a:pt x="1687" y="883"/>
                      <a:pt x="1697" y="865"/>
                      <a:pt x="1704" y="851"/>
                    </a:cubicBezTo>
                    <a:cubicBezTo>
                      <a:pt x="1720" y="821"/>
                      <a:pt x="1727" y="802"/>
                      <a:pt x="1727" y="802"/>
                    </a:cubicBezTo>
                    <a:cubicBezTo>
                      <a:pt x="1727" y="802"/>
                      <a:pt x="1711" y="804"/>
                      <a:pt x="1684" y="811"/>
                    </a:cubicBezTo>
                    <a:cubicBezTo>
                      <a:pt x="1670" y="814"/>
                      <a:pt x="1655" y="819"/>
                      <a:pt x="1637" y="825"/>
                    </a:cubicBezTo>
                    <a:cubicBezTo>
                      <a:pt x="1619" y="832"/>
                      <a:pt x="1599" y="840"/>
                      <a:pt x="1578" y="849"/>
                    </a:cubicBezTo>
                    <a:cubicBezTo>
                      <a:pt x="1557" y="859"/>
                      <a:pt x="1534" y="870"/>
                      <a:pt x="1511" y="882"/>
                    </a:cubicBezTo>
                    <a:cubicBezTo>
                      <a:pt x="1488" y="895"/>
                      <a:pt x="1464" y="910"/>
                      <a:pt x="1440" y="926"/>
                    </a:cubicBezTo>
                    <a:cubicBezTo>
                      <a:pt x="1391" y="957"/>
                      <a:pt x="1341" y="996"/>
                      <a:pt x="1294" y="1037"/>
                    </a:cubicBezTo>
                    <a:cubicBezTo>
                      <a:pt x="1246" y="1079"/>
                      <a:pt x="1200" y="1125"/>
                      <a:pt x="1159" y="1171"/>
                    </a:cubicBezTo>
                    <a:cubicBezTo>
                      <a:pt x="1119" y="1217"/>
                      <a:pt x="1083" y="1264"/>
                      <a:pt x="1054" y="1306"/>
                    </a:cubicBezTo>
                    <a:cubicBezTo>
                      <a:pt x="1101" y="1193"/>
                      <a:pt x="1146" y="1079"/>
                      <a:pt x="1187" y="963"/>
                    </a:cubicBezTo>
                    <a:cubicBezTo>
                      <a:pt x="1205" y="938"/>
                      <a:pt x="1226" y="906"/>
                      <a:pt x="1248" y="869"/>
                    </a:cubicBezTo>
                    <a:cubicBezTo>
                      <a:pt x="1274" y="822"/>
                      <a:pt x="1301" y="768"/>
                      <a:pt x="1326" y="710"/>
                    </a:cubicBezTo>
                    <a:cubicBezTo>
                      <a:pt x="1351" y="651"/>
                      <a:pt x="1373" y="588"/>
                      <a:pt x="1391" y="524"/>
                    </a:cubicBezTo>
                    <a:cubicBezTo>
                      <a:pt x="1409" y="461"/>
                      <a:pt x="1423" y="396"/>
                      <a:pt x="1433" y="335"/>
                    </a:cubicBezTo>
                    <a:cubicBezTo>
                      <a:pt x="1437" y="305"/>
                      <a:pt x="1441" y="276"/>
                      <a:pt x="1443" y="247"/>
                    </a:cubicBezTo>
                    <a:cubicBezTo>
                      <a:pt x="1445" y="219"/>
                      <a:pt x="1446" y="192"/>
                      <a:pt x="1447" y="168"/>
                    </a:cubicBezTo>
                    <a:cubicBezTo>
                      <a:pt x="1447" y="143"/>
                      <a:pt x="1447" y="120"/>
                      <a:pt x="1445" y="99"/>
                    </a:cubicBezTo>
                    <a:cubicBezTo>
                      <a:pt x="1444" y="79"/>
                      <a:pt x="1443" y="61"/>
                      <a:pt x="1440" y="46"/>
                    </a:cubicBezTo>
                    <a:cubicBezTo>
                      <a:pt x="1437" y="17"/>
                      <a:pt x="1432" y="0"/>
                      <a:pt x="1432" y="0"/>
                    </a:cubicBezTo>
                    <a:cubicBezTo>
                      <a:pt x="1432" y="0"/>
                      <a:pt x="1419" y="14"/>
                      <a:pt x="1399" y="40"/>
                    </a:cubicBezTo>
                    <a:cubicBezTo>
                      <a:pt x="1389" y="53"/>
                      <a:pt x="1378" y="69"/>
                      <a:pt x="1365" y="88"/>
                    </a:cubicBezTo>
                    <a:cubicBezTo>
                      <a:pt x="1353" y="106"/>
                      <a:pt x="1340" y="127"/>
                      <a:pt x="1327" y="150"/>
                    </a:cubicBezTo>
                    <a:cubicBezTo>
                      <a:pt x="1314" y="173"/>
                      <a:pt x="1300" y="198"/>
                      <a:pt x="1287" y="225"/>
                    </a:cubicBezTo>
                    <a:cubicBezTo>
                      <a:pt x="1274" y="251"/>
                      <a:pt x="1261" y="279"/>
                      <a:pt x="1249" y="309"/>
                    </a:cubicBezTo>
                    <a:cubicBezTo>
                      <a:pt x="1224" y="367"/>
                      <a:pt x="1202" y="430"/>
                      <a:pt x="1184" y="494"/>
                    </a:cubicBezTo>
                    <a:cubicBezTo>
                      <a:pt x="1166" y="558"/>
                      <a:pt x="1152" y="622"/>
                      <a:pt x="1143" y="683"/>
                    </a:cubicBezTo>
                    <a:cubicBezTo>
                      <a:pt x="1133" y="744"/>
                      <a:pt x="1129" y="801"/>
                      <a:pt x="1128" y="851"/>
                    </a:cubicBezTo>
                    <a:cubicBezTo>
                      <a:pt x="1128" y="901"/>
                      <a:pt x="1131" y="943"/>
                      <a:pt x="1135" y="972"/>
                    </a:cubicBezTo>
                    <a:cubicBezTo>
                      <a:pt x="1136" y="982"/>
                      <a:pt x="1137" y="991"/>
                      <a:pt x="1138" y="998"/>
                    </a:cubicBezTo>
                    <a:cubicBezTo>
                      <a:pt x="1071" y="1183"/>
                      <a:pt x="996" y="1366"/>
                      <a:pt x="913" y="1544"/>
                    </a:cubicBezTo>
                    <a:cubicBezTo>
                      <a:pt x="917" y="1515"/>
                      <a:pt x="920" y="1477"/>
                      <a:pt x="922" y="1435"/>
                    </a:cubicBezTo>
                    <a:cubicBezTo>
                      <a:pt x="923" y="1385"/>
                      <a:pt x="921" y="1329"/>
                      <a:pt x="914" y="1272"/>
                    </a:cubicBezTo>
                    <a:cubicBezTo>
                      <a:pt x="907" y="1215"/>
                      <a:pt x="895" y="1157"/>
                      <a:pt x="880" y="1102"/>
                    </a:cubicBezTo>
                    <a:cubicBezTo>
                      <a:pt x="864" y="1046"/>
                      <a:pt x="845" y="993"/>
                      <a:pt x="822" y="945"/>
                    </a:cubicBezTo>
                    <a:cubicBezTo>
                      <a:pt x="811" y="922"/>
                      <a:pt x="799" y="899"/>
                      <a:pt x="787" y="879"/>
                    </a:cubicBezTo>
                    <a:cubicBezTo>
                      <a:pt x="774" y="858"/>
                      <a:pt x="762" y="840"/>
                      <a:pt x="749" y="823"/>
                    </a:cubicBezTo>
                    <a:cubicBezTo>
                      <a:pt x="737" y="806"/>
                      <a:pt x="725" y="791"/>
                      <a:pt x="713" y="778"/>
                    </a:cubicBezTo>
                    <a:cubicBezTo>
                      <a:pt x="701" y="766"/>
                      <a:pt x="691" y="755"/>
                      <a:pt x="681" y="746"/>
                    </a:cubicBezTo>
                    <a:cubicBezTo>
                      <a:pt x="662" y="729"/>
                      <a:pt x="649" y="721"/>
                      <a:pt x="649" y="721"/>
                    </a:cubicBezTo>
                    <a:cubicBezTo>
                      <a:pt x="649" y="721"/>
                      <a:pt x="644" y="741"/>
                      <a:pt x="639" y="772"/>
                    </a:cubicBezTo>
                    <a:cubicBezTo>
                      <a:pt x="636" y="788"/>
                      <a:pt x="634" y="807"/>
                      <a:pt x="632" y="828"/>
                    </a:cubicBezTo>
                    <a:cubicBezTo>
                      <a:pt x="630" y="850"/>
                      <a:pt x="628" y="873"/>
                      <a:pt x="627" y="898"/>
                    </a:cubicBezTo>
                    <a:cubicBezTo>
                      <a:pt x="627" y="923"/>
                      <a:pt x="627" y="949"/>
                      <a:pt x="628" y="977"/>
                    </a:cubicBezTo>
                    <a:cubicBezTo>
                      <a:pt x="629" y="1004"/>
                      <a:pt x="632" y="1032"/>
                      <a:pt x="635" y="1061"/>
                    </a:cubicBezTo>
                    <a:cubicBezTo>
                      <a:pt x="642" y="1118"/>
                      <a:pt x="654" y="1176"/>
                      <a:pt x="670" y="1231"/>
                    </a:cubicBezTo>
                    <a:cubicBezTo>
                      <a:pt x="685" y="1287"/>
                      <a:pt x="705" y="1340"/>
                      <a:pt x="728" y="1387"/>
                    </a:cubicBezTo>
                    <a:cubicBezTo>
                      <a:pt x="750" y="1435"/>
                      <a:pt x="775" y="1476"/>
                      <a:pt x="800" y="1510"/>
                    </a:cubicBezTo>
                    <a:cubicBezTo>
                      <a:pt x="825" y="1544"/>
                      <a:pt x="850" y="1570"/>
                      <a:pt x="868" y="1586"/>
                    </a:cubicBezTo>
                    <a:cubicBezTo>
                      <a:pt x="875" y="1592"/>
                      <a:pt x="881" y="1597"/>
                      <a:pt x="886" y="1601"/>
                    </a:cubicBezTo>
                    <a:cubicBezTo>
                      <a:pt x="800" y="1779"/>
                      <a:pt x="706" y="1953"/>
                      <a:pt x="603" y="2120"/>
                    </a:cubicBezTo>
                    <a:cubicBezTo>
                      <a:pt x="604" y="2114"/>
                      <a:pt x="605" y="2108"/>
                      <a:pt x="606" y="2100"/>
                    </a:cubicBezTo>
                    <a:cubicBezTo>
                      <a:pt x="611" y="2069"/>
                      <a:pt x="616" y="2025"/>
                      <a:pt x="617" y="1975"/>
                    </a:cubicBezTo>
                    <a:cubicBezTo>
                      <a:pt x="618" y="1925"/>
                      <a:pt x="616" y="1869"/>
                      <a:pt x="609" y="1812"/>
                    </a:cubicBezTo>
                    <a:cubicBezTo>
                      <a:pt x="603" y="1755"/>
                      <a:pt x="591" y="1697"/>
                      <a:pt x="575" y="1641"/>
                    </a:cubicBezTo>
                    <a:cubicBezTo>
                      <a:pt x="560" y="1586"/>
                      <a:pt x="540" y="1532"/>
                      <a:pt x="518" y="1485"/>
                    </a:cubicBezTo>
                    <a:cubicBezTo>
                      <a:pt x="506" y="1461"/>
                      <a:pt x="494" y="1439"/>
                      <a:pt x="482" y="1419"/>
                    </a:cubicBezTo>
                    <a:cubicBezTo>
                      <a:pt x="470" y="1398"/>
                      <a:pt x="457" y="1380"/>
                      <a:pt x="445" y="1363"/>
                    </a:cubicBezTo>
                    <a:cubicBezTo>
                      <a:pt x="432" y="1346"/>
                      <a:pt x="420" y="1331"/>
                      <a:pt x="409" y="1318"/>
                    </a:cubicBezTo>
                    <a:cubicBezTo>
                      <a:pt x="397" y="1305"/>
                      <a:pt x="386" y="1295"/>
                      <a:pt x="377" y="1286"/>
                    </a:cubicBezTo>
                    <a:cubicBezTo>
                      <a:pt x="358" y="1269"/>
                      <a:pt x="345" y="1261"/>
                      <a:pt x="345" y="1261"/>
                    </a:cubicBezTo>
                    <a:cubicBezTo>
                      <a:pt x="345" y="1261"/>
                      <a:pt x="340" y="1281"/>
                      <a:pt x="334" y="1312"/>
                    </a:cubicBezTo>
                    <a:cubicBezTo>
                      <a:pt x="332" y="1328"/>
                      <a:pt x="329" y="1347"/>
                      <a:pt x="327" y="1368"/>
                    </a:cubicBezTo>
                    <a:cubicBezTo>
                      <a:pt x="325" y="1389"/>
                      <a:pt x="324" y="1413"/>
                      <a:pt x="323" y="1438"/>
                    </a:cubicBezTo>
                    <a:cubicBezTo>
                      <a:pt x="323" y="1463"/>
                      <a:pt x="322" y="1489"/>
                      <a:pt x="324" y="1516"/>
                    </a:cubicBezTo>
                    <a:cubicBezTo>
                      <a:pt x="325" y="1544"/>
                      <a:pt x="327" y="1572"/>
                      <a:pt x="331" y="1600"/>
                    </a:cubicBezTo>
                    <a:cubicBezTo>
                      <a:pt x="338" y="1657"/>
                      <a:pt x="350" y="1715"/>
                      <a:pt x="365" y="1771"/>
                    </a:cubicBezTo>
                    <a:cubicBezTo>
                      <a:pt x="381" y="1827"/>
                      <a:pt x="401" y="1880"/>
                      <a:pt x="423" y="1927"/>
                    </a:cubicBezTo>
                    <a:cubicBezTo>
                      <a:pt x="446" y="1975"/>
                      <a:pt x="471" y="2016"/>
                      <a:pt x="496" y="2050"/>
                    </a:cubicBezTo>
                    <a:cubicBezTo>
                      <a:pt x="521" y="2083"/>
                      <a:pt x="545" y="2109"/>
                      <a:pt x="564" y="2126"/>
                    </a:cubicBezTo>
                    <a:cubicBezTo>
                      <a:pt x="573" y="2135"/>
                      <a:pt x="581" y="2141"/>
                      <a:pt x="587" y="2145"/>
                    </a:cubicBezTo>
                    <a:cubicBezTo>
                      <a:pt x="547" y="2209"/>
                      <a:pt x="506" y="2272"/>
                      <a:pt x="463" y="2334"/>
                    </a:cubicBezTo>
                    <a:cubicBezTo>
                      <a:pt x="410" y="2409"/>
                      <a:pt x="355" y="2486"/>
                      <a:pt x="297" y="2561"/>
                    </a:cubicBezTo>
                    <a:cubicBezTo>
                      <a:pt x="299" y="2553"/>
                      <a:pt x="301" y="2544"/>
                      <a:pt x="302" y="2533"/>
                    </a:cubicBezTo>
                    <a:cubicBezTo>
                      <a:pt x="307" y="2502"/>
                      <a:pt x="312" y="2458"/>
                      <a:pt x="313" y="2408"/>
                    </a:cubicBezTo>
                    <a:cubicBezTo>
                      <a:pt x="315" y="2358"/>
                      <a:pt x="313" y="2302"/>
                      <a:pt x="306" y="2246"/>
                    </a:cubicBezTo>
                    <a:cubicBezTo>
                      <a:pt x="299" y="2188"/>
                      <a:pt x="287" y="2130"/>
                      <a:pt x="272" y="2075"/>
                    </a:cubicBezTo>
                    <a:cubicBezTo>
                      <a:pt x="256" y="2019"/>
                      <a:pt x="237" y="1966"/>
                      <a:pt x="214" y="1918"/>
                    </a:cubicBezTo>
                    <a:cubicBezTo>
                      <a:pt x="203" y="1895"/>
                      <a:pt x="191" y="1872"/>
                      <a:pt x="178" y="1852"/>
                    </a:cubicBezTo>
                    <a:cubicBezTo>
                      <a:pt x="166" y="1831"/>
                      <a:pt x="153" y="1813"/>
                      <a:pt x="141" y="1796"/>
                    </a:cubicBezTo>
                    <a:cubicBezTo>
                      <a:pt x="129" y="1779"/>
                      <a:pt x="117" y="1764"/>
                      <a:pt x="105" y="1751"/>
                    </a:cubicBezTo>
                    <a:cubicBezTo>
                      <a:pt x="93" y="1739"/>
                      <a:pt x="82" y="1728"/>
                      <a:pt x="73" y="1719"/>
                    </a:cubicBezTo>
                    <a:cubicBezTo>
                      <a:pt x="54" y="1702"/>
                      <a:pt x="41" y="1694"/>
                      <a:pt x="41" y="1694"/>
                    </a:cubicBezTo>
                    <a:cubicBezTo>
                      <a:pt x="41" y="1694"/>
                      <a:pt x="36" y="1714"/>
                      <a:pt x="31" y="1745"/>
                    </a:cubicBezTo>
                    <a:cubicBezTo>
                      <a:pt x="28" y="1761"/>
                      <a:pt x="26" y="1780"/>
                      <a:pt x="24" y="1801"/>
                    </a:cubicBezTo>
                    <a:cubicBezTo>
                      <a:pt x="22" y="1823"/>
                      <a:pt x="20" y="1846"/>
                      <a:pt x="19" y="1871"/>
                    </a:cubicBezTo>
                    <a:cubicBezTo>
                      <a:pt x="19" y="1896"/>
                      <a:pt x="19" y="1923"/>
                      <a:pt x="20" y="1949"/>
                    </a:cubicBezTo>
                    <a:cubicBezTo>
                      <a:pt x="21" y="1977"/>
                      <a:pt x="24" y="2005"/>
                      <a:pt x="27" y="2033"/>
                    </a:cubicBezTo>
                    <a:cubicBezTo>
                      <a:pt x="34" y="2091"/>
                      <a:pt x="46" y="2148"/>
                      <a:pt x="61" y="2204"/>
                    </a:cubicBezTo>
                    <a:cubicBezTo>
                      <a:pt x="77" y="2260"/>
                      <a:pt x="97" y="2313"/>
                      <a:pt x="119" y="2360"/>
                    </a:cubicBezTo>
                    <a:cubicBezTo>
                      <a:pt x="142" y="2408"/>
                      <a:pt x="167" y="2449"/>
                      <a:pt x="192" y="2483"/>
                    </a:cubicBezTo>
                    <a:cubicBezTo>
                      <a:pt x="217" y="2517"/>
                      <a:pt x="241" y="2542"/>
                      <a:pt x="260" y="2559"/>
                    </a:cubicBezTo>
                    <a:cubicBezTo>
                      <a:pt x="270" y="2568"/>
                      <a:pt x="278" y="2574"/>
                      <a:pt x="283" y="2579"/>
                    </a:cubicBezTo>
                    <a:cubicBezTo>
                      <a:pt x="198" y="2687"/>
                      <a:pt x="107" y="2790"/>
                      <a:pt x="9" y="2874"/>
                    </a:cubicBezTo>
                    <a:cubicBezTo>
                      <a:pt x="-12" y="2892"/>
                      <a:pt x="6" y="2925"/>
                      <a:pt x="27" y="29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039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p28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041" name="Google Shape;4041;p28"/>
          <p:cNvSpPr txBox="1"/>
          <p:nvPr>
            <p:ph hasCustomPrompt="1" type="title"/>
          </p:nvPr>
        </p:nvSpPr>
        <p:spPr>
          <a:xfrm>
            <a:off x="713225" y="540000"/>
            <a:ext cx="4104000" cy="877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4042" name="Google Shape;4042;p28"/>
          <p:cNvSpPr txBox="1"/>
          <p:nvPr>
            <p:ph idx="1" type="subTitle"/>
          </p:nvPr>
        </p:nvSpPr>
        <p:spPr>
          <a:xfrm>
            <a:off x="713225" y="1341001"/>
            <a:ext cx="4104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43" name="Google Shape;4043;p28"/>
          <p:cNvSpPr txBox="1"/>
          <p:nvPr>
            <p:ph hasCustomPrompt="1" idx="2" type="title"/>
          </p:nvPr>
        </p:nvSpPr>
        <p:spPr>
          <a:xfrm>
            <a:off x="713225" y="1960181"/>
            <a:ext cx="4104000" cy="877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4044" name="Google Shape;4044;p28"/>
          <p:cNvSpPr txBox="1"/>
          <p:nvPr>
            <p:ph idx="3" type="subTitle"/>
          </p:nvPr>
        </p:nvSpPr>
        <p:spPr>
          <a:xfrm>
            <a:off x="713225" y="2761178"/>
            <a:ext cx="4104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45" name="Google Shape;4045;p28"/>
          <p:cNvSpPr txBox="1"/>
          <p:nvPr>
            <p:ph hasCustomPrompt="1" idx="4" type="title"/>
          </p:nvPr>
        </p:nvSpPr>
        <p:spPr>
          <a:xfrm>
            <a:off x="713225" y="3371888"/>
            <a:ext cx="4104000" cy="877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4046" name="Google Shape;4046;p28"/>
          <p:cNvSpPr txBox="1"/>
          <p:nvPr>
            <p:ph idx="5" type="subTitle"/>
          </p:nvPr>
        </p:nvSpPr>
        <p:spPr>
          <a:xfrm>
            <a:off x="713225" y="4172906"/>
            <a:ext cx="4104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47" name="Shape 4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8" name="Google Shape;4048;p29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049" name="Google Shape;4049;p29"/>
          <p:cNvSpPr txBox="1"/>
          <p:nvPr/>
        </p:nvSpPr>
        <p:spPr>
          <a:xfrm>
            <a:off x="713282" y="3680600"/>
            <a:ext cx="489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CREDITS: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endParaRPr b="1" sz="1200" u="sng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4050" name="Google Shape;4050;p29"/>
          <p:cNvGrpSpPr/>
          <p:nvPr/>
        </p:nvGrpSpPr>
        <p:grpSpPr>
          <a:xfrm>
            <a:off x="-152402" y="-152407"/>
            <a:ext cx="2061732" cy="1913931"/>
            <a:chOff x="-152402" y="-152407"/>
            <a:chExt cx="2061732" cy="1913931"/>
          </a:xfrm>
        </p:grpSpPr>
        <p:grpSp>
          <p:nvGrpSpPr>
            <p:cNvPr id="4051" name="Google Shape;4051;p29"/>
            <p:cNvGrpSpPr/>
            <p:nvPr/>
          </p:nvGrpSpPr>
          <p:grpSpPr>
            <a:xfrm flipH="1">
              <a:off x="666713" y="-152407"/>
              <a:ext cx="1242617" cy="703088"/>
              <a:chOff x="7920499" y="834309"/>
              <a:chExt cx="741595" cy="419604"/>
            </a:xfrm>
          </p:grpSpPr>
          <p:sp>
            <p:nvSpPr>
              <p:cNvPr id="4052" name="Google Shape;4052;p29"/>
              <p:cNvSpPr/>
              <p:nvPr/>
            </p:nvSpPr>
            <p:spPr>
              <a:xfrm>
                <a:off x="7920499" y="942394"/>
                <a:ext cx="231851" cy="102534"/>
              </a:xfrm>
              <a:custGeom>
                <a:rect b="b" l="l" r="r" t="t"/>
                <a:pathLst>
                  <a:path extrusionOk="0" h="314" w="710">
                    <a:moveTo>
                      <a:pt x="710" y="291"/>
                    </a:moveTo>
                    <a:cubicBezTo>
                      <a:pt x="710" y="291"/>
                      <a:pt x="575" y="213"/>
                      <a:pt x="443" y="128"/>
                    </a:cubicBezTo>
                    <a:cubicBezTo>
                      <a:pt x="312" y="42"/>
                      <a:pt x="112" y="-54"/>
                      <a:pt x="29" y="36"/>
                    </a:cubicBezTo>
                    <a:cubicBezTo>
                      <a:pt x="-54" y="127"/>
                      <a:pt x="49" y="244"/>
                      <a:pt x="222" y="293"/>
                    </a:cubicBezTo>
                    <a:cubicBezTo>
                      <a:pt x="396" y="342"/>
                      <a:pt x="710" y="291"/>
                      <a:pt x="710" y="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3" name="Google Shape;4053;p29"/>
              <p:cNvSpPr/>
              <p:nvPr/>
            </p:nvSpPr>
            <p:spPr>
              <a:xfrm>
                <a:off x="7920499" y="944026"/>
                <a:ext cx="231851" cy="100901"/>
              </a:xfrm>
              <a:custGeom>
                <a:rect b="b" l="l" r="r" t="t"/>
                <a:pathLst>
                  <a:path extrusionOk="0" h="309" w="710">
                    <a:moveTo>
                      <a:pt x="29" y="31"/>
                    </a:moveTo>
                    <a:cubicBezTo>
                      <a:pt x="44" y="15"/>
                      <a:pt x="63" y="5"/>
                      <a:pt x="85" y="0"/>
                    </a:cubicBezTo>
                    <a:cubicBezTo>
                      <a:pt x="83" y="1"/>
                      <a:pt x="82" y="2"/>
                      <a:pt x="81" y="3"/>
                    </a:cubicBezTo>
                    <a:cubicBezTo>
                      <a:pt x="-2" y="94"/>
                      <a:pt x="100" y="211"/>
                      <a:pt x="274" y="260"/>
                    </a:cubicBezTo>
                    <a:cubicBezTo>
                      <a:pt x="392" y="293"/>
                      <a:pt x="575" y="280"/>
                      <a:pt x="680" y="269"/>
                    </a:cubicBezTo>
                    <a:cubicBezTo>
                      <a:pt x="699" y="280"/>
                      <a:pt x="710" y="286"/>
                      <a:pt x="710" y="286"/>
                    </a:cubicBezTo>
                    <a:cubicBezTo>
                      <a:pt x="710" y="286"/>
                      <a:pt x="396" y="337"/>
                      <a:pt x="222" y="288"/>
                    </a:cubicBezTo>
                    <a:cubicBezTo>
                      <a:pt x="49" y="239"/>
                      <a:pt x="-54" y="122"/>
                      <a:pt x="29" y="3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4" name="Google Shape;4054;p29"/>
              <p:cNvSpPr/>
              <p:nvPr/>
            </p:nvSpPr>
            <p:spPr>
              <a:xfrm>
                <a:off x="8117736" y="834309"/>
                <a:ext cx="181235" cy="178617"/>
              </a:xfrm>
              <a:custGeom>
                <a:rect b="b" l="l" r="r" t="t"/>
                <a:pathLst>
                  <a:path extrusionOk="0" h="547" w="555">
                    <a:moveTo>
                      <a:pt x="555" y="547"/>
                    </a:moveTo>
                    <a:cubicBezTo>
                      <a:pt x="555" y="547"/>
                      <a:pt x="471" y="414"/>
                      <a:pt x="394" y="278"/>
                    </a:cubicBezTo>
                    <a:cubicBezTo>
                      <a:pt x="327" y="158"/>
                      <a:pt x="216" y="7"/>
                      <a:pt x="112" y="0"/>
                    </a:cubicBezTo>
                    <a:lnTo>
                      <a:pt x="97" y="0"/>
                    </a:lnTo>
                    <a:cubicBezTo>
                      <a:pt x="88" y="1"/>
                      <a:pt x="78" y="3"/>
                      <a:pt x="69" y="6"/>
                    </a:cubicBezTo>
                    <a:cubicBezTo>
                      <a:pt x="-46" y="48"/>
                      <a:pt x="-10" y="200"/>
                      <a:pt x="122" y="323"/>
                    </a:cubicBezTo>
                    <a:cubicBezTo>
                      <a:pt x="253" y="446"/>
                      <a:pt x="555" y="547"/>
                      <a:pt x="555" y="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5" name="Google Shape;4055;p29"/>
              <p:cNvSpPr/>
              <p:nvPr/>
            </p:nvSpPr>
            <p:spPr>
              <a:xfrm>
                <a:off x="8117736" y="834309"/>
                <a:ext cx="181235" cy="178617"/>
              </a:xfrm>
              <a:custGeom>
                <a:rect b="b" l="l" r="r" t="t"/>
                <a:pathLst>
                  <a:path extrusionOk="0" h="547" w="555">
                    <a:moveTo>
                      <a:pt x="69" y="6"/>
                    </a:moveTo>
                    <a:cubicBezTo>
                      <a:pt x="90" y="-1"/>
                      <a:pt x="111" y="-2"/>
                      <a:pt x="133" y="4"/>
                    </a:cubicBezTo>
                    <a:cubicBezTo>
                      <a:pt x="131" y="4"/>
                      <a:pt x="129" y="5"/>
                      <a:pt x="127" y="5"/>
                    </a:cubicBezTo>
                    <a:cubicBezTo>
                      <a:pt x="12" y="47"/>
                      <a:pt x="49" y="199"/>
                      <a:pt x="180" y="322"/>
                    </a:cubicBezTo>
                    <a:cubicBezTo>
                      <a:pt x="270" y="406"/>
                      <a:pt x="438" y="479"/>
                      <a:pt x="537" y="517"/>
                    </a:cubicBezTo>
                    <a:cubicBezTo>
                      <a:pt x="548" y="536"/>
                      <a:pt x="555" y="547"/>
                      <a:pt x="555" y="547"/>
                    </a:cubicBezTo>
                    <a:cubicBezTo>
                      <a:pt x="555" y="547"/>
                      <a:pt x="253" y="446"/>
                      <a:pt x="122" y="323"/>
                    </a:cubicBezTo>
                    <a:cubicBezTo>
                      <a:pt x="-10" y="200"/>
                      <a:pt x="-46" y="48"/>
                      <a:pt x="69" y="6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6" name="Google Shape;4056;p29"/>
              <p:cNvSpPr/>
              <p:nvPr/>
            </p:nvSpPr>
            <p:spPr>
              <a:xfrm>
                <a:off x="8057977" y="1080520"/>
                <a:ext cx="185807" cy="173393"/>
              </a:xfrm>
              <a:custGeom>
                <a:rect b="b" l="l" r="r" t="t"/>
                <a:pathLst>
                  <a:path extrusionOk="0" h="531" w="569">
                    <a:moveTo>
                      <a:pt x="569" y="0"/>
                    </a:moveTo>
                    <a:cubicBezTo>
                      <a:pt x="569" y="0"/>
                      <a:pt x="481" y="129"/>
                      <a:pt x="399" y="263"/>
                    </a:cubicBezTo>
                    <a:cubicBezTo>
                      <a:pt x="318" y="396"/>
                      <a:pt x="179" y="570"/>
                      <a:pt x="66" y="524"/>
                    </a:cubicBezTo>
                    <a:cubicBezTo>
                      <a:pt x="-48" y="478"/>
                      <a:pt x="-7" y="328"/>
                      <a:pt x="129" y="209"/>
                    </a:cubicBezTo>
                    <a:cubicBezTo>
                      <a:pt x="264" y="90"/>
                      <a:pt x="569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p29"/>
              <p:cNvSpPr/>
              <p:nvPr/>
            </p:nvSpPr>
            <p:spPr>
              <a:xfrm>
                <a:off x="8057977" y="1080520"/>
                <a:ext cx="185807" cy="173393"/>
              </a:xfrm>
              <a:custGeom>
                <a:rect b="b" l="l" r="r" t="t"/>
                <a:pathLst>
                  <a:path extrusionOk="0" h="531" w="569">
                    <a:moveTo>
                      <a:pt x="66" y="524"/>
                    </a:moveTo>
                    <a:cubicBezTo>
                      <a:pt x="86" y="532"/>
                      <a:pt x="108" y="533"/>
                      <a:pt x="129" y="529"/>
                    </a:cubicBezTo>
                    <a:cubicBezTo>
                      <a:pt x="128" y="528"/>
                      <a:pt x="126" y="528"/>
                      <a:pt x="124" y="527"/>
                    </a:cubicBezTo>
                    <a:cubicBezTo>
                      <a:pt x="10" y="481"/>
                      <a:pt x="52" y="331"/>
                      <a:pt x="187" y="212"/>
                    </a:cubicBezTo>
                    <a:cubicBezTo>
                      <a:pt x="279" y="131"/>
                      <a:pt x="450" y="63"/>
                      <a:pt x="550" y="28"/>
                    </a:cubicBezTo>
                    <a:cubicBezTo>
                      <a:pt x="562" y="10"/>
                      <a:pt x="569" y="0"/>
                      <a:pt x="569" y="0"/>
                    </a:cubicBezTo>
                    <a:cubicBezTo>
                      <a:pt x="569" y="0"/>
                      <a:pt x="264" y="90"/>
                      <a:pt x="129" y="209"/>
                    </a:cubicBezTo>
                    <a:cubicBezTo>
                      <a:pt x="-7" y="328"/>
                      <a:pt x="-48" y="478"/>
                      <a:pt x="66" y="524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29"/>
              <p:cNvSpPr/>
              <p:nvPr/>
            </p:nvSpPr>
            <p:spPr>
              <a:xfrm>
                <a:off x="8283950" y="1066479"/>
                <a:ext cx="192011" cy="166535"/>
              </a:xfrm>
              <a:custGeom>
                <a:rect b="b" l="l" r="r" t="t"/>
                <a:pathLst>
                  <a:path extrusionOk="0" h="510" w="588">
                    <a:moveTo>
                      <a:pt x="588" y="0"/>
                    </a:moveTo>
                    <a:cubicBezTo>
                      <a:pt x="588" y="0"/>
                      <a:pt x="494" y="125"/>
                      <a:pt x="407" y="255"/>
                    </a:cubicBezTo>
                    <a:cubicBezTo>
                      <a:pt x="319" y="385"/>
                      <a:pt x="173" y="552"/>
                      <a:pt x="62" y="501"/>
                    </a:cubicBezTo>
                    <a:cubicBezTo>
                      <a:pt x="-50" y="451"/>
                      <a:pt x="-2" y="302"/>
                      <a:pt x="139" y="190"/>
                    </a:cubicBezTo>
                    <a:cubicBezTo>
                      <a:pt x="279" y="77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9" name="Google Shape;4059;p29"/>
              <p:cNvSpPr/>
              <p:nvPr/>
            </p:nvSpPr>
            <p:spPr>
              <a:xfrm>
                <a:off x="8283950" y="1066479"/>
                <a:ext cx="192011" cy="166862"/>
              </a:xfrm>
              <a:custGeom>
                <a:rect b="b" l="l" r="r" t="t"/>
                <a:pathLst>
                  <a:path extrusionOk="0" h="511" w="588">
                    <a:moveTo>
                      <a:pt x="62" y="501"/>
                    </a:moveTo>
                    <a:cubicBezTo>
                      <a:pt x="82" y="511"/>
                      <a:pt x="103" y="513"/>
                      <a:pt x="125" y="509"/>
                    </a:cubicBezTo>
                    <a:cubicBezTo>
                      <a:pt x="123" y="508"/>
                      <a:pt x="122" y="508"/>
                      <a:pt x="120" y="507"/>
                    </a:cubicBezTo>
                    <a:cubicBezTo>
                      <a:pt x="8" y="456"/>
                      <a:pt x="56" y="308"/>
                      <a:pt x="197" y="195"/>
                    </a:cubicBezTo>
                    <a:cubicBezTo>
                      <a:pt x="293" y="118"/>
                      <a:pt x="466" y="58"/>
                      <a:pt x="567" y="28"/>
                    </a:cubicBezTo>
                    <a:cubicBezTo>
                      <a:pt x="580" y="10"/>
                      <a:pt x="588" y="0"/>
                      <a:pt x="588" y="0"/>
                    </a:cubicBezTo>
                    <a:cubicBezTo>
                      <a:pt x="588" y="0"/>
                      <a:pt x="279" y="77"/>
                      <a:pt x="139" y="190"/>
                    </a:cubicBezTo>
                    <a:cubicBezTo>
                      <a:pt x="-2" y="302"/>
                      <a:pt x="-50" y="451"/>
                      <a:pt x="62" y="50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0" name="Google Shape;4060;p29"/>
              <p:cNvSpPr/>
              <p:nvPr/>
            </p:nvSpPr>
            <p:spPr>
              <a:xfrm>
                <a:off x="8357098" y="887209"/>
                <a:ext cx="181235" cy="119840"/>
              </a:xfrm>
              <a:custGeom>
                <a:rect b="b" l="l" r="r" t="t"/>
                <a:pathLst>
                  <a:path extrusionOk="0" h="367" w="555">
                    <a:moveTo>
                      <a:pt x="555" y="367"/>
                    </a:moveTo>
                    <a:cubicBezTo>
                      <a:pt x="555" y="367"/>
                      <a:pt x="458" y="274"/>
                      <a:pt x="366" y="176"/>
                    </a:cubicBezTo>
                    <a:cubicBezTo>
                      <a:pt x="274" y="78"/>
                      <a:pt x="128" y="-43"/>
                      <a:pt x="40" y="16"/>
                    </a:cubicBezTo>
                    <a:cubicBezTo>
                      <a:pt x="-47" y="74"/>
                      <a:pt x="14" y="193"/>
                      <a:pt x="149" y="269"/>
                    </a:cubicBezTo>
                    <a:cubicBezTo>
                      <a:pt x="283" y="345"/>
                      <a:pt x="555" y="367"/>
                      <a:pt x="555" y="3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1" name="Google Shape;4061;p29"/>
              <p:cNvSpPr/>
              <p:nvPr/>
            </p:nvSpPr>
            <p:spPr>
              <a:xfrm>
                <a:off x="8357098" y="887535"/>
                <a:ext cx="181235" cy="119514"/>
              </a:xfrm>
              <a:custGeom>
                <a:rect b="b" l="l" r="r" t="t"/>
                <a:pathLst>
                  <a:path extrusionOk="0" h="366" w="555">
                    <a:moveTo>
                      <a:pt x="40" y="15"/>
                    </a:moveTo>
                    <a:cubicBezTo>
                      <a:pt x="56" y="4"/>
                      <a:pt x="74" y="0"/>
                      <a:pt x="93" y="0"/>
                    </a:cubicBezTo>
                    <a:cubicBezTo>
                      <a:pt x="92" y="0"/>
                      <a:pt x="90" y="1"/>
                      <a:pt x="89" y="2"/>
                    </a:cubicBezTo>
                    <a:cubicBezTo>
                      <a:pt x="1" y="60"/>
                      <a:pt x="63" y="179"/>
                      <a:pt x="197" y="255"/>
                    </a:cubicBezTo>
                    <a:cubicBezTo>
                      <a:pt x="289" y="307"/>
                      <a:pt x="444" y="334"/>
                      <a:pt x="534" y="345"/>
                    </a:cubicBezTo>
                    <a:cubicBezTo>
                      <a:pt x="547" y="358"/>
                      <a:pt x="555" y="366"/>
                      <a:pt x="555" y="366"/>
                    </a:cubicBezTo>
                    <a:cubicBezTo>
                      <a:pt x="555" y="366"/>
                      <a:pt x="284" y="344"/>
                      <a:pt x="149" y="268"/>
                    </a:cubicBezTo>
                    <a:cubicBezTo>
                      <a:pt x="15" y="192"/>
                      <a:pt x="-47" y="73"/>
                      <a:pt x="40" y="1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29"/>
              <p:cNvSpPr/>
              <p:nvPr/>
            </p:nvSpPr>
            <p:spPr>
              <a:xfrm>
                <a:off x="7968175" y="983864"/>
                <a:ext cx="693919" cy="77063"/>
              </a:xfrm>
              <a:custGeom>
                <a:rect b="b" l="l" r="r" t="t"/>
                <a:pathLst>
                  <a:path extrusionOk="0" h="236" w="2125">
                    <a:moveTo>
                      <a:pt x="2122" y="33"/>
                    </a:moveTo>
                    <a:cubicBezTo>
                      <a:pt x="2115" y="38"/>
                      <a:pt x="2107" y="41"/>
                      <a:pt x="2099" y="45"/>
                    </a:cubicBezTo>
                    <a:cubicBezTo>
                      <a:pt x="2076" y="56"/>
                      <a:pt x="2053" y="67"/>
                      <a:pt x="2029" y="76"/>
                    </a:cubicBezTo>
                    <a:cubicBezTo>
                      <a:pt x="1992" y="92"/>
                      <a:pt x="1955" y="106"/>
                      <a:pt x="1917" y="118"/>
                    </a:cubicBezTo>
                    <a:cubicBezTo>
                      <a:pt x="1866" y="135"/>
                      <a:pt x="1814" y="150"/>
                      <a:pt x="1762" y="163"/>
                    </a:cubicBezTo>
                    <a:cubicBezTo>
                      <a:pt x="1698" y="179"/>
                      <a:pt x="1634" y="193"/>
                      <a:pt x="1569" y="203"/>
                    </a:cubicBezTo>
                    <a:cubicBezTo>
                      <a:pt x="1493" y="216"/>
                      <a:pt x="1416" y="224"/>
                      <a:pt x="1339" y="230"/>
                    </a:cubicBezTo>
                    <a:cubicBezTo>
                      <a:pt x="1251" y="236"/>
                      <a:pt x="1163" y="237"/>
                      <a:pt x="1075" y="235"/>
                    </a:cubicBezTo>
                    <a:cubicBezTo>
                      <a:pt x="976" y="232"/>
                      <a:pt x="876" y="224"/>
                      <a:pt x="778" y="211"/>
                    </a:cubicBezTo>
                    <a:cubicBezTo>
                      <a:pt x="668" y="197"/>
                      <a:pt x="559" y="177"/>
                      <a:pt x="452" y="151"/>
                    </a:cubicBezTo>
                    <a:cubicBezTo>
                      <a:pt x="331" y="122"/>
                      <a:pt x="212" y="87"/>
                      <a:pt x="96" y="45"/>
                    </a:cubicBezTo>
                    <a:cubicBezTo>
                      <a:pt x="65" y="34"/>
                      <a:pt x="34" y="23"/>
                      <a:pt x="4" y="11"/>
                    </a:cubicBezTo>
                    <a:cubicBezTo>
                      <a:pt x="-3" y="9"/>
                      <a:pt x="1" y="-2"/>
                      <a:pt x="8" y="1"/>
                    </a:cubicBezTo>
                    <a:cubicBezTo>
                      <a:pt x="126" y="46"/>
                      <a:pt x="246" y="86"/>
                      <a:pt x="369" y="118"/>
                    </a:cubicBezTo>
                    <a:cubicBezTo>
                      <a:pt x="479" y="148"/>
                      <a:pt x="591" y="172"/>
                      <a:pt x="704" y="189"/>
                    </a:cubicBezTo>
                    <a:cubicBezTo>
                      <a:pt x="804" y="205"/>
                      <a:pt x="906" y="216"/>
                      <a:pt x="1007" y="221"/>
                    </a:cubicBezTo>
                    <a:cubicBezTo>
                      <a:pt x="1098" y="226"/>
                      <a:pt x="1188" y="226"/>
                      <a:pt x="1279" y="222"/>
                    </a:cubicBezTo>
                    <a:cubicBezTo>
                      <a:pt x="1358" y="218"/>
                      <a:pt x="1438" y="211"/>
                      <a:pt x="1517" y="200"/>
                    </a:cubicBezTo>
                    <a:cubicBezTo>
                      <a:pt x="1584" y="190"/>
                      <a:pt x="1651" y="178"/>
                      <a:pt x="1718" y="162"/>
                    </a:cubicBezTo>
                    <a:cubicBezTo>
                      <a:pt x="1773" y="150"/>
                      <a:pt x="1827" y="135"/>
                      <a:pt x="1881" y="118"/>
                    </a:cubicBezTo>
                    <a:cubicBezTo>
                      <a:pt x="1922" y="105"/>
                      <a:pt x="1962" y="91"/>
                      <a:pt x="2002" y="75"/>
                    </a:cubicBezTo>
                    <a:cubicBezTo>
                      <a:pt x="2029" y="65"/>
                      <a:pt x="2056" y="53"/>
                      <a:pt x="2082" y="41"/>
                    </a:cubicBezTo>
                    <a:cubicBezTo>
                      <a:pt x="2093" y="36"/>
                      <a:pt x="2104" y="28"/>
                      <a:pt x="2116" y="24"/>
                    </a:cubicBezTo>
                    <a:cubicBezTo>
                      <a:pt x="2117" y="24"/>
                      <a:pt x="2117" y="23"/>
                      <a:pt x="2118" y="23"/>
                    </a:cubicBezTo>
                    <a:cubicBezTo>
                      <a:pt x="2124" y="19"/>
                      <a:pt x="2129" y="30"/>
                      <a:pt x="2122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6250" lIns="81625" spcFirstLastPara="1" rIns="81625" wrap="square" tIns="36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29"/>
              <p:cNvSpPr/>
              <p:nvPr/>
            </p:nvSpPr>
            <p:spPr>
              <a:xfrm>
                <a:off x="8199374" y="915944"/>
                <a:ext cx="198216" cy="143351"/>
              </a:xfrm>
              <a:custGeom>
                <a:rect b="b" l="l" r="r" t="t"/>
                <a:pathLst>
                  <a:path extrusionOk="0" h="439" w="607">
                    <a:moveTo>
                      <a:pt x="10" y="2"/>
                    </a:moveTo>
                    <a:cubicBezTo>
                      <a:pt x="42" y="44"/>
                      <a:pt x="78" y="82"/>
                      <a:pt x="114" y="119"/>
                    </a:cubicBezTo>
                    <a:cubicBezTo>
                      <a:pt x="197" y="202"/>
                      <a:pt x="290" y="277"/>
                      <a:pt x="392" y="337"/>
                    </a:cubicBezTo>
                    <a:cubicBezTo>
                      <a:pt x="458" y="376"/>
                      <a:pt x="529" y="408"/>
                      <a:pt x="603" y="429"/>
                    </a:cubicBezTo>
                    <a:cubicBezTo>
                      <a:pt x="610" y="431"/>
                      <a:pt x="607" y="441"/>
                      <a:pt x="600" y="439"/>
                    </a:cubicBezTo>
                    <a:cubicBezTo>
                      <a:pt x="471" y="403"/>
                      <a:pt x="354" y="335"/>
                      <a:pt x="249" y="253"/>
                    </a:cubicBezTo>
                    <a:cubicBezTo>
                      <a:pt x="172" y="193"/>
                      <a:pt x="101" y="126"/>
                      <a:pt x="37" y="52"/>
                    </a:cubicBezTo>
                    <a:cubicBezTo>
                      <a:pt x="25" y="38"/>
                      <a:pt x="13" y="24"/>
                      <a:pt x="1" y="9"/>
                    </a:cubicBezTo>
                    <a:cubicBezTo>
                      <a:pt x="-3" y="4"/>
                      <a:pt x="6" y="-4"/>
                      <a:pt x="1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29"/>
              <p:cNvSpPr/>
              <p:nvPr/>
            </p:nvSpPr>
            <p:spPr>
              <a:xfrm>
                <a:off x="8098143" y="1056356"/>
                <a:ext cx="207033" cy="161964"/>
              </a:xfrm>
              <a:custGeom>
                <a:rect b="b" l="l" r="r" t="t"/>
                <a:pathLst>
                  <a:path extrusionOk="0" h="496" w="634">
                    <a:moveTo>
                      <a:pt x="0" y="489"/>
                    </a:moveTo>
                    <a:cubicBezTo>
                      <a:pt x="23" y="440"/>
                      <a:pt x="55" y="395"/>
                      <a:pt x="88" y="352"/>
                    </a:cubicBezTo>
                    <a:cubicBezTo>
                      <a:pt x="165" y="253"/>
                      <a:pt x="261" y="167"/>
                      <a:pt x="370" y="103"/>
                    </a:cubicBezTo>
                    <a:cubicBezTo>
                      <a:pt x="451" y="56"/>
                      <a:pt x="537" y="22"/>
                      <a:pt x="628" y="0"/>
                    </a:cubicBezTo>
                    <a:cubicBezTo>
                      <a:pt x="635" y="-2"/>
                      <a:pt x="637" y="10"/>
                      <a:pt x="630" y="11"/>
                    </a:cubicBezTo>
                    <a:cubicBezTo>
                      <a:pt x="480" y="47"/>
                      <a:pt x="341" y="120"/>
                      <a:pt x="226" y="222"/>
                    </a:cubicBezTo>
                    <a:cubicBezTo>
                      <a:pt x="152" y="286"/>
                      <a:pt x="87" y="362"/>
                      <a:pt x="36" y="446"/>
                    </a:cubicBezTo>
                    <a:cubicBezTo>
                      <a:pt x="27" y="462"/>
                      <a:pt x="18" y="477"/>
                      <a:pt x="11" y="493"/>
                    </a:cubicBezTo>
                    <a:cubicBezTo>
                      <a:pt x="7" y="499"/>
                      <a:pt x="-3" y="495"/>
                      <a:pt x="0" y="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29"/>
              <p:cNvSpPr/>
              <p:nvPr/>
            </p:nvSpPr>
            <p:spPr>
              <a:xfrm>
                <a:off x="8333260" y="1032192"/>
                <a:ext cx="217809" cy="161964"/>
              </a:xfrm>
              <a:custGeom>
                <a:rect b="b" l="l" r="r" t="t"/>
                <a:pathLst>
                  <a:path extrusionOk="0" h="496" w="667">
                    <a:moveTo>
                      <a:pt x="1" y="487"/>
                    </a:moveTo>
                    <a:cubicBezTo>
                      <a:pt x="31" y="442"/>
                      <a:pt x="68" y="400"/>
                      <a:pt x="104" y="360"/>
                    </a:cubicBezTo>
                    <a:cubicBezTo>
                      <a:pt x="193" y="265"/>
                      <a:pt x="294" y="182"/>
                      <a:pt x="405" y="115"/>
                    </a:cubicBezTo>
                    <a:cubicBezTo>
                      <a:pt x="485" y="67"/>
                      <a:pt x="571" y="28"/>
                      <a:pt x="660" y="0"/>
                    </a:cubicBezTo>
                    <a:cubicBezTo>
                      <a:pt x="666" y="-2"/>
                      <a:pt x="671" y="8"/>
                      <a:pt x="664" y="10"/>
                    </a:cubicBezTo>
                    <a:cubicBezTo>
                      <a:pt x="516" y="57"/>
                      <a:pt x="378" y="134"/>
                      <a:pt x="258" y="232"/>
                    </a:cubicBezTo>
                    <a:cubicBezTo>
                      <a:pt x="178" y="296"/>
                      <a:pt x="106" y="369"/>
                      <a:pt x="43" y="449"/>
                    </a:cubicBezTo>
                    <a:cubicBezTo>
                      <a:pt x="31" y="464"/>
                      <a:pt x="20" y="478"/>
                      <a:pt x="10" y="494"/>
                    </a:cubicBezTo>
                    <a:cubicBezTo>
                      <a:pt x="6" y="500"/>
                      <a:pt x="-3" y="493"/>
                      <a:pt x="1" y="4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6" name="Google Shape;4066;p29"/>
              <p:cNvSpPr/>
              <p:nvPr/>
            </p:nvSpPr>
            <p:spPr>
              <a:xfrm>
                <a:off x="8444940" y="946639"/>
                <a:ext cx="182541" cy="68573"/>
              </a:xfrm>
              <a:custGeom>
                <a:rect b="b" l="l" r="r" t="t"/>
                <a:pathLst>
                  <a:path extrusionOk="0" h="210" w="559">
                    <a:moveTo>
                      <a:pt x="10" y="2"/>
                    </a:moveTo>
                    <a:cubicBezTo>
                      <a:pt x="39" y="34"/>
                      <a:pt x="73" y="61"/>
                      <a:pt x="108" y="85"/>
                    </a:cubicBezTo>
                    <a:cubicBezTo>
                      <a:pt x="184" y="138"/>
                      <a:pt x="271" y="178"/>
                      <a:pt x="363" y="193"/>
                    </a:cubicBezTo>
                    <a:cubicBezTo>
                      <a:pt x="427" y="203"/>
                      <a:pt x="491" y="201"/>
                      <a:pt x="553" y="185"/>
                    </a:cubicBezTo>
                    <a:cubicBezTo>
                      <a:pt x="560" y="183"/>
                      <a:pt x="562" y="194"/>
                      <a:pt x="555" y="196"/>
                    </a:cubicBezTo>
                    <a:cubicBezTo>
                      <a:pt x="448" y="223"/>
                      <a:pt x="336" y="210"/>
                      <a:pt x="235" y="168"/>
                    </a:cubicBezTo>
                    <a:cubicBezTo>
                      <a:pt x="162" y="138"/>
                      <a:pt x="94" y="94"/>
                      <a:pt x="35" y="42"/>
                    </a:cubicBezTo>
                    <a:cubicBezTo>
                      <a:pt x="24" y="32"/>
                      <a:pt x="12" y="21"/>
                      <a:pt x="1" y="10"/>
                    </a:cubicBezTo>
                    <a:cubicBezTo>
                      <a:pt x="-4" y="4"/>
                      <a:pt x="5" y="-3"/>
                      <a:pt x="1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7750" lIns="81625" spcFirstLastPara="1" rIns="81625" wrap="square" tIns="27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7" name="Google Shape;4067;p29"/>
            <p:cNvGrpSpPr/>
            <p:nvPr/>
          </p:nvGrpSpPr>
          <p:grpSpPr>
            <a:xfrm flipH="1">
              <a:off x="478485" y="412799"/>
              <a:ext cx="557563" cy="478209"/>
              <a:chOff x="8441675" y="1171625"/>
              <a:chExt cx="332754" cy="285396"/>
            </a:xfrm>
          </p:grpSpPr>
          <p:sp>
            <p:nvSpPr>
              <p:cNvPr id="4068" name="Google Shape;4068;p29"/>
              <p:cNvSpPr/>
              <p:nvPr/>
            </p:nvSpPr>
            <p:spPr>
              <a:xfrm>
                <a:off x="8441675" y="1203952"/>
                <a:ext cx="293242" cy="253068"/>
              </a:xfrm>
              <a:custGeom>
                <a:rect b="b" l="l" r="r" t="t"/>
                <a:pathLst>
                  <a:path extrusionOk="0" h="775" w="898">
                    <a:moveTo>
                      <a:pt x="0" y="775"/>
                    </a:moveTo>
                    <a:cubicBezTo>
                      <a:pt x="0" y="775"/>
                      <a:pt x="51" y="449"/>
                      <a:pt x="341" y="201"/>
                    </a:cubicBezTo>
                    <a:cubicBezTo>
                      <a:pt x="630" y="-47"/>
                      <a:pt x="898" y="5"/>
                      <a:pt x="898" y="5"/>
                    </a:cubicBezTo>
                    <a:cubicBezTo>
                      <a:pt x="898" y="5"/>
                      <a:pt x="909" y="278"/>
                      <a:pt x="619" y="526"/>
                    </a:cubicBezTo>
                    <a:cubicBezTo>
                      <a:pt x="330" y="774"/>
                      <a:pt x="0" y="775"/>
                      <a:pt x="0" y="7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29"/>
              <p:cNvSpPr/>
              <p:nvPr/>
            </p:nvSpPr>
            <p:spPr>
              <a:xfrm>
                <a:off x="8441675" y="1171625"/>
                <a:ext cx="332754" cy="285396"/>
              </a:xfrm>
              <a:custGeom>
                <a:rect b="b" l="l" r="r" t="t"/>
                <a:pathLst>
                  <a:path extrusionOk="0" h="874" w="1019">
                    <a:moveTo>
                      <a:pt x="82" y="811"/>
                    </a:moveTo>
                    <a:cubicBezTo>
                      <a:pt x="119" y="778"/>
                      <a:pt x="157" y="746"/>
                      <a:pt x="195" y="714"/>
                    </a:cubicBezTo>
                    <a:cubicBezTo>
                      <a:pt x="190" y="759"/>
                      <a:pt x="182" y="805"/>
                      <a:pt x="172" y="850"/>
                    </a:cubicBezTo>
                    <a:cubicBezTo>
                      <a:pt x="176" y="849"/>
                      <a:pt x="180" y="848"/>
                      <a:pt x="184" y="847"/>
                    </a:cubicBezTo>
                    <a:cubicBezTo>
                      <a:pt x="195" y="799"/>
                      <a:pt x="202" y="751"/>
                      <a:pt x="206" y="704"/>
                    </a:cubicBezTo>
                    <a:cubicBezTo>
                      <a:pt x="253" y="663"/>
                      <a:pt x="301" y="623"/>
                      <a:pt x="348" y="582"/>
                    </a:cubicBezTo>
                    <a:cubicBezTo>
                      <a:pt x="367" y="567"/>
                      <a:pt x="385" y="551"/>
                      <a:pt x="403" y="535"/>
                    </a:cubicBezTo>
                    <a:cubicBezTo>
                      <a:pt x="398" y="585"/>
                      <a:pt x="389" y="635"/>
                      <a:pt x="378" y="683"/>
                    </a:cubicBezTo>
                    <a:cubicBezTo>
                      <a:pt x="370" y="720"/>
                      <a:pt x="360" y="756"/>
                      <a:pt x="348" y="792"/>
                    </a:cubicBezTo>
                    <a:cubicBezTo>
                      <a:pt x="352" y="791"/>
                      <a:pt x="357" y="789"/>
                      <a:pt x="361" y="787"/>
                    </a:cubicBezTo>
                    <a:cubicBezTo>
                      <a:pt x="388" y="702"/>
                      <a:pt x="407" y="613"/>
                      <a:pt x="414" y="525"/>
                    </a:cubicBezTo>
                    <a:cubicBezTo>
                      <a:pt x="480" y="469"/>
                      <a:pt x="546" y="413"/>
                      <a:pt x="612" y="357"/>
                    </a:cubicBezTo>
                    <a:cubicBezTo>
                      <a:pt x="606" y="406"/>
                      <a:pt x="597" y="456"/>
                      <a:pt x="586" y="505"/>
                    </a:cubicBezTo>
                    <a:cubicBezTo>
                      <a:pt x="572" y="570"/>
                      <a:pt x="553" y="634"/>
                      <a:pt x="527" y="696"/>
                    </a:cubicBezTo>
                    <a:cubicBezTo>
                      <a:pt x="532" y="692"/>
                      <a:pt x="537" y="689"/>
                      <a:pt x="542" y="685"/>
                    </a:cubicBezTo>
                    <a:cubicBezTo>
                      <a:pt x="543" y="684"/>
                      <a:pt x="543" y="683"/>
                      <a:pt x="544" y="681"/>
                    </a:cubicBezTo>
                    <a:cubicBezTo>
                      <a:pt x="585" y="576"/>
                      <a:pt x="613" y="460"/>
                      <a:pt x="623" y="347"/>
                    </a:cubicBezTo>
                    <a:cubicBezTo>
                      <a:pt x="634" y="337"/>
                      <a:pt x="645" y="328"/>
                      <a:pt x="656" y="318"/>
                    </a:cubicBezTo>
                    <a:cubicBezTo>
                      <a:pt x="711" y="272"/>
                      <a:pt x="765" y="225"/>
                      <a:pt x="820" y="178"/>
                    </a:cubicBezTo>
                    <a:cubicBezTo>
                      <a:pt x="815" y="228"/>
                      <a:pt x="806" y="278"/>
                      <a:pt x="795" y="326"/>
                    </a:cubicBezTo>
                    <a:cubicBezTo>
                      <a:pt x="781" y="384"/>
                      <a:pt x="765" y="442"/>
                      <a:pt x="743" y="498"/>
                    </a:cubicBezTo>
                    <a:cubicBezTo>
                      <a:pt x="751" y="488"/>
                      <a:pt x="758" y="479"/>
                      <a:pt x="765" y="469"/>
                    </a:cubicBezTo>
                    <a:cubicBezTo>
                      <a:pt x="799" y="373"/>
                      <a:pt x="823" y="270"/>
                      <a:pt x="831" y="168"/>
                    </a:cubicBezTo>
                    <a:cubicBezTo>
                      <a:pt x="854" y="149"/>
                      <a:pt x="876" y="130"/>
                      <a:pt x="898" y="111"/>
                    </a:cubicBezTo>
                    <a:cubicBezTo>
                      <a:pt x="902" y="108"/>
                      <a:pt x="907" y="104"/>
                      <a:pt x="911" y="100"/>
                    </a:cubicBezTo>
                    <a:cubicBezTo>
                      <a:pt x="946" y="70"/>
                      <a:pt x="982" y="40"/>
                      <a:pt x="1017" y="9"/>
                    </a:cubicBezTo>
                    <a:cubicBezTo>
                      <a:pt x="1022" y="5"/>
                      <a:pt x="1015" y="-3"/>
                      <a:pt x="1010" y="2"/>
                    </a:cubicBezTo>
                    <a:cubicBezTo>
                      <a:pt x="1009" y="2"/>
                      <a:pt x="1009" y="3"/>
                      <a:pt x="1008" y="3"/>
                    </a:cubicBezTo>
                    <a:cubicBezTo>
                      <a:pt x="993" y="12"/>
                      <a:pt x="980" y="28"/>
                      <a:pt x="966" y="39"/>
                    </a:cubicBezTo>
                    <a:cubicBezTo>
                      <a:pt x="941" y="60"/>
                      <a:pt x="916" y="82"/>
                      <a:pt x="891" y="103"/>
                    </a:cubicBezTo>
                    <a:cubicBezTo>
                      <a:pt x="887" y="107"/>
                      <a:pt x="883" y="111"/>
                      <a:pt x="879" y="114"/>
                    </a:cubicBezTo>
                    <a:cubicBezTo>
                      <a:pt x="861" y="130"/>
                      <a:pt x="842" y="145"/>
                      <a:pt x="824" y="161"/>
                    </a:cubicBezTo>
                    <a:cubicBezTo>
                      <a:pt x="779" y="157"/>
                      <a:pt x="733" y="159"/>
                      <a:pt x="688" y="163"/>
                    </a:cubicBezTo>
                    <a:cubicBezTo>
                      <a:pt x="625" y="169"/>
                      <a:pt x="562" y="178"/>
                      <a:pt x="500" y="190"/>
                    </a:cubicBezTo>
                    <a:cubicBezTo>
                      <a:pt x="490" y="195"/>
                      <a:pt x="479" y="201"/>
                      <a:pt x="469" y="208"/>
                    </a:cubicBezTo>
                    <a:cubicBezTo>
                      <a:pt x="504" y="200"/>
                      <a:pt x="539" y="193"/>
                      <a:pt x="574" y="188"/>
                    </a:cubicBezTo>
                    <a:cubicBezTo>
                      <a:pt x="653" y="175"/>
                      <a:pt x="733" y="166"/>
                      <a:pt x="813" y="171"/>
                    </a:cubicBezTo>
                    <a:cubicBezTo>
                      <a:pt x="747" y="227"/>
                      <a:pt x="682" y="283"/>
                      <a:pt x="616" y="339"/>
                    </a:cubicBezTo>
                    <a:cubicBezTo>
                      <a:pt x="571" y="336"/>
                      <a:pt x="525" y="338"/>
                      <a:pt x="479" y="342"/>
                    </a:cubicBezTo>
                    <a:cubicBezTo>
                      <a:pt x="407" y="348"/>
                      <a:pt x="335" y="359"/>
                      <a:pt x="263" y="374"/>
                    </a:cubicBezTo>
                    <a:cubicBezTo>
                      <a:pt x="259" y="379"/>
                      <a:pt x="254" y="383"/>
                      <a:pt x="250" y="388"/>
                    </a:cubicBezTo>
                    <a:cubicBezTo>
                      <a:pt x="288" y="380"/>
                      <a:pt x="327" y="373"/>
                      <a:pt x="366" y="366"/>
                    </a:cubicBezTo>
                    <a:cubicBezTo>
                      <a:pt x="445" y="353"/>
                      <a:pt x="525" y="344"/>
                      <a:pt x="605" y="349"/>
                    </a:cubicBezTo>
                    <a:cubicBezTo>
                      <a:pt x="539" y="405"/>
                      <a:pt x="474" y="461"/>
                      <a:pt x="408" y="518"/>
                    </a:cubicBezTo>
                    <a:cubicBezTo>
                      <a:pt x="362" y="514"/>
                      <a:pt x="317" y="516"/>
                      <a:pt x="271" y="520"/>
                    </a:cubicBezTo>
                    <a:cubicBezTo>
                      <a:pt x="226" y="524"/>
                      <a:pt x="182" y="530"/>
                      <a:pt x="137" y="537"/>
                    </a:cubicBezTo>
                    <a:cubicBezTo>
                      <a:pt x="134" y="541"/>
                      <a:pt x="132" y="546"/>
                      <a:pt x="129" y="550"/>
                    </a:cubicBezTo>
                    <a:cubicBezTo>
                      <a:pt x="139" y="548"/>
                      <a:pt x="148" y="546"/>
                      <a:pt x="157" y="545"/>
                    </a:cubicBezTo>
                    <a:cubicBezTo>
                      <a:pt x="236" y="532"/>
                      <a:pt x="317" y="523"/>
                      <a:pt x="397" y="527"/>
                    </a:cubicBezTo>
                    <a:cubicBezTo>
                      <a:pt x="366" y="554"/>
                      <a:pt x="335" y="580"/>
                      <a:pt x="304" y="607"/>
                    </a:cubicBezTo>
                    <a:cubicBezTo>
                      <a:pt x="269" y="636"/>
                      <a:pt x="234" y="666"/>
                      <a:pt x="200" y="696"/>
                    </a:cubicBezTo>
                    <a:cubicBezTo>
                      <a:pt x="154" y="693"/>
                      <a:pt x="108" y="694"/>
                      <a:pt x="63" y="699"/>
                    </a:cubicBezTo>
                    <a:cubicBezTo>
                      <a:pt x="60" y="699"/>
                      <a:pt x="57" y="699"/>
                      <a:pt x="54" y="700"/>
                    </a:cubicBezTo>
                    <a:cubicBezTo>
                      <a:pt x="52" y="703"/>
                      <a:pt x="51" y="707"/>
                      <a:pt x="49" y="710"/>
                    </a:cubicBezTo>
                    <a:cubicBezTo>
                      <a:pt x="95" y="705"/>
                      <a:pt x="142" y="703"/>
                      <a:pt x="188" y="706"/>
                    </a:cubicBezTo>
                    <a:cubicBezTo>
                      <a:pt x="142" y="746"/>
                      <a:pt x="96" y="785"/>
                      <a:pt x="49" y="825"/>
                    </a:cubicBezTo>
                    <a:cubicBezTo>
                      <a:pt x="33" y="839"/>
                      <a:pt x="17" y="852"/>
                      <a:pt x="1" y="866"/>
                    </a:cubicBezTo>
                    <a:cubicBezTo>
                      <a:pt x="0" y="871"/>
                      <a:pt x="0" y="874"/>
                      <a:pt x="0" y="874"/>
                    </a:cubicBezTo>
                    <a:cubicBezTo>
                      <a:pt x="0" y="874"/>
                      <a:pt x="2" y="874"/>
                      <a:pt x="8" y="874"/>
                    </a:cubicBezTo>
                    <a:cubicBezTo>
                      <a:pt x="32" y="853"/>
                      <a:pt x="57" y="832"/>
                      <a:pt x="82" y="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29"/>
              <p:cNvSpPr/>
              <p:nvPr/>
            </p:nvSpPr>
            <p:spPr>
              <a:xfrm>
                <a:off x="8472697" y="1204279"/>
                <a:ext cx="262220" cy="249803"/>
              </a:xfrm>
              <a:custGeom>
                <a:rect b="b" l="l" r="r" t="t"/>
                <a:pathLst>
                  <a:path extrusionOk="0" h="765" w="803">
                    <a:moveTo>
                      <a:pt x="105" y="729"/>
                    </a:moveTo>
                    <a:cubicBezTo>
                      <a:pt x="170" y="702"/>
                      <a:pt x="234" y="668"/>
                      <a:pt x="284" y="617"/>
                    </a:cubicBezTo>
                    <a:cubicBezTo>
                      <a:pt x="335" y="592"/>
                      <a:pt x="386" y="563"/>
                      <a:pt x="422" y="522"/>
                    </a:cubicBezTo>
                    <a:cubicBezTo>
                      <a:pt x="442" y="499"/>
                      <a:pt x="454" y="469"/>
                      <a:pt x="478" y="451"/>
                    </a:cubicBezTo>
                    <a:cubicBezTo>
                      <a:pt x="504" y="431"/>
                      <a:pt x="534" y="420"/>
                      <a:pt x="557" y="397"/>
                    </a:cubicBezTo>
                    <a:cubicBezTo>
                      <a:pt x="580" y="376"/>
                      <a:pt x="606" y="357"/>
                      <a:pt x="627" y="334"/>
                    </a:cubicBezTo>
                    <a:cubicBezTo>
                      <a:pt x="647" y="310"/>
                      <a:pt x="655" y="284"/>
                      <a:pt x="661" y="254"/>
                    </a:cubicBezTo>
                    <a:cubicBezTo>
                      <a:pt x="674" y="194"/>
                      <a:pt x="715" y="136"/>
                      <a:pt x="698" y="72"/>
                    </a:cubicBezTo>
                    <a:cubicBezTo>
                      <a:pt x="689" y="41"/>
                      <a:pt x="665" y="21"/>
                      <a:pt x="637" y="9"/>
                    </a:cubicBezTo>
                    <a:cubicBezTo>
                      <a:pt x="738" y="-8"/>
                      <a:pt x="803" y="4"/>
                      <a:pt x="803" y="4"/>
                    </a:cubicBezTo>
                    <a:cubicBezTo>
                      <a:pt x="803" y="4"/>
                      <a:pt x="814" y="277"/>
                      <a:pt x="524" y="525"/>
                    </a:cubicBezTo>
                    <a:cubicBezTo>
                      <a:pt x="331" y="691"/>
                      <a:pt x="119" y="746"/>
                      <a:pt x="0" y="765"/>
                    </a:cubicBezTo>
                    <a:cubicBezTo>
                      <a:pt x="35" y="754"/>
                      <a:pt x="70" y="743"/>
                      <a:pt x="105" y="72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1" name="Google Shape;4071;p29"/>
            <p:cNvGrpSpPr/>
            <p:nvPr/>
          </p:nvGrpSpPr>
          <p:grpSpPr>
            <a:xfrm flipH="1">
              <a:off x="-139270" y="526607"/>
              <a:ext cx="692715" cy="1234918"/>
              <a:chOff x="8729693" y="1239545"/>
              <a:chExt cx="413413" cy="737000"/>
            </a:xfrm>
          </p:grpSpPr>
          <p:sp>
            <p:nvSpPr>
              <p:cNvPr id="4072" name="Google Shape;4072;p29"/>
              <p:cNvSpPr/>
              <p:nvPr/>
            </p:nvSpPr>
            <p:spPr>
              <a:xfrm>
                <a:off x="8820147" y="1751233"/>
                <a:ext cx="113639" cy="225313"/>
              </a:xfrm>
              <a:custGeom>
                <a:rect b="b" l="l" r="r" t="t"/>
                <a:pathLst>
                  <a:path extrusionOk="0" h="690" w="348">
                    <a:moveTo>
                      <a:pt x="344" y="0"/>
                    </a:moveTo>
                    <a:cubicBezTo>
                      <a:pt x="344" y="0"/>
                      <a:pt x="254" y="128"/>
                      <a:pt x="157" y="251"/>
                    </a:cubicBezTo>
                    <a:cubicBezTo>
                      <a:pt x="60" y="374"/>
                      <a:pt x="-54" y="564"/>
                      <a:pt x="28" y="655"/>
                    </a:cubicBezTo>
                    <a:cubicBezTo>
                      <a:pt x="111" y="745"/>
                      <a:pt x="237" y="654"/>
                      <a:pt x="301" y="486"/>
                    </a:cubicBezTo>
                    <a:cubicBezTo>
                      <a:pt x="366" y="317"/>
                      <a:pt x="344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3" name="Google Shape;4073;p29"/>
              <p:cNvSpPr/>
              <p:nvPr/>
            </p:nvSpPr>
            <p:spPr>
              <a:xfrm>
                <a:off x="8820801" y="1751233"/>
                <a:ext cx="112986" cy="225313"/>
              </a:xfrm>
              <a:custGeom>
                <a:rect b="b" l="l" r="r" t="t"/>
                <a:pathLst>
                  <a:path extrusionOk="0" h="690" w="346">
                    <a:moveTo>
                      <a:pt x="26" y="655"/>
                    </a:moveTo>
                    <a:cubicBezTo>
                      <a:pt x="11" y="638"/>
                      <a:pt x="3" y="619"/>
                      <a:pt x="0" y="597"/>
                    </a:cubicBezTo>
                    <a:cubicBezTo>
                      <a:pt x="1" y="598"/>
                      <a:pt x="2" y="600"/>
                      <a:pt x="3" y="601"/>
                    </a:cubicBezTo>
                    <a:cubicBezTo>
                      <a:pt x="86" y="692"/>
                      <a:pt x="212" y="600"/>
                      <a:pt x="276" y="432"/>
                    </a:cubicBezTo>
                    <a:cubicBezTo>
                      <a:pt x="320" y="317"/>
                      <a:pt x="324" y="134"/>
                      <a:pt x="322" y="28"/>
                    </a:cubicBezTo>
                    <a:cubicBezTo>
                      <a:pt x="335" y="11"/>
                      <a:pt x="342" y="0"/>
                      <a:pt x="342" y="0"/>
                    </a:cubicBezTo>
                    <a:cubicBezTo>
                      <a:pt x="342" y="0"/>
                      <a:pt x="364" y="317"/>
                      <a:pt x="299" y="486"/>
                    </a:cubicBezTo>
                    <a:cubicBezTo>
                      <a:pt x="235" y="654"/>
                      <a:pt x="109" y="745"/>
                      <a:pt x="26" y="65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29"/>
              <p:cNvSpPr/>
              <p:nvPr/>
            </p:nvSpPr>
            <p:spPr>
              <a:xfrm>
                <a:off x="8730019" y="1602984"/>
                <a:ext cx="191032" cy="167515"/>
              </a:xfrm>
              <a:custGeom>
                <a:rect b="b" l="l" r="r" t="t"/>
                <a:pathLst>
                  <a:path extrusionOk="0" h="513" w="585">
                    <a:moveTo>
                      <a:pt x="585" y="0"/>
                    </a:moveTo>
                    <a:cubicBezTo>
                      <a:pt x="585" y="0"/>
                      <a:pt x="446" y="72"/>
                      <a:pt x="304" y="136"/>
                    </a:cubicBezTo>
                    <a:cubicBezTo>
                      <a:pt x="161" y="201"/>
                      <a:pt x="-28" y="316"/>
                      <a:pt x="3" y="435"/>
                    </a:cubicBezTo>
                    <a:cubicBezTo>
                      <a:pt x="34" y="553"/>
                      <a:pt x="189" y="531"/>
                      <a:pt x="323" y="411"/>
                    </a:cubicBezTo>
                    <a:cubicBezTo>
                      <a:pt x="458" y="292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p29"/>
              <p:cNvSpPr/>
              <p:nvPr/>
            </p:nvSpPr>
            <p:spPr>
              <a:xfrm>
                <a:off x="8729693" y="1602984"/>
                <a:ext cx="191358" cy="167515"/>
              </a:xfrm>
              <a:custGeom>
                <a:rect b="b" l="l" r="r" t="t"/>
                <a:pathLst>
                  <a:path extrusionOk="0" h="513" w="586">
                    <a:moveTo>
                      <a:pt x="4" y="435"/>
                    </a:moveTo>
                    <a:cubicBezTo>
                      <a:pt x="-2" y="414"/>
                      <a:pt x="0" y="392"/>
                      <a:pt x="7" y="371"/>
                    </a:cubicBezTo>
                    <a:cubicBezTo>
                      <a:pt x="8" y="373"/>
                      <a:pt x="8" y="375"/>
                      <a:pt x="8" y="377"/>
                    </a:cubicBezTo>
                    <a:cubicBezTo>
                      <a:pt x="40" y="495"/>
                      <a:pt x="194" y="473"/>
                      <a:pt x="329" y="353"/>
                    </a:cubicBezTo>
                    <a:cubicBezTo>
                      <a:pt x="420" y="271"/>
                      <a:pt x="509" y="110"/>
                      <a:pt x="556" y="16"/>
                    </a:cubicBezTo>
                    <a:cubicBezTo>
                      <a:pt x="575" y="6"/>
                      <a:pt x="586" y="0"/>
                      <a:pt x="586" y="0"/>
                    </a:cubicBezTo>
                    <a:cubicBezTo>
                      <a:pt x="586" y="0"/>
                      <a:pt x="459" y="292"/>
                      <a:pt x="324" y="411"/>
                    </a:cubicBezTo>
                    <a:cubicBezTo>
                      <a:pt x="190" y="531"/>
                      <a:pt x="35" y="554"/>
                      <a:pt x="4" y="43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p29"/>
              <p:cNvSpPr/>
              <p:nvPr/>
            </p:nvSpPr>
            <p:spPr>
              <a:xfrm>
                <a:off x="8983423" y="1664047"/>
                <a:ext cx="159683" cy="197883"/>
              </a:xfrm>
              <a:custGeom>
                <a:rect b="b" l="l" r="r" t="t"/>
                <a:pathLst>
                  <a:path extrusionOk="0" h="606" w="489">
                    <a:moveTo>
                      <a:pt x="0" y="0"/>
                    </a:moveTo>
                    <a:cubicBezTo>
                      <a:pt x="0" y="0"/>
                      <a:pt x="121" y="99"/>
                      <a:pt x="247" y="193"/>
                    </a:cubicBezTo>
                    <a:cubicBezTo>
                      <a:pt x="373" y="286"/>
                      <a:pt x="533" y="440"/>
                      <a:pt x="477" y="549"/>
                    </a:cubicBezTo>
                    <a:cubicBezTo>
                      <a:pt x="421" y="658"/>
                      <a:pt x="275" y="603"/>
                      <a:pt x="169" y="458"/>
                    </a:cubicBezTo>
                    <a:cubicBezTo>
                      <a:pt x="63" y="3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7" name="Google Shape;4077;p29"/>
              <p:cNvSpPr/>
              <p:nvPr/>
            </p:nvSpPr>
            <p:spPr>
              <a:xfrm>
                <a:off x="8983423" y="1664047"/>
                <a:ext cx="159356" cy="197883"/>
              </a:xfrm>
              <a:custGeom>
                <a:rect b="b" l="l" r="r" t="t"/>
                <a:pathLst>
                  <a:path extrusionOk="0" h="606" w="488">
                    <a:moveTo>
                      <a:pt x="477" y="549"/>
                    </a:moveTo>
                    <a:cubicBezTo>
                      <a:pt x="487" y="529"/>
                      <a:pt x="490" y="508"/>
                      <a:pt x="487" y="486"/>
                    </a:cubicBezTo>
                    <a:cubicBezTo>
                      <a:pt x="487" y="488"/>
                      <a:pt x="486" y="489"/>
                      <a:pt x="485" y="491"/>
                    </a:cubicBezTo>
                    <a:cubicBezTo>
                      <a:pt x="429" y="600"/>
                      <a:pt x="283" y="545"/>
                      <a:pt x="177" y="400"/>
                    </a:cubicBezTo>
                    <a:cubicBezTo>
                      <a:pt x="105" y="301"/>
                      <a:pt x="53" y="124"/>
                      <a:pt x="27" y="22"/>
                    </a:cubicBezTo>
                    <a:cubicBezTo>
                      <a:pt x="10" y="8"/>
                      <a:pt x="0" y="0"/>
                      <a:pt x="0" y="0"/>
                    </a:cubicBezTo>
                    <a:cubicBezTo>
                      <a:pt x="0" y="0"/>
                      <a:pt x="63" y="312"/>
                      <a:pt x="169" y="458"/>
                    </a:cubicBezTo>
                    <a:cubicBezTo>
                      <a:pt x="275" y="603"/>
                      <a:pt x="421" y="658"/>
                      <a:pt x="477" y="54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8" name="Google Shape;4078;p29"/>
              <p:cNvSpPr/>
              <p:nvPr/>
            </p:nvSpPr>
            <p:spPr>
              <a:xfrm>
                <a:off x="8990934" y="1431550"/>
                <a:ext cx="151846" cy="203434"/>
              </a:xfrm>
              <a:custGeom>
                <a:rect b="b" l="l" r="r" t="t"/>
                <a:pathLst>
                  <a:path extrusionOk="0" h="623" w="465">
                    <a:moveTo>
                      <a:pt x="0" y="0"/>
                    </a:moveTo>
                    <a:cubicBezTo>
                      <a:pt x="0" y="0"/>
                      <a:pt x="116" y="105"/>
                      <a:pt x="237" y="204"/>
                    </a:cubicBezTo>
                    <a:cubicBezTo>
                      <a:pt x="359" y="303"/>
                      <a:pt x="512" y="463"/>
                      <a:pt x="451" y="570"/>
                    </a:cubicBezTo>
                    <a:cubicBezTo>
                      <a:pt x="390" y="676"/>
                      <a:pt x="247" y="615"/>
                      <a:pt x="147" y="465"/>
                    </a:cubicBezTo>
                    <a:cubicBezTo>
                      <a:pt x="48" y="3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9" name="Google Shape;4079;p29"/>
              <p:cNvSpPr/>
              <p:nvPr/>
            </p:nvSpPr>
            <p:spPr>
              <a:xfrm>
                <a:off x="8990934" y="1431550"/>
                <a:ext cx="151519" cy="203434"/>
              </a:xfrm>
              <a:custGeom>
                <a:rect b="b" l="l" r="r" t="t"/>
                <a:pathLst>
                  <a:path extrusionOk="0" h="623" w="464">
                    <a:moveTo>
                      <a:pt x="451" y="570"/>
                    </a:moveTo>
                    <a:cubicBezTo>
                      <a:pt x="462" y="551"/>
                      <a:pt x="466" y="529"/>
                      <a:pt x="464" y="507"/>
                    </a:cubicBezTo>
                    <a:cubicBezTo>
                      <a:pt x="463" y="509"/>
                      <a:pt x="463" y="511"/>
                      <a:pt x="462" y="512"/>
                    </a:cubicBezTo>
                    <a:cubicBezTo>
                      <a:pt x="401" y="619"/>
                      <a:pt x="258" y="558"/>
                      <a:pt x="158" y="407"/>
                    </a:cubicBezTo>
                    <a:cubicBezTo>
                      <a:pt x="90" y="305"/>
                      <a:pt x="46" y="127"/>
                      <a:pt x="25" y="23"/>
                    </a:cubicBezTo>
                    <a:cubicBezTo>
                      <a:pt x="9" y="9"/>
                      <a:pt x="0" y="0"/>
                      <a:pt x="0" y="0"/>
                    </a:cubicBezTo>
                    <a:cubicBezTo>
                      <a:pt x="0" y="0"/>
                      <a:pt x="48" y="315"/>
                      <a:pt x="147" y="465"/>
                    </a:cubicBezTo>
                    <a:cubicBezTo>
                      <a:pt x="247" y="615"/>
                      <a:pt x="390" y="676"/>
                      <a:pt x="451" y="57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0" name="Google Shape;4080;p29"/>
              <p:cNvSpPr/>
              <p:nvPr/>
            </p:nvSpPr>
            <p:spPr>
              <a:xfrm>
                <a:off x="8804146" y="1364283"/>
                <a:ext cx="132906" cy="172087"/>
              </a:xfrm>
              <a:custGeom>
                <a:rect b="b" l="l" r="r" t="t"/>
                <a:pathLst>
                  <a:path extrusionOk="0" h="527" w="407">
                    <a:moveTo>
                      <a:pt x="407" y="0"/>
                    </a:moveTo>
                    <a:cubicBezTo>
                      <a:pt x="407" y="0"/>
                      <a:pt x="306" y="87"/>
                      <a:pt x="200" y="170"/>
                    </a:cubicBezTo>
                    <a:cubicBezTo>
                      <a:pt x="94" y="253"/>
                      <a:pt x="-39" y="388"/>
                      <a:pt x="11" y="480"/>
                    </a:cubicBezTo>
                    <a:cubicBezTo>
                      <a:pt x="61" y="573"/>
                      <a:pt x="185" y="522"/>
                      <a:pt x="273" y="395"/>
                    </a:cubicBezTo>
                    <a:cubicBezTo>
                      <a:pt x="361" y="268"/>
                      <a:pt x="407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p29"/>
              <p:cNvSpPr/>
              <p:nvPr/>
            </p:nvSpPr>
            <p:spPr>
              <a:xfrm>
                <a:off x="8804146" y="1364283"/>
                <a:ext cx="132906" cy="172087"/>
              </a:xfrm>
              <a:custGeom>
                <a:rect b="b" l="l" r="r" t="t"/>
                <a:pathLst>
                  <a:path extrusionOk="0" h="527" w="407">
                    <a:moveTo>
                      <a:pt x="11" y="480"/>
                    </a:moveTo>
                    <a:cubicBezTo>
                      <a:pt x="2" y="463"/>
                      <a:pt x="-1" y="445"/>
                      <a:pt x="0" y="426"/>
                    </a:cubicBezTo>
                    <a:cubicBezTo>
                      <a:pt x="1" y="428"/>
                      <a:pt x="2" y="429"/>
                      <a:pt x="2" y="431"/>
                    </a:cubicBezTo>
                    <a:cubicBezTo>
                      <a:pt x="53" y="523"/>
                      <a:pt x="176" y="473"/>
                      <a:pt x="264" y="346"/>
                    </a:cubicBezTo>
                    <a:cubicBezTo>
                      <a:pt x="324" y="259"/>
                      <a:pt x="365" y="107"/>
                      <a:pt x="385" y="19"/>
                    </a:cubicBezTo>
                    <a:cubicBezTo>
                      <a:pt x="399" y="7"/>
                      <a:pt x="407" y="0"/>
                      <a:pt x="407" y="0"/>
                    </a:cubicBezTo>
                    <a:cubicBezTo>
                      <a:pt x="407" y="0"/>
                      <a:pt x="361" y="268"/>
                      <a:pt x="273" y="395"/>
                    </a:cubicBezTo>
                    <a:cubicBezTo>
                      <a:pt x="185" y="522"/>
                      <a:pt x="61" y="573"/>
                      <a:pt x="11" y="48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p29"/>
              <p:cNvSpPr/>
              <p:nvPr/>
            </p:nvSpPr>
            <p:spPr>
              <a:xfrm>
                <a:off x="8862599" y="1239545"/>
                <a:ext cx="114293" cy="690306"/>
              </a:xfrm>
              <a:custGeom>
                <a:rect b="b" l="l" r="r" t="t"/>
                <a:pathLst>
                  <a:path extrusionOk="0" h="2114" w="350">
                    <a:moveTo>
                      <a:pt x="225" y="3"/>
                    </a:moveTo>
                    <a:cubicBezTo>
                      <a:pt x="228" y="12"/>
                      <a:pt x="232" y="20"/>
                      <a:pt x="235" y="28"/>
                    </a:cubicBezTo>
                    <a:cubicBezTo>
                      <a:pt x="244" y="52"/>
                      <a:pt x="252" y="76"/>
                      <a:pt x="259" y="100"/>
                    </a:cubicBezTo>
                    <a:cubicBezTo>
                      <a:pt x="271" y="138"/>
                      <a:pt x="282" y="177"/>
                      <a:pt x="291" y="216"/>
                    </a:cubicBezTo>
                    <a:cubicBezTo>
                      <a:pt x="303" y="268"/>
                      <a:pt x="314" y="321"/>
                      <a:pt x="322" y="374"/>
                    </a:cubicBezTo>
                    <a:cubicBezTo>
                      <a:pt x="332" y="439"/>
                      <a:pt x="339" y="504"/>
                      <a:pt x="344" y="570"/>
                    </a:cubicBezTo>
                    <a:cubicBezTo>
                      <a:pt x="349" y="647"/>
                      <a:pt x="351" y="724"/>
                      <a:pt x="349" y="801"/>
                    </a:cubicBezTo>
                    <a:cubicBezTo>
                      <a:pt x="348" y="889"/>
                      <a:pt x="341" y="977"/>
                      <a:pt x="331" y="1065"/>
                    </a:cubicBezTo>
                    <a:cubicBezTo>
                      <a:pt x="319" y="1163"/>
                      <a:pt x="302" y="1261"/>
                      <a:pt x="280" y="1358"/>
                    </a:cubicBezTo>
                    <a:cubicBezTo>
                      <a:pt x="256" y="1466"/>
                      <a:pt x="226" y="1573"/>
                      <a:pt x="191" y="1678"/>
                    </a:cubicBezTo>
                    <a:cubicBezTo>
                      <a:pt x="151" y="1795"/>
                      <a:pt x="105" y="1910"/>
                      <a:pt x="53" y="2023"/>
                    </a:cubicBezTo>
                    <a:cubicBezTo>
                      <a:pt x="39" y="2052"/>
                      <a:pt x="25" y="2082"/>
                      <a:pt x="11" y="2111"/>
                    </a:cubicBezTo>
                    <a:cubicBezTo>
                      <a:pt x="8" y="2118"/>
                      <a:pt x="-2" y="2113"/>
                      <a:pt x="1" y="2106"/>
                    </a:cubicBezTo>
                    <a:cubicBezTo>
                      <a:pt x="57" y="1993"/>
                      <a:pt x="107" y="1876"/>
                      <a:pt x="151" y="1758"/>
                    </a:cubicBezTo>
                    <a:cubicBezTo>
                      <a:pt x="190" y="1650"/>
                      <a:pt x="224" y="1541"/>
                      <a:pt x="252" y="1430"/>
                    </a:cubicBezTo>
                    <a:cubicBezTo>
                      <a:pt x="277" y="1332"/>
                      <a:pt x="296" y="1232"/>
                      <a:pt x="311" y="1131"/>
                    </a:cubicBezTo>
                    <a:cubicBezTo>
                      <a:pt x="324" y="1041"/>
                      <a:pt x="332" y="951"/>
                      <a:pt x="336" y="861"/>
                    </a:cubicBezTo>
                    <a:cubicBezTo>
                      <a:pt x="340" y="781"/>
                      <a:pt x="340" y="701"/>
                      <a:pt x="336" y="621"/>
                    </a:cubicBezTo>
                    <a:cubicBezTo>
                      <a:pt x="332" y="553"/>
                      <a:pt x="326" y="485"/>
                      <a:pt x="317" y="418"/>
                    </a:cubicBezTo>
                    <a:cubicBezTo>
                      <a:pt x="309" y="362"/>
                      <a:pt x="300" y="307"/>
                      <a:pt x="288" y="252"/>
                    </a:cubicBezTo>
                    <a:cubicBezTo>
                      <a:pt x="279" y="210"/>
                      <a:pt x="268" y="168"/>
                      <a:pt x="256" y="127"/>
                    </a:cubicBezTo>
                    <a:cubicBezTo>
                      <a:pt x="248" y="99"/>
                      <a:pt x="239" y="72"/>
                      <a:pt x="229" y="45"/>
                    </a:cubicBezTo>
                    <a:cubicBezTo>
                      <a:pt x="225" y="33"/>
                      <a:pt x="218" y="21"/>
                      <a:pt x="215" y="9"/>
                    </a:cubicBezTo>
                    <a:cubicBezTo>
                      <a:pt x="215" y="8"/>
                      <a:pt x="214" y="8"/>
                      <a:pt x="214" y="7"/>
                    </a:cubicBezTo>
                    <a:cubicBezTo>
                      <a:pt x="211" y="1"/>
                      <a:pt x="222" y="-3"/>
                      <a:pt x="225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3" name="Google Shape;4083;p29"/>
              <p:cNvSpPr/>
              <p:nvPr/>
            </p:nvSpPr>
            <p:spPr>
              <a:xfrm>
                <a:off x="8815902" y="1508614"/>
                <a:ext cx="160663" cy="184822"/>
              </a:xfrm>
              <a:custGeom>
                <a:rect b="b" l="l" r="r" t="t"/>
                <a:pathLst>
                  <a:path extrusionOk="0" h="566" w="492">
                    <a:moveTo>
                      <a:pt x="2" y="556"/>
                    </a:moveTo>
                    <a:cubicBezTo>
                      <a:pt x="46" y="528"/>
                      <a:pt x="88" y="496"/>
                      <a:pt x="128" y="463"/>
                    </a:cubicBezTo>
                    <a:cubicBezTo>
                      <a:pt x="218" y="388"/>
                      <a:pt x="302" y="302"/>
                      <a:pt x="370" y="207"/>
                    </a:cubicBezTo>
                    <a:cubicBezTo>
                      <a:pt x="415" y="144"/>
                      <a:pt x="453" y="76"/>
                      <a:pt x="481" y="4"/>
                    </a:cubicBezTo>
                    <a:cubicBezTo>
                      <a:pt x="483" y="-3"/>
                      <a:pt x="494" y="2"/>
                      <a:pt x="491" y="8"/>
                    </a:cubicBezTo>
                    <a:cubicBezTo>
                      <a:pt x="443" y="133"/>
                      <a:pt x="365" y="244"/>
                      <a:pt x="274" y="341"/>
                    </a:cubicBezTo>
                    <a:cubicBezTo>
                      <a:pt x="207" y="412"/>
                      <a:pt x="134" y="477"/>
                      <a:pt x="55" y="534"/>
                    </a:cubicBezTo>
                    <a:cubicBezTo>
                      <a:pt x="40" y="545"/>
                      <a:pt x="25" y="556"/>
                      <a:pt x="9" y="565"/>
                    </a:cubicBezTo>
                    <a:cubicBezTo>
                      <a:pt x="3" y="569"/>
                      <a:pt x="-4" y="560"/>
                      <a:pt x="2" y="5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4" name="Google Shape;4084;p29"/>
              <p:cNvSpPr/>
              <p:nvPr/>
            </p:nvSpPr>
            <p:spPr>
              <a:xfrm>
                <a:off x="8965136" y="1600698"/>
                <a:ext cx="142702" cy="221068"/>
              </a:xfrm>
              <a:custGeom>
                <a:rect b="b" l="l" r="r" t="t"/>
                <a:pathLst>
                  <a:path extrusionOk="0" h="677" w="437">
                    <a:moveTo>
                      <a:pt x="429" y="676"/>
                    </a:moveTo>
                    <a:cubicBezTo>
                      <a:pt x="383" y="649"/>
                      <a:pt x="341" y="613"/>
                      <a:pt x="301" y="576"/>
                    </a:cubicBezTo>
                    <a:cubicBezTo>
                      <a:pt x="209" y="490"/>
                      <a:pt x="133" y="387"/>
                      <a:pt x="79" y="272"/>
                    </a:cubicBezTo>
                    <a:cubicBezTo>
                      <a:pt x="39" y="188"/>
                      <a:pt x="13" y="98"/>
                      <a:pt x="0" y="7"/>
                    </a:cubicBezTo>
                    <a:cubicBezTo>
                      <a:pt x="-2" y="-1"/>
                      <a:pt x="10" y="-2"/>
                      <a:pt x="11" y="6"/>
                    </a:cubicBezTo>
                    <a:cubicBezTo>
                      <a:pt x="33" y="158"/>
                      <a:pt x="93" y="302"/>
                      <a:pt x="184" y="427"/>
                    </a:cubicBezTo>
                    <a:cubicBezTo>
                      <a:pt x="242" y="506"/>
                      <a:pt x="311" y="577"/>
                      <a:pt x="390" y="636"/>
                    </a:cubicBezTo>
                    <a:cubicBezTo>
                      <a:pt x="405" y="646"/>
                      <a:pt x="420" y="657"/>
                      <a:pt x="434" y="666"/>
                    </a:cubicBezTo>
                    <a:cubicBezTo>
                      <a:pt x="440" y="669"/>
                      <a:pt x="436" y="680"/>
                      <a:pt x="429" y="6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5" name="Google Shape;4085;p29"/>
              <p:cNvSpPr/>
              <p:nvPr/>
            </p:nvSpPr>
            <p:spPr>
              <a:xfrm>
                <a:off x="8963177" y="1353507"/>
                <a:ext cx="142049" cy="231517"/>
              </a:xfrm>
              <a:custGeom>
                <a:rect b="b" l="l" r="r" t="t"/>
                <a:pathLst>
                  <a:path extrusionOk="0" h="709" w="435">
                    <a:moveTo>
                      <a:pt x="425" y="708"/>
                    </a:moveTo>
                    <a:cubicBezTo>
                      <a:pt x="383" y="674"/>
                      <a:pt x="344" y="634"/>
                      <a:pt x="308" y="594"/>
                    </a:cubicBezTo>
                    <a:cubicBezTo>
                      <a:pt x="221" y="497"/>
                      <a:pt x="148" y="389"/>
                      <a:pt x="91" y="272"/>
                    </a:cubicBezTo>
                    <a:cubicBezTo>
                      <a:pt x="51" y="188"/>
                      <a:pt x="20" y="99"/>
                      <a:pt x="0" y="8"/>
                    </a:cubicBezTo>
                    <a:cubicBezTo>
                      <a:pt x="-2" y="1"/>
                      <a:pt x="9" y="-3"/>
                      <a:pt x="10" y="4"/>
                    </a:cubicBezTo>
                    <a:cubicBezTo>
                      <a:pt x="44" y="156"/>
                      <a:pt x="108" y="300"/>
                      <a:pt x="195" y="429"/>
                    </a:cubicBezTo>
                    <a:cubicBezTo>
                      <a:pt x="251" y="514"/>
                      <a:pt x="317" y="593"/>
                      <a:pt x="391" y="663"/>
                    </a:cubicBezTo>
                    <a:cubicBezTo>
                      <a:pt x="405" y="676"/>
                      <a:pt x="418" y="688"/>
                      <a:pt x="433" y="700"/>
                    </a:cubicBezTo>
                    <a:cubicBezTo>
                      <a:pt x="438" y="704"/>
                      <a:pt x="431" y="713"/>
                      <a:pt x="425" y="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6" name="Google Shape;4086;p29"/>
              <p:cNvSpPr/>
              <p:nvPr/>
            </p:nvSpPr>
            <p:spPr>
              <a:xfrm>
                <a:off x="8869130" y="1275138"/>
                <a:ext cx="81638" cy="176658"/>
              </a:xfrm>
              <a:custGeom>
                <a:rect b="b" l="l" r="r" t="t"/>
                <a:pathLst>
                  <a:path extrusionOk="0" h="541" w="250">
                    <a:moveTo>
                      <a:pt x="1" y="531"/>
                    </a:moveTo>
                    <a:cubicBezTo>
                      <a:pt x="35" y="505"/>
                      <a:pt x="65" y="473"/>
                      <a:pt x="93" y="441"/>
                    </a:cubicBezTo>
                    <a:cubicBezTo>
                      <a:pt x="152" y="370"/>
                      <a:pt x="201" y="287"/>
                      <a:pt x="224" y="196"/>
                    </a:cubicBezTo>
                    <a:cubicBezTo>
                      <a:pt x="239" y="134"/>
                      <a:pt x="242" y="70"/>
                      <a:pt x="233" y="6"/>
                    </a:cubicBezTo>
                    <a:cubicBezTo>
                      <a:pt x="231" y="-1"/>
                      <a:pt x="243" y="-2"/>
                      <a:pt x="244" y="5"/>
                    </a:cubicBezTo>
                    <a:cubicBezTo>
                      <a:pt x="261" y="115"/>
                      <a:pt x="238" y="225"/>
                      <a:pt x="187" y="322"/>
                    </a:cubicBezTo>
                    <a:cubicBezTo>
                      <a:pt x="150" y="392"/>
                      <a:pt x="100" y="455"/>
                      <a:pt x="43" y="509"/>
                    </a:cubicBezTo>
                    <a:cubicBezTo>
                      <a:pt x="32" y="520"/>
                      <a:pt x="20" y="531"/>
                      <a:pt x="8" y="540"/>
                    </a:cubicBezTo>
                    <a:cubicBezTo>
                      <a:pt x="2" y="545"/>
                      <a:pt x="-4" y="536"/>
                      <a:pt x="2" y="531"/>
                    </a:cubicBezTo>
                    <a:lnTo>
                      <a:pt x="2" y="531"/>
                    </a:lnTo>
                    <a:lnTo>
                      <a:pt x="1" y="53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7" name="Google Shape;4087;p29"/>
            <p:cNvGrpSpPr/>
            <p:nvPr/>
          </p:nvGrpSpPr>
          <p:grpSpPr>
            <a:xfrm flipH="1">
              <a:off x="-152402" y="-125596"/>
              <a:ext cx="946054" cy="947664"/>
              <a:chOff x="8586337" y="850310"/>
              <a:chExt cx="564606" cy="565567"/>
            </a:xfrm>
          </p:grpSpPr>
          <p:sp>
            <p:nvSpPr>
              <p:cNvPr id="4088" name="Google Shape;4088;p29"/>
              <p:cNvSpPr/>
              <p:nvPr/>
            </p:nvSpPr>
            <p:spPr>
              <a:xfrm>
                <a:off x="8736224" y="882963"/>
                <a:ext cx="102863" cy="198210"/>
              </a:xfrm>
              <a:custGeom>
                <a:rect b="b" l="l" r="r" t="t"/>
                <a:pathLst>
                  <a:path extrusionOk="0" h="607" w="315">
                    <a:moveTo>
                      <a:pt x="1" y="0"/>
                    </a:moveTo>
                    <a:cubicBezTo>
                      <a:pt x="1" y="0"/>
                      <a:pt x="-36" y="455"/>
                      <a:pt x="307" y="607"/>
                    </a:cubicBezTo>
                    <a:cubicBezTo>
                      <a:pt x="307" y="607"/>
                      <a:pt x="392" y="21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89" name="Google Shape;4089;p29"/>
              <p:cNvSpPr/>
              <p:nvPr/>
            </p:nvSpPr>
            <p:spPr>
              <a:xfrm>
                <a:off x="8736224" y="882963"/>
                <a:ext cx="100904" cy="198210"/>
              </a:xfrm>
              <a:custGeom>
                <a:rect b="b" l="l" r="r" t="t"/>
                <a:pathLst>
                  <a:path extrusionOk="0" h="607" w="309">
                    <a:moveTo>
                      <a:pt x="1" y="0"/>
                    </a:moveTo>
                    <a:cubicBezTo>
                      <a:pt x="9" y="4"/>
                      <a:pt x="16" y="8"/>
                      <a:pt x="24" y="13"/>
                    </a:cubicBezTo>
                    <a:cubicBezTo>
                      <a:pt x="21" y="76"/>
                      <a:pt x="16" y="453"/>
                      <a:pt x="309" y="601"/>
                    </a:cubicBezTo>
                    <a:cubicBezTo>
                      <a:pt x="308" y="605"/>
                      <a:pt x="307" y="607"/>
                      <a:pt x="307" y="607"/>
                    </a:cubicBezTo>
                    <a:cubicBezTo>
                      <a:pt x="-36" y="45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0" name="Google Shape;4090;p29"/>
              <p:cNvSpPr/>
              <p:nvPr/>
            </p:nvSpPr>
            <p:spPr>
              <a:xfrm>
                <a:off x="8621604" y="994314"/>
                <a:ext cx="192011" cy="114942"/>
              </a:xfrm>
              <a:custGeom>
                <a:rect b="b" l="l" r="r" t="t"/>
                <a:pathLst>
                  <a:path extrusionOk="0" h="352" w="588">
                    <a:moveTo>
                      <a:pt x="0" y="2"/>
                    </a:moveTo>
                    <a:cubicBezTo>
                      <a:pt x="0" y="2"/>
                      <a:pt x="217" y="405"/>
                      <a:pt x="588" y="346"/>
                    </a:cubicBezTo>
                    <a:cubicBezTo>
                      <a:pt x="588" y="346"/>
                      <a:pt x="444" y="-30"/>
                      <a:pt x="0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91" name="Google Shape;4091;p29"/>
              <p:cNvSpPr/>
              <p:nvPr/>
            </p:nvSpPr>
            <p:spPr>
              <a:xfrm>
                <a:off x="8621604" y="994640"/>
                <a:ext cx="192011" cy="114616"/>
              </a:xfrm>
              <a:custGeom>
                <a:rect b="b" l="l" r="r" t="t"/>
                <a:pathLst>
                  <a:path extrusionOk="0" h="351" w="588">
                    <a:moveTo>
                      <a:pt x="0" y="1"/>
                    </a:moveTo>
                    <a:cubicBezTo>
                      <a:pt x="9" y="1"/>
                      <a:pt x="18" y="0"/>
                      <a:pt x="26" y="0"/>
                    </a:cubicBezTo>
                    <a:cubicBezTo>
                      <a:pt x="58" y="54"/>
                      <a:pt x="259" y="374"/>
                      <a:pt x="585" y="338"/>
                    </a:cubicBezTo>
                    <a:cubicBezTo>
                      <a:pt x="587" y="342"/>
                      <a:pt x="588" y="345"/>
                      <a:pt x="588" y="345"/>
                    </a:cubicBezTo>
                    <a:cubicBezTo>
                      <a:pt x="217" y="40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2" name="Google Shape;4092;p29"/>
              <p:cNvSpPr/>
              <p:nvPr/>
            </p:nvSpPr>
            <p:spPr>
              <a:xfrm>
                <a:off x="8586337" y="1109909"/>
                <a:ext cx="222054" cy="70859"/>
              </a:xfrm>
              <a:custGeom>
                <a:rect b="b" l="l" r="r" t="t"/>
                <a:pathLst>
                  <a:path extrusionOk="0" h="217" w="680">
                    <a:moveTo>
                      <a:pt x="0" y="128"/>
                    </a:moveTo>
                    <a:cubicBezTo>
                      <a:pt x="0" y="128"/>
                      <a:pt x="401" y="348"/>
                      <a:pt x="680" y="97"/>
                    </a:cubicBezTo>
                    <a:cubicBezTo>
                      <a:pt x="680" y="97"/>
                      <a:pt x="355" y="-141"/>
                      <a:pt x="0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0025" lIns="81625" spcFirstLastPara="1" rIns="81625" wrap="square" tIns="30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93" name="Google Shape;4093;p29"/>
              <p:cNvSpPr/>
              <p:nvPr/>
            </p:nvSpPr>
            <p:spPr>
              <a:xfrm>
                <a:off x="8586337" y="1140277"/>
                <a:ext cx="222054" cy="40491"/>
              </a:xfrm>
              <a:custGeom>
                <a:rect b="b" l="l" r="r" t="t"/>
                <a:pathLst>
                  <a:path extrusionOk="0" h="124" w="680">
                    <a:moveTo>
                      <a:pt x="0" y="35"/>
                    </a:moveTo>
                    <a:cubicBezTo>
                      <a:pt x="7" y="30"/>
                      <a:pt x="14" y="25"/>
                      <a:pt x="21" y="20"/>
                    </a:cubicBezTo>
                    <a:cubicBezTo>
                      <a:pt x="77" y="48"/>
                      <a:pt x="420" y="207"/>
                      <a:pt x="674" y="0"/>
                    </a:cubicBezTo>
                    <a:cubicBezTo>
                      <a:pt x="678" y="2"/>
                      <a:pt x="680" y="4"/>
                      <a:pt x="680" y="4"/>
                    </a:cubicBezTo>
                    <a:cubicBezTo>
                      <a:pt x="401" y="255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4" name="Google Shape;4094;p29"/>
              <p:cNvSpPr/>
              <p:nvPr/>
            </p:nvSpPr>
            <p:spPr>
              <a:xfrm>
                <a:off x="8641850" y="1173257"/>
                <a:ext cx="180582" cy="128983"/>
              </a:xfrm>
              <a:custGeom>
                <a:rect b="b" l="l" r="r" t="t"/>
                <a:pathLst>
                  <a:path extrusionOk="0" h="395" w="553">
                    <a:moveTo>
                      <a:pt x="0" y="395"/>
                    </a:moveTo>
                    <a:cubicBezTo>
                      <a:pt x="0" y="395"/>
                      <a:pt x="456" y="362"/>
                      <a:pt x="553" y="0"/>
                    </a:cubicBezTo>
                    <a:cubicBezTo>
                      <a:pt x="553" y="0"/>
                      <a:pt x="151" y="-23"/>
                      <a:pt x="0" y="3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95" name="Google Shape;4095;p29"/>
              <p:cNvSpPr/>
              <p:nvPr/>
            </p:nvSpPr>
            <p:spPr>
              <a:xfrm>
                <a:off x="8641850" y="1172931"/>
                <a:ext cx="180582" cy="129310"/>
              </a:xfrm>
              <a:custGeom>
                <a:rect b="b" l="l" r="r" t="t"/>
                <a:pathLst>
                  <a:path extrusionOk="0" h="396" w="553">
                    <a:moveTo>
                      <a:pt x="0" y="396"/>
                    </a:moveTo>
                    <a:cubicBezTo>
                      <a:pt x="3" y="388"/>
                      <a:pt x="6" y="380"/>
                      <a:pt x="9" y="372"/>
                    </a:cubicBezTo>
                    <a:cubicBezTo>
                      <a:pt x="72" y="365"/>
                      <a:pt x="446" y="312"/>
                      <a:pt x="547" y="0"/>
                    </a:cubicBezTo>
                    <a:cubicBezTo>
                      <a:pt x="551" y="0"/>
                      <a:pt x="553" y="1"/>
                      <a:pt x="553" y="1"/>
                    </a:cubicBezTo>
                    <a:cubicBezTo>
                      <a:pt x="456" y="363"/>
                      <a:pt x="0" y="396"/>
                      <a:pt x="0" y="39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6" name="Google Shape;4096;p29"/>
              <p:cNvSpPr/>
              <p:nvPr/>
            </p:nvSpPr>
            <p:spPr>
              <a:xfrm>
                <a:off x="8764307" y="1191870"/>
                <a:ext cx="94699" cy="206700"/>
              </a:xfrm>
              <a:custGeom>
                <a:rect b="b" l="l" r="r" t="t"/>
                <a:pathLst>
                  <a:path extrusionOk="0" h="633" w="290">
                    <a:moveTo>
                      <a:pt x="18" y="633"/>
                    </a:moveTo>
                    <a:cubicBezTo>
                      <a:pt x="18" y="633"/>
                      <a:pt x="383" y="358"/>
                      <a:pt x="268" y="0"/>
                    </a:cubicBezTo>
                    <a:cubicBezTo>
                      <a:pt x="268" y="0"/>
                      <a:pt x="-82" y="199"/>
                      <a:pt x="18" y="6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7" name="Google Shape;4097;p29"/>
              <p:cNvSpPr/>
              <p:nvPr/>
            </p:nvSpPr>
            <p:spPr>
              <a:xfrm>
                <a:off x="8768552" y="1191870"/>
                <a:ext cx="90454" cy="206700"/>
              </a:xfrm>
              <a:custGeom>
                <a:rect b="b" l="l" r="r" t="t"/>
                <a:pathLst>
                  <a:path extrusionOk="0" h="633" w="277">
                    <a:moveTo>
                      <a:pt x="5" y="633"/>
                    </a:moveTo>
                    <a:cubicBezTo>
                      <a:pt x="3" y="625"/>
                      <a:pt x="2" y="616"/>
                      <a:pt x="0" y="608"/>
                    </a:cubicBezTo>
                    <a:cubicBezTo>
                      <a:pt x="49" y="568"/>
                      <a:pt x="334" y="320"/>
                      <a:pt x="249" y="4"/>
                    </a:cubicBezTo>
                    <a:cubicBezTo>
                      <a:pt x="253" y="1"/>
                      <a:pt x="255" y="0"/>
                      <a:pt x="255" y="0"/>
                    </a:cubicBezTo>
                    <a:cubicBezTo>
                      <a:pt x="370" y="358"/>
                      <a:pt x="5" y="633"/>
                      <a:pt x="5" y="63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p29"/>
              <p:cNvSpPr/>
              <p:nvPr/>
            </p:nvSpPr>
            <p:spPr>
              <a:xfrm>
                <a:off x="8869130" y="1191870"/>
                <a:ext cx="75107" cy="217802"/>
              </a:xfrm>
              <a:custGeom>
                <a:rect b="b" l="l" r="r" t="t"/>
                <a:pathLst>
                  <a:path extrusionOk="0" h="667" w="230">
                    <a:moveTo>
                      <a:pt x="188" y="667"/>
                    </a:moveTo>
                    <a:cubicBezTo>
                      <a:pt x="188" y="667"/>
                      <a:pt x="344" y="237"/>
                      <a:pt x="53" y="0"/>
                    </a:cubicBezTo>
                    <a:cubicBezTo>
                      <a:pt x="53" y="0"/>
                      <a:pt x="-132" y="357"/>
                      <a:pt x="188" y="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099" name="Google Shape;4099;p29"/>
              <p:cNvSpPr/>
              <p:nvPr/>
            </p:nvSpPr>
            <p:spPr>
              <a:xfrm>
                <a:off x="8885458" y="1191870"/>
                <a:ext cx="58779" cy="217802"/>
              </a:xfrm>
              <a:custGeom>
                <a:rect b="b" l="l" r="r" t="t"/>
                <a:pathLst>
                  <a:path extrusionOk="0" h="667" w="180">
                    <a:moveTo>
                      <a:pt x="138" y="667"/>
                    </a:moveTo>
                    <a:cubicBezTo>
                      <a:pt x="132" y="661"/>
                      <a:pt x="126" y="654"/>
                      <a:pt x="120" y="648"/>
                    </a:cubicBezTo>
                    <a:cubicBezTo>
                      <a:pt x="139" y="588"/>
                      <a:pt x="244" y="226"/>
                      <a:pt x="0" y="6"/>
                    </a:cubicBezTo>
                    <a:cubicBezTo>
                      <a:pt x="2" y="2"/>
                      <a:pt x="3" y="0"/>
                      <a:pt x="3" y="0"/>
                    </a:cubicBezTo>
                    <a:cubicBezTo>
                      <a:pt x="294" y="237"/>
                      <a:pt x="138" y="667"/>
                      <a:pt x="138" y="66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p29"/>
              <p:cNvSpPr/>
              <p:nvPr/>
            </p:nvSpPr>
            <p:spPr>
              <a:xfrm>
                <a:off x="8915500" y="1172931"/>
                <a:ext cx="155438" cy="158698"/>
              </a:xfrm>
              <a:custGeom>
                <a:rect b="b" l="l" r="r" t="t"/>
                <a:pathLst>
                  <a:path extrusionOk="0" h="486" w="476">
                    <a:moveTo>
                      <a:pt x="476" y="486"/>
                    </a:moveTo>
                    <a:cubicBezTo>
                      <a:pt x="476" y="486"/>
                      <a:pt x="374" y="41"/>
                      <a:pt x="0" y="0"/>
                    </a:cubicBezTo>
                    <a:cubicBezTo>
                      <a:pt x="0" y="0"/>
                      <a:pt x="39" y="401"/>
                      <a:pt x="476" y="4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01" name="Google Shape;4101;p29"/>
              <p:cNvSpPr/>
              <p:nvPr/>
            </p:nvSpPr>
            <p:spPr>
              <a:xfrm>
                <a:off x="8915500" y="1172931"/>
                <a:ext cx="155438" cy="158698"/>
              </a:xfrm>
              <a:custGeom>
                <a:rect b="b" l="l" r="r" t="t"/>
                <a:pathLst>
                  <a:path extrusionOk="0" h="486" w="476">
                    <a:moveTo>
                      <a:pt x="476" y="486"/>
                    </a:moveTo>
                    <a:cubicBezTo>
                      <a:pt x="467" y="485"/>
                      <a:pt x="459" y="483"/>
                      <a:pt x="450" y="481"/>
                    </a:cubicBezTo>
                    <a:cubicBezTo>
                      <a:pt x="434" y="420"/>
                      <a:pt x="325" y="59"/>
                      <a:pt x="1" y="7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374" y="41"/>
                      <a:pt x="476" y="486"/>
                      <a:pt x="476" y="48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2" name="Google Shape;4102;p29"/>
              <p:cNvSpPr/>
              <p:nvPr/>
            </p:nvSpPr>
            <p:spPr>
              <a:xfrm>
                <a:off x="8929542" y="1124929"/>
                <a:ext cx="216829" cy="80655"/>
              </a:xfrm>
              <a:custGeom>
                <a:rect b="b" l="l" r="r" t="t"/>
                <a:pathLst>
                  <a:path extrusionOk="0" h="247" w="664">
                    <a:moveTo>
                      <a:pt x="664" y="199"/>
                    </a:moveTo>
                    <a:cubicBezTo>
                      <a:pt x="664" y="199"/>
                      <a:pt x="336" y="-119"/>
                      <a:pt x="0" y="50"/>
                    </a:cubicBezTo>
                    <a:cubicBezTo>
                      <a:pt x="0" y="50"/>
                      <a:pt x="251" y="365"/>
                      <a:pt x="664" y="1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9825" lIns="81625" spcFirstLastPara="1" rIns="81625" wrap="square" tIns="39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p29"/>
              <p:cNvSpPr/>
              <p:nvPr/>
            </p:nvSpPr>
            <p:spPr>
              <a:xfrm>
                <a:off x="8929542" y="1124929"/>
                <a:ext cx="216829" cy="68247"/>
              </a:xfrm>
              <a:custGeom>
                <a:rect b="b" l="l" r="r" t="t"/>
                <a:pathLst>
                  <a:path extrusionOk="0" h="209" w="664">
                    <a:moveTo>
                      <a:pt x="664" y="199"/>
                    </a:moveTo>
                    <a:cubicBezTo>
                      <a:pt x="656" y="203"/>
                      <a:pt x="648" y="206"/>
                      <a:pt x="640" y="209"/>
                    </a:cubicBezTo>
                    <a:cubicBezTo>
                      <a:pt x="593" y="166"/>
                      <a:pt x="305" y="-77"/>
                      <a:pt x="5" y="55"/>
                    </a:cubicBezTo>
                    <a:cubicBezTo>
                      <a:pt x="2" y="52"/>
                      <a:pt x="0" y="50"/>
                      <a:pt x="0" y="50"/>
                    </a:cubicBezTo>
                    <a:cubicBezTo>
                      <a:pt x="336" y="-119"/>
                      <a:pt x="664" y="199"/>
                      <a:pt x="664" y="19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7425" lIns="81625" spcFirstLastPara="1" rIns="81625" wrap="square" tIns="27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p29"/>
              <p:cNvSpPr/>
              <p:nvPr/>
            </p:nvSpPr>
            <p:spPr>
              <a:xfrm>
                <a:off x="8924317" y="1026314"/>
                <a:ext cx="208339" cy="87839"/>
              </a:xfrm>
              <a:custGeom>
                <a:rect b="b" l="l" r="r" t="t"/>
                <a:pathLst>
                  <a:path extrusionOk="0" h="269" w="638">
                    <a:moveTo>
                      <a:pt x="638" y="11"/>
                    </a:moveTo>
                    <a:cubicBezTo>
                      <a:pt x="638" y="11"/>
                      <a:pt x="190" y="-77"/>
                      <a:pt x="0" y="247"/>
                    </a:cubicBezTo>
                    <a:cubicBezTo>
                      <a:pt x="0" y="247"/>
                      <a:pt x="381" y="375"/>
                      <a:pt x="638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p29"/>
              <p:cNvSpPr/>
              <p:nvPr/>
            </p:nvSpPr>
            <p:spPr>
              <a:xfrm>
                <a:off x="8924317" y="1026314"/>
                <a:ext cx="208339" cy="81308"/>
              </a:xfrm>
              <a:custGeom>
                <a:rect b="b" l="l" r="r" t="t"/>
                <a:pathLst>
                  <a:path extrusionOk="0" h="249" w="638">
                    <a:moveTo>
                      <a:pt x="638" y="11"/>
                    </a:moveTo>
                    <a:cubicBezTo>
                      <a:pt x="633" y="19"/>
                      <a:pt x="628" y="26"/>
                      <a:pt x="623" y="32"/>
                    </a:cubicBezTo>
                    <a:cubicBezTo>
                      <a:pt x="561" y="22"/>
                      <a:pt x="186" y="-25"/>
                      <a:pt x="6" y="249"/>
                    </a:cubicBezTo>
                    <a:cubicBezTo>
                      <a:pt x="2" y="248"/>
                      <a:pt x="0" y="247"/>
                      <a:pt x="0" y="247"/>
                    </a:cubicBezTo>
                    <a:cubicBezTo>
                      <a:pt x="190" y="-77"/>
                      <a:pt x="638" y="11"/>
                      <a:pt x="638" y="1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475" lIns="81625" spcFirstLastPara="1" rIns="81625" wrap="square" tIns="4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p29"/>
              <p:cNvSpPr/>
              <p:nvPr/>
            </p:nvSpPr>
            <p:spPr>
              <a:xfrm>
                <a:off x="8901132" y="903209"/>
                <a:ext cx="132906" cy="177964"/>
              </a:xfrm>
              <a:custGeom>
                <a:rect b="b" l="l" r="r" t="t"/>
                <a:pathLst>
                  <a:path extrusionOk="0" h="545" w="407">
                    <a:moveTo>
                      <a:pt x="407" y="0"/>
                    </a:moveTo>
                    <a:cubicBezTo>
                      <a:pt x="407" y="0"/>
                      <a:pt x="-17" y="170"/>
                      <a:pt x="0" y="545"/>
                    </a:cubicBezTo>
                    <a:cubicBezTo>
                      <a:pt x="0" y="545"/>
                      <a:pt x="390" y="445"/>
                      <a:pt x="4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07" name="Google Shape;4107;p29"/>
              <p:cNvSpPr/>
              <p:nvPr/>
            </p:nvSpPr>
            <p:spPr>
              <a:xfrm>
                <a:off x="8901132" y="903209"/>
                <a:ext cx="132906" cy="177964"/>
              </a:xfrm>
              <a:custGeom>
                <a:rect b="b" l="l" r="r" t="t"/>
                <a:pathLst>
                  <a:path extrusionOk="0" h="545" w="407">
                    <a:moveTo>
                      <a:pt x="407" y="0"/>
                    </a:moveTo>
                    <a:cubicBezTo>
                      <a:pt x="407" y="9"/>
                      <a:pt x="407" y="18"/>
                      <a:pt x="406" y="26"/>
                    </a:cubicBezTo>
                    <a:cubicBezTo>
                      <a:pt x="348" y="52"/>
                      <a:pt x="8" y="215"/>
                      <a:pt x="6" y="543"/>
                    </a:cubicBezTo>
                    <a:cubicBezTo>
                      <a:pt x="2" y="544"/>
                      <a:pt x="0" y="545"/>
                      <a:pt x="0" y="545"/>
                    </a:cubicBezTo>
                    <a:cubicBezTo>
                      <a:pt x="-17" y="170"/>
                      <a:pt x="407" y="0"/>
                      <a:pt x="407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8" name="Google Shape;4108;p29"/>
              <p:cNvSpPr/>
              <p:nvPr/>
            </p:nvSpPr>
            <p:spPr>
              <a:xfrm>
                <a:off x="8839414" y="850310"/>
                <a:ext cx="72494" cy="221721"/>
              </a:xfrm>
              <a:custGeom>
                <a:rect b="b" l="l" r="r" t="t"/>
                <a:pathLst>
                  <a:path extrusionOk="0" h="679" w="222">
                    <a:moveTo>
                      <a:pt x="132" y="0"/>
                    </a:moveTo>
                    <a:cubicBezTo>
                      <a:pt x="132" y="0"/>
                      <a:pt x="-132" y="373"/>
                      <a:pt x="86" y="679"/>
                    </a:cubicBezTo>
                    <a:cubicBezTo>
                      <a:pt x="86" y="679"/>
                      <a:pt x="359" y="383"/>
                      <a:pt x="1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09" name="Google Shape;4109;p29"/>
              <p:cNvSpPr/>
              <p:nvPr/>
            </p:nvSpPr>
            <p:spPr>
              <a:xfrm>
                <a:off x="8839414" y="850310"/>
                <a:ext cx="47350" cy="221721"/>
              </a:xfrm>
              <a:custGeom>
                <a:rect b="b" l="l" r="r" t="t"/>
                <a:pathLst>
                  <a:path extrusionOk="0" h="679" w="145">
                    <a:moveTo>
                      <a:pt x="132" y="0"/>
                    </a:moveTo>
                    <a:cubicBezTo>
                      <a:pt x="137" y="8"/>
                      <a:pt x="141" y="15"/>
                      <a:pt x="145" y="23"/>
                    </a:cubicBezTo>
                    <a:cubicBezTo>
                      <a:pt x="111" y="75"/>
                      <a:pt x="-86" y="398"/>
                      <a:pt x="91" y="674"/>
                    </a:cubicBezTo>
                    <a:cubicBezTo>
                      <a:pt x="88" y="677"/>
                      <a:pt x="86" y="679"/>
                      <a:pt x="86" y="679"/>
                    </a:cubicBezTo>
                    <a:cubicBezTo>
                      <a:pt x="-132" y="3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p29"/>
              <p:cNvSpPr/>
              <p:nvPr/>
            </p:nvSpPr>
            <p:spPr>
              <a:xfrm>
                <a:off x="8791411" y="857493"/>
                <a:ext cx="76086" cy="216823"/>
              </a:xfrm>
              <a:custGeom>
                <a:rect b="b" l="l" r="r" t="t"/>
                <a:pathLst>
                  <a:path extrusionOk="0" h="664" w="233">
                    <a:moveTo>
                      <a:pt x="37" y="0"/>
                    </a:moveTo>
                    <a:cubicBezTo>
                      <a:pt x="37" y="0"/>
                      <a:pt x="-112" y="432"/>
                      <a:pt x="184" y="664"/>
                    </a:cubicBezTo>
                    <a:cubicBezTo>
                      <a:pt x="184" y="664"/>
                      <a:pt x="363" y="304"/>
                      <a:pt x="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29"/>
              <p:cNvSpPr/>
              <p:nvPr/>
            </p:nvSpPr>
            <p:spPr>
              <a:xfrm>
                <a:off x="8791411" y="857493"/>
                <a:ext cx="61065" cy="216823"/>
              </a:xfrm>
              <a:custGeom>
                <a:rect b="b" l="l" r="r" t="t"/>
                <a:pathLst>
                  <a:path extrusionOk="0" h="664" w="187">
                    <a:moveTo>
                      <a:pt x="37" y="0"/>
                    </a:moveTo>
                    <a:cubicBezTo>
                      <a:pt x="44" y="6"/>
                      <a:pt x="50" y="12"/>
                      <a:pt x="56" y="18"/>
                    </a:cubicBezTo>
                    <a:cubicBezTo>
                      <a:pt x="38" y="78"/>
                      <a:pt x="-61" y="443"/>
                      <a:pt x="187" y="658"/>
                    </a:cubicBezTo>
                    <a:cubicBezTo>
                      <a:pt x="185" y="662"/>
                      <a:pt x="184" y="664"/>
                      <a:pt x="184" y="664"/>
                    </a:cubicBezTo>
                    <a:cubicBezTo>
                      <a:pt x="-112" y="432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12" name="Google Shape;4112;p29"/>
              <p:cNvSpPr/>
              <p:nvPr/>
            </p:nvSpPr>
            <p:spPr>
              <a:xfrm>
                <a:off x="8664709" y="937822"/>
                <a:ext cx="158050" cy="156086"/>
              </a:xfrm>
              <a:custGeom>
                <a:rect b="b" l="l" r="r" t="t"/>
                <a:pathLst>
                  <a:path extrusionOk="0" h="478" w="484">
                    <a:moveTo>
                      <a:pt x="0" y="0"/>
                    </a:moveTo>
                    <a:cubicBezTo>
                      <a:pt x="0" y="0"/>
                      <a:pt x="109" y="443"/>
                      <a:pt x="484" y="478"/>
                    </a:cubicBezTo>
                    <a:cubicBezTo>
                      <a:pt x="484" y="478"/>
                      <a:pt x="438" y="7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3" name="Google Shape;4113;p29"/>
              <p:cNvSpPr/>
              <p:nvPr/>
            </p:nvSpPr>
            <p:spPr>
              <a:xfrm>
                <a:off x="8664709" y="937822"/>
                <a:ext cx="158050" cy="156086"/>
              </a:xfrm>
              <a:custGeom>
                <a:rect b="b" l="l" r="r" t="t"/>
                <a:pathLst>
                  <a:path extrusionOk="0" h="478" w="484">
                    <a:moveTo>
                      <a:pt x="0" y="0"/>
                    </a:moveTo>
                    <a:cubicBezTo>
                      <a:pt x="8" y="1"/>
                      <a:pt x="17" y="3"/>
                      <a:pt x="25" y="5"/>
                    </a:cubicBezTo>
                    <a:cubicBezTo>
                      <a:pt x="42" y="65"/>
                      <a:pt x="158" y="425"/>
                      <a:pt x="483" y="471"/>
                    </a:cubicBezTo>
                    <a:cubicBezTo>
                      <a:pt x="483" y="475"/>
                      <a:pt x="484" y="478"/>
                      <a:pt x="484" y="478"/>
                    </a:cubicBezTo>
                    <a:cubicBezTo>
                      <a:pt x="109" y="4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4" name="Google Shape;4114;p29"/>
              <p:cNvSpPr/>
              <p:nvPr/>
            </p:nvSpPr>
            <p:spPr>
              <a:xfrm>
                <a:off x="8591562" y="1063540"/>
                <a:ext cx="217482" cy="79349"/>
              </a:xfrm>
              <a:custGeom>
                <a:rect b="b" l="l" r="r" t="t"/>
                <a:pathLst>
                  <a:path extrusionOk="0" h="243" w="666">
                    <a:moveTo>
                      <a:pt x="0" y="52"/>
                    </a:moveTo>
                    <a:cubicBezTo>
                      <a:pt x="0" y="52"/>
                      <a:pt x="333" y="365"/>
                      <a:pt x="666" y="190"/>
                    </a:cubicBezTo>
                    <a:cubicBezTo>
                      <a:pt x="666" y="190"/>
                      <a:pt x="410" y="-120"/>
                      <a:pt x="0" y="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8525" lIns="81625" spcFirstLastPara="1" rIns="81625" wrap="square" tIns="385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29"/>
              <p:cNvSpPr/>
              <p:nvPr/>
            </p:nvSpPr>
            <p:spPr>
              <a:xfrm>
                <a:off x="8591562" y="1077581"/>
                <a:ext cx="217482" cy="65308"/>
              </a:xfrm>
              <a:custGeom>
                <a:rect b="b" l="l" r="r" t="t"/>
                <a:pathLst>
                  <a:path extrusionOk="0" h="200" w="666">
                    <a:moveTo>
                      <a:pt x="0" y="9"/>
                    </a:moveTo>
                    <a:cubicBezTo>
                      <a:pt x="8" y="6"/>
                      <a:pt x="16" y="3"/>
                      <a:pt x="24" y="0"/>
                    </a:cubicBezTo>
                    <a:cubicBezTo>
                      <a:pt x="71" y="41"/>
                      <a:pt x="364" y="280"/>
                      <a:pt x="662" y="142"/>
                    </a:cubicBezTo>
                    <a:cubicBezTo>
                      <a:pt x="664" y="146"/>
                      <a:pt x="666" y="147"/>
                      <a:pt x="666" y="147"/>
                    </a:cubicBezTo>
                    <a:cubicBezTo>
                      <a:pt x="333" y="322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24500" lIns="81625" spcFirstLastPara="1" rIns="81625" wrap="square" tIns="24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16" name="Google Shape;4116;p29"/>
              <p:cNvSpPr/>
              <p:nvPr/>
            </p:nvSpPr>
            <p:spPr>
              <a:xfrm>
                <a:off x="8607889" y="1153665"/>
                <a:ext cx="207033" cy="89472"/>
              </a:xfrm>
              <a:custGeom>
                <a:rect b="b" l="l" r="r" t="t"/>
                <a:pathLst>
                  <a:path extrusionOk="0" h="274" w="634">
                    <a:moveTo>
                      <a:pt x="0" y="265"/>
                    </a:moveTo>
                    <a:cubicBezTo>
                      <a:pt x="0" y="265"/>
                      <a:pt x="450" y="346"/>
                      <a:pt x="634" y="19"/>
                    </a:cubicBezTo>
                    <a:cubicBezTo>
                      <a:pt x="634" y="19"/>
                      <a:pt x="251" y="-103"/>
                      <a:pt x="0" y="2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17" name="Google Shape;4117;p29"/>
              <p:cNvSpPr/>
              <p:nvPr/>
            </p:nvSpPr>
            <p:spPr>
              <a:xfrm>
                <a:off x="8607889" y="1159216"/>
                <a:ext cx="207033" cy="83921"/>
              </a:xfrm>
              <a:custGeom>
                <a:rect b="b" l="l" r="r" t="t"/>
                <a:pathLst>
                  <a:path extrusionOk="0" h="257" w="634">
                    <a:moveTo>
                      <a:pt x="0" y="248"/>
                    </a:moveTo>
                    <a:cubicBezTo>
                      <a:pt x="5" y="241"/>
                      <a:pt x="10" y="234"/>
                      <a:pt x="15" y="227"/>
                    </a:cubicBezTo>
                    <a:cubicBezTo>
                      <a:pt x="77" y="236"/>
                      <a:pt x="453" y="278"/>
                      <a:pt x="628" y="0"/>
                    </a:cubicBezTo>
                    <a:cubicBezTo>
                      <a:pt x="632" y="1"/>
                      <a:pt x="634" y="2"/>
                      <a:pt x="634" y="2"/>
                    </a:cubicBezTo>
                    <a:cubicBezTo>
                      <a:pt x="450" y="329"/>
                      <a:pt x="0" y="248"/>
                      <a:pt x="0" y="248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18" name="Google Shape;4118;p29"/>
              <p:cNvSpPr/>
              <p:nvPr/>
            </p:nvSpPr>
            <p:spPr>
              <a:xfrm>
                <a:off x="8708467" y="1185339"/>
                <a:ext cx="130293" cy="180250"/>
              </a:xfrm>
              <a:custGeom>
                <a:rect b="b" l="l" r="r" t="t"/>
                <a:pathLst>
                  <a:path extrusionOk="0" h="552" w="399">
                    <a:moveTo>
                      <a:pt x="0" y="552"/>
                    </a:moveTo>
                    <a:cubicBezTo>
                      <a:pt x="0" y="552"/>
                      <a:pt x="422" y="375"/>
                      <a:pt x="398" y="0"/>
                    </a:cubicBezTo>
                    <a:cubicBezTo>
                      <a:pt x="398" y="0"/>
                      <a:pt x="10" y="106"/>
                      <a:pt x="0" y="5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19" name="Google Shape;4119;p29"/>
              <p:cNvSpPr/>
              <p:nvPr/>
            </p:nvSpPr>
            <p:spPr>
              <a:xfrm>
                <a:off x="8708467" y="1185339"/>
                <a:ext cx="130293" cy="180250"/>
              </a:xfrm>
              <a:custGeom>
                <a:rect b="b" l="l" r="r" t="t"/>
                <a:pathLst>
                  <a:path extrusionOk="0" h="552" w="399">
                    <a:moveTo>
                      <a:pt x="0" y="552"/>
                    </a:moveTo>
                    <a:cubicBezTo>
                      <a:pt x="0" y="543"/>
                      <a:pt x="1" y="534"/>
                      <a:pt x="1" y="525"/>
                    </a:cubicBezTo>
                    <a:cubicBezTo>
                      <a:pt x="58" y="499"/>
                      <a:pt x="396" y="330"/>
                      <a:pt x="392" y="2"/>
                    </a:cubicBezTo>
                    <a:cubicBezTo>
                      <a:pt x="396" y="1"/>
                      <a:pt x="398" y="0"/>
                      <a:pt x="398" y="0"/>
                    </a:cubicBezTo>
                    <a:cubicBezTo>
                      <a:pt x="422" y="375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0" name="Google Shape;4120;p29"/>
              <p:cNvSpPr/>
              <p:nvPr/>
            </p:nvSpPr>
            <p:spPr>
              <a:xfrm>
                <a:off x="8829944" y="1193829"/>
                <a:ext cx="71841" cy="222047"/>
              </a:xfrm>
              <a:custGeom>
                <a:rect b="b" l="l" r="r" t="t"/>
                <a:pathLst>
                  <a:path extrusionOk="0" h="680" w="220">
                    <a:moveTo>
                      <a:pt x="95" y="680"/>
                    </a:moveTo>
                    <a:cubicBezTo>
                      <a:pt x="95" y="680"/>
                      <a:pt x="353" y="302"/>
                      <a:pt x="129" y="0"/>
                    </a:cubicBezTo>
                    <a:cubicBezTo>
                      <a:pt x="129" y="0"/>
                      <a:pt x="-138" y="301"/>
                      <a:pt x="95" y="6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1" name="Google Shape;4121;p29"/>
              <p:cNvSpPr/>
              <p:nvPr/>
            </p:nvSpPr>
            <p:spPr>
              <a:xfrm>
                <a:off x="8856721" y="1193829"/>
                <a:ext cx="45064" cy="222047"/>
              </a:xfrm>
              <a:custGeom>
                <a:rect b="b" l="l" r="r" t="t"/>
                <a:pathLst>
                  <a:path extrusionOk="0" h="680" w="138">
                    <a:moveTo>
                      <a:pt x="13" y="680"/>
                    </a:moveTo>
                    <a:cubicBezTo>
                      <a:pt x="8" y="672"/>
                      <a:pt x="4" y="665"/>
                      <a:pt x="0" y="657"/>
                    </a:cubicBezTo>
                    <a:cubicBezTo>
                      <a:pt x="33" y="604"/>
                      <a:pt x="225" y="279"/>
                      <a:pt x="43" y="5"/>
                    </a:cubicBezTo>
                    <a:cubicBezTo>
                      <a:pt x="46" y="2"/>
                      <a:pt x="47" y="0"/>
                      <a:pt x="47" y="0"/>
                    </a:cubicBezTo>
                    <a:cubicBezTo>
                      <a:pt x="271" y="302"/>
                      <a:pt x="13" y="680"/>
                      <a:pt x="13" y="68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2" name="Google Shape;4122;p29"/>
              <p:cNvSpPr/>
              <p:nvPr/>
            </p:nvSpPr>
            <p:spPr>
              <a:xfrm>
                <a:off x="8904071" y="1182727"/>
                <a:ext cx="112333" cy="192332"/>
              </a:xfrm>
              <a:custGeom>
                <a:rect b="b" l="l" r="r" t="t"/>
                <a:pathLst>
                  <a:path extrusionOk="0" h="589" w="344">
                    <a:moveTo>
                      <a:pt x="344" y="589"/>
                    </a:moveTo>
                    <a:cubicBezTo>
                      <a:pt x="344" y="589"/>
                      <a:pt x="355" y="132"/>
                      <a:pt x="3" y="0"/>
                    </a:cubicBezTo>
                    <a:cubicBezTo>
                      <a:pt x="3" y="0"/>
                      <a:pt x="-58" y="398"/>
                      <a:pt x="344" y="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3" name="Google Shape;4123;p29"/>
              <p:cNvSpPr/>
              <p:nvPr/>
            </p:nvSpPr>
            <p:spPr>
              <a:xfrm>
                <a:off x="8904724" y="1182727"/>
                <a:ext cx="111680" cy="192332"/>
              </a:xfrm>
              <a:custGeom>
                <a:rect b="b" l="l" r="r" t="t"/>
                <a:pathLst>
                  <a:path extrusionOk="0" h="589" w="342">
                    <a:moveTo>
                      <a:pt x="342" y="589"/>
                    </a:moveTo>
                    <a:cubicBezTo>
                      <a:pt x="334" y="585"/>
                      <a:pt x="326" y="581"/>
                      <a:pt x="318" y="577"/>
                    </a:cubicBezTo>
                    <a:cubicBezTo>
                      <a:pt x="318" y="515"/>
                      <a:pt x="301" y="137"/>
                      <a:pt x="0" y="7"/>
                    </a:cubicBezTo>
                    <a:cubicBezTo>
                      <a:pt x="1" y="3"/>
                      <a:pt x="1" y="0"/>
                      <a:pt x="1" y="0"/>
                    </a:cubicBezTo>
                    <a:cubicBezTo>
                      <a:pt x="353" y="132"/>
                      <a:pt x="342" y="589"/>
                      <a:pt x="342" y="58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4" name="Google Shape;4124;p29"/>
              <p:cNvSpPr/>
              <p:nvPr/>
            </p:nvSpPr>
            <p:spPr>
              <a:xfrm>
                <a:off x="8926603" y="1152032"/>
                <a:ext cx="197889" cy="106452"/>
              </a:xfrm>
              <a:custGeom>
                <a:rect b="b" l="l" r="r" t="t"/>
                <a:pathLst>
                  <a:path extrusionOk="0" h="326" w="606">
                    <a:moveTo>
                      <a:pt x="606" y="320"/>
                    </a:moveTo>
                    <a:cubicBezTo>
                      <a:pt x="606" y="320"/>
                      <a:pt x="367" y="-69"/>
                      <a:pt x="0" y="11"/>
                    </a:cubicBezTo>
                    <a:cubicBezTo>
                      <a:pt x="0" y="11"/>
                      <a:pt x="165" y="378"/>
                      <a:pt x="606" y="3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5" name="Google Shape;4125;p29"/>
              <p:cNvSpPr/>
              <p:nvPr/>
            </p:nvSpPr>
            <p:spPr>
              <a:xfrm>
                <a:off x="8926603" y="1152032"/>
                <a:ext cx="197889" cy="105472"/>
              </a:xfrm>
              <a:custGeom>
                <a:rect b="b" l="l" r="r" t="t"/>
                <a:pathLst>
                  <a:path extrusionOk="0" h="323" w="606">
                    <a:moveTo>
                      <a:pt x="606" y="320"/>
                    </a:moveTo>
                    <a:cubicBezTo>
                      <a:pt x="597" y="321"/>
                      <a:pt x="589" y="322"/>
                      <a:pt x="580" y="323"/>
                    </a:cubicBezTo>
                    <a:cubicBezTo>
                      <a:pt x="546" y="271"/>
                      <a:pt x="327" y="-37"/>
                      <a:pt x="3" y="17"/>
                    </a:cubicBezTo>
                    <a:cubicBezTo>
                      <a:pt x="1" y="13"/>
                      <a:pt x="0" y="11"/>
                      <a:pt x="0" y="11"/>
                    </a:cubicBezTo>
                    <a:cubicBezTo>
                      <a:pt x="367" y="-69"/>
                      <a:pt x="606" y="320"/>
                      <a:pt x="606" y="32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6" name="Google Shape;4126;p29"/>
              <p:cNvSpPr/>
              <p:nvPr/>
            </p:nvSpPr>
            <p:spPr>
              <a:xfrm>
                <a:off x="8929869" y="1075295"/>
                <a:ext cx="221074" cy="71512"/>
              </a:xfrm>
              <a:custGeom>
                <a:rect b="b" l="l" r="r" t="t"/>
                <a:pathLst>
                  <a:path extrusionOk="0" h="219" w="677">
                    <a:moveTo>
                      <a:pt x="677" y="70"/>
                    </a:moveTo>
                    <a:cubicBezTo>
                      <a:pt x="677" y="70"/>
                      <a:pt x="265" y="-127"/>
                      <a:pt x="0" y="140"/>
                    </a:cubicBezTo>
                    <a:cubicBezTo>
                      <a:pt x="0" y="140"/>
                      <a:pt x="338" y="359"/>
                      <a:pt x="677" y="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0675" lIns="81625" spcFirstLastPara="1" rIns="81625" wrap="square" tIns="306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7" name="Google Shape;4127;p29"/>
              <p:cNvSpPr/>
              <p:nvPr/>
            </p:nvSpPr>
            <p:spPr>
              <a:xfrm>
                <a:off x="8929869" y="1075295"/>
                <a:ext cx="221074" cy="47022"/>
              </a:xfrm>
              <a:custGeom>
                <a:rect b="b" l="l" r="r" t="t"/>
                <a:pathLst>
                  <a:path extrusionOk="0" h="144" w="677">
                    <a:moveTo>
                      <a:pt x="677" y="70"/>
                    </a:moveTo>
                    <a:cubicBezTo>
                      <a:pt x="670" y="76"/>
                      <a:pt x="664" y="81"/>
                      <a:pt x="657" y="87"/>
                    </a:cubicBezTo>
                    <a:cubicBezTo>
                      <a:pt x="599" y="62"/>
                      <a:pt x="248" y="-78"/>
                      <a:pt x="6" y="144"/>
                    </a:cubicBezTo>
                    <a:cubicBezTo>
                      <a:pt x="2" y="141"/>
                      <a:pt x="0" y="140"/>
                      <a:pt x="0" y="140"/>
                    </a:cubicBezTo>
                    <a:cubicBezTo>
                      <a:pt x="265" y="-127"/>
                      <a:pt x="677" y="70"/>
                      <a:pt x="677" y="7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8" name="Google Shape;4128;p29"/>
              <p:cNvSpPr/>
              <p:nvPr/>
            </p:nvSpPr>
            <p:spPr>
              <a:xfrm>
                <a:off x="8913868" y="950884"/>
                <a:ext cx="173071" cy="139433"/>
              </a:xfrm>
              <a:custGeom>
                <a:rect b="b" l="l" r="r" t="t"/>
                <a:pathLst>
                  <a:path extrusionOk="0" h="427" w="530">
                    <a:moveTo>
                      <a:pt x="530" y="0"/>
                    </a:moveTo>
                    <a:cubicBezTo>
                      <a:pt x="530" y="0"/>
                      <a:pt x="77" y="59"/>
                      <a:pt x="0" y="427"/>
                    </a:cubicBezTo>
                    <a:cubicBezTo>
                      <a:pt x="0" y="427"/>
                      <a:pt x="403" y="427"/>
                      <a:pt x="5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29" name="Google Shape;4129;p29"/>
              <p:cNvSpPr/>
              <p:nvPr/>
            </p:nvSpPr>
            <p:spPr>
              <a:xfrm>
                <a:off x="8913868" y="950884"/>
                <a:ext cx="173071" cy="139433"/>
              </a:xfrm>
              <a:custGeom>
                <a:rect b="b" l="l" r="r" t="t"/>
                <a:pathLst>
                  <a:path extrusionOk="0" h="427" w="530">
                    <a:moveTo>
                      <a:pt x="530" y="0"/>
                    </a:moveTo>
                    <a:cubicBezTo>
                      <a:pt x="528" y="9"/>
                      <a:pt x="525" y="17"/>
                      <a:pt x="522" y="25"/>
                    </a:cubicBezTo>
                    <a:cubicBezTo>
                      <a:pt x="460" y="35"/>
                      <a:pt x="90" y="109"/>
                      <a:pt x="7" y="427"/>
                    </a:cubicBezTo>
                    <a:cubicBezTo>
                      <a:pt x="3" y="427"/>
                      <a:pt x="0" y="427"/>
                      <a:pt x="0" y="427"/>
                    </a:cubicBezTo>
                    <a:cubicBezTo>
                      <a:pt x="77" y="59"/>
                      <a:pt x="530" y="0"/>
                      <a:pt x="53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30" name="Google Shape;4130;p29"/>
              <p:cNvSpPr/>
              <p:nvPr/>
            </p:nvSpPr>
            <p:spPr>
              <a:xfrm>
                <a:off x="8873702" y="862065"/>
                <a:ext cx="88822" cy="210945"/>
              </a:xfrm>
              <a:custGeom>
                <a:rect b="b" l="l" r="r" t="t"/>
                <a:pathLst>
                  <a:path extrusionOk="0" h="646" w="272">
                    <a:moveTo>
                      <a:pt x="244" y="0"/>
                    </a:moveTo>
                    <a:cubicBezTo>
                      <a:pt x="244" y="0"/>
                      <a:pt x="-105" y="296"/>
                      <a:pt x="31" y="646"/>
                    </a:cubicBezTo>
                    <a:cubicBezTo>
                      <a:pt x="31" y="646"/>
                      <a:pt x="369" y="428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31" name="Google Shape;4131;p29"/>
              <p:cNvSpPr/>
              <p:nvPr/>
            </p:nvSpPr>
            <p:spPr>
              <a:xfrm>
                <a:off x="8873702" y="862065"/>
                <a:ext cx="81638" cy="210945"/>
              </a:xfrm>
              <a:custGeom>
                <a:rect b="b" l="l" r="r" t="t"/>
                <a:pathLst>
                  <a:path extrusionOk="0" h="646" w="250">
                    <a:moveTo>
                      <a:pt x="244" y="0"/>
                    </a:moveTo>
                    <a:cubicBezTo>
                      <a:pt x="246" y="9"/>
                      <a:pt x="248" y="17"/>
                      <a:pt x="250" y="25"/>
                    </a:cubicBezTo>
                    <a:cubicBezTo>
                      <a:pt x="204" y="68"/>
                      <a:pt x="-67" y="331"/>
                      <a:pt x="36" y="643"/>
                    </a:cubicBezTo>
                    <a:cubicBezTo>
                      <a:pt x="33" y="645"/>
                      <a:pt x="31" y="646"/>
                      <a:pt x="31" y="646"/>
                    </a:cubicBezTo>
                    <a:cubicBezTo>
                      <a:pt x="-105" y="296"/>
                      <a:pt x="244" y="0"/>
                      <a:pt x="244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32" name="Google Shape;4132;p29"/>
              <p:cNvSpPr/>
              <p:nvPr/>
            </p:nvSpPr>
            <p:spPr>
              <a:xfrm>
                <a:off x="8879906" y="959047"/>
                <a:ext cx="42125" cy="117881"/>
              </a:xfrm>
              <a:custGeom>
                <a:rect b="b" l="l" r="r" t="t"/>
                <a:pathLst>
                  <a:path extrusionOk="0" h="361" w="129">
                    <a:moveTo>
                      <a:pt x="12" y="361"/>
                    </a:moveTo>
                    <a:cubicBezTo>
                      <a:pt x="16" y="361"/>
                      <a:pt x="20" y="359"/>
                      <a:pt x="22" y="355"/>
                    </a:cubicBezTo>
                    <a:cubicBezTo>
                      <a:pt x="104" y="221"/>
                      <a:pt x="128" y="22"/>
                      <a:pt x="129" y="13"/>
                    </a:cubicBezTo>
                    <a:cubicBezTo>
                      <a:pt x="129" y="7"/>
                      <a:pt x="125" y="1"/>
                      <a:pt x="118" y="0"/>
                    </a:cubicBezTo>
                    <a:cubicBezTo>
                      <a:pt x="112" y="-1"/>
                      <a:pt x="106" y="4"/>
                      <a:pt x="105" y="10"/>
                    </a:cubicBezTo>
                    <a:cubicBezTo>
                      <a:pt x="105" y="12"/>
                      <a:pt x="81" y="213"/>
                      <a:pt x="2" y="343"/>
                    </a:cubicBezTo>
                    <a:cubicBezTo>
                      <a:pt x="-2" y="349"/>
                      <a:pt x="0" y="356"/>
                      <a:pt x="6" y="359"/>
                    </a:cubicBezTo>
                    <a:cubicBezTo>
                      <a:pt x="8" y="361"/>
                      <a:pt x="10" y="361"/>
                      <a:pt x="12" y="3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33" name="Google Shape;4133;p29"/>
              <p:cNvSpPr/>
              <p:nvPr/>
            </p:nvSpPr>
            <p:spPr>
              <a:xfrm>
                <a:off x="8824066" y="952516"/>
                <a:ext cx="31349" cy="125718"/>
              </a:xfrm>
              <a:custGeom>
                <a:rect b="b" l="l" r="r" t="t"/>
                <a:pathLst>
                  <a:path extrusionOk="0" h="385" w="96">
                    <a:moveTo>
                      <a:pt x="84" y="385"/>
                    </a:moveTo>
                    <a:lnTo>
                      <a:pt x="84" y="385"/>
                    </a:lnTo>
                    <a:cubicBezTo>
                      <a:pt x="91" y="385"/>
                      <a:pt x="96" y="379"/>
                      <a:pt x="96" y="373"/>
                    </a:cubicBezTo>
                    <a:cubicBezTo>
                      <a:pt x="88" y="204"/>
                      <a:pt x="24" y="11"/>
                      <a:pt x="23" y="9"/>
                    </a:cubicBezTo>
                    <a:cubicBezTo>
                      <a:pt x="21" y="2"/>
                      <a:pt x="15" y="-1"/>
                      <a:pt x="8" y="1"/>
                    </a:cubicBezTo>
                    <a:cubicBezTo>
                      <a:pt x="2" y="3"/>
                      <a:pt x="-1" y="10"/>
                      <a:pt x="1" y="16"/>
                    </a:cubicBezTo>
                    <a:cubicBezTo>
                      <a:pt x="1" y="18"/>
                      <a:pt x="64" y="208"/>
                      <a:pt x="72" y="374"/>
                    </a:cubicBezTo>
                    <a:cubicBezTo>
                      <a:pt x="72" y="380"/>
                      <a:pt x="78" y="385"/>
                      <a:pt x="84" y="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34" name="Google Shape;4134;p29"/>
              <p:cNvSpPr/>
              <p:nvPr/>
            </p:nvSpPr>
            <p:spPr>
              <a:xfrm>
                <a:off x="8734918" y="1005416"/>
                <a:ext cx="81964" cy="79023"/>
              </a:xfrm>
              <a:custGeom>
                <a:rect b="b" l="l" r="r" t="t"/>
                <a:pathLst>
                  <a:path extrusionOk="0" h="242" w="251">
                    <a:moveTo>
                      <a:pt x="239" y="242"/>
                    </a:moveTo>
                    <a:cubicBezTo>
                      <a:pt x="242" y="242"/>
                      <a:pt x="244" y="241"/>
                      <a:pt x="246" y="239"/>
                    </a:cubicBezTo>
                    <a:cubicBezTo>
                      <a:pt x="251" y="235"/>
                      <a:pt x="252" y="228"/>
                      <a:pt x="248" y="223"/>
                    </a:cubicBezTo>
                    <a:cubicBezTo>
                      <a:pt x="154" y="105"/>
                      <a:pt x="20" y="4"/>
                      <a:pt x="19" y="3"/>
                    </a:cubicBezTo>
                    <a:cubicBezTo>
                      <a:pt x="13" y="-1"/>
                      <a:pt x="6" y="0"/>
                      <a:pt x="2" y="5"/>
                    </a:cubicBezTo>
                    <a:cubicBezTo>
                      <a:pt x="-2" y="11"/>
                      <a:pt x="-1" y="18"/>
                      <a:pt x="4" y="22"/>
                    </a:cubicBezTo>
                    <a:cubicBezTo>
                      <a:pt x="6" y="23"/>
                      <a:pt x="137" y="122"/>
                      <a:pt x="230" y="238"/>
                    </a:cubicBezTo>
                    <a:cubicBezTo>
                      <a:pt x="232" y="241"/>
                      <a:pt x="236" y="242"/>
                      <a:pt x="239" y="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8200" lIns="81625" spcFirstLastPara="1" rIns="81625" wrap="square" tIns="3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5" name="Google Shape;4135;p29"/>
              <p:cNvSpPr/>
              <p:nvPr/>
            </p:nvSpPr>
            <p:spPr>
              <a:xfrm>
                <a:off x="8691486" y="1091622"/>
                <a:ext cx="109394" cy="32327"/>
              </a:xfrm>
              <a:custGeom>
                <a:rect b="b" l="l" r="r" t="t"/>
                <a:pathLst>
                  <a:path extrusionOk="0" h="99" w="335">
                    <a:moveTo>
                      <a:pt x="324" y="99"/>
                    </a:moveTo>
                    <a:cubicBezTo>
                      <a:pt x="328" y="99"/>
                      <a:pt x="332" y="96"/>
                      <a:pt x="334" y="92"/>
                    </a:cubicBezTo>
                    <a:cubicBezTo>
                      <a:pt x="337" y="86"/>
                      <a:pt x="334" y="79"/>
                      <a:pt x="328" y="76"/>
                    </a:cubicBezTo>
                    <a:cubicBezTo>
                      <a:pt x="197" y="18"/>
                      <a:pt x="20" y="1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-1" y="18"/>
                      <a:pt x="4" y="23"/>
                      <a:pt x="10" y="24"/>
                    </a:cubicBezTo>
                    <a:cubicBezTo>
                      <a:pt x="12" y="24"/>
                      <a:pt x="191" y="41"/>
                      <a:pt x="319" y="98"/>
                    </a:cubicBezTo>
                    <a:cubicBezTo>
                      <a:pt x="320" y="99"/>
                      <a:pt x="322" y="99"/>
                      <a:pt x="324" y="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36" name="Google Shape;4136;p29"/>
              <p:cNvSpPr/>
              <p:nvPr/>
            </p:nvSpPr>
            <p:spPr>
              <a:xfrm>
                <a:off x="8707161" y="1155951"/>
                <a:ext cx="111680" cy="43103"/>
              </a:xfrm>
              <a:custGeom>
                <a:rect b="b" l="l" r="r" t="t"/>
                <a:pathLst>
                  <a:path extrusionOk="0" h="132" w="342">
                    <a:moveTo>
                      <a:pt x="12" y="132"/>
                    </a:moveTo>
                    <a:cubicBezTo>
                      <a:pt x="13" y="132"/>
                      <a:pt x="15" y="132"/>
                      <a:pt x="16" y="131"/>
                    </a:cubicBezTo>
                    <a:cubicBezTo>
                      <a:pt x="18" y="130"/>
                      <a:pt x="211" y="51"/>
                      <a:pt x="333" y="24"/>
                    </a:cubicBezTo>
                    <a:cubicBezTo>
                      <a:pt x="339" y="22"/>
                      <a:pt x="343" y="16"/>
                      <a:pt x="342" y="10"/>
                    </a:cubicBezTo>
                    <a:cubicBezTo>
                      <a:pt x="340" y="3"/>
                      <a:pt x="334" y="-1"/>
                      <a:pt x="328" y="1"/>
                    </a:cubicBezTo>
                    <a:cubicBezTo>
                      <a:pt x="204" y="28"/>
                      <a:pt x="9" y="108"/>
                      <a:pt x="7" y="109"/>
                    </a:cubicBezTo>
                    <a:cubicBezTo>
                      <a:pt x="1" y="112"/>
                      <a:pt x="-2" y="119"/>
                      <a:pt x="1" y="125"/>
                    </a:cubicBezTo>
                    <a:cubicBezTo>
                      <a:pt x="3" y="129"/>
                      <a:pt x="7" y="132"/>
                      <a:pt x="12" y="1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2275" lIns="81625" spcFirstLastPara="1" rIns="81625" wrap="square" tIns="2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37" name="Google Shape;4137;p29"/>
              <p:cNvSpPr/>
              <p:nvPr/>
            </p:nvSpPr>
            <p:spPr>
              <a:xfrm>
                <a:off x="8768879" y="1181421"/>
                <a:ext cx="73474" cy="95676"/>
              </a:xfrm>
              <a:custGeom>
                <a:rect b="b" l="l" r="r" t="t"/>
                <a:pathLst>
                  <a:path extrusionOk="0" h="293" w="225">
                    <a:moveTo>
                      <a:pt x="12" y="293"/>
                    </a:moveTo>
                    <a:cubicBezTo>
                      <a:pt x="15" y="293"/>
                      <a:pt x="19" y="292"/>
                      <a:pt x="21" y="288"/>
                    </a:cubicBezTo>
                    <a:cubicBezTo>
                      <a:pt x="23" y="286"/>
                      <a:pt x="171" y="74"/>
                      <a:pt x="222" y="20"/>
                    </a:cubicBezTo>
                    <a:cubicBezTo>
                      <a:pt x="226" y="16"/>
                      <a:pt x="226" y="8"/>
                      <a:pt x="222" y="4"/>
                    </a:cubicBezTo>
                    <a:cubicBezTo>
                      <a:pt x="217" y="-1"/>
                      <a:pt x="209" y="-1"/>
                      <a:pt x="205" y="4"/>
                    </a:cubicBezTo>
                    <a:cubicBezTo>
                      <a:pt x="153" y="59"/>
                      <a:pt x="8" y="266"/>
                      <a:pt x="2" y="275"/>
                    </a:cubicBezTo>
                    <a:cubicBezTo>
                      <a:pt x="-2" y="280"/>
                      <a:pt x="-1" y="288"/>
                      <a:pt x="5" y="291"/>
                    </a:cubicBezTo>
                    <a:cubicBezTo>
                      <a:pt x="7" y="293"/>
                      <a:pt x="9" y="293"/>
                      <a:pt x="12" y="29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38" name="Google Shape;4138;p29"/>
              <p:cNvSpPr/>
              <p:nvPr/>
            </p:nvSpPr>
            <p:spPr>
              <a:xfrm>
                <a:off x="8860313" y="1199054"/>
                <a:ext cx="19593" cy="115269"/>
              </a:xfrm>
              <a:custGeom>
                <a:rect b="b" l="l" r="r" t="t"/>
                <a:pathLst>
                  <a:path extrusionOk="0" h="353" w="60">
                    <a:moveTo>
                      <a:pt x="12" y="353"/>
                    </a:moveTo>
                    <a:lnTo>
                      <a:pt x="13" y="353"/>
                    </a:lnTo>
                    <a:cubicBezTo>
                      <a:pt x="19" y="353"/>
                      <a:pt x="24" y="348"/>
                      <a:pt x="24" y="341"/>
                    </a:cubicBezTo>
                    <a:cubicBezTo>
                      <a:pt x="24" y="339"/>
                      <a:pt x="20" y="113"/>
                      <a:pt x="59" y="17"/>
                    </a:cubicBezTo>
                    <a:cubicBezTo>
                      <a:pt x="62" y="11"/>
                      <a:pt x="59" y="4"/>
                      <a:pt x="53" y="1"/>
                    </a:cubicBezTo>
                    <a:cubicBezTo>
                      <a:pt x="47" y="-1"/>
                      <a:pt x="40" y="2"/>
                      <a:pt x="38" y="8"/>
                    </a:cubicBezTo>
                    <a:cubicBezTo>
                      <a:pt x="-4" y="108"/>
                      <a:pt x="0" y="332"/>
                      <a:pt x="1" y="342"/>
                    </a:cubicBezTo>
                    <a:cubicBezTo>
                      <a:pt x="1" y="348"/>
                      <a:pt x="6" y="353"/>
                      <a:pt x="12" y="3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39" name="Google Shape;4139;p29"/>
              <p:cNvSpPr/>
              <p:nvPr/>
            </p:nvSpPr>
            <p:spPr>
              <a:xfrm>
                <a:off x="8900806" y="1185013"/>
                <a:ext cx="60412" cy="89145"/>
              </a:xfrm>
              <a:custGeom>
                <a:rect b="b" l="l" r="r" t="t"/>
                <a:pathLst>
                  <a:path extrusionOk="0" h="273" w="185">
                    <a:moveTo>
                      <a:pt x="174" y="273"/>
                    </a:moveTo>
                    <a:cubicBezTo>
                      <a:pt x="176" y="273"/>
                      <a:pt x="178" y="272"/>
                      <a:pt x="180" y="271"/>
                    </a:cubicBezTo>
                    <a:cubicBezTo>
                      <a:pt x="185" y="268"/>
                      <a:pt x="187" y="261"/>
                      <a:pt x="184" y="255"/>
                    </a:cubicBezTo>
                    <a:cubicBezTo>
                      <a:pt x="180" y="248"/>
                      <a:pt x="79" y="67"/>
                      <a:pt x="20" y="4"/>
                    </a:cubicBezTo>
                    <a:cubicBezTo>
                      <a:pt x="16" y="-1"/>
                      <a:pt x="8" y="-1"/>
                      <a:pt x="4" y="3"/>
                    </a:cubicBezTo>
                    <a:cubicBezTo>
                      <a:pt x="-1" y="8"/>
                      <a:pt x="-1" y="15"/>
                      <a:pt x="3" y="20"/>
                    </a:cubicBezTo>
                    <a:cubicBezTo>
                      <a:pt x="60" y="81"/>
                      <a:pt x="163" y="265"/>
                      <a:pt x="164" y="267"/>
                    </a:cubicBezTo>
                    <a:cubicBezTo>
                      <a:pt x="166" y="271"/>
                      <a:pt x="170" y="273"/>
                      <a:pt x="174" y="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40" name="Google Shape;4140;p29"/>
              <p:cNvSpPr/>
              <p:nvPr/>
            </p:nvSpPr>
            <p:spPr>
              <a:xfrm>
                <a:off x="8918113" y="1153338"/>
                <a:ext cx="107435" cy="56818"/>
              </a:xfrm>
              <a:custGeom>
                <a:rect b="b" l="l" r="r" t="t"/>
                <a:pathLst>
                  <a:path extrusionOk="0" h="174" w="329">
                    <a:moveTo>
                      <a:pt x="317" y="174"/>
                    </a:moveTo>
                    <a:cubicBezTo>
                      <a:pt x="321" y="174"/>
                      <a:pt x="325" y="172"/>
                      <a:pt x="327" y="168"/>
                    </a:cubicBezTo>
                    <a:cubicBezTo>
                      <a:pt x="330" y="163"/>
                      <a:pt x="329" y="156"/>
                      <a:pt x="323" y="152"/>
                    </a:cubicBezTo>
                    <a:cubicBezTo>
                      <a:pt x="322" y="151"/>
                      <a:pt x="156" y="47"/>
                      <a:pt x="16" y="1"/>
                    </a:cubicBezTo>
                    <a:cubicBezTo>
                      <a:pt x="9" y="-1"/>
                      <a:pt x="3" y="2"/>
                      <a:pt x="1" y="8"/>
                    </a:cubicBezTo>
                    <a:cubicBezTo>
                      <a:pt x="-1" y="15"/>
                      <a:pt x="2" y="21"/>
                      <a:pt x="8" y="23"/>
                    </a:cubicBezTo>
                    <a:cubicBezTo>
                      <a:pt x="146" y="68"/>
                      <a:pt x="309" y="171"/>
                      <a:pt x="311" y="172"/>
                    </a:cubicBezTo>
                    <a:cubicBezTo>
                      <a:pt x="313" y="173"/>
                      <a:pt x="315" y="174"/>
                      <a:pt x="317" y="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15975" lIns="81625" spcFirstLastPara="1" rIns="81625" wrap="square" tIns="159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41" name="Google Shape;4141;p29"/>
              <p:cNvSpPr/>
              <p:nvPr/>
            </p:nvSpPr>
            <p:spPr>
              <a:xfrm>
                <a:off x="8922358" y="1105990"/>
                <a:ext cx="120497" cy="21878"/>
              </a:xfrm>
              <a:custGeom>
                <a:rect b="b" l="l" r="r" t="t"/>
                <a:pathLst>
                  <a:path extrusionOk="0" h="67" w="369">
                    <a:moveTo>
                      <a:pt x="11" y="67"/>
                    </a:moveTo>
                    <a:cubicBezTo>
                      <a:pt x="12" y="67"/>
                      <a:pt x="13" y="67"/>
                      <a:pt x="14" y="67"/>
                    </a:cubicBezTo>
                    <a:cubicBezTo>
                      <a:pt x="140" y="38"/>
                      <a:pt x="356" y="24"/>
                      <a:pt x="358" y="24"/>
                    </a:cubicBezTo>
                    <a:cubicBezTo>
                      <a:pt x="364" y="23"/>
                      <a:pt x="370" y="18"/>
                      <a:pt x="369" y="11"/>
                    </a:cubicBezTo>
                    <a:cubicBezTo>
                      <a:pt x="369" y="4"/>
                      <a:pt x="363" y="0"/>
                      <a:pt x="356" y="0"/>
                    </a:cubicBezTo>
                    <a:cubicBezTo>
                      <a:pt x="354" y="0"/>
                      <a:pt x="136" y="15"/>
                      <a:pt x="8" y="44"/>
                    </a:cubicBezTo>
                    <a:cubicBezTo>
                      <a:pt x="2" y="45"/>
                      <a:pt x="-2" y="52"/>
                      <a:pt x="0" y="58"/>
                    </a:cubicBezTo>
                    <a:cubicBezTo>
                      <a:pt x="1" y="63"/>
                      <a:pt x="6" y="67"/>
                      <a:pt x="11" y="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42" name="Google Shape;4142;p29"/>
              <p:cNvSpPr/>
              <p:nvPr/>
            </p:nvSpPr>
            <p:spPr>
              <a:xfrm>
                <a:off x="8916480" y="1020763"/>
                <a:ext cx="89148" cy="73145"/>
              </a:xfrm>
              <a:custGeom>
                <a:rect b="b" l="l" r="r" t="t"/>
                <a:pathLst>
                  <a:path extrusionOk="0" h="224" w="273">
                    <a:moveTo>
                      <a:pt x="12" y="224"/>
                    </a:moveTo>
                    <a:cubicBezTo>
                      <a:pt x="15" y="224"/>
                      <a:pt x="18" y="223"/>
                      <a:pt x="21" y="220"/>
                    </a:cubicBezTo>
                    <a:cubicBezTo>
                      <a:pt x="99" y="135"/>
                      <a:pt x="266" y="22"/>
                      <a:pt x="268" y="21"/>
                    </a:cubicBezTo>
                    <a:cubicBezTo>
                      <a:pt x="273" y="18"/>
                      <a:pt x="275" y="10"/>
                      <a:pt x="271" y="5"/>
                    </a:cubicBezTo>
                    <a:cubicBezTo>
                      <a:pt x="268" y="-1"/>
                      <a:pt x="260" y="-2"/>
                      <a:pt x="255" y="2"/>
                    </a:cubicBezTo>
                    <a:cubicBezTo>
                      <a:pt x="248" y="6"/>
                      <a:pt x="83" y="117"/>
                      <a:pt x="3" y="204"/>
                    </a:cubicBezTo>
                    <a:cubicBezTo>
                      <a:pt x="-1" y="209"/>
                      <a:pt x="-1" y="217"/>
                      <a:pt x="4" y="221"/>
                    </a:cubicBezTo>
                    <a:cubicBezTo>
                      <a:pt x="6" y="223"/>
                      <a:pt x="9" y="224"/>
                      <a:pt x="12" y="2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325" lIns="81625" spcFirstLastPara="1" rIns="81625" wrap="square" tIns="323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43" name="Google Shape;4143;p29"/>
              <p:cNvSpPr/>
              <p:nvPr/>
            </p:nvSpPr>
            <p:spPr>
              <a:xfrm>
                <a:off x="8779002" y="1041988"/>
                <a:ext cx="177317" cy="181556"/>
              </a:xfrm>
              <a:custGeom>
                <a:rect b="b" l="l" r="r" t="t"/>
                <a:pathLst>
                  <a:path extrusionOk="0" h="556" w="543">
                    <a:moveTo>
                      <a:pt x="332" y="13"/>
                    </a:moveTo>
                    <a:cubicBezTo>
                      <a:pt x="332" y="13"/>
                      <a:pt x="611" y="78"/>
                      <a:pt x="527" y="366"/>
                    </a:cubicBezTo>
                    <a:cubicBezTo>
                      <a:pt x="443" y="655"/>
                      <a:pt x="87" y="609"/>
                      <a:pt x="6" y="267"/>
                    </a:cubicBezTo>
                    <a:cubicBezTo>
                      <a:pt x="-41" y="70"/>
                      <a:pt x="183" y="-38"/>
                      <a:pt x="332" y="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44" name="Google Shape;4144;p29"/>
              <p:cNvSpPr/>
              <p:nvPr/>
            </p:nvSpPr>
            <p:spPr>
              <a:xfrm>
                <a:off x="8860313" y="1071703"/>
                <a:ext cx="68902" cy="70533"/>
              </a:xfrm>
              <a:custGeom>
                <a:rect b="b" l="l" r="r" t="t"/>
                <a:pathLst>
                  <a:path extrusionOk="0" h="216" w="211">
                    <a:moveTo>
                      <a:pt x="129" y="5"/>
                    </a:moveTo>
                    <a:cubicBezTo>
                      <a:pt x="129" y="5"/>
                      <a:pt x="238" y="30"/>
                      <a:pt x="205" y="142"/>
                    </a:cubicBezTo>
                    <a:cubicBezTo>
                      <a:pt x="172" y="254"/>
                      <a:pt x="34" y="236"/>
                      <a:pt x="3" y="103"/>
                    </a:cubicBezTo>
                    <a:cubicBezTo>
                      <a:pt x="-16" y="27"/>
                      <a:pt x="71" y="-15"/>
                      <a:pt x="129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5" name="Google Shape;4145;p29"/>
              <p:cNvSpPr/>
              <p:nvPr/>
            </p:nvSpPr>
            <p:spPr>
              <a:xfrm>
                <a:off x="8809045" y="1075948"/>
                <a:ext cx="128987" cy="131596"/>
              </a:xfrm>
              <a:custGeom>
                <a:rect b="b" l="l" r="r" t="t"/>
                <a:pathLst>
                  <a:path extrusionOk="0" h="403" w="395">
                    <a:moveTo>
                      <a:pt x="242" y="9"/>
                    </a:moveTo>
                    <a:cubicBezTo>
                      <a:pt x="242" y="9"/>
                      <a:pt x="444" y="55"/>
                      <a:pt x="383" y="265"/>
                    </a:cubicBezTo>
                    <a:cubicBezTo>
                      <a:pt x="322" y="474"/>
                      <a:pt x="64" y="441"/>
                      <a:pt x="5" y="193"/>
                    </a:cubicBezTo>
                    <a:cubicBezTo>
                      <a:pt x="-29" y="50"/>
                      <a:pt x="134" y="-28"/>
                      <a:pt x="242" y="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46" name="Google Shape;4146;p29"/>
            <p:cNvGrpSpPr/>
            <p:nvPr/>
          </p:nvGrpSpPr>
          <p:grpSpPr>
            <a:xfrm flipH="1">
              <a:off x="255787" y="-51184"/>
              <a:ext cx="536771" cy="203540"/>
              <a:chOff x="8586990" y="894719"/>
              <a:chExt cx="320346" cy="121473"/>
            </a:xfrm>
          </p:grpSpPr>
          <p:sp>
            <p:nvSpPr>
              <p:cNvPr id="4147" name="Google Shape;4147;p29"/>
              <p:cNvSpPr/>
              <p:nvPr/>
            </p:nvSpPr>
            <p:spPr>
              <a:xfrm>
                <a:off x="8586990" y="894719"/>
                <a:ext cx="282792" cy="121473"/>
              </a:xfrm>
              <a:custGeom>
                <a:rect b="b" l="l" r="r" t="t"/>
                <a:pathLst>
                  <a:path extrusionOk="0" h="372" w="866">
                    <a:moveTo>
                      <a:pt x="0" y="319"/>
                    </a:moveTo>
                    <a:cubicBezTo>
                      <a:pt x="0" y="319"/>
                      <a:pt x="139" y="109"/>
                      <a:pt x="418" y="28"/>
                    </a:cubicBezTo>
                    <a:cubicBezTo>
                      <a:pt x="697" y="-53"/>
                      <a:pt x="866" y="68"/>
                      <a:pt x="866" y="68"/>
                    </a:cubicBezTo>
                    <a:cubicBezTo>
                      <a:pt x="866" y="68"/>
                      <a:pt x="788" y="260"/>
                      <a:pt x="509" y="341"/>
                    </a:cubicBezTo>
                    <a:cubicBezTo>
                      <a:pt x="230" y="422"/>
                      <a:pt x="0" y="319"/>
                      <a:pt x="0" y="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8" name="Google Shape;4148;p29"/>
              <p:cNvSpPr/>
              <p:nvPr/>
            </p:nvSpPr>
            <p:spPr>
              <a:xfrm>
                <a:off x="8586990" y="895372"/>
                <a:ext cx="320346" cy="120820"/>
              </a:xfrm>
              <a:custGeom>
                <a:rect b="b" l="l" r="r" t="t"/>
                <a:pathLst>
                  <a:path extrusionOk="0" h="370" w="981">
                    <a:moveTo>
                      <a:pt x="77" y="298"/>
                    </a:moveTo>
                    <a:cubicBezTo>
                      <a:pt x="114" y="288"/>
                      <a:pt x="150" y="277"/>
                      <a:pt x="186" y="267"/>
                    </a:cubicBezTo>
                    <a:cubicBezTo>
                      <a:pt x="169" y="297"/>
                      <a:pt x="149" y="326"/>
                      <a:pt x="127" y="354"/>
                    </a:cubicBezTo>
                    <a:cubicBezTo>
                      <a:pt x="131" y="355"/>
                      <a:pt x="134" y="355"/>
                      <a:pt x="137" y="356"/>
                    </a:cubicBezTo>
                    <a:cubicBezTo>
                      <a:pt x="159" y="326"/>
                      <a:pt x="179" y="295"/>
                      <a:pt x="197" y="264"/>
                    </a:cubicBezTo>
                    <a:cubicBezTo>
                      <a:pt x="243" y="250"/>
                      <a:pt x="288" y="237"/>
                      <a:pt x="334" y="224"/>
                    </a:cubicBezTo>
                    <a:cubicBezTo>
                      <a:pt x="352" y="219"/>
                      <a:pt x="369" y="214"/>
                      <a:pt x="387" y="209"/>
                    </a:cubicBezTo>
                    <a:cubicBezTo>
                      <a:pt x="368" y="242"/>
                      <a:pt x="346" y="273"/>
                      <a:pt x="323" y="303"/>
                    </a:cubicBezTo>
                    <a:cubicBezTo>
                      <a:pt x="306" y="326"/>
                      <a:pt x="287" y="349"/>
                      <a:pt x="268" y="370"/>
                    </a:cubicBezTo>
                    <a:cubicBezTo>
                      <a:pt x="271" y="370"/>
                      <a:pt x="275" y="370"/>
                      <a:pt x="279" y="370"/>
                    </a:cubicBezTo>
                    <a:cubicBezTo>
                      <a:pt x="324" y="320"/>
                      <a:pt x="365" y="264"/>
                      <a:pt x="398" y="205"/>
                    </a:cubicBezTo>
                    <a:cubicBezTo>
                      <a:pt x="461" y="187"/>
                      <a:pt x="525" y="169"/>
                      <a:pt x="588" y="151"/>
                    </a:cubicBezTo>
                    <a:cubicBezTo>
                      <a:pt x="569" y="183"/>
                      <a:pt x="547" y="215"/>
                      <a:pt x="524" y="245"/>
                    </a:cubicBezTo>
                    <a:cubicBezTo>
                      <a:pt x="493" y="286"/>
                      <a:pt x="460" y="324"/>
                      <a:pt x="422" y="359"/>
                    </a:cubicBezTo>
                    <a:cubicBezTo>
                      <a:pt x="427" y="358"/>
                      <a:pt x="431" y="358"/>
                      <a:pt x="436" y="357"/>
                    </a:cubicBezTo>
                    <a:cubicBezTo>
                      <a:pt x="437" y="356"/>
                      <a:pt x="438" y="355"/>
                      <a:pt x="438" y="354"/>
                    </a:cubicBezTo>
                    <a:cubicBezTo>
                      <a:pt x="500" y="294"/>
                      <a:pt x="556" y="223"/>
                      <a:pt x="599" y="147"/>
                    </a:cubicBezTo>
                    <a:cubicBezTo>
                      <a:pt x="610" y="144"/>
                      <a:pt x="620" y="141"/>
                      <a:pt x="631" y="138"/>
                    </a:cubicBezTo>
                    <a:cubicBezTo>
                      <a:pt x="683" y="123"/>
                      <a:pt x="736" y="108"/>
                      <a:pt x="788" y="92"/>
                    </a:cubicBezTo>
                    <a:cubicBezTo>
                      <a:pt x="769" y="125"/>
                      <a:pt x="747" y="157"/>
                      <a:pt x="724" y="187"/>
                    </a:cubicBezTo>
                    <a:cubicBezTo>
                      <a:pt x="697" y="223"/>
                      <a:pt x="667" y="258"/>
                      <a:pt x="634" y="290"/>
                    </a:cubicBezTo>
                    <a:cubicBezTo>
                      <a:pt x="643" y="286"/>
                      <a:pt x="651" y="281"/>
                      <a:pt x="659" y="277"/>
                    </a:cubicBezTo>
                    <a:cubicBezTo>
                      <a:pt x="713" y="221"/>
                      <a:pt x="761" y="157"/>
                      <a:pt x="799" y="89"/>
                    </a:cubicBezTo>
                    <a:cubicBezTo>
                      <a:pt x="821" y="83"/>
                      <a:pt x="842" y="77"/>
                      <a:pt x="864" y="71"/>
                    </a:cubicBezTo>
                    <a:cubicBezTo>
                      <a:pt x="868" y="69"/>
                      <a:pt x="872" y="68"/>
                      <a:pt x="876" y="67"/>
                    </a:cubicBezTo>
                    <a:cubicBezTo>
                      <a:pt x="910" y="57"/>
                      <a:pt x="944" y="47"/>
                      <a:pt x="978" y="37"/>
                    </a:cubicBezTo>
                    <a:cubicBezTo>
                      <a:pt x="983" y="36"/>
                      <a:pt x="981" y="28"/>
                      <a:pt x="976" y="30"/>
                    </a:cubicBezTo>
                    <a:cubicBezTo>
                      <a:pt x="976" y="30"/>
                      <a:pt x="975" y="30"/>
                      <a:pt x="974" y="30"/>
                    </a:cubicBezTo>
                    <a:cubicBezTo>
                      <a:pt x="961" y="32"/>
                      <a:pt x="947" y="38"/>
                      <a:pt x="934" y="42"/>
                    </a:cubicBezTo>
                    <a:cubicBezTo>
                      <a:pt x="910" y="49"/>
                      <a:pt x="886" y="56"/>
                      <a:pt x="862" y="63"/>
                    </a:cubicBezTo>
                    <a:cubicBezTo>
                      <a:pt x="858" y="64"/>
                      <a:pt x="854" y="65"/>
                      <a:pt x="849" y="66"/>
                    </a:cubicBezTo>
                    <a:cubicBezTo>
                      <a:pt x="832" y="72"/>
                      <a:pt x="815" y="77"/>
                      <a:pt x="797" y="82"/>
                    </a:cubicBezTo>
                    <a:cubicBezTo>
                      <a:pt x="767" y="65"/>
                      <a:pt x="735" y="52"/>
                      <a:pt x="702" y="40"/>
                    </a:cubicBezTo>
                    <a:cubicBezTo>
                      <a:pt x="656" y="24"/>
                      <a:pt x="610" y="11"/>
                      <a:pt x="563" y="0"/>
                    </a:cubicBezTo>
                    <a:cubicBezTo>
                      <a:pt x="554" y="0"/>
                      <a:pt x="545" y="1"/>
                      <a:pt x="536" y="2"/>
                    </a:cubicBezTo>
                    <a:cubicBezTo>
                      <a:pt x="562" y="8"/>
                      <a:pt x="589" y="14"/>
                      <a:pt x="615" y="22"/>
                    </a:cubicBezTo>
                    <a:cubicBezTo>
                      <a:pt x="674" y="38"/>
                      <a:pt x="732" y="57"/>
                      <a:pt x="786" y="85"/>
                    </a:cubicBezTo>
                    <a:cubicBezTo>
                      <a:pt x="723" y="103"/>
                      <a:pt x="660" y="121"/>
                      <a:pt x="597" y="140"/>
                    </a:cubicBezTo>
                    <a:cubicBezTo>
                      <a:pt x="566" y="123"/>
                      <a:pt x="534" y="110"/>
                      <a:pt x="501" y="98"/>
                    </a:cubicBezTo>
                    <a:cubicBezTo>
                      <a:pt x="449" y="80"/>
                      <a:pt x="395" y="65"/>
                      <a:pt x="341" y="53"/>
                    </a:cubicBezTo>
                    <a:cubicBezTo>
                      <a:pt x="336" y="55"/>
                      <a:pt x="331" y="56"/>
                      <a:pt x="327" y="59"/>
                    </a:cubicBezTo>
                    <a:cubicBezTo>
                      <a:pt x="356" y="65"/>
                      <a:pt x="386" y="72"/>
                      <a:pt x="415" y="80"/>
                    </a:cubicBezTo>
                    <a:cubicBezTo>
                      <a:pt x="473" y="96"/>
                      <a:pt x="532" y="115"/>
                      <a:pt x="586" y="143"/>
                    </a:cubicBezTo>
                    <a:cubicBezTo>
                      <a:pt x="522" y="161"/>
                      <a:pt x="459" y="180"/>
                      <a:pt x="396" y="198"/>
                    </a:cubicBezTo>
                    <a:cubicBezTo>
                      <a:pt x="365" y="181"/>
                      <a:pt x="333" y="168"/>
                      <a:pt x="300" y="157"/>
                    </a:cubicBezTo>
                    <a:cubicBezTo>
                      <a:pt x="268" y="145"/>
                      <a:pt x="235" y="135"/>
                      <a:pt x="202" y="126"/>
                    </a:cubicBezTo>
                    <a:cubicBezTo>
                      <a:pt x="198" y="128"/>
                      <a:pt x="195" y="130"/>
                      <a:pt x="193" y="132"/>
                    </a:cubicBezTo>
                    <a:cubicBezTo>
                      <a:pt x="200" y="134"/>
                      <a:pt x="207" y="136"/>
                      <a:pt x="214" y="138"/>
                    </a:cubicBezTo>
                    <a:cubicBezTo>
                      <a:pt x="272" y="154"/>
                      <a:pt x="331" y="173"/>
                      <a:pt x="385" y="201"/>
                    </a:cubicBezTo>
                    <a:cubicBezTo>
                      <a:pt x="355" y="210"/>
                      <a:pt x="325" y="218"/>
                      <a:pt x="296" y="227"/>
                    </a:cubicBezTo>
                    <a:cubicBezTo>
                      <a:pt x="262" y="237"/>
                      <a:pt x="229" y="246"/>
                      <a:pt x="195" y="256"/>
                    </a:cubicBezTo>
                    <a:cubicBezTo>
                      <a:pt x="165" y="240"/>
                      <a:pt x="132" y="226"/>
                      <a:pt x="100" y="215"/>
                    </a:cubicBezTo>
                    <a:cubicBezTo>
                      <a:pt x="97" y="214"/>
                      <a:pt x="95" y="213"/>
                      <a:pt x="93" y="212"/>
                    </a:cubicBezTo>
                    <a:cubicBezTo>
                      <a:pt x="90" y="215"/>
                      <a:pt x="88" y="216"/>
                      <a:pt x="86" y="218"/>
                    </a:cubicBezTo>
                    <a:cubicBezTo>
                      <a:pt x="120" y="230"/>
                      <a:pt x="153" y="243"/>
                      <a:pt x="184" y="259"/>
                    </a:cubicBezTo>
                    <a:cubicBezTo>
                      <a:pt x="140" y="272"/>
                      <a:pt x="95" y="285"/>
                      <a:pt x="50" y="298"/>
                    </a:cubicBezTo>
                    <a:cubicBezTo>
                      <a:pt x="35" y="303"/>
                      <a:pt x="19" y="307"/>
                      <a:pt x="4" y="312"/>
                    </a:cubicBezTo>
                    <a:cubicBezTo>
                      <a:pt x="1" y="315"/>
                      <a:pt x="0" y="317"/>
                      <a:pt x="0" y="317"/>
                    </a:cubicBezTo>
                    <a:cubicBezTo>
                      <a:pt x="0" y="317"/>
                      <a:pt x="2" y="317"/>
                      <a:pt x="6" y="319"/>
                    </a:cubicBezTo>
                    <a:cubicBezTo>
                      <a:pt x="30" y="312"/>
                      <a:pt x="54" y="305"/>
                      <a:pt x="77" y="2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9" name="Google Shape;4149;p29"/>
              <p:cNvSpPr/>
              <p:nvPr/>
            </p:nvSpPr>
            <p:spPr>
              <a:xfrm>
                <a:off x="8609522" y="900923"/>
                <a:ext cx="260260" cy="115269"/>
              </a:xfrm>
              <a:custGeom>
                <a:rect b="b" l="l" r="r" t="t"/>
                <a:pathLst>
                  <a:path extrusionOk="0" h="353" w="797">
                    <a:moveTo>
                      <a:pt x="84" y="331"/>
                    </a:moveTo>
                    <a:cubicBezTo>
                      <a:pt x="138" y="334"/>
                      <a:pt x="194" y="330"/>
                      <a:pt x="244" y="310"/>
                    </a:cubicBezTo>
                    <a:cubicBezTo>
                      <a:pt x="287" y="309"/>
                      <a:pt x="332" y="305"/>
                      <a:pt x="370" y="288"/>
                    </a:cubicBezTo>
                    <a:cubicBezTo>
                      <a:pt x="391" y="278"/>
                      <a:pt x="408" y="261"/>
                      <a:pt x="431" y="256"/>
                    </a:cubicBezTo>
                    <a:cubicBezTo>
                      <a:pt x="455" y="251"/>
                      <a:pt x="480" y="252"/>
                      <a:pt x="503" y="244"/>
                    </a:cubicBezTo>
                    <a:cubicBezTo>
                      <a:pt x="525" y="236"/>
                      <a:pt x="549" y="231"/>
                      <a:pt x="571" y="222"/>
                    </a:cubicBezTo>
                    <a:cubicBezTo>
                      <a:pt x="593" y="212"/>
                      <a:pt x="606" y="196"/>
                      <a:pt x="620" y="177"/>
                    </a:cubicBezTo>
                    <a:cubicBezTo>
                      <a:pt x="648" y="140"/>
                      <a:pt x="695" y="112"/>
                      <a:pt x="702" y="63"/>
                    </a:cubicBezTo>
                    <a:cubicBezTo>
                      <a:pt x="706" y="38"/>
                      <a:pt x="696" y="17"/>
                      <a:pt x="681" y="0"/>
                    </a:cubicBezTo>
                    <a:cubicBezTo>
                      <a:pt x="756" y="20"/>
                      <a:pt x="797" y="49"/>
                      <a:pt x="797" y="49"/>
                    </a:cubicBezTo>
                    <a:cubicBezTo>
                      <a:pt x="797" y="49"/>
                      <a:pt x="719" y="241"/>
                      <a:pt x="440" y="322"/>
                    </a:cubicBezTo>
                    <a:cubicBezTo>
                      <a:pt x="253" y="376"/>
                      <a:pt x="88" y="348"/>
                      <a:pt x="0" y="323"/>
                    </a:cubicBezTo>
                    <a:cubicBezTo>
                      <a:pt x="28" y="327"/>
                      <a:pt x="56" y="330"/>
                      <a:pt x="84" y="33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50" name="Google Shape;4150;p29"/>
            <p:cNvGrpSpPr/>
            <p:nvPr/>
          </p:nvGrpSpPr>
          <p:grpSpPr>
            <a:xfrm flipH="1">
              <a:off x="-138723" y="-34769"/>
              <a:ext cx="235829" cy="732087"/>
              <a:chOff x="9002036" y="904515"/>
              <a:chExt cx="140743" cy="436911"/>
            </a:xfrm>
          </p:grpSpPr>
          <p:sp>
            <p:nvSpPr>
              <p:cNvPr id="4151" name="Google Shape;4151;p29"/>
              <p:cNvSpPr/>
              <p:nvPr/>
            </p:nvSpPr>
            <p:spPr>
              <a:xfrm>
                <a:off x="9002036" y="955782"/>
                <a:ext cx="140743" cy="385644"/>
              </a:xfrm>
              <a:custGeom>
                <a:rect b="b" l="l" r="r" t="t"/>
                <a:pathLst>
                  <a:path extrusionOk="0" h="1181" w="431">
                    <a:moveTo>
                      <a:pt x="250" y="1181"/>
                    </a:moveTo>
                    <a:cubicBezTo>
                      <a:pt x="250" y="1181"/>
                      <a:pt x="22" y="942"/>
                      <a:pt x="1" y="561"/>
                    </a:cubicBezTo>
                    <a:cubicBezTo>
                      <a:pt x="-19" y="181"/>
                      <a:pt x="185" y="0"/>
                      <a:pt x="185" y="0"/>
                    </a:cubicBezTo>
                    <a:cubicBezTo>
                      <a:pt x="185" y="0"/>
                      <a:pt x="408" y="157"/>
                      <a:pt x="429" y="538"/>
                    </a:cubicBezTo>
                    <a:cubicBezTo>
                      <a:pt x="450" y="918"/>
                      <a:pt x="250" y="1181"/>
                      <a:pt x="250" y="11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2" name="Google Shape;4152;p29"/>
              <p:cNvSpPr/>
              <p:nvPr/>
            </p:nvSpPr>
            <p:spPr>
              <a:xfrm>
                <a:off x="9003996" y="904515"/>
                <a:ext cx="138457" cy="436911"/>
              </a:xfrm>
              <a:custGeom>
                <a:rect b="b" l="l" r="r" t="t"/>
                <a:pathLst>
                  <a:path extrusionOk="0" h="1338" w="424">
                    <a:moveTo>
                      <a:pt x="243" y="1234"/>
                    </a:moveTo>
                    <a:cubicBezTo>
                      <a:pt x="241" y="1185"/>
                      <a:pt x="238" y="1135"/>
                      <a:pt x="235" y="1086"/>
                    </a:cubicBezTo>
                    <a:cubicBezTo>
                      <a:pt x="269" y="1117"/>
                      <a:pt x="300" y="1151"/>
                      <a:pt x="329" y="1187"/>
                    </a:cubicBezTo>
                    <a:cubicBezTo>
                      <a:pt x="331" y="1183"/>
                      <a:pt x="333" y="1179"/>
                      <a:pt x="334" y="1175"/>
                    </a:cubicBezTo>
                    <a:cubicBezTo>
                      <a:pt x="303" y="1138"/>
                      <a:pt x="270" y="1103"/>
                      <a:pt x="234" y="1071"/>
                    </a:cubicBezTo>
                    <a:cubicBezTo>
                      <a:pt x="231" y="1009"/>
                      <a:pt x="228" y="946"/>
                      <a:pt x="224" y="884"/>
                    </a:cubicBezTo>
                    <a:cubicBezTo>
                      <a:pt x="223" y="860"/>
                      <a:pt x="221" y="836"/>
                      <a:pt x="220" y="812"/>
                    </a:cubicBezTo>
                    <a:cubicBezTo>
                      <a:pt x="257" y="846"/>
                      <a:pt x="291" y="884"/>
                      <a:pt x="322" y="922"/>
                    </a:cubicBezTo>
                    <a:cubicBezTo>
                      <a:pt x="347" y="951"/>
                      <a:pt x="370" y="981"/>
                      <a:pt x="391" y="1012"/>
                    </a:cubicBezTo>
                    <a:cubicBezTo>
                      <a:pt x="392" y="1007"/>
                      <a:pt x="393" y="1003"/>
                      <a:pt x="394" y="998"/>
                    </a:cubicBezTo>
                    <a:cubicBezTo>
                      <a:pt x="344" y="925"/>
                      <a:pt x="284" y="856"/>
                      <a:pt x="219" y="797"/>
                    </a:cubicBezTo>
                    <a:cubicBezTo>
                      <a:pt x="215" y="711"/>
                      <a:pt x="210" y="624"/>
                      <a:pt x="205" y="538"/>
                    </a:cubicBezTo>
                    <a:cubicBezTo>
                      <a:pt x="242" y="572"/>
                      <a:pt x="276" y="609"/>
                      <a:pt x="307" y="648"/>
                    </a:cubicBezTo>
                    <a:cubicBezTo>
                      <a:pt x="350" y="699"/>
                      <a:pt x="390" y="753"/>
                      <a:pt x="423" y="811"/>
                    </a:cubicBezTo>
                    <a:cubicBezTo>
                      <a:pt x="423" y="805"/>
                      <a:pt x="424" y="799"/>
                      <a:pt x="424" y="793"/>
                    </a:cubicBezTo>
                    <a:cubicBezTo>
                      <a:pt x="423" y="792"/>
                      <a:pt x="422" y="790"/>
                      <a:pt x="422" y="789"/>
                    </a:cubicBezTo>
                    <a:cubicBezTo>
                      <a:pt x="363" y="692"/>
                      <a:pt x="289" y="600"/>
                      <a:pt x="204" y="523"/>
                    </a:cubicBezTo>
                    <a:cubicBezTo>
                      <a:pt x="204" y="508"/>
                      <a:pt x="203" y="494"/>
                      <a:pt x="202" y="479"/>
                    </a:cubicBezTo>
                    <a:cubicBezTo>
                      <a:pt x="198" y="407"/>
                      <a:pt x="194" y="336"/>
                      <a:pt x="190" y="264"/>
                    </a:cubicBezTo>
                    <a:cubicBezTo>
                      <a:pt x="227" y="298"/>
                      <a:pt x="260" y="336"/>
                      <a:pt x="292" y="374"/>
                    </a:cubicBezTo>
                    <a:cubicBezTo>
                      <a:pt x="331" y="420"/>
                      <a:pt x="366" y="468"/>
                      <a:pt x="397" y="519"/>
                    </a:cubicBezTo>
                    <a:cubicBezTo>
                      <a:pt x="394" y="507"/>
                      <a:pt x="391" y="496"/>
                      <a:pt x="388" y="485"/>
                    </a:cubicBezTo>
                    <a:cubicBezTo>
                      <a:pt x="332" y="399"/>
                      <a:pt x="265" y="318"/>
                      <a:pt x="189" y="249"/>
                    </a:cubicBezTo>
                    <a:cubicBezTo>
                      <a:pt x="188" y="220"/>
                      <a:pt x="186" y="190"/>
                      <a:pt x="185" y="161"/>
                    </a:cubicBezTo>
                    <a:cubicBezTo>
                      <a:pt x="184" y="155"/>
                      <a:pt x="184" y="150"/>
                      <a:pt x="184" y="144"/>
                    </a:cubicBezTo>
                    <a:cubicBezTo>
                      <a:pt x="181" y="98"/>
                      <a:pt x="179" y="51"/>
                      <a:pt x="176" y="5"/>
                    </a:cubicBezTo>
                    <a:cubicBezTo>
                      <a:pt x="176" y="-2"/>
                      <a:pt x="165" y="-1"/>
                      <a:pt x="166" y="6"/>
                    </a:cubicBezTo>
                    <a:cubicBezTo>
                      <a:pt x="166" y="6"/>
                      <a:pt x="166" y="7"/>
                      <a:pt x="166" y="8"/>
                    </a:cubicBezTo>
                    <a:cubicBezTo>
                      <a:pt x="164" y="25"/>
                      <a:pt x="168" y="45"/>
                      <a:pt x="169" y="63"/>
                    </a:cubicBezTo>
                    <a:cubicBezTo>
                      <a:pt x="171" y="96"/>
                      <a:pt x="173" y="129"/>
                      <a:pt x="174" y="162"/>
                    </a:cubicBezTo>
                    <a:cubicBezTo>
                      <a:pt x="175" y="167"/>
                      <a:pt x="175" y="173"/>
                      <a:pt x="175" y="178"/>
                    </a:cubicBezTo>
                    <a:cubicBezTo>
                      <a:pt x="177" y="202"/>
                      <a:pt x="178" y="226"/>
                      <a:pt x="179" y="250"/>
                    </a:cubicBezTo>
                    <a:cubicBezTo>
                      <a:pt x="149" y="284"/>
                      <a:pt x="122" y="321"/>
                      <a:pt x="98" y="360"/>
                    </a:cubicBezTo>
                    <a:cubicBezTo>
                      <a:pt x="64" y="413"/>
                      <a:pt x="33" y="468"/>
                      <a:pt x="5" y="525"/>
                    </a:cubicBezTo>
                    <a:cubicBezTo>
                      <a:pt x="3" y="536"/>
                      <a:pt x="1" y="548"/>
                      <a:pt x="0" y="560"/>
                    </a:cubicBezTo>
                    <a:cubicBezTo>
                      <a:pt x="15" y="528"/>
                      <a:pt x="31" y="496"/>
                      <a:pt x="48" y="465"/>
                    </a:cubicBezTo>
                    <a:cubicBezTo>
                      <a:pt x="86" y="395"/>
                      <a:pt x="128" y="325"/>
                      <a:pt x="180" y="265"/>
                    </a:cubicBezTo>
                    <a:cubicBezTo>
                      <a:pt x="185" y="351"/>
                      <a:pt x="189" y="437"/>
                      <a:pt x="194" y="523"/>
                    </a:cubicBezTo>
                    <a:cubicBezTo>
                      <a:pt x="164" y="558"/>
                      <a:pt x="137" y="595"/>
                      <a:pt x="113" y="633"/>
                    </a:cubicBezTo>
                    <a:cubicBezTo>
                      <a:pt x="74" y="695"/>
                      <a:pt x="39" y="759"/>
                      <a:pt x="7" y="825"/>
                    </a:cubicBezTo>
                    <a:cubicBezTo>
                      <a:pt x="8" y="831"/>
                      <a:pt x="9" y="838"/>
                      <a:pt x="11" y="844"/>
                    </a:cubicBezTo>
                    <a:cubicBezTo>
                      <a:pt x="27" y="808"/>
                      <a:pt x="45" y="773"/>
                      <a:pt x="63" y="738"/>
                    </a:cubicBezTo>
                    <a:cubicBezTo>
                      <a:pt x="101" y="668"/>
                      <a:pt x="143" y="599"/>
                      <a:pt x="195" y="538"/>
                    </a:cubicBezTo>
                    <a:cubicBezTo>
                      <a:pt x="200" y="625"/>
                      <a:pt x="204" y="711"/>
                      <a:pt x="209" y="797"/>
                    </a:cubicBezTo>
                    <a:cubicBezTo>
                      <a:pt x="179" y="831"/>
                      <a:pt x="152" y="869"/>
                      <a:pt x="128" y="907"/>
                    </a:cubicBezTo>
                    <a:cubicBezTo>
                      <a:pt x="104" y="945"/>
                      <a:pt x="81" y="984"/>
                      <a:pt x="60" y="1024"/>
                    </a:cubicBezTo>
                    <a:cubicBezTo>
                      <a:pt x="62" y="1029"/>
                      <a:pt x="63" y="1034"/>
                      <a:pt x="65" y="1038"/>
                    </a:cubicBezTo>
                    <a:cubicBezTo>
                      <a:pt x="69" y="1029"/>
                      <a:pt x="74" y="1021"/>
                      <a:pt x="78" y="1013"/>
                    </a:cubicBezTo>
                    <a:cubicBezTo>
                      <a:pt x="116" y="942"/>
                      <a:pt x="158" y="873"/>
                      <a:pt x="210" y="812"/>
                    </a:cubicBezTo>
                    <a:cubicBezTo>
                      <a:pt x="212" y="853"/>
                      <a:pt x="215" y="893"/>
                      <a:pt x="216" y="934"/>
                    </a:cubicBezTo>
                    <a:cubicBezTo>
                      <a:pt x="219" y="980"/>
                      <a:pt x="222" y="1025"/>
                      <a:pt x="224" y="1071"/>
                    </a:cubicBezTo>
                    <a:cubicBezTo>
                      <a:pt x="194" y="1105"/>
                      <a:pt x="167" y="1143"/>
                      <a:pt x="143" y="1181"/>
                    </a:cubicBezTo>
                    <a:cubicBezTo>
                      <a:pt x="141" y="1184"/>
                      <a:pt x="139" y="1186"/>
                      <a:pt x="138" y="1189"/>
                    </a:cubicBezTo>
                    <a:cubicBezTo>
                      <a:pt x="140" y="1193"/>
                      <a:pt x="142" y="1196"/>
                      <a:pt x="144" y="1199"/>
                    </a:cubicBezTo>
                    <a:cubicBezTo>
                      <a:pt x="168" y="1159"/>
                      <a:pt x="195" y="1121"/>
                      <a:pt x="225" y="1086"/>
                    </a:cubicBezTo>
                    <a:cubicBezTo>
                      <a:pt x="228" y="1147"/>
                      <a:pt x="232" y="1208"/>
                      <a:pt x="235" y="1269"/>
                    </a:cubicBezTo>
                    <a:cubicBezTo>
                      <a:pt x="236" y="1290"/>
                      <a:pt x="237" y="1311"/>
                      <a:pt x="238" y="1332"/>
                    </a:cubicBezTo>
                    <a:cubicBezTo>
                      <a:pt x="242" y="1336"/>
                      <a:pt x="244" y="1338"/>
                      <a:pt x="244" y="1338"/>
                    </a:cubicBezTo>
                    <a:cubicBezTo>
                      <a:pt x="244" y="1338"/>
                      <a:pt x="245" y="1336"/>
                      <a:pt x="249" y="1332"/>
                    </a:cubicBezTo>
                    <a:cubicBezTo>
                      <a:pt x="247" y="1299"/>
                      <a:pt x="245" y="1267"/>
                      <a:pt x="243" y="1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3" name="Google Shape;4153;p29"/>
              <p:cNvSpPr/>
              <p:nvPr/>
            </p:nvSpPr>
            <p:spPr>
              <a:xfrm>
                <a:off x="9030773" y="955782"/>
                <a:ext cx="112007" cy="359194"/>
              </a:xfrm>
              <a:custGeom>
                <a:rect b="b" l="l" r="r" t="t"/>
                <a:pathLst>
                  <a:path extrusionOk="0" h="1100" w="343">
                    <a:moveTo>
                      <a:pt x="248" y="995"/>
                    </a:moveTo>
                    <a:cubicBezTo>
                      <a:pt x="266" y="927"/>
                      <a:pt x="278" y="855"/>
                      <a:pt x="268" y="785"/>
                    </a:cubicBezTo>
                    <a:cubicBezTo>
                      <a:pt x="279" y="729"/>
                      <a:pt x="287" y="671"/>
                      <a:pt x="276" y="617"/>
                    </a:cubicBezTo>
                    <a:cubicBezTo>
                      <a:pt x="270" y="587"/>
                      <a:pt x="254" y="560"/>
                      <a:pt x="254" y="529"/>
                    </a:cubicBezTo>
                    <a:cubicBezTo>
                      <a:pt x="254" y="497"/>
                      <a:pt x="263" y="466"/>
                      <a:pt x="260" y="434"/>
                    </a:cubicBezTo>
                    <a:cubicBezTo>
                      <a:pt x="256" y="403"/>
                      <a:pt x="258" y="371"/>
                      <a:pt x="251" y="340"/>
                    </a:cubicBezTo>
                    <a:cubicBezTo>
                      <a:pt x="245" y="310"/>
                      <a:pt x="229" y="288"/>
                      <a:pt x="209" y="264"/>
                    </a:cubicBezTo>
                    <a:cubicBezTo>
                      <a:pt x="169" y="218"/>
                      <a:pt x="148" y="150"/>
                      <a:pt x="87" y="125"/>
                    </a:cubicBezTo>
                    <a:cubicBezTo>
                      <a:pt x="57" y="113"/>
                      <a:pt x="27" y="119"/>
                      <a:pt x="0" y="134"/>
                    </a:cubicBezTo>
                    <a:cubicBezTo>
                      <a:pt x="48" y="44"/>
                      <a:pt x="97" y="0"/>
                      <a:pt x="97" y="0"/>
                    </a:cubicBezTo>
                    <a:cubicBezTo>
                      <a:pt x="97" y="0"/>
                      <a:pt x="320" y="157"/>
                      <a:pt x="341" y="538"/>
                    </a:cubicBezTo>
                    <a:cubicBezTo>
                      <a:pt x="355" y="793"/>
                      <a:pt x="270" y="994"/>
                      <a:pt x="212" y="1100"/>
                    </a:cubicBezTo>
                    <a:cubicBezTo>
                      <a:pt x="225" y="1066"/>
                      <a:pt x="238" y="1031"/>
                      <a:pt x="248" y="99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54" name="Google Shape;4154;p29"/>
          <p:cNvSpPr txBox="1"/>
          <p:nvPr>
            <p:ph type="title"/>
          </p:nvPr>
        </p:nvSpPr>
        <p:spPr>
          <a:xfrm>
            <a:off x="713286" y="539502"/>
            <a:ext cx="48960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155" name="Google Shape;4155;p29"/>
          <p:cNvSpPr txBox="1"/>
          <p:nvPr>
            <p:ph idx="1" type="subTitle"/>
          </p:nvPr>
        </p:nvSpPr>
        <p:spPr>
          <a:xfrm>
            <a:off x="713231" y="1571500"/>
            <a:ext cx="4896000" cy="12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156" name="Shape 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Google Shape;4157;p30"/>
          <p:cNvSpPr/>
          <p:nvPr/>
        </p:nvSpPr>
        <p:spPr>
          <a:xfrm>
            <a:off x="0" y="150"/>
            <a:ext cx="9144000" cy="5143500"/>
          </a:xfrm>
          <a:prstGeom prst="ellipse">
            <a:avLst/>
          </a:prstGeom>
          <a:solidFill>
            <a:srgbClr val="C1CCA3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4158" name="Google Shape;4158;p30"/>
          <p:cNvGrpSpPr/>
          <p:nvPr/>
        </p:nvGrpSpPr>
        <p:grpSpPr>
          <a:xfrm flipH="1" rot="10800000">
            <a:off x="7330782" y="-304797"/>
            <a:ext cx="2118011" cy="2385046"/>
            <a:chOff x="5032807" y="2699178"/>
            <a:chExt cx="2118011" cy="2385046"/>
          </a:xfrm>
        </p:grpSpPr>
        <p:sp>
          <p:nvSpPr>
            <p:cNvPr id="4159" name="Google Shape;4159;p30"/>
            <p:cNvSpPr/>
            <p:nvPr/>
          </p:nvSpPr>
          <p:spPr>
            <a:xfrm>
              <a:off x="5880534" y="3359768"/>
              <a:ext cx="789924" cy="769981"/>
            </a:xfrm>
            <a:custGeom>
              <a:rect b="b" l="l" r="r" t="t"/>
              <a:pathLst>
                <a:path extrusionOk="0" h="2358" w="2419">
                  <a:moveTo>
                    <a:pt x="2417" y="2334"/>
                  </a:moveTo>
                  <a:cubicBezTo>
                    <a:pt x="2340" y="2153"/>
                    <a:pt x="2220" y="1971"/>
                    <a:pt x="2094" y="1803"/>
                  </a:cubicBezTo>
                  <a:cubicBezTo>
                    <a:pt x="2098" y="1796"/>
                    <a:pt x="2103" y="1787"/>
                    <a:pt x="2108" y="1775"/>
                  </a:cubicBezTo>
                  <a:cubicBezTo>
                    <a:pt x="2118" y="1751"/>
                    <a:pt x="2131" y="1716"/>
                    <a:pt x="2140" y="1673"/>
                  </a:cubicBezTo>
                  <a:cubicBezTo>
                    <a:pt x="2150" y="1631"/>
                    <a:pt x="2156" y="1580"/>
                    <a:pt x="2158" y="1525"/>
                  </a:cubicBezTo>
                  <a:cubicBezTo>
                    <a:pt x="2160" y="1470"/>
                    <a:pt x="2156" y="1410"/>
                    <a:pt x="2149" y="1350"/>
                  </a:cubicBezTo>
                  <a:cubicBezTo>
                    <a:pt x="2141" y="1290"/>
                    <a:pt x="2128" y="1229"/>
                    <a:pt x="2111" y="1171"/>
                  </a:cubicBezTo>
                  <a:cubicBezTo>
                    <a:pt x="2103" y="1142"/>
                    <a:pt x="2094" y="1114"/>
                    <a:pt x="2084" y="1087"/>
                  </a:cubicBezTo>
                  <a:cubicBezTo>
                    <a:pt x="2074" y="1061"/>
                    <a:pt x="2063" y="1035"/>
                    <a:pt x="2053" y="1011"/>
                  </a:cubicBezTo>
                  <a:cubicBezTo>
                    <a:pt x="2042" y="988"/>
                    <a:pt x="2031" y="966"/>
                    <a:pt x="2021" y="946"/>
                  </a:cubicBezTo>
                  <a:cubicBezTo>
                    <a:pt x="2010" y="927"/>
                    <a:pt x="2000" y="909"/>
                    <a:pt x="1991" y="895"/>
                  </a:cubicBezTo>
                  <a:cubicBezTo>
                    <a:pt x="1974" y="867"/>
                    <a:pt x="1961" y="850"/>
                    <a:pt x="1961" y="850"/>
                  </a:cubicBezTo>
                  <a:cubicBezTo>
                    <a:pt x="1961" y="850"/>
                    <a:pt x="1952" y="863"/>
                    <a:pt x="1941" y="888"/>
                  </a:cubicBezTo>
                  <a:cubicBezTo>
                    <a:pt x="1936" y="900"/>
                    <a:pt x="1930" y="915"/>
                    <a:pt x="1925" y="932"/>
                  </a:cubicBezTo>
                  <a:cubicBezTo>
                    <a:pt x="1919" y="949"/>
                    <a:pt x="1914" y="968"/>
                    <a:pt x="1909" y="990"/>
                  </a:cubicBezTo>
                  <a:cubicBezTo>
                    <a:pt x="1904" y="1011"/>
                    <a:pt x="1900" y="1034"/>
                    <a:pt x="1897" y="1059"/>
                  </a:cubicBezTo>
                  <a:cubicBezTo>
                    <a:pt x="1894" y="1084"/>
                    <a:pt x="1892" y="1111"/>
                    <a:pt x="1891" y="1138"/>
                  </a:cubicBezTo>
                  <a:cubicBezTo>
                    <a:pt x="1889" y="1193"/>
                    <a:pt x="1893" y="1253"/>
                    <a:pt x="1900" y="1313"/>
                  </a:cubicBezTo>
                  <a:cubicBezTo>
                    <a:pt x="1909" y="1373"/>
                    <a:pt x="1921" y="1434"/>
                    <a:pt x="1938" y="1492"/>
                  </a:cubicBezTo>
                  <a:cubicBezTo>
                    <a:pt x="1955" y="1550"/>
                    <a:pt x="1975" y="1604"/>
                    <a:pt x="1997" y="1652"/>
                  </a:cubicBezTo>
                  <a:cubicBezTo>
                    <a:pt x="2007" y="1675"/>
                    <a:pt x="2018" y="1697"/>
                    <a:pt x="2028" y="1716"/>
                  </a:cubicBezTo>
                  <a:cubicBezTo>
                    <a:pt x="2018" y="1703"/>
                    <a:pt x="2009" y="1691"/>
                    <a:pt x="1999" y="1678"/>
                  </a:cubicBezTo>
                  <a:cubicBezTo>
                    <a:pt x="1904" y="1557"/>
                    <a:pt x="1803" y="1440"/>
                    <a:pt x="1697" y="1327"/>
                  </a:cubicBezTo>
                  <a:cubicBezTo>
                    <a:pt x="1700" y="1322"/>
                    <a:pt x="1702" y="1316"/>
                    <a:pt x="1705" y="1309"/>
                  </a:cubicBezTo>
                  <a:cubicBezTo>
                    <a:pt x="1716" y="1285"/>
                    <a:pt x="1728" y="1250"/>
                    <a:pt x="1738" y="1207"/>
                  </a:cubicBezTo>
                  <a:cubicBezTo>
                    <a:pt x="1747" y="1165"/>
                    <a:pt x="1754" y="1114"/>
                    <a:pt x="1756" y="1059"/>
                  </a:cubicBezTo>
                  <a:cubicBezTo>
                    <a:pt x="1757" y="1004"/>
                    <a:pt x="1754" y="944"/>
                    <a:pt x="1746" y="884"/>
                  </a:cubicBezTo>
                  <a:cubicBezTo>
                    <a:pt x="1738" y="824"/>
                    <a:pt x="1726" y="763"/>
                    <a:pt x="1709" y="705"/>
                  </a:cubicBezTo>
                  <a:cubicBezTo>
                    <a:pt x="1701" y="676"/>
                    <a:pt x="1691" y="648"/>
                    <a:pt x="1681" y="621"/>
                  </a:cubicBezTo>
                  <a:cubicBezTo>
                    <a:pt x="1672" y="595"/>
                    <a:pt x="1661" y="569"/>
                    <a:pt x="1650" y="545"/>
                  </a:cubicBezTo>
                  <a:cubicBezTo>
                    <a:pt x="1639" y="522"/>
                    <a:pt x="1629" y="500"/>
                    <a:pt x="1618" y="480"/>
                  </a:cubicBezTo>
                  <a:cubicBezTo>
                    <a:pt x="1608" y="461"/>
                    <a:pt x="1598" y="443"/>
                    <a:pt x="1589" y="429"/>
                  </a:cubicBezTo>
                  <a:cubicBezTo>
                    <a:pt x="1571" y="401"/>
                    <a:pt x="1558" y="384"/>
                    <a:pt x="1558" y="384"/>
                  </a:cubicBezTo>
                  <a:cubicBezTo>
                    <a:pt x="1558" y="384"/>
                    <a:pt x="1549" y="397"/>
                    <a:pt x="1539" y="421"/>
                  </a:cubicBezTo>
                  <a:cubicBezTo>
                    <a:pt x="1533" y="434"/>
                    <a:pt x="1528" y="449"/>
                    <a:pt x="1522" y="466"/>
                  </a:cubicBezTo>
                  <a:cubicBezTo>
                    <a:pt x="1516" y="483"/>
                    <a:pt x="1511" y="502"/>
                    <a:pt x="1506" y="524"/>
                  </a:cubicBezTo>
                  <a:cubicBezTo>
                    <a:pt x="1502" y="545"/>
                    <a:pt x="1497" y="568"/>
                    <a:pt x="1494" y="593"/>
                  </a:cubicBezTo>
                  <a:cubicBezTo>
                    <a:pt x="1491" y="618"/>
                    <a:pt x="1489" y="645"/>
                    <a:pt x="1488" y="672"/>
                  </a:cubicBezTo>
                  <a:cubicBezTo>
                    <a:pt x="1487" y="727"/>
                    <a:pt x="1490" y="787"/>
                    <a:pt x="1498" y="847"/>
                  </a:cubicBezTo>
                  <a:cubicBezTo>
                    <a:pt x="1506" y="907"/>
                    <a:pt x="1519" y="968"/>
                    <a:pt x="1536" y="1026"/>
                  </a:cubicBezTo>
                  <a:cubicBezTo>
                    <a:pt x="1552" y="1083"/>
                    <a:pt x="1573" y="1138"/>
                    <a:pt x="1594" y="1186"/>
                  </a:cubicBezTo>
                  <a:cubicBezTo>
                    <a:pt x="1606" y="1211"/>
                    <a:pt x="1617" y="1233"/>
                    <a:pt x="1628" y="1254"/>
                  </a:cubicBezTo>
                  <a:cubicBezTo>
                    <a:pt x="1523" y="1145"/>
                    <a:pt x="1415" y="1040"/>
                    <a:pt x="1302" y="939"/>
                  </a:cubicBezTo>
                  <a:cubicBezTo>
                    <a:pt x="1303" y="933"/>
                    <a:pt x="1303" y="926"/>
                    <a:pt x="1304" y="918"/>
                  </a:cubicBezTo>
                  <a:cubicBezTo>
                    <a:pt x="1305" y="889"/>
                    <a:pt x="1305" y="849"/>
                    <a:pt x="1299" y="801"/>
                  </a:cubicBezTo>
                  <a:cubicBezTo>
                    <a:pt x="1294" y="754"/>
                    <a:pt x="1284" y="699"/>
                    <a:pt x="1267" y="641"/>
                  </a:cubicBezTo>
                  <a:cubicBezTo>
                    <a:pt x="1252" y="583"/>
                    <a:pt x="1230" y="522"/>
                    <a:pt x="1204" y="462"/>
                  </a:cubicBezTo>
                  <a:cubicBezTo>
                    <a:pt x="1178" y="402"/>
                    <a:pt x="1147" y="343"/>
                    <a:pt x="1114" y="288"/>
                  </a:cubicBezTo>
                  <a:cubicBezTo>
                    <a:pt x="1098" y="260"/>
                    <a:pt x="1081" y="234"/>
                    <a:pt x="1064" y="209"/>
                  </a:cubicBezTo>
                  <a:cubicBezTo>
                    <a:pt x="1047" y="184"/>
                    <a:pt x="1029" y="161"/>
                    <a:pt x="1013" y="139"/>
                  </a:cubicBezTo>
                  <a:cubicBezTo>
                    <a:pt x="996" y="118"/>
                    <a:pt x="979" y="99"/>
                    <a:pt x="964" y="82"/>
                  </a:cubicBezTo>
                  <a:cubicBezTo>
                    <a:pt x="949" y="64"/>
                    <a:pt x="935" y="50"/>
                    <a:pt x="922" y="38"/>
                  </a:cubicBezTo>
                  <a:cubicBezTo>
                    <a:pt x="898" y="13"/>
                    <a:pt x="882" y="0"/>
                    <a:pt x="882" y="0"/>
                  </a:cubicBezTo>
                  <a:cubicBezTo>
                    <a:pt x="882" y="0"/>
                    <a:pt x="878" y="17"/>
                    <a:pt x="877" y="45"/>
                  </a:cubicBezTo>
                  <a:cubicBezTo>
                    <a:pt x="876" y="60"/>
                    <a:pt x="876" y="77"/>
                    <a:pt x="876" y="96"/>
                  </a:cubicBezTo>
                  <a:cubicBezTo>
                    <a:pt x="877" y="116"/>
                    <a:pt x="879" y="138"/>
                    <a:pt x="881" y="162"/>
                  </a:cubicBezTo>
                  <a:cubicBezTo>
                    <a:pt x="884" y="185"/>
                    <a:pt x="888" y="211"/>
                    <a:pt x="893" y="238"/>
                  </a:cubicBezTo>
                  <a:cubicBezTo>
                    <a:pt x="898" y="265"/>
                    <a:pt x="905" y="293"/>
                    <a:pt x="913" y="322"/>
                  </a:cubicBezTo>
                  <a:cubicBezTo>
                    <a:pt x="929" y="380"/>
                    <a:pt x="951" y="440"/>
                    <a:pt x="977" y="501"/>
                  </a:cubicBezTo>
                  <a:cubicBezTo>
                    <a:pt x="1003" y="561"/>
                    <a:pt x="1033" y="620"/>
                    <a:pt x="1067" y="675"/>
                  </a:cubicBezTo>
                  <a:cubicBezTo>
                    <a:pt x="1099" y="729"/>
                    <a:pt x="1133" y="778"/>
                    <a:pt x="1166" y="821"/>
                  </a:cubicBezTo>
                  <a:cubicBezTo>
                    <a:pt x="1070" y="738"/>
                    <a:pt x="971" y="659"/>
                    <a:pt x="870" y="582"/>
                  </a:cubicBezTo>
                  <a:cubicBezTo>
                    <a:pt x="852" y="557"/>
                    <a:pt x="827" y="526"/>
                    <a:pt x="797" y="492"/>
                  </a:cubicBezTo>
                  <a:cubicBezTo>
                    <a:pt x="760" y="452"/>
                    <a:pt x="715" y="408"/>
                    <a:pt x="665" y="366"/>
                  </a:cubicBezTo>
                  <a:cubicBezTo>
                    <a:pt x="615" y="323"/>
                    <a:pt x="560" y="281"/>
                    <a:pt x="503" y="243"/>
                  </a:cubicBezTo>
                  <a:cubicBezTo>
                    <a:pt x="446" y="206"/>
                    <a:pt x="387" y="171"/>
                    <a:pt x="330" y="143"/>
                  </a:cubicBezTo>
                  <a:cubicBezTo>
                    <a:pt x="302" y="129"/>
                    <a:pt x="274" y="116"/>
                    <a:pt x="247" y="105"/>
                  </a:cubicBezTo>
                  <a:cubicBezTo>
                    <a:pt x="220" y="94"/>
                    <a:pt x="194" y="84"/>
                    <a:pt x="170" y="76"/>
                  </a:cubicBezTo>
                  <a:cubicBezTo>
                    <a:pt x="145" y="68"/>
                    <a:pt x="123" y="61"/>
                    <a:pt x="102" y="56"/>
                  </a:cubicBezTo>
                  <a:cubicBezTo>
                    <a:pt x="82" y="51"/>
                    <a:pt x="64" y="47"/>
                    <a:pt x="49" y="44"/>
                  </a:cubicBezTo>
                  <a:cubicBezTo>
                    <a:pt x="18" y="38"/>
                    <a:pt x="0" y="38"/>
                    <a:pt x="0" y="38"/>
                  </a:cubicBezTo>
                  <a:cubicBezTo>
                    <a:pt x="0" y="38"/>
                    <a:pt x="10" y="56"/>
                    <a:pt x="29" y="83"/>
                  </a:cubicBezTo>
                  <a:cubicBezTo>
                    <a:pt x="39" y="97"/>
                    <a:pt x="51" y="113"/>
                    <a:pt x="66" y="131"/>
                  </a:cubicBezTo>
                  <a:cubicBezTo>
                    <a:pt x="80" y="149"/>
                    <a:pt x="96" y="168"/>
                    <a:pt x="115" y="189"/>
                  </a:cubicBezTo>
                  <a:cubicBezTo>
                    <a:pt x="133" y="209"/>
                    <a:pt x="153" y="230"/>
                    <a:pt x="176" y="251"/>
                  </a:cubicBezTo>
                  <a:cubicBezTo>
                    <a:pt x="198" y="273"/>
                    <a:pt x="221" y="294"/>
                    <a:pt x="246" y="315"/>
                  </a:cubicBezTo>
                  <a:cubicBezTo>
                    <a:pt x="296" y="358"/>
                    <a:pt x="351" y="399"/>
                    <a:pt x="408" y="437"/>
                  </a:cubicBezTo>
                  <a:cubicBezTo>
                    <a:pt x="465" y="475"/>
                    <a:pt x="524" y="509"/>
                    <a:pt x="581" y="537"/>
                  </a:cubicBezTo>
                  <a:cubicBezTo>
                    <a:pt x="638" y="566"/>
                    <a:pt x="694" y="588"/>
                    <a:pt x="742" y="604"/>
                  </a:cubicBezTo>
                  <a:cubicBezTo>
                    <a:pt x="791" y="621"/>
                    <a:pt x="833" y="631"/>
                    <a:pt x="863" y="636"/>
                  </a:cubicBezTo>
                  <a:cubicBezTo>
                    <a:pt x="873" y="638"/>
                    <a:pt x="882" y="640"/>
                    <a:pt x="889" y="641"/>
                  </a:cubicBezTo>
                  <a:cubicBezTo>
                    <a:pt x="1050" y="765"/>
                    <a:pt x="1206" y="896"/>
                    <a:pt x="1356" y="1034"/>
                  </a:cubicBezTo>
                  <a:cubicBezTo>
                    <a:pt x="1328" y="1021"/>
                    <a:pt x="1292" y="1006"/>
                    <a:pt x="1251" y="991"/>
                  </a:cubicBezTo>
                  <a:cubicBezTo>
                    <a:pt x="1203" y="975"/>
                    <a:pt x="1147" y="959"/>
                    <a:pt x="1089" y="948"/>
                  </a:cubicBezTo>
                  <a:cubicBezTo>
                    <a:pt x="1030" y="937"/>
                    <a:pt x="970" y="930"/>
                    <a:pt x="910" y="928"/>
                  </a:cubicBezTo>
                  <a:cubicBezTo>
                    <a:pt x="850" y="926"/>
                    <a:pt x="792" y="928"/>
                    <a:pt x="738" y="935"/>
                  </a:cubicBezTo>
                  <a:cubicBezTo>
                    <a:pt x="711" y="939"/>
                    <a:pt x="686" y="944"/>
                    <a:pt x="662" y="949"/>
                  </a:cubicBezTo>
                  <a:cubicBezTo>
                    <a:pt x="638" y="955"/>
                    <a:pt x="615" y="961"/>
                    <a:pt x="595" y="968"/>
                  </a:cubicBezTo>
                  <a:cubicBezTo>
                    <a:pt x="574" y="975"/>
                    <a:pt x="556" y="983"/>
                    <a:pt x="540" y="990"/>
                  </a:cubicBezTo>
                  <a:cubicBezTo>
                    <a:pt x="523" y="997"/>
                    <a:pt x="509" y="1005"/>
                    <a:pt x="498" y="1011"/>
                  </a:cubicBezTo>
                  <a:cubicBezTo>
                    <a:pt x="475" y="1024"/>
                    <a:pt x="463" y="1035"/>
                    <a:pt x="463" y="1035"/>
                  </a:cubicBezTo>
                  <a:cubicBezTo>
                    <a:pt x="463" y="1035"/>
                    <a:pt x="481" y="1046"/>
                    <a:pt x="510" y="1061"/>
                  </a:cubicBezTo>
                  <a:cubicBezTo>
                    <a:pt x="525" y="1069"/>
                    <a:pt x="543" y="1077"/>
                    <a:pt x="563" y="1086"/>
                  </a:cubicBezTo>
                  <a:cubicBezTo>
                    <a:pt x="583" y="1094"/>
                    <a:pt x="606" y="1103"/>
                    <a:pt x="630" y="1112"/>
                  </a:cubicBezTo>
                  <a:cubicBezTo>
                    <a:pt x="654" y="1120"/>
                    <a:pt x="681" y="1128"/>
                    <a:pt x="708" y="1136"/>
                  </a:cubicBezTo>
                  <a:cubicBezTo>
                    <a:pt x="735" y="1143"/>
                    <a:pt x="764" y="1150"/>
                    <a:pt x="793" y="1155"/>
                  </a:cubicBezTo>
                  <a:cubicBezTo>
                    <a:pt x="851" y="1167"/>
                    <a:pt x="912" y="1173"/>
                    <a:pt x="971" y="1175"/>
                  </a:cubicBezTo>
                  <a:cubicBezTo>
                    <a:pt x="1031" y="1177"/>
                    <a:pt x="1089" y="1175"/>
                    <a:pt x="1143" y="1167"/>
                  </a:cubicBezTo>
                  <a:cubicBezTo>
                    <a:pt x="1197" y="1160"/>
                    <a:pt x="1246" y="1148"/>
                    <a:pt x="1287" y="1134"/>
                  </a:cubicBezTo>
                  <a:cubicBezTo>
                    <a:pt x="1328" y="1120"/>
                    <a:pt x="1361" y="1105"/>
                    <a:pt x="1383" y="1091"/>
                  </a:cubicBezTo>
                  <a:cubicBezTo>
                    <a:pt x="1391" y="1087"/>
                    <a:pt x="1398" y="1083"/>
                    <a:pt x="1403" y="1079"/>
                  </a:cubicBezTo>
                  <a:cubicBezTo>
                    <a:pt x="1551" y="1219"/>
                    <a:pt x="1693" y="1366"/>
                    <a:pt x="1825" y="1521"/>
                  </a:cubicBezTo>
                  <a:cubicBezTo>
                    <a:pt x="1819" y="1518"/>
                    <a:pt x="1813" y="1515"/>
                    <a:pt x="1806" y="1511"/>
                  </a:cubicBezTo>
                  <a:cubicBezTo>
                    <a:pt x="1776" y="1496"/>
                    <a:pt x="1735" y="1478"/>
                    <a:pt x="1686" y="1461"/>
                  </a:cubicBezTo>
                  <a:cubicBezTo>
                    <a:pt x="1638" y="1444"/>
                    <a:pt x="1582" y="1428"/>
                    <a:pt x="1524" y="1417"/>
                  </a:cubicBezTo>
                  <a:cubicBezTo>
                    <a:pt x="1466" y="1406"/>
                    <a:pt x="1405" y="1399"/>
                    <a:pt x="1345" y="1397"/>
                  </a:cubicBezTo>
                  <a:cubicBezTo>
                    <a:pt x="1285" y="1395"/>
                    <a:pt x="1227" y="1397"/>
                    <a:pt x="1173" y="1405"/>
                  </a:cubicBezTo>
                  <a:cubicBezTo>
                    <a:pt x="1146" y="1408"/>
                    <a:pt x="1121" y="1413"/>
                    <a:pt x="1097" y="1418"/>
                  </a:cubicBezTo>
                  <a:cubicBezTo>
                    <a:pt x="1073" y="1424"/>
                    <a:pt x="1050" y="1431"/>
                    <a:pt x="1030" y="1437"/>
                  </a:cubicBezTo>
                  <a:cubicBezTo>
                    <a:pt x="1009" y="1444"/>
                    <a:pt x="991" y="1452"/>
                    <a:pt x="975" y="1459"/>
                  </a:cubicBezTo>
                  <a:cubicBezTo>
                    <a:pt x="959" y="1467"/>
                    <a:pt x="945" y="1474"/>
                    <a:pt x="933" y="1480"/>
                  </a:cubicBezTo>
                  <a:cubicBezTo>
                    <a:pt x="911" y="1493"/>
                    <a:pt x="898" y="1504"/>
                    <a:pt x="898" y="1504"/>
                  </a:cubicBezTo>
                  <a:cubicBezTo>
                    <a:pt x="898" y="1504"/>
                    <a:pt x="916" y="1515"/>
                    <a:pt x="946" y="1530"/>
                  </a:cubicBezTo>
                  <a:cubicBezTo>
                    <a:pt x="960" y="1538"/>
                    <a:pt x="978" y="1546"/>
                    <a:pt x="998" y="1555"/>
                  </a:cubicBezTo>
                  <a:cubicBezTo>
                    <a:pt x="1019" y="1563"/>
                    <a:pt x="1041" y="1572"/>
                    <a:pt x="1065" y="1581"/>
                  </a:cubicBezTo>
                  <a:cubicBezTo>
                    <a:pt x="1090" y="1589"/>
                    <a:pt x="1116" y="1598"/>
                    <a:pt x="1143" y="1605"/>
                  </a:cubicBezTo>
                  <a:cubicBezTo>
                    <a:pt x="1170" y="1612"/>
                    <a:pt x="1199" y="1619"/>
                    <a:pt x="1228" y="1624"/>
                  </a:cubicBezTo>
                  <a:cubicBezTo>
                    <a:pt x="1286" y="1636"/>
                    <a:pt x="1347" y="1642"/>
                    <a:pt x="1406" y="1644"/>
                  </a:cubicBezTo>
                  <a:cubicBezTo>
                    <a:pt x="1466" y="1646"/>
                    <a:pt x="1525" y="1644"/>
                    <a:pt x="1578" y="1636"/>
                  </a:cubicBezTo>
                  <a:cubicBezTo>
                    <a:pt x="1632" y="1629"/>
                    <a:pt x="1681" y="1617"/>
                    <a:pt x="1722" y="1603"/>
                  </a:cubicBezTo>
                  <a:cubicBezTo>
                    <a:pt x="1763" y="1590"/>
                    <a:pt x="1796" y="1574"/>
                    <a:pt x="1818" y="1561"/>
                  </a:cubicBezTo>
                  <a:cubicBezTo>
                    <a:pt x="1829" y="1554"/>
                    <a:pt x="1838" y="1548"/>
                    <a:pt x="1844" y="1544"/>
                  </a:cubicBezTo>
                  <a:cubicBezTo>
                    <a:pt x="1894" y="1604"/>
                    <a:pt x="1943" y="1664"/>
                    <a:pt x="1990" y="1725"/>
                  </a:cubicBezTo>
                  <a:cubicBezTo>
                    <a:pt x="2048" y="1801"/>
                    <a:pt x="2107" y="1879"/>
                    <a:pt x="2162" y="1960"/>
                  </a:cubicBezTo>
                  <a:cubicBezTo>
                    <a:pt x="2155" y="1956"/>
                    <a:pt x="2146" y="1951"/>
                    <a:pt x="2136" y="1946"/>
                  </a:cubicBezTo>
                  <a:cubicBezTo>
                    <a:pt x="2107" y="1931"/>
                    <a:pt x="2065" y="1913"/>
                    <a:pt x="2017" y="1896"/>
                  </a:cubicBezTo>
                  <a:cubicBezTo>
                    <a:pt x="1968" y="1879"/>
                    <a:pt x="1912" y="1863"/>
                    <a:pt x="1854" y="1852"/>
                  </a:cubicBezTo>
                  <a:cubicBezTo>
                    <a:pt x="1796" y="1841"/>
                    <a:pt x="1735" y="1834"/>
                    <a:pt x="1675" y="1832"/>
                  </a:cubicBezTo>
                  <a:cubicBezTo>
                    <a:pt x="1616" y="1830"/>
                    <a:pt x="1557" y="1832"/>
                    <a:pt x="1504" y="1839"/>
                  </a:cubicBezTo>
                  <a:cubicBezTo>
                    <a:pt x="1477" y="1843"/>
                    <a:pt x="1451" y="1848"/>
                    <a:pt x="1427" y="1853"/>
                  </a:cubicBezTo>
                  <a:cubicBezTo>
                    <a:pt x="1403" y="1859"/>
                    <a:pt x="1381" y="1866"/>
                    <a:pt x="1360" y="1872"/>
                  </a:cubicBezTo>
                  <a:cubicBezTo>
                    <a:pt x="1340" y="1879"/>
                    <a:pt x="1321" y="1887"/>
                    <a:pt x="1305" y="1894"/>
                  </a:cubicBezTo>
                  <a:cubicBezTo>
                    <a:pt x="1289" y="1902"/>
                    <a:pt x="1275" y="1909"/>
                    <a:pt x="1264" y="1915"/>
                  </a:cubicBezTo>
                  <a:cubicBezTo>
                    <a:pt x="1241" y="1929"/>
                    <a:pt x="1229" y="1939"/>
                    <a:pt x="1229" y="1939"/>
                  </a:cubicBezTo>
                  <a:cubicBezTo>
                    <a:pt x="1229" y="1939"/>
                    <a:pt x="1246" y="1950"/>
                    <a:pt x="1276" y="1965"/>
                  </a:cubicBezTo>
                  <a:cubicBezTo>
                    <a:pt x="1291" y="1973"/>
                    <a:pt x="1309" y="1981"/>
                    <a:pt x="1329" y="1990"/>
                  </a:cubicBezTo>
                  <a:cubicBezTo>
                    <a:pt x="1349" y="1999"/>
                    <a:pt x="1372" y="2007"/>
                    <a:pt x="1396" y="2016"/>
                  </a:cubicBezTo>
                  <a:cubicBezTo>
                    <a:pt x="1420" y="2024"/>
                    <a:pt x="1446" y="2033"/>
                    <a:pt x="1473" y="2040"/>
                  </a:cubicBezTo>
                  <a:cubicBezTo>
                    <a:pt x="1501" y="2047"/>
                    <a:pt x="1529" y="2054"/>
                    <a:pt x="1558" y="2059"/>
                  </a:cubicBezTo>
                  <a:cubicBezTo>
                    <a:pt x="1617" y="2071"/>
                    <a:pt x="1677" y="2077"/>
                    <a:pt x="1737" y="2079"/>
                  </a:cubicBezTo>
                  <a:cubicBezTo>
                    <a:pt x="1797" y="2081"/>
                    <a:pt x="1855" y="2079"/>
                    <a:pt x="1909" y="2072"/>
                  </a:cubicBezTo>
                  <a:cubicBezTo>
                    <a:pt x="1963" y="2064"/>
                    <a:pt x="2011" y="2052"/>
                    <a:pt x="2052" y="2039"/>
                  </a:cubicBezTo>
                  <a:cubicBezTo>
                    <a:pt x="2093" y="2025"/>
                    <a:pt x="2126" y="2009"/>
                    <a:pt x="2149" y="1996"/>
                  </a:cubicBezTo>
                  <a:cubicBezTo>
                    <a:pt x="2160" y="1989"/>
                    <a:pt x="2169" y="1983"/>
                    <a:pt x="2175" y="1979"/>
                  </a:cubicBezTo>
                  <a:cubicBezTo>
                    <a:pt x="2255" y="2097"/>
                    <a:pt x="2327" y="2219"/>
                    <a:pt x="2380" y="2341"/>
                  </a:cubicBezTo>
                  <a:cubicBezTo>
                    <a:pt x="2391" y="2368"/>
                    <a:pt x="2428" y="2361"/>
                    <a:pt x="2417" y="2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30"/>
            <p:cNvSpPr/>
            <p:nvPr/>
          </p:nvSpPr>
          <p:spPr>
            <a:xfrm>
              <a:off x="5430546" y="4028847"/>
              <a:ext cx="988467" cy="573404"/>
            </a:xfrm>
            <a:custGeom>
              <a:rect b="b" l="l" r="r" t="t"/>
              <a:pathLst>
                <a:path extrusionOk="0" h="1756" w="3027">
                  <a:moveTo>
                    <a:pt x="3021" y="1728"/>
                  </a:moveTo>
                  <a:cubicBezTo>
                    <a:pt x="2890" y="1580"/>
                    <a:pt x="2719" y="1446"/>
                    <a:pt x="2546" y="1326"/>
                  </a:cubicBezTo>
                  <a:cubicBezTo>
                    <a:pt x="2547" y="1319"/>
                    <a:pt x="2549" y="1308"/>
                    <a:pt x="2550" y="1296"/>
                  </a:cubicBezTo>
                  <a:cubicBezTo>
                    <a:pt x="2552" y="1269"/>
                    <a:pt x="2553" y="1232"/>
                    <a:pt x="2548" y="1189"/>
                  </a:cubicBezTo>
                  <a:cubicBezTo>
                    <a:pt x="2544" y="1145"/>
                    <a:pt x="2534" y="1095"/>
                    <a:pt x="2518" y="1042"/>
                  </a:cubicBezTo>
                  <a:cubicBezTo>
                    <a:pt x="2503" y="989"/>
                    <a:pt x="2481" y="934"/>
                    <a:pt x="2454" y="880"/>
                  </a:cubicBezTo>
                  <a:cubicBezTo>
                    <a:pt x="2427" y="825"/>
                    <a:pt x="2396" y="771"/>
                    <a:pt x="2362" y="722"/>
                  </a:cubicBezTo>
                  <a:cubicBezTo>
                    <a:pt x="2345" y="697"/>
                    <a:pt x="2327" y="673"/>
                    <a:pt x="2309" y="651"/>
                  </a:cubicBezTo>
                  <a:cubicBezTo>
                    <a:pt x="2292" y="629"/>
                    <a:pt x="2273" y="608"/>
                    <a:pt x="2256" y="589"/>
                  </a:cubicBezTo>
                  <a:cubicBezTo>
                    <a:pt x="2238" y="569"/>
                    <a:pt x="2221" y="552"/>
                    <a:pt x="2204" y="537"/>
                  </a:cubicBezTo>
                  <a:cubicBezTo>
                    <a:pt x="2188" y="522"/>
                    <a:pt x="2173" y="508"/>
                    <a:pt x="2160" y="498"/>
                  </a:cubicBezTo>
                  <a:cubicBezTo>
                    <a:pt x="2135" y="476"/>
                    <a:pt x="2117" y="465"/>
                    <a:pt x="2117" y="465"/>
                  </a:cubicBezTo>
                  <a:cubicBezTo>
                    <a:pt x="2117" y="465"/>
                    <a:pt x="2113" y="480"/>
                    <a:pt x="2111" y="506"/>
                  </a:cubicBezTo>
                  <a:cubicBezTo>
                    <a:pt x="2109" y="520"/>
                    <a:pt x="2109" y="536"/>
                    <a:pt x="2109" y="554"/>
                  </a:cubicBezTo>
                  <a:cubicBezTo>
                    <a:pt x="2109" y="572"/>
                    <a:pt x="2110" y="592"/>
                    <a:pt x="2112" y="614"/>
                  </a:cubicBezTo>
                  <a:cubicBezTo>
                    <a:pt x="2115" y="635"/>
                    <a:pt x="2118" y="659"/>
                    <a:pt x="2123" y="683"/>
                  </a:cubicBezTo>
                  <a:cubicBezTo>
                    <a:pt x="2128" y="708"/>
                    <a:pt x="2134" y="734"/>
                    <a:pt x="2142" y="760"/>
                  </a:cubicBezTo>
                  <a:cubicBezTo>
                    <a:pt x="2158" y="813"/>
                    <a:pt x="2180" y="868"/>
                    <a:pt x="2207" y="923"/>
                  </a:cubicBezTo>
                  <a:cubicBezTo>
                    <a:pt x="2234" y="977"/>
                    <a:pt x="2265" y="1031"/>
                    <a:pt x="2299" y="1080"/>
                  </a:cubicBezTo>
                  <a:cubicBezTo>
                    <a:pt x="2333" y="1130"/>
                    <a:pt x="2370" y="1175"/>
                    <a:pt x="2406" y="1214"/>
                  </a:cubicBezTo>
                  <a:cubicBezTo>
                    <a:pt x="2423" y="1232"/>
                    <a:pt x="2440" y="1249"/>
                    <a:pt x="2456" y="1264"/>
                  </a:cubicBezTo>
                  <a:cubicBezTo>
                    <a:pt x="2443" y="1256"/>
                    <a:pt x="2429" y="1247"/>
                    <a:pt x="2416" y="1238"/>
                  </a:cubicBezTo>
                  <a:cubicBezTo>
                    <a:pt x="2287" y="1153"/>
                    <a:pt x="2154" y="1074"/>
                    <a:pt x="2019" y="1000"/>
                  </a:cubicBezTo>
                  <a:cubicBezTo>
                    <a:pt x="2019" y="995"/>
                    <a:pt x="2020" y="988"/>
                    <a:pt x="2021" y="981"/>
                  </a:cubicBezTo>
                  <a:cubicBezTo>
                    <a:pt x="2023" y="955"/>
                    <a:pt x="2024" y="918"/>
                    <a:pt x="2019" y="874"/>
                  </a:cubicBezTo>
                  <a:cubicBezTo>
                    <a:pt x="2014" y="831"/>
                    <a:pt x="2005" y="780"/>
                    <a:pt x="1989" y="728"/>
                  </a:cubicBezTo>
                  <a:cubicBezTo>
                    <a:pt x="1973" y="675"/>
                    <a:pt x="1951" y="620"/>
                    <a:pt x="1925" y="565"/>
                  </a:cubicBezTo>
                  <a:cubicBezTo>
                    <a:pt x="1898" y="510"/>
                    <a:pt x="1867" y="457"/>
                    <a:pt x="1833" y="407"/>
                  </a:cubicBezTo>
                  <a:cubicBezTo>
                    <a:pt x="1816" y="382"/>
                    <a:pt x="1798" y="359"/>
                    <a:pt x="1780" y="336"/>
                  </a:cubicBezTo>
                  <a:cubicBezTo>
                    <a:pt x="1762" y="314"/>
                    <a:pt x="1744" y="293"/>
                    <a:pt x="1726" y="274"/>
                  </a:cubicBezTo>
                  <a:cubicBezTo>
                    <a:pt x="1709" y="255"/>
                    <a:pt x="1691" y="238"/>
                    <a:pt x="1675" y="222"/>
                  </a:cubicBezTo>
                  <a:cubicBezTo>
                    <a:pt x="1659" y="207"/>
                    <a:pt x="1644" y="194"/>
                    <a:pt x="1631" y="183"/>
                  </a:cubicBezTo>
                  <a:cubicBezTo>
                    <a:pt x="1606" y="162"/>
                    <a:pt x="1588" y="150"/>
                    <a:pt x="1588" y="150"/>
                  </a:cubicBezTo>
                  <a:cubicBezTo>
                    <a:pt x="1588" y="150"/>
                    <a:pt x="1584" y="166"/>
                    <a:pt x="1581" y="192"/>
                  </a:cubicBezTo>
                  <a:cubicBezTo>
                    <a:pt x="1580" y="205"/>
                    <a:pt x="1579" y="221"/>
                    <a:pt x="1579" y="239"/>
                  </a:cubicBezTo>
                  <a:cubicBezTo>
                    <a:pt x="1580" y="257"/>
                    <a:pt x="1581" y="277"/>
                    <a:pt x="1583" y="299"/>
                  </a:cubicBezTo>
                  <a:cubicBezTo>
                    <a:pt x="1585" y="321"/>
                    <a:pt x="1588" y="344"/>
                    <a:pt x="1594" y="369"/>
                  </a:cubicBezTo>
                  <a:cubicBezTo>
                    <a:pt x="1599" y="393"/>
                    <a:pt x="1605" y="419"/>
                    <a:pt x="1613" y="445"/>
                  </a:cubicBezTo>
                  <a:cubicBezTo>
                    <a:pt x="1629" y="498"/>
                    <a:pt x="1651" y="553"/>
                    <a:pt x="1677" y="608"/>
                  </a:cubicBezTo>
                  <a:cubicBezTo>
                    <a:pt x="1704" y="663"/>
                    <a:pt x="1735" y="716"/>
                    <a:pt x="1770" y="766"/>
                  </a:cubicBezTo>
                  <a:cubicBezTo>
                    <a:pt x="1804" y="815"/>
                    <a:pt x="1841" y="861"/>
                    <a:pt x="1876" y="899"/>
                  </a:cubicBezTo>
                  <a:cubicBezTo>
                    <a:pt x="1895" y="919"/>
                    <a:pt x="1913" y="937"/>
                    <a:pt x="1930" y="953"/>
                  </a:cubicBezTo>
                  <a:cubicBezTo>
                    <a:pt x="1796" y="883"/>
                    <a:pt x="1660" y="818"/>
                    <a:pt x="1521" y="758"/>
                  </a:cubicBezTo>
                  <a:cubicBezTo>
                    <a:pt x="1520" y="752"/>
                    <a:pt x="1518" y="745"/>
                    <a:pt x="1516" y="737"/>
                  </a:cubicBezTo>
                  <a:cubicBezTo>
                    <a:pt x="1508" y="709"/>
                    <a:pt x="1495" y="671"/>
                    <a:pt x="1474" y="628"/>
                  </a:cubicBezTo>
                  <a:cubicBezTo>
                    <a:pt x="1454" y="585"/>
                    <a:pt x="1427" y="536"/>
                    <a:pt x="1394" y="486"/>
                  </a:cubicBezTo>
                  <a:cubicBezTo>
                    <a:pt x="1360" y="436"/>
                    <a:pt x="1320" y="386"/>
                    <a:pt x="1276" y="337"/>
                  </a:cubicBezTo>
                  <a:cubicBezTo>
                    <a:pt x="1233" y="288"/>
                    <a:pt x="1185" y="241"/>
                    <a:pt x="1136" y="199"/>
                  </a:cubicBezTo>
                  <a:cubicBezTo>
                    <a:pt x="1112" y="178"/>
                    <a:pt x="1088" y="159"/>
                    <a:pt x="1064" y="141"/>
                  </a:cubicBezTo>
                  <a:cubicBezTo>
                    <a:pt x="1040" y="122"/>
                    <a:pt x="1016" y="106"/>
                    <a:pt x="993" y="91"/>
                  </a:cubicBezTo>
                  <a:cubicBezTo>
                    <a:pt x="970" y="76"/>
                    <a:pt x="948" y="63"/>
                    <a:pt x="929" y="52"/>
                  </a:cubicBezTo>
                  <a:cubicBezTo>
                    <a:pt x="909" y="40"/>
                    <a:pt x="891" y="30"/>
                    <a:pt x="875" y="23"/>
                  </a:cubicBezTo>
                  <a:cubicBezTo>
                    <a:pt x="845" y="8"/>
                    <a:pt x="825" y="0"/>
                    <a:pt x="825" y="0"/>
                  </a:cubicBezTo>
                  <a:cubicBezTo>
                    <a:pt x="825" y="0"/>
                    <a:pt x="827" y="17"/>
                    <a:pt x="834" y="45"/>
                  </a:cubicBezTo>
                  <a:cubicBezTo>
                    <a:pt x="838" y="59"/>
                    <a:pt x="843" y="75"/>
                    <a:pt x="850" y="93"/>
                  </a:cubicBezTo>
                  <a:cubicBezTo>
                    <a:pt x="857" y="112"/>
                    <a:pt x="865" y="132"/>
                    <a:pt x="875" y="154"/>
                  </a:cubicBezTo>
                  <a:cubicBezTo>
                    <a:pt x="886" y="175"/>
                    <a:pt x="897" y="199"/>
                    <a:pt x="911" y="222"/>
                  </a:cubicBezTo>
                  <a:cubicBezTo>
                    <a:pt x="924" y="246"/>
                    <a:pt x="939" y="271"/>
                    <a:pt x="956" y="296"/>
                  </a:cubicBezTo>
                  <a:cubicBezTo>
                    <a:pt x="990" y="345"/>
                    <a:pt x="1030" y="396"/>
                    <a:pt x="1074" y="445"/>
                  </a:cubicBezTo>
                  <a:cubicBezTo>
                    <a:pt x="1118" y="494"/>
                    <a:pt x="1165" y="540"/>
                    <a:pt x="1214" y="582"/>
                  </a:cubicBezTo>
                  <a:cubicBezTo>
                    <a:pt x="1261" y="623"/>
                    <a:pt x="1310" y="659"/>
                    <a:pt x="1355" y="688"/>
                  </a:cubicBezTo>
                  <a:cubicBezTo>
                    <a:pt x="1237" y="641"/>
                    <a:pt x="1118" y="597"/>
                    <a:pt x="998" y="556"/>
                  </a:cubicBezTo>
                  <a:cubicBezTo>
                    <a:pt x="973" y="538"/>
                    <a:pt x="939" y="516"/>
                    <a:pt x="900" y="494"/>
                  </a:cubicBezTo>
                  <a:cubicBezTo>
                    <a:pt x="852" y="468"/>
                    <a:pt x="796" y="440"/>
                    <a:pt x="735" y="416"/>
                  </a:cubicBezTo>
                  <a:cubicBezTo>
                    <a:pt x="674" y="391"/>
                    <a:pt x="609" y="369"/>
                    <a:pt x="543" y="351"/>
                  </a:cubicBezTo>
                  <a:cubicBezTo>
                    <a:pt x="477" y="333"/>
                    <a:pt x="410" y="319"/>
                    <a:pt x="347" y="311"/>
                  </a:cubicBezTo>
                  <a:cubicBezTo>
                    <a:pt x="316" y="306"/>
                    <a:pt x="285" y="303"/>
                    <a:pt x="256" y="301"/>
                  </a:cubicBezTo>
                  <a:cubicBezTo>
                    <a:pt x="227" y="299"/>
                    <a:pt x="199" y="298"/>
                    <a:pt x="173" y="298"/>
                  </a:cubicBezTo>
                  <a:cubicBezTo>
                    <a:pt x="148" y="298"/>
                    <a:pt x="124" y="299"/>
                    <a:pt x="103" y="301"/>
                  </a:cubicBezTo>
                  <a:cubicBezTo>
                    <a:pt x="82" y="302"/>
                    <a:pt x="64" y="304"/>
                    <a:pt x="49" y="306"/>
                  </a:cubicBezTo>
                  <a:cubicBezTo>
                    <a:pt x="18" y="311"/>
                    <a:pt x="0" y="316"/>
                    <a:pt x="0" y="316"/>
                  </a:cubicBezTo>
                  <a:cubicBezTo>
                    <a:pt x="0" y="316"/>
                    <a:pt x="15" y="329"/>
                    <a:pt x="43" y="349"/>
                  </a:cubicBezTo>
                  <a:cubicBezTo>
                    <a:pt x="56" y="359"/>
                    <a:pt x="73" y="371"/>
                    <a:pt x="92" y="383"/>
                  </a:cubicBezTo>
                  <a:cubicBezTo>
                    <a:pt x="111" y="396"/>
                    <a:pt x="133" y="409"/>
                    <a:pt x="157" y="422"/>
                  </a:cubicBezTo>
                  <a:cubicBezTo>
                    <a:pt x="181" y="435"/>
                    <a:pt x="207" y="449"/>
                    <a:pt x="235" y="462"/>
                  </a:cubicBezTo>
                  <a:cubicBezTo>
                    <a:pt x="262" y="476"/>
                    <a:pt x="291" y="489"/>
                    <a:pt x="322" y="501"/>
                  </a:cubicBezTo>
                  <a:cubicBezTo>
                    <a:pt x="383" y="526"/>
                    <a:pt x="448" y="547"/>
                    <a:pt x="514" y="565"/>
                  </a:cubicBezTo>
                  <a:cubicBezTo>
                    <a:pt x="580" y="583"/>
                    <a:pt x="647" y="597"/>
                    <a:pt x="710" y="605"/>
                  </a:cubicBezTo>
                  <a:cubicBezTo>
                    <a:pt x="773" y="614"/>
                    <a:pt x="832" y="618"/>
                    <a:pt x="883" y="618"/>
                  </a:cubicBezTo>
                  <a:cubicBezTo>
                    <a:pt x="935" y="618"/>
                    <a:pt x="978" y="614"/>
                    <a:pt x="1009" y="610"/>
                  </a:cubicBezTo>
                  <a:cubicBezTo>
                    <a:pt x="1019" y="608"/>
                    <a:pt x="1028" y="607"/>
                    <a:pt x="1035" y="606"/>
                  </a:cubicBezTo>
                  <a:cubicBezTo>
                    <a:pt x="1227" y="672"/>
                    <a:pt x="1416" y="747"/>
                    <a:pt x="1602" y="831"/>
                  </a:cubicBezTo>
                  <a:cubicBezTo>
                    <a:pt x="1571" y="828"/>
                    <a:pt x="1533" y="824"/>
                    <a:pt x="1489" y="824"/>
                  </a:cubicBezTo>
                  <a:cubicBezTo>
                    <a:pt x="1438" y="823"/>
                    <a:pt x="1380" y="826"/>
                    <a:pt x="1321" y="834"/>
                  </a:cubicBezTo>
                  <a:cubicBezTo>
                    <a:pt x="1263" y="842"/>
                    <a:pt x="1203" y="855"/>
                    <a:pt x="1145" y="871"/>
                  </a:cubicBezTo>
                  <a:cubicBezTo>
                    <a:pt x="1088" y="888"/>
                    <a:pt x="1033" y="909"/>
                    <a:pt x="985" y="933"/>
                  </a:cubicBezTo>
                  <a:cubicBezTo>
                    <a:pt x="961" y="945"/>
                    <a:pt x="938" y="957"/>
                    <a:pt x="917" y="970"/>
                  </a:cubicBezTo>
                  <a:cubicBezTo>
                    <a:pt x="896" y="983"/>
                    <a:pt x="877" y="997"/>
                    <a:pt x="859" y="1010"/>
                  </a:cubicBezTo>
                  <a:cubicBezTo>
                    <a:pt x="842" y="1023"/>
                    <a:pt x="827" y="1036"/>
                    <a:pt x="814" y="1048"/>
                  </a:cubicBezTo>
                  <a:cubicBezTo>
                    <a:pt x="801" y="1060"/>
                    <a:pt x="790" y="1071"/>
                    <a:pt x="781" y="1081"/>
                  </a:cubicBezTo>
                  <a:cubicBezTo>
                    <a:pt x="764" y="1101"/>
                    <a:pt x="756" y="1114"/>
                    <a:pt x="756" y="1114"/>
                  </a:cubicBezTo>
                  <a:cubicBezTo>
                    <a:pt x="756" y="1114"/>
                    <a:pt x="776" y="1120"/>
                    <a:pt x="809" y="1124"/>
                  </a:cubicBezTo>
                  <a:cubicBezTo>
                    <a:pt x="825" y="1127"/>
                    <a:pt x="845" y="1129"/>
                    <a:pt x="867" y="1131"/>
                  </a:cubicBezTo>
                  <a:cubicBezTo>
                    <a:pt x="889" y="1133"/>
                    <a:pt x="913" y="1134"/>
                    <a:pt x="939" y="1134"/>
                  </a:cubicBezTo>
                  <a:cubicBezTo>
                    <a:pt x="964" y="1134"/>
                    <a:pt x="992" y="1134"/>
                    <a:pt x="1020" y="1133"/>
                  </a:cubicBezTo>
                  <a:cubicBezTo>
                    <a:pt x="1048" y="1131"/>
                    <a:pt x="1077" y="1128"/>
                    <a:pt x="1106" y="1124"/>
                  </a:cubicBezTo>
                  <a:cubicBezTo>
                    <a:pt x="1165" y="1116"/>
                    <a:pt x="1225" y="1103"/>
                    <a:pt x="1282" y="1087"/>
                  </a:cubicBezTo>
                  <a:cubicBezTo>
                    <a:pt x="1339" y="1069"/>
                    <a:pt x="1394" y="1048"/>
                    <a:pt x="1443" y="1024"/>
                  </a:cubicBezTo>
                  <a:cubicBezTo>
                    <a:pt x="1491" y="1001"/>
                    <a:pt x="1534" y="974"/>
                    <a:pt x="1568" y="948"/>
                  </a:cubicBezTo>
                  <a:cubicBezTo>
                    <a:pt x="1603" y="922"/>
                    <a:pt x="1629" y="896"/>
                    <a:pt x="1646" y="877"/>
                  </a:cubicBezTo>
                  <a:cubicBezTo>
                    <a:pt x="1652" y="870"/>
                    <a:pt x="1657" y="863"/>
                    <a:pt x="1661" y="858"/>
                  </a:cubicBezTo>
                  <a:cubicBezTo>
                    <a:pt x="1846" y="944"/>
                    <a:pt x="2027" y="1039"/>
                    <a:pt x="2201" y="1144"/>
                  </a:cubicBezTo>
                  <a:cubicBezTo>
                    <a:pt x="2195" y="1143"/>
                    <a:pt x="2188" y="1142"/>
                    <a:pt x="2180" y="1140"/>
                  </a:cubicBezTo>
                  <a:cubicBezTo>
                    <a:pt x="2148" y="1136"/>
                    <a:pt x="2102" y="1131"/>
                    <a:pt x="2051" y="1131"/>
                  </a:cubicBezTo>
                  <a:cubicBezTo>
                    <a:pt x="1999" y="1130"/>
                    <a:pt x="1942" y="1133"/>
                    <a:pt x="1883" y="1141"/>
                  </a:cubicBezTo>
                  <a:cubicBezTo>
                    <a:pt x="1824" y="1149"/>
                    <a:pt x="1764" y="1161"/>
                    <a:pt x="1707" y="1178"/>
                  </a:cubicBezTo>
                  <a:cubicBezTo>
                    <a:pt x="1650" y="1195"/>
                    <a:pt x="1595" y="1216"/>
                    <a:pt x="1546" y="1240"/>
                  </a:cubicBezTo>
                  <a:cubicBezTo>
                    <a:pt x="1522" y="1252"/>
                    <a:pt x="1499" y="1264"/>
                    <a:pt x="1478" y="1277"/>
                  </a:cubicBezTo>
                  <a:cubicBezTo>
                    <a:pt x="1457" y="1290"/>
                    <a:pt x="1438" y="1304"/>
                    <a:pt x="1421" y="1317"/>
                  </a:cubicBezTo>
                  <a:cubicBezTo>
                    <a:pt x="1404" y="1330"/>
                    <a:pt x="1388" y="1343"/>
                    <a:pt x="1375" y="1355"/>
                  </a:cubicBezTo>
                  <a:cubicBezTo>
                    <a:pt x="1362" y="1367"/>
                    <a:pt x="1351" y="1378"/>
                    <a:pt x="1343" y="1388"/>
                  </a:cubicBezTo>
                  <a:cubicBezTo>
                    <a:pt x="1326" y="1408"/>
                    <a:pt x="1317" y="1421"/>
                    <a:pt x="1317" y="1421"/>
                  </a:cubicBezTo>
                  <a:cubicBezTo>
                    <a:pt x="1317" y="1421"/>
                    <a:pt x="1338" y="1427"/>
                    <a:pt x="1370" y="1431"/>
                  </a:cubicBezTo>
                  <a:cubicBezTo>
                    <a:pt x="1387" y="1434"/>
                    <a:pt x="1406" y="1436"/>
                    <a:pt x="1428" y="1438"/>
                  </a:cubicBezTo>
                  <a:cubicBezTo>
                    <a:pt x="1450" y="1440"/>
                    <a:pt x="1474" y="1441"/>
                    <a:pt x="1500" y="1441"/>
                  </a:cubicBezTo>
                  <a:cubicBezTo>
                    <a:pt x="1526" y="1442"/>
                    <a:pt x="1553" y="1442"/>
                    <a:pt x="1581" y="1440"/>
                  </a:cubicBezTo>
                  <a:cubicBezTo>
                    <a:pt x="1609" y="1438"/>
                    <a:pt x="1639" y="1435"/>
                    <a:pt x="1668" y="1431"/>
                  </a:cubicBezTo>
                  <a:cubicBezTo>
                    <a:pt x="1727" y="1423"/>
                    <a:pt x="1786" y="1410"/>
                    <a:pt x="1844" y="1394"/>
                  </a:cubicBezTo>
                  <a:cubicBezTo>
                    <a:pt x="1901" y="1376"/>
                    <a:pt x="1956" y="1356"/>
                    <a:pt x="2004" y="1332"/>
                  </a:cubicBezTo>
                  <a:cubicBezTo>
                    <a:pt x="2053" y="1308"/>
                    <a:pt x="2095" y="1281"/>
                    <a:pt x="2130" y="1255"/>
                  </a:cubicBezTo>
                  <a:cubicBezTo>
                    <a:pt x="2164" y="1229"/>
                    <a:pt x="2190" y="1203"/>
                    <a:pt x="2208" y="1184"/>
                  </a:cubicBezTo>
                  <a:cubicBezTo>
                    <a:pt x="2216" y="1174"/>
                    <a:pt x="2223" y="1166"/>
                    <a:pt x="2227" y="1160"/>
                  </a:cubicBezTo>
                  <a:cubicBezTo>
                    <a:pt x="2293" y="1200"/>
                    <a:pt x="2359" y="1242"/>
                    <a:pt x="2423" y="1285"/>
                  </a:cubicBezTo>
                  <a:cubicBezTo>
                    <a:pt x="2502" y="1339"/>
                    <a:pt x="2582" y="1394"/>
                    <a:pt x="2660" y="1453"/>
                  </a:cubicBezTo>
                  <a:cubicBezTo>
                    <a:pt x="2652" y="1452"/>
                    <a:pt x="2643" y="1450"/>
                    <a:pt x="2632" y="1448"/>
                  </a:cubicBezTo>
                  <a:cubicBezTo>
                    <a:pt x="2599" y="1444"/>
                    <a:pt x="2553" y="1439"/>
                    <a:pt x="2502" y="1439"/>
                  </a:cubicBezTo>
                  <a:cubicBezTo>
                    <a:pt x="2451" y="1438"/>
                    <a:pt x="2393" y="1441"/>
                    <a:pt x="2334" y="1449"/>
                  </a:cubicBezTo>
                  <a:cubicBezTo>
                    <a:pt x="2275" y="1456"/>
                    <a:pt x="2216" y="1469"/>
                    <a:pt x="2158" y="1486"/>
                  </a:cubicBezTo>
                  <a:cubicBezTo>
                    <a:pt x="2101" y="1503"/>
                    <a:pt x="2046" y="1524"/>
                    <a:pt x="1998" y="1548"/>
                  </a:cubicBezTo>
                  <a:cubicBezTo>
                    <a:pt x="1973" y="1560"/>
                    <a:pt x="1950" y="1572"/>
                    <a:pt x="1929" y="1585"/>
                  </a:cubicBezTo>
                  <a:cubicBezTo>
                    <a:pt x="1908" y="1598"/>
                    <a:pt x="1889" y="1612"/>
                    <a:pt x="1872" y="1624"/>
                  </a:cubicBezTo>
                  <a:cubicBezTo>
                    <a:pt x="1855" y="1638"/>
                    <a:pt x="1840" y="1650"/>
                    <a:pt x="1827" y="1663"/>
                  </a:cubicBezTo>
                  <a:cubicBezTo>
                    <a:pt x="1814" y="1675"/>
                    <a:pt x="1803" y="1686"/>
                    <a:pt x="1794" y="1696"/>
                  </a:cubicBezTo>
                  <a:cubicBezTo>
                    <a:pt x="1777" y="1715"/>
                    <a:pt x="1769" y="1729"/>
                    <a:pt x="1769" y="1729"/>
                  </a:cubicBezTo>
                  <a:cubicBezTo>
                    <a:pt x="1769" y="1729"/>
                    <a:pt x="1789" y="1734"/>
                    <a:pt x="1822" y="1739"/>
                  </a:cubicBezTo>
                  <a:cubicBezTo>
                    <a:pt x="1838" y="1742"/>
                    <a:pt x="1858" y="1744"/>
                    <a:pt x="1879" y="1746"/>
                  </a:cubicBezTo>
                  <a:cubicBezTo>
                    <a:pt x="1901" y="1748"/>
                    <a:pt x="1925" y="1749"/>
                    <a:pt x="1951" y="1749"/>
                  </a:cubicBezTo>
                  <a:cubicBezTo>
                    <a:pt x="1977" y="1749"/>
                    <a:pt x="2005" y="1749"/>
                    <a:pt x="2032" y="1747"/>
                  </a:cubicBezTo>
                  <a:cubicBezTo>
                    <a:pt x="2061" y="1746"/>
                    <a:pt x="2090" y="1743"/>
                    <a:pt x="2119" y="1739"/>
                  </a:cubicBezTo>
                  <a:cubicBezTo>
                    <a:pt x="2178" y="1731"/>
                    <a:pt x="2238" y="1718"/>
                    <a:pt x="2295" y="1701"/>
                  </a:cubicBezTo>
                  <a:cubicBezTo>
                    <a:pt x="2352" y="1684"/>
                    <a:pt x="2407" y="1663"/>
                    <a:pt x="2455" y="1639"/>
                  </a:cubicBezTo>
                  <a:cubicBezTo>
                    <a:pt x="2504" y="1616"/>
                    <a:pt x="2546" y="1589"/>
                    <a:pt x="2581" y="1563"/>
                  </a:cubicBezTo>
                  <a:cubicBezTo>
                    <a:pt x="2615" y="1537"/>
                    <a:pt x="2642" y="1511"/>
                    <a:pt x="2659" y="1491"/>
                  </a:cubicBezTo>
                  <a:cubicBezTo>
                    <a:pt x="2668" y="1482"/>
                    <a:pt x="2674" y="1473"/>
                    <a:pt x="2679" y="1467"/>
                  </a:cubicBezTo>
                  <a:cubicBezTo>
                    <a:pt x="2792" y="1554"/>
                    <a:pt x="2899" y="1646"/>
                    <a:pt x="2987" y="1746"/>
                  </a:cubicBezTo>
                  <a:cubicBezTo>
                    <a:pt x="3006" y="1768"/>
                    <a:pt x="3040" y="1749"/>
                    <a:pt x="3021" y="1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1" name="Google Shape;4161;p30"/>
            <p:cNvGrpSpPr/>
            <p:nvPr/>
          </p:nvGrpSpPr>
          <p:grpSpPr>
            <a:xfrm>
              <a:off x="6196309" y="2699178"/>
              <a:ext cx="954509" cy="1693110"/>
              <a:chOff x="6196309" y="2699178"/>
              <a:chExt cx="954509" cy="1693110"/>
            </a:xfrm>
          </p:grpSpPr>
          <p:sp>
            <p:nvSpPr>
              <p:cNvPr id="4162" name="Google Shape;4162;p30"/>
              <p:cNvSpPr/>
              <p:nvPr/>
            </p:nvSpPr>
            <p:spPr>
              <a:xfrm>
                <a:off x="6435344" y="2927755"/>
                <a:ext cx="519541" cy="1464532"/>
              </a:xfrm>
              <a:custGeom>
                <a:rect b="b" l="l" r="r" t="t"/>
                <a:pathLst>
                  <a:path extrusionOk="0" h="4485" w="1591">
                    <a:moveTo>
                      <a:pt x="178" y="2464"/>
                    </a:moveTo>
                    <a:cubicBezTo>
                      <a:pt x="273" y="2511"/>
                      <a:pt x="362" y="2572"/>
                      <a:pt x="447" y="2634"/>
                    </a:cubicBezTo>
                    <a:cubicBezTo>
                      <a:pt x="643" y="2777"/>
                      <a:pt x="820" y="2947"/>
                      <a:pt x="966" y="3141"/>
                    </a:cubicBezTo>
                    <a:cubicBezTo>
                      <a:pt x="1037" y="3234"/>
                      <a:pt x="1099" y="3333"/>
                      <a:pt x="1153" y="3436"/>
                    </a:cubicBezTo>
                    <a:cubicBezTo>
                      <a:pt x="1139" y="3385"/>
                      <a:pt x="1125" y="3333"/>
                      <a:pt x="1112" y="3281"/>
                    </a:cubicBezTo>
                    <a:cubicBezTo>
                      <a:pt x="1109" y="3280"/>
                      <a:pt x="1106" y="3277"/>
                      <a:pt x="1105" y="3271"/>
                    </a:cubicBezTo>
                    <a:cubicBezTo>
                      <a:pt x="1102" y="3256"/>
                      <a:pt x="1100" y="3240"/>
                      <a:pt x="1098" y="3224"/>
                    </a:cubicBezTo>
                    <a:cubicBezTo>
                      <a:pt x="1077" y="3137"/>
                      <a:pt x="1057" y="3049"/>
                      <a:pt x="1038" y="2960"/>
                    </a:cubicBezTo>
                    <a:cubicBezTo>
                      <a:pt x="1031" y="2966"/>
                      <a:pt x="1018" y="2966"/>
                      <a:pt x="1014" y="2954"/>
                    </a:cubicBezTo>
                    <a:cubicBezTo>
                      <a:pt x="805" y="2312"/>
                      <a:pt x="519" y="1668"/>
                      <a:pt x="89" y="1142"/>
                    </a:cubicBezTo>
                    <a:cubicBezTo>
                      <a:pt x="61" y="1107"/>
                      <a:pt x="28" y="1075"/>
                      <a:pt x="3" y="1039"/>
                    </a:cubicBezTo>
                    <a:cubicBezTo>
                      <a:pt x="-8" y="1024"/>
                      <a:pt x="17" y="1008"/>
                      <a:pt x="29" y="1024"/>
                    </a:cubicBezTo>
                    <a:cubicBezTo>
                      <a:pt x="46" y="1048"/>
                      <a:pt x="78" y="1082"/>
                      <a:pt x="100" y="1109"/>
                    </a:cubicBezTo>
                    <a:cubicBezTo>
                      <a:pt x="158" y="1178"/>
                      <a:pt x="212" y="1250"/>
                      <a:pt x="264" y="1324"/>
                    </a:cubicBezTo>
                    <a:cubicBezTo>
                      <a:pt x="456" y="1596"/>
                      <a:pt x="616" y="1891"/>
                      <a:pt x="753" y="2194"/>
                    </a:cubicBezTo>
                    <a:cubicBezTo>
                      <a:pt x="856" y="2422"/>
                      <a:pt x="946" y="2655"/>
                      <a:pt x="1024" y="2893"/>
                    </a:cubicBezTo>
                    <a:cubicBezTo>
                      <a:pt x="971" y="2626"/>
                      <a:pt x="931" y="2357"/>
                      <a:pt x="902" y="2088"/>
                    </a:cubicBezTo>
                    <a:cubicBezTo>
                      <a:pt x="839" y="1505"/>
                      <a:pt x="825" y="915"/>
                      <a:pt x="865" y="330"/>
                    </a:cubicBezTo>
                    <a:cubicBezTo>
                      <a:pt x="872" y="224"/>
                      <a:pt x="880" y="117"/>
                      <a:pt x="894" y="11"/>
                    </a:cubicBezTo>
                    <a:cubicBezTo>
                      <a:pt x="897" y="-8"/>
                      <a:pt x="926" y="-1"/>
                      <a:pt x="923" y="18"/>
                    </a:cubicBezTo>
                    <a:cubicBezTo>
                      <a:pt x="883" y="323"/>
                      <a:pt x="875" y="641"/>
                      <a:pt x="873" y="950"/>
                    </a:cubicBezTo>
                    <a:cubicBezTo>
                      <a:pt x="871" y="1650"/>
                      <a:pt x="935" y="2353"/>
                      <a:pt x="1086" y="3037"/>
                    </a:cubicBezTo>
                    <a:cubicBezTo>
                      <a:pt x="1085" y="2805"/>
                      <a:pt x="1133" y="2572"/>
                      <a:pt x="1201" y="2351"/>
                    </a:cubicBezTo>
                    <a:cubicBezTo>
                      <a:pt x="1274" y="2111"/>
                      <a:pt x="1372" y="1877"/>
                      <a:pt x="1488" y="1654"/>
                    </a:cubicBezTo>
                    <a:cubicBezTo>
                      <a:pt x="1512" y="1609"/>
                      <a:pt x="1536" y="1563"/>
                      <a:pt x="1563" y="1519"/>
                    </a:cubicBezTo>
                    <a:cubicBezTo>
                      <a:pt x="1572" y="1502"/>
                      <a:pt x="1599" y="1516"/>
                      <a:pt x="1589" y="1533"/>
                    </a:cubicBezTo>
                    <a:cubicBezTo>
                      <a:pt x="1520" y="1649"/>
                      <a:pt x="1460" y="1772"/>
                      <a:pt x="1405" y="1895"/>
                    </a:cubicBezTo>
                    <a:cubicBezTo>
                      <a:pt x="1286" y="2161"/>
                      <a:pt x="1188" y="2441"/>
                      <a:pt x="1141" y="2730"/>
                    </a:cubicBezTo>
                    <a:cubicBezTo>
                      <a:pt x="1115" y="2891"/>
                      <a:pt x="1106" y="3055"/>
                      <a:pt x="1127" y="3217"/>
                    </a:cubicBezTo>
                    <a:cubicBezTo>
                      <a:pt x="1231" y="3644"/>
                      <a:pt x="1372" y="4063"/>
                      <a:pt x="1557" y="4461"/>
                    </a:cubicBezTo>
                    <a:cubicBezTo>
                      <a:pt x="1565" y="4479"/>
                      <a:pt x="1540" y="4494"/>
                      <a:pt x="1531" y="4477"/>
                    </a:cubicBezTo>
                    <a:cubicBezTo>
                      <a:pt x="1400" y="4194"/>
                      <a:pt x="1290" y="3901"/>
                      <a:pt x="1200" y="3602"/>
                    </a:cubicBezTo>
                    <a:cubicBezTo>
                      <a:pt x="1200" y="3601"/>
                      <a:pt x="1200" y="3601"/>
                      <a:pt x="1199" y="3600"/>
                    </a:cubicBezTo>
                    <a:cubicBezTo>
                      <a:pt x="1011" y="3159"/>
                      <a:pt x="664" y="2787"/>
                      <a:pt x="254" y="2541"/>
                    </a:cubicBezTo>
                    <a:cubicBezTo>
                      <a:pt x="225" y="2523"/>
                      <a:pt x="195" y="2506"/>
                      <a:pt x="164" y="2490"/>
                    </a:cubicBezTo>
                    <a:cubicBezTo>
                      <a:pt x="146" y="2482"/>
                      <a:pt x="161" y="2456"/>
                      <a:pt x="178" y="2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3" name="Google Shape;4163;p30"/>
              <p:cNvSpPr/>
              <p:nvPr/>
            </p:nvSpPr>
            <p:spPr>
              <a:xfrm>
                <a:off x="6393219" y="3019840"/>
                <a:ext cx="31349" cy="179924"/>
              </a:xfrm>
              <a:custGeom>
                <a:rect b="b" l="l" r="r" t="t"/>
                <a:pathLst>
                  <a:path extrusionOk="0" h="551" w="96">
                    <a:moveTo>
                      <a:pt x="20" y="10"/>
                    </a:moveTo>
                    <a:cubicBezTo>
                      <a:pt x="18" y="70"/>
                      <a:pt x="20" y="130"/>
                      <a:pt x="25" y="189"/>
                    </a:cubicBezTo>
                    <a:cubicBezTo>
                      <a:pt x="34" y="307"/>
                      <a:pt x="53" y="426"/>
                      <a:pt x="95" y="537"/>
                    </a:cubicBezTo>
                    <a:cubicBezTo>
                      <a:pt x="100" y="549"/>
                      <a:pt x="82" y="556"/>
                      <a:pt x="77" y="544"/>
                    </a:cubicBezTo>
                    <a:cubicBezTo>
                      <a:pt x="34" y="432"/>
                      <a:pt x="15" y="311"/>
                      <a:pt x="5" y="192"/>
                    </a:cubicBezTo>
                    <a:cubicBezTo>
                      <a:pt x="1" y="131"/>
                      <a:pt x="-2" y="69"/>
                      <a:pt x="0" y="8"/>
                    </a:cubicBezTo>
                    <a:cubicBezTo>
                      <a:pt x="0" y="-5"/>
                      <a:pt x="20" y="-3"/>
                      <a:pt x="2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64" name="Google Shape;4164;p30"/>
              <p:cNvSpPr/>
              <p:nvPr/>
            </p:nvSpPr>
            <p:spPr>
              <a:xfrm>
                <a:off x="6291335" y="3074372"/>
                <a:ext cx="108088" cy="134861"/>
              </a:xfrm>
              <a:custGeom>
                <a:rect b="b" l="l" r="r" t="t"/>
                <a:pathLst>
                  <a:path extrusionOk="0" h="413" w="331">
                    <a:moveTo>
                      <a:pt x="18" y="3"/>
                    </a:moveTo>
                    <a:cubicBezTo>
                      <a:pt x="109" y="118"/>
                      <a:pt x="200" y="233"/>
                      <a:pt x="291" y="348"/>
                    </a:cubicBezTo>
                    <a:cubicBezTo>
                      <a:pt x="304" y="364"/>
                      <a:pt x="317" y="381"/>
                      <a:pt x="329" y="397"/>
                    </a:cubicBezTo>
                    <a:cubicBezTo>
                      <a:pt x="337" y="407"/>
                      <a:pt x="322" y="419"/>
                      <a:pt x="314" y="409"/>
                    </a:cubicBezTo>
                    <a:cubicBezTo>
                      <a:pt x="223" y="294"/>
                      <a:pt x="132" y="179"/>
                      <a:pt x="41" y="64"/>
                    </a:cubicBezTo>
                    <a:cubicBezTo>
                      <a:pt x="28" y="48"/>
                      <a:pt x="15" y="31"/>
                      <a:pt x="2" y="15"/>
                    </a:cubicBezTo>
                    <a:cubicBezTo>
                      <a:pt x="-5" y="5"/>
                      <a:pt x="10" y="-7"/>
                      <a:pt x="18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65" name="Google Shape;4165;p30"/>
              <p:cNvSpPr/>
              <p:nvPr/>
            </p:nvSpPr>
            <p:spPr>
              <a:xfrm>
                <a:off x="6217534" y="3158292"/>
                <a:ext cx="169479" cy="71186"/>
              </a:xfrm>
              <a:custGeom>
                <a:rect b="b" l="l" r="r" t="t"/>
                <a:pathLst>
                  <a:path extrusionOk="0" h="218" w="519">
                    <a:moveTo>
                      <a:pt x="8" y="20"/>
                    </a:moveTo>
                    <a:cubicBezTo>
                      <a:pt x="66" y="32"/>
                      <a:pt x="124" y="49"/>
                      <a:pt x="181" y="67"/>
                    </a:cubicBezTo>
                    <a:cubicBezTo>
                      <a:pt x="293" y="103"/>
                      <a:pt x="405" y="149"/>
                      <a:pt x="503" y="216"/>
                    </a:cubicBezTo>
                    <a:cubicBezTo>
                      <a:pt x="513" y="223"/>
                      <a:pt x="525" y="207"/>
                      <a:pt x="514" y="200"/>
                    </a:cubicBezTo>
                    <a:cubicBezTo>
                      <a:pt x="415" y="132"/>
                      <a:pt x="302" y="85"/>
                      <a:pt x="188" y="48"/>
                    </a:cubicBezTo>
                    <a:cubicBezTo>
                      <a:pt x="130" y="29"/>
                      <a:pt x="70" y="12"/>
                      <a:pt x="10" y="0"/>
                    </a:cubicBezTo>
                    <a:cubicBezTo>
                      <a:pt x="-2" y="-2"/>
                      <a:pt x="-4" y="18"/>
                      <a:pt x="8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0375" lIns="81625" spcFirstLastPara="1" rIns="81625" wrap="square" tIns="303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66" name="Google Shape;4166;p30"/>
              <p:cNvSpPr/>
              <p:nvPr/>
            </p:nvSpPr>
            <p:spPr>
              <a:xfrm>
                <a:off x="6253782" y="3055759"/>
                <a:ext cx="192991" cy="198210"/>
              </a:xfrm>
              <a:custGeom>
                <a:rect b="b" l="l" r="r" t="t"/>
                <a:pathLst>
                  <a:path extrusionOk="0" h="607" w="591">
                    <a:moveTo>
                      <a:pt x="0" y="462"/>
                    </a:moveTo>
                    <a:cubicBezTo>
                      <a:pt x="1" y="403"/>
                      <a:pt x="290" y="466"/>
                      <a:pt x="290" y="466"/>
                    </a:cubicBezTo>
                    <a:cubicBezTo>
                      <a:pt x="290" y="466"/>
                      <a:pt x="-17" y="313"/>
                      <a:pt x="17" y="234"/>
                    </a:cubicBezTo>
                    <a:cubicBezTo>
                      <a:pt x="52" y="155"/>
                      <a:pt x="376" y="383"/>
                      <a:pt x="376" y="383"/>
                    </a:cubicBezTo>
                    <a:cubicBezTo>
                      <a:pt x="376" y="383"/>
                      <a:pt x="229" y="15"/>
                      <a:pt x="314" y="0"/>
                    </a:cubicBezTo>
                    <a:cubicBezTo>
                      <a:pt x="399" y="-15"/>
                      <a:pt x="476" y="319"/>
                      <a:pt x="476" y="319"/>
                    </a:cubicBezTo>
                    <a:cubicBezTo>
                      <a:pt x="476" y="319"/>
                      <a:pt x="482" y="23"/>
                      <a:pt x="540" y="36"/>
                    </a:cubicBezTo>
                    <a:cubicBezTo>
                      <a:pt x="599" y="49"/>
                      <a:pt x="590" y="450"/>
                      <a:pt x="590" y="450"/>
                    </a:cubicBezTo>
                    <a:lnTo>
                      <a:pt x="491" y="528"/>
                    </a:lnTo>
                    <a:lnTo>
                      <a:pt x="391" y="607"/>
                    </a:lnTo>
                    <a:cubicBezTo>
                      <a:pt x="391" y="607"/>
                      <a:pt x="-1" y="522"/>
                      <a:pt x="0" y="4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67" name="Google Shape;4167;p30"/>
              <p:cNvSpPr/>
              <p:nvPr/>
            </p:nvSpPr>
            <p:spPr>
              <a:xfrm>
                <a:off x="6376238" y="2999268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13" y="99"/>
                    </a:moveTo>
                    <a:cubicBezTo>
                      <a:pt x="34" y="126"/>
                      <a:pt x="72" y="130"/>
                      <a:pt x="99" y="109"/>
                    </a:cubicBezTo>
                    <a:cubicBezTo>
                      <a:pt x="125" y="88"/>
                      <a:pt x="130" y="50"/>
                      <a:pt x="109" y="23"/>
                    </a:cubicBezTo>
                    <a:cubicBezTo>
                      <a:pt x="88" y="-3"/>
                      <a:pt x="50" y="-8"/>
                      <a:pt x="23" y="13"/>
                    </a:cubicBezTo>
                    <a:cubicBezTo>
                      <a:pt x="-3" y="34"/>
                      <a:pt x="-8" y="73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68" name="Google Shape;4168;p30"/>
              <p:cNvSpPr/>
              <p:nvPr/>
            </p:nvSpPr>
            <p:spPr>
              <a:xfrm>
                <a:off x="6376238" y="3012982"/>
                <a:ext cx="39839" cy="26450"/>
              </a:xfrm>
              <a:custGeom>
                <a:rect b="b" l="l" r="r" t="t"/>
                <a:pathLst>
                  <a:path extrusionOk="0" h="81" w="122">
                    <a:moveTo>
                      <a:pt x="3" y="0"/>
                    </a:moveTo>
                    <a:cubicBezTo>
                      <a:pt x="5" y="7"/>
                      <a:pt x="8" y="14"/>
                      <a:pt x="14" y="21"/>
                    </a:cubicBezTo>
                    <a:cubicBezTo>
                      <a:pt x="35" y="47"/>
                      <a:pt x="73" y="52"/>
                      <a:pt x="100" y="31"/>
                    </a:cubicBezTo>
                    <a:cubicBezTo>
                      <a:pt x="109" y="23"/>
                      <a:pt x="116" y="13"/>
                      <a:pt x="120" y="3"/>
                    </a:cubicBezTo>
                    <a:cubicBezTo>
                      <a:pt x="126" y="26"/>
                      <a:pt x="119" y="52"/>
                      <a:pt x="99" y="67"/>
                    </a:cubicBezTo>
                    <a:cubicBezTo>
                      <a:pt x="72" y="88"/>
                      <a:pt x="34" y="84"/>
                      <a:pt x="13" y="57"/>
                    </a:cubicBezTo>
                    <a:cubicBezTo>
                      <a:pt x="-1" y="40"/>
                      <a:pt x="-4" y="19"/>
                      <a:pt x="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69" name="Google Shape;4169;p30"/>
              <p:cNvSpPr/>
              <p:nvPr/>
            </p:nvSpPr>
            <p:spPr>
              <a:xfrm>
                <a:off x="6274354" y="305445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3" y="99"/>
                    </a:moveTo>
                    <a:cubicBezTo>
                      <a:pt x="34" y="126"/>
                      <a:pt x="73" y="130"/>
                      <a:pt x="99" y="109"/>
                    </a:cubicBezTo>
                    <a:cubicBezTo>
                      <a:pt x="126" y="89"/>
                      <a:pt x="130" y="50"/>
                      <a:pt x="110" y="23"/>
                    </a:cubicBezTo>
                    <a:cubicBezTo>
                      <a:pt x="89" y="-3"/>
                      <a:pt x="50" y="-8"/>
                      <a:pt x="23" y="13"/>
                    </a:cubicBezTo>
                    <a:cubicBezTo>
                      <a:pt x="-3" y="34"/>
                      <a:pt x="-8" y="73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70" name="Google Shape;4170;p30"/>
              <p:cNvSpPr/>
              <p:nvPr/>
            </p:nvSpPr>
            <p:spPr>
              <a:xfrm>
                <a:off x="6274354" y="3068168"/>
                <a:ext cx="40166" cy="26450"/>
              </a:xfrm>
              <a:custGeom>
                <a:rect b="b" l="l" r="r" t="t"/>
                <a:pathLst>
                  <a:path extrusionOk="0" h="81" w="123">
                    <a:moveTo>
                      <a:pt x="4" y="0"/>
                    </a:moveTo>
                    <a:cubicBezTo>
                      <a:pt x="6" y="7"/>
                      <a:pt x="9" y="14"/>
                      <a:pt x="14" y="21"/>
                    </a:cubicBezTo>
                    <a:cubicBezTo>
                      <a:pt x="35" y="47"/>
                      <a:pt x="74" y="52"/>
                      <a:pt x="100" y="31"/>
                    </a:cubicBezTo>
                    <a:cubicBezTo>
                      <a:pt x="110" y="23"/>
                      <a:pt x="117" y="13"/>
                      <a:pt x="120" y="3"/>
                    </a:cubicBezTo>
                    <a:cubicBezTo>
                      <a:pt x="127" y="26"/>
                      <a:pt x="120" y="52"/>
                      <a:pt x="99" y="67"/>
                    </a:cubicBezTo>
                    <a:cubicBezTo>
                      <a:pt x="73" y="88"/>
                      <a:pt x="34" y="84"/>
                      <a:pt x="13" y="57"/>
                    </a:cubicBezTo>
                    <a:cubicBezTo>
                      <a:pt x="0" y="40"/>
                      <a:pt x="-3" y="19"/>
                      <a:pt x="4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71" name="Google Shape;4171;p30"/>
              <p:cNvSpPr/>
              <p:nvPr/>
            </p:nvSpPr>
            <p:spPr>
              <a:xfrm>
                <a:off x="6196309" y="3141312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3" y="99"/>
                    </a:moveTo>
                    <a:cubicBezTo>
                      <a:pt x="34" y="126"/>
                      <a:pt x="73" y="130"/>
                      <a:pt x="99" y="109"/>
                    </a:cubicBezTo>
                    <a:cubicBezTo>
                      <a:pt x="126" y="88"/>
                      <a:pt x="130" y="50"/>
                      <a:pt x="109" y="23"/>
                    </a:cubicBezTo>
                    <a:cubicBezTo>
                      <a:pt x="88" y="-4"/>
                      <a:pt x="50" y="-8"/>
                      <a:pt x="23" y="13"/>
                    </a:cubicBezTo>
                    <a:cubicBezTo>
                      <a:pt x="-3" y="34"/>
                      <a:pt x="-8" y="72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72" name="Google Shape;4172;p30"/>
              <p:cNvSpPr/>
              <p:nvPr/>
            </p:nvSpPr>
            <p:spPr>
              <a:xfrm>
                <a:off x="6196309" y="3154701"/>
                <a:ext cx="40166" cy="26776"/>
              </a:xfrm>
              <a:custGeom>
                <a:rect b="b" l="l" r="r" t="t"/>
                <a:pathLst>
                  <a:path extrusionOk="0" h="82" w="123">
                    <a:moveTo>
                      <a:pt x="3" y="0"/>
                    </a:moveTo>
                    <a:cubicBezTo>
                      <a:pt x="5" y="8"/>
                      <a:pt x="9" y="15"/>
                      <a:pt x="14" y="21"/>
                    </a:cubicBezTo>
                    <a:cubicBezTo>
                      <a:pt x="35" y="48"/>
                      <a:pt x="74" y="52"/>
                      <a:pt x="100" y="31"/>
                    </a:cubicBezTo>
                    <a:cubicBezTo>
                      <a:pt x="110" y="24"/>
                      <a:pt x="116" y="14"/>
                      <a:pt x="120" y="3"/>
                    </a:cubicBezTo>
                    <a:cubicBezTo>
                      <a:pt x="127" y="26"/>
                      <a:pt x="119" y="52"/>
                      <a:pt x="99" y="68"/>
                    </a:cubicBezTo>
                    <a:cubicBezTo>
                      <a:pt x="73" y="89"/>
                      <a:pt x="34" y="85"/>
                      <a:pt x="13" y="58"/>
                    </a:cubicBezTo>
                    <a:cubicBezTo>
                      <a:pt x="0" y="41"/>
                      <a:pt x="-3" y="19"/>
                      <a:pt x="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73" name="Google Shape;4173;p30"/>
              <p:cNvSpPr/>
              <p:nvPr/>
            </p:nvSpPr>
            <p:spPr>
              <a:xfrm>
                <a:off x="6382443" y="3202049"/>
                <a:ext cx="103190" cy="112983"/>
              </a:xfrm>
              <a:custGeom>
                <a:rect b="b" l="l" r="r" t="t"/>
                <a:pathLst>
                  <a:path extrusionOk="0" h="346" w="316">
                    <a:moveTo>
                      <a:pt x="196" y="2"/>
                    </a:moveTo>
                    <a:cubicBezTo>
                      <a:pt x="196" y="2"/>
                      <a:pt x="397" y="231"/>
                      <a:pt x="278" y="325"/>
                    </a:cubicBezTo>
                    <a:cubicBezTo>
                      <a:pt x="159" y="420"/>
                      <a:pt x="0" y="157"/>
                      <a:pt x="0" y="157"/>
                    </a:cubicBezTo>
                    <a:cubicBezTo>
                      <a:pt x="0" y="157"/>
                      <a:pt x="-2" y="-22"/>
                      <a:pt x="196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74" name="Google Shape;4174;p30"/>
              <p:cNvSpPr/>
              <p:nvPr/>
            </p:nvSpPr>
            <p:spPr>
              <a:xfrm>
                <a:off x="6382443" y="3224254"/>
                <a:ext cx="103190" cy="90778"/>
              </a:xfrm>
              <a:custGeom>
                <a:rect b="b" l="l" r="r" t="t"/>
                <a:pathLst>
                  <a:path extrusionOk="0" h="278" w="316">
                    <a:moveTo>
                      <a:pt x="0" y="89"/>
                    </a:moveTo>
                    <a:cubicBezTo>
                      <a:pt x="0" y="89"/>
                      <a:pt x="0" y="42"/>
                      <a:pt x="25" y="0"/>
                    </a:cubicBezTo>
                    <a:cubicBezTo>
                      <a:pt x="25" y="4"/>
                      <a:pt x="25" y="6"/>
                      <a:pt x="25" y="6"/>
                    </a:cubicBezTo>
                    <a:cubicBezTo>
                      <a:pt x="25" y="6"/>
                      <a:pt x="184" y="269"/>
                      <a:pt x="303" y="174"/>
                    </a:cubicBezTo>
                    <a:cubicBezTo>
                      <a:pt x="308" y="171"/>
                      <a:pt x="311" y="166"/>
                      <a:pt x="315" y="162"/>
                    </a:cubicBezTo>
                    <a:cubicBezTo>
                      <a:pt x="318" y="199"/>
                      <a:pt x="309" y="232"/>
                      <a:pt x="278" y="257"/>
                    </a:cubicBezTo>
                    <a:cubicBezTo>
                      <a:pt x="159" y="351"/>
                      <a:pt x="0" y="89"/>
                      <a:pt x="0" y="8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75" name="Google Shape;4175;p30"/>
              <p:cNvSpPr/>
              <p:nvPr/>
            </p:nvSpPr>
            <p:spPr>
              <a:xfrm>
                <a:off x="6756997" y="2742934"/>
                <a:ext cx="100251" cy="154453"/>
              </a:xfrm>
              <a:custGeom>
                <a:rect b="b" l="l" r="r" t="t"/>
                <a:pathLst>
                  <a:path extrusionOk="0" h="473" w="307">
                    <a:moveTo>
                      <a:pt x="304" y="17"/>
                    </a:moveTo>
                    <a:cubicBezTo>
                      <a:pt x="263" y="61"/>
                      <a:pt x="227" y="108"/>
                      <a:pt x="192" y="156"/>
                    </a:cubicBezTo>
                    <a:cubicBezTo>
                      <a:pt x="122" y="252"/>
                      <a:pt x="59" y="354"/>
                      <a:pt x="19" y="466"/>
                    </a:cubicBezTo>
                    <a:cubicBezTo>
                      <a:pt x="15" y="478"/>
                      <a:pt x="-4" y="472"/>
                      <a:pt x="0" y="460"/>
                    </a:cubicBezTo>
                    <a:cubicBezTo>
                      <a:pt x="41" y="347"/>
                      <a:pt x="104" y="242"/>
                      <a:pt x="175" y="145"/>
                    </a:cubicBezTo>
                    <a:cubicBezTo>
                      <a:pt x="211" y="96"/>
                      <a:pt x="249" y="47"/>
                      <a:pt x="290" y="2"/>
                    </a:cubicBezTo>
                    <a:cubicBezTo>
                      <a:pt x="299" y="-7"/>
                      <a:pt x="312" y="7"/>
                      <a:pt x="304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76" name="Google Shape;4176;p30"/>
              <p:cNvSpPr/>
              <p:nvPr/>
            </p:nvSpPr>
            <p:spPr>
              <a:xfrm>
                <a:off x="6731526" y="2718443"/>
                <a:ext cx="13062" cy="170127"/>
              </a:xfrm>
              <a:custGeom>
                <a:rect b="b" l="l" r="r" t="t"/>
                <a:pathLst>
                  <a:path extrusionOk="0" h="521" w="40">
                    <a:moveTo>
                      <a:pt x="40" y="9"/>
                    </a:moveTo>
                    <a:cubicBezTo>
                      <a:pt x="34" y="156"/>
                      <a:pt x="28" y="303"/>
                      <a:pt x="23" y="449"/>
                    </a:cubicBezTo>
                    <a:cubicBezTo>
                      <a:pt x="22" y="470"/>
                      <a:pt x="21" y="491"/>
                      <a:pt x="20" y="511"/>
                    </a:cubicBezTo>
                    <a:cubicBezTo>
                      <a:pt x="20" y="524"/>
                      <a:pt x="0" y="523"/>
                      <a:pt x="0" y="511"/>
                    </a:cubicBezTo>
                    <a:cubicBezTo>
                      <a:pt x="6" y="364"/>
                      <a:pt x="12" y="217"/>
                      <a:pt x="17" y="71"/>
                    </a:cubicBezTo>
                    <a:cubicBezTo>
                      <a:pt x="18" y="50"/>
                      <a:pt x="19" y="29"/>
                      <a:pt x="20" y="9"/>
                    </a:cubicBezTo>
                    <a:cubicBezTo>
                      <a:pt x="20" y="-4"/>
                      <a:pt x="40" y="-3"/>
                      <a:pt x="40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77" name="Google Shape;4177;p30"/>
              <p:cNvSpPr/>
              <p:nvPr/>
            </p:nvSpPr>
            <p:spPr>
              <a:xfrm>
                <a:off x="6627030" y="2734117"/>
                <a:ext cx="88495" cy="161637"/>
              </a:xfrm>
              <a:custGeom>
                <a:rect b="b" l="l" r="r" t="t"/>
                <a:pathLst>
                  <a:path extrusionOk="0" h="495" w="271">
                    <a:moveTo>
                      <a:pt x="2" y="17"/>
                    </a:moveTo>
                    <a:cubicBezTo>
                      <a:pt x="39" y="64"/>
                      <a:pt x="72" y="114"/>
                      <a:pt x="103" y="164"/>
                    </a:cubicBezTo>
                    <a:cubicBezTo>
                      <a:pt x="165" y="265"/>
                      <a:pt x="220" y="372"/>
                      <a:pt x="251" y="487"/>
                    </a:cubicBezTo>
                    <a:cubicBezTo>
                      <a:pt x="254" y="499"/>
                      <a:pt x="274" y="495"/>
                      <a:pt x="270" y="482"/>
                    </a:cubicBezTo>
                    <a:cubicBezTo>
                      <a:pt x="239" y="366"/>
                      <a:pt x="183" y="257"/>
                      <a:pt x="120" y="155"/>
                    </a:cubicBezTo>
                    <a:cubicBezTo>
                      <a:pt x="88" y="103"/>
                      <a:pt x="54" y="52"/>
                      <a:pt x="17" y="3"/>
                    </a:cubicBezTo>
                    <a:cubicBezTo>
                      <a:pt x="9" y="-7"/>
                      <a:pt x="-6" y="7"/>
                      <a:pt x="2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78" name="Google Shape;4178;p30"/>
              <p:cNvSpPr/>
              <p:nvPr/>
            </p:nvSpPr>
            <p:spPr>
              <a:xfrm>
                <a:off x="6624744" y="2739669"/>
                <a:ext cx="226952" cy="175679"/>
              </a:xfrm>
              <a:custGeom>
                <a:rect b="b" l="l" r="r" t="t"/>
                <a:pathLst>
                  <a:path extrusionOk="0" h="538" w="695">
                    <a:moveTo>
                      <a:pt x="4" y="164"/>
                    </a:moveTo>
                    <a:cubicBezTo>
                      <a:pt x="44" y="120"/>
                      <a:pt x="222" y="356"/>
                      <a:pt x="222" y="356"/>
                    </a:cubicBezTo>
                    <a:cubicBezTo>
                      <a:pt x="222" y="356"/>
                      <a:pt x="88" y="40"/>
                      <a:pt x="165" y="2"/>
                    </a:cubicBezTo>
                    <a:cubicBezTo>
                      <a:pt x="243" y="-36"/>
                      <a:pt x="341" y="348"/>
                      <a:pt x="341" y="348"/>
                    </a:cubicBezTo>
                    <a:cubicBezTo>
                      <a:pt x="341" y="348"/>
                      <a:pt x="469" y="-27"/>
                      <a:pt x="543" y="16"/>
                    </a:cubicBezTo>
                    <a:cubicBezTo>
                      <a:pt x="618" y="60"/>
                      <a:pt x="459" y="365"/>
                      <a:pt x="459" y="365"/>
                    </a:cubicBezTo>
                    <a:cubicBezTo>
                      <a:pt x="459" y="365"/>
                      <a:pt x="655" y="143"/>
                      <a:pt x="691" y="191"/>
                    </a:cubicBezTo>
                    <a:cubicBezTo>
                      <a:pt x="728" y="238"/>
                      <a:pt x="461" y="538"/>
                      <a:pt x="461" y="538"/>
                    </a:cubicBezTo>
                    <a:lnTo>
                      <a:pt x="334" y="533"/>
                    </a:lnTo>
                    <a:lnTo>
                      <a:pt x="207" y="528"/>
                    </a:lnTo>
                    <a:cubicBezTo>
                      <a:pt x="207" y="528"/>
                      <a:pt x="-36" y="209"/>
                      <a:pt x="4" y="1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79" name="Google Shape;4179;p30"/>
              <p:cNvSpPr/>
              <p:nvPr/>
            </p:nvSpPr>
            <p:spPr>
              <a:xfrm>
                <a:off x="6836022" y="2723015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0" y="59"/>
                    </a:moveTo>
                    <a:cubicBezTo>
                      <a:pt x="-2" y="93"/>
                      <a:pt x="25" y="122"/>
                      <a:pt x="58" y="123"/>
                    </a:cubicBezTo>
                    <a:cubicBezTo>
                      <a:pt x="92" y="124"/>
                      <a:pt x="121" y="98"/>
                      <a:pt x="122" y="64"/>
                    </a:cubicBezTo>
                    <a:cubicBezTo>
                      <a:pt x="123" y="30"/>
                      <a:pt x="97" y="2"/>
                      <a:pt x="63" y="0"/>
                    </a:cubicBezTo>
                    <a:cubicBezTo>
                      <a:pt x="29" y="-1"/>
                      <a:pt x="1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80" name="Google Shape;4180;p30"/>
              <p:cNvSpPr/>
              <p:nvPr/>
            </p:nvSpPr>
            <p:spPr>
              <a:xfrm>
                <a:off x="6836022" y="2725954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6" y="7"/>
                      <a:pt x="24" y="15"/>
                      <a:pt x="24" y="23"/>
                    </a:cubicBezTo>
                    <a:cubicBezTo>
                      <a:pt x="23" y="57"/>
                      <a:pt x="49" y="85"/>
                      <a:pt x="83" y="87"/>
                    </a:cubicBezTo>
                    <a:cubicBezTo>
                      <a:pt x="95" y="87"/>
                      <a:pt x="107" y="84"/>
                      <a:pt x="117" y="78"/>
                    </a:cubicBezTo>
                    <a:cubicBezTo>
                      <a:pt x="107" y="100"/>
                      <a:pt x="84" y="115"/>
                      <a:pt x="58" y="114"/>
                    </a:cubicBezTo>
                    <a:cubicBezTo>
                      <a:pt x="25" y="113"/>
                      <a:pt x="-2" y="84"/>
                      <a:pt x="0" y="50"/>
                    </a:cubicBezTo>
                    <a:cubicBezTo>
                      <a:pt x="0" y="29"/>
                      <a:pt x="12" y="10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81" name="Google Shape;4181;p30"/>
              <p:cNvSpPr/>
              <p:nvPr/>
            </p:nvSpPr>
            <p:spPr>
              <a:xfrm>
                <a:off x="6722709" y="2699178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0" y="59"/>
                    </a:moveTo>
                    <a:cubicBezTo>
                      <a:pt x="-1" y="93"/>
                      <a:pt x="25" y="121"/>
                      <a:pt x="59" y="122"/>
                    </a:cubicBezTo>
                    <a:cubicBezTo>
                      <a:pt x="93" y="124"/>
                      <a:pt x="121" y="97"/>
                      <a:pt x="123" y="63"/>
                    </a:cubicBezTo>
                    <a:cubicBezTo>
                      <a:pt x="124" y="30"/>
                      <a:pt x="98" y="2"/>
                      <a:pt x="64" y="0"/>
                    </a:cubicBezTo>
                    <a:cubicBezTo>
                      <a:pt x="30" y="-1"/>
                      <a:pt x="2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82" name="Google Shape;4182;p30"/>
              <p:cNvSpPr/>
              <p:nvPr/>
            </p:nvSpPr>
            <p:spPr>
              <a:xfrm>
                <a:off x="6722709" y="2701790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7" y="7"/>
                      <a:pt x="25" y="15"/>
                      <a:pt x="25" y="23"/>
                    </a:cubicBezTo>
                    <a:cubicBezTo>
                      <a:pt x="23" y="57"/>
                      <a:pt x="50" y="86"/>
                      <a:pt x="84" y="87"/>
                    </a:cubicBezTo>
                    <a:cubicBezTo>
                      <a:pt x="96" y="88"/>
                      <a:pt x="107" y="84"/>
                      <a:pt x="117" y="79"/>
                    </a:cubicBezTo>
                    <a:cubicBezTo>
                      <a:pt x="107" y="100"/>
                      <a:pt x="85" y="115"/>
                      <a:pt x="59" y="114"/>
                    </a:cubicBezTo>
                    <a:cubicBezTo>
                      <a:pt x="25" y="113"/>
                      <a:pt x="-1" y="84"/>
                      <a:pt x="0" y="51"/>
                    </a:cubicBezTo>
                    <a:cubicBezTo>
                      <a:pt x="1" y="29"/>
                      <a:pt x="13" y="11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83" name="Google Shape;4183;p30"/>
              <p:cNvSpPr/>
              <p:nvPr/>
            </p:nvSpPr>
            <p:spPr>
              <a:xfrm>
                <a:off x="6607110" y="2714198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0" y="59"/>
                    </a:moveTo>
                    <a:cubicBezTo>
                      <a:pt x="-2" y="93"/>
                      <a:pt x="25" y="122"/>
                      <a:pt x="59" y="123"/>
                    </a:cubicBezTo>
                    <a:cubicBezTo>
                      <a:pt x="92" y="124"/>
                      <a:pt x="121" y="98"/>
                      <a:pt x="122" y="64"/>
                    </a:cubicBezTo>
                    <a:cubicBezTo>
                      <a:pt x="124" y="30"/>
                      <a:pt x="97" y="2"/>
                      <a:pt x="63" y="0"/>
                    </a:cubicBezTo>
                    <a:cubicBezTo>
                      <a:pt x="30" y="-1"/>
                      <a:pt x="1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84" name="Google Shape;4184;p30"/>
              <p:cNvSpPr/>
              <p:nvPr/>
            </p:nvSpPr>
            <p:spPr>
              <a:xfrm>
                <a:off x="6607110" y="2717137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7" y="7"/>
                      <a:pt x="25" y="15"/>
                      <a:pt x="24" y="23"/>
                    </a:cubicBezTo>
                    <a:cubicBezTo>
                      <a:pt x="23" y="57"/>
                      <a:pt x="49" y="85"/>
                      <a:pt x="83" y="87"/>
                    </a:cubicBezTo>
                    <a:cubicBezTo>
                      <a:pt x="95" y="87"/>
                      <a:pt x="107" y="84"/>
                      <a:pt x="117" y="78"/>
                    </a:cubicBezTo>
                    <a:cubicBezTo>
                      <a:pt x="107" y="100"/>
                      <a:pt x="84" y="115"/>
                      <a:pt x="59" y="114"/>
                    </a:cubicBezTo>
                    <a:cubicBezTo>
                      <a:pt x="25" y="113"/>
                      <a:pt x="-2" y="84"/>
                      <a:pt x="0" y="50"/>
                    </a:cubicBezTo>
                    <a:cubicBezTo>
                      <a:pt x="1" y="29"/>
                      <a:pt x="12" y="10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85" name="Google Shape;4185;p30"/>
              <p:cNvSpPr/>
              <p:nvPr/>
            </p:nvSpPr>
            <p:spPr>
              <a:xfrm>
                <a:off x="6691034" y="2893142"/>
                <a:ext cx="84250" cy="119840"/>
              </a:xfrm>
              <a:custGeom>
                <a:rect b="b" l="l" r="r" t="t"/>
                <a:pathLst>
                  <a:path extrusionOk="0" h="367" w="258">
                    <a:moveTo>
                      <a:pt x="258" y="68"/>
                    </a:moveTo>
                    <a:cubicBezTo>
                      <a:pt x="258" y="68"/>
                      <a:pt x="262" y="372"/>
                      <a:pt x="110" y="366"/>
                    </a:cubicBezTo>
                    <a:cubicBezTo>
                      <a:pt x="-42" y="361"/>
                      <a:pt x="8" y="58"/>
                      <a:pt x="8" y="58"/>
                    </a:cubicBezTo>
                    <a:cubicBezTo>
                      <a:pt x="8" y="58"/>
                      <a:pt x="122" y="-79"/>
                      <a:pt x="258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86" name="Google Shape;4186;p30"/>
              <p:cNvSpPr/>
              <p:nvPr/>
            </p:nvSpPr>
            <p:spPr>
              <a:xfrm>
                <a:off x="6691034" y="2895428"/>
                <a:ext cx="65310" cy="117554"/>
              </a:xfrm>
              <a:custGeom>
                <a:rect b="b" l="l" r="r" t="t"/>
                <a:pathLst>
                  <a:path extrusionOk="0" h="360" w="200">
                    <a:moveTo>
                      <a:pt x="8" y="51"/>
                    </a:moveTo>
                    <a:cubicBezTo>
                      <a:pt x="8" y="51"/>
                      <a:pt x="38" y="16"/>
                      <a:pt x="85" y="0"/>
                    </a:cubicBezTo>
                    <a:cubicBezTo>
                      <a:pt x="82" y="3"/>
                      <a:pt x="80" y="5"/>
                      <a:pt x="80" y="5"/>
                    </a:cubicBezTo>
                    <a:cubicBezTo>
                      <a:pt x="80" y="5"/>
                      <a:pt x="31" y="307"/>
                      <a:pt x="183" y="313"/>
                    </a:cubicBezTo>
                    <a:cubicBezTo>
                      <a:pt x="189" y="314"/>
                      <a:pt x="194" y="313"/>
                      <a:pt x="200" y="312"/>
                    </a:cubicBezTo>
                    <a:cubicBezTo>
                      <a:pt x="178" y="341"/>
                      <a:pt x="150" y="361"/>
                      <a:pt x="110" y="359"/>
                    </a:cubicBezTo>
                    <a:cubicBezTo>
                      <a:pt x="-42" y="354"/>
                      <a:pt x="8" y="51"/>
                      <a:pt x="8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87" name="Google Shape;4187;p30"/>
              <p:cNvSpPr/>
              <p:nvPr/>
            </p:nvSpPr>
            <p:spPr>
              <a:xfrm>
                <a:off x="6440569" y="3555365"/>
                <a:ext cx="82617" cy="164250"/>
              </a:xfrm>
              <a:custGeom>
                <a:rect b="b" l="l" r="r" t="t"/>
                <a:pathLst>
                  <a:path extrusionOk="0" h="503" w="253">
                    <a:moveTo>
                      <a:pt x="20" y="7"/>
                    </a:moveTo>
                    <a:cubicBezTo>
                      <a:pt x="36" y="65"/>
                      <a:pt x="57" y="121"/>
                      <a:pt x="79" y="176"/>
                    </a:cubicBezTo>
                    <a:cubicBezTo>
                      <a:pt x="123" y="286"/>
                      <a:pt x="177" y="394"/>
                      <a:pt x="251" y="486"/>
                    </a:cubicBezTo>
                    <a:cubicBezTo>
                      <a:pt x="259" y="496"/>
                      <a:pt x="244" y="509"/>
                      <a:pt x="236" y="499"/>
                    </a:cubicBezTo>
                    <a:cubicBezTo>
                      <a:pt x="161" y="405"/>
                      <a:pt x="106" y="296"/>
                      <a:pt x="61" y="185"/>
                    </a:cubicBezTo>
                    <a:cubicBezTo>
                      <a:pt x="38" y="128"/>
                      <a:pt x="17" y="70"/>
                      <a:pt x="0" y="11"/>
                    </a:cubicBezTo>
                    <a:cubicBezTo>
                      <a:pt x="-3" y="-1"/>
                      <a:pt x="16" y="-5"/>
                      <a:pt x="20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88" name="Google Shape;4188;p30"/>
              <p:cNvSpPr/>
              <p:nvPr/>
            </p:nvSpPr>
            <p:spPr>
              <a:xfrm>
                <a:off x="6360237" y="3637979"/>
                <a:ext cx="142049" cy="98615"/>
              </a:xfrm>
              <a:custGeom>
                <a:rect b="b" l="l" r="r" t="t"/>
                <a:pathLst>
                  <a:path extrusionOk="0" h="302" w="435">
                    <a:moveTo>
                      <a:pt x="15" y="1"/>
                    </a:moveTo>
                    <a:cubicBezTo>
                      <a:pt x="136" y="83"/>
                      <a:pt x="258" y="166"/>
                      <a:pt x="379" y="248"/>
                    </a:cubicBezTo>
                    <a:cubicBezTo>
                      <a:pt x="396" y="260"/>
                      <a:pt x="414" y="271"/>
                      <a:pt x="431" y="283"/>
                    </a:cubicBezTo>
                    <a:cubicBezTo>
                      <a:pt x="441" y="290"/>
                      <a:pt x="430" y="307"/>
                      <a:pt x="420" y="300"/>
                    </a:cubicBezTo>
                    <a:cubicBezTo>
                      <a:pt x="298" y="217"/>
                      <a:pt x="177" y="135"/>
                      <a:pt x="55" y="53"/>
                    </a:cubicBezTo>
                    <a:cubicBezTo>
                      <a:pt x="38" y="41"/>
                      <a:pt x="21" y="29"/>
                      <a:pt x="4" y="18"/>
                    </a:cubicBezTo>
                    <a:cubicBezTo>
                      <a:pt x="-7" y="10"/>
                      <a:pt x="4" y="-6"/>
                      <a:pt x="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9" name="Google Shape;4189;p30"/>
              <p:cNvSpPr/>
              <p:nvPr/>
            </p:nvSpPr>
            <p:spPr>
              <a:xfrm>
                <a:off x="6314847" y="3737901"/>
                <a:ext cx="181562" cy="21552"/>
              </a:xfrm>
              <a:custGeom>
                <a:rect b="b" l="l" r="r" t="t"/>
                <a:pathLst>
                  <a:path extrusionOk="0" h="66" w="556">
                    <a:moveTo>
                      <a:pt x="12" y="28"/>
                    </a:moveTo>
                    <a:cubicBezTo>
                      <a:pt x="71" y="22"/>
                      <a:pt x="131" y="20"/>
                      <a:pt x="190" y="20"/>
                    </a:cubicBezTo>
                    <a:cubicBezTo>
                      <a:pt x="309" y="21"/>
                      <a:pt x="429" y="31"/>
                      <a:pt x="542" y="65"/>
                    </a:cubicBezTo>
                    <a:cubicBezTo>
                      <a:pt x="555" y="69"/>
                      <a:pt x="561" y="50"/>
                      <a:pt x="549" y="46"/>
                    </a:cubicBezTo>
                    <a:cubicBezTo>
                      <a:pt x="433" y="12"/>
                      <a:pt x="312" y="1"/>
                      <a:pt x="192" y="0"/>
                    </a:cubicBezTo>
                    <a:cubicBezTo>
                      <a:pt x="131" y="0"/>
                      <a:pt x="69" y="2"/>
                      <a:pt x="8" y="8"/>
                    </a:cubicBezTo>
                    <a:cubicBezTo>
                      <a:pt x="-5" y="10"/>
                      <a:pt x="-1" y="29"/>
                      <a:pt x="12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90" name="Google Shape;4190;p30"/>
              <p:cNvSpPr/>
              <p:nvPr/>
            </p:nvSpPr>
            <p:spPr>
              <a:xfrm>
                <a:off x="6346196" y="3590958"/>
                <a:ext cx="199522" cy="196251"/>
              </a:xfrm>
              <a:custGeom>
                <a:rect b="b" l="l" r="r" t="t"/>
                <a:pathLst>
                  <a:path extrusionOk="0" h="601" w="611">
                    <a:moveTo>
                      <a:pt x="53" y="569"/>
                    </a:moveTo>
                    <a:cubicBezTo>
                      <a:pt x="36" y="512"/>
                      <a:pt x="331" y="485"/>
                      <a:pt x="331" y="485"/>
                    </a:cubicBezTo>
                    <a:cubicBezTo>
                      <a:pt x="331" y="485"/>
                      <a:pt x="-9" y="432"/>
                      <a:pt x="0" y="346"/>
                    </a:cubicBezTo>
                    <a:cubicBezTo>
                      <a:pt x="9" y="261"/>
                      <a:pt x="387" y="380"/>
                      <a:pt x="387" y="380"/>
                    </a:cubicBezTo>
                    <a:cubicBezTo>
                      <a:pt x="387" y="380"/>
                      <a:pt x="136" y="73"/>
                      <a:pt x="213" y="33"/>
                    </a:cubicBezTo>
                    <a:cubicBezTo>
                      <a:pt x="289" y="-7"/>
                      <a:pt x="463" y="289"/>
                      <a:pt x="463" y="289"/>
                    </a:cubicBezTo>
                    <a:cubicBezTo>
                      <a:pt x="463" y="289"/>
                      <a:pt x="379" y="5"/>
                      <a:pt x="439" y="0"/>
                    </a:cubicBezTo>
                    <a:cubicBezTo>
                      <a:pt x="498" y="-6"/>
                      <a:pt x="611" y="379"/>
                      <a:pt x="611" y="379"/>
                    </a:cubicBezTo>
                    <a:lnTo>
                      <a:pt x="540" y="484"/>
                    </a:lnTo>
                    <a:lnTo>
                      <a:pt x="469" y="589"/>
                    </a:lnTo>
                    <a:cubicBezTo>
                      <a:pt x="469" y="589"/>
                      <a:pt x="70" y="626"/>
                      <a:pt x="53" y="5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91" name="Google Shape;4191;p30"/>
              <p:cNvSpPr/>
              <p:nvPr/>
            </p:nvSpPr>
            <p:spPr>
              <a:xfrm>
                <a:off x="6422282" y="3535446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27" y="111"/>
                    </a:moveTo>
                    <a:cubicBezTo>
                      <a:pt x="55" y="130"/>
                      <a:pt x="93" y="123"/>
                      <a:pt x="112" y="95"/>
                    </a:cubicBezTo>
                    <a:cubicBezTo>
                      <a:pt x="131" y="67"/>
                      <a:pt x="124" y="29"/>
                      <a:pt x="96" y="10"/>
                    </a:cubicBezTo>
                    <a:cubicBezTo>
                      <a:pt x="68" y="-9"/>
                      <a:pt x="30" y="-2"/>
                      <a:pt x="11" y="26"/>
                    </a:cubicBezTo>
                    <a:cubicBezTo>
                      <a:pt x="-8" y="54"/>
                      <a:pt x="-1" y="92"/>
                      <a:pt x="27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92" name="Google Shape;4192;p30"/>
              <p:cNvSpPr/>
              <p:nvPr/>
            </p:nvSpPr>
            <p:spPr>
              <a:xfrm>
                <a:off x="6422609" y="3544262"/>
                <a:ext cx="39839" cy="31021"/>
              </a:xfrm>
              <a:custGeom>
                <a:rect b="b" l="l" r="r" t="t"/>
                <a:pathLst>
                  <a:path extrusionOk="0" h="95" w="122">
                    <a:moveTo>
                      <a:pt x="0" y="32"/>
                    </a:moveTo>
                    <a:cubicBezTo>
                      <a:pt x="4" y="38"/>
                      <a:pt x="9" y="44"/>
                      <a:pt x="16" y="49"/>
                    </a:cubicBezTo>
                    <a:cubicBezTo>
                      <a:pt x="44" y="68"/>
                      <a:pt x="82" y="61"/>
                      <a:pt x="101" y="33"/>
                    </a:cubicBezTo>
                    <a:cubicBezTo>
                      <a:pt x="108" y="22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1" y="68"/>
                    </a:cubicBezTo>
                    <a:cubicBezTo>
                      <a:pt x="92" y="96"/>
                      <a:pt x="54" y="103"/>
                      <a:pt x="26" y="84"/>
                    </a:cubicBezTo>
                    <a:cubicBezTo>
                      <a:pt x="8" y="72"/>
                      <a:pt x="-1" y="52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93" name="Google Shape;4193;p30"/>
              <p:cNvSpPr/>
              <p:nvPr/>
            </p:nvSpPr>
            <p:spPr>
              <a:xfrm>
                <a:off x="6342277" y="3618714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27" y="111"/>
                    </a:moveTo>
                    <a:cubicBezTo>
                      <a:pt x="55" y="130"/>
                      <a:pt x="93" y="123"/>
                      <a:pt x="112" y="95"/>
                    </a:cubicBezTo>
                    <a:cubicBezTo>
                      <a:pt x="131" y="67"/>
                      <a:pt x="123" y="29"/>
                      <a:pt x="95" y="10"/>
                    </a:cubicBezTo>
                    <a:cubicBezTo>
                      <a:pt x="67" y="-9"/>
                      <a:pt x="29" y="-2"/>
                      <a:pt x="10" y="26"/>
                    </a:cubicBezTo>
                    <a:cubicBezTo>
                      <a:pt x="-9" y="54"/>
                      <a:pt x="-1" y="92"/>
                      <a:pt x="27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94" name="Google Shape;4194;p30"/>
              <p:cNvSpPr/>
              <p:nvPr/>
            </p:nvSpPr>
            <p:spPr>
              <a:xfrm>
                <a:off x="6342277" y="3627530"/>
                <a:ext cx="39839" cy="31021"/>
              </a:xfrm>
              <a:custGeom>
                <a:rect b="b" l="l" r="r" t="t"/>
                <a:pathLst>
                  <a:path extrusionOk="0" h="95" w="122">
                    <a:moveTo>
                      <a:pt x="0" y="32"/>
                    </a:moveTo>
                    <a:cubicBezTo>
                      <a:pt x="4" y="39"/>
                      <a:pt x="10" y="44"/>
                      <a:pt x="17" y="49"/>
                    </a:cubicBezTo>
                    <a:cubicBezTo>
                      <a:pt x="45" y="68"/>
                      <a:pt x="83" y="61"/>
                      <a:pt x="102" y="33"/>
                    </a:cubicBezTo>
                    <a:cubicBezTo>
                      <a:pt x="109" y="22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2" y="68"/>
                    </a:cubicBezTo>
                    <a:cubicBezTo>
                      <a:pt x="93" y="96"/>
                      <a:pt x="55" y="103"/>
                      <a:pt x="27" y="84"/>
                    </a:cubicBezTo>
                    <a:cubicBezTo>
                      <a:pt x="9" y="72"/>
                      <a:pt x="-1" y="52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95" name="Google Shape;4195;p30"/>
              <p:cNvSpPr/>
              <p:nvPr/>
            </p:nvSpPr>
            <p:spPr>
              <a:xfrm>
                <a:off x="6293947" y="3724839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27" y="112"/>
                    </a:moveTo>
                    <a:cubicBezTo>
                      <a:pt x="55" y="131"/>
                      <a:pt x="93" y="123"/>
                      <a:pt x="112" y="95"/>
                    </a:cubicBezTo>
                    <a:cubicBezTo>
                      <a:pt x="131" y="67"/>
                      <a:pt x="123" y="29"/>
                      <a:pt x="95" y="10"/>
                    </a:cubicBezTo>
                    <a:cubicBezTo>
                      <a:pt x="67" y="-9"/>
                      <a:pt x="29" y="-2"/>
                      <a:pt x="10" y="27"/>
                    </a:cubicBezTo>
                    <a:cubicBezTo>
                      <a:pt x="-9" y="54"/>
                      <a:pt x="-1" y="93"/>
                      <a:pt x="27" y="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96" name="Google Shape;4196;p30"/>
              <p:cNvSpPr/>
              <p:nvPr/>
            </p:nvSpPr>
            <p:spPr>
              <a:xfrm>
                <a:off x="6293947" y="3733656"/>
                <a:ext cx="39839" cy="31348"/>
              </a:xfrm>
              <a:custGeom>
                <a:rect b="b" l="l" r="r" t="t"/>
                <a:pathLst>
                  <a:path extrusionOk="0" h="96" w="122">
                    <a:moveTo>
                      <a:pt x="0" y="32"/>
                    </a:moveTo>
                    <a:cubicBezTo>
                      <a:pt x="4" y="39"/>
                      <a:pt x="10" y="45"/>
                      <a:pt x="17" y="49"/>
                    </a:cubicBezTo>
                    <a:cubicBezTo>
                      <a:pt x="45" y="68"/>
                      <a:pt x="83" y="61"/>
                      <a:pt x="102" y="33"/>
                    </a:cubicBezTo>
                    <a:cubicBezTo>
                      <a:pt x="109" y="23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2" y="68"/>
                    </a:cubicBezTo>
                    <a:cubicBezTo>
                      <a:pt x="93" y="96"/>
                      <a:pt x="55" y="104"/>
                      <a:pt x="27" y="85"/>
                    </a:cubicBezTo>
                    <a:cubicBezTo>
                      <a:pt x="9" y="73"/>
                      <a:pt x="-1" y="53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97" name="Google Shape;4197;p30"/>
              <p:cNvSpPr/>
              <p:nvPr/>
            </p:nvSpPr>
            <p:spPr>
              <a:xfrm>
                <a:off x="6497715" y="3714716"/>
                <a:ext cx="111027" cy="106125"/>
              </a:xfrm>
              <a:custGeom>
                <a:rect b="b" l="l" r="r" t="t"/>
                <a:pathLst>
                  <a:path extrusionOk="0" h="325" w="340">
                    <a:moveTo>
                      <a:pt x="147" y="0"/>
                    </a:moveTo>
                    <a:cubicBezTo>
                      <a:pt x="147" y="0"/>
                      <a:pt x="408" y="157"/>
                      <a:pt x="323" y="283"/>
                    </a:cubicBezTo>
                    <a:cubicBezTo>
                      <a:pt x="237" y="409"/>
                      <a:pt x="7" y="207"/>
                      <a:pt x="7" y="207"/>
                    </a:cubicBezTo>
                    <a:cubicBezTo>
                      <a:pt x="7" y="207"/>
                      <a:pt x="-49" y="38"/>
                      <a:pt x="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98" name="Google Shape;4198;p30"/>
              <p:cNvSpPr/>
              <p:nvPr/>
            </p:nvSpPr>
            <p:spPr>
              <a:xfrm>
                <a:off x="6497715" y="3752268"/>
                <a:ext cx="111027" cy="68573"/>
              </a:xfrm>
              <a:custGeom>
                <a:rect b="b" l="l" r="r" t="t"/>
                <a:pathLst>
                  <a:path extrusionOk="0" h="210" w="340">
                    <a:moveTo>
                      <a:pt x="7" y="92"/>
                    </a:moveTo>
                    <a:cubicBezTo>
                      <a:pt x="7" y="92"/>
                      <a:pt x="-7" y="48"/>
                      <a:pt x="4" y="0"/>
                    </a:cubicBezTo>
                    <a:cubicBezTo>
                      <a:pt x="5" y="4"/>
                      <a:pt x="6" y="6"/>
                      <a:pt x="6" y="6"/>
                    </a:cubicBezTo>
                    <a:cubicBezTo>
                      <a:pt x="6" y="6"/>
                      <a:pt x="237" y="208"/>
                      <a:pt x="322" y="82"/>
                    </a:cubicBezTo>
                    <a:cubicBezTo>
                      <a:pt x="325" y="77"/>
                      <a:pt x="327" y="72"/>
                      <a:pt x="330" y="67"/>
                    </a:cubicBezTo>
                    <a:cubicBezTo>
                      <a:pt x="343" y="101"/>
                      <a:pt x="345" y="135"/>
                      <a:pt x="323" y="168"/>
                    </a:cubicBezTo>
                    <a:cubicBezTo>
                      <a:pt x="237" y="294"/>
                      <a:pt x="7" y="92"/>
                      <a:pt x="7" y="9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7750" lIns="81625" spcFirstLastPara="1" rIns="81625" wrap="square" tIns="27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199" name="Google Shape;4199;p30"/>
              <p:cNvSpPr/>
              <p:nvPr/>
            </p:nvSpPr>
            <p:spPr>
              <a:xfrm>
                <a:off x="6984603" y="3291521"/>
                <a:ext cx="146294" cy="112003"/>
              </a:xfrm>
              <a:custGeom>
                <a:rect b="b" l="l" r="r" t="t"/>
                <a:pathLst>
                  <a:path extrusionOk="0" h="343" w="448">
                    <a:moveTo>
                      <a:pt x="443" y="19"/>
                    </a:moveTo>
                    <a:cubicBezTo>
                      <a:pt x="390" y="46"/>
                      <a:pt x="338" y="78"/>
                      <a:pt x="289" y="110"/>
                    </a:cubicBezTo>
                    <a:cubicBezTo>
                      <a:pt x="190" y="175"/>
                      <a:pt x="95" y="249"/>
                      <a:pt x="18" y="339"/>
                    </a:cubicBezTo>
                    <a:cubicBezTo>
                      <a:pt x="10" y="349"/>
                      <a:pt x="-6" y="337"/>
                      <a:pt x="2" y="327"/>
                    </a:cubicBezTo>
                    <a:cubicBezTo>
                      <a:pt x="80" y="235"/>
                      <a:pt x="176" y="160"/>
                      <a:pt x="277" y="94"/>
                    </a:cubicBezTo>
                    <a:cubicBezTo>
                      <a:pt x="328" y="61"/>
                      <a:pt x="381" y="28"/>
                      <a:pt x="435" y="1"/>
                    </a:cubicBezTo>
                    <a:cubicBezTo>
                      <a:pt x="447" y="-5"/>
                      <a:pt x="454" y="14"/>
                      <a:pt x="443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00" name="Google Shape;4200;p30"/>
              <p:cNvSpPr/>
              <p:nvPr/>
            </p:nvSpPr>
            <p:spPr>
              <a:xfrm>
                <a:off x="6964030" y="3228825"/>
                <a:ext cx="70535" cy="157392"/>
              </a:xfrm>
              <a:custGeom>
                <a:rect b="b" l="l" r="r" t="t"/>
                <a:pathLst>
                  <a:path extrusionOk="0" h="482" w="216">
                    <a:moveTo>
                      <a:pt x="215" y="13"/>
                    </a:moveTo>
                    <a:cubicBezTo>
                      <a:pt x="158" y="149"/>
                      <a:pt x="101" y="284"/>
                      <a:pt x="44" y="419"/>
                    </a:cubicBezTo>
                    <a:cubicBezTo>
                      <a:pt x="36" y="438"/>
                      <a:pt x="27" y="457"/>
                      <a:pt x="19" y="476"/>
                    </a:cubicBezTo>
                    <a:cubicBezTo>
                      <a:pt x="14" y="488"/>
                      <a:pt x="-4" y="480"/>
                      <a:pt x="1" y="468"/>
                    </a:cubicBezTo>
                    <a:cubicBezTo>
                      <a:pt x="58" y="333"/>
                      <a:pt x="115" y="198"/>
                      <a:pt x="172" y="63"/>
                    </a:cubicBezTo>
                    <a:cubicBezTo>
                      <a:pt x="180" y="44"/>
                      <a:pt x="188" y="25"/>
                      <a:pt x="196" y="6"/>
                    </a:cubicBezTo>
                    <a:cubicBezTo>
                      <a:pt x="201" y="-6"/>
                      <a:pt x="220" y="2"/>
                      <a:pt x="215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01" name="Google Shape;4201;p30"/>
              <p:cNvSpPr/>
              <p:nvPr/>
            </p:nvSpPr>
            <p:spPr>
              <a:xfrm>
                <a:off x="6918313" y="3204335"/>
                <a:ext cx="29716" cy="180577"/>
              </a:xfrm>
              <a:custGeom>
                <a:rect b="b" l="l" r="r" t="t"/>
                <a:pathLst>
                  <a:path extrusionOk="0" h="553" w="91">
                    <a:moveTo>
                      <a:pt x="1" y="14"/>
                    </a:moveTo>
                    <a:cubicBezTo>
                      <a:pt x="18" y="71"/>
                      <a:pt x="32" y="129"/>
                      <a:pt x="43" y="187"/>
                    </a:cubicBezTo>
                    <a:cubicBezTo>
                      <a:pt x="65" y="304"/>
                      <a:pt x="79" y="423"/>
                      <a:pt x="67" y="541"/>
                    </a:cubicBezTo>
                    <a:cubicBezTo>
                      <a:pt x="66" y="554"/>
                      <a:pt x="86" y="557"/>
                      <a:pt x="87" y="544"/>
                    </a:cubicBezTo>
                    <a:cubicBezTo>
                      <a:pt x="99" y="424"/>
                      <a:pt x="85" y="303"/>
                      <a:pt x="63" y="185"/>
                    </a:cubicBezTo>
                    <a:cubicBezTo>
                      <a:pt x="51" y="125"/>
                      <a:pt x="37" y="65"/>
                      <a:pt x="19" y="6"/>
                    </a:cubicBezTo>
                    <a:cubicBezTo>
                      <a:pt x="15" y="-6"/>
                      <a:pt x="-3" y="2"/>
                      <a:pt x="1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02" name="Google Shape;4202;p30"/>
              <p:cNvSpPr/>
              <p:nvPr/>
            </p:nvSpPr>
            <p:spPr>
              <a:xfrm>
                <a:off x="6893495" y="3227519"/>
                <a:ext cx="211931" cy="197883"/>
              </a:xfrm>
              <a:custGeom>
                <a:rect b="b" l="l" r="r" t="t"/>
                <a:pathLst>
                  <a:path extrusionOk="0" h="606" w="649">
                    <a:moveTo>
                      <a:pt x="14" y="95"/>
                    </a:moveTo>
                    <a:cubicBezTo>
                      <a:pt x="67" y="67"/>
                      <a:pt x="151" y="351"/>
                      <a:pt x="151" y="351"/>
                    </a:cubicBezTo>
                    <a:cubicBezTo>
                      <a:pt x="151" y="351"/>
                      <a:pt x="136" y="8"/>
                      <a:pt x="222" y="0"/>
                    </a:cubicBezTo>
                    <a:cubicBezTo>
                      <a:pt x="308" y="-8"/>
                      <a:pt x="264" y="386"/>
                      <a:pt x="264" y="386"/>
                    </a:cubicBezTo>
                    <a:cubicBezTo>
                      <a:pt x="264" y="386"/>
                      <a:pt x="517" y="80"/>
                      <a:pt x="571" y="147"/>
                    </a:cubicBezTo>
                    <a:cubicBezTo>
                      <a:pt x="626" y="214"/>
                      <a:pt x="369" y="443"/>
                      <a:pt x="369" y="443"/>
                    </a:cubicBezTo>
                    <a:cubicBezTo>
                      <a:pt x="369" y="443"/>
                      <a:pt x="631" y="305"/>
                      <a:pt x="648" y="362"/>
                    </a:cubicBezTo>
                    <a:cubicBezTo>
                      <a:pt x="665" y="420"/>
                      <a:pt x="309" y="606"/>
                      <a:pt x="309" y="606"/>
                    </a:cubicBezTo>
                    <a:lnTo>
                      <a:pt x="192" y="556"/>
                    </a:lnTo>
                    <a:lnTo>
                      <a:pt x="76" y="507"/>
                    </a:lnTo>
                    <a:cubicBezTo>
                      <a:pt x="76" y="507"/>
                      <a:pt x="-39" y="123"/>
                      <a:pt x="14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03" name="Google Shape;4203;p30"/>
              <p:cNvSpPr/>
              <p:nvPr/>
            </p:nvSpPr>
            <p:spPr>
              <a:xfrm>
                <a:off x="7110652" y="3272908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0"/>
                      <a:pt x="105" y="116"/>
                      <a:pt x="118" y="85"/>
                    </a:cubicBezTo>
                    <a:cubicBezTo>
                      <a:pt x="131" y="54"/>
                      <a:pt x="117" y="18"/>
                      <a:pt x="86" y="4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04" name="Google Shape;4204;p30"/>
              <p:cNvSpPr/>
              <p:nvPr/>
            </p:nvSpPr>
            <p:spPr>
              <a:xfrm>
                <a:off x="7110652" y="3273234"/>
                <a:ext cx="34288" cy="39511"/>
              </a:xfrm>
              <a:custGeom>
                <a:rect b="b" l="l" r="r" t="t"/>
                <a:pathLst>
                  <a:path extrusionOk="0" h="121" w="105">
                    <a:moveTo>
                      <a:pt x="51" y="0"/>
                    </a:moveTo>
                    <a:cubicBezTo>
                      <a:pt x="46" y="5"/>
                      <a:pt x="41" y="12"/>
                      <a:pt x="38" y="19"/>
                    </a:cubicBezTo>
                    <a:cubicBezTo>
                      <a:pt x="25" y="50"/>
                      <a:pt x="39" y="86"/>
                      <a:pt x="70" y="100"/>
                    </a:cubicBezTo>
                    <a:cubicBezTo>
                      <a:pt x="82" y="104"/>
                      <a:pt x="94" y="105"/>
                      <a:pt x="105" y="103"/>
                    </a:cubicBezTo>
                    <a:cubicBezTo>
                      <a:pt x="88" y="120"/>
                      <a:pt x="61" y="126"/>
                      <a:pt x="38" y="116"/>
                    </a:cubicBezTo>
                    <a:cubicBezTo>
                      <a:pt x="7" y="103"/>
                      <a:pt x="-8" y="67"/>
                      <a:pt x="5" y="36"/>
                    </a:cubicBezTo>
                    <a:cubicBezTo>
                      <a:pt x="14" y="16"/>
                      <a:pt x="31" y="3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05" name="Google Shape;4205;p30"/>
              <p:cNvSpPr/>
              <p:nvPr/>
            </p:nvSpPr>
            <p:spPr>
              <a:xfrm>
                <a:off x="7013340" y="3210539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0"/>
                      <a:pt x="105" y="116"/>
                      <a:pt x="118" y="84"/>
                    </a:cubicBezTo>
                    <a:cubicBezTo>
                      <a:pt x="131" y="53"/>
                      <a:pt x="117" y="17"/>
                      <a:pt x="85" y="4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06" name="Google Shape;4206;p30"/>
              <p:cNvSpPr/>
              <p:nvPr/>
            </p:nvSpPr>
            <p:spPr>
              <a:xfrm>
                <a:off x="7013340" y="3210539"/>
                <a:ext cx="34288" cy="39838"/>
              </a:xfrm>
              <a:custGeom>
                <a:rect b="b" l="l" r="r" t="t"/>
                <a:pathLst>
                  <a:path extrusionOk="0" h="122" w="105">
                    <a:moveTo>
                      <a:pt x="51" y="0"/>
                    </a:moveTo>
                    <a:cubicBezTo>
                      <a:pt x="46" y="6"/>
                      <a:pt x="41" y="12"/>
                      <a:pt x="38" y="20"/>
                    </a:cubicBezTo>
                    <a:cubicBezTo>
                      <a:pt x="25" y="51"/>
                      <a:pt x="39" y="87"/>
                      <a:pt x="70" y="100"/>
                    </a:cubicBezTo>
                    <a:cubicBezTo>
                      <a:pt x="82" y="105"/>
                      <a:pt x="94" y="106"/>
                      <a:pt x="105" y="104"/>
                    </a:cubicBezTo>
                    <a:cubicBezTo>
                      <a:pt x="88" y="121"/>
                      <a:pt x="61" y="127"/>
                      <a:pt x="38" y="117"/>
                    </a:cubicBezTo>
                    <a:cubicBezTo>
                      <a:pt x="7" y="104"/>
                      <a:pt x="-8" y="68"/>
                      <a:pt x="5" y="37"/>
                    </a:cubicBezTo>
                    <a:cubicBezTo>
                      <a:pt x="14" y="17"/>
                      <a:pt x="31" y="4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07" name="Google Shape;4207;p30"/>
              <p:cNvSpPr/>
              <p:nvPr/>
            </p:nvSpPr>
            <p:spPr>
              <a:xfrm>
                <a:off x="6899700" y="318376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1"/>
                      <a:pt x="105" y="116"/>
                      <a:pt x="118" y="85"/>
                    </a:cubicBezTo>
                    <a:cubicBezTo>
                      <a:pt x="131" y="54"/>
                      <a:pt x="117" y="18"/>
                      <a:pt x="85" y="5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08" name="Google Shape;4208;p30"/>
              <p:cNvSpPr/>
              <p:nvPr/>
            </p:nvSpPr>
            <p:spPr>
              <a:xfrm>
                <a:off x="6899700" y="3184089"/>
                <a:ext cx="34288" cy="39511"/>
              </a:xfrm>
              <a:custGeom>
                <a:rect b="b" l="l" r="r" t="t"/>
                <a:pathLst>
                  <a:path extrusionOk="0" h="121" w="105">
                    <a:moveTo>
                      <a:pt x="51" y="0"/>
                    </a:moveTo>
                    <a:cubicBezTo>
                      <a:pt x="46" y="5"/>
                      <a:pt x="41" y="12"/>
                      <a:pt x="38" y="19"/>
                    </a:cubicBezTo>
                    <a:cubicBezTo>
                      <a:pt x="25" y="51"/>
                      <a:pt x="39" y="86"/>
                      <a:pt x="70" y="100"/>
                    </a:cubicBezTo>
                    <a:cubicBezTo>
                      <a:pt x="82" y="104"/>
                      <a:pt x="93" y="105"/>
                      <a:pt x="105" y="103"/>
                    </a:cubicBezTo>
                    <a:cubicBezTo>
                      <a:pt x="88" y="120"/>
                      <a:pt x="61" y="126"/>
                      <a:pt x="38" y="116"/>
                    </a:cubicBezTo>
                    <a:cubicBezTo>
                      <a:pt x="7" y="103"/>
                      <a:pt x="-8" y="67"/>
                      <a:pt x="5" y="36"/>
                    </a:cubicBezTo>
                    <a:cubicBezTo>
                      <a:pt x="14" y="16"/>
                      <a:pt x="31" y="3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09" name="Google Shape;4209;p30"/>
              <p:cNvSpPr/>
              <p:nvPr/>
            </p:nvSpPr>
            <p:spPr>
              <a:xfrm>
                <a:off x="6895781" y="3386870"/>
                <a:ext cx="98618" cy="115269"/>
              </a:xfrm>
              <a:custGeom>
                <a:rect b="b" l="l" r="r" t="t"/>
                <a:pathLst>
                  <a:path extrusionOk="0" h="353" w="302">
                    <a:moveTo>
                      <a:pt x="302" y="118"/>
                    </a:moveTo>
                    <a:cubicBezTo>
                      <a:pt x="302" y="118"/>
                      <a:pt x="199" y="404"/>
                      <a:pt x="59" y="345"/>
                    </a:cubicBezTo>
                    <a:cubicBezTo>
                      <a:pt x="-81" y="286"/>
                      <a:pt x="72" y="20"/>
                      <a:pt x="72" y="20"/>
                    </a:cubicBezTo>
                    <a:cubicBezTo>
                      <a:pt x="72" y="20"/>
                      <a:pt x="227" y="-67"/>
                      <a:pt x="302" y="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10" name="Google Shape;4210;p30"/>
              <p:cNvSpPr/>
              <p:nvPr/>
            </p:nvSpPr>
            <p:spPr>
              <a:xfrm>
                <a:off x="6895781" y="3386870"/>
                <a:ext cx="52901" cy="115269"/>
              </a:xfrm>
              <a:custGeom>
                <a:rect b="b" l="l" r="r" t="t"/>
                <a:pathLst>
                  <a:path extrusionOk="0" h="353" w="162">
                    <a:moveTo>
                      <a:pt x="72" y="20"/>
                    </a:moveTo>
                    <a:cubicBezTo>
                      <a:pt x="72" y="20"/>
                      <a:pt x="112" y="-2"/>
                      <a:pt x="162" y="0"/>
                    </a:cubicBezTo>
                    <a:cubicBezTo>
                      <a:pt x="158" y="2"/>
                      <a:pt x="156" y="3"/>
                      <a:pt x="156" y="3"/>
                    </a:cubicBezTo>
                    <a:cubicBezTo>
                      <a:pt x="156" y="3"/>
                      <a:pt x="3" y="268"/>
                      <a:pt x="143" y="327"/>
                    </a:cubicBezTo>
                    <a:cubicBezTo>
                      <a:pt x="148" y="330"/>
                      <a:pt x="154" y="331"/>
                      <a:pt x="159" y="332"/>
                    </a:cubicBezTo>
                    <a:cubicBezTo>
                      <a:pt x="129" y="352"/>
                      <a:pt x="95" y="360"/>
                      <a:pt x="59" y="345"/>
                    </a:cubicBezTo>
                    <a:cubicBezTo>
                      <a:pt x="-81" y="286"/>
                      <a:pt x="72" y="20"/>
                      <a:pt x="72" y="2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11" name="Google Shape;4211;p30"/>
              <p:cNvSpPr/>
              <p:nvPr/>
            </p:nvSpPr>
            <p:spPr>
              <a:xfrm>
                <a:off x="6549637" y="3068821"/>
                <a:ext cx="165887" cy="231843"/>
              </a:xfrm>
              <a:custGeom>
                <a:rect b="b" l="l" r="r" t="t"/>
                <a:pathLst>
                  <a:path extrusionOk="0" h="710" w="508">
                    <a:moveTo>
                      <a:pt x="494" y="710"/>
                    </a:moveTo>
                    <a:cubicBezTo>
                      <a:pt x="494" y="710"/>
                      <a:pt x="638" y="299"/>
                      <a:pt x="0" y="0"/>
                    </a:cubicBezTo>
                    <a:cubicBezTo>
                      <a:pt x="0" y="0"/>
                      <a:pt x="53" y="492"/>
                      <a:pt x="494" y="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12" name="Google Shape;4212;p30"/>
              <p:cNvSpPr/>
              <p:nvPr/>
            </p:nvSpPr>
            <p:spPr>
              <a:xfrm>
                <a:off x="6549637" y="3068821"/>
                <a:ext cx="164255" cy="231843"/>
              </a:xfrm>
              <a:custGeom>
                <a:rect b="b" l="l" r="r" t="t"/>
                <a:pathLst>
                  <a:path extrusionOk="0" h="710" w="503">
                    <a:moveTo>
                      <a:pt x="56" y="28"/>
                    </a:moveTo>
                    <a:cubicBezTo>
                      <a:pt x="83" y="156"/>
                      <a:pt x="181" y="485"/>
                      <a:pt x="503" y="665"/>
                    </a:cubicBezTo>
                    <a:cubicBezTo>
                      <a:pt x="499" y="694"/>
                      <a:pt x="494" y="710"/>
                      <a:pt x="494" y="710"/>
                    </a:cubicBezTo>
                    <a:cubicBezTo>
                      <a:pt x="53" y="492"/>
                      <a:pt x="0" y="0"/>
                      <a:pt x="0" y="0"/>
                    </a:cubicBezTo>
                    <a:cubicBezTo>
                      <a:pt x="19" y="9"/>
                      <a:pt x="38" y="19"/>
                      <a:pt x="56" y="2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13" name="Google Shape;4213;p30"/>
              <p:cNvSpPr/>
              <p:nvPr/>
            </p:nvSpPr>
            <p:spPr>
              <a:xfrm>
                <a:off x="6714545" y="3313725"/>
                <a:ext cx="128661" cy="257967"/>
              </a:xfrm>
              <a:custGeom>
                <a:rect b="b" l="l" r="r" t="t"/>
                <a:pathLst>
                  <a:path extrusionOk="0" h="790" w="394">
                    <a:moveTo>
                      <a:pt x="41" y="790"/>
                    </a:moveTo>
                    <a:cubicBezTo>
                      <a:pt x="41" y="790"/>
                      <a:pt x="-177" y="413"/>
                      <a:pt x="393" y="0"/>
                    </a:cubicBezTo>
                    <a:cubicBezTo>
                      <a:pt x="393" y="0"/>
                      <a:pt x="433" y="493"/>
                      <a:pt x="41" y="7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14" name="Google Shape;4214;p30"/>
              <p:cNvSpPr/>
              <p:nvPr/>
            </p:nvSpPr>
            <p:spPr>
              <a:xfrm>
                <a:off x="6722056" y="3313725"/>
                <a:ext cx="121150" cy="257967"/>
              </a:xfrm>
              <a:custGeom>
                <a:rect b="b" l="l" r="r" t="t"/>
                <a:pathLst>
                  <a:path extrusionOk="0" h="790" w="371">
                    <a:moveTo>
                      <a:pt x="320" y="38"/>
                    </a:moveTo>
                    <a:cubicBezTo>
                      <a:pt x="318" y="168"/>
                      <a:pt x="283" y="510"/>
                      <a:pt x="0" y="748"/>
                    </a:cubicBezTo>
                    <a:cubicBezTo>
                      <a:pt x="9" y="775"/>
                      <a:pt x="18" y="790"/>
                      <a:pt x="18" y="790"/>
                    </a:cubicBezTo>
                    <a:cubicBezTo>
                      <a:pt x="410" y="493"/>
                      <a:pt x="370" y="0"/>
                      <a:pt x="370" y="0"/>
                    </a:cubicBezTo>
                    <a:cubicBezTo>
                      <a:pt x="353" y="13"/>
                      <a:pt x="336" y="25"/>
                      <a:pt x="320" y="3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15" name="Google Shape;4215;p30"/>
              <p:cNvSpPr/>
              <p:nvPr/>
            </p:nvSpPr>
            <p:spPr>
              <a:xfrm>
                <a:off x="6385055" y="3427361"/>
                <a:ext cx="252423" cy="128004"/>
              </a:xfrm>
              <a:custGeom>
                <a:rect b="b" l="l" r="r" t="t"/>
                <a:pathLst>
                  <a:path extrusionOk="0" h="392" w="773">
                    <a:moveTo>
                      <a:pt x="773" y="391"/>
                    </a:moveTo>
                    <a:cubicBezTo>
                      <a:pt x="773" y="391"/>
                      <a:pt x="703" y="-39"/>
                      <a:pt x="0" y="2"/>
                    </a:cubicBezTo>
                    <a:cubicBezTo>
                      <a:pt x="0" y="2"/>
                      <a:pt x="281" y="409"/>
                      <a:pt x="773" y="3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16" name="Google Shape;4216;p30"/>
              <p:cNvSpPr/>
              <p:nvPr/>
            </p:nvSpPr>
            <p:spPr>
              <a:xfrm>
                <a:off x="6385055" y="3427361"/>
                <a:ext cx="252423" cy="128004"/>
              </a:xfrm>
              <a:custGeom>
                <a:rect b="b" l="l" r="r" t="t"/>
                <a:pathLst>
                  <a:path extrusionOk="0" h="392" w="773">
                    <a:moveTo>
                      <a:pt x="63" y="0"/>
                    </a:moveTo>
                    <a:cubicBezTo>
                      <a:pt x="147" y="99"/>
                      <a:pt x="390" y="342"/>
                      <a:pt x="760" y="347"/>
                    </a:cubicBezTo>
                    <a:cubicBezTo>
                      <a:pt x="770" y="374"/>
                      <a:pt x="773" y="391"/>
                      <a:pt x="773" y="391"/>
                    </a:cubicBezTo>
                    <a:cubicBezTo>
                      <a:pt x="281" y="409"/>
                      <a:pt x="0" y="2"/>
                      <a:pt x="0" y="2"/>
                    </a:cubicBezTo>
                    <a:cubicBezTo>
                      <a:pt x="22" y="1"/>
                      <a:pt x="43" y="0"/>
                      <a:pt x="6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17" name="Google Shape;4217;p30"/>
              <p:cNvSpPr/>
              <p:nvPr/>
            </p:nvSpPr>
            <p:spPr>
              <a:xfrm>
                <a:off x="6793897" y="3728104"/>
                <a:ext cx="136824" cy="253068"/>
              </a:xfrm>
              <a:custGeom>
                <a:rect b="b" l="l" r="r" t="t"/>
                <a:pathLst>
                  <a:path extrusionOk="0" h="775" w="419">
                    <a:moveTo>
                      <a:pt x="33" y="775"/>
                    </a:moveTo>
                    <a:cubicBezTo>
                      <a:pt x="33" y="775"/>
                      <a:pt x="-169" y="389"/>
                      <a:pt x="419" y="0"/>
                    </a:cubicBezTo>
                    <a:cubicBezTo>
                      <a:pt x="419" y="0"/>
                      <a:pt x="438" y="494"/>
                      <a:pt x="33" y="7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18" name="Google Shape;4218;p30"/>
              <p:cNvSpPr/>
              <p:nvPr/>
            </p:nvSpPr>
            <p:spPr>
              <a:xfrm>
                <a:off x="6799449" y="3728104"/>
                <a:ext cx="131273" cy="253068"/>
              </a:xfrm>
              <a:custGeom>
                <a:rect b="b" l="l" r="r" t="t"/>
                <a:pathLst>
                  <a:path extrusionOk="0" h="775" w="402">
                    <a:moveTo>
                      <a:pt x="350" y="36"/>
                    </a:moveTo>
                    <a:cubicBezTo>
                      <a:pt x="342" y="166"/>
                      <a:pt x="293" y="506"/>
                      <a:pt x="0" y="732"/>
                    </a:cubicBezTo>
                    <a:cubicBezTo>
                      <a:pt x="8" y="759"/>
                      <a:pt x="16" y="775"/>
                      <a:pt x="16" y="775"/>
                    </a:cubicBezTo>
                    <a:cubicBezTo>
                      <a:pt x="421" y="494"/>
                      <a:pt x="402" y="0"/>
                      <a:pt x="402" y="0"/>
                    </a:cubicBezTo>
                    <a:cubicBezTo>
                      <a:pt x="384" y="12"/>
                      <a:pt x="366" y="24"/>
                      <a:pt x="350" y="3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19" name="Google Shape;4219;p30"/>
              <p:cNvSpPr/>
              <p:nvPr/>
            </p:nvSpPr>
            <p:spPr>
              <a:xfrm>
                <a:off x="6636500" y="3780351"/>
                <a:ext cx="148254" cy="130943"/>
              </a:xfrm>
              <a:custGeom>
                <a:rect b="b" l="l" r="r" t="t"/>
                <a:pathLst>
                  <a:path extrusionOk="0" h="401" w="454">
                    <a:moveTo>
                      <a:pt x="454" y="401"/>
                    </a:moveTo>
                    <a:cubicBezTo>
                      <a:pt x="454" y="401"/>
                      <a:pt x="484" y="97"/>
                      <a:pt x="0" y="0"/>
                    </a:cubicBezTo>
                    <a:cubicBezTo>
                      <a:pt x="0" y="0"/>
                      <a:pt x="118" y="325"/>
                      <a:pt x="454" y="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20" name="Google Shape;4220;p30"/>
              <p:cNvSpPr/>
              <p:nvPr/>
            </p:nvSpPr>
            <p:spPr>
              <a:xfrm>
                <a:off x="6636500" y="3780351"/>
                <a:ext cx="148580" cy="130943"/>
              </a:xfrm>
              <a:custGeom>
                <a:rect b="b" l="l" r="r" t="t"/>
                <a:pathLst>
                  <a:path extrusionOk="0" h="401" w="455">
                    <a:moveTo>
                      <a:pt x="43" y="9"/>
                    </a:moveTo>
                    <a:cubicBezTo>
                      <a:pt x="82" y="92"/>
                      <a:pt x="204" y="300"/>
                      <a:pt x="454" y="369"/>
                    </a:cubicBezTo>
                    <a:cubicBezTo>
                      <a:pt x="456" y="389"/>
                      <a:pt x="454" y="401"/>
                      <a:pt x="454" y="401"/>
                    </a:cubicBezTo>
                    <a:cubicBezTo>
                      <a:pt x="118" y="325"/>
                      <a:pt x="0" y="0"/>
                      <a:pt x="0" y="0"/>
                    </a:cubicBezTo>
                    <a:cubicBezTo>
                      <a:pt x="15" y="3"/>
                      <a:pt x="29" y="6"/>
                      <a:pt x="43" y="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21" name="Google Shape;4221;p30"/>
              <p:cNvSpPr/>
              <p:nvPr/>
            </p:nvSpPr>
            <p:spPr>
              <a:xfrm>
                <a:off x="6569230" y="3995214"/>
                <a:ext cx="273975" cy="142045"/>
              </a:xfrm>
              <a:custGeom>
                <a:rect b="b" l="l" r="r" t="t"/>
                <a:pathLst>
                  <a:path extrusionOk="0" h="435" w="839">
                    <a:moveTo>
                      <a:pt x="839" y="434"/>
                    </a:moveTo>
                    <a:cubicBezTo>
                      <a:pt x="839" y="434"/>
                      <a:pt x="765" y="-45"/>
                      <a:pt x="0" y="3"/>
                    </a:cubicBezTo>
                    <a:cubicBezTo>
                      <a:pt x="0" y="3"/>
                      <a:pt x="304" y="456"/>
                      <a:pt x="839" y="4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22" name="Google Shape;4222;p30"/>
              <p:cNvSpPr/>
              <p:nvPr/>
            </p:nvSpPr>
            <p:spPr>
              <a:xfrm>
                <a:off x="6569230" y="3995214"/>
                <a:ext cx="273975" cy="142045"/>
              </a:xfrm>
              <a:custGeom>
                <a:rect b="b" l="l" r="r" t="t"/>
                <a:pathLst>
                  <a:path extrusionOk="0" h="435" w="839">
                    <a:moveTo>
                      <a:pt x="68" y="0"/>
                    </a:moveTo>
                    <a:cubicBezTo>
                      <a:pt x="159" y="111"/>
                      <a:pt x="423" y="381"/>
                      <a:pt x="826" y="385"/>
                    </a:cubicBezTo>
                    <a:cubicBezTo>
                      <a:pt x="836" y="415"/>
                      <a:pt x="839" y="434"/>
                      <a:pt x="839" y="434"/>
                    </a:cubicBezTo>
                    <a:cubicBezTo>
                      <a:pt x="304" y="456"/>
                      <a:pt x="0" y="3"/>
                      <a:pt x="0" y="3"/>
                    </a:cubicBezTo>
                    <a:cubicBezTo>
                      <a:pt x="23" y="2"/>
                      <a:pt x="46" y="1"/>
                      <a:pt x="6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4223" name="Google Shape;4223;p30"/>
            <p:cNvGrpSpPr/>
            <p:nvPr/>
          </p:nvGrpSpPr>
          <p:grpSpPr>
            <a:xfrm>
              <a:off x="5032807" y="4129748"/>
              <a:ext cx="1693163" cy="954476"/>
              <a:chOff x="5032807" y="4129748"/>
              <a:chExt cx="1693163" cy="954476"/>
            </a:xfrm>
          </p:grpSpPr>
          <p:sp>
            <p:nvSpPr>
              <p:cNvPr id="4224" name="Google Shape;4224;p30"/>
              <p:cNvSpPr/>
              <p:nvPr/>
            </p:nvSpPr>
            <p:spPr>
              <a:xfrm>
                <a:off x="5261719" y="4368775"/>
                <a:ext cx="1464250" cy="519525"/>
              </a:xfrm>
              <a:custGeom>
                <a:rect b="b" l="l" r="r" t="t"/>
                <a:pathLst>
                  <a:path extrusionOk="0" h="1591" w="4484">
                    <a:moveTo>
                      <a:pt x="2464" y="178"/>
                    </a:moveTo>
                    <a:cubicBezTo>
                      <a:pt x="2511" y="273"/>
                      <a:pt x="2572" y="362"/>
                      <a:pt x="2634" y="447"/>
                    </a:cubicBezTo>
                    <a:cubicBezTo>
                      <a:pt x="2777" y="643"/>
                      <a:pt x="2947" y="820"/>
                      <a:pt x="3140" y="966"/>
                    </a:cubicBezTo>
                    <a:cubicBezTo>
                      <a:pt x="3234" y="1037"/>
                      <a:pt x="3333" y="1098"/>
                      <a:pt x="3436" y="1153"/>
                    </a:cubicBezTo>
                    <a:cubicBezTo>
                      <a:pt x="3384" y="1138"/>
                      <a:pt x="3333" y="1125"/>
                      <a:pt x="3281" y="1112"/>
                    </a:cubicBezTo>
                    <a:cubicBezTo>
                      <a:pt x="3279" y="1108"/>
                      <a:pt x="3276" y="1105"/>
                      <a:pt x="3271" y="1105"/>
                    </a:cubicBezTo>
                    <a:cubicBezTo>
                      <a:pt x="3255" y="1102"/>
                      <a:pt x="3240" y="1100"/>
                      <a:pt x="3224" y="1098"/>
                    </a:cubicBezTo>
                    <a:cubicBezTo>
                      <a:pt x="3136" y="1076"/>
                      <a:pt x="3048" y="1056"/>
                      <a:pt x="2960" y="1038"/>
                    </a:cubicBezTo>
                    <a:cubicBezTo>
                      <a:pt x="2966" y="1031"/>
                      <a:pt x="2966" y="1017"/>
                      <a:pt x="2954" y="1013"/>
                    </a:cubicBezTo>
                    <a:cubicBezTo>
                      <a:pt x="2312" y="805"/>
                      <a:pt x="1668" y="519"/>
                      <a:pt x="1141" y="89"/>
                    </a:cubicBezTo>
                    <a:cubicBezTo>
                      <a:pt x="1107" y="61"/>
                      <a:pt x="1075" y="28"/>
                      <a:pt x="1039" y="3"/>
                    </a:cubicBezTo>
                    <a:cubicBezTo>
                      <a:pt x="1023" y="-8"/>
                      <a:pt x="1008" y="17"/>
                      <a:pt x="1024" y="28"/>
                    </a:cubicBezTo>
                    <a:cubicBezTo>
                      <a:pt x="1048" y="45"/>
                      <a:pt x="1081" y="78"/>
                      <a:pt x="1108" y="100"/>
                    </a:cubicBezTo>
                    <a:cubicBezTo>
                      <a:pt x="1178" y="158"/>
                      <a:pt x="1250" y="212"/>
                      <a:pt x="1324" y="264"/>
                    </a:cubicBezTo>
                    <a:cubicBezTo>
                      <a:pt x="1596" y="456"/>
                      <a:pt x="1890" y="616"/>
                      <a:pt x="2194" y="753"/>
                    </a:cubicBezTo>
                    <a:cubicBezTo>
                      <a:pt x="2421" y="856"/>
                      <a:pt x="2655" y="945"/>
                      <a:pt x="2892" y="1024"/>
                    </a:cubicBezTo>
                    <a:cubicBezTo>
                      <a:pt x="2626" y="971"/>
                      <a:pt x="2357" y="930"/>
                      <a:pt x="2087" y="901"/>
                    </a:cubicBezTo>
                    <a:cubicBezTo>
                      <a:pt x="1505" y="839"/>
                      <a:pt x="915" y="825"/>
                      <a:pt x="330" y="865"/>
                    </a:cubicBezTo>
                    <a:cubicBezTo>
                      <a:pt x="223" y="872"/>
                      <a:pt x="117" y="880"/>
                      <a:pt x="11" y="894"/>
                    </a:cubicBezTo>
                    <a:cubicBezTo>
                      <a:pt x="-8" y="896"/>
                      <a:pt x="-1" y="925"/>
                      <a:pt x="18" y="923"/>
                    </a:cubicBezTo>
                    <a:cubicBezTo>
                      <a:pt x="322" y="883"/>
                      <a:pt x="641" y="874"/>
                      <a:pt x="949" y="873"/>
                    </a:cubicBezTo>
                    <a:cubicBezTo>
                      <a:pt x="1649" y="870"/>
                      <a:pt x="2352" y="935"/>
                      <a:pt x="3037" y="1085"/>
                    </a:cubicBezTo>
                    <a:cubicBezTo>
                      <a:pt x="2804" y="1084"/>
                      <a:pt x="2572" y="1133"/>
                      <a:pt x="2351" y="1200"/>
                    </a:cubicBezTo>
                    <a:cubicBezTo>
                      <a:pt x="2110" y="1274"/>
                      <a:pt x="1877" y="1372"/>
                      <a:pt x="1654" y="1488"/>
                    </a:cubicBezTo>
                    <a:cubicBezTo>
                      <a:pt x="1608" y="1512"/>
                      <a:pt x="1563" y="1536"/>
                      <a:pt x="1518" y="1562"/>
                    </a:cubicBezTo>
                    <a:cubicBezTo>
                      <a:pt x="1502" y="1572"/>
                      <a:pt x="1516" y="1598"/>
                      <a:pt x="1533" y="1589"/>
                    </a:cubicBezTo>
                    <a:cubicBezTo>
                      <a:pt x="1649" y="1519"/>
                      <a:pt x="1772" y="1460"/>
                      <a:pt x="1895" y="1405"/>
                    </a:cubicBezTo>
                    <a:cubicBezTo>
                      <a:pt x="2161" y="1285"/>
                      <a:pt x="2441" y="1188"/>
                      <a:pt x="2730" y="1141"/>
                    </a:cubicBezTo>
                    <a:cubicBezTo>
                      <a:pt x="2891" y="1115"/>
                      <a:pt x="3055" y="1106"/>
                      <a:pt x="3217" y="1127"/>
                    </a:cubicBezTo>
                    <a:cubicBezTo>
                      <a:pt x="3644" y="1231"/>
                      <a:pt x="4062" y="1371"/>
                      <a:pt x="4461" y="1557"/>
                    </a:cubicBezTo>
                    <a:cubicBezTo>
                      <a:pt x="4478" y="1565"/>
                      <a:pt x="4494" y="1539"/>
                      <a:pt x="4477" y="1531"/>
                    </a:cubicBezTo>
                    <a:cubicBezTo>
                      <a:pt x="4193" y="1399"/>
                      <a:pt x="3901" y="1290"/>
                      <a:pt x="3602" y="1200"/>
                    </a:cubicBezTo>
                    <a:cubicBezTo>
                      <a:pt x="3601" y="1200"/>
                      <a:pt x="3601" y="1199"/>
                      <a:pt x="3600" y="1199"/>
                    </a:cubicBezTo>
                    <a:cubicBezTo>
                      <a:pt x="3159" y="1010"/>
                      <a:pt x="2787" y="664"/>
                      <a:pt x="2541" y="254"/>
                    </a:cubicBezTo>
                    <a:cubicBezTo>
                      <a:pt x="2523" y="224"/>
                      <a:pt x="2505" y="194"/>
                      <a:pt x="2490" y="163"/>
                    </a:cubicBezTo>
                    <a:cubicBezTo>
                      <a:pt x="2482" y="146"/>
                      <a:pt x="2455" y="161"/>
                      <a:pt x="2464" y="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5" name="Google Shape;4225;p30"/>
              <p:cNvSpPr/>
              <p:nvPr/>
            </p:nvSpPr>
            <p:spPr>
              <a:xfrm>
                <a:off x="5353807" y="4326325"/>
                <a:ext cx="179603" cy="31674"/>
              </a:xfrm>
              <a:custGeom>
                <a:rect b="b" l="l" r="r" t="t"/>
                <a:pathLst>
                  <a:path extrusionOk="0" h="97" w="550">
                    <a:moveTo>
                      <a:pt x="10" y="21"/>
                    </a:moveTo>
                    <a:cubicBezTo>
                      <a:pt x="69" y="18"/>
                      <a:pt x="129" y="21"/>
                      <a:pt x="188" y="26"/>
                    </a:cubicBezTo>
                    <a:cubicBezTo>
                      <a:pt x="306" y="35"/>
                      <a:pt x="425" y="54"/>
                      <a:pt x="536" y="96"/>
                    </a:cubicBezTo>
                    <a:cubicBezTo>
                      <a:pt x="548" y="101"/>
                      <a:pt x="556" y="82"/>
                      <a:pt x="544" y="78"/>
                    </a:cubicBezTo>
                    <a:cubicBezTo>
                      <a:pt x="432" y="35"/>
                      <a:pt x="311" y="15"/>
                      <a:pt x="191" y="6"/>
                    </a:cubicBezTo>
                    <a:cubicBezTo>
                      <a:pt x="130" y="1"/>
                      <a:pt x="69" y="-1"/>
                      <a:pt x="8" y="1"/>
                    </a:cubicBezTo>
                    <a:cubicBezTo>
                      <a:pt x="-5" y="1"/>
                      <a:pt x="-3" y="21"/>
                      <a:pt x="10" y="20"/>
                    </a:cubicBezTo>
                    <a:lnTo>
                      <a:pt x="10" y="20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26" name="Google Shape;4226;p30"/>
              <p:cNvSpPr/>
              <p:nvPr/>
            </p:nvSpPr>
            <p:spPr>
              <a:xfrm>
                <a:off x="5408014" y="4224771"/>
                <a:ext cx="135192" cy="108085"/>
              </a:xfrm>
              <a:custGeom>
                <a:rect b="b" l="l" r="r" t="t"/>
                <a:pathLst>
                  <a:path extrusionOk="0" h="331" w="414">
                    <a:moveTo>
                      <a:pt x="3" y="18"/>
                    </a:moveTo>
                    <a:cubicBezTo>
                      <a:pt x="119" y="109"/>
                      <a:pt x="234" y="200"/>
                      <a:pt x="349" y="291"/>
                    </a:cubicBezTo>
                    <a:cubicBezTo>
                      <a:pt x="365" y="304"/>
                      <a:pt x="381" y="316"/>
                      <a:pt x="398" y="329"/>
                    </a:cubicBezTo>
                    <a:cubicBezTo>
                      <a:pt x="408" y="337"/>
                      <a:pt x="420" y="322"/>
                      <a:pt x="410" y="314"/>
                    </a:cubicBezTo>
                    <a:cubicBezTo>
                      <a:pt x="295" y="223"/>
                      <a:pt x="180" y="132"/>
                      <a:pt x="65" y="41"/>
                    </a:cubicBezTo>
                    <a:cubicBezTo>
                      <a:pt x="48" y="28"/>
                      <a:pt x="32" y="15"/>
                      <a:pt x="16" y="2"/>
                    </a:cubicBezTo>
                    <a:cubicBezTo>
                      <a:pt x="6" y="-6"/>
                      <a:pt x="-7" y="10"/>
                      <a:pt x="3" y="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27" name="Google Shape;4227;p30"/>
              <p:cNvSpPr/>
              <p:nvPr/>
            </p:nvSpPr>
            <p:spPr>
              <a:xfrm>
                <a:off x="5492264" y="4150973"/>
                <a:ext cx="70861" cy="169474"/>
              </a:xfrm>
              <a:custGeom>
                <a:rect b="b" l="l" r="r" t="t"/>
                <a:pathLst>
                  <a:path extrusionOk="0" h="519" w="217">
                    <a:moveTo>
                      <a:pt x="20" y="8"/>
                    </a:moveTo>
                    <a:cubicBezTo>
                      <a:pt x="32" y="66"/>
                      <a:pt x="48" y="124"/>
                      <a:pt x="66" y="180"/>
                    </a:cubicBezTo>
                    <a:cubicBezTo>
                      <a:pt x="103" y="293"/>
                      <a:pt x="149" y="404"/>
                      <a:pt x="215" y="502"/>
                    </a:cubicBezTo>
                    <a:cubicBezTo>
                      <a:pt x="223" y="513"/>
                      <a:pt x="207" y="525"/>
                      <a:pt x="199" y="514"/>
                    </a:cubicBezTo>
                    <a:cubicBezTo>
                      <a:pt x="132" y="415"/>
                      <a:pt x="85" y="302"/>
                      <a:pt x="48" y="188"/>
                    </a:cubicBezTo>
                    <a:cubicBezTo>
                      <a:pt x="29" y="130"/>
                      <a:pt x="12" y="70"/>
                      <a:pt x="0" y="10"/>
                    </a:cubicBezTo>
                    <a:cubicBezTo>
                      <a:pt x="-3" y="-2"/>
                      <a:pt x="17" y="-5"/>
                      <a:pt x="20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28" name="Google Shape;4228;p30"/>
              <p:cNvSpPr/>
              <p:nvPr/>
            </p:nvSpPr>
            <p:spPr>
              <a:xfrm>
                <a:off x="5389401" y="4187219"/>
                <a:ext cx="198542" cy="192985"/>
              </a:xfrm>
              <a:custGeom>
                <a:rect b="b" l="l" r="r" t="t"/>
                <a:pathLst>
                  <a:path extrusionOk="0" h="591" w="608">
                    <a:moveTo>
                      <a:pt x="463" y="0"/>
                    </a:moveTo>
                    <a:cubicBezTo>
                      <a:pt x="403" y="1"/>
                      <a:pt x="467" y="290"/>
                      <a:pt x="467" y="290"/>
                    </a:cubicBezTo>
                    <a:cubicBezTo>
                      <a:pt x="467" y="290"/>
                      <a:pt x="314" y="-17"/>
                      <a:pt x="235" y="17"/>
                    </a:cubicBezTo>
                    <a:cubicBezTo>
                      <a:pt x="156" y="51"/>
                      <a:pt x="384" y="376"/>
                      <a:pt x="384" y="376"/>
                    </a:cubicBezTo>
                    <a:cubicBezTo>
                      <a:pt x="384" y="376"/>
                      <a:pt x="16" y="229"/>
                      <a:pt x="0" y="314"/>
                    </a:cubicBezTo>
                    <a:cubicBezTo>
                      <a:pt x="-15" y="399"/>
                      <a:pt x="320" y="476"/>
                      <a:pt x="320" y="476"/>
                    </a:cubicBezTo>
                    <a:cubicBezTo>
                      <a:pt x="320" y="476"/>
                      <a:pt x="24" y="481"/>
                      <a:pt x="37" y="540"/>
                    </a:cubicBezTo>
                    <a:cubicBezTo>
                      <a:pt x="49" y="598"/>
                      <a:pt x="450" y="590"/>
                      <a:pt x="450" y="590"/>
                    </a:cubicBezTo>
                    <a:lnTo>
                      <a:pt x="529" y="490"/>
                    </a:lnTo>
                    <a:lnTo>
                      <a:pt x="608" y="391"/>
                    </a:lnTo>
                    <a:cubicBezTo>
                      <a:pt x="608" y="391"/>
                      <a:pt x="523" y="-1"/>
                      <a:pt x="4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9" name="Google Shape;4229;p30"/>
              <p:cNvSpPr/>
              <p:nvPr/>
            </p:nvSpPr>
            <p:spPr>
              <a:xfrm>
                <a:off x="5333234" y="4309345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99" y="13"/>
                    </a:moveTo>
                    <a:cubicBezTo>
                      <a:pt x="126" y="34"/>
                      <a:pt x="130" y="73"/>
                      <a:pt x="109" y="99"/>
                    </a:cubicBezTo>
                    <a:cubicBezTo>
                      <a:pt x="88" y="126"/>
                      <a:pt x="50" y="130"/>
                      <a:pt x="23" y="109"/>
                    </a:cubicBezTo>
                    <a:cubicBezTo>
                      <a:pt x="-4" y="88"/>
                      <a:pt x="-8" y="50"/>
                      <a:pt x="13" y="23"/>
                    </a:cubicBezTo>
                    <a:cubicBezTo>
                      <a:pt x="34" y="-3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0" name="Google Shape;4230;p30"/>
              <p:cNvSpPr/>
              <p:nvPr/>
            </p:nvSpPr>
            <p:spPr>
              <a:xfrm>
                <a:off x="5346622" y="4309345"/>
                <a:ext cx="26777" cy="40164"/>
              </a:xfrm>
              <a:custGeom>
                <a:rect b="b" l="l" r="r" t="t"/>
                <a:pathLst>
                  <a:path extrusionOk="0" h="123" w="82">
                    <a:moveTo>
                      <a:pt x="0" y="4"/>
                    </a:moveTo>
                    <a:cubicBezTo>
                      <a:pt x="8" y="6"/>
                      <a:pt x="15" y="9"/>
                      <a:pt x="21" y="14"/>
                    </a:cubicBezTo>
                    <a:cubicBezTo>
                      <a:pt x="48" y="35"/>
                      <a:pt x="52" y="74"/>
                      <a:pt x="32" y="100"/>
                    </a:cubicBezTo>
                    <a:cubicBezTo>
                      <a:pt x="24" y="110"/>
                      <a:pt x="14" y="117"/>
                      <a:pt x="3" y="120"/>
                    </a:cubicBezTo>
                    <a:cubicBezTo>
                      <a:pt x="26" y="127"/>
                      <a:pt x="52" y="120"/>
                      <a:pt x="68" y="99"/>
                    </a:cubicBezTo>
                    <a:cubicBezTo>
                      <a:pt x="89" y="73"/>
                      <a:pt x="85" y="34"/>
                      <a:pt x="58" y="13"/>
                    </a:cubicBezTo>
                    <a:cubicBezTo>
                      <a:pt x="41" y="0"/>
                      <a:pt x="19" y="-3"/>
                      <a:pt x="0" y="4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31" name="Google Shape;4231;p30"/>
              <p:cNvSpPr/>
              <p:nvPr/>
            </p:nvSpPr>
            <p:spPr>
              <a:xfrm>
                <a:off x="5388421" y="4207791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99" y="13"/>
                    </a:moveTo>
                    <a:cubicBezTo>
                      <a:pt x="126" y="34"/>
                      <a:pt x="130" y="73"/>
                      <a:pt x="109" y="99"/>
                    </a:cubicBezTo>
                    <a:cubicBezTo>
                      <a:pt x="88" y="126"/>
                      <a:pt x="50" y="130"/>
                      <a:pt x="23" y="109"/>
                    </a:cubicBezTo>
                    <a:cubicBezTo>
                      <a:pt x="-4" y="88"/>
                      <a:pt x="-8" y="50"/>
                      <a:pt x="13" y="23"/>
                    </a:cubicBezTo>
                    <a:cubicBezTo>
                      <a:pt x="34" y="-3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32" name="Google Shape;4232;p30"/>
              <p:cNvSpPr/>
              <p:nvPr/>
            </p:nvSpPr>
            <p:spPr>
              <a:xfrm>
                <a:off x="5401810" y="4207791"/>
                <a:ext cx="26777" cy="40164"/>
              </a:xfrm>
              <a:custGeom>
                <a:rect b="b" l="l" r="r" t="t"/>
                <a:pathLst>
                  <a:path extrusionOk="0" h="123" w="82">
                    <a:moveTo>
                      <a:pt x="0" y="3"/>
                    </a:moveTo>
                    <a:cubicBezTo>
                      <a:pt x="8" y="5"/>
                      <a:pt x="15" y="9"/>
                      <a:pt x="21" y="14"/>
                    </a:cubicBezTo>
                    <a:cubicBezTo>
                      <a:pt x="48" y="35"/>
                      <a:pt x="52" y="74"/>
                      <a:pt x="31" y="100"/>
                    </a:cubicBezTo>
                    <a:cubicBezTo>
                      <a:pt x="24" y="110"/>
                      <a:pt x="14" y="116"/>
                      <a:pt x="3" y="120"/>
                    </a:cubicBezTo>
                    <a:cubicBezTo>
                      <a:pt x="26" y="127"/>
                      <a:pt x="52" y="119"/>
                      <a:pt x="68" y="99"/>
                    </a:cubicBezTo>
                    <a:cubicBezTo>
                      <a:pt x="89" y="73"/>
                      <a:pt x="85" y="34"/>
                      <a:pt x="58" y="13"/>
                    </a:cubicBezTo>
                    <a:cubicBezTo>
                      <a:pt x="41" y="0"/>
                      <a:pt x="19" y="-3"/>
                      <a:pt x="0" y="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33" name="Google Shape;4233;p30"/>
              <p:cNvSpPr/>
              <p:nvPr/>
            </p:nvSpPr>
            <p:spPr>
              <a:xfrm>
                <a:off x="5475284" y="4129748"/>
                <a:ext cx="39839" cy="39838"/>
              </a:xfrm>
              <a:custGeom>
                <a:rect b="b" l="l" r="r" t="t"/>
                <a:pathLst>
                  <a:path extrusionOk="0" h="122" w="122">
                    <a:moveTo>
                      <a:pt x="99" y="13"/>
                    </a:moveTo>
                    <a:cubicBezTo>
                      <a:pt x="125" y="34"/>
                      <a:pt x="130" y="72"/>
                      <a:pt x="109" y="99"/>
                    </a:cubicBezTo>
                    <a:cubicBezTo>
                      <a:pt x="88" y="125"/>
                      <a:pt x="50" y="130"/>
                      <a:pt x="23" y="109"/>
                    </a:cubicBezTo>
                    <a:cubicBezTo>
                      <a:pt x="-3" y="88"/>
                      <a:pt x="-8" y="50"/>
                      <a:pt x="13" y="23"/>
                    </a:cubicBezTo>
                    <a:cubicBezTo>
                      <a:pt x="34" y="-4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34" name="Google Shape;4234;p30"/>
              <p:cNvSpPr/>
              <p:nvPr/>
            </p:nvSpPr>
            <p:spPr>
              <a:xfrm>
                <a:off x="5488672" y="4129748"/>
                <a:ext cx="26451" cy="39838"/>
              </a:xfrm>
              <a:custGeom>
                <a:rect b="b" l="l" r="r" t="t"/>
                <a:pathLst>
                  <a:path extrusionOk="0" h="122" w="81">
                    <a:moveTo>
                      <a:pt x="0" y="3"/>
                    </a:moveTo>
                    <a:cubicBezTo>
                      <a:pt x="7" y="5"/>
                      <a:pt x="15" y="9"/>
                      <a:pt x="21" y="14"/>
                    </a:cubicBezTo>
                    <a:cubicBezTo>
                      <a:pt x="48" y="35"/>
                      <a:pt x="52" y="73"/>
                      <a:pt x="31" y="100"/>
                    </a:cubicBezTo>
                    <a:cubicBezTo>
                      <a:pt x="24" y="110"/>
                      <a:pt x="14" y="116"/>
                      <a:pt x="3" y="120"/>
                    </a:cubicBezTo>
                    <a:cubicBezTo>
                      <a:pt x="26" y="126"/>
                      <a:pt x="52" y="119"/>
                      <a:pt x="68" y="99"/>
                    </a:cubicBezTo>
                    <a:cubicBezTo>
                      <a:pt x="89" y="72"/>
                      <a:pt x="84" y="34"/>
                      <a:pt x="58" y="13"/>
                    </a:cubicBezTo>
                    <a:cubicBezTo>
                      <a:pt x="41" y="-1"/>
                      <a:pt x="19" y="-3"/>
                      <a:pt x="0" y="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p30"/>
              <p:cNvSpPr/>
              <p:nvPr/>
            </p:nvSpPr>
            <p:spPr>
              <a:xfrm>
                <a:off x="5535696" y="4315876"/>
                <a:ext cx="112986" cy="103187"/>
              </a:xfrm>
              <a:custGeom>
                <a:rect b="b" l="l" r="r" t="t"/>
                <a:pathLst>
                  <a:path extrusionOk="0" h="316" w="346">
                    <a:moveTo>
                      <a:pt x="2" y="196"/>
                    </a:moveTo>
                    <a:cubicBezTo>
                      <a:pt x="2" y="196"/>
                      <a:pt x="231" y="398"/>
                      <a:pt x="325" y="278"/>
                    </a:cubicBezTo>
                    <a:cubicBezTo>
                      <a:pt x="420" y="159"/>
                      <a:pt x="157" y="0"/>
                      <a:pt x="157" y="0"/>
                    </a:cubicBezTo>
                    <a:cubicBezTo>
                      <a:pt x="157" y="0"/>
                      <a:pt x="-21" y="-3"/>
                      <a:pt x="2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6" name="Google Shape;4236;p30"/>
              <p:cNvSpPr/>
              <p:nvPr/>
            </p:nvSpPr>
            <p:spPr>
              <a:xfrm>
                <a:off x="5558228" y="4315876"/>
                <a:ext cx="90454" cy="103187"/>
              </a:xfrm>
              <a:custGeom>
                <a:rect b="b" l="l" r="r" t="t"/>
                <a:pathLst>
                  <a:path extrusionOk="0" h="316" w="277">
                    <a:moveTo>
                      <a:pt x="88" y="0"/>
                    </a:moveTo>
                    <a:cubicBezTo>
                      <a:pt x="88" y="0"/>
                      <a:pt x="42" y="-1"/>
                      <a:pt x="0" y="25"/>
                    </a:cubicBezTo>
                    <a:cubicBezTo>
                      <a:pt x="4" y="25"/>
                      <a:pt x="6" y="25"/>
                      <a:pt x="6" y="25"/>
                    </a:cubicBezTo>
                    <a:cubicBezTo>
                      <a:pt x="6" y="25"/>
                      <a:pt x="268" y="183"/>
                      <a:pt x="174" y="303"/>
                    </a:cubicBezTo>
                    <a:cubicBezTo>
                      <a:pt x="170" y="307"/>
                      <a:pt x="166" y="311"/>
                      <a:pt x="162" y="315"/>
                    </a:cubicBezTo>
                    <a:cubicBezTo>
                      <a:pt x="198" y="318"/>
                      <a:pt x="232" y="309"/>
                      <a:pt x="256" y="278"/>
                    </a:cubicBezTo>
                    <a:cubicBezTo>
                      <a:pt x="351" y="158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37" name="Google Shape;4237;p30"/>
              <p:cNvSpPr/>
              <p:nvPr/>
            </p:nvSpPr>
            <p:spPr>
              <a:xfrm>
                <a:off x="5076565" y="4690417"/>
                <a:ext cx="154785" cy="99921"/>
              </a:xfrm>
              <a:custGeom>
                <a:rect b="b" l="l" r="r" t="t"/>
                <a:pathLst>
                  <a:path extrusionOk="0" h="306" w="474">
                    <a:moveTo>
                      <a:pt x="18" y="303"/>
                    </a:moveTo>
                    <a:cubicBezTo>
                      <a:pt x="61" y="263"/>
                      <a:pt x="109" y="226"/>
                      <a:pt x="157" y="191"/>
                    </a:cubicBezTo>
                    <a:cubicBezTo>
                      <a:pt x="252" y="122"/>
                      <a:pt x="355" y="59"/>
                      <a:pt x="467" y="19"/>
                    </a:cubicBezTo>
                    <a:cubicBezTo>
                      <a:pt x="479" y="15"/>
                      <a:pt x="473" y="-4"/>
                      <a:pt x="461" y="0"/>
                    </a:cubicBezTo>
                    <a:cubicBezTo>
                      <a:pt x="347" y="40"/>
                      <a:pt x="243" y="104"/>
                      <a:pt x="146" y="175"/>
                    </a:cubicBezTo>
                    <a:cubicBezTo>
                      <a:pt x="97" y="211"/>
                      <a:pt x="48" y="249"/>
                      <a:pt x="3" y="290"/>
                    </a:cubicBezTo>
                    <a:cubicBezTo>
                      <a:pt x="-7" y="299"/>
                      <a:pt x="8" y="312"/>
                      <a:pt x="17" y="303"/>
                    </a:cubicBezTo>
                    <a:lnTo>
                      <a:pt x="17" y="303"/>
                    </a:lnTo>
                    <a:lnTo>
                      <a:pt x="18" y="30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38" name="Google Shape;4238;p30"/>
              <p:cNvSpPr/>
              <p:nvPr/>
            </p:nvSpPr>
            <p:spPr>
              <a:xfrm>
                <a:off x="5052400" y="4664947"/>
                <a:ext cx="170133" cy="12735"/>
              </a:xfrm>
              <a:custGeom>
                <a:rect b="b" l="l" r="r" t="t"/>
                <a:pathLst>
                  <a:path extrusionOk="0" h="39" w="521">
                    <a:moveTo>
                      <a:pt x="9" y="39"/>
                    </a:moveTo>
                    <a:cubicBezTo>
                      <a:pt x="156" y="34"/>
                      <a:pt x="302" y="28"/>
                      <a:pt x="449" y="22"/>
                    </a:cubicBezTo>
                    <a:cubicBezTo>
                      <a:pt x="470" y="22"/>
                      <a:pt x="490" y="21"/>
                      <a:pt x="511" y="20"/>
                    </a:cubicBezTo>
                    <a:cubicBezTo>
                      <a:pt x="524" y="20"/>
                      <a:pt x="523" y="0"/>
                      <a:pt x="510" y="0"/>
                    </a:cubicBezTo>
                    <a:cubicBezTo>
                      <a:pt x="364" y="6"/>
                      <a:pt x="217" y="11"/>
                      <a:pt x="71" y="17"/>
                    </a:cubicBezTo>
                    <a:cubicBezTo>
                      <a:pt x="50" y="18"/>
                      <a:pt x="29" y="19"/>
                      <a:pt x="8" y="19"/>
                    </a:cubicBezTo>
                    <a:cubicBezTo>
                      <a:pt x="-4" y="20"/>
                      <a:pt x="-4" y="40"/>
                      <a:pt x="9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39" name="Google Shape;4239;p30"/>
              <p:cNvSpPr/>
              <p:nvPr/>
            </p:nvSpPr>
            <p:spPr>
              <a:xfrm>
                <a:off x="5068074" y="4560454"/>
                <a:ext cx="161316" cy="88166"/>
              </a:xfrm>
              <a:custGeom>
                <a:rect b="b" l="l" r="r" t="t"/>
                <a:pathLst>
                  <a:path extrusionOk="0" h="270" w="494">
                    <a:moveTo>
                      <a:pt x="17" y="2"/>
                    </a:moveTo>
                    <a:cubicBezTo>
                      <a:pt x="63" y="38"/>
                      <a:pt x="113" y="71"/>
                      <a:pt x="164" y="103"/>
                    </a:cubicBezTo>
                    <a:cubicBezTo>
                      <a:pt x="265" y="165"/>
                      <a:pt x="372" y="220"/>
                      <a:pt x="486" y="251"/>
                    </a:cubicBezTo>
                    <a:cubicBezTo>
                      <a:pt x="499" y="254"/>
                      <a:pt x="494" y="273"/>
                      <a:pt x="482" y="270"/>
                    </a:cubicBezTo>
                    <a:cubicBezTo>
                      <a:pt x="366" y="238"/>
                      <a:pt x="257" y="183"/>
                      <a:pt x="155" y="120"/>
                    </a:cubicBezTo>
                    <a:cubicBezTo>
                      <a:pt x="103" y="88"/>
                      <a:pt x="51" y="54"/>
                      <a:pt x="3" y="16"/>
                    </a:cubicBezTo>
                    <a:cubicBezTo>
                      <a:pt x="-7" y="8"/>
                      <a:pt x="7" y="-6"/>
                      <a:pt x="1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40" name="Google Shape;4240;p30"/>
              <p:cNvSpPr/>
              <p:nvPr/>
            </p:nvSpPr>
            <p:spPr>
              <a:xfrm>
                <a:off x="5073626" y="4558168"/>
                <a:ext cx="175357" cy="226619"/>
              </a:xfrm>
              <a:custGeom>
                <a:rect b="b" l="l" r="r" t="t"/>
                <a:pathLst>
                  <a:path extrusionOk="0" h="694" w="537">
                    <a:moveTo>
                      <a:pt x="164" y="4"/>
                    </a:moveTo>
                    <a:cubicBezTo>
                      <a:pt x="119" y="43"/>
                      <a:pt x="355" y="222"/>
                      <a:pt x="355" y="222"/>
                    </a:cubicBezTo>
                    <a:cubicBezTo>
                      <a:pt x="355" y="222"/>
                      <a:pt x="40" y="88"/>
                      <a:pt x="2" y="165"/>
                    </a:cubicBezTo>
                    <a:cubicBezTo>
                      <a:pt x="-35" y="243"/>
                      <a:pt x="348" y="341"/>
                      <a:pt x="348" y="341"/>
                    </a:cubicBezTo>
                    <a:cubicBezTo>
                      <a:pt x="348" y="341"/>
                      <a:pt x="-27" y="469"/>
                      <a:pt x="16" y="543"/>
                    </a:cubicBezTo>
                    <a:cubicBezTo>
                      <a:pt x="60" y="617"/>
                      <a:pt x="364" y="459"/>
                      <a:pt x="364" y="459"/>
                    </a:cubicBezTo>
                    <a:cubicBezTo>
                      <a:pt x="364" y="459"/>
                      <a:pt x="143" y="655"/>
                      <a:pt x="190" y="691"/>
                    </a:cubicBezTo>
                    <a:cubicBezTo>
                      <a:pt x="238" y="727"/>
                      <a:pt x="537" y="460"/>
                      <a:pt x="537" y="460"/>
                    </a:cubicBezTo>
                    <a:lnTo>
                      <a:pt x="533" y="334"/>
                    </a:lnTo>
                    <a:lnTo>
                      <a:pt x="528" y="207"/>
                    </a:lnTo>
                    <a:cubicBezTo>
                      <a:pt x="528" y="207"/>
                      <a:pt x="208" y="-36"/>
                      <a:pt x="164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1" name="Google Shape;4241;p30"/>
              <p:cNvSpPr/>
              <p:nvPr/>
            </p:nvSpPr>
            <p:spPr>
              <a:xfrm>
                <a:off x="5056972" y="476911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9" y="0"/>
                    </a:moveTo>
                    <a:cubicBezTo>
                      <a:pt x="93" y="-1"/>
                      <a:pt x="121" y="25"/>
                      <a:pt x="122" y="59"/>
                    </a:cubicBezTo>
                    <a:cubicBezTo>
                      <a:pt x="124" y="93"/>
                      <a:pt x="97" y="122"/>
                      <a:pt x="64" y="123"/>
                    </a:cubicBezTo>
                    <a:cubicBezTo>
                      <a:pt x="30" y="124"/>
                      <a:pt x="1" y="98"/>
                      <a:pt x="0" y="64"/>
                    </a:cubicBezTo>
                    <a:cubicBezTo>
                      <a:pt x="-1" y="30"/>
                      <a:pt x="25" y="2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2" name="Google Shape;4242;p30"/>
              <p:cNvSpPr/>
              <p:nvPr/>
            </p:nvSpPr>
            <p:spPr>
              <a:xfrm>
                <a:off x="5059911" y="4769113"/>
                <a:ext cx="37227" cy="38205"/>
              </a:xfrm>
              <a:custGeom>
                <a:rect b="b" l="l" r="r" t="t"/>
                <a:pathLst>
                  <a:path extrusionOk="0" h="117" w="114">
                    <a:moveTo>
                      <a:pt x="0" y="30"/>
                    </a:moveTo>
                    <a:cubicBezTo>
                      <a:pt x="7" y="27"/>
                      <a:pt x="15" y="25"/>
                      <a:pt x="23" y="25"/>
                    </a:cubicBezTo>
                    <a:cubicBezTo>
                      <a:pt x="57" y="24"/>
                      <a:pt x="85" y="50"/>
                      <a:pt x="86" y="84"/>
                    </a:cubicBezTo>
                    <a:cubicBezTo>
                      <a:pt x="87" y="96"/>
                      <a:pt x="84" y="108"/>
                      <a:pt x="78" y="117"/>
                    </a:cubicBezTo>
                    <a:cubicBezTo>
                      <a:pt x="100" y="107"/>
                      <a:pt x="114" y="85"/>
                      <a:pt x="114" y="59"/>
                    </a:cubicBezTo>
                    <a:cubicBezTo>
                      <a:pt x="112" y="25"/>
                      <a:pt x="84" y="-1"/>
                      <a:pt x="50" y="0"/>
                    </a:cubicBezTo>
                    <a:cubicBezTo>
                      <a:pt x="28" y="1"/>
                      <a:pt x="10" y="13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43" name="Google Shape;4243;p30"/>
              <p:cNvSpPr/>
              <p:nvPr/>
            </p:nvSpPr>
            <p:spPr>
              <a:xfrm>
                <a:off x="5032807" y="4656130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9" y="0"/>
                    </a:moveTo>
                    <a:cubicBezTo>
                      <a:pt x="93" y="-1"/>
                      <a:pt x="122" y="25"/>
                      <a:pt x="123" y="59"/>
                    </a:cubicBezTo>
                    <a:cubicBezTo>
                      <a:pt x="124" y="93"/>
                      <a:pt x="98" y="121"/>
                      <a:pt x="64" y="122"/>
                    </a:cubicBezTo>
                    <a:cubicBezTo>
                      <a:pt x="30" y="124"/>
                      <a:pt x="2" y="98"/>
                      <a:pt x="0" y="64"/>
                    </a:cubicBezTo>
                    <a:cubicBezTo>
                      <a:pt x="-1" y="31"/>
                      <a:pt x="25" y="1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4" name="Google Shape;4244;p30"/>
              <p:cNvSpPr/>
              <p:nvPr/>
            </p:nvSpPr>
            <p:spPr>
              <a:xfrm>
                <a:off x="5035746" y="4656130"/>
                <a:ext cx="37227" cy="38205"/>
              </a:xfrm>
              <a:custGeom>
                <a:rect b="b" l="l" r="r" t="t"/>
                <a:pathLst>
                  <a:path extrusionOk="0" h="117" w="114">
                    <a:moveTo>
                      <a:pt x="0" y="30"/>
                    </a:moveTo>
                    <a:cubicBezTo>
                      <a:pt x="7" y="27"/>
                      <a:pt x="15" y="25"/>
                      <a:pt x="23" y="24"/>
                    </a:cubicBezTo>
                    <a:cubicBezTo>
                      <a:pt x="57" y="23"/>
                      <a:pt x="85" y="50"/>
                      <a:pt x="87" y="83"/>
                    </a:cubicBezTo>
                    <a:cubicBezTo>
                      <a:pt x="87" y="96"/>
                      <a:pt x="84" y="107"/>
                      <a:pt x="78" y="117"/>
                    </a:cubicBezTo>
                    <a:cubicBezTo>
                      <a:pt x="100" y="107"/>
                      <a:pt x="115" y="84"/>
                      <a:pt x="114" y="59"/>
                    </a:cubicBezTo>
                    <a:cubicBezTo>
                      <a:pt x="113" y="25"/>
                      <a:pt x="84" y="-1"/>
                      <a:pt x="50" y="0"/>
                    </a:cubicBezTo>
                    <a:cubicBezTo>
                      <a:pt x="29" y="1"/>
                      <a:pt x="10" y="13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45" name="Google Shape;4245;p30"/>
              <p:cNvSpPr/>
              <p:nvPr/>
            </p:nvSpPr>
            <p:spPr>
              <a:xfrm>
                <a:off x="5048155" y="4540209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9" y="1"/>
                    </a:moveTo>
                    <a:cubicBezTo>
                      <a:pt x="93" y="-1"/>
                      <a:pt x="121" y="26"/>
                      <a:pt x="123" y="59"/>
                    </a:cubicBezTo>
                    <a:cubicBezTo>
                      <a:pt x="124" y="93"/>
                      <a:pt x="97" y="122"/>
                      <a:pt x="64" y="123"/>
                    </a:cubicBezTo>
                    <a:cubicBezTo>
                      <a:pt x="30" y="124"/>
                      <a:pt x="1" y="98"/>
                      <a:pt x="0" y="64"/>
                    </a:cubicBezTo>
                    <a:cubicBezTo>
                      <a:pt x="-1" y="30"/>
                      <a:pt x="25" y="2"/>
                      <a:pt x="59" y="0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6" name="Google Shape;4246;p30"/>
              <p:cNvSpPr/>
              <p:nvPr/>
            </p:nvSpPr>
            <p:spPr>
              <a:xfrm>
                <a:off x="5051094" y="4540535"/>
                <a:ext cx="37227" cy="37879"/>
              </a:xfrm>
              <a:custGeom>
                <a:rect b="b" l="l" r="r" t="t"/>
                <a:pathLst>
                  <a:path extrusionOk="0" h="116" w="114">
                    <a:moveTo>
                      <a:pt x="0" y="30"/>
                    </a:moveTo>
                    <a:cubicBezTo>
                      <a:pt x="7" y="26"/>
                      <a:pt x="15" y="24"/>
                      <a:pt x="23" y="24"/>
                    </a:cubicBezTo>
                    <a:cubicBezTo>
                      <a:pt x="57" y="23"/>
                      <a:pt x="85" y="49"/>
                      <a:pt x="86" y="83"/>
                    </a:cubicBezTo>
                    <a:cubicBezTo>
                      <a:pt x="87" y="95"/>
                      <a:pt x="84" y="107"/>
                      <a:pt x="78" y="116"/>
                    </a:cubicBezTo>
                    <a:cubicBezTo>
                      <a:pt x="100" y="106"/>
                      <a:pt x="115" y="84"/>
                      <a:pt x="114" y="58"/>
                    </a:cubicBezTo>
                    <a:cubicBezTo>
                      <a:pt x="112" y="25"/>
                      <a:pt x="84" y="-2"/>
                      <a:pt x="50" y="0"/>
                    </a:cubicBezTo>
                    <a:cubicBezTo>
                      <a:pt x="28" y="0"/>
                      <a:pt x="10" y="12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47" name="Google Shape;4247;p30"/>
              <p:cNvSpPr/>
              <p:nvPr/>
            </p:nvSpPr>
            <p:spPr>
              <a:xfrm>
                <a:off x="5227105" y="4624456"/>
                <a:ext cx="119517" cy="83921"/>
              </a:xfrm>
              <a:custGeom>
                <a:rect b="b" l="l" r="r" t="t"/>
                <a:pathLst>
                  <a:path extrusionOk="0" h="257" w="366">
                    <a:moveTo>
                      <a:pt x="67" y="257"/>
                    </a:moveTo>
                    <a:cubicBezTo>
                      <a:pt x="67" y="257"/>
                      <a:pt x="372" y="262"/>
                      <a:pt x="366" y="110"/>
                    </a:cubicBezTo>
                    <a:cubicBezTo>
                      <a:pt x="360" y="-42"/>
                      <a:pt x="58" y="8"/>
                      <a:pt x="58" y="8"/>
                    </a:cubicBezTo>
                    <a:cubicBezTo>
                      <a:pt x="58" y="8"/>
                      <a:pt x="-79" y="122"/>
                      <a:pt x="67" y="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8" name="Google Shape;4248;p30"/>
              <p:cNvSpPr/>
              <p:nvPr/>
            </p:nvSpPr>
            <p:spPr>
              <a:xfrm>
                <a:off x="5229391" y="4624456"/>
                <a:ext cx="117231" cy="64981"/>
              </a:xfrm>
              <a:custGeom>
                <a:rect b="b" l="l" r="r" t="t"/>
                <a:pathLst>
                  <a:path extrusionOk="0" h="199" w="359">
                    <a:moveTo>
                      <a:pt x="51" y="8"/>
                    </a:moveTo>
                    <a:cubicBezTo>
                      <a:pt x="51" y="8"/>
                      <a:pt x="15" y="38"/>
                      <a:pt x="0" y="85"/>
                    </a:cubicBezTo>
                    <a:cubicBezTo>
                      <a:pt x="3" y="82"/>
                      <a:pt x="5" y="80"/>
                      <a:pt x="5" y="80"/>
                    </a:cubicBezTo>
                    <a:cubicBezTo>
                      <a:pt x="5" y="80"/>
                      <a:pt x="307" y="31"/>
                      <a:pt x="313" y="182"/>
                    </a:cubicBezTo>
                    <a:cubicBezTo>
                      <a:pt x="313" y="188"/>
                      <a:pt x="312" y="194"/>
                      <a:pt x="312" y="199"/>
                    </a:cubicBezTo>
                    <a:cubicBezTo>
                      <a:pt x="341" y="178"/>
                      <a:pt x="361" y="149"/>
                      <a:pt x="359" y="110"/>
                    </a:cubicBezTo>
                    <a:cubicBezTo>
                      <a:pt x="353" y="-42"/>
                      <a:pt x="51" y="8"/>
                      <a:pt x="51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4150" lIns="81625" spcFirstLastPara="1" rIns="81625" wrap="square" tIns="24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49" name="Google Shape;4249;p30"/>
              <p:cNvSpPr/>
              <p:nvPr/>
            </p:nvSpPr>
            <p:spPr>
              <a:xfrm>
                <a:off x="5889351" y="4374000"/>
                <a:ext cx="164255" cy="82615"/>
              </a:xfrm>
              <a:custGeom>
                <a:rect b="b" l="l" r="r" t="t"/>
                <a:pathLst>
                  <a:path extrusionOk="0" h="253" w="503">
                    <a:moveTo>
                      <a:pt x="7" y="20"/>
                    </a:moveTo>
                    <a:cubicBezTo>
                      <a:pt x="64" y="36"/>
                      <a:pt x="121" y="56"/>
                      <a:pt x="176" y="79"/>
                    </a:cubicBezTo>
                    <a:cubicBezTo>
                      <a:pt x="285" y="123"/>
                      <a:pt x="393" y="177"/>
                      <a:pt x="486" y="251"/>
                    </a:cubicBezTo>
                    <a:cubicBezTo>
                      <a:pt x="496" y="259"/>
                      <a:pt x="509" y="243"/>
                      <a:pt x="499" y="235"/>
                    </a:cubicBezTo>
                    <a:cubicBezTo>
                      <a:pt x="405" y="160"/>
                      <a:pt x="296" y="106"/>
                      <a:pt x="184" y="61"/>
                    </a:cubicBezTo>
                    <a:cubicBezTo>
                      <a:pt x="128" y="38"/>
                      <a:pt x="70" y="17"/>
                      <a:pt x="11" y="0"/>
                    </a:cubicBezTo>
                    <a:cubicBezTo>
                      <a:pt x="-2" y="-3"/>
                      <a:pt x="-5" y="16"/>
                      <a:pt x="7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0" name="Google Shape;4250;p30"/>
              <p:cNvSpPr/>
              <p:nvPr/>
            </p:nvSpPr>
            <p:spPr>
              <a:xfrm>
                <a:off x="5971641" y="4293671"/>
                <a:ext cx="98618" cy="142045"/>
              </a:xfrm>
              <a:custGeom>
                <a:rect b="b" l="l" r="r" t="t"/>
                <a:pathLst>
                  <a:path extrusionOk="0" h="435" w="302">
                    <a:moveTo>
                      <a:pt x="2" y="15"/>
                    </a:moveTo>
                    <a:cubicBezTo>
                      <a:pt x="84" y="136"/>
                      <a:pt x="166" y="258"/>
                      <a:pt x="249" y="379"/>
                    </a:cubicBezTo>
                    <a:cubicBezTo>
                      <a:pt x="260" y="396"/>
                      <a:pt x="272" y="413"/>
                      <a:pt x="284" y="431"/>
                    </a:cubicBezTo>
                    <a:cubicBezTo>
                      <a:pt x="291" y="441"/>
                      <a:pt x="307" y="430"/>
                      <a:pt x="300" y="419"/>
                    </a:cubicBezTo>
                    <a:cubicBezTo>
                      <a:pt x="218" y="298"/>
                      <a:pt x="136" y="177"/>
                      <a:pt x="53" y="55"/>
                    </a:cubicBezTo>
                    <a:cubicBezTo>
                      <a:pt x="42" y="38"/>
                      <a:pt x="30" y="21"/>
                      <a:pt x="18" y="4"/>
                    </a:cubicBezTo>
                    <a:cubicBezTo>
                      <a:pt x="11" y="-7"/>
                      <a:pt x="-5" y="4"/>
                      <a:pt x="2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1" name="Google Shape;4251;p30"/>
              <p:cNvSpPr/>
              <p:nvPr/>
            </p:nvSpPr>
            <p:spPr>
              <a:xfrm>
                <a:off x="6071893" y="4248282"/>
                <a:ext cx="21552" cy="181230"/>
              </a:xfrm>
              <a:custGeom>
                <a:rect b="b" l="l" r="r" t="t"/>
                <a:pathLst>
                  <a:path extrusionOk="0" h="555" w="66">
                    <a:moveTo>
                      <a:pt x="28" y="12"/>
                    </a:moveTo>
                    <a:cubicBezTo>
                      <a:pt x="21" y="71"/>
                      <a:pt x="20" y="131"/>
                      <a:pt x="20" y="190"/>
                    </a:cubicBezTo>
                    <a:cubicBezTo>
                      <a:pt x="21" y="308"/>
                      <a:pt x="31" y="428"/>
                      <a:pt x="65" y="542"/>
                    </a:cubicBezTo>
                    <a:cubicBezTo>
                      <a:pt x="69" y="554"/>
                      <a:pt x="50" y="561"/>
                      <a:pt x="46" y="549"/>
                    </a:cubicBezTo>
                    <a:cubicBezTo>
                      <a:pt x="11" y="433"/>
                      <a:pt x="1" y="311"/>
                      <a:pt x="0" y="192"/>
                    </a:cubicBezTo>
                    <a:cubicBezTo>
                      <a:pt x="0" y="130"/>
                      <a:pt x="1" y="69"/>
                      <a:pt x="8" y="8"/>
                    </a:cubicBezTo>
                    <a:cubicBezTo>
                      <a:pt x="9" y="-5"/>
                      <a:pt x="29" y="-1"/>
                      <a:pt x="28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2" name="Google Shape;4252;p30"/>
              <p:cNvSpPr/>
              <p:nvPr/>
            </p:nvSpPr>
            <p:spPr>
              <a:xfrm>
                <a:off x="5924618" y="4279630"/>
                <a:ext cx="196583" cy="199516"/>
              </a:xfrm>
              <a:custGeom>
                <a:rect b="b" l="l" r="r" t="t"/>
                <a:pathLst>
                  <a:path extrusionOk="0" h="611" w="602">
                    <a:moveTo>
                      <a:pt x="570" y="52"/>
                    </a:moveTo>
                    <a:cubicBezTo>
                      <a:pt x="512" y="36"/>
                      <a:pt x="486" y="330"/>
                      <a:pt x="486" y="330"/>
                    </a:cubicBezTo>
                    <a:cubicBezTo>
                      <a:pt x="486" y="330"/>
                      <a:pt x="433" y="-9"/>
                      <a:pt x="347" y="0"/>
                    </a:cubicBezTo>
                    <a:cubicBezTo>
                      <a:pt x="261" y="9"/>
                      <a:pt x="381" y="387"/>
                      <a:pt x="381" y="387"/>
                    </a:cubicBezTo>
                    <a:cubicBezTo>
                      <a:pt x="381" y="387"/>
                      <a:pt x="74" y="136"/>
                      <a:pt x="34" y="212"/>
                    </a:cubicBezTo>
                    <a:cubicBezTo>
                      <a:pt x="-6" y="289"/>
                      <a:pt x="290" y="463"/>
                      <a:pt x="290" y="463"/>
                    </a:cubicBezTo>
                    <a:cubicBezTo>
                      <a:pt x="290" y="463"/>
                      <a:pt x="6" y="379"/>
                      <a:pt x="0" y="439"/>
                    </a:cubicBezTo>
                    <a:cubicBezTo>
                      <a:pt x="-5" y="498"/>
                      <a:pt x="380" y="611"/>
                      <a:pt x="380" y="611"/>
                    </a:cubicBezTo>
                    <a:lnTo>
                      <a:pt x="485" y="540"/>
                    </a:lnTo>
                    <a:lnTo>
                      <a:pt x="590" y="469"/>
                    </a:lnTo>
                    <a:cubicBezTo>
                      <a:pt x="590" y="469"/>
                      <a:pt x="627" y="69"/>
                      <a:pt x="570" y="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53" name="Google Shape;4253;p30"/>
              <p:cNvSpPr/>
              <p:nvPr/>
            </p:nvSpPr>
            <p:spPr>
              <a:xfrm>
                <a:off x="5869104" y="4355714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12" y="27"/>
                    </a:moveTo>
                    <a:cubicBezTo>
                      <a:pt x="131" y="55"/>
                      <a:pt x="124" y="93"/>
                      <a:pt x="96" y="112"/>
                    </a:cubicBezTo>
                    <a:cubicBezTo>
                      <a:pt x="68" y="131"/>
                      <a:pt x="29" y="124"/>
                      <a:pt x="10" y="96"/>
                    </a:cubicBezTo>
                    <a:cubicBezTo>
                      <a:pt x="-9" y="68"/>
                      <a:pt x="-1" y="30"/>
                      <a:pt x="27" y="11"/>
                    </a:cubicBezTo>
                    <a:cubicBezTo>
                      <a:pt x="55" y="-8"/>
                      <a:pt x="93" y="-1"/>
                      <a:pt x="112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54" name="Google Shape;4254;p30"/>
              <p:cNvSpPr/>
              <p:nvPr/>
            </p:nvSpPr>
            <p:spPr>
              <a:xfrm>
                <a:off x="5877921" y="4355714"/>
                <a:ext cx="31349" cy="40164"/>
              </a:xfrm>
              <a:custGeom>
                <a:rect b="b" l="l" r="r" t="t"/>
                <a:pathLst>
                  <a:path extrusionOk="0" h="123" w="96">
                    <a:moveTo>
                      <a:pt x="33" y="0"/>
                    </a:moveTo>
                    <a:cubicBezTo>
                      <a:pt x="39" y="5"/>
                      <a:pt x="45" y="10"/>
                      <a:pt x="50" y="17"/>
                    </a:cubicBezTo>
                    <a:cubicBezTo>
                      <a:pt x="69" y="45"/>
                      <a:pt x="61" y="83"/>
                      <a:pt x="33" y="102"/>
                    </a:cubicBezTo>
                    <a:cubicBezTo>
                      <a:pt x="23" y="109"/>
                      <a:pt x="12" y="112"/>
                      <a:pt x="0" y="113"/>
                    </a:cubicBezTo>
                    <a:cubicBezTo>
                      <a:pt x="20" y="126"/>
                      <a:pt x="47" y="127"/>
                      <a:pt x="69" y="112"/>
                    </a:cubicBezTo>
                    <a:cubicBezTo>
                      <a:pt x="97" y="93"/>
                      <a:pt x="104" y="55"/>
                      <a:pt x="85" y="27"/>
                    </a:cubicBezTo>
                    <a:cubicBezTo>
                      <a:pt x="73" y="9"/>
                      <a:pt x="53" y="0"/>
                      <a:pt x="3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55" name="Google Shape;4255;p30"/>
              <p:cNvSpPr/>
              <p:nvPr/>
            </p:nvSpPr>
            <p:spPr>
              <a:xfrm>
                <a:off x="5952375" y="4275385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12" y="27"/>
                    </a:moveTo>
                    <a:cubicBezTo>
                      <a:pt x="131" y="55"/>
                      <a:pt x="124" y="94"/>
                      <a:pt x="96" y="112"/>
                    </a:cubicBezTo>
                    <a:cubicBezTo>
                      <a:pt x="68" y="131"/>
                      <a:pt x="29" y="124"/>
                      <a:pt x="10" y="96"/>
                    </a:cubicBezTo>
                    <a:cubicBezTo>
                      <a:pt x="-9" y="68"/>
                      <a:pt x="-1" y="30"/>
                      <a:pt x="27" y="11"/>
                    </a:cubicBezTo>
                    <a:cubicBezTo>
                      <a:pt x="55" y="-8"/>
                      <a:pt x="93" y="-1"/>
                      <a:pt x="112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56" name="Google Shape;4256;p30"/>
              <p:cNvSpPr/>
              <p:nvPr/>
            </p:nvSpPr>
            <p:spPr>
              <a:xfrm>
                <a:off x="5961192" y="4275712"/>
                <a:ext cx="31349" cy="39838"/>
              </a:xfrm>
              <a:custGeom>
                <a:rect b="b" l="l" r="r" t="t"/>
                <a:pathLst>
                  <a:path extrusionOk="0" h="122" w="96">
                    <a:moveTo>
                      <a:pt x="33" y="0"/>
                    </a:moveTo>
                    <a:cubicBezTo>
                      <a:pt x="39" y="4"/>
                      <a:pt x="45" y="9"/>
                      <a:pt x="50" y="16"/>
                    </a:cubicBezTo>
                    <a:cubicBezTo>
                      <a:pt x="69" y="44"/>
                      <a:pt x="61" y="82"/>
                      <a:pt x="33" y="101"/>
                    </a:cubicBezTo>
                    <a:cubicBezTo>
                      <a:pt x="23" y="108"/>
                      <a:pt x="12" y="112"/>
                      <a:pt x="0" y="112"/>
                    </a:cubicBezTo>
                    <a:cubicBezTo>
                      <a:pt x="20" y="125"/>
                      <a:pt x="47" y="126"/>
                      <a:pt x="68" y="111"/>
                    </a:cubicBezTo>
                    <a:cubicBezTo>
                      <a:pt x="96" y="93"/>
                      <a:pt x="104" y="54"/>
                      <a:pt x="85" y="26"/>
                    </a:cubicBezTo>
                    <a:cubicBezTo>
                      <a:pt x="73" y="8"/>
                      <a:pt x="53" y="-1"/>
                      <a:pt x="3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7" name="Google Shape;4257;p30"/>
              <p:cNvSpPr/>
              <p:nvPr/>
            </p:nvSpPr>
            <p:spPr>
              <a:xfrm>
                <a:off x="6058831" y="4227384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111" y="26"/>
                    </a:moveTo>
                    <a:cubicBezTo>
                      <a:pt x="130" y="54"/>
                      <a:pt x="123" y="93"/>
                      <a:pt x="95" y="112"/>
                    </a:cubicBezTo>
                    <a:cubicBezTo>
                      <a:pt x="67" y="131"/>
                      <a:pt x="29" y="123"/>
                      <a:pt x="10" y="95"/>
                    </a:cubicBezTo>
                    <a:cubicBezTo>
                      <a:pt x="-9" y="67"/>
                      <a:pt x="-2" y="29"/>
                      <a:pt x="26" y="10"/>
                    </a:cubicBezTo>
                    <a:cubicBezTo>
                      <a:pt x="54" y="-9"/>
                      <a:pt x="92" y="-2"/>
                      <a:pt x="111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58" name="Google Shape;4258;p30"/>
              <p:cNvSpPr/>
              <p:nvPr/>
            </p:nvSpPr>
            <p:spPr>
              <a:xfrm>
                <a:off x="6067647" y="4227384"/>
                <a:ext cx="31022" cy="39838"/>
              </a:xfrm>
              <a:custGeom>
                <a:rect b="b" l="l" r="r" t="t"/>
                <a:pathLst>
                  <a:path extrusionOk="0" h="122" w="95">
                    <a:moveTo>
                      <a:pt x="32" y="0"/>
                    </a:moveTo>
                    <a:cubicBezTo>
                      <a:pt x="39" y="4"/>
                      <a:pt x="44" y="10"/>
                      <a:pt x="49" y="16"/>
                    </a:cubicBezTo>
                    <a:cubicBezTo>
                      <a:pt x="68" y="44"/>
                      <a:pt x="61" y="82"/>
                      <a:pt x="33" y="101"/>
                    </a:cubicBezTo>
                    <a:cubicBezTo>
                      <a:pt x="23" y="108"/>
                      <a:pt x="11" y="112"/>
                      <a:pt x="0" y="112"/>
                    </a:cubicBezTo>
                    <a:cubicBezTo>
                      <a:pt x="20" y="125"/>
                      <a:pt x="47" y="126"/>
                      <a:pt x="68" y="112"/>
                    </a:cubicBezTo>
                    <a:cubicBezTo>
                      <a:pt x="96" y="93"/>
                      <a:pt x="103" y="54"/>
                      <a:pt x="84" y="26"/>
                    </a:cubicBezTo>
                    <a:cubicBezTo>
                      <a:pt x="72" y="9"/>
                      <a:pt x="52" y="-1"/>
                      <a:pt x="3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9" name="Google Shape;4259;p30"/>
              <p:cNvSpPr/>
              <p:nvPr/>
            </p:nvSpPr>
            <p:spPr>
              <a:xfrm>
                <a:off x="6048708" y="4431144"/>
                <a:ext cx="106129" cy="111024"/>
              </a:xfrm>
              <a:custGeom>
                <a:rect b="b" l="l" r="r" t="t"/>
                <a:pathLst>
                  <a:path extrusionOk="0" h="340" w="325">
                    <a:moveTo>
                      <a:pt x="0" y="147"/>
                    </a:moveTo>
                    <a:cubicBezTo>
                      <a:pt x="0" y="147"/>
                      <a:pt x="157" y="408"/>
                      <a:pt x="283" y="323"/>
                    </a:cubicBezTo>
                    <a:cubicBezTo>
                      <a:pt x="409" y="237"/>
                      <a:pt x="207" y="7"/>
                      <a:pt x="207" y="7"/>
                    </a:cubicBezTo>
                    <a:cubicBezTo>
                      <a:pt x="207" y="7"/>
                      <a:pt x="37" y="-49"/>
                      <a:pt x="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60" name="Google Shape;4260;p30"/>
              <p:cNvSpPr/>
              <p:nvPr/>
            </p:nvSpPr>
            <p:spPr>
              <a:xfrm>
                <a:off x="6085934" y="4430818"/>
                <a:ext cx="68902" cy="111350"/>
              </a:xfrm>
              <a:custGeom>
                <a:rect b="b" l="l" r="r" t="t"/>
                <a:pathLst>
                  <a:path extrusionOk="0" h="341" w="211">
                    <a:moveTo>
                      <a:pt x="93" y="8"/>
                    </a:moveTo>
                    <a:cubicBezTo>
                      <a:pt x="93" y="8"/>
                      <a:pt x="48" y="-7"/>
                      <a:pt x="0" y="5"/>
                    </a:cubicBezTo>
                    <a:cubicBezTo>
                      <a:pt x="4" y="6"/>
                      <a:pt x="7" y="7"/>
                      <a:pt x="7" y="7"/>
                    </a:cubicBezTo>
                    <a:cubicBezTo>
                      <a:pt x="7" y="7"/>
                      <a:pt x="209" y="237"/>
                      <a:pt x="83" y="323"/>
                    </a:cubicBezTo>
                    <a:cubicBezTo>
                      <a:pt x="78" y="326"/>
                      <a:pt x="73" y="328"/>
                      <a:pt x="68" y="330"/>
                    </a:cubicBezTo>
                    <a:cubicBezTo>
                      <a:pt x="101" y="344"/>
                      <a:pt x="136" y="346"/>
                      <a:pt x="169" y="323"/>
                    </a:cubicBezTo>
                    <a:cubicBezTo>
                      <a:pt x="295" y="238"/>
                      <a:pt x="93" y="8"/>
                      <a:pt x="93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1" name="Google Shape;4261;p30"/>
              <p:cNvSpPr/>
              <p:nvPr/>
            </p:nvSpPr>
            <p:spPr>
              <a:xfrm>
                <a:off x="5625497" y="4918015"/>
                <a:ext cx="112007" cy="146290"/>
              </a:xfrm>
              <a:custGeom>
                <a:rect b="b" l="l" r="r" t="t"/>
                <a:pathLst>
                  <a:path extrusionOk="0" h="448" w="343">
                    <a:moveTo>
                      <a:pt x="19" y="442"/>
                    </a:moveTo>
                    <a:cubicBezTo>
                      <a:pt x="46" y="389"/>
                      <a:pt x="77" y="338"/>
                      <a:pt x="110" y="288"/>
                    </a:cubicBezTo>
                    <a:cubicBezTo>
                      <a:pt x="175" y="190"/>
                      <a:pt x="248" y="94"/>
                      <a:pt x="339" y="18"/>
                    </a:cubicBezTo>
                    <a:cubicBezTo>
                      <a:pt x="349" y="9"/>
                      <a:pt x="336" y="-6"/>
                      <a:pt x="327" y="2"/>
                    </a:cubicBezTo>
                    <a:cubicBezTo>
                      <a:pt x="235" y="80"/>
                      <a:pt x="160" y="176"/>
                      <a:pt x="94" y="277"/>
                    </a:cubicBezTo>
                    <a:cubicBezTo>
                      <a:pt x="60" y="328"/>
                      <a:pt x="28" y="380"/>
                      <a:pt x="1" y="435"/>
                    </a:cubicBezTo>
                    <a:cubicBezTo>
                      <a:pt x="-5" y="446"/>
                      <a:pt x="13" y="454"/>
                      <a:pt x="19" y="4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2" name="Google Shape;4262;p30"/>
              <p:cNvSpPr/>
              <p:nvPr/>
            </p:nvSpPr>
            <p:spPr>
              <a:xfrm>
                <a:off x="5562799" y="4897443"/>
                <a:ext cx="157397" cy="70533"/>
              </a:xfrm>
              <a:custGeom>
                <a:rect b="b" l="l" r="r" t="t"/>
                <a:pathLst>
                  <a:path extrusionOk="0" h="216" w="482">
                    <a:moveTo>
                      <a:pt x="13" y="215"/>
                    </a:moveTo>
                    <a:cubicBezTo>
                      <a:pt x="148" y="157"/>
                      <a:pt x="283" y="100"/>
                      <a:pt x="419" y="43"/>
                    </a:cubicBezTo>
                    <a:cubicBezTo>
                      <a:pt x="438" y="35"/>
                      <a:pt x="457" y="27"/>
                      <a:pt x="476" y="19"/>
                    </a:cubicBezTo>
                    <a:cubicBezTo>
                      <a:pt x="488" y="14"/>
                      <a:pt x="480" y="-4"/>
                      <a:pt x="468" y="1"/>
                    </a:cubicBezTo>
                    <a:cubicBezTo>
                      <a:pt x="333" y="58"/>
                      <a:pt x="198" y="115"/>
                      <a:pt x="63" y="172"/>
                    </a:cubicBezTo>
                    <a:cubicBezTo>
                      <a:pt x="44" y="180"/>
                      <a:pt x="24" y="188"/>
                      <a:pt x="5" y="196"/>
                    </a:cubicBezTo>
                    <a:cubicBezTo>
                      <a:pt x="-6" y="201"/>
                      <a:pt x="1" y="220"/>
                      <a:pt x="13" y="2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3" name="Google Shape;4263;p30"/>
              <p:cNvSpPr/>
              <p:nvPr/>
            </p:nvSpPr>
            <p:spPr>
              <a:xfrm>
                <a:off x="5538308" y="4851728"/>
                <a:ext cx="180582" cy="29715"/>
              </a:xfrm>
              <a:custGeom>
                <a:rect b="b" l="l" r="r" t="t"/>
                <a:pathLst>
                  <a:path extrusionOk="0" h="91" w="553">
                    <a:moveTo>
                      <a:pt x="14" y="0"/>
                    </a:moveTo>
                    <a:cubicBezTo>
                      <a:pt x="70" y="18"/>
                      <a:pt x="129" y="31"/>
                      <a:pt x="187" y="43"/>
                    </a:cubicBezTo>
                    <a:cubicBezTo>
                      <a:pt x="303" y="65"/>
                      <a:pt x="423" y="79"/>
                      <a:pt x="541" y="67"/>
                    </a:cubicBezTo>
                    <a:cubicBezTo>
                      <a:pt x="554" y="66"/>
                      <a:pt x="557" y="86"/>
                      <a:pt x="544" y="87"/>
                    </a:cubicBezTo>
                    <a:cubicBezTo>
                      <a:pt x="424" y="99"/>
                      <a:pt x="302" y="85"/>
                      <a:pt x="185" y="62"/>
                    </a:cubicBezTo>
                    <a:cubicBezTo>
                      <a:pt x="125" y="51"/>
                      <a:pt x="64" y="37"/>
                      <a:pt x="6" y="19"/>
                    </a:cubicBezTo>
                    <a:cubicBezTo>
                      <a:pt x="-6" y="15"/>
                      <a:pt x="1" y="-4"/>
                      <a:pt x="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4" name="Google Shape;4264;p30"/>
              <p:cNvSpPr/>
              <p:nvPr/>
            </p:nvSpPr>
            <p:spPr>
              <a:xfrm>
                <a:off x="5561493" y="4826911"/>
                <a:ext cx="197563" cy="211598"/>
              </a:xfrm>
              <a:custGeom>
                <a:rect b="b" l="l" r="r" t="t"/>
                <a:pathLst>
                  <a:path extrusionOk="0" h="648" w="605">
                    <a:moveTo>
                      <a:pt x="94" y="14"/>
                    </a:moveTo>
                    <a:cubicBezTo>
                      <a:pt x="67" y="67"/>
                      <a:pt x="351" y="150"/>
                      <a:pt x="351" y="150"/>
                    </a:cubicBezTo>
                    <a:cubicBezTo>
                      <a:pt x="351" y="150"/>
                      <a:pt x="8" y="136"/>
                      <a:pt x="0" y="222"/>
                    </a:cubicBezTo>
                    <a:cubicBezTo>
                      <a:pt x="-8" y="308"/>
                      <a:pt x="386" y="264"/>
                      <a:pt x="386" y="264"/>
                    </a:cubicBezTo>
                    <a:cubicBezTo>
                      <a:pt x="386" y="264"/>
                      <a:pt x="80" y="516"/>
                      <a:pt x="147" y="570"/>
                    </a:cubicBezTo>
                    <a:cubicBezTo>
                      <a:pt x="214" y="625"/>
                      <a:pt x="443" y="368"/>
                      <a:pt x="443" y="368"/>
                    </a:cubicBezTo>
                    <a:cubicBezTo>
                      <a:pt x="443" y="368"/>
                      <a:pt x="305" y="630"/>
                      <a:pt x="362" y="647"/>
                    </a:cubicBezTo>
                    <a:cubicBezTo>
                      <a:pt x="419" y="664"/>
                      <a:pt x="605" y="309"/>
                      <a:pt x="605" y="309"/>
                    </a:cubicBezTo>
                    <a:lnTo>
                      <a:pt x="556" y="192"/>
                    </a:lnTo>
                    <a:lnTo>
                      <a:pt x="507" y="75"/>
                    </a:lnTo>
                    <a:cubicBezTo>
                      <a:pt x="507" y="75"/>
                      <a:pt x="122" y="-39"/>
                      <a:pt x="95" y="14"/>
                    </a:cubicBezTo>
                    <a:lnTo>
                      <a:pt x="94" y="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5" name="Google Shape;4265;p30"/>
              <p:cNvSpPr/>
              <p:nvPr/>
            </p:nvSpPr>
            <p:spPr>
              <a:xfrm>
                <a:off x="5606557" y="5044060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38" y="5"/>
                    </a:moveTo>
                    <a:cubicBezTo>
                      <a:pt x="69" y="-8"/>
                      <a:pt x="105" y="6"/>
                      <a:pt x="118" y="38"/>
                    </a:cubicBezTo>
                    <a:cubicBezTo>
                      <a:pt x="131" y="69"/>
                      <a:pt x="117" y="105"/>
                      <a:pt x="85" y="118"/>
                    </a:cubicBezTo>
                    <a:cubicBezTo>
                      <a:pt x="54" y="131"/>
                      <a:pt x="18" y="116"/>
                      <a:pt x="5" y="85"/>
                    </a:cubicBezTo>
                    <a:cubicBezTo>
                      <a:pt x="-8" y="54"/>
                      <a:pt x="6" y="18"/>
                      <a:pt x="38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6" name="Google Shape;4266;p30"/>
              <p:cNvSpPr/>
              <p:nvPr/>
            </p:nvSpPr>
            <p:spPr>
              <a:xfrm>
                <a:off x="5606884" y="5044060"/>
                <a:ext cx="39839" cy="34287"/>
              </a:xfrm>
              <a:custGeom>
                <a:rect b="b" l="l" r="r" t="t"/>
                <a:pathLst>
                  <a:path extrusionOk="0" h="105" w="122">
                    <a:moveTo>
                      <a:pt x="0" y="51"/>
                    </a:moveTo>
                    <a:cubicBezTo>
                      <a:pt x="6" y="45"/>
                      <a:pt x="12" y="41"/>
                      <a:pt x="20" y="38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5"/>
                    </a:cubicBezTo>
                    <a:cubicBezTo>
                      <a:pt x="121" y="87"/>
                      <a:pt x="127" y="61"/>
                      <a:pt x="117" y="38"/>
                    </a:cubicBezTo>
                    <a:cubicBezTo>
                      <a:pt x="104" y="6"/>
                      <a:pt x="68" y="-8"/>
                      <a:pt x="37" y="5"/>
                    </a:cubicBezTo>
                    <a:cubicBezTo>
                      <a:pt x="17" y="13"/>
                      <a:pt x="4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67" name="Google Shape;4267;p30"/>
              <p:cNvSpPr/>
              <p:nvPr/>
            </p:nvSpPr>
            <p:spPr>
              <a:xfrm>
                <a:off x="5544186" y="4946751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37" y="5"/>
                    </a:moveTo>
                    <a:cubicBezTo>
                      <a:pt x="69" y="-8"/>
                      <a:pt x="105" y="7"/>
                      <a:pt x="118" y="38"/>
                    </a:cubicBezTo>
                    <a:cubicBezTo>
                      <a:pt x="131" y="70"/>
                      <a:pt x="116" y="105"/>
                      <a:pt x="85" y="118"/>
                    </a:cubicBezTo>
                    <a:cubicBezTo>
                      <a:pt x="54" y="131"/>
                      <a:pt x="18" y="116"/>
                      <a:pt x="5" y="85"/>
                    </a:cubicBezTo>
                    <a:cubicBezTo>
                      <a:pt x="-8" y="54"/>
                      <a:pt x="6" y="18"/>
                      <a:pt x="3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8" name="Google Shape;4268;p30"/>
              <p:cNvSpPr/>
              <p:nvPr/>
            </p:nvSpPr>
            <p:spPr>
              <a:xfrm>
                <a:off x="5544513" y="4946751"/>
                <a:ext cx="39839" cy="34287"/>
              </a:xfrm>
              <a:custGeom>
                <a:rect b="b" l="l" r="r" t="t"/>
                <a:pathLst>
                  <a:path extrusionOk="0" h="105" w="122">
                    <a:moveTo>
                      <a:pt x="0" y="51"/>
                    </a:moveTo>
                    <a:cubicBezTo>
                      <a:pt x="5" y="45"/>
                      <a:pt x="12" y="41"/>
                      <a:pt x="20" y="37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5"/>
                    </a:cubicBezTo>
                    <a:cubicBezTo>
                      <a:pt x="121" y="87"/>
                      <a:pt x="127" y="61"/>
                      <a:pt x="117" y="38"/>
                    </a:cubicBezTo>
                    <a:cubicBezTo>
                      <a:pt x="104" y="6"/>
                      <a:pt x="68" y="-8"/>
                      <a:pt x="36" y="5"/>
                    </a:cubicBezTo>
                    <a:cubicBezTo>
                      <a:pt x="17" y="13"/>
                      <a:pt x="3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69" name="Google Shape;4269;p30"/>
              <p:cNvSpPr/>
              <p:nvPr/>
            </p:nvSpPr>
            <p:spPr>
              <a:xfrm>
                <a:off x="5517735" y="4833115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37" y="5"/>
                    </a:moveTo>
                    <a:cubicBezTo>
                      <a:pt x="68" y="-8"/>
                      <a:pt x="104" y="6"/>
                      <a:pt x="117" y="37"/>
                    </a:cubicBezTo>
                    <a:cubicBezTo>
                      <a:pt x="130" y="69"/>
                      <a:pt x="116" y="105"/>
                      <a:pt x="85" y="118"/>
                    </a:cubicBezTo>
                    <a:cubicBezTo>
                      <a:pt x="53" y="131"/>
                      <a:pt x="17" y="116"/>
                      <a:pt x="4" y="85"/>
                    </a:cubicBezTo>
                    <a:cubicBezTo>
                      <a:pt x="-9" y="54"/>
                      <a:pt x="6" y="18"/>
                      <a:pt x="3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30"/>
              <p:cNvSpPr/>
              <p:nvPr/>
            </p:nvSpPr>
            <p:spPr>
              <a:xfrm>
                <a:off x="5517735" y="4833115"/>
                <a:ext cx="39839" cy="33960"/>
              </a:xfrm>
              <a:custGeom>
                <a:rect b="b" l="l" r="r" t="t"/>
                <a:pathLst>
                  <a:path extrusionOk="0" h="104" w="122">
                    <a:moveTo>
                      <a:pt x="0" y="51"/>
                    </a:moveTo>
                    <a:cubicBezTo>
                      <a:pt x="6" y="45"/>
                      <a:pt x="12" y="41"/>
                      <a:pt x="20" y="37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4"/>
                    </a:cubicBezTo>
                    <a:cubicBezTo>
                      <a:pt x="121" y="87"/>
                      <a:pt x="127" y="61"/>
                      <a:pt x="117" y="37"/>
                    </a:cubicBezTo>
                    <a:cubicBezTo>
                      <a:pt x="104" y="6"/>
                      <a:pt x="68" y="-8"/>
                      <a:pt x="37" y="5"/>
                    </a:cubicBezTo>
                    <a:cubicBezTo>
                      <a:pt x="17" y="13"/>
                      <a:pt x="4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71" name="Google Shape;4271;p30"/>
              <p:cNvSpPr/>
              <p:nvPr/>
            </p:nvSpPr>
            <p:spPr>
              <a:xfrm>
                <a:off x="5720524" y="4829196"/>
                <a:ext cx="115599" cy="98615"/>
              </a:xfrm>
              <a:custGeom>
                <a:rect b="b" l="l" r="r" t="t"/>
                <a:pathLst>
                  <a:path extrusionOk="0" h="302" w="354">
                    <a:moveTo>
                      <a:pt x="118" y="302"/>
                    </a:moveTo>
                    <a:cubicBezTo>
                      <a:pt x="118" y="302"/>
                      <a:pt x="405" y="199"/>
                      <a:pt x="346" y="59"/>
                    </a:cubicBezTo>
                    <a:cubicBezTo>
                      <a:pt x="287" y="-82"/>
                      <a:pt x="21" y="72"/>
                      <a:pt x="21" y="72"/>
                    </a:cubicBezTo>
                    <a:cubicBezTo>
                      <a:pt x="21" y="72"/>
                      <a:pt x="-67" y="227"/>
                      <a:pt x="118" y="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2" name="Google Shape;4272;p30"/>
              <p:cNvSpPr/>
              <p:nvPr/>
            </p:nvSpPr>
            <p:spPr>
              <a:xfrm>
                <a:off x="5720850" y="4829196"/>
                <a:ext cx="115272" cy="52899"/>
              </a:xfrm>
              <a:custGeom>
                <a:rect b="b" l="l" r="r" t="t"/>
                <a:pathLst>
                  <a:path extrusionOk="0" h="162" w="353">
                    <a:moveTo>
                      <a:pt x="20" y="72"/>
                    </a:moveTo>
                    <a:cubicBezTo>
                      <a:pt x="20" y="72"/>
                      <a:pt x="-3" y="112"/>
                      <a:pt x="0" y="162"/>
                    </a:cubicBezTo>
                    <a:cubicBezTo>
                      <a:pt x="1" y="158"/>
                      <a:pt x="3" y="156"/>
                      <a:pt x="3" y="156"/>
                    </a:cubicBezTo>
                    <a:cubicBezTo>
                      <a:pt x="3" y="156"/>
                      <a:pt x="268" y="2"/>
                      <a:pt x="327" y="143"/>
                    </a:cubicBezTo>
                    <a:cubicBezTo>
                      <a:pt x="329" y="148"/>
                      <a:pt x="330" y="154"/>
                      <a:pt x="332" y="159"/>
                    </a:cubicBezTo>
                    <a:cubicBezTo>
                      <a:pt x="352" y="129"/>
                      <a:pt x="360" y="95"/>
                      <a:pt x="345" y="59"/>
                    </a:cubicBezTo>
                    <a:cubicBezTo>
                      <a:pt x="286" y="-82"/>
                      <a:pt x="20" y="72"/>
                      <a:pt x="20" y="7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12075" lIns="81625" spcFirstLastPara="1" rIns="81625" wrap="square" tIns="120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73" name="Google Shape;4273;p30"/>
              <p:cNvSpPr/>
              <p:nvPr/>
            </p:nvSpPr>
            <p:spPr>
              <a:xfrm>
                <a:off x="5402789" y="4483064"/>
                <a:ext cx="231850" cy="165556"/>
              </a:xfrm>
              <a:custGeom>
                <a:rect b="b" l="l" r="r" t="t"/>
                <a:pathLst>
                  <a:path extrusionOk="0" h="507" w="710">
                    <a:moveTo>
                      <a:pt x="710" y="493"/>
                    </a:moveTo>
                    <a:cubicBezTo>
                      <a:pt x="710" y="493"/>
                      <a:pt x="299" y="638"/>
                      <a:pt x="0" y="0"/>
                    </a:cubicBezTo>
                    <a:cubicBezTo>
                      <a:pt x="0" y="0"/>
                      <a:pt x="491" y="53"/>
                      <a:pt x="710" y="4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30"/>
              <p:cNvSpPr/>
              <p:nvPr/>
            </p:nvSpPr>
            <p:spPr>
              <a:xfrm>
                <a:off x="5402789" y="4483064"/>
                <a:ext cx="231850" cy="164250"/>
              </a:xfrm>
              <a:custGeom>
                <a:rect b="b" l="l" r="r" t="t"/>
                <a:pathLst>
                  <a:path extrusionOk="0" h="503" w="710">
                    <a:moveTo>
                      <a:pt x="28" y="56"/>
                    </a:moveTo>
                    <a:cubicBezTo>
                      <a:pt x="155" y="83"/>
                      <a:pt x="485" y="180"/>
                      <a:pt x="665" y="503"/>
                    </a:cubicBezTo>
                    <a:cubicBezTo>
                      <a:pt x="693" y="499"/>
                      <a:pt x="710" y="493"/>
                      <a:pt x="710" y="493"/>
                    </a:cubicBezTo>
                    <a:cubicBezTo>
                      <a:pt x="491" y="53"/>
                      <a:pt x="0" y="0"/>
                      <a:pt x="0" y="0"/>
                    </a:cubicBezTo>
                    <a:cubicBezTo>
                      <a:pt x="9" y="19"/>
                      <a:pt x="18" y="38"/>
                      <a:pt x="28" y="5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75" name="Google Shape;4275;p30"/>
              <p:cNvSpPr/>
              <p:nvPr/>
            </p:nvSpPr>
            <p:spPr>
              <a:xfrm>
                <a:off x="5647703" y="4647967"/>
                <a:ext cx="257975" cy="128657"/>
              </a:xfrm>
              <a:custGeom>
                <a:rect b="b" l="l" r="r" t="t"/>
                <a:pathLst>
                  <a:path extrusionOk="0" h="394" w="790">
                    <a:moveTo>
                      <a:pt x="790" y="41"/>
                    </a:moveTo>
                    <a:cubicBezTo>
                      <a:pt x="790" y="41"/>
                      <a:pt x="413" y="-178"/>
                      <a:pt x="0" y="393"/>
                    </a:cubicBezTo>
                    <a:cubicBezTo>
                      <a:pt x="0" y="393"/>
                      <a:pt x="493" y="433"/>
                      <a:pt x="790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6" name="Google Shape;4276;p30"/>
              <p:cNvSpPr/>
              <p:nvPr/>
            </p:nvSpPr>
            <p:spPr>
              <a:xfrm>
                <a:off x="5647703" y="4655477"/>
                <a:ext cx="257975" cy="121146"/>
              </a:xfrm>
              <a:custGeom>
                <a:rect b="b" l="l" r="r" t="t"/>
                <a:pathLst>
                  <a:path extrusionOk="0" h="371" w="790">
                    <a:moveTo>
                      <a:pt x="38" y="320"/>
                    </a:moveTo>
                    <a:cubicBezTo>
                      <a:pt x="168" y="318"/>
                      <a:pt x="510" y="283"/>
                      <a:pt x="747" y="0"/>
                    </a:cubicBezTo>
                    <a:cubicBezTo>
                      <a:pt x="774" y="9"/>
                      <a:pt x="790" y="18"/>
                      <a:pt x="790" y="18"/>
                    </a:cubicBezTo>
                    <a:cubicBezTo>
                      <a:pt x="493" y="410"/>
                      <a:pt x="0" y="370"/>
                      <a:pt x="0" y="370"/>
                    </a:cubicBezTo>
                    <a:cubicBezTo>
                      <a:pt x="13" y="353"/>
                      <a:pt x="25" y="336"/>
                      <a:pt x="38" y="32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77" name="Google Shape;4277;p30"/>
              <p:cNvSpPr/>
              <p:nvPr/>
            </p:nvSpPr>
            <p:spPr>
              <a:xfrm>
                <a:off x="5761016" y="4318488"/>
                <a:ext cx="128008" cy="252089"/>
              </a:xfrm>
              <a:custGeom>
                <a:rect b="b" l="l" r="r" t="t"/>
                <a:pathLst>
                  <a:path extrusionOk="0" h="772" w="392">
                    <a:moveTo>
                      <a:pt x="391" y="772"/>
                    </a:moveTo>
                    <a:cubicBezTo>
                      <a:pt x="391" y="772"/>
                      <a:pt x="-39" y="703"/>
                      <a:pt x="3" y="0"/>
                    </a:cubicBezTo>
                    <a:cubicBezTo>
                      <a:pt x="3" y="0"/>
                      <a:pt x="409" y="281"/>
                      <a:pt x="391" y="7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8" name="Google Shape;4278;p30"/>
              <p:cNvSpPr/>
              <p:nvPr/>
            </p:nvSpPr>
            <p:spPr>
              <a:xfrm>
                <a:off x="5761016" y="4318488"/>
                <a:ext cx="128008" cy="252089"/>
              </a:xfrm>
              <a:custGeom>
                <a:rect b="b" l="l" r="r" t="t"/>
                <a:pathLst>
                  <a:path extrusionOk="0" h="772" w="392">
                    <a:moveTo>
                      <a:pt x="0" y="63"/>
                    </a:moveTo>
                    <a:cubicBezTo>
                      <a:pt x="100" y="147"/>
                      <a:pt x="343" y="390"/>
                      <a:pt x="347" y="760"/>
                    </a:cubicBezTo>
                    <a:cubicBezTo>
                      <a:pt x="374" y="770"/>
                      <a:pt x="391" y="772"/>
                      <a:pt x="391" y="772"/>
                    </a:cubicBezTo>
                    <a:cubicBezTo>
                      <a:pt x="409" y="281"/>
                      <a:pt x="3" y="0"/>
                      <a:pt x="3" y="0"/>
                    </a:cubicBezTo>
                    <a:cubicBezTo>
                      <a:pt x="2" y="21"/>
                      <a:pt x="1" y="42"/>
                      <a:pt x="0" y="6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79" name="Google Shape;4279;p30"/>
              <p:cNvSpPr/>
              <p:nvPr/>
            </p:nvSpPr>
            <p:spPr>
              <a:xfrm>
                <a:off x="6062096" y="4727316"/>
                <a:ext cx="252750" cy="136494"/>
              </a:xfrm>
              <a:custGeom>
                <a:rect b="b" l="l" r="r" t="t"/>
                <a:pathLst>
                  <a:path extrusionOk="0" h="418" w="774">
                    <a:moveTo>
                      <a:pt x="774" y="33"/>
                    </a:moveTo>
                    <a:cubicBezTo>
                      <a:pt x="774" y="33"/>
                      <a:pt x="389" y="-169"/>
                      <a:pt x="0" y="418"/>
                    </a:cubicBezTo>
                    <a:cubicBezTo>
                      <a:pt x="0" y="418"/>
                      <a:pt x="494" y="437"/>
                      <a:pt x="774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30"/>
              <p:cNvSpPr/>
              <p:nvPr/>
            </p:nvSpPr>
            <p:spPr>
              <a:xfrm>
                <a:off x="6062096" y="4732867"/>
                <a:ext cx="252750" cy="130943"/>
              </a:xfrm>
              <a:custGeom>
                <a:rect b="b" l="l" r="r" t="t"/>
                <a:pathLst>
                  <a:path extrusionOk="0" h="401" w="774">
                    <a:moveTo>
                      <a:pt x="36" y="350"/>
                    </a:moveTo>
                    <a:cubicBezTo>
                      <a:pt x="166" y="342"/>
                      <a:pt x="506" y="293"/>
                      <a:pt x="731" y="0"/>
                    </a:cubicBezTo>
                    <a:cubicBezTo>
                      <a:pt x="759" y="8"/>
                      <a:pt x="774" y="16"/>
                      <a:pt x="774" y="16"/>
                    </a:cubicBezTo>
                    <a:cubicBezTo>
                      <a:pt x="494" y="420"/>
                      <a:pt x="0" y="401"/>
                      <a:pt x="0" y="401"/>
                    </a:cubicBezTo>
                    <a:cubicBezTo>
                      <a:pt x="12" y="383"/>
                      <a:pt x="24" y="366"/>
                      <a:pt x="36" y="35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1" name="Google Shape;4281;p30"/>
              <p:cNvSpPr/>
              <p:nvPr/>
            </p:nvSpPr>
            <p:spPr>
              <a:xfrm>
                <a:off x="6114018" y="4569924"/>
                <a:ext cx="130947" cy="148249"/>
              </a:xfrm>
              <a:custGeom>
                <a:rect b="b" l="l" r="r" t="t"/>
                <a:pathLst>
                  <a:path extrusionOk="0" h="454" w="401">
                    <a:moveTo>
                      <a:pt x="401" y="454"/>
                    </a:moveTo>
                    <a:cubicBezTo>
                      <a:pt x="401" y="454"/>
                      <a:pt x="98" y="484"/>
                      <a:pt x="0" y="0"/>
                    </a:cubicBezTo>
                    <a:cubicBezTo>
                      <a:pt x="0" y="0"/>
                      <a:pt x="326" y="118"/>
                      <a:pt x="401" y="4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82" name="Google Shape;4282;p30"/>
              <p:cNvSpPr/>
              <p:nvPr/>
            </p:nvSpPr>
            <p:spPr>
              <a:xfrm>
                <a:off x="6114018" y="4569924"/>
                <a:ext cx="130947" cy="148249"/>
              </a:xfrm>
              <a:custGeom>
                <a:rect b="b" l="l" r="r" t="t"/>
                <a:pathLst>
                  <a:path extrusionOk="0" h="454" w="401">
                    <a:moveTo>
                      <a:pt x="10" y="43"/>
                    </a:moveTo>
                    <a:cubicBezTo>
                      <a:pt x="92" y="82"/>
                      <a:pt x="300" y="203"/>
                      <a:pt x="369" y="453"/>
                    </a:cubicBezTo>
                    <a:cubicBezTo>
                      <a:pt x="389" y="455"/>
                      <a:pt x="401" y="454"/>
                      <a:pt x="401" y="454"/>
                    </a:cubicBezTo>
                    <a:cubicBezTo>
                      <a:pt x="326" y="118"/>
                      <a:pt x="0" y="0"/>
                      <a:pt x="0" y="0"/>
                    </a:cubicBezTo>
                    <a:cubicBezTo>
                      <a:pt x="3" y="14"/>
                      <a:pt x="7" y="29"/>
                      <a:pt x="10" y="4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30"/>
              <p:cNvSpPr/>
              <p:nvPr/>
            </p:nvSpPr>
            <p:spPr>
              <a:xfrm>
                <a:off x="6329215" y="4502330"/>
                <a:ext cx="142049" cy="274294"/>
              </a:xfrm>
              <a:custGeom>
                <a:rect b="b" l="l" r="r" t="t"/>
                <a:pathLst>
                  <a:path extrusionOk="0" h="840" w="435">
                    <a:moveTo>
                      <a:pt x="434" y="840"/>
                    </a:moveTo>
                    <a:cubicBezTo>
                      <a:pt x="434" y="840"/>
                      <a:pt x="-46" y="766"/>
                      <a:pt x="3" y="0"/>
                    </a:cubicBezTo>
                    <a:cubicBezTo>
                      <a:pt x="3" y="0"/>
                      <a:pt x="456" y="305"/>
                      <a:pt x="434" y="8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84" name="Google Shape;4284;p30"/>
              <p:cNvSpPr/>
              <p:nvPr/>
            </p:nvSpPr>
            <p:spPr>
              <a:xfrm>
                <a:off x="6329215" y="4502330"/>
                <a:ext cx="142049" cy="274294"/>
              </a:xfrm>
              <a:custGeom>
                <a:rect b="b" l="l" r="r" t="t"/>
                <a:pathLst>
                  <a:path extrusionOk="0" h="840" w="435">
                    <a:moveTo>
                      <a:pt x="0" y="69"/>
                    </a:moveTo>
                    <a:cubicBezTo>
                      <a:pt x="111" y="160"/>
                      <a:pt x="381" y="424"/>
                      <a:pt x="385" y="826"/>
                    </a:cubicBezTo>
                    <a:cubicBezTo>
                      <a:pt x="415" y="837"/>
                      <a:pt x="434" y="840"/>
                      <a:pt x="434" y="840"/>
                    </a:cubicBezTo>
                    <a:cubicBezTo>
                      <a:pt x="456" y="305"/>
                      <a:pt x="3" y="0"/>
                      <a:pt x="3" y="0"/>
                    </a:cubicBezTo>
                    <a:cubicBezTo>
                      <a:pt x="1" y="24"/>
                      <a:pt x="0" y="47"/>
                      <a:pt x="0" y="6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5" name="Google Shape;4285;p30"/>
            <p:cNvGrpSpPr/>
            <p:nvPr/>
          </p:nvGrpSpPr>
          <p:grpSpPr>
            <a:xfrm>
              <a:off x="5937354" y="3832597"/>
              <a:ext cx="930669" cy="1025662"/>
              <a:chOff x="7461354" y="3832597"/>
              <a:chExt cx="930669" cy="1025662"/>
            </a:xfrm>
          </p:grpSpPr>
          <p:sp>
            <p:nvSpPr>
              <p:cNvPr id="4286" name="Google Shape;4286;p30"/>
              <p:cNvSpPr/>
              <p:nvPr/>
            </p:nvSpPr>
            <p:spPr>
              <a:xfrm>
                <a:off x="7549849" y="3832597"/>
                <a:ext cx="499621" cy="413400"/>
              </a:xfrm>
              <a:custGeom>
                <a:rect b="b" l="l" r="r" t="t"/>
                <a:pathLst>
                  <a:path extrusionOk="0" h="1266" w="1530">
                    <a:moveTo>
                      <a:pt x="1365" y="43"/>
                    </a:moveTo>
                    <a:cubicBezTo>
                      <a:pt x="960" y="-124"/>
                      <a:pt x="962" y="239"/>
                      <a:pt x="711" y="340"/>
                    </a:cubicBezTo>
                    <a:cubicBezTo>
                      <a:pt x="457" y="432"/>
                      <a:pt x="216" y="161"/>
                      <a:pt x="27" y="555"/>
                    </a:cubicBezTo>
                    <a:cubicBezTo>
                      <a:pt x="-173" y="972"/>
                      <a:pt x="815" y="1266"/>
                      <a:pt x="815" y="1266"/>
                    </a:cubicBezTo>
                    <a:lnTo>
                      <a:pt x="1025" y="1158"/>
                    </a:lnTo>
                    <a:lnTo>
                      <a:pt x="1253" y="1098"/>
                    </a:lnTo>
                    <a:cubicBezTo>
                      <a:pt x="1253" y="1098"/>
                      <a:pt x="1792" y="220"/>
                      <a:pt x="1365" y="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7" name="Google Shape;4287;p30"/>
              <p:cNvSpPr/>
              <p:nvPr/>
            </p:nvSpPr>
            <p:spPr>
              <a:xfrm>
                <a:off x="7628548" y="3922069"/>
                <a:ext cx="383370" cy="317397"/>
              </a:xfrm>
              <a:custGeom>
                <a:rect b="b" l="l" r="r" t="t"/>
                <a:pathLst>
                  <a:path extrusionOk="0" h="972" w="1174">
                    <a:moveTo>
                      <a:pt x="1047" y="33"/>
                    </a:moveTo>
                    <a:cubicBezTo>
                      <a:pt x="736" y="-95"/>
                      <a:pt x="738" y="184"/>
                      <a:pt x="545" y="261"/>
                    </a:cubicBezTo>
                    <a:cubicBezTo>
                      <a:pt x="350" y="332"/>
                      <a:pt x="165" y="124"/>
                      <a:pt x="20" y="427"/>
                    </a:cubicBezTo>
                    <a:cubicBezTo>
                      <a:pt x="-134" y="747"/>
                      <a:pt x="625" y="972"/>
                      <a:pt x="625" y="972"/>
                    </a:cubicBezTo>
                    <a:lnTo>
                      <a:pt x="786" y="889"/>
                    </a:lnTo>
                    <a:lnTo>
                      <a:pt x="961" y="843"/>
                    </a:lnTo>
                    <a:cubicBezTo>
                      <a:pt x="961" y="843"/>
                      <a:pt x="1375" y="169"/>
                      <a:pt x="1047" y="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8" name="Google Shape;4288;p30"/>
              <p:cNvSpPr/>
              <p:nvPr/>
            </p:nvSpPr>
            <p:spPr>
              <a:xfrm>
                <a:off x="7461354" y="4085012"/>
                <a:ext cx="349082" cy="520831"/>
              </a:xfrm>
              <a:custGeom>
                <a:rect b="b" l="l" r="r" t="t"/>
                <a:pathLst>
                  <a:path extrusionOk="0" h="1595" w="1069">
                    <a:moveTo>
                      <a:pt x="124" y="81"/>
                    </a:moveTo>
                    <a:cubicBezTo>
                      <a:pt x="-176" y="399"/>
                      <a:pt x="163" y="527"/>
                      <a:pt x="168" y="797"/>
                    </a:cubicBezTo>
                    <a:cubicBezTo>
                      <a:pt x="163" y="1067"/>
                      <a:pt x="-176" y="1196"/>
                      <a:pt x="124" y="1514"/>
                    </a:cubicBezTo>
                    <a:cubicBezTo>
                      <a:pt x="442" y="1850"/>
                      <a:pt x="1069" y="1032"/>
                      <a:pt x="1069" y="1032"/>
                    </a:cubicBezTo>
                    <a:lnTo>
                      <a:pt x="1044" y="797"/>
                    </a:lnTo>
                    <a:lnTo>
                      <a:pt x="1069" y="563"/>
                    </a:lnTo>
                    <a:cubicBezTo>
                      <a:pt x="1069" y="563"/>
                      <a:pt x="442" y="-255"/>
                      <a:pt x="124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9" name="Google Shape;4289;p30"/>
              <p:cNvSpPr/>
              <p:nvPr/>
            </p:nvSpPr>
            <p:spPr>
              <a:xfrm>
                <a:off x="7542665" y="4145422"/>
                <a:ext cx="267771" cy="399685"/>
              </a:xfrm>
              <a:custGeom>
                <a:rect b="b" l="l" r="r" t="t"/>
                <a:pathLst>
                  <a:path extrusionOk="0" h="1224" w="820">
                    <a:moveTo>
                      <a:pt x="95" y="62"/>
                    </a:moveTo>
                    <a:cubicBezTo>
                      <a:pt x="-136" y="306"/>
                      <a:pt x="124" y="405"/>
                      <a:pt x="128" y="612"/>
                    </a:cubicBezTo>
                    <a:cubicBezTo>
                      <a:pt x="124" y="820"/>
                      <a:pt x="-136" y="918"/>
                      <a:pt x="95" y="1162"/>
                    </a:cubicBezTo>
                    <a:cubicBezTo>
                      <a:pt x="339" y="1420"/>
                      <a:pt x="820" y="792"/>
                      <a:pt x="820" y="792"/>
                    </a:cubicBezTo>
                    <a:lnTo>
                      <a:pt x="801" y="612"/>
                    </a:lnTo>
                    <a:lnTo>
                      <a:pt x="820" y="432"/>
                    </a:lnTo>
                    <a:cubicBezTo>
                      <a:pt x="820" y="432"/>
                      <a:pt x="339" y="-196"/>
                      <a:pt x="95" y="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90" name="Google Shape;4290;p30"/>
              <p:cNvSpPr/>
              <p:nvPr/>
            </p:nvSpPr>
            <p:spPr>
              <a:xfrm>
                <a:off x="7620057" y="4236527"/>
                <a:ext cx="196583" cy="238701"/>
              </a:xfrm>
              <a:custGeom>
                <a:rect b="b" l="l" r="r" t="t"/>
                <a:pathLst>
                  <a:path extrusionOk="0" h="731" w="602">
                    <a:moveTo>
                      <a:pt x="586" y="464"/>
                    </a:moveTo>
                    <a:cubicBezTo>
                      <a:pt x="586" y="464"/>
                      <a:pt x="218" y="754"/>
                      <a:pt x="179" y="729"/>
                    </a:cubicBezTo>
                    <a:cubicBezTo>
                      <a:pt x="140" y="703"/>
                      <a:pt x="478" y="443"/>
                      <a:pt x="478" y="443"/>
                    </a:cubicBezTo>
                    <a:cubicBezTo>
                      <a:pt x="478" y="443"/>
                      <a:pt x="114" y="606"/>
                      <a:pt x="68" y="566"/>
                    </a:cubicBezTo>
                    <a:cubicBezTo>
                      <a:pt x="21" y="527"/>
                      <a:pt x="409" y="349"/>
                      <a:pt x="409" y="349"/>
                    </a:cubicBezTo>
                    <a:cubicBezTo>
                      <a:pt x="409" y="349"/>
                      <a:pt x="9" y="402"/>
                      <a:pt x="0" y="337"/>
                    </a:cubicBezTo>
                    <a:cubicBezTo>
                      <a:pt x="-9" y="273"/>
                      <a:pt x="457" y="306"/>
                      <a:pt x="457" y="306"/>
                    </a:cubicBezTo>
                    <a:cubicBezTo>
                      <a:pt x="457" y="306"/>
                      <a:pt x="78" y="182"/>
                      <a:pt x="116" y="121"/>
                    </a:cubicBezTo>
                    <a:cubicBezTo>
                      <a:pt x="155" y="60"/>
                      <a:pt x="519" y="252"/>
                      <a:pt x="519" y="252"/>
                    </a:cubicBezTo>
                    <a:cubicBezTo>
                      <a:pt x="519" y="252"/>
                      <a:pt x="224" y="39"/>
                      <a:pt x="293" y="4"/>
                    </a:cubicBezTo>
                    <a:cubicBezTo>
                      <a:pt x="361" y="-32"/>
                      <a:pt x="602" y="200"/>
                      <a:pt x="602" y="200"/>
                    </a:cubicBezTo>
                    <a:lnTo>
                      <a:pt x="586" y="46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1" name="Google Shape;4291;p30"/>
              <p:cNvSpPr/>
              <p:nvPr/>
            </p:nvSpPr>
            <p:spPr>
              <a:xfrm>
                <a:off x="7719656" y="4040603"/>
                <a:ext cx="239361" cy="193965"/>
              </a:xfrm>
              <a:custGeom>
                <a:rect b="b" l="l" r="r" t="t"/>
                <a:pathLst>
                  <a:path extrusionOk="0" h="594" w="733">
                    <a:moveTo>
                      <a:pt x="392" y="594"/>
                    </a:moveTo>
                    <a:cubicBezTo>
                      <a:pt x="392" y="594"/>
                      <a:pt x="-10" y="354"/>
                      <a:pt x="0" y="309"/>
                    </a:cubicBezTo>
                    <a:cubicBezTo>
                      <a:pt x="10" y="263"/>
                      <a:pt x="374" y="486"/>
                      <a:pt x="374" y="486"/>
                    </a:cubicBezTo>
                    <a:cubicBezTo>
                      <a:pt x="374" y="486"/>
                      <a:pt x="91" y="204"/>
                      <a:pt x="112" y="146"/>
                    </a:cubicBezTo>
                    <a:cubicBezTo>
                      <a:pt x="132" y="88"/>
                      <a:pt x="437" y="388"/>
                      <a:pt x="437" y="388"/>
                    </a:cubicBezTo>
                    <a:cubicBezTo>
                      <a:pt x="437" y="388"/>
                      <a:pt x="244" y="33"/>
                      <a:pt x="301" y="1"/>
                    </a:cubicBezTo>
                    <a:cubicBezTo>
                      <a:pt x="358" y="-30"/>
                      <a:pt x="494" y="417"/>
                      <a:pt x="494" y="417"/>
                    </a:cubicBezTo>
                    <a:cubicBezTo>
                      <a:pt x="494" y="417"/>
                      <a:pt x="474" y="18"/>
                      <a:pt x="545" y="33"/>
                    </a:cubicBezTo>
                    <a:cubicBezTo>
                      <a:pt x="615" y="47"/>
                      <a:pt x="567" y="455"/>
                      <a:pt x="567" y="455"/>
                    </a:cubicBezTo>
                    <a:cubicBezTo>
                      <a:pt x="567" y="455"/>
                      <a:pt x="660" y="104"/>
                      <a:pt x="718" y="155"/>
                    </a:cubicBezTo>
                    <a:cubicBezTo>
                      <a:pt x="776" y="207"/>
                      <a:pt x="645" y="515"/>
                      <a:pt x="645" y="515"/>
                    </a:cubicBezTo>
                    <a:lnTo>
                      <a:pt x="392" y="5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92" name="Google Shape;4292;p30"/>
              <p:cNvSpPr/>
              <p:nvPr/>
            </p:nvSpPr>
            <p:spPr>
              <a:xfrm>
                <a:off x="7959671" y="3910314"/>
                <a:ext cx="432352" cy="469891"/>
              </a:xfrm>
              <a:custGeom>
                <a:rect b="b" l="l" r="r" t="t"/>
                <a:pathLst>
                  <a:path extrusionOk="0" h="1439" w="1324">
                    <a:moveTo>
                      <a:pt x="1314" y="1197"/>
                    </a:moveTo>
                    <a:cubicBezTo>
                      <a:pt x="1387" y="765"/>
                      <a:pt x="1033" y="848"/>
                      <a:pt x="879" y="626"/>
                    </a:cubicBezTo>
                    <a:cubicBezTo>
                      <a:pt x="732" y="399"/>
                      <a:pt x="942" y="103"/>
                      <a:pt x="516" y="7"/>
                    </a:cubicBezTo>
                    <a:cubicBezTo>
                      <a:pt x="65" y="-95"/>
                      <a:pt x="0" y="934"/>
                      <a:pt x="0" y="934"/>
                    </a:cubicBezTo>
                    <a:lnTo>
                      <a:pt x="152" y="1114"/>
                    </a:lnTo>
                    <a:lnTo>
                      <a:pt x="261" y="1323"/>
                    </a:lnTo>
                    <a:cubicBezTo>
                      <a:pt x="261" y="1323"/>
                      <a:pt x="1238" y="1653"/>
                      <a:pt x="1314" y="11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3" name="Google Shape;4293;p30"/>
              <p:cNvSpPr/>
              <p:nvPr/>
            </p:nvSpPr>
            <p:spPr>
              <a:xfrm>
                <a:off x="7969467" y="3996194"/>
                <a:ext cx="332101" cy="360500"/>
              </a:xfrm>
              <a:custGeom>
                <a:rect b="b" l="l" r="r" t="t"/>
                <a:pathLst>
                  <a:path extrusionOk="0" h="1104" w="1017">
                    <a:moveTo>
                      <a:pt x="1009" y="918"/>
                    </a:moveTo>
                    <a:cubicBezTo>
                      <a:pt x="1065" y="587"/>
                      <a:pt x="794" y="650"/>
                      <a:pt x="675" y="480"/>
                    </a:cubicBezTo>
                    <a:cubicBezTo>
                      <a:pt x="563" y="306"/>
                      <a:pt x="724" y="78"/>
                      <a:pt x="396" y="5"/>
                    </a:cubicBezTo>
                    <a:cubicBezTo>
                      <a:pt x="50" y="-73"/>
                      <a:pt x="0" y="716"/>
                      <a:pt x="0" y="716"/>
                    </a:cubicBezTo>
                    <a:lnTo>
                      <a:pt x="117" y="855"/>
                    </a:lnTo>
                    <a:lnTo>
                      <a:pt x="201" y="1015"/>
                    </a:lnTo>
                    <a:cubicBezTo>
                      <a:pt x="201" y="1015"/>
                      <a:pt x="951" y="1268"/>
                      <a:pt x="1009" y="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94" name="Google Shape;4294;p30"/>
              <p:cNvSpPr/>
              <p:nvPr/>
            </p:nvSpPr>
            <p:spPr>
              <a:xfrm>
                <a:off x="7977631" y="4098074"/>
                <a:ext cx="189726" cy="227925"/>
              </a:xfrm>
              <a:custGeom>
                <a:rect b="b" l="l" r="r" t="t"/>
                <a:pathLst>
                  <a:path extrusionOk="0" h="698" w="581">
                    <a:moveTo>
                      <a:pt x="0" y="446"/>
                    </a:moveTo>
                    <a:cubicBezTo>
                      <a:pt x="0" y="446"/>
                      <a:pt x="144" y="0"/>
                      <a:pt x="191" y="0"/>
                    </a:cubicBezTo>
                    <a:cubicBezTo>
                      <a:pt x="237" y="0"/>
                      <a:pt x="102" y="404"/>
                      <a:pt x="102" y="404"/>
                    </a:cubicBezTo>
                    <a:cubicBezTo>
                      <a:pt x="102" y="404"/>
                      <a:pt x="313" y="66"/>
                      <a:pt x="374" y="72"/>
                    </a:cubicBezTo>
                    <a:cubicBezTo>
                      <a:pt x="435" y="79"/>
                      <a:pt x="211" y="444"/>
                      <a:pt x="211" y="444"/>
                    </a:cubicBezTo>
                    <a:cubicBezTo>
                      <a:pt x="211" y="444"/>
                      <a:pt x="514" y="176"/>
                      <a:pt x="558" y="225"/>
                    </a:cubicBezTo>
                    <a:cubicBezTo>
                      <a:pt x="601" y="274"/>
                      <a:pt x="195" y="505"/>
                      <a:pt x="195" y="505"/>
                    </a:cubicBezTo>
                    <a:cubicBezTo>
                      <a:pt x="195" y="505"/>
                      <a:pt x="580" y="397"/>
                      <a:pt x="581" y="469"/>
                    </a:cubicBezTo>
                    <a:cubicBezTo>
                      <a:pt x="583" y="541"/>
                      <a:pt x="174" y="585"/>
                      <a:pt x="174" y="585"/>
                    </a:cubicBezTo>
                    <a:cubicBezTo>
                      <a:pt x="174" y="585"/>
                      <a:pt x="538" y="597"/>
                      <a:pt x="501" y="665"/>
                    </a:cubicBezTo>
                    <a:cubicBezTo>
                      <a:pt x="463" y="733"/>
                      <a:pt x="134" y="675"/>
                      <a:pt x="134" y="675"/>
                    </a:cubicBezTo>
                    <a:lnTo>
                      <a:pt x="0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95" name="Google Shape;4295;p30"/>
              <p:cNvSpPr/>
              <p:nvPr/>
            </p:nvSpPr>
            <p:spPr>
              <a:xfrm>
                <a:off x="7549849" y="4444859"/>
                <a:ext cx="499621" cy="413400"/>
              </a:xfrm>
              <a:custGeom>
                <a:rect b="b" l="l" r="r" t="t"/>
                <a:pathLst>
                  <a:path extrusionOk="0" h="1266" w="1530">
                    <a:moveTo>
                      <a:pt x="1365" y="1223"/>
                    </a:moveTo>
                    <a:cubicBezTo>
                      <a:pt x="960" y="1390"/>
                      <a:pt x="962" y="1027"/>
                      <a:pt x="711" y="926"/>
                    </a:cubicBezTo>
                    <a:cubicBezTo>
                      <a:pt x="457" y="834"/>
                      <a:pt x="216" y="1105"/>
                      <a:pt x="27" y="710"/>
                    </a:cubicBezTo>
                    <a:cubicBezTo>
                      <a:pt x="-173" y="293"/>
                      <a:pt x="815" y="0"/>
                      <a:pt x="815" y="0"/>
                    </a:cubicBezTo>
                    <a:lnTo>
                      <a:pt x="1025" y="108"/>
                    </a:lnTo>
                    <a:lnTo>
                      <a:pt x="1253" y="168"/>
                    </a:lnTo>
                    <a:cubicBezTo>
                      <a:pt x="1253" y="168"/>
                      <a:pt x="1792" y="1046"/>
                      <a:pt x="1365" y="12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6" name="Google Shape;4296;p30"/>
              <p:cNvSpPr/>
              <p:nvPr/>
            </p:nvSpPr>
            <p:spPr>
              <a:xfrm>
                <a:off x="7628548" y="4451390"/>
                <a:ext cx="383370" cy="317397"/>
              </a:xfrm>
              <a:custGeom>
                <a:rect b="b" l="l" r="r" t="t"/>
                <a:pathLst>
                  <a:path extrusionOk="0" h="972" w="1174">
                    <a:moveTo>
                      <a:pt x="1047" y="938"/>
                    </a:moveTo>
                    <a:cubicBezTo>
                      <a:pt x="736" y="1067"/>
                      <a:pt x="738" y="788"/>
                      <a:pt x="545" y="710"/>
                    </a:cubicBezTo>
                    <a:cubicBezTo>
                      <a:pt x="350" y="640"/>
                      <a:pt x="165" y="848"/>
                      <a:pt x="20" y="545"/>
                    </a:cubicBezTo>
                    <a:cubicBezTo>
                      <a:pt x="-134" y="225"/>
                      <a:pt x="625" y="0"/>
                      <a:pt x="625" y="0"/>
                    </a:cubicBezTo>
                    <a:lnTo>
                      <a:pt x="786" y="82"/>
                    </a:lnTo>
                    <a:lnTo>
                      <a:pt x="961" y="128"/>
                    </a:lnTo>
                    <a:cubicBezTo>
                      <a:pt x="961" y="128"/>
                      <a:pt x="1375" y="803"/>
                      <a:pt x="1047" y="9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97" name="Google Shape;4297;p30"/>
              <p:cNvSpPr/>
              <p:nvPr/>
            </p:nvSpPr>
            <p:spPr>
              <a:xfrm>
                <a:off x="7719656" y="4456288"/>
                <a:ext cx="239361" cy="193965"/>
              </a:xfrm>
              <a:custGeom>
                <a:rect b="b" l="l" r="r" t="t"/>
                <a:pathLst>
                  <a:path extrusionOk="0" h="594" w="733">
                    <a:moveTo>
                      <a:pt x="392" y="0"/>
                    </a:moveTo>
                    <a:cubicBezTo>
                      <a:pt x="392" y="0"/>
                      <a:pt x="-10" y="240"/>
                      <a:pt x="0" y="285"/>
                    </a:cubicBezTo>
                    <a:cubicBezTo>
                      <a:pt x="10" y="330"/>
                      <a:pt x="374" y="108"/>
                      <a:pt x="374" y="108"/>
                    </a:cubicBezTo>
                    <a:cubicBezTo>
                      <a:pt x="374" y="108"/>
                      <a:pt x="91" y="389"/>
                      <a:pt x="112" y="447"/>
                    </a:cubicBezTo>
                    <a:cubicBezTo>
                      <a:pt x="132" y="505"/>
                      <a:pt x="437" y="206"/>
                      <a:pt x="437" y="206"/>
                    </a:cubicBezTo>
                    <a:cubicBezTo>
                      <a:pt x="437" y="206"/>
                      <a:pt x="244" y="561"/>
                      <a:pt x="301" y="592"/>
                    </a:cubicBezTo>
                    <a:cubicBezTo>
                      <a:pt x="358" y="624"/>
                      <a:pt x="494" y="176"/>
                      <a:pt x="494" y="176"/>
                    </a:cubicBezTo>
                    <a:cubicBezTo>
                      <a:pt x="494" y="176"/>
                      <a:pt x="474" y="575"/>
                      <a:pt x="545" y="561"/>
                    </a:cubicBezTo>
                    <a:cubicBezTo>
                      <a:pt x="615" y="546"/>
                      <a:pt x="567" y="138"/>
                      <a:pt x="567" y="138"/>
                    </a:cubicBezTo>
                    <a:cubicBezTo>
                      <a:pt x="567" y="138"/>
                      <a:pt x="660" y="490"/>
                      <a:pt x="718" y="438"/>
                    </a:cubicBezTo>
                    <a:cubicBezTo>
                      <a:pt x="776" y="387"/>
                      <a:pt x="645" y="79"/>
                      <a:pt x="645" y="79"/>
                    </a:cubicBez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298" name="Google Shape;4298;p30"/>
              <p:cNvSpPr/>
              <p:nvPr/>
            </p:nvSpPr>
            <p:spPr>
              <a:xfrm>
                <a:off x="7959671" y="4310651"/>
                <a:ext cx="432352" cy="469891"/>
              </a:xfrm>
              <a:custGeom>
                <a:rect b="b" l="l" r="r" t="t"/>
                <a:pathLst>
                  <a:path extrusionOk="0" h="1439" w="1324">
                    <a:moveTo>
                      <a:pt x="1314" y="242"/>
                    </a:moveTo>
                    <a:cubicBezTo>
                      <a:pt x="1387" y="673"/>
                      <a:pt x="1033" y="591"/>
                      <a:pt x="879" y="812"/>
                    </a:cubicBezTo>
                    <a:cubicBezTo>
                      <a:pt x="732" y="1039"/>
                      <a:pt x="942" y="1335"/>
                      <a:pt x="516" y="1432"/>
                    </a:cubicBezTo>
                    <a:cubicBezTo>
                      <a:pt x="65" y="1533"/>
                      <a:pt x="0" y="505"/>
                      <a:pt x="0" y="505"/>
                    </a:cubicBezTo>
                    <a:lnTo>
                      <a:pt x="152" y="324"/>
                    </a:lnTo>
                    <a:lnTo>
                      <a:pt x="261" y="115"/>
                    </a:lnTo>
                    <a:cubicBezTo>
                      <a:pt x="261" y="115"/>
                      <a:pt x="1238" y="-214"/>
                      <a:pt x="1314" y="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9" name="Google Shape;4299;p30"/>
              <p:cNvSpPr/>
              <p:nvPr/>
            </p:nvSpPr>
            <p:spPr>
              <a:xfrm>
                <a:off x="7969467" y="4334162"/>
                <a:ext cx="332101" cy="360827"/>
              </a:xfrm>
              <a:custGeom>
                <a:rect b="b" l="l" r="r" t="t"/>
                <a:pathLst>
                  <a:path extrusionOk="0" h="1105" w="1017">
                    <a:moveTo>
                      <a:pt x="1009" y="186"/>
                    </a:moveTo>
                    <a:cubicBezTo>
                      <a:pt x="1065" y="517"/>
                      <a:pt x="794" y="454"/>
                      <a:pt x="675" y="624"/>
                    </a:cubicBezTo>
                    <a:cubicBezTo>
                      <a:pt x="563" y="798"/>
                      <a:pt x="724" y="1025"/>
                      <a:pt x="396" y="1099"/>
                    </a:cubicBezTo>
                    <a:cubicBezTo>
                      <a:pt x="50" y="1177"/>
                      <a:pt x="0" y="387"/>
                      <a:pt x="0" y="387"/>
                    </a:cubicBezTo>
                    <a:lnTo>
                      <a:pt x="117" y="249"/>
                    </a:lnTo>
                    <a:lnTo>
                      <a:pt x="201" y="88"/>
                    </a:lnTo>
                    <a:cubicBezTo>
                      <a:pt x="201" y="88"/>
                      <a:pt x="951" y="-164"/>
                      <a:pt x="1009" y="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00" name="Google Shape;4300;p30"/>
              <p:cNvSpPr/>
              <p:nvPr/>
            </p:nvSpPr>
            <p:spPr>
              <a:xfrm>
                <a:off x="7977631" y="4364530"/>
                <a:ext cx="189726" cy="228251"/>
              </a:xfrm>
              <a:custGeom>
                <a:rect b="b" l="l" r="r" t="t"/>
                <a:pathLst>
                  <a:path extrusionOk="0" h="699" w="581">
                    <a:moveTo>
                      <a:pt x="0" y="252"/>
                    </a:moveTo>
                    <a:cubicBezTo>
                      <a:pt x="0" y="252"/>
                      <a:pt x="144" y="698"/>
                      <a:pt x="191" y="699"/>
                    </a:cubicBezTo>
                    <a:cubicBezTo>
                      <a:pt x="237" y="699"/>
                      <a:pt x="102" y="295"/>
                      <a:pt x="102" y="295"/>
                    </a:cubicBezTo>
                    <a:cubicBezTo>
                      <a:pt x="102" y="295"/>
                      <a:pt x="313" y="633"/>
                      <a:pt x="374" y="626"/>
                    </a:cubicBezTo>
                    <a:cubicBezTo>
                      <a:pt x="435" y="619"/>
                      <a:pt x="211" y="255"/>
                      <a:pt x="211" y="255"/>
                    </a:cubicBezTo>
                    <a:cubicBezTo>
                      <a:pt x="211" y="255"/>
                      <a:pt x="514" y="522"/>
                      <a:pt x="558" y="474"/>
                    </a:cubicBezTo>
                    <a:cubicBezTo>
                      <a:pt x="601" y="425"/>
                      <a:pt x="195" y="193"/>
                      <a:pt x="195" y="193"/>
                    </a:cubicBezTo>
                    <a:cubicBezTo>
                      <a:pt x="195" y="193"/>
                      <a:pt x="580" y="302"/>
                      <a:pt x="581" y="229"/>
                    </a:cubicBezTo>
                    <a:cubicBezTo>
                      <a:pt x="583" y="157"/>
                      <a:pt x="174" y="113"/>
                      <a:pt x="174" y="113"/>
                    </a:cubicBezTo>
                    <a:cubicBezTo>
                      <a:pt x="174" y="113"/>
                      <a:pt x="538" y="101"/>
                      <a:pt x="501" y="33"/>
                    </a:cubicBezTo>
                    <a:cubicBezTo>
                      <a:pt x="463" y="-35"/>
                      <a:pt x="134" y="24"/>
                      <a:pt x="134" y="24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01" name="Google Shape;4301;p30"/>
              <p:cNvSpPr/>
              <p:nvPr/>
            </p:nvSpPr>
            <p:spPr>
              <a:xfrm>
                <a:off x="7750025" y="4175137"/>
                <a:ext cx="339939" cy="340255"/>
              </a:xfrm>
              <a:custGeom>
                <a:rect b="b" l="l" r="r" t="t"/>
                <a:pathLst>
                  <a:path extrusionOk="0" h="1042" w="1041">
                    <a:moveTo>
                      <a:pt x="524" y="0"/>
                    </a:moveTo>
                    <a:cubicBezTo>
                      <a:pt x="811" y="2"/>
                      <a:pt x="1043" y="237"/>
                      <a:pt x="1041" y="524"/>
                    </a:cubicBezTo>
                    <a:cubicBezTo>
                      <a:pt x="1040" y="812"/>
                      <a:pt x="805" y="1044"/>
                      <a:pt x="517" y="1042"/>
                    </a:cubicBezTo>
                    <a:cubicBezTo>
                      <a:pt x="230" y="1040"/>
                      <a:pt x="-2" y="806"/>
                      <a:pt x="0" y="518"/>
                    </a:cubicBezTo>
                    <a:cubicBezTo>
                      <a:pt x="1" y="230"/>
                      <a:pt x="236" y="-1"/>
                      <a:pt x="5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2" name="Google Shape;4302;p30"/>
              <p:cNvSpPr/>
              <p:nvPr/>
            </p:nvSpPr>
            <p:spPr>
              <a:xfrm>
                <a:off x="7817947" y="4428206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3" y="66"/>
                      <a:pt x="65" y="84"/>
                      <a:pt x="41" y="84"/>
                    </a:cubicBezTo>
                    <a:cubicBezTo>
                      <a:pt x="18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3" name="Google Shape;4303;p30"/>
              <p:cNvSpPr/>
              <p:nvPr/>
            </p:nvSpPr>
            <p:spPr>
              <a:xfrm>
                <a:off x="7790844" y="4356367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1"/>
                      <a:pt x="109" y="25"/>
                      <a:pt x="109" y="56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5"/>
                      <a:pt x="24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04" name="Google Shape;4304;p30"/>
              <p:cNvSpPr/>
              <p:nvPr/>
            </p:nvSpPr>
            <p:spPr>
              <a:xfrm>
                <a:off x="7859419" y="4374653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5" y="1"/>
                      <a:pt x="110" y="25"/>
                      <a:pt x="110" y="56"/>
                    </a:cubicBezTo>
                    <a:cubicBezTo>
                      <a:pt x="109" y="86"/>
                      <a:pt x="86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05" name="Google Shape;4305;p30"/>
              <p:cNvSpPr/>
              <p:nvPr/>
            </p:nvSpPr>
            <p:spPr>
              <a:xfrm>
                <a:off x="7876727" y="4449104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6" y="0"/>
                    </a:moveTo>
                    <a:cubicBezTo>
                      <a:pt x="86" y="0"/>
                      <a:pt x="110" y="25"/>
                      <a:pt x="110" y="55"/>
                    </a:cubicBezTo>
                    <a:cubicBezTo>
                      <a:pt x="110" y="86"/>
                      <a:pt x="85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1" y="24"/>
                      <a:pt x="25" y="0"/>
                      <a:pt x="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6" name="Google Shape;4306;p30"/>
              <p:cNvSpPr/>
              <p:nvPr/>
            </p:nvSpPr>
            <p:spPr>
              <a:xfrm>
                <a:off x="7846031" y="4319468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07" name="Google Shape;4307;p30"/>
              <p:cNvSpPr/>
              <p:nvPr/>
            </p:nvSpPr>
            <p:spPr>
              <a:xfrm>
                <a:off x="7788558" y="4282569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6" y="0"/>
                      <a:pt x="110" y="25"/>
                      <a:pt x="110" y="55"/>
                    </a:cubicBezTo>
                    <a:cubicBezTo>
                      <a:pt x="110" y="85"/>
                      <a:pt x="86" y="111"/>
                      <a:pt x="55" y="110"/>
                    </a:cubicBezTo>
                    <a:cubicBezTo>
                      <a:pt x="25" y="110"/>
                      <a:pt x="0" y="85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08" name="Google Shape;4308;p30"/>
              <p:cNvSpPr/>
              <p:nvPr/>
            </p:nvSpPr>
            <p:spPr>
              <a:xfrm>
                <a:off x="7930934" y="4385429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09" name="Google Shape;4309;p30"/>
              <p:cNvSpPr/>
              <p:nvPr/>
            </p:nvSpPr>
            <p:spPr>
              <a:xfrm>
                <a:off x="7952487" y="4453676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6" y="1"/>
                      <a:pt x="84" y="19"/>
                      <a:pt x="84" y="43"/>
                    </a:cubicBezTo>
                    <a:cubicBezTo>
                      <a:pt x="84" y="66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0" name="Google Shape;4310;p30"/>
              <p:cNvSpPr/>
              <p:nvPr/>
            </p:nvSpPr>
            <p:spPr>
              <a:xfrm>
                <a:off x="8002122" y="4403715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6" y="1"/>
                      <a:pt x="110" y="25"/>
                      <a:pt x="110" y="56"/>
                    </a:cubicBezTo>
                    <a:cubicBezTo>
                      <a:pt x="110" y="86"/>
                      <a:pt x="85" y="110"/>
                      <a:pt x="55" y="110"/>
                    </a:cubicBezTo>
                    <a:cubicBezTo>
                      <a:pt x="24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1" name="Google Shape;4311;p30"/>
              <p:cNvSpPr/>
              <p:nvPr/>
            </p:nvSpPr>
            <p:spPr>
              <a:xfrm>
                <a:off x="7906443" y="4331550"/>
                <a:ext cx="27104" cy="27429"/>
              </a:xfrm>
              <a:custGeom>
                <a:rect b="b" l="l" r="r" t="t"/>
                <a:pathLst>
                  <a:path extrusionOk="0" h="84" w="83">
                    <a:moveTo>
                      <a:pt x="42" y="0"/>
                    </a:moveTo>
                    <a:cubicBezTo>
                      <a:pt x="65" y="0"/>
                      <a:pt x="83" y="19"/>
                      <a:pt x="83" y="43"/>
                    </a:cubicBezTo>
                    <a:cubicBezTo>
                      <a:pt x="83" y="66"/>
                      <a:pt x="64" y="84"/>
                      <a:pt x="41" y="84"/>
                    </a:cubicBezTo>
                    <a:cubicBezTo>
                      <a:pt x="18" y="84"/>
                      <a:pt x="-1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12" name="Google Shape;4312;p30"/>
              <p:cNvSpPr/>
              <p:nvPr/>
            </p:nvSpPr>
            <p:spPr>
              <a:xfrm>
                <a:off x="7980570" y="4330244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3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3" name="Google Shape;4313;p30"/>
              <p:cNvSpPr/>
              <p:nvPr/>
            </p:nvSpPr>
            <p:spPr>
              <a:xfrm>
                <a:off x="8038370" y="4334489"/>
                <a:ext cx="27430" cy="27103"/>
              </a:xfrm>
              <a:custGeom>
                <a:rect b="b" l="l" r="r" t="t"/>
                <a:pathLst>
                  <a:path extrusionOk="0" h="83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3"/>
                    </a:cubicBezTo>
                    <a:cubicBezTo>
                      <a:pt x="19" y="83"/>
                      <a:pt x="0" y="64"/>
                      <a:pt x="0" y="41"/>
                    </a:cubicBezTo>
                    <a:cubicBezTo>
                      <a:pt x="0" y="18"/>
                      <a:pt x="19" y="-1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4" name="Google Shape;4314;p30"/>
              <p:cNvSpPr/>
              <p:nvPr/>
            </p:nvSpPr>
            <p:spPr>
              <a:xfrm>
                <a:off x="8016817" y="4265915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1"/>
                      <a:pt x="109" y="25"/>
                      <a:pt x="109" y="56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5" name="Google Shape;4315;p30"/>
              <p:cNvSpPr/>
              <p:nvPr/>
            </p:nvSpPr>
            <p:spPr>
              <a:xfrm>
                <a:off x="7945302" y="4269834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10" y="25"/>
                      <a:pt x="109" y="55"/>
                    </a:cubicBezTo>
                    <a:cubicBezTo>
                      <a:pt x="109" y="85"/>
                      <a:pt x="85" y="111"/>
                      <a:pt x="54" y="110"/>
                    </a:cubicBezTo>
                    <a:cubicBezTo>
                      <a:pt x="24" y="110"/>
                      <a:pt x="0" y="85"/>
                      <a:pt x="0" y="55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16" name="Google Shape;4316;p30"/>
              <p:cNvSpPr/>
              <p:nvPr/>
            </p:nvSpPr>
            <p:spPr>
              <a:xfrm>
                <a:off x="7868563" y="4269507"/>
                <a:ext cx="27430" cy="27103"/>
              </a:xfrm>
              <a:custGeom>
                <a:rect b="b" l="l" r="r" t="t"/>
                <a:pathLst>
                  <a:path extrusionOk="0" h="83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3"/>
                      <a:pt x="42" y="83"/>
                    </a:cubicBezTo>
                    <a:cubicBezTo>
                      <a:pt x="18" y="83"/>
                      <a:pt x="0" y="64"/>
                      <a:pt x="0" y="41"/>
                    </a:cubicBezTo>
                    <a:cubicBezTo>
                      <a:pt x="0" y="18"/>
                      <a:pt x="19" y="-1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17" name="Google Shape;4317;p30"/>
              <p:cNvSpPr/>
              <p:nvPr/>
            </p:nvSpPr>
            <p:spPr>
              <a:xfrm>
                <a:off x="7832642" y="4227057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3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6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1" y="19"/>
                      <a:pt x="19" y="0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18" name="Google Shape;4318;p30"/>
              <p:cNvSpPr/>
              <p:nvPr/>
            </p:nvSpPr>
            <p:spPr>
              <a:xfrm>
                <a:off x="7893381" y="4221179"/>
                <a:ext cx="27104" cy="27429"/>
              </a:xfrm>
              <a:custGeom>
                <a:rect b="b" l="l" r="r" t="t"/>
                <a:pathLst>
                  <a:path extrusionOk="0" h="84" w="83">
                    <a:moveTo>
                      <a:pt x="42" y="0"/>
                    </a:moveTo>
                    <a:cubicBezTo>
                      <a:pt x="65" y="1"/>
                      <a:pt x="84" y="19"/>
                      <a:pt x="83" y="43"/>
                    </a:cubicBezTo>
                    <a:cubicBezTo>
                      <a:pt x="83" y="66"/>
                      <a:pt x="64" y="84"/>
                      <a:pt x="41" y="84"/>
                    </a:cubicBezTo>
                    <a:cubicBezTo>
                      <a:pt x="18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19" name="Google Shape;4319;p30"/>
              <p:cNvSpPr/>
              <p:nvPr/>
            </p:nvSpPr>
            <p:spPr>
              <a:xfrm>
                <a:off x="7963589" y="4217587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5"/>
                      <a:pt x="84" y="111"/>
                      <a:pt x="54" y="110"/>
                    </a:cubicBezTo>
                    <a:cubicBezTo>
                      <a:pt x="24" y="110"/>
                      <a:pt x="-1" y="85"/>
                      <a:pt x="0" y="54"/>
                    </a:cubicBezTo>
                    <a:cubicBezTo>
                      <a:pt x="0" y="24"/>
                      <a:pt x="24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</p:grpSp>
      <p:grpSp>
        <p:nvGrpSpPr>
          <p:cNvPr id="4320" name="Google Shape;4320;p30"/>
          <p:cNvGrpSpPr/>
          <p:nvPr/>
        </p:nvGrpSpPr>
        <p:grpSpPr>
          <a:xfrm flipH="1">
            <a:off x="-304793" y="3063403"/>
            <a:ext cx="2118011" cy="2385046"/>
            <a:chOff x="5032807" y="2699178"/>
            <a:chExt cx="2118011" cy="2385046"/>
          </a:xfrm>
        </p:grpSpPr>
        <p:sp>
          <p:nvSpPr>
            <p:cNvPr id="4321" name="Google Shape;4321;p30"/>
            <p:cNvSpPr/>
            <p:nvPr/>
          </p:nvSpPr>
          <p:spPr>
            <a:xfrm>
              <a:off x="5880534" y="3359768"/>
              <a:ext cx="789924" cy="769981"/>
            </a:xfrm>
            <a:custGeom>
              <a:rect b="b" l="l" r="r" t="t"/>
              <a:pathLst>
                <a:path extrusionOk="0" h="2358" w="2419">
                  <a:moveTo>
                    <a:pt x="2417" y="2334"/>
                  </a:moveTo>
                  <a:cubicBezTo>
                    <a:pt x="2340" y="2153"/>
                    <a:pt x="2220" y="1971"/>
                    <a:pt x="2094" y="1803"/>
                  </a:cubicBezTo>
                  <a:cubicBezTo>
                    <a:pt x="2098" y="1796"/>
                    <a:pt x="2103" y="1787"/>
                    <a:pt x="2108" y="1775"/>
                  </a:cubicBezTo>
                  <a:cubicBezTo>
                    <a:pt x="2118" y="1751"/>
                    <a:pt x="2131" y="1716"/>
                    <a:pt x="2140" y="1673"/>
                  </a:cubicBezTo>
                  <a:cubicBezTo>
                    <a:pt x="2150" y="1631"/>
                    <a:pt x="2156" y="1580"/>
                    <a:pt x="2158" y="1525"/>
                  </a:cubicBezTo>
                  <a:cubicBezTo>
                    <a:pt x="2160" y="1470"/>
                    <a:pt x="2156" y="1410"/>
                    <a:pt x="2149" y="1350"/>
                  </a:cubicBezTo>
                  <a:cubicBezTo>
                    <a:pt x="2141" y="1290"/>
                    <a:pt x="2128" y="1229"/>
                    <a:pt x="2111" y="1171"/>
                  </a:cubicBezTo>
                  <a:cubicBezTo>
                    <a:pt x="2103" y="1142"/>
                    <a:pt x="2094" y="1114"/>
                    <a:pt x="2084" y="1087"/>
                  </a:cubicBezTo>
                  <a:cubicBezTo>
                    <a:pt x="2074" y="1061"/>
                    <a:pt x="2063" y="1035"/>
                    <a:pt x="2053" y="1011"/>
                  </a:cubicBezTo>
                  <a:cubicBezTo>
                    <a:pt x="2042" y="988"/>
                    <a:pt x="2031" y="966"/>
                    <a:pt x="2021" y="946"/>
                  </a:cubicBezTo>
                  <a:cubicBezTo>
                    <a:pt x="2010" y="927"/>
                    <a:pt x="2000" y="909"/>
                    <a:pt x="1991" y="895"/>
                  </a:cubicBezTo>
                  <a:cubicBezTo>
                    <a:pt x="1974" y="867"/>
                    <a:pt x="1961" y="850"/>
                    <a:pt x="1961" y="850"/>
                  </a:cubicBezTo>
                  <a:cubicBezTo>
                    <a:pt x="1961" y="850"/>
                    <a:pt x="1952" y="863"/>
                    <a:pt x="1941" y="888"/>
                  </a:cubicBezTo>
                  <a:cubicBezTo>
                    <a:pt x="1936" y="900"/>
                    <a:pt x="1930" y="915"/>
                    <a:pt x="1925" y="932"/>
                  </a:cubicBezTo>
                  <a:cubicBezTo>
                    <a:pt x="1919" y="949"/>
                    <a:pt x="1914" y="968"/>
                    <a:pt x="1909" y="990"/>
                  </a:cubicBezTo>
                  <a:cubicBezTo>
                    <a:pt x="1904" y="1011"/>
                    <a:pt x="1900" y="1034"/>
                    <a:pt x="1897" y="1059"/>
                  </a:cubicBezTo>
                  <a:cubicBezTo>
                    <a:pt x="1894" y="1084"/>
                    <a:pt x="1892" y="1111"/>
                    <a:pt x="1891" y="1138"/>
                  </a:cubicBezTo>
                  <a:cubicBezTo>
                    <a:pt x="1889" y="1193"/>
                    <a:pt x="1893" y="1253"/>
                    <a:pt x="1900" y="1313"/>
                  </a:cubicBezTo>
                  <a:cubicBezTo>
                    <a:pt x="1909" y="1373"/>
                    <a:pt x="1921" y="1434"/>
                    <a:pt x="1938" y="1492"/>
                  </a:cubicBezTo>
                  <a:cubicBezTo>
                    <a:pt x="1955" y="1550"/>
                    <a:pt x="1975" y="1604"/>
                    <a:pt x="1997" y="1652"/>
                  </a:cubicBezTo>
                  <a:cubicBezTo>
                    <a:pt x="2007" y="1675"/>
                    <a:pt x="2018" y="1697"/>
                    <a:pt x="2028" y="1716"/>
                  </a:cubicBezTo>
                  <a:cubicBezTo>
                    <a:pt x="2018" y="1703"/>
                    <a:pt x="2009" y="1691"/>
                    <a:pt x="1999" y="1678"/>
                  </a:cubicBezTo>
                  <a:cubicBezTo>
                    <a:pt x="1904" y="1557"/>
                    <a:pt x="1803" y="1440"/>
                    <a:pt x="1697" y="1327"/>
                  </a:cubicBezTo>
                  <a:cubicBezTo>
                    <a:pt x="1700" y="1322"/>
                    <a:pt x="1702" y="1316"/>
                    <a:pt x="1705" y="1309"/>
                  </a:cubicBezTo>
                  <a:cubicBezTo>
                    <a:pt x="1716" y="1285"/>
                    <a:pt x="1728" y="1250"/>
                    <a:pt x="1738" y="1207"/>
                  </a:cubicBezTo>
                  <a:cubicBezTo>
                    <a:pt x="1747" y="1165"/>
                    <a:pt x="1754" y="1114"/>
                    <a:pt x="1756" y="1059"/>
                  </a:cubicBezTo>
                  <a:cubicBezTo>
                    <a:pt x="1757" y="1004"/>
                    <a:pt x="1754" y="944"/>
                    <a:pt x="1746" y="884"/>
                  </a:cubicBezTo>
                  <a:cubicBezTo>
                    <a:pt x="1738" y="824"/>
                    <a:pt x="1726" y="763"/>
                    <a:pt x="1709" y="705"/>
                  </a:cubicBezTo>
                  <a:cubicBezTo>
                    <a:pt x="1701" y="676"/>
                    <a:pt x="1691" y="648"/>
                    <a:pt x="1681" y="621"/>
                  </a:cubicBezTo>
                  <a:cubicBezTo>
                    <a:pt x="1672" y="595"/>
                    <a:pt x="1661" y="569"/>
                    <a:pt x="1650" y="545"/>
                  </a:cubicBezTo>
                  <a:cubicBezTo>
                    <a:pt x="1639" y="522"/>
                    <a:pt x="1629" y="500"/>
                    <a:pt x="1618" y="480"/>
                  </a:cubicBezTo>
                  <a:cubicBezTo>
                    <a:pt x="1608" y="461"/>
                    <a:pt x="1598" y="443"/>
                    <a:pt x="1589" y="429"/>
                  </a:cubicBezTo>
                  <a:cubicBezTo>
                    <a:pt x="1571" y="401"/>
                    <a:pt x="1558" y="384"/>
                    <a:pt x="1558" y="384"/>
                  </a:cubicBezTo>
                  <a:cubicBezTo>
                    <a:pt x="1558" y="384"/>
                    <a:pt x="1549" y="397"/>
                    <a:pt x="1539" y="421"/>
                  </a:cubicBezTo>
                  <a:cubicBezTo>
                    <a:pt x="1533" y="434"/>
                    <a:pt x="1528" y="449"/>
                    <a:pt x="1522" y="466"/>
                  </a:cubicBezTo>
                  <a:cubicBezTo>
                    <a:pt x="1516" y="483"/>
                    <a:pt x="1511" y="502"/>
                    <a:pt x="1506" y="524"/>
                  </a:cubicBezTo>
                  <a:cubicBezTo>
                    <a:pt x="1502" y="545"/>
                    <a:pt x="1497" y="568"/>
                    <a:pt x="1494" y="593"/>
                  </a:cubicBezTo>
                  <a:cubicBezTo>
                    <a:pt x="1491" y="618"/>
                    <a:pt x="1489" y="645"/>
                    <a:pt x="1488" y="672"/>
                  </a:cubicBezTo>
                  <a:cubicBezTo>
                    <a:pt x="1487" y="727"/>
                    <a:pt x="1490" y="787"/>
                    <a:pt x="1498" y="847"/>
                  </a:cubicBezTo>
                  <a:cubicBezTo>
                    <a:pt x="1506" y="907"/>
                    <a:pt x="1519" y="968"/>
                    <a:pt x="1536" y="1026"/>
                  </a:cubicBezTo>
                  <a:cubicBezTo>
                    <a:pt x="1552" y="1083"/>
                    <a:pt x="1573" y="1138"/>
                    <a:pt x="1594" y="1186"/>
                  </a:cubicBezTo>
                  <a:cubicBezTo>
                    <a:pt x="1606" y="1211"/>
                    <a:pt x="1617" y="1233"/>
                    <a:pt x="1628" y="1254"/>
                  </a:cubicBezTo>
                  <a:cubicBezTo>
                    <a:pt x="1523" y="1145"/>
                    <a:pt x="1415" y="1040"/>
                    <a:pt x="1302" y="939"/>
                  </a:cubicBezTo>
                  <a:cubicBezTo>
                    <a:pt x="1303" y="933"/>
                    <a:pt x="1303" y="926"/>
                    <a:pt x="1304" y="918"/>
                  </a:cubicBezTo>
                  <a:cubicBezTo>
                    <a:pt x="1305" y="889"/>
                    <a:pt x="1305" y="849"/>
                    <a:pt x="1299" y="801"/>
                  </a:cubicBezTo>
                  <a:cubicBezTo>
                    <a:pt x="1294" y="754"/>
                    <a:pt x="1284" y="699"/>
                    <a:pt x="1267" y="641"/>
                  </a:cubicBezTo>
                  <a:cubicBezTo>
                    <a:pt x="1252" y="583"/>
                    <a:pt x="1230" y="522"/>
                    <a:pt x="1204" y="462"/>
                  </a:cubicBezTo>
                  <a:cubicBezTo>
                    <a:pt x="1178" y="402"/>
                    <a:pt x="1147" y="343"/>
                    <a:pt x="1114" y="288"/>
                  </a:cubicBezTo>
                  <a:cubicBezTo>
                    <a:pt x="1098" y="260"/>
                    <a:pt x="1081" y="234"/>
                    <a:pt x="1064" y="209"/>
                  </a:cubicBezTo>
                  <a:cubicBezTo>
                    <a:pt x="1047" y="184"/>
                    <a:pt x="1029" y="161"/>
                    <a:pt x="1013" y="139"/>
                  </a:cubicBezTo>
                  <a:cubicBezTo>
                    <a:pt x="996" y="118"/>
                    <a:pt x="979" y="99"/>
                    <a:pt x="964" y="82"/>
                  </a:cubicBezTo>
                  <a:cubicBezTo>
                    <a:pt x="949" y="64"/>
                    <a:pt x="935" y="50"/>
                    <a:pt x="922" y="38"/>
                  </a:cubicBezTo>
                  <a:cubicBezTo>
                    <a:pt x="898" y="13"/>
                    <a:pt x="882" y="0"/>
                    <a:pt x="882" y="0"/>
                  </a:cubicBezTo>
                  <a:cubicBezTo>
                    <a:pt x="882" y="0"/>
                    <a:pt x="878" y="17"/>
                    <a:pt x="877" y="45"/>
                  </a:cubicBezTo>
                  <a:cubicBezTo>
                    <a:pt x="876" y="60"/>
                    <a:pt x="876" y="77"/>
                    <a:pt x="876" y="96"/>
                  </a:cubicBezTo>
                  <a:cubicBezTo>
                    <a:pt x="877" y="116"/>
                    <a:pt x="879" y="138"/>
                    <a:pt x="881" y="162"/>
                  </a:cubicBezTo>
                  <a:cubicBezTo>
                    <a:pt x="884" y="185"/>
                    <a:pt x="888" y="211"/>
                    <a:pt x="893" y="238"/>
                  </a:cubicBezTo>
                  <a:cubicBezTo>
                    <a:pt x="898" y="265"/>
                    <a:pt x="905" y="293"/>
                    <a:pt x="913" y="322"/>
                  </a:cubicBezTo>
                  <a:cubicBezTo>
                    <a:pt x="929" y="380"/>
                    <a:pt x="951" y="440"/>
                    <a:pt x="977" y="501"/>
                  </a:cubicBezTo>
                  <a:cubicBezTo>
                    <a:pt x="1003" y="561"/>
                    <a:pt x="1033" y="620"/>
                    <a:pt x="1067" y="675"/>
                  </a:cubicBezTo>
                  <a:cubicBezTo>
                    <a:pt x="1099" y="729"/>
                    <a:pt x="1133" y="778"/>
                    <a:pt x="1166" y="821"/>
                  </a:cubicBezTo>
                  <a:cubicBezTo>
                    <a:pt x="1070" y="738"/>
                    <a:pt x="971" y="659"/>
                    <a:pt x="870" y="582"/>
                  </a:cubicBezTo>
                  <a:cubicBezTo>
                    <a:pt x="852" y="557"/>
                    <a:pt x="827" y="526"/>
                    <a:pt x="797" y="492"/>
                  </a:cubicBezTo>
                  <a:cubicBezTo>
                    <a:pt x="760" y="452"/>
                    <a:pt x="715" y="408"/>
                    <a:pt x="665" y="366"/>
                  </a:cubicBezTo>
                  <a:cubicBezTo>
                    <a:pt x="615" y="323"/>
                    <a:pt x="560" y="281"/>
                    <a:pt x="503" y="243"/>
                  </a:cubicBezTo>
                  <a:cubicBezTo>
                    <a:pt x="446" y="206"/>
                    <a:pt x="387" y="171"/>
                    <a:pt x="330" y="143"/>
                  </a:cubicBezTo>
                  <a:cubicBezTo>
                    <a:pt x="302" y="129"/>
                    <a:pt x="274" y="116"/>
                    <a:pt x="247" y="105"/>
                  </a:cubicBezTo>
                  <a:cubicBezTo>
                    <a:pt x="220" y="94"/>
                    <a:pt x="194" y="84"/>
                    <a:pt x="170" y="76"/>
                  </a:cubicBezTo>
                  <a:cubicBezTo>
                    <a:pt x="145" y="68"/>
                    <a:pt x="123" y="61"/>
                    <a:pt x="102" y="56"/>
                  </a:cubicBezTo>
                  <a:cubicBezTo>
                    <a:pt x="82" y="51"/>
                    <a:pt x="64" y="47"/>
                    <a:pt x="49" y="44"/>
                  </a:cubicBezTo>
                  <a:cubicBezTo>
                    <a:pt x="18" y="38"/>
                    <a:pt x="0" y="38"/>
                    <a:pt x="0" y="38"/>
                  </a:cubicBezTo>
                  <a:cubicBezTo>
                    <a:pt x="0" y="38"/>
                    <a:pt x="10" y="56"/>
                    <a:pt x="29" y="83"/>
                  </a:cubicBezTo>
                  <a:cubicBezTo>
                    <a:pt x="39" y="97"/>
                    <a:pt x="51" y="113"/>
                    <a:pt x="66" y="131"/>
                  </a:cubicBezTo>
                  <a:cubicBezTo>
                    <a:pt x="80" y="149"/>
                    <a:pt x="96" y="168"/>
                    <a:pt x="115" y="189"/>
                  </a:cubicBezTo>
                  <a:cubicBezTo>
                    <a:pt x="133" y="209"/>
                    <a:pt x="153" y="230"/>
                    <a:pt x="176" y="251"/>
                  </a:cubicBezTo>
                  <a:cubicBezTo>
                    <a:pt x="198" y="273"/>
                    <a:pt x="221" y="294"/>
                    <a:pt x="246" y="315"/>
                  </a:cubicBezTo>
                  <a:cubicBezTo>
                    <a:pt x="296" y="358"/>
                    <a:pt x="351" y="399"/>
                    <a:pt x="408" y="437"/>
                  </a:cubicBezTo>
                  <a:cubicBezTo>
                    <a:pt x="465" y="475"/>
                    <a:pt x="524" y="509"/>
                    <a:pt x="581" y="537"/>
                  </a:cubicBezTo>
                  <a:cubicBezTo>
                    <a:pt x="638" y="566"/>
                    <a:pt x="694" y="588"/>
                    <a:pt x="742" y="604"/>
                  </a:cubicBezTo>
                  <a:cubicBezTo>
                    <a:pt x="791" y="621"/>
                    <a:pt x="833" y="631"/>
                    <a:pt x="863" y="636"/>
                  </a:cubicBezTo>
                  <a:cubicBezTo>
                    <a:pt x="873" y="638"/>
                    <a:pt x="882" y="640"/>
                    <a:pt x="889" y="641"/>
                  </a:cubicBezTo>
                  <a:cubicBezTo>
                    <a:pt x="1050" y="765"/>
                    <a:pt x="1206" y="896"/>
                    <a:pt x="1356" y="1034"/>
                  </a:cubicBezTo>
                  <a:cubicBezTo>
                    <a:pt x="1328" y="1021"/>
                    <a:pt x="1292" y="1006"/>
                    <a:pt x="1251" y="991"/>
                  </a:cubicBezTo>
                  <a:cubicBezTo>
                    <a:pt x="1203" y="975"/>
                    <a:pt x="1147" y="959"/>
                    <a:pt x="1089" y="948"/>
                  </a:cubicBezTo>
                  <a:cubicBezTo>
                    <a:pt x="1030" y="937"/>
                    <a:pt x="970" y="930"/>
                    <a:pt x="910" y="928"/>
                  </a:cubicBezTo>
                  <a:cubicBezTo>
                    <a:pt x="850" y="926"/>
                    <a:pt x="792" y="928"/>
                    <a:pt x="738" y="935"/>
                  </a:cubicBezTo>
                  <a:cubicBezTo>
                    <a:pt x="711" y="939"/>
                    <a:pt x="686" y="944"/>
                    <a:pt x="662" y="949"/>
                  </a:cubicBezTo>
                  <a:cubicBezTo>
                    <a:pt x="638" y="955"/>
                    <a:pt x="615" y="961"/>
                    <a:pt x="595" y="968"/>
                  </a:cubicBezTo>
                  <a:cubicBezTo>
                    <a:pt x="574" y="975"/>
                    <a:pt x="556" y="983"/>
                    <a:pt x="540" y="990"/>
                  </a:cubicBezTo>
                  <a:cubicBezTo>
                    <a:pt x="523" y="997"/>
                    <a:pt x="509" y="1005"/>
                    <a:pt x="498" y="1011"/>
                  </a:cubicBezTo>
                  <a:cubicBezTo>
                    <a:pt x="475" y="1024"/>
                    <a:pt x="463" y="1035"/>
                    <a:pt x="463" y="1035"/>
                  </a:cubicBezTo>
                  <a:cubicBezTo>
                    <a:pt x="463" y="1035"/>
                    <a:pt x="481" y="1046"/>
                    <a:pt x="510" y="1061"/>
                  </a:cubicBezTo>
                  <a:cubicBezTo>
                    <a:pt x="525" y="1069"/>
                    <a:pt x="543" y="1077"/>
                    <a:pt x="563" y="1086"/>
                  </a:cubicBezTo>
                  <a:cubicBezTo>
                    <a:pt x="583" y="1094"/>
                    <a:pt x="606" y="1103"/>
                    <a:pt x="630" y="1112"/>
                  </a:cubicBezTo>
                  <a:cubicBezTo>
                    <a:pt x="654" y="1120"/>
                    <a:pt x="681" y="1128"/>
                    <a:pt x="708" y="1136"/>
                  </a:cubicBezTo>
                  <a:cubicBezTo>
                    <a:pt x="735" y="1143"/>
                    <a:pt x="764" y="1150"/>
                    <a:pt x="793" y="1155"/>
                  </a:cubicBezTo>
                  <a:cubicBezTo>
                    <a:pt x="851" y="1167"/>
                    <a:pt x="912" y="1173"/>
                    <a:pt x="971" y="1175"/>
                  </a:cubicBezTo>
                  <a:cubicBezTo>
                    <a:pt x="1031" y="1177"/>
                    <a:pt x="1089" y="1175"/>
                    <a:pt x="1143" y="1167"/>
                  </a:cubicBezTo>
                  <a:cubicBezTo>
                    <a:pt x="1197" y="1160"/>
                    <a:pt x="1246" y="1148"/>
                    <a:pt x="1287" y="1134"/>
                  </a:cubicBezTo>
                  <a:cubicBezTo>
                    <a:pt x="1328" y="1120"/>
                    <a:pt x="1361" y="1105"/>
                    <a:pt x="1383" y="1091"/>
                  </a:cubicBezTo>
                  <a:cubicBezTo>
                    <a:pt x="1391" y="1087"/>
                    <a:pt x="1398" y="1083"/>
                    <a:pt x="1403" y="1079"/>
                  </a:cubicBezTo>
                  <a:cubicBezTo>
                    <a:pt x="1551" y="1219"/>
                    <a:pt x="1693" y="1366"/>
                    <a:pt x="1825" y="1521"/>
                  </a:cubicBezTo>
                  <a:cubicBezTo>
                    <a:pt x="1819" y="1518"/>
                    <a:pt x="1813" y="1515"/>
                    <a:pt x="1806" y="1511"/>
                  </a:cubicBezTo>
                  <a:cubicBezTo>
                    <a:pt x="1776" y="1496"/>
                    <a:pt x="1735" y="1478"/>
                    <a:pt x="1686" y="1461"/>
                  </a:cubicBezTo>
                  <a:cubicBezTo>
                    <a:pt x="1638" y="1444"/>
                    <a:pt x="1582" y="1428"/>
                    <a:pt x="1524" y="1417"/>
                  </a:cubicBezTo>
                  <a:cubicBezTo>
                    <a:pt x="1466" y="1406"/>
                    <a:pt x="1405" y="1399"/>
                    <a:pt x="1345" y="1397"/>
                  </a:cubicBezTo>
                  <a:cubicBezTo>
                    <a:pt x="1285" y="1395"/>
                    <a:pt x="1227" y="1397"/>
                    <a:pt x="1173" y="1405"/>
                  </a:cubicBezTo>
                  <a:cubicBezTo>
                    <a:pt x="1146" y="1408"/>
                    <a:pt x="1121" y="1413"/>
                    <a:pt x="1097" y="1418"/>
                  </a:cubicBezTo>
                  <a:cubicBezTo>
                    <a:pt x="1073" y="1424"/>
                    <a:pt x="1050" y="1431"/>
                    <a:pt x="1030" y="1437"/>
                  </a:cubicBezTo>
                  <a:cubicBezTo>
                    <a:pt x="1009" y="1444"/>
                    <a:pt x="991" y="1452"/>
                    <a:pt x="975" y="1459"/>
                  </a:cubicBezTo>
                  <a:cubicBezTo>
                    <a:pt x="959" y="1467"/>
                    <a:pt x="945" y="1474"/>
                    <a:pt x="933" y="1480"/>
                  </a:cubicBezTo>
                  <a:cubicBezTo>
                    <a:pt x="911" y="1493"/>
                    <a:pt x="898" y="1504"/>
                    <a:pt x="898" y="1504"/>
                  </a:cubicBezTo>
                  <a:cubicBezTo>
                    <a:pt x="898" y="1504"/>
                    <a:pt x="916" y="1515"/>
                    <a:pt x="946" y="1530"/>
                  </a:cubicBezTo>
                  <a:cubicBezTo>
                    <a:pt x="960" y="1538"/>
                    <a:pt x="978" y="1546"/>
                    <a:pt x="998" y="1555"/>
                  </a:cubicBezTo>
                  <a:cubicBezTo>
                    <a:pt x="1019" y="1563"/>
                    <a:pt x="1041" y="1572"/>
                    <a:pt x="1065" y="1581"/>
                  </a:cubicBezTo>
                  <a:cubicBezTo>
                    <a:pt x="1090" y="1589"/>
                    <a:pt x="1116" y="1598"/>
                    <a:pt x="1143" y="1605"/>
                  </a:cubicBezTo>
                  <a:cubicBezTo>
                    <a:pt x="1170" y="1612"/>
                    <a:pt x="1199" y="1619"/>
                    <a:pt x="1228" y="1624"/>
                  </a:cubicBezTo>
                  <a:cubicBezTo>
                    <a:pt x="1286" y="1636"/>
                    <a:pt x="1347" y="1642"/>
                    <a:pt x="1406" y="1644"/>
                  </a:cubicBezTo>
                  <a:cubicBezTo>
                    <a:pt x="1466" y="1646"/>
                    <a:pt x="1525" y="1644"/>
                    <a:pt x="1578" y="1636"/>
                  </a:cubicBezTo>
                  <a:cubicBezTo>
                    <a:pt x="1632" y="1629"/>
                    <a:pt x="1681" y="1617"/>
                    <a:pt x="1722" y="1603"/>
                  </a:cubicBezTo>
                  <a:cubicBezTo>
                    <a:pt x="1763" y="1590"/>
                    <a:pt x="1796" y="1574"/>
                    <a:pt x="1818" y="1561"/>
                  </a:cubicBezTo>
                  <a:cubicBezTo>
                    <a:pt x="1829" y="1554"/>
                    <a:pt x="1838" y="1548"/>
                    <a:pt x="1844" y="1544"/>
                  </a:cubicBezTo>
                  <a:cubicBezTo>
                    <a:pt x="1894" y="1604"/>
                    <a:pt x="1943" y="1664"/>
                    <a:pt x="1990" y="1725"/>
                  </a:cubicBezTo>
                  <a:cubicBezTo>
                    <a:pt x="2048" y="1801"/>
                    <a:pt x="2107" y="1879"/>
                    <a:pt x="2162" y="1960"/>
                  </a:cubicBezTo>
                  <a:cubicBezTo>
                    <a:pt x="2155" y="1956"/>
                    <a:pt x="2146" y="1951"/>
                    <a:pt x="2136" y="1946"/>
                  </a:cubicBezTo>
                  <a:cubicBezTo>
                    <a:pt x="2107" y="1931"/>
                    <a:pt x="2065" y="1913"/>
                    <a:pt x="2017" y="1896"/>
                  </a:cubicBezTo>
                  <a:cubicBezTo>
                    <a:pt x="1968" y="1879"/>
                    <a:pt x="1912" y="1863"/>
                    <a:pt x="1854" y="1852"/>
                  </a:cubicBezTo>
                  <a:cubicBezTo>
                    <a:pt x="1796" y="1841"/>
                    <a:pt x="1735" y="1834"/>
                    <a:pt x="1675" y="1832"/>
                  </a:cubicBezTo>
                  <a:cubicBezTo>
                    <a:pt x="1616" y="1830"/>
                    <a:pt x="1557" y="1832"/>
                    <a:pt x="1504" y="1839"/>
                  </a:cubicBezTo>
                  <a:cubicBezTo>
                    <a:pt x="1477" y="1843"/>
                    <a:pt x="1451" y="1848"/>
                    <a:pt x="1427" y="1853"/>
                  </a:cubicBezTo>
                  <a:cubicBezTo>
                    <a:pt x="1403" y="1859"/>
                    <a:pt x="1381" y="1866"/>
                    <a:pt x="1360" y="1872"/>
                  </a:cubicBezTo>
                  <a:cubicBezTo>
                    <a:pt x="1340" y="1879"/>
                    <a:pt x="1321" y="1887"/>
                    <a:pt x="1305" y="1894"/>
                  </a:cubicBezTo>
                  <a:cubicBezTo>
                    <a:pt x="1289" y="1902"/>
                    <a:pt x="1275" y="1909"/>
                    <a:pt x="1264" y="1915"/>
                  </a:cubicBezTo>
                  <a:cubicBezTo>
                    <a:pt x="1241" y="1929"/>
                    <a:pt x="1229" y="1939"/>
                    <a:pt x="1229" y="1939"/>
                  </a:cubicBezTo>
                  <a:cubicBezTo>
                    <a:pt x="1229" y="1939"/>
                    <a:pt x="1246" y="1950"/>
                    <a:pt x="1276" y="1965"/>
                  </a:cubicBezTo>
                  <a:cubicBezTo>
                    <a:pt x="1291" y="1973"/>
                    <a:pt x="1309" y="1981"/>
                    <a:pt x="1329" y="1990"/>
                  </a:cubicBezTo>
                  <a:cubicBezTo>
                    <a:pt x="1349" y="1999"/>
                    <a:pt x="1372" y="2007"/>
                    <a:pt x="1396" y="2016"/>
                  </a:cubicBezTo>
                  <a:cubicBezTo>
                    <a:pt x="1420" y="2024"/>
                    <a:pt x="1446" y="2033"/>
                    <a:pt x="1473" y="2040"/>
                  </a:cubicBezTo>
                  <a:cubicBezTo>
                    <a:pt x="1501" y="2047"/>
                    <a:pt x="1529" y="2054"/>
                    <a:pt x="1558" y="2059"/>
                  </a:cubicBezTo>
                  <a:cubicBezTo>
                    <a:pt x="1617" y="2071"/>
                    <a:pt x="1677" y="2077"/>
                    <a:pt x="1737" y="2079"/>
                  </a:cubicBezTo>
                  <a:cubicBezTo>
                    <a:pt x="1797" y="2081"/>
                    <a:pt x="1855" y="2079"/>
                    <a:pt x="1909" y="2072"/>
                  </a:cubicBezTo>
                  <a:cubicBezTo>
                    <a:pt x="1963" y="2064"/>
                    <a:pt x="2011" y="2052"/>
                    <a:pt x="2052" y="2039"/>
                  </a:cubicBezTo>
                  <a:cubicBezTo>
                    <a:pt x="2093" y="2025"/>
                    <a:pt x="2126" y="2009"/>
                    <a:pt x="2149" y="1996"/>
                  </a:cubicBezTo>
                  <a:cubicBezTo>
                    <a:pt x="2160" y="1989"/>
                    <a:pt x="2169" y="1983"/>
                    <a:pt x="2175" y="1979"/>
                  </a:cubicBezTo>
                  <a:cubicBezTo>
                    <a:pt x="2255" y="2097"/>
                    <a:pt x="2327" y="2219"/>
                    <a:pt x="2380" y="2341"/>
                  </a:cubicBezTo>
                  <a:cubicBezTo>
                    <a:pt x="2391" y="2368"/>
                    <a:pt x="2428" y="2361"/>
                    <a:pt x="2417" y="2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30"/>
            <p:cNvSpPr/>
            <p:nvPr/>
          </p:nvSpPr>
          <p:spPr>
            <a:xfrm>
              <a:off x="5430546" y="4028847"/>
              <a:ext cx="988467" cy="573404"/>
            </a:xfrm>
            <a:custGeom>
              <a:rect b="b" l="l" r="r" t="t"/>
              <a:pathLst>
                <a:path extrusionOk="0" h="1756" w="3027">
                  <a:moveTo>
                    <a:pt x="3021" y="1728"/>
                  </a:moveTo>
                  <a:cubicBezTo>
                    <a:pt x="2890" y="1580"/>
                    <a:pt x="2719" y="1446"/>
                    <a:pt x="2546" y="1326"/>
                  </a:cubicBezTo>
                  <a:cubicBezTo>
                    <a:pt x="2547" y="1319"/>
                    <a:pt x="2549" y="1308"/>
                    <a:pt x="2550" y="1296"/>
                  </a:cubicBezTo>
                  <a:cubicBezTo>
                    <a:pt x="2552" y="1269"/>
                    <a:pt x="2553" y="1232"/>
                    <a:pt x="2548" y="1189"/>
                  </a:cubicBezTo>
                  <a:cubicBezTo>
                    <a:pt x="2544" y="1145"/>
                    <a:pt x="2534" y="1095"/>
                    <a:pt x="2518" y="1042"/>
                  </a:cubicBezTo>
                  <a:cubicBezTo>
                    <a:pt x="2503" y="989"/>
                    <a:pt x="2481" y="934"/>
                    <a:pt x="2454" y="880"/>
                  </a:cubicBezTo>
                  <a:cubicBezTo>
                    <a:pt x="2427" y="825"/>
                    <a:pt x="2396" y="771"/>
                    <a:pt x="2362" y="722"/>
                  </a:cubicBezTo>
                  <a:cubicBezTo>
                    <a:pt x="2345" y="697"/>
                    <a:pt x="2327" y="673"/>
                    <a:pt x="2309" y="651"/>
                  </a:cubicBezTo>
                  <a:cubicBezTo>
                    <a:pt x="2292" y="629"/>
                    <a:pt x="2273" y="608"/>
                    <a:pt x="2256" y="589"/>
                  </a:cubicBezTo>
                  <a:cubicBezTo>
                    <a:pt x="2238" y="569"/>
                    <a:pt x="2221" y="552"/>
                    <a:pt x="2204" y="537"/>
                  </a:cubicBezTo>
                  <a:cubicBezTo>
                    <a:pt x="2188" y="522"/>
                    <a:pt x="2173" y="508"/>
                    <a:pt x="2160" y="498"/>
                  </a:cubicBezTo>
                  <a:cubicBezTo>
                    <a:pt x="2135" y="476"/>
                    <a:pt x="2117" y="465"/>
                    <a:pt x="2117" y="465"/>
                  </a:cubicBezTo>
                  <a:cubicBezTo>
                    <a:pt x="2117" y="465"/>
                    <a:pt x="2113" y="480"/>
                    <a:pt x="2111" y="506"/>
                  </a:cubicBezTo>
                  <a:cubicBezTo>
                    <a:pt x="2109" y="520"/>
                    <a:pt x="2109" y="536"/>
                    <a:pt x="2109" y="554"/>
                  </a:cubicBezTo>
                  <a:cubicBezTo>
                    <a:pt x="2109" y="572"/>
                    <a:pt x="2110" y="592"/>
                    <a:pt x="2112" y="614"/>
                  </a:cubicBezTo>
                  <a:cubicBezTo>
                    <a:pt x="2115" y="635"/>
                    <a:pt x="2118" y="659"/>
                    <a:pt x="2123" y="683"/>
                  </a:cubicBezTo>
                  <a:cubicBezTo>
                    <a:pt x="2128" y="708"/>
                    <a:pt x="2134" y="734"/>
                    <a:pt x="2142" y="760"/>
                  </a:cubicBezTo>
                  <a:cubicBezTo>
                    <a:pt x="2158" y="813"/>
                    <a:pt x="2180" y="868"/>
                    <a:pt x="2207" y="923"/>
                  </a:cubicBezTo>
                  <a:cubicBezTo>
                    <a:pt x="2234" y="977"/>
                    <a:pt x="2265" y="1031"/>
                    <a:pt x="2299" y="1080"/>
                  </a:cubicBezTo>
                  <a:cubicBezTo>
                    <a:pt x="2333" y="1130"/>
                    <a:pt x="2370" y="1175"/>
                    <a:pt x="2406" y="1214"/>
                  </a:cubicBezTo>
                  <a:cubicBezTo>
                    <a:pt x="2423" y="1232"/>
                    <a:pt x="2440" y="1249"/>
                    <a:pt x="2456" y="1264"/>
                  </a:cubicBezTo>
                  <a:cubicBezTo>
                    <a:pt x="2443" y="1256"/>
                    <a:pt x="2429" y="1247"/>
                    <a:pt x="2416" y="1238"/>
                  </a:cubicBezTo>
                  <a:cubicBezTo>
                    <a:pt x="2287" y="1153"/>
                    <a:pt x="2154" y="1074"/>
                    <a:pt x="2019" y="1000"/>
                  </a:cubicBezTo>
                  <a:cubicBezTo>
                    <a:pt x="2019" y="995"/>
                    <a:pt x="2020" y="988"/>
                    <a:pt x="2021" y="981"/>
                  </a:cubicBezTo>
                  <a:cubicBezTo>
                    <a:pt x="2023" y="955"/>
                    <a:pt x="2024" y="918"/>
                    <a:pt x="2019" y="874"/>
                  </a:cubicBezTo>
                  <a:cubicBezTo>
                    <a:pt x="2014" y="831"/>
                    <a:pt x="2005" y="780"/>
                    <a:pt x="1989" y="728"/>
                  </a:cubicBezTo>
                  <a:cubicBezTo>
                    <a:pt x="1973" y="675"/>
                    <a:pt x="1951" y="620"/>
                    <a:pt x="1925" y="565"/>
                  </a:cubicBezTo>
                  <a:cubicBezTo>
                    <a:pt x="1898" y="510"/>
                    <a:pt x="1867" y="457"/>
                    <a:pt x="1833" y="407"/>
                  </a:cubicBezTo>
                  <a:cubicBezTo>
                    <a:pt x="1816" y="382"/>
                    <a:pt x="1798" y="359"/>
                    <a:pt x="1780" y="336"/>
                  </a:cubicBezTo>
                  <a:cubicBezTo>
                    <a:pt x="1762" y="314"/>
                    <a:pt x="1744" y="293"/>
                    <a:pt x="1726" y="274"/>
                  </a:cubicBezTo>
                  <a:cubicBezTo>
                    <a:pt x="1709" y="255"/>
                    <a:pt x="1691" y="238"/>
                    <a:pt x="1675" y="222"/>
                  </a:cubicBezTo>
                  <a:cubicBezTo>
                    <a:pt x="1659" y="207"/>
                    <a:pt x="1644" y="194"/>
                    <a:pt x="1631" y="183"/>
                  </a:cubicBezTo>
                  <a:cubicBezTo>
                    <a:pt x="1606" y="162"/>
                    <a:pt x="1588" y="150"/>
                    <a:pt x="1588" y="150"/>
                  </a:cubicBezTo>
                  <a:cubicBezTo>
                    <a:pt x="1588" y="150"/>
                    <a:pt x="1584" y="166"/>
                    <a:pt x="1581" y="192"/>
                  </a:cubicBezTo>
                  <a:cubicBezTo>
                    <a:pt x="1580" y="205"/>
                    <a:pt x="1579" y="221"/>
                    <a:pt x="1579" y="239"/>
                  </a:cubicBezTo>
                  <a:cubicBezTo>
                    <a:pt x="1580" y="257"/>
                    <a:pt x="1581" y="277"/>
                    <a:pt x="1583" y="299"/>
                  </a:cubicBezTo>
                  <a:cubicBezTo>
                    <a:pt x="1585" y="321"/>
                    <a:pt x="1588" y="344"/>
                    <a:pt x="1594" y="369"/>
                  </a:cubicBezTo>
                  <a:cubicBezTo>
                    <a:pt x="1599" y="393"/>
                    <a:pt x="1605" y="419"/>
                    <a:pt x="1613" y="445"/>
                  </a:cubicBezTo>
                  <a:cubicBezTo>
                    <a:pt x="1629" y="498"/>
                    <a:pt x="1651" y="553"/>
                    <a:pt x="1677" y="608"/>
                  </a:cubicBezTo>
                  <a:cubicBezTo>
                    <a:pt x="1704" y="663"/>
                    <a:pt x="1735" y="716"/>
                    <a:pt x="1770" y="766"/>
                  </a:cubicBezTo>
                  <a:cubicBezTo>
                    <a:pt x="1804" y="815"/>
                    <a:pt x="1841" y="861"/>
                    <a:pt x="1876" y="899"/>
                  </a:cubicBezTo>
                  <a:cubicBezTo>
                    <a:pt x="1895" y="919"/>
                    <a:pt x="1913" y="937"/>
                    <a:pt x="1930" y="953"/>
                  </a:cubicBezTo>
                  <a:cubicBezTo>
                    <a:pt x="1796" y="883"/>
                    <a:pt x="1660" y="818"/>
                    <a:pt x="1521" y="758"/>
                  </a:cubicBezTo>
                  <a:cubicBezTo>
                    <a:pt x="1520" y="752"/>
                    <a:pt x="1518" y="745"/>
                    <a:pt x="1516" y="737"/>
                  </a:cubicBezTo>
                  <a:cubicBezTo>
                    <a:pt x="1508" y="709"/>
                    <a:pt x="1495" y="671"/>
                    <a:pt x="1474" y="628"/>
                  </a:cubicBezTo>
                  <a:cubicBezTo>
                    <a:pt x="1454" y="585"/>
                    <a:pt x="1427" y="536"/>
                    <a:pt x="1394" y="486"/>
                  </a:cubicBezTo>
                  <a:cubicBezTo>
                    <a:pt x="1360" y="436"/>
                    <a:pt x="1320" y="386"/>
                    <a:pt x="1276" y="337"/>
                  </a:cubicBezTo>
                  <a:cubicBezTo>
                    <a:pt x="1233" y="288"/>
                    <a:pt x="1185" y="241"/>
                    <a:pt x="1136" y="199"/>
                  </a:cubicBezTo>
                  <a:cubicBezTo>
                    <a:pt x="1112" y="178"/>
                    <a:pt x="1088" y="159"/>
                    <a:pt x="1064" y="141"/>
                  </a:cubicBezTo>
                  <a:cubicBezTo>
                    <a:pt x="1040" y="122"/>
                    <a:pt x="1016" y="106"/>
                    <a:pt x="993" y="91"/>
                  </a:cubicBezTo>
                  <a:cubicBezTo>
                    <a:pt x="970" y="76"/>
                    <a:pt x="948" y="63"/>
                    <a:pt x="929" y="52"/>
                  </a:cubicBezTo>
                  <a:cubicBezTo>
                    <a:pt x="909" y="40"/>
                    <a:pt x="891" y="30"/>
                    <a:pt x="875" y="23"/>
                  </a:cubicBezTo>
                  <a:cubicBezTo>
                    <a:pt x="845" y="8"/>
                    <a:pt x="825" y="0"/>
                    <a:pt x="825" y="0"/>
                  </a:cubicBezTo>
                  <a:cubicBezTo>
                    <a:pt x="825" y="0"/>
                    <a:pt x="827" y="17"/>
                    <a:pt x="834" y="45"/>
                  </a:cubicBezTo>
                  <a:cubicBezTo>
                    <a:pt x="838" y="59"/>
                    <a:pt x="843" y="75"/>
                    <a:pt x="850" y="93"/>
                  </a:cubicBezTo>
                  <a:cubicBezTo>
                    <a:pt x="857" y="112"/>
                    <a:pt x="865" y="132"/>
                    <a:pt x="875" y="154"/>
                  </a:cubicBezTo>
                  <a:cubicBezTo>
                    <a:pt x="886" y="175"/>
                    <a:pt x="897" y="199"/>
                    <a:pt x="911" y="222"/>
                  </a:cubicBezTo>
                  <a:cubicBezTo>
                    <a:pt x="924" y="246"/>
                    <a:pt x="939" y="271"/>
                    <a:pt x="956" y="296"/>
                  </a:cubicBezTo>
                  <a:cubicBezTo>
                    <a:pt x="990" y="345"/>
                    <a:pt x="1030" y="396"/>
                    <a:pt x="1074" y="445"/>
                  </a:cubicBezTo>
                  <a:cubicBezTo>
                    <a:pt x="1118" y="494"/>
                    <a:pt x="1165" y="540"/>
                    <a:pt x="1214" y="582"/>
                  </a:cubicBezTo>
                  <a:cubicBezTo>
                    <a:pt x="1261" y="623"/>
                    <a:pt x="1310" y="659"/>
                    <a:pt x="1355" y="688"/>
                  </a:cubicBezTo>
                  <a:cubicBezTo>
                    <a:pt x="1237" y="641"/>
                    <a:pt x="1118" y="597"/>
                    <a:pt x="998" y="556"/>
                  </a:cubicBezTo>
                  <a:cubicBezTo>
                    <a:pt x="973" y="538"/>
                    <a:pt x="939" y="516"/>
                    <a:pt x="900" y="494"/>
                  </a:cubicBezTo>
                  <a:cubicBezTo>
                    <a:pt x="852" y="468"/>
                    <a:pt x="796" y="440"/>
                    <a:pt x="735" y="416"/>
                  </a:cubicBezTo>
                  <a:cubicBezTo>
                    <a:pt x="674" y="391"/>
                    <a:pt x="609" y="369"/>
                    <a:pt x="543" y="351"/>
                  </a:cubicBezTo>
                  <a:cubicBezTo>
                    <a:pt x="477" y="333"/>
                    <a:pt x="410" y="319"/>
                    <a:pt x="347" y="311"/>
                  </a:cubicBezTo>
                  <a:cubicBezTo>
                    <a:pt x="316" y="306"/>
                    <a:pt x="285" y="303"/>
                    <a:pt x="256" y="301"/>
                  </a:cubicBezTo>
                  <a:cubicBezTo>
                    <a:pt x="227" y="299"/>
                    <a:pt x="199" y="298"/>
                    <a:pt x="173" y="298"/>
                  </a:cubicBezTo>
                  <a:cubicBezTo>
                    <a:pt x="148" y="298"/>
                    <a:pt x="124" y="299"/>
                    <a:pt x="103" y="301"/>
                  </a:cubicBezTo>
                  <a:cubicBezTo>
                    <a:pt x="82" y="302"/>
                    <a:pt x="64" y="304"/>
                    <a:pt x="49" y="306"/>
                  </a:cubicBezTo>
                  <a:cubicBezTo>
                    <a:pt x="18" y="311"/>
                    <a:pt x="0" y="316"/>
                    <a:pt x="0" y="316"/>
                  </a:cubicBezTo>
                  <a:cubicBezTo>
                    <a:pt x="0" y="316"/>
                    <a:pt x="15" y="329"/>
                    <a:pt x="43" y="349"/>
                  </a:cubicBezTo>
                  <a:cubicBezTo>
                    <a:pt x="56" y="359"/>
                    <a:pt x="73" y="371"/>
                    <a:pt x="92" y="383"/>
                  </a:cubicBezTo>
                  <a:cubicBezTo>
                    <a:pt x="111" y="396"/>
                    <a:pt x="133" y="409"/>
                    <a:pt x="157" y="422"/>
                  </a:cubicBezTo>
                  <a:cubicBezTo>
                    <a:pt x="181" y="435"/>
                    <a:pt x="207" y="449"/>
                    <a:pt x="235" y="462"/>
                  </a:cubicBezTo>
                  <a:cubicBezTo>
                    <a:pt x="262" y="476"/>
                    <a:pt x="291" y="489"/>
                    <a:pt x="322" y="501"/>
                  </a:cubicBezTo>
                  <a:cubicBezTo>
                    <a:pt x="383" y="526"/>
                    <a:pt x="448" y="547"/>
                    <a:pt x="514" y="565"/>
                  </a:cubicBezTo>
                  <a:cubicBezTo>
                    <a:pt x="580" y="583"/>
                    <a:pt x="647" y="597"/>
                    <a:pt x="710" y="605"/>
                  </a:cubicBezTo>
                  <a:cubicBezTo>
                    <a:pt x="773" y="614"/>
                    <a:pt x="832" y="618"/>
                    <a:pt x="883" y="618"/>
                  </a:cubicBezTo>
                  <a:cubicBezTo>
                    <a:pt x="935" y="618"/>
                    <a:pt x="978" y="614"/>
                    <a:pt x="1009" y="610"/>
                  </a:cubicBezTo>
                  <a:cubicBezTo>
                    <a:pt x="1019" y="608"/>
                    <a:pt x="1028" y="607"/>
                    <a:pt x="1035" y="606"/>
                  </a:cubicBezTo>
                  <a:cubicBezTo>
                    <a:pt x="1227" y="672"/>
                    <a:pt x="1416" y="747"/>
                    <a:pt x="1602" y="831"/>
                  </a:cubicBezTo>
                  <a:cubicBezTo>
                    <a:pt x="1571" y="828"/>
                    <a:pt x="1533" y="824"/>
                    <a:pt x="1489" y="824"/>
                  </a:cubicBezTo>
                  <a:cubicBezTo>
                    <a:pt x="1438" y="823"/>
                    <a:pt x="1380" y="826"/>
                    <a:pt x="1321" y="834"/>
                  </a:cubicBezTo>
                  <a:cubicBezTo>
                    <a:pt x="1263" y="842"/>
                    <a:pt x="1203" y="855"/>
                    <a:pt x="1145" y="871"/>
                  </a:cubicBezTo>
                  <a:cubicBezTo>
                    <a:pt x="1088" y="888"/>
                    <a:pt x="1033" y="909"/>
                    <a:pt x="985" y="933"/>
                  </a:cubicBezTo>
                  <a:cubicBezTo>
                    <a:pt x="961" y="945"/>
                    <a:pt x="938" y="957"/>
                    <a:pt x="917" y="970"/>
                  </a:cubicBezTo>
                  <a:cubicBezTo>
                    <a:pt x="896" y="983"/>
                    <a:pt x="877" y="997"/>
                    <a:pt x="859" y="1010"/>
                  </a:cubicBezTo>
                  <a:cubicBezTo>
                    <a:pt x="842" y="1023"/>
                    <a:pt x="827" y="1036"/>
                    <a:pt x="814" y="1048"/>
                  </a:cubicBezTo>
                  <a:cubicBezTo>
                    <a:pt x="801" y="1060"/>
                    <a:pt x="790" y="1071"/>
                    <a:pt x="781" y="1081"/>
                  </a:cubicBezTo>
                  <a:cubicBezTo>
                    <a:pt x="764" y="1101"/>
                    <a:pt x="756" y="1114"/>
                    <a:pt x="756" y="1114"/>
                  </a:cubicBezTo>
                  <a:cubicBezTo>
                    <a:pt x="756" y="1114"/>
                    <a:pt x="776" y="1120"/>
                    <a:pt x="809" y="1124"/>
                  </a:cubicBezTo>
                  <a:cubicBezTo>
                    <a:pt x="825" y="1127"/>
                    <a:pt x="845" y="1129"/>
                    <a:pt x="867" y="1131"/>
                  </a:cubicBezTo>
                  <a:cubicBezTo>
                    <a:pt x="889" y="1133"/>
                    <a:pt x="913" y="1134"/>
                    <a:pt x="939" y="1134"/>
                  </a:cubicBezTo>
                  <a:cubicBezTo>
                    <a:pt x="964" y="1134"/>
                    <a:pt x="992" y="1134"/>
                    <a:pt x="1020" y="1133"/>
                  </a:cubicBezTo>
                  <a:cubicBezTo>
                    <a:pt x="1048" y="1131"/>
                    <a:pt x="1077" y="1128"/>
                    <a:pt x="1106" y="1124"/>
                  </a:cubicBezTo>
                  <a:cubicBezTo>
                    <a:pt x="1165" y="1116"/>
                    <a:pt x="1225" y="1103"/>
                    <a:pt x="1282" y="1087"/>
                  </a:cubicBezTo>
                  <a:cubicBezTo>
                    <a:pt x="1339" y="1069"/>
                    <a:pt x="1394" y="1048"/>
                    <a:pt x="1443" y="1024"/>
                  </a:cubicBezTo>
                  <a:cubicBezTo>
                    <a:pt x="1491" y="1001"/>
                    <a:pt x="1534" y="974"/>
                    <a:pt x="1568" y="948"/>
                  </a:cubicBezTo>
                  <a:cubicBezTo>
                    <a:pt x="1603" y="922"/>
                    <a:pt x="1629" y="896"/>
                    <a:pt x="1646" y="877"/>
                  </a:cubicBezTo>
                  <a:cubicBezTo>
                    <a:pt x="1652" y="870"/>
                    <a:pt x="1657" y="863"/>
                    <a:pt x="1661" y="858"/>
                  </a:cubicBezTo>
                  <a:cubicBezTo>
                    <a:pt x="1846" y="944"/>
                    <a:pt x="2027" y="1039"/>
                    <a:pt x="2201" y="1144"/>
                  </a:cubicBezTo>
                  <a:cubicBezTo>
                    <a:pt x="2195" y="1143"/>
                    <a:pt x="2188" y="1142"/>
                    <a:pt x="2180" y="1140"/>
                  </a:cubicBezTo>
                  <a:cubicBezTo>
                    <a:pt x="2148" y="1136"/>
                    <a:pt x="2102" y="1131"/>
                    <a:pt x="2051" y="1131"/>
                  </a:cubicBezTo>
                  <a:cubicBezTo>
                    <a:pt x="1999" y="1130"/>
                    <a:pt x="1942" y="1133"/>
                    <a:pt x="1883" y="1141"/>
                  </a:cubicBezTo>
                  <a:cubicBezTo>
                    <a:pt x="1824" y="1149"/>
                    <a:pt x="1764" y="1161"/>
                    <a:pt x="1707" y="1178"/>
                  </a:cubicBezTo>
                  <a:cubicBezTo>
                    <a:pt x="1650" y="1195"/>
                    <a:pt x="1595" y="1216"/>
                    <a:pt x="1546" y="1240"/>
                  </a:cubicBezTo>
                  <a:cubicBezTo>
                    <a:pt x="1522" y="1252"/>
                    <a:pt x="1499" y="1264"/>
                    <a:pt x="1478" y="1277"/>
                  </a:cubicBezTo>
                  <a:cubicBezTo>
                    <a:pt x="1457" y="1290"/>
                    <a:pt x="1438" y="1304"/>
                    <a:pt x="1421" y="1317"/>
                  </a:cubicBezTo>
                  <a:cubicBezTo>
                    <a:pt x="1404" y="1330"/>
                    <a:pt x="1388" y="1343"/>
                    <a:pt x="1375" y="1355"/>
                  </a:cubicBezTo>
                  <a:cubicBezTo>
                    <a:pt x="1362" y="1367"/>
                    <a:pt x="1351" y="1378"/>
                    <a:pt x="1343" y="1388"/>
                  </a:cubicBezTo>
                  <a:cubicBezTo>
                    <a:pt x="1326" y="1408"/>
                    <a:pt x="1317" y="1421"/>
                    <a:pt x="1317" y="1421"/>
                  </a:cubicBezTo>
                  <a:cubicBezTo>
                    <a:pt x="1317" y="1421"/>
                    <a:pt x="1338" y="1427"/>
                    <a:pt x="1370" y="1431"/>
                  </a:cubicBezTo>
                  <a:cubicBezTo>
                    <a:pt x="1387" y="1434"/>
                    <a:pt x="1406" y="1436"/>
                    <a:pt x="1428" y="1438"/>
                  </a:cubicBezTo>
                  <a:cubicBezTo>
                    <a:pt x="1450" y="1440"/>
                    <a:pt x="1474" y="1441"/>
                    <a:pt x="1500" y="1441"/>
                  </a:cubicBezTo>
                  <a:cubicBezTo>
                    <a:pt x="1526" y="1442"/>
                    <a:pt x="1553" y="1442"/>
                    <a:pt x="1581" y="1440"/>
                  </a:cubicBezTo>
                  <a:cubicBezTo>
                    <a:pt x="1609" y="1438"/>
                    <a:pt x="1639" y="1435"/>
                    <a:pt x="1668" y="1431"/>
                  </a:cubicBezTo>
                  <a:cubicBezTo>
                    <a:pt x="1727" y="1423"/>
                    <a:pt x="1786" y="1410"/>
                    <a:pt x="1844" y="1394"/>
                  </a:cubicBezTo>
                  <a:cubicBezTo>
                    <a:pt x="1901" y="1376"/>
                    <a:pt x="1956" y="1356"/>
                    <a:pt x="2004" y="1332"/>
                  </a:cubicBezTo>
                  <a:cubicBezTo>
                    <a:pt x="2053" y="1308"/>
                    <a:pt x="2095" y="1281"/>
                    <a:pt x="2130" y="1255"/>
                  </a:cubicBezTo>
                  <a:cubicBezTo>
                    <a:pt x="2164" y="1229"/>
                    <a:pt x="2190" y="1203"/>
                    <a:pt x="2208" y="1184"/>
                  </a:cubicBezTo>
                  <a:cubicBezTo>
                    <a:pt x="2216" y="1174"/>
                    <a:pt x="2223" y="1166"/>
                    <a:pt x="2227" y="1160"/>
                  </a:cubicBezTo>
                  <a:cubicBezTo>
                    <a:pt x="2293" y="1200"/>
                    <a:pt x="2359" y="1242"/>
                    <a:pt x="2423" y="1285"/>
                  </a:cubicBezTo>
                  <a:cubicBezTo>
                    <a:pt x="2502" y="1339"/>
                    <a:pt x="2582" y="1394"/>
                    <a:pt x="2660" y="1453"/>
                  </a:cubicBezTo>
                  <a:cubicBezTo>
                    <a:pt x="2652" y="1452"/>
                    <a:pt x="2643" y="1450"/>
                    <a:pt x="2632" y="1448"/>
                  </a:cubicBezTo>
                  <a:cubicBezTo>
                    <a:pt x="2599" y="1444"/>
                    <a:pt x="2553" y="1439"/>
                    <a:pt x="2502" y="1439"/>
                  </a:cubicBezTo>
                  <a:cubicBezTo>
                    <a:pt x="2451" y="1438"/>
                    <a:pt x="2393" y="1441"/>
                    <a:pt x="2334" y="1449"/>
                  </a:cubicBezTo>
                  <a:cubicBezTo>
                    <a:pt x="2275" y="1456"/>
                    <a:pt x="2216" y="1469"/>
                    <a:pt x="2158" y="1486"/>
                  </a:cubicBezTo>
                  <a:cubicBezTo>
                    <a:pt x="2101" y="1503"/>
                    <a:pt x="2046" y="1524"/>
                    <a:pt x="1998" y="1548"/>
                  </a:cubicBezTo>
                  <a:cubicBezTo>
                    <a:pt x="1973" y="1560"/>
                    <a:pt x="1950" y="1572"/>
                    <a:pt x="1929" y="1585"/>
                  </a:cubicBezTo>
                  <a:cubicBezTo>
                    <a:pt x="1908" y="1598"/>
                    <a:pt x="1889" y="1612"/>
                    <a:pt x="1872" y="1624"/>
                  </a:cubicBezTo>
                  <a:cubicBezTo>
                    <a:pt x="1855" y="1638"/>
                    <a:pt x="1840" y="1650"/>
                    <a:pt x="1827" y="1663"/>
                  </a:cubicBezTo>
                  <a:cubicBezTo>
                    <a:pt x="1814" y="1675"/>
                    <a:pt x="1803" y="1686"/>
                    <a:pt x="1794" y="1696"/>
                  </a:cubicBezTo>
                  <a:cubicBezTo>
                    <a:pt x="1777" y="1715"/>
                    <a:pt x="1769" y="1729"/>
                    <a:pt x="1769" y="1729"/>
                  </a:cubicBezTo>
                  <a:cubicBezTo>
                    <a:pt x="1769" y="1729"/>
                    <a:pt x="1789" y="1734"/>
                    <a:pt x="1822" y="1739"/>
                  </a:cubicBezTo>
                  <a:cubicBezTo>
                    <a:pt x="1838" y="1742"/>
                    <a:pt x="1858" y="1744"/>
                    <a:pt x="1879" y="1746"/>
                  </a:cubicBezTo>
                  <a:cubicBezTo>
                    <a:pt x="1901" y="1748"/>
                    <a:pt x="1925" y="1749"/>
                    <a:pt x="1951" y="1749"/>
                  </a:cubicBezTo>
                  <a:cubicBezTo>
                    <a:pt x="1977" y="1749"/>
                    <a:pt x="2005" y="1749"/>
                    <a:pt x="2032" y="1747"/>
                  </a:cubicBezTo>
                  <a:cubicBezTo>
                    <a:pt x="2061" y="1746"/>
                    <a:pt x="2090" y="1743"/>
                    <a:pt x="2119" y="1739"/>
                  </a:cubicBezTo>
                  <a:cubicBezTo>
                    <a:pt x="2178" y="1731"/>
                    <a:pt x="2238" y="1718"/>
                    <a:pt x="2295" y="1701"/>
                  </a:cubicBezTo>
                  <a:cubicBezTo>
                    <a:pt x="2352" y="1684"/>
                    <a:pt x="2407" y="1663"/>
                    <a:pt x="2455" y="1639"/>
                  </a:cubicBezTo>
                  <a:cubicBezTo>
                    <a:pt x="2504" y="1616"/>
                    <a:pt x="2546" y="1589"/>
                    <a:pt x="2581" y="1563"/>
                  </a:cubicBezTo>
                  <a:cubicBezTo>
                    <a:pt x="2615" y="1537"/>
                    <a:pt x="2642" y="1511"/>
                    <a:pt x="2659" y="1491"/>
                  </a:cubicBezTo>
                  <a:cubicBezTo>
                    <a:pt x="2668" y="1482"/>
                    <a:pt x="2674" y="1473"/>
                    <a:pt x="2679" y="1467"/>
                  </a:cubicBezTo>
                  <a:cubicBezTo>
                    <a:pt x="2792" y="1554"/>
                    <a:pt x="2899" y="1646"/>
                    <a:pt x="2987" y="1746"/>
                  </a:cubicBezTo>
                  <a:cubicBezTo>
                    <a:pt x="3006" y="1768"/>
                    <a:pt x="3040" y="1749"/>
                    <a:pt x="3021" y="1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23" name="Google Shape;4323;p30"/>
            <p:cNvGrpSpPr/>
            <p:nvPr/>
          </p:nvGrpSpPr>
          <p:grpSpPr>
            <a:xfrm>
              <a:off x="6196309" y="2699178"/>
              <a:ext cx="954509" cy="1693110"/>
              <a:chOff x="6196309" y="2699178"/>
              <a:chExt cx="954509" cy="1693110"/>
            </a:xfrm>
          </p:grpSpPr>
          <p:sp>
            <p:nvSpPr>
              <p:cNvPr id="4324" name="Google Shape;4324;p30"/>
              <p:cNvSpPr/>
              <p:nvPr/>
            </p:nvSpPr>
            <p:spPr>
              <a:xfrm>
                <a:off x="6435344" y="2927755"/>
                <a:ext cx="519541" cy="1464532"/>
              </a:xfrm>
              <a:custGeom>
                <a:rect b="b" l="l" r="r" t="t"/>
                <a:pathLst>
                  <a:path extrusionOk="0" h="4485" w="1591">
                    <a:moveTo>
                      <a:pt x="178" y="2464"/>
                    </a:moveTo>
                    <a:cubicBezTo>
                      <a:pt x="273" y="2511"/>
                      <a:pt x="362" y="2572"/>
                      <a:pt x="447" y="2634"/>
                    </a:cubicBezTo>
                    <a:cubicBezTo>
                      <a:pt x="643" y="2777"/>
                      <a:pt x="820" y="2947"/>
                      <a:pt x="966" y="3141"/>
                    </a:cubicBezTo>
                    <a:cubicBezTo>
                      <a:pt x="1037" y="3234"/>
                      <a:pt x="1099" y="3333"/>
                      <a:pt x="1153" y="3436"/>
                    </a:cubicBezTo>
                    <a:cubicBezTo>
                      <a:pt x="1139" y="3385"/>
                      <a:pt x="1125" y="3333"/>
                      <a:pt x="1112" y="3281"/>
                    </a:cubicBezTo>
                    <a:cubicBezTo>
                      <a:pt x="1109" y="3280"/>
                      <a:pt x="1106" y="3277"/>
                      <a:pt x="1105" y="3271"/>
                    </a:cubicBezTo>
                    <a:cubicBezTo>
                      <a:pt x="1102" y="3256"/>
                      <a:pt x="1100" y="3240"/>
                      <a:pt x="1098" y="3224"/>
                    </a:cubicBezTo>
                    <a:cubicBezTo>
                      <a:pt x="1077" y="3137"/>
                      <a:pt x="1057" y="3049"/>
                      <a:pt x="1038" y="2960"/>
                    </a:cubicBezTo>
                    <a:cubicBezTo>
                      <a:pt x="1031" y="2966"/>
                      <a:pt x="1018" y="2966"/>
                      <a:pt x="1014" y="2954"/>
                    </a:cubicBezTo>
                    <a:cubicBezTo>
                      <a:pt x="805" y="2312"/>
                      <a:pt x="519" y="1668"/>
                      <a:pt x="89" y="1142"/>
                    </a:cubicBezTo>
                    <a:cubicBezTo>
                      <a:pt x="61" y="1107"/>
                      <a:pt x="28" y="1075"/>
                      <a:pt x="3" y="1039"/>
                    </a:cubicBezTo>
                    <a:cubicBezTo>
                      <a:pt x="-8" y="1024"/>
                      <a:pt x="17" y="1008"/>
                      <a:pt x="29" y="1024"/>
                    </a:cubicBezTo>
                    <a:cubicBezTo>
                      <a:pt x="46" y="1048"/>
                      <a:pt x="78" y="1082"/>
                      <a:pt x="100" y="1109"/>
                    </a:cubicBezTo>
                    <a:cubicBezTo>
                      <a:pt x="158" y="1178"/>
                      <a:pt x="212" y="1250"/>
                      <a:pt x="264" y="1324"/>
                    </a:cubicBezTo>
                    <a:cubicBezTo>
                      <a:pt x="456" y="1596"/>
                      <a:pt x="616" y="1891"/>
                      <a:pt x="753" y="2194"/>
                    </a:cubicBezTo>
                    <a:cubicBezTo>
                      <a:pt x="856" y="2422"/>
                      <a:pt x="946" y="2655"/>
                      <a:pt x="1024" y="2893"/>
                    </a:cubicBezTo>
                    <a:cubicBezTo>
                      <a:pt x="971" y="2626"/>
                      <a:pt x="931" y="2357"/>
                      <a:pt x="902" y="2088"/>
                    </a:cubicBezTo>
                    <a:cubicBezTo>
                      <a:pt x="839" y="1505"/>
                      <a:pt x="825" y="915"/>
                      <a:pt x="865" y="330"/>
                    </a:cubicBezTo>
                    <a:cubicBezTo>
                      <a:pt x="872" y="224"/>
                      <a:pt x="880" y="117"/>
                      <a:pt x="894" y="11"/>
                    </a:cubicBezTo>
                    <a:cubicBezTo>
                      <a:pt x="897" y="-8"/>
                      <a:pt x="926" y="-1"/>
                      <a:pt x="923" y="18"/>
                    </a:cubicBezTo>
                    <a:cubicBezTo>
                      <a:pt x="883" y="323"/>
                      <a:pt x="875" y="641"/>
                      <a:pt x="873" y="950"/>
                    </a:cubicBezTo>
                    <a:cubicBezTo>
                      <a:pt x="871" y="1650"/>
                      <a:pt x="935" y="2353"/>
                      <a:pt x="1086" y="3037"/>
                    </a:cubicBezTo>
                    <a:cubicBezTo>
                      <a:pt x="1085" y="2805"/>
                      <a:pt x="1133" y="2572"/>
                      <a:pt x="1201" y="2351"/>
                    </a:cubicBezTo>
                    <a:cubicBezTo>
                      <a:pt x="1274" y="2111"/>
                      <a:pt x="1372" y="1877"/>
                      <a:pt x="1488" y="1654"/>
                    </a:cubicBezTo>
                    <a:cubicBezTo>
                      <a:pt x="1512" y="1609"/>
                      <a:pt x="1536" y="1563"/>
                      <a:pt x="1563" y="1519"/>
                    </a:cubicBezTo>
                    <a:cubicBezTo>
                      <a:pt x="1572" y="1502"/>
                      <a:pt x="1599" y="1516"/>
                      <a:pt x="1589" y="1533"/>
                    </a:cubicBezTo>
                    <a:cubicBezTo>
                      <a:pt x="1520" y="1649"/>
                      <a:pt x="1460" y="1772"/>
                      <a:pt x="1405" y="1895"/>
                    </a:cubicBezTo>
                    <a:cubicBezTo>
                      <a:pt x="1286" y="2161"/>
                      <a:pt x="1188" y="2441"/>
                      <a:pt x="1141" y="2730"/>
                    </a:cubicBezTo>
                    <a:cubicBezTo>
                      <a:pt x="1115" y="2891"/>
                      <a:pt x="1106" y="3055"/>
                      <a:pt x="1127" y="3217"/>
                    </a:cubicBezTo>
                    <a:cubicBezTo>
                      <a:pt x="1231" y="3644"/>
                      <a:pt x="1372" y="4063"/>
                      <a:pt x="1557" y="4461"/>
                    </a:cubicBezTo>
                    <a:cubicBezTo>
                      <a:pt x="1565" y="4479"/>
                      <a:pt x="1540" y="4494"/>
                      <a:pt x="1531" y="4477"/>
                    </a:cubicBezTo>
                    <a:cubicBezTo>
                      <a:pt x="1400" y="4194"/>
                      <a:pt x="1290" y="3901"/>
                      <a:pt x="1200" y="3602"/>
                    </a:cubicBezTo>
                    <a:cubicBezTo>
                      <a:pt x="1200" y="3601"/>
                      <a:pt x="1200" y="3601"/>
                      <a:pt x="1199" y="3600"/>
                    </a:cubicBezTo>
                    <a:cubicBezTo>
                      <a:pt x="1011" y="3159"/>
                      <a:pt x="664" y="2787"/>
                      <a:pt x="254" y="2541"/>
                    </a:cubicBezTo>
                    <a:cubicBezTo>
                      <a:pt x="225" y="2523"/>
                      <a:pt x="195" y="2506"/>
                      <a:pt x="164" y="2490"/>
                    </a:cubicBezTo>
                    <a:cubicBezTo>
                      <a:pt x="146" y="2482"/>
                      <a:pt x="161" y="2456"/>
                      <a:pt x="178" y="2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5" name="Google Shape;4325;p30"/>
              <p:cNvSpPr/>
              <p:nvPr/>
            </p:nvSpPr>
            <p:spPr>
              <a:xfrm>
                <a:off x="6393219" y="3019840"/>
                <a:ext cx="31349" cy="179924"/>
              </a:xfrm>
              <a:custGeom>
                <a:rect b="b" l="l" r="r" t="t"/>
                <a:pathLst>
                  <a:path extrusionOk="0" h="551" w="96">
                    <a:moveTo>
                      <a:pt x="20" y="10"/>
                    </a:moveTo>
                    <a:cubicBezTo>
                      <a:pt x="18" y="70"/>
                      <a:pt x="20" y="130"/>
                      <a:pt x="25" y="189"/>
                    </a:cubicBezTo>
                    <a:cubicBezTo>
                      <a:pt x="34" y="307"/>
                      <a:pt x="53" y="426"/>
                      <a:pt x="95" y="537"/>
                    </a:cubicBezTo>
                    <a:cubicBezTo>
                      <a:pt x="100" y="549"/>
                      <a:pt x="82" y="556"/>
                      <a:pt x="77" y="544"/>
                    </a:cubicBezTo>
                    <a:cubicBezTo>
                      <a:pt x="34" y="432"/>
                      <a:pt x="15" y="311"/>
                      <a:pt x="5" y="192"/>
                    </a:cubicBezTo>
                    <a:cubicBezTo>
                      <a:pt x="1" y="131"/>
                      <a:pt x="-2" y="69"/>
                      <a:pt x="0" y="8"/>
                    </a:cubicBezTo>
                    <a:cubicBezTo>
                      <a:pt x="0" y="-5"/>
                      <a:pt x="20" y="-3"/>
                      <a:pt x="20" y="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26" name="Google Shape;4326;p30"/>
              <p:cNvSpPr/>
              <p:nvPr/>
            </p:nvSpPr>
            <p:spPr>
              <a:xfrm>
                <a:off x="6291335" y="3074372"/>
                <a:ext cx="108088" cy="134861"/>
              </a:xfrm>
              <a:custGeom>
                <a:rect b="b" l="l" r="r" t="t"/>
                <a:pathLst>
                  <a:path extrusionOk="0" h="413" w="331">
                    <a:moveTo>
                      <a:pt x="18" y="3"/>
                    </a:moveTo>
                    <a:cubicBezTo>
                      <a:pt x="109" y="118"/>
                      <a:pt x="200" y="233"/>
                      <a:pt x="291" y="348"/>
                    </a:cubicBezTo>
                    <a:cubicBezTo>
                      <a:pt x="304" y="364"/>
                      <a:pt x="317" y="381"/>
                      <a:pt x="329" y="397"/>
                    </a:cubicBezTo>
                    <a:cubicBezTo>
                      <a:pt x="337" y="407"/>
                      <a:pt x="322" y="419"/>
                      <a:pt x="314" y="409"/>
                    </a:cubicBezTo>
                    <a:cubicBezTo>
                      <a:pt x="223" y="294"/>
                      <a:pt x="132" y="179"/>
                      <a:pt x="41" y="64"/>
                    </a:cubicBezTo>
                    <a:cubicBezTo>
                      <a:pt x="28" y="48"/>
                      <a:pt x="15" y="31"/>
                      <a:pt x="2" y="15"/>
                    </a:cubicBezTo>
                    <a:cubicBezTo>
                      <a:pt x="-5" y="5"/>
                      <a:pt x="10" y="-7"/>
                      <a:pt x="18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27" name="Google Shape;4327;p30"/>
              <p:cNvSpPr/>
              <p:nvPr/>
            </p:nvSpPr>
            <p:spPr>
              <a:xfrm>
                <a:off x="6217534" y="3158292"/>
                <a:ext cx="169479" cy="71186"/>
              </a:xfrm>
              <a:custGeom>
                <a:rect b="b" l="l" r="r" t="t"/>
                <a:pathLst>
                  <a:path extrusionOk="0" h="218" w="519">
                    <a:moveTo>
                      <a:pt x="8" y="20"/>
                    </a:moveTo>
                    <a:cubicBezTo>
                      <a:pt x="66" y="32"/>
                      <a:pt x="124" y="49"/>
                      <a:pt x="181" y="67"/>
                    </a:cubicBezTo>
                    <a:cubicBezTo>
                      <a:pt x="293" y="103"/>
                      <a:pt x="405" y="149"/>
                      <a:pt x="503" y="216"/>
                    </a:cubicBezTo>
                    <a:cubicBezTo>
                      <a:pt x="513" y="223"/>
                      <a:pt x="525" y="207"/>
                      <a:pt x="514" y="200"/>
                    </a:cubicBezTo>
                    <a:cubicBezTo>
                      <a:pt x="415" y="132"/>
                      <a:pt x="302" y="85"/>
                      <a:pt x="188" y="48"/>
                    </a:cubicBezTo>
                    <a:cubicBezTo>
                      <a:pt x="130" y="29"/>
                      <a:pt x="70" y="12"/>
                      <a:pt x="10" y="0"/>
                    </a:cubicBezTo>
                    <a:cubicBezTo>
                      <a:pt x="-2" y="-2"/>
                      <a:pt x="-4" y="18"/>
                      <a:pt x="8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30375" lIns="81625" spcFirstLastPara="1" rIns="81625" wrap="square" tIns="303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28" name="Google Shape;4328;p30"/>
              <p:cNvSpPr/>
              <p:nvPr/>
            </p:nvSpPr>
            <p:spPr>
              <a:xfrm>
                <a:off x="6253782" y="3055759"/>
                <a:ext cx="192991" cy="198210"/>
              </a:xfrm>
              <a:custGeom>
                <a:rect b="b" l="l" r="r" t="t"/>
                <a:pathLst>
                  <a:path extrusionOk="0" h="607" w="591">
                    <a:moveTo>
                      <a:pt x="0" y="462"/>
                    </a:moveTo>
                    <a:cubicBezTo>
                      <a:pt x="1" y="403"/>
                      <a:pt x="290" y="466"/>
                      <a:pt x="290" y="466"/>
                    </a:cubicBezTo>
                    <a:cubicBezTo>
                      <a:pt x="290" y="466"/>
                      <a:pt x="-17" y="313"/>
                      <a:pt x="17" y="234"/>
                    </a:cubicBezTo>
                    <a:cubicBezTo>
                      <a:pt x="52" y="155"/>
                      <a:pt x="376" y="383"/>
                      <a:pt x="376" y="383"/>
                    </a:cubicBezTo>
                    <a:cubicBezTo>
                      <a:pt x="376" y="383"/>
                      <a:pt x="229" y="15"/>
                      <a:pt x="314" y="0"/>
                    </a:cubicBezTo>
                    <a:cubicBezTo>
                      <a:pt x="399" y="-15"/>
                      <a:pt x="476" y="319"/>
                      <a:pt x="476" y="319"/>
                    </a:cubicBezTo>
                    <a:cubicBezTo>
                      <a:pt x="476" y="319"/>
                      <a:pt x="482" y="23"/>
                      <a:pt x="540" y="36"/>
                    </a:cubicBezTo>
                    <a:cubicBezTo>
                      <a:pt x="599" y="49"/>
                      <a:pt x="590" y="450"/>
                      <a:pt x="590" y="450"/>
                    </a:cubicBezTo>
                    <a:lnTo>
                      <a:pt x="491" y="528"/>
                    </a:lnTo>
                    <a:lnTo>
                      <a:pt x="391" y="607"/>
                    </a:lnTo>
                    <a:cubicBezTo>
                      <a:pt x="391" y="607"/>
                      <a:pt x="-1" y="522"/>
                      <a:pt x="0" y="4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29" name="Google Shape;4329;p30"/>
              <p:cNvSpPr/>
              <p:nvPr/>
            </p:nvSpPr>
            <p:spPr>
              <a:xfrm>
                <a:off x="6376238" y="2999268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13" y="99"/>
                    </a:moveTo>
                    <a:cubicBezTo>
                      <a:pt x="34" y="126"/>
                      <a:pt x="72" y="130"/>
                      <a:pt x="99" y="109"/>
                    </a:cubicBezTo>
                    <a:cubicBezTo>
                      <a:pt x="125" y="88"/>
                      <a:pt x="130" y="50"/>
                      <a:pt x="109" y="23"/>
                    </a:cubicBezTo>
                    <a:cubicBezTo>
                      <a:pt x="88" y="-3"/>
                      <a:pt x="50" y="-8"/>
                      <a:pt x="23" y="13"/>
                    </a:cubicBezTo>
                    <a:cubicBezTo>
                      <a:pt x="-3" y="34"/>
                      <a:pt x="-8" y="73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30" name="Google Shape;4330;p30"/>
              <p:cNvSpPr/>
              <p:nvPr/>
            </p:nvSpPr>
            <p:spPr>
              <a:xfrm>
                <a:off x="6376238" y="3012982"/>
                <a:ext cx="39839" cy="26450"/>
              </a:xfrm>
              <a:custGeom>
                <a:rect b="b" l="l" r="r" t="t"/>
                <a:pathLst>
                  <a:path extrusionOk="0" h="81" w="122">
                    <a:moveTo>
                      <a:pt x="3" y="0"/>
                    </a:moveTo>
                    <a:cubicBezTo>
                      <a:pt x="5" y="7"/>
                      <a:pt x="8" y="14"/>
                      <a:pt x="14" y="21"/>
                    </a:cubicBezTo>
                    <a:cubicBezTo>
                      <a:pt x="35" y="47"/>
                      <a:pt x="73" y="52"/>
                      <a:pt x="100" y="31"/>
                    </a:cubicBezTo>
                    <a:cubicBezTo>
                      <a:pt x="109" y="23"/>
                      <a:pt x="116" y="13"/>
                      <a:pt x="120" y="3"/>
                    </a:cubicBezTo>
                    <a:cubicBezTo>
                      <a:pt x="126" y="26"/>
                      <a:pt x="119" y="52"/>
                      <a:pt x="99" y="67"/>
                    </a:cubicBezTo>
                    <a:cubicBezTo>
                      <a:pt x="72" y="88"/>
                      <a:pt x="34" y="84"/>
                      <a:pt x="13" y="57"/>
                    </a:cubicBezTo>
                    <a:cubicBezTo>
                      <a:pt x="-1" y="40"/>
                      <a:pt x="-4" y="19"/>
                      <a:pt x="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31" name="Google Shape;4331;p30"/>
              <p:cNvSpPr/>
              <p:nvPr/>
            </p:nvSpPr>
            <p:spPr>
              <a:xfrm>
                <a:off x="6274354" y="305445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3" y="99"/>
                    </a:moveTo>
                    <a:cubicBezTo>
                      <a:pt x="34" y="126"/>
                      <a:pt x="73" y="130"/>
                      <a:pt x="99" y="109"/>
                    </a:cubicBezTo>
                    <a:cubicBezTo>
                      <a:pt x="126" y="89"/>
                      <a:pt x="130" y="50"/>
                      <a:pt x="110" y="23"/>
                    </a:cubicBezTo>
                    <a:cubicBezTo>
                      <a:pt x="89" y="-3"/>
                      <a:pt x="50" y="-8"/>
                      <a:pt x="23" y="13"/>
                    </a:cubicBezTo>
                    <a:cubicBezTo>
                      <a:pt x="-3" y="34"/>
                      <a:pt x="-8" y="73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32" name="Google Shape;4332;p30"/>
              <p:cNvSpPr/>
              <p:nvPr/>
            </p:nvSpPr>
            <p:spPr>
              <a:xfrm>
                <a:off x="6274354" y="3068168"/>
                <a:ext cx="40166" cy="26450"/>
              </a:xfrm>
              <a:custGeom>
                <a:rect b="b" l="l" r="r" t="t"/>
                <a:pathLst>
                  <a:path extrusionOk="0" h="81" w="123">
                    <a:moveTo>
                      <a:pt x="4" y="0"/>
                    </a:moveTo>
                    <a:cubicBezTo>
                      <a:pt x="6" y="7"/>
                      <a:pt x="9" y="14"/>
                      <a:pt x="14" y="21"/>
                    </a:cubicBezTo>
                    <a:cubicBezTo>
                      <a:pt x="35" y="47"/>
                      <a:pt x="74" y="52"/>
                      <a:pt x="100" y="31"/>
                    </a:cubicBezTo>
                    <a:cubicBezTo>
                      <a:pt x="110" y="23"/>
                      <a:pt x="117" y="13"/>
                      <a:pt x="120" y="3"/>
                    </a:cubicBezTo>
                    <a:cubicBezTo>
                      <a:pt x="127" y="26"/>
                      <a:pt x="120" y="52"/>
                      <a:pt x="99" y="67"/>
                    </a:cubicBezTo>
                    <a:cubicBezTo>
                      <a:pt x="73" y="88"/>
                      <a:pt x="34" y="84"/>
                      <a:pt x="13" y="57"/>
                    </a:cubicBezTo>
                    <a:cubicBezTo>
                      <a:pt x="0" y="40"/>
                      <a:pt x="-3" y="19"/>
                      <a:pt x="4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33" name="Google Shape;4333;p30"/>
              <p:cNvSpPr/>
              <p:nvPr/>
            </p:nvSpPr>
            <p:spPr>
              <a:xfrm>
                <a:off x="6196309" y="3141312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3" y="99"/>
                    </a:moveTo>
                    <a:cubicBezTo>
                      <a:pt x="34" y="126"/>
                      <a:pt x="73" y="130"/>
                      <a:pt x="99" y="109"/>
                    </a:cubicBezTo>
                    <a:cubicBezTo>
                      <a:pt x="126" y="88"/>
                      <a:pt x="130" y="50"/>
                      <a:pt x="109" y="23"/>
                    </a:cubicBezTo>
                    <a:cubicBezTo>
                      <a:pt x="88" y="-4"/>
                      <a:pt x="50" y="-8"/>
                      <a:pt x="23" y="13"/>
                    </a:cubicBezTo>
                    <a:cubicBezTo>
                      <a:pt x="-3" y="34"/>
                      <a:pt x="-8" y="72"/>
                      <a:pt x="13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34" name="Google Shape;4334;p30"/>
              <p:cNvSpPr/>
              <p:nvPr/>
            </p:nvSpPr>
            <p:spPr>
              <a:xfrm>
                <a:off x="6196309" y="3154701"/>
                <a:ext cx="40166" cy="26776"/>
              </a:xfrm>
              <a:custGeom>
                <a:rect b="b" l="l" r="r" t="t"/>
                <a:pathLst>
                  <a:path extrusionOk="0" h="82" w="123">
                    <a:moveTo>
                      <a:pt x="3" y="0"/>
                    </a:moveTo>
                    <a:cubicBezTo>
                      <a:pt x="5" y="8"/>
                      <a:pt x="9" y="15"/>
                      <a:pt x="14" y="21"/>
                    </a:cubicBezTo>
                    <a:cubicBezTo>
                      <a:pt x="35" y="48"/>
                      <a:pt x="74" y="52"/>
                      <a:pt x="100" y="31"/>
                    </a:cubicBezTo>
                    <a:cubicBezTo>
                      <a:pt x="110" y="24"/>
                      <a:pt x="116" y="14"/>
                      <a:pt x="120" y="3"/>
                    </a:cubicBezTo>
                    <a:cubicBezTo>
                      <a:pt x="127" y="26"/>
                      <a:pt x="119" y="52"/>
                      <a:pt x="99" y="68"/>
                    </a:cubicBezTo>
                    <a:cubicBezTo>
                      <a:pt x="73" y="89"/>
                      <a:pt x="34" y="85"/>
                      <a:pt x="13" y="58"/>
                    </a:cubicBezTo>
                    <a:cubicBezTo>
                      <a:pt x="0" y="41"/>
                      <a:pt x="-3" y="19"/>
                      <a:pt x="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35" name="Google Shape;4335;p30"/>
              <p:cNvSpPr/>
              <p:nvPr/>
            </p:nvSpPr>
            <p:spPr>
              <a:xfrm>
                <a:off x="6382443" y="3202049"/>
                <a:ext cx="103190" cy="112983"/>
              </a:xfrm>
              <a:custGeom>
                <a:rect b="b" l="l" r="r" t="t"/>
                <a:pathLst>
                  <a:path extrusionOk="0" h="346" w="316">
                    <a:moveTo>
                      <a:pt x="196" y="2"/>
                    </a:moveTo>
                    <a:cubicBezTo>
                      <a:pt x="196" y="2"/>
                      <a:pt x="397" y="231"/>
                      <a:pt x="278" y="325"/>
                    </a:cubicBezTo>
                    <a:cubicBezTo>
                      <a:pt x="159" y="420"/>
                      <a:pt x="0" y="157"/>
                      <a:pt x="0" y="157"/>
                    </a:cubicBezTo>
                    <a:cubicBezTo>
                      <a:pt x="0" y="157"/>
                      <a:pt x="-2" y="-22"/>
                      <a:pt x="196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36" name="Google Shape;4336;p30"/>
              <p:cNvSpPr/>
              <p:nvPr/>
            </p:nvSpPr>
            <p:spPr>
              <a:xfrm>
                <a:off x="6382443" y="3224254"/>
                <a:ext cx="103190" cy="90778"/>
              </a:xfrm>
              <a:custGeom>
                <a:rect b="b" l="l" r="r" t="t"/>
                <a:pathLst>
                  <a:path extrusionOk="0" h="278" w="316">
                    <a:moveTo>
                      <a:pt x="0" y="89"/>
                    </a:moveTo>
                    <a:cubicBezTo>
                      <a:pt x="0" y="89"/>
                      <a:pt x="0" y="42"/>
                      <a:pt x="25" y="0"/>
                    </a:cubicBezTo>
                    <a:cubicBezTo>
                      <a:pt x="25" y="4"/>
                      <a:pt x="25" y="6"/>
                      <a:pt x="25" y="6"/>
                    </a:cubicBezTo>
                    <a:cubicBezTo>
                      <a:pt x="25" y="6"/>
                      <a:pt x="184" y="269"/>
                      <a:pt x="303" y="174"/>
                    </a:cubicBezTo>
                    <a:cubicBezTo>
                      <a:pt x="308" y="171"/>
                      <a:pt x="311" y="166"/>
                      <a:pt x="315" y="162"/>
                    </a:cubicBezTo>
                    <a:cubicBezTo>
                      <a:pt x="318" y="199"/>
                      <a:pt x="309" y="232"/>
                      <a:pt x="278" y="257"/>
                    </a:cubicBezTo>
                    <a:cubicBezTo>
                      <a:pt x="159" y="351"/>
                      <a:pt x="0" y="89"/>
                      <a:pt x="0" y="8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37" name="Google Shape;4337;p30"/>
              <p:cNvSpPr/>
              <p:nvPr/>
            </p:nvSpPr>
            <p:spPr>
              <a:xfrm>
                <a:off x="6756997" y="2742934"/>
                <a:ext cx="100251" cy="154453"/>
              </a:xfrm>
              <a:custGeom>
                <a:rect b="b" l="l" r="r" t="t"/>
                <a:pathLst>
                  <a:path extrusionOk="0" h="473" w="307">
                    <a:moveTo>
                      <a:pt x="304" y="17"/>
                    </a:moveTo>
                    <a:cubicBezTo>
                      <a:pt x="263" y="61"/>
                      <a:pt x="227" y="108"/>
                      <a:pt x="192" y="156"/>
                    </a:cubicBezTo>
                    <a:cubicBezTo>
                      <a:pt x="122" y="252"/>
                      <a:pt x="59" y="354"/>
                      <a:pt x="19" y="466"/>
                    </a:cubicBezTo>
                    <a:cubicBezTo>
                      <a:pt x="15" y="478"/>
                      <a:pt x="-4" y="472"/>
                      <a:pt x="0" y="460"/>
                    </a:cubicBezTo>
                    <a:cubicBezTo>
                      <a:pt x="41" y="347"/>
                      <a:pt x="104" y="242"/>
                      <a:pt x="175" y="145"/>
                    </a:cubicBezTo>
                    <a:cubicBezTo>
                      <a:pt x="211" y="96"/>
                      <a:pt x="249" y="47"/>
                      <a:pt x="290" y="2"/>
                    </a:cubicBezTo>
                    <a:cubicBezTo>
                      <a:pt x="299" y="-7"/>
                      <a:pt x="312" y="7"/>
                      <a:pt x="304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38" name="Google Shape;4338;p30"/>
              <p:cNvSpPr/>
              <p:nvPr/>
            </p:nvSpPr>
            <p:spPr>
              <a:xfrm>
                <a:off x="6731526" y="2718443"/>
                <a:ext cx="13062" cy="170127"/>
              </a:xfrm>
              <a:custGeom>
                <a:rect b="b" l="l" r="r" t="t"/>
                <a:pathLst>
                  <a:path extrusionOk="0" h="521" w="40">
                    <a:moveTo>
                      <a:pt x="40" y="9"/>
                    </a:moveTo>
                    <a:cubicBezTo>
                      <a:pt x="34" y="156"/>
                      <a:pt x="28" y="303"/>
                      <a:pt x="23" y="449"/>
                    </a:cubicBezTo>
                    <a:cubicBezTo>
                      <a:pt x="22" y="470"/>
                      <a:pt x="21" y="491"/>
                      <a:pt x="20" y="511"/>
                    </a:cubicBezTo>
                    <a:cubicBezTo>
                      <a:pt x="20" y="524"/>
                      <a:pt x="0" y="523"/>
                      <a:pt x="0" y="511"/>
                    </a:cubicBezTo>
                    <a:cubicBezTo>
                      <a:pt x="6" y="364"/>
                      <a:pt x="12" y="217"/>
                      <a:pt x="17" y="71"/>
                    </a:cubicBezTo>
                    <a:cubicBezTo>
                      <a:pt x="18" y="50"/>
                      <a:pt x="19" y="29"/>
                      <a:pt x="20" y="9"/>
                    </a:cubicBezTo>
                    <a:cubicBezTo>
                      <a:pt x="20" y="-4"/>
                      <a:pt x="40" y="-3"/>
                      <a:pt x="40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39" name="Google Shape;4339;p30"/>
              <p:cNvSpPr/>
              <p:nvPr/>
            </p:nvSpPr>
            <p:spPr>
              <a:xfrm>
                <a:off x="6627030" y="2734117"/>
                <a:ext cx="88495" cy="161637"/>
              </a:xfrm>
              <a:custGeom>
                <a:rect b="b" l="l" r="r" t="t"/>
                <a:pathLst>
                  <a:path extrusionOk="0" h="495" w="271">
                    <a:moveTo>
                      <a:pt x="2" y="17"/>
                    </a:moveTo>
                    <a:cubicBezTo>
                      <a:pt x="39" y="64"/>
                      <a:pt x="72" y="114"/>
                      <a:pt x="103" y="164"/>
                    </a:cubicBezTo>
                    <a:cubicBezTo>
                      <a:pt x="165" y="265"/>
                      <a:pt x="220" y="372"/>
                      <a:pt x="251" y="487"/>
                    </a:cubicBezTo>
                    <a:cubicBezTo>
                      <a:pt x="254" y="499"/>
                      <a:pt x="274" y="495"/>
                      <a:pt x="270" y="482"/>
                    </a:cubicBezTo>
                    <a:cubicBezTo>
                      <a:pt x="239" y="366"/>
                      <a:pt x="183" y="257"/>
                      <a:pt x="120" y="155"/>
                    </a:cubicBezTo>
                    <a:cubicBezTo>
                      <a:pt x="88" y="103"/>
                      <a:pt x="54" y="52"/>
                      <a:pt x="17" y="3"/>
                    </a:cubicBezTo>
                    <a:cubicBezTo>
                      <a:pt x="9" y="-7"/>
                      <a:pt x="-6" y="7"/>
                      <a:pt x="2" y="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40" name="Google Shape;4340;p30"/>
              <p:cNvSpPr/>
              <p:nvPr/>
            </p:nvSpPr>
            <p:spPr>
              <a:xfrm>
                <a:off x="6624744" y="2739669"/>
                <a:ext cx="226952" cy="175679"/>
              </a:xfrm>
              <a:custGeom>
                <a:rect b="b" l="l" r="r" t="t"/>
                <a:pathLst>
                  <a:path extrusionOk="0" h="538" w="695">
                    <a:moveTo>
                      <a:pt x="4" y="164"/>
                    </a:moveTo>
                    <a:cubicBezTo>
                      <a:pt x="44" y="120"/>
                      <a:pt x="222" y="356"/>
                      <a:pt x="222" y="356"/>
                    </a:cubicBezTo>
                    <a:cubicBezTo>
                      <a:pt x="222" y="356"/>
                      <a:pt x="88" y="40"/>
                      <a:pt x="165" y="2"/>
                    </a:cubicBezTo>
                    <a:cubicBezTo>
                      <a:pt x="243" y="-36"/>
                      <a:pt x="341" y="348"/>
                      <a:pt x="341" y="348"/>
                    </a:cubicBezTo>
                    <a:cubicBezTo>
                      <a:pt x="341" y="348"/>
                      <a:pt x="469" y="-27"/>
                      <a:pt x="543" y="16"/>
                    </a:cubicBezTo>
                    <a:cubicBezTo>
                      <a:pt x="618" y="60"/>
                      <a:pt x="459" y="365"/>
                      <a:pt x="459" y="365"/>
                    </a:cubicBezTo>
                    <a:cubicBezTo>
                      <a:pt x="459" y="365"/>
                      <a:pt x="655" y="143"/>
                      <a:pt x="691" y="191"/>
                    </a:cubicBezTo>
                    <a:cubicBezTo>
                      <a:pt x="728" y="238"/>
                      <a:pt x="461" y="538"/>
                      <a:pt x="461" y="538"/>
                    </a:cubicBezTo>
                    <a:lnTo>
                      <a:pt x="334" y="533"/>
                    </a:lnTo>
                    <a:lnTo>
                      <a:pt x="207" y="528"/>
                    </a:lnTo>
                    <a:cubicBezTo>
                      <a:pt x="207" y="528"/>
                      <a:pt x="-36" y="209"/>
                      <a:pt x="4" y="1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41" name="Google Shape;4341;p30"/>
              <p:cNvSpPr/>
              <p:nvPr/>
            </p:nvSpPr>
            <p:spPr>
              <a:xfrm>
                <a:off x="6836022" y="2723015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0" y="59"/>
                    </a:moveTo>
                    <a:cubicBezTo>
                      <a:pt x="-2" y="93"/>
                      <a:pt x="25" y="122"/>
                      <a:pt x="58" y="123"/>
                    </a:cubicBezTo>
                    <a:cubicBezTo>
                      <a:pt x="92" y="124"/>
                      <a:pt x="121" y="98"/>
                      <a:pt x="122" y="64"/>
                    </a:cubicBezTo>
                    <a:cubicBezTo>
                      <a:pt x="123" y="30"/>
                      <a:pt x="97" y="2"/>
                      <a:pt x="63" y="0"/>
                    </a:cubicBezTo>
                    <a:cubicBezTo>
                      <a:pt x="29" y="-1"/>
                      <a:pt x="1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42" name="Google Shape;4342;p30"/>
              <p:cNvSpPr/>
              <p:nvPr/>
            </p:nvSpPr>
            <p:spPr>
              <a:xfrm>
                <a:off x="6836022" y="2725954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6" y="7"/>
                      <a:pt x="24" y="15"/>
                      <a:pt x="24" y="23"/>
                    </a:cubicBezTo>
                    <a:cubicBezTo>
                      <a:pt x="23" y="57"/>
                      <a:pt x="49" y="85"/>
                      <a:pt x="83" y="87"/>
                    </a:cubicBezTo>
                    <a:cubicBezTo>
                      <a:pt x="95" y="87"/>
                      <a:pt x="107" y="84"/>
                      <a:pt x="117" y="78"/>
                    </a:cubicBezTo>
                    <a:cubicBezTo>
                      <a:pt x="107" y="100"/>
                      <a:pt x="84" y="115"/>
                      <a:pt x="58" y="114"/>
                    </a:cubicBezTo>
                    <a:cubicBezTo>
                      <a:pt x="25" y="113"/>
                      <a:pt x="-2" y="84"/>
                      <a:pt x="0" y="50"/>
                    </a:cubicBezTo>
                    <a:cubicBezTo>
                      <a:pt x="0" y="29"/>
                      <a:pt x="12" y="10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43" name="Google Shape;4343;p30"/>
              <p:cNvSpPr/>
              <p:nvPr/>
            </p:nvSpPr>
            <p:spPr>
              <a:xfrm>
                <a:off x="6722709" y="2699178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0" y="59"/>
                    </a:moveTo>
                    <a:cubicBezTo>
                      <a:pt x="-1" y="93"/>
                      <a:pt x="25" y="121"/>
                      <a:pt x="59" y="122"/>
                    </a:cubicBezTo>
                    <a:cubicBezTo>
                      <a:pt x="93" y="124"/>
                      <a:pt x="121" y="97"/>
                      <a:pt x="123" y="63"/>
                    </a:cubicBezTo>
                    <a:cubicBezTo>
                      <a:pt x="124" y="30"/>
                      <a:pt x="98" y="2"/>
                      <a:pt x="64" y="0"/>
                    </a:cubicBezTo>
                    <a:cubicBezTo>
                      <a:pt x="30" y="-1"/>
                      <a:pt x="2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44" name="Google Shape;4344;p30"/>
              <p:cNvSpPr/>
              <p:nvPr/>
            </p:nvSpPr>
            <p:spPr>
              <a:xfrm>
                <a:off x="6722709" y="2701790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7" y="7"/>
                      <a:pt x="25" y="15"/>
                      <a:pt x="25" y="23"/>
                    </a:cubicBezTo>
                    <a:cubicBezTo>
                      <a:pt x="23" y="57"/>
                      <a:pt x="50" y="86"/>
                      <a:pt x="84" y="87"/>
                    </a:cubicBezTo>
                    <a:cubicBezTo>
                      <a:pt x="96" y="88"/>
                      <a:pt x="107" y="84"/>
                      <a:pt x="117" y="79"/>
                    </a:cubicBezTo>
                    <a:cubicBezTo>
                      <a:pt x="107" y="100"/>
                      <a:pt x="85" y="115"/>
                      <a:pt x="59" y="114"/>
                    </a:cubicBezTo>
                    <a:cubicBezTo>
                      <a:pt x="25" y="113"/>
                      <a:pt x="-1" y="84"/>
                      <a:pt x="0" y="51"/>
                    </a:cubicBezTo>
                    <a:cubicBezTo>
                      <a:pt x="1" y="29"/>
                      <a:pt x="13" y="11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45" name="Google Shape;4345;p30"/>
              <p:cNvSpPr/>
              <p:nvPr/>
            </p:nvSpPr>
            <p:spPr>
              <a:xfrm>
                <a:off x="6607110" y="2714198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0" y="59"/>
                    </a:moveTo>
                    <a:cubicBezTo>
                      <a:pt x="-2" y="93"/>
                      <a:pt x="25" y="122"/>
                      <a:pt x="59" y="123"/>
                    </a:cubicBezTo>
                    <a:cubicBezTo>
                      <a:pt x="92" y="124"/>
                      <a:pt x="121" y="98"/>
                      <a:pt x="122" y="64"/>
                    </a:cubicBezTo>
                    <a:cubicBezTo>
                      <a:pt x="124" y="30"/>
                      <a:pt x="97" y="2"/>
                      <a:pt x="63" y="0"/>
                    </a:cubicBezTo>
                    <a:cubicBezTo>
                      <a:pt x="30" y="-1"/>
                      <a:pt x="1" y="25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46" name="Google Shape;4346;p30"/>
              <p:cNvSpPr/>
              <p:nvPr/>
            </p:nvSpPr>
            <p:spPr>
              <a:xfrm>
                <a:off x="6607110" y="2717137"/>
                <a:ext cx="38206" cy="37552"/>
              </a:xfrm>
              <a:custGeom>
                <a:rect b="b" l="l" r="r" t="t"/>
                <a:pathLst>
                  <a:path extrusionOk="0" h="115" w="117">
                    <a:moveTo>
                      <a:pt x="30" y="0"/>
                    </a:moveTo>
                    <a:cubicBezTo>
                      <a:pt x="27" y="7"/>
                      <a:pt x="25" y="15"/>
                      <a:pt x="24" y="23"/>
                    </a:cubicBezTo>
                    <a:cubicBezTo>
                      <a:pt x="23" y="57"/>
                      <a:pt x="49" y="85"/>
                      <a:pt x="83" y="87"/>
                    </a:cubicBezTo>
                    <a:cubicBezTo>
                      <a:pt x="95" y="87"/>
                      <a:pt x="107" y="84"/>
                      <a:pt x="117" y="78"/>
                    </a:cubicBezTo>
                    <a:cubicBezTo>
                      <a:pt x="107" y="100"/>
                      <a:pt x="84" y="115"/>
                      <a:pt x="59" y="114"/>
                    </a:cubicBezTo>
                    <a:cubicBezTo>
                      <a:pt x="25" y="113"/>
                      <a:pt x="-2" y="84"/>
                      <a:pt x="0" y="50"/>
                    </a:cubicBezTo>
                    <a:cubicBezTo>
                      <a:pt x="1" y="29"/>
                      <a:pt x="12" y="10"/>
                      <a:pt x="30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47" name="Google Shape;4347;p30"/>
              <p:cNvSpPr/>
              <p:nvPr/>
            </p:nvSpPr>
            <p:spPr>
              <a:xfrm>
                <a:off x="6691034" y="2893142"/>
                <a:ext cx="84250" cy="119840"/>
              </a:xfrm>
              <a:custGeom>
                <a:rect b="b" l="l" r="r" t="t"/>
                <a:pathLst>
                  <a:path extrusionOk="0" h="367" w="258">
                    <a:moveTo>
                      <a:pt x="258" y="68"/>
                    </a:moveTo>
                    <a:cubicBezTo>
                      <a:pt x="258" y="68"/>
                      <a:pt x="262" y="372"/>
                      <a:pt x="110" y="366"/>
                    </a:cubicBezTo>
                    <a:cubicBezTo>
                      <a:pt x="-42" y="361"/>
                      <a:pt x="8" y="58"/>
                      <a:pt x="8" y="58"/>
                    </a:cubicBezTo>
                    <a:cubicBezTo>
                      <a:pt x="8" y="58"/>
                      <a:pt x="122" y="-79"/>
                      <a:pt x="258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48" name="Google Shape;4348;p30"/>
              <p:cNvSpPr/>
              <p:nvPr/>
            </p:nvSpPr>
            <p:spPr>
              <a:xfrm>
                <a:off x="6691034" y="2895428"/>
                <a:ext cx="65310" cy="117554"/>
              </a:xfrm>
              <a:custGeom>
                <a:rect b="b" l="l" r="r" t="t"/>
                <a:pathLst>
                  <a:path extrusionOk="0" h="360" w="200">
                    <a:moveTo>
                      <a:pt x="8" y="51"/>
                    </a:moveTo>
                    <a:cubicBezTo>
                      <a:pt x="8" y="51"/>
                      <a:pt x="38" y="16"/>
                      <a:pt x="85" y="0"/>
                    </a:cubicBezTo>
                    <a:cubicBezTo>
                      <a:pt x="82" y="3"/>
                      <a:pt x="80" y="5"/>
                      <a:pt x="80" y="5"/>
                    </a:cubicBezTo>
                    <a:cubicBezTo>
                      <a:pt x="80" y="5"/>
                      <a:pt x="31" y="307"/>
                      <a:pt x="183" y="313"/>
                    </a:cubicBezTo>
                    <a:cubicBezTo>
                      <a:pt x="189" y="314"/>
                      <a:pt x="194" y="313"/>
                      <a:pt x="200" y="312"/>
                    </a:cubicBezTo>
                    <a:cubicBezTo>
                      <a:pt x="178" y="341"/>
                      <a:pt x="150" y="361"/>
                      <a:pt x="110" y="359"/>
                    </a:cubicBezTo>
                    <a:cubicBezTo>
                      <a:pt x="-42" y="354"/>
                      <a:pt x="8" y="51"/>
                      <a:pt x="8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49" name="Google Shape;4349;p30"/>
              <p:cNvSpPr/>
              <p:nvPr/>
            </p:nvSpPr>
            <p:spPr>
              <a:xfrm>
                <a:off x="6440569" y="3555365"/>
                <a:ext cx="82617" cy="164250"/>
              </a:xfrm>
              <a:custGeom>
                <a:rect b="b" l="l" r="r" t="t"/>
                <a:pathLst>
                  <a:path extrusionOk="0" h="503" w="253">
                    <a:moveTo>
                      <a:pt x="20" y="7"/>
                    </a:moveTo>
                    <a:cubicBezTo>
                      <a:pt x="36" y="65"/>
                      <a:pt x="57" y="121"/>
                      <a:pt x="79" y="176"/>
                    </a:cubicBezTo>
                    <a:cubicBezTo>
                      <a:pt x="123" y="286"/>
                      <a:pt x="177" y="394"/>
                      <a:pt x="251" y="486"/>
                    </a:cubicBezTo>
                    <a:cubicBezTo>
                      <a:pt x="259" y="496"/>
                      <a:pt x="244" y="509"/>
                      <a:pt x="236" y="499"/>
                    </a:cubicBezTo>
                    <a:cubicBezTo>
                      <a:pt x="161" y="405"/>
                      <a:pt x="106" y="296"/>
                      <a:pt x="61" y="185"/>
                    </a:cubicBezTo>
                    <a:cubicBezTo>
                      <a:pt x="38" y="128"/>
                      <a:pt x="17" y="70"/>
                      <a:pt x="0" y="11"/>
                    </a:cubicBezTo>
                    <a:cubicBezTo>
                      <a:pt x="-3" y="-1"/>
                      <a:pt x="16" y="-5"/>
                      <a:pt x="20" y="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50" name="Google Shape;4350;p30"/>
              <p:cNvSpPr/>
              <p:nvPr/>
            </p:nvSpPr>
            <p:spPr>
              <a:xfrm>
                <a:off x="6360237" y="3637979"/>
                <a:ext cx="142049" cy="98615"/>
              </a:xfrm>
              <a:custGeom>
                <a:rect b="b" l="l" r="r" t="t"/>
                <a:pathLst>
                  <a:path extrusionOk="0" h="302" w="435">
                    <a:moveTo>
                      <a:pt x="15" y="1"/>
                    </a:moveTo>
                    <a:cubicBezTo>
                      <a:pt x="136" y="83"/>
                      <a:pt x="258" y="166"/>
                      <a:pt x="379" y="248"/>
                    </a:cubicBezTo>
                    <a:cubicBezTo>
                      <a:pt x="396" y="260"/>
                      <a:pt x="414" y="271"/>
                      <a:pt x="431" y="283"/>
                    </a:cubicBezTo>
                    <a:cubicBezTo>
                      <a:pt x="441" y="290"/>
                      <a:pt x="430" y="307"/>
                      <a:pt x="420" y="300"/>
                    </a:cubicBezTo>
                    <a:cubicBezTo>
                      <a:pt x="298" y="217"/>
                      <a:pt x="177" y="135"/>
                      <a:pt x="55" y="53"/>
                    </a:cubicBezTo>
                    <a:cubicBezTo>
                      <a:pt x="38" y="41"/>
                      <a:pt x="21" y="29"/>
                      <a:pt x="4" y="18"/>
                    </a:cubicBezTo>
                    <a:cubicBezTo>
                      <a:pt x="-7" y="10"/>
                      <a:pt x="4" y="-6"/>
                      <a:pt x="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1" name="Google Shape;4351;p30"/>
              <p:cNvSpPr/>
              <p:nvPr/>
            </p:nvSpPr>
            <p:spPr>
              <a:xfrm>
                <a:off x="6314847" y="3737901"/>
                <a:ext cx="181562" cy="21552"/>
              </a:xfrm>
              <a:custGeom>
                <a:rect b="b" l="l" r="r" t="t"/>
                <a:pathLst>
                  <a:path extrusionOk="0" h="66" w="556">
                    <a:moveTo>
                      <a:pt x="12" y="28"/>
                    </a:moveTo>
                    <a:cubicBezTo>
                      <a:pt x="71" y="22"/>
                      <a:pt x="131" y="20"/>
                      <a:pt x="190" y="20"/>
                    </a:cubicBezTo>
                    <a:cubicBezTo>
                      <a:pt x="309" y="21"/>
                      <a:pt x="429" y="31"/>
                      <a:pt x="542" y="65"/>
                    </a:cubicBezTo>
                    <a:cubicBezTo>
                      <a:pt x="555" y="69"/>
                      <a:pt x="561" y="50"/>
                      <a:pt x="549" y="46"/>
                    </a:cubicBezTo>
                    <a:cubicBezTo>
                      <a:pt x="433" y="12"/>
                      <a:pt x="312" y="1"/>
                      <a:pt x="192" y="0"/>
                    </a:cubicBezTo>
                    <a:cubicBezTo>
                      <a:pt x="131" y="0"/>
                      <a:pt x="69" y="2"/>
                      <a:pt x="8" y="8"/>
                    </a:cubicBezTo>
                    <a:cubicBezTo>
                      <a:pt x="-5" y="10"/>
                      <a:pt x="-1" y="29"/>
                      <a:pt x="12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52" name="Google Shape;4352;p30"/>
              <p:cNvSpPr/>
              <p:nvPr/>
            </p:nvSpPr>
            <p:spPr>
              <a:xfrm>
                <a:off x="6346196" y="3590958"/>
                <a:ext cx="199522" cy="196251"/>
              </a:xfrm>
              <a:custGeom>
                <a:rect b="b" l="l" r="r" t="t"/>
                <a:pathLst>
                  <a:path extrusionOk="0" h="601" w="611">
                    <a:moveTo>
                      <a:pt x="53" y="569"/>
                    </a:moveTo>
                    <a:cubicBezTo>
                      <a:pt x="36" y="512"/>
                      <a:pt x="331" y="485"/>
                      <a:pt x="331" y="485"/>
                    </a:cubicBezTo>
                    <a:cubicBezTo>
                      <a:pt x="331" y="485"/>
                      <a:pt x="-9" y="432"/>
                      <a:pt x="0" y="346"/>
                    </a:cubicBezTo>
                    <a:cubicBezTo>
                      <a:pt x="9" y="261"/>
                      <a:pt x="387" y="380"/>
                      <a:pt x="387" y="380"/>
                    </a:cubicBezTo>
                    <a:cubicBezTo>
                      <a:pt x="387" y="380"/>
                      <a:pt x="136" y="73"/>
                      <a:pt x="213" y="33"/>
                    </a:cubicBezTo>
                    <a:cubicBezTo>
                      <a:pt x="289" y="-7"/>
                      <a:pt x="463" y="289"/>
                      <a:pt x="463" y="289"/>
                    </a:cubicBezTo>
                    <a:cubicBezTo>
                      <a:pt x="463" y="289"/>
                      <a:pt x="379" y="5"/>
                      <a:pt x="439" y="0"/>
                    </a:cubicBezTo>
                    <a:cubicBezTo>
                      <a:pt x="498" y="-6"/>
                      <a:pt x="611" y="379"/>
                      <a:pt x="611" y="379"/>
                    </a:cubicBezTo>
                    <a:lnTo>
                      <a:pt x="540" y="484"/>
                    </a:lnTo>
                    <a:lnTo>
                      <a:pt x="469" y="589"/>
                    </a:lnTo>
                    <a:cubicBezTo>
                      <a:pt x="469" y="589"/>
                      <a:pt x="70" y="626"/>
                      <a:pt x="53" y="5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53" name="Google Shape;4353;p30"/>
              <p:cNvSpPr/>
              <p:nvPr/>
            </p:nvSpPr>
            <p:spPr>
              <a:xfrm>
                <a:off x="6422282" y="3535446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27" y="111"/>
                    </a:moveTo>
                    <a:cubicBezTo>
                      <a:pt x="55" y="130"/>
                      <a:pt x="93" y="123"/>
                      <a:pt x="112" y="95"/>
                    </a:cubicBezTo>
                    <a:cubicBezTo>
                      <a:pt x="131" y="67"/>
                      <a:pt x="124" y="29"/>
                      <a:pt x="96" y="10"/>
                    </a:cubicBezTo>
                    <a:cubicBezTo>
                      <a:pt x="68" y="-9"/>
                      <a:pt x="30" y="-2"/>
                      <a:pt x="11" y="26"/>
                    </a:cubicBezTo>
                    <a:cubicBezTo>
                      <a:pt x="-8" y="54"/>
                      <a:pt x="-1" y="92"/>
                      <a:pt x="27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54" name="Google Shape;4354;p30"/>
              <p:cNvSpPr/>
              <p:nvPr/>
            </p:nvSpPr>
            <p:spPr>
              <a:xfrm>
                <a:off x="6422609" y="3544262"/>
                <a:ext cx="39839" cy="31021"/>
              </a:xfrm>
              <a:custGeom>
                <a:rect b="b" l="l" r="r" t="t"/>
                <a:pathLst>
                  <a:path extrusionOk="0" h="95" w="122">
                    <a:moveTo>
                      <a:pt x="0" y="32"/>
                    </a:moveTo>
                    <a:cubicBezTo>
                      <a:pt x="4" y="38"/>
                      <a:pt x="9" y="44"/>
                      <a:pt x="16" y="49"/>
                    </a:cubicBezTo>
                    <a:cubicBezTo>
                      <a:pt x="44" y="68"/>
                      <a:pt x="82" y="61"/>
                      <a:pt x="101" y="33"/>
                    </a:cubicBezTo>
                    <a:cubicBezTo>
                      <a:pt x="108" y="22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1" y="68"/>
                    </a:cubicBezTo>
                    <a:cubicBezTo>
                      <a:pt x="92" y="96"/>
                      <a:pt x="54" y="103"/>
                      <a:pt x="26" y="84"/>
                    </a:cubicBezTo>
                    <a:cubicBezTo>
                      <a:pt x="8" y="72"/>
                      <a:pt x="-1" y="52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55" name="Google Shape;4355;p30"/>
              <p:cNvSpPr/>
              <p:nvPr/>
            </p:nvSpPr>
            <p:spPr>
              <a:xfrm>
                <a:off x="6342277" y="3618714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27" y="111"/>
                    </a:moveTo>
                    <a:cubicBezTo>
                      <a:pt x="55" y="130"/>
                      <a:pt x="93" y="123"/>
                      <a:pt x="112" y="95"/>
                    </a:cubicBezTo>
                    <a:cubicBezTo>
                      <a:pt x="131" y="67"/>
                      <a:pt x="123" y="29"/>
                      <a:pt x="95" y="10"/>
                    </a:cubicBezTo>
                    <a:cubicBezTo>
                      <a:pt x="67" y="-9"/>
                      <a:pt x="29" y="-2"/>
                      <a:pt x="10" y="26"/>
                    </a:cubicBezTo>
                    <a:cubicBezTo>
                      <a:pt x="-9" y="54"/>
                      <a:pt x="-1" y="92"/>
                      <a:pt x="27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56" name="Google Shape;4356;p30"/>
              <p:cNvSpPr/>
              <p:nvPr/>
            </p:nvSpPr>
            <p:spPr>
              <a:xfrm>
                <a:off x="6342277" y="3627530"/>
                <a:ext cx="39839" cy="31021"/>
              </a:xfrm>
              <a:custGeom>
                <a:rect b="b" l="l" r="r" t="t"/>
                <a:pathLst>
                  <a:path extrusionOk="0" h="95" w="122">
                    <a:moveTo>
                      <a:pt x="0" y="32"/>
                    </a:moveTo>
                    <a:cubicBezTo>
                      <a:pt x="4" y="39"/>
                      <a:pt x="10" y="44"/>
                      <a:pt x="17" y="49"/>
                    </a:cubicBezTo>
                    <a:cubicBezTo>
                      <a:pt x="45" y="68"/>
                      <a:pt x="83" y="61"/>
                      <a:pt x="102" y="33"/>
                    </a:cubicBezTo>
                    <a:cubicBezTo>
                      <a:pt x="109" y="22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2" y="68"/>
                    </a:cubicBezTo>
                    <a:cubicBezTo>
                      <a:pt x="93" y="96"/>
                      <a:pt x="55" y="103"/>
                      <a:pt x="27" y="84"/>
                    </a:cubicBezTo>
                    <a:cubicBezTo>
                      <a:pt x="9" y="72"/>
                      <a:pt x="-1" y="52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57" name="Google Shape;4357;p30"/>
              <p:cNvSpPr/>
              <p:nvPr/>
            </p:nvSpPr>
            <p:spPr>
              <a:xfrm>
                <a:off x="6293947" y="3724839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27" y="112"/>
                    </a:moveTo>
                    <a:cubicBezTo>
                      <a:pt x="55" y="131"/>
                      <a:pt x="93" y="123"/>
                      <a:pt x="112" y="95"/>
                    </a:cubicBezTo>
                    <a:cubicBezTo>
                      <a:pt x="131" y="67"/>
                      <a:pt x="123" y="29"/>
                      <a:pt x="95" y="10"/>
                    </a:cubicBezTo>
                    <a:cubicBezTo>
                      <a:pt x="67" y="-9"/>
                      <a:pt x="29" y="-2"/>
                      <a:pt x="10" y="27"/>
                    </a:cubicBezTo>
                    <a:cubicBezTo>
                      <a:pt x="-9" y="54"/>
                      <a:pt x="-1" y="93"/>
                      <a:pt x="27" y="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58" name="Google Shape;4358;p30"/>
              <p:cNvSpPr/>
              <p:nvPr/>
            </p:nvSpPr>
            <p:spPr>
              <a:xfrm>
                <a:off x="6293947" y="3733656"/>
                <a:ext cx="39839" cy="31348"/>
              </a:xfrm>
              <a:custGeom>
                <a:rect b="b" l="l" r="r" t="t"/>
                <a:pathLst>
                  <a:path extrusionOk="0" h="96" w="122">
                    <a:moveTo>
                      <a:pt x="0" y="32"/>
                    </a:moveTo>
                    <a:cubicBezTo>
                      <a:pt x="4" y="39"/>
                      <a:pt x="10" y="45"/>
                      <a:pt x="17" y="49"/>
                    </a:cubicBezTo>
                    <a:cubicBezTo>
                      <a:pt x="45" y="68"/>
                      <a:pt x="83" y="61"/>
                      <a:pt x="102" y="33"/>
                    </a:cubicBezTo>
                    <a:cubicBezTo>
                      <a:pt x="109" y="23"/>
                      <a:pt x="112" y="11"/>
                      <a:pt x="112" y="0"/>
                    </a:cubicBezTo>
                    <a:cubicBezTo>
                      <a:pt x="125" y="20"/>
                      <a:pt x="126" y="47"/>
                      <a:pt x="112" y="68"/>
                    </a:cubicBezTo>
                    <a:cubicBezTo>
                      <a:pt x="93" y="96"/>
                      <a:pt x="55" y="104"/>
                      <a:pt x="27" y="85"/>
                    </a:cubicBezTo>
                    <a:cubicBezTo>
                      <a:pt x="9" y="73"/>
                      <a:pt x="-1" y="53"/>
                      <a:pt x="0" y="3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59" name="Google Shape;4359;p30"/>
              <p:cNvSpPr/>
              <p:nvPr/>
            </p:nvSpPr>
            <p:spPr>
              <a:xfrm>
                <a:off x="6497715" y="3714716"/>
                <a:ext cx="111027" cy="106125"/>
              </a:xfrm>
              <a:custGeom>
                <a:rect b="b" l="l" r="r" t="t"/>
                <a:pathLst>
                  <a:path extrusionOk="0" h="325" w="340">
                    <a:moveTo>
                      <a:pt x="147" y="0"/>
                    </a:moveTo>
                    <a:cubicBezTo>
                      <a:pt x="147" y="0"/>
                      <a:pt x="408" y="157"/>
                      <a:pt x="323" y="283"/>
                    </a:cubicBezTo>
                    <a:cubicBezTo>
                      <a:pt x="237" y="409"/>
                      <a:pt x="7" y="207"/>
                      <a:pt x="7" y="207"/>
                    </a:cubicBezTo>
                    <a:cubicBezTo>
                      <a:pt x="7" y="207"/>
                      <a:pt x="-49" y="38"/>
                      <a:pt x="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60" name="Google Shape;4360;p30"/>
              <p:cNvSpPr/>
              <p:nvPr/>
            </p:nvSpPr>
            <p:spPr>
              <a:xfrm>
                <a:off x="6497715" y="3752268"/>
                <a:ext cx="111027" cy="68573"/>
              </a:xfrm>
              <a:custGeom>
                <a:rect b="b" l="l" r="r" t="t"/>
                <a:pathLst>
                  <a:path extrusionOk="0" h="210" w="340">
                    <a:moveTo>
                      <a:pt x="7" y="92"/>
                    </a:moveTo>
                    <a:cubicBezTo>
                      <a:pt x="7" y="92"/>
                      <a:pt x="-7" y="48"/>
                      <a:pt x="4" y="0"/>
                    </a:cubicBezTo>
                    <a:cubicBezTo>
                      <a:pt x="5" y="4"/>
                      <a:pt x="6" y="6"/>
                      <a:pt x="6" y="6"/>
                    </a:cubicBezTo>
                    <a:cubicBezTo>
                      <a:pt x="6" y="6"/>
                      <a:pt x="237" y="208"/>
                      <a:pt x="322" y="82"/>
                    </a:cubicBezTo>
                    <a:cubicBezTo>
                      <a:pt x="325" y="77"/>
                      <a:pt x="327" y="72"/>
                      <a:pt x="330" y="67"/>
                    </a:cubicBezTo>
                    <a:cubicBezTo>
                      <a:pt x="343" y="101"/>
                      <a:pt x="345" y="135"/>
                      <a:pt x="323" y="168"/>
                    </a:cubicBezTo>
                    <a:cubicBezTo>
                      <a:pt x="237" y="294"/>
                      <a:pt x="7" y="92"/>
                      <a:pt x="7" y="9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7750" lIns="81625" spcFirstLastPara="1" rIns="81625" wrap="square" tIns="277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61" name="Google Shape;4361;p30"/>
              <p:cNvSpPr/>
              <p:nvPr/>
            </p:nvSpPr>
            <p:spPr>
              <a:xfrm>
                <a:off x="6984603" y="3291521"/>
                <a:ext cx="146294" cy="112003"/>
              </a:xfrm>
              <a:custGeom>
                <a:rect b="b" l="l" r="r" t="t"/>
                <a:pathLst>
                  <a:path extrusionOk="0" h="343" w="448">
                    <a:moveTo>
                      <a:pt x="443" y="19"/>
                    </a:moveTo>
                    <a:cubicBezTo>
                      <a:pt x="390" y="46"/>
                      <a:pt x="338" y="78"/>
                      <a:pt x="289" y="110"/>
                    </a:cubicBezTo>
                    <a:cubicBezTo>
                      <a:pt x="190" y="175"/>
                      <a:pt x="95" y="249"/>
                      <a:pt x="18" y="339"/>
                    </a:cubicBezTo>
                    <a:cubicBezTo>
                      <a:pt x="10" y="349"/>
                      <a:pt x="-6" y="337"/>
                      <a:pt x="2" y="327"/>
                    </a:cubicBezTo>
                    <a:cubicBezTo>
                      <a:pt x="80" y="235"/>
                      <a:pt x="176" y="160"/>
                      <a:pt x="277" y="94"/>
                    </a:cubicBezTo>
                    <a:cubicBezTo>
                      <a:pt x="328" y="61"/>
                      <a:pt x="381" y="28"/>
                      <a:pt x="435" y="1"/>
                    </a:cubicBezTo>
                    <a:cubicBezTo>
                      <a:pt x="447" y="-5"/>
                      <a:pt x="454" y="14"/>
                      <a:pt x="443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62" name="Google Shape;4362;p30"/>
              <p:cNvSpPr/>
              <p:nvPr/>
            </p:nvSpPr>
            <p:spPr>
              <a:xfrm>
                <a:off x="6964030" y="3228825"/>
                <a:ext cx="70535" cy="157392"/>
              </a:xfrm>
              <a:custGeom>
                <a:rect b="b" l="l" r="r" t="t"/>
                <a:pathLst>
                  <a:path extrusionOk="0" h="482" w="216">
                    <a:moveTo>
                      <a:pt x="215" y="13"/>
                    </a:moveTo>
                    <a:cubicBezTo>
                      <a:pt x="158" y="149"/>
                      <a:pt x="101" y="284"/>
                      <a:pt x="44" y="419"/>
                    </a:cubicBezTo>
                    <a:cubicBezTo>
                      <a:pt x="36" y="438"/>
                      <a:pt x="27" y="457"/>
                      <a:pt x="19" y="476"/>
                    </a:cubicBezTo>
                    <a:cubicBezTo>
                      <a:pt x="14" y="488"/>
                      <a:pt x="-4" y="480"/>
                      <a:pt x="1" y="468"/>
                    </a:cubicBezTo>
                    <a:cubicBezTo>
                      <a:pt x="58" y="333"/>
                      <a:pt x="115" y="198"/>
                      <a:pt x="172" y="63"/>
                    </a:cubicBezTo>
                    <a:cubicBezTo>
                      <a:pt x="180" y="44"/>
                      <a:pt x="188" y="25"/>
                      <a:pt x="196" y="6"/>
                    </a:cubicBezTo>
                    <a:cubicBezTo>
                      <a:pt x="201" y="-6"/>
                      <a:pt x="220" y="2"/>
                      <a:pt x="215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63" name="Google Shape;4363;p30"/>
              <p:cNvSpPr/>
              <p:nvPr/>
            </p:nvSpPr>
            <p:spPr>
              <a:xfrm>
                <a:off x="6918313" y="3204335"/>
                <a:ext cx="29716" cy="180577"/>
              </a:xfrm>
              <a:custGeom>
                <a:rect b="b" l="l" r="r" t="t"/>
                <a:pathLst>
                  <a:path extrusionOk="0" h="553" w="91">
                    <a:moveTo>
                      <a:pt x="1" y="14"/>
                    </a:moveTo>
                    <a:cubicBezTo>
                      <a:pt x="18" y="71"/>
                      <a:pt x="32" y="129"/>
                      <a:pt x="43" y="187"/>
                    </a:cubicBezTo>
                    <a:cubicBezTo>
                      <a:pt x="65" y="304"/>
                      <a:pt x="79" y="423"/>
                      <a:pt x="67" y="541"/>
                    </a:cubicBezTo>
                    <a:cubicBezTo>
                      <a:pt x="66" y="554"/>
                      <a:pt x="86" y="557"/>
                      <a:pt x="87" y="544"/>
                    </a:cubicBezTo>
                    <a:cubicBezTo>
                      <a:pt x="99" y="424"/>
                      <a:pt x="85" y="303"/>
                      <a:pt x="63" y="185"/>
                    </a:cubicBezTo>
                    <a:cubicBezTo>
                      <a:pt x="51" y="125"/>
                      <a:pt x="37" y="65"/>
                      <a:pt x="19" y="6"/>
                    </a:cubicBezTo>
                    <a:cubicBezTo>
                      <a:pt x="15" y="-6"/>
                      <a:pt x="-3" y="2"/>
                      <a:pt x="1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64" name="Google Shape;4364;p30"/>
              <p:cNvSpPr/>
              <p:nvPr/>
            </p:nvSpPr>
            <p:spPr>
              <a:xfrm>
                <a:off x="6893495" y="3227519"/>
                <a:ext cx="211931" cy="197883"/>
              </a:xfrm>
              <a:custGeom>
                <a:rect b="b" l="l" r="r" t="t"/>
                <a:pathLst>
                  <a:path extrusionOk="0" h="606" w="649">
                    <a:moveTo>
                      <a:pt x="14" y="95"/>
                    </a:moveTo>
                    <a:cubicBezTo>
                      <a:pt x="67" y="67"/>
                      <a:pt x="151" y="351"/>
                      <a:pt x="151" y="351"/>
                    </a:cubicBezTo>
                    <a:cubicBezTo>
                      <a:pt x="151" y="351"/>
                      <a:pt x="136" y="8"/>
                      <a:pt x="222" y="0"/>
                    </a:cubicBezTo>
                    <a:cubicBezTo>
                      <a:pt x="308" y="-8"/>
                      <a:pt x="264" y="386"/>
                      <a:pt x="264" y="386"/>
                    </a:cubicBezTo>
                    <a:cubicBezTo>
                      <a:pt x="264" y="386"/>
                      <a:pt x="517" y="80"/>
                      <a:pt x="571" y="147"/>
                    </a:cubicBezTo>
                    <a:cubicBezTo>
                      <a:pt x="626" y="214"/>
                      <a:pt x="369" y="443"/>
                      <a:pt x="369" y="443"/>
                    </a:cubicBezTo>
                    <a:cubicBezTo>
                      <a:pt x="369" y="443"/>
                      <a:pt x="631" y="305"/>
                      <a:pt x="648" y="362"/>
                    </a:cubicBezTo>
                    <a:cubicBezTo>
                      <a:pt x="665" y="420"/>
                      <a:pt x="309" y="606"/>
                      <a:pt x="309" y="606"/>
                    </a:cubicBezTo>
                    <a:lnTo>
                      <a:pt x="192" y="556"/>
                    </a:lnTo>
                    <a:lnTo>
                      <a:pt x="76" y="507"/>
                    </a:lnTo>
                    <a:cubicBezTo>
                      <a:pt x="76" y="507"/>
                      <a:pt x="-39" y="123"/>
                      <a:pt x="14" y="9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65" name="Google Shape;4365;p30"/>
              <p:cNvSpPr/>
              <p:nvPr/>
            </p:nvSpPr>
            <p:spPr>
              <a:xfrm>
                <a:off x="7110652" y="3272908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0"/>
                      <a:pt x="105" y="116"/>
                      <a:pt x="118" y="85"/>
                    </a:cubicBezTo>
                    <a:cubicBezTo>
                      <a:pt x="131" y="54"/>
                      <a:pt x="117" y="18"/>
                      <a:pt x="86" y="4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66" name="Google Shape;4366;p30"/>
              <p:cNvSpPr/>
              <p:nvPr/>
            </p:nvSpPr>
            <p:spPr>
              <a:xfrm>
                <a:off x="7110652" y="3273234"/>
                <a:ext cx="34288" cy="39511"/>
              </a:xfrm>
              <a:custGeom>
                <a:rect b="b" l="l" r="r" t="t"/>
                <a:pathLst>
                  <a:path extrusionOk="0" h="121" w="105">
                    <a:moveTo>
                      <a:pt x="51" y="0"/>
                    </a:moveTo>
                    <a:cubicBezTo>
                      <a:pt x="46" y="5"/>
                      <a:pt x="41" y="12"/>
                      <a:pt x="38" y="19"/>
                    </a:cubicBezTo>
                    <a:cubicBezTo>
                      <a:pt x="25" y="50"/>
                      <a:pt x="39" y="86"/>
                      <a:pt x="70" y="100"/>
                    </a:cubicBezTo>
                    <a:cubicBezTo>
                      <a:pt x="82" y="104"/>
                      <a:pt x="94" y="105"/>
                      <a:pt x="105" y="103"/>
                    </a:cubicBezTo>
                    <a:cubicBezTo>
                      <a:pt x="88" y="120"/>
                      <a:pt x="61" y="126"/>
                      <a:pt x="38" y="116"/>
                    </a:cubicBezTo>
                    <a:cubicBezTo>
                      <a:pt x="7" y="103"/>
                      <a:pt x="-8" y="67"/>
                      <a:pt x="5" y="36"/>
                    </a:cubicBezTo>
                    <a:cubicBezTo>
                      <a:pt x="14" y="16"/>
                      <a:pt x="31" y="3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67" name="Google Shape;4367;p30"/>
              <p:cNvSpPr/>
              <p:nvPr/>
            </p:nvSpPr>
            <p:spPr>
              <a:xfrm>
                <a:off x="7013340" y="3210539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0"/>
                      <a:pt x="105" y="116"/>
                      <a:pt x="118" y="84"/>
                    </a:cubicBezTo>
                    <a:cubicBezTo>
                      <a:pt x="131" y="53"/>
                      <a:pt x="117" y="17"/>
                      <a:pt x="85" y="4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68" name="Google Shape;4368;p30"/>
              <p:cNvSpPr/>
              <p:nvPr/>
            </p:nvSpPr>
            <p:spPr>
              <a:xfrm>
                <a:off x="7013340" y="3210539"/>
                <a:ext cx="34288" cy="39838"/>
              </a:xfrm>
              <a:custGeom>
                <a:rect b="b" l="l" r="r" t="t"/>
                <a:pathLst>
                  <a:path extrusionOk="0" h="122" w="105">
                    <a:moveTo>
                      <a:pt x="51" y="0"/>
                    </a:moveTo>
                    <a:cubicBezTo>
                      <a:pt x="46" y="6"/>
                      <a:pt x="41" y="12"/>
                      <a:pt x="38" y="20"/>
                    </a:cubicBezTo>
                    <a:cubicBezTo>
                      <a:pt x="25" y="51"/>
                      <a:pt x="39" y="87"/>
                      <a:pt x="70" y="100"/>
                    </a:cubicBezTo>
                    <a:cubicBezTo>
                      <a:pt x="82" y="105"/>
                      <a:pt x="94" y="106"/>
                      <a:pt x="105" y="104"/>
                    </a:cubicBezTo>
                    <a:cubicBezTo>
                      <a:pt x="88" y="121"/>
                      <a:pt x="61" y="127"/>
                      <a:pt x="38" y="117"/>
                    </a:cubicBezTo>
                    <a:cubicBezTo>
                      <a:pt x="7" y="104"/>
                      <a:pt x="-8" y="68"/>
                      <a:pt x="5" y="37"/>
                    </a:cubicBezTo>
                    <a:cubicBezTo>
                      <a:pt x="14" y="17"/>
                      <a:pt x="31" y="4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69" name="Google Shape;4369;p30"/>
              <p:cNvSpPr/>
              <p:nvPr/>
            </p:nvSpPr>
            <p:spPr>
              <a:xfrm>
                <a:off x="6899700" y="318376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" y="37"/>
                    </a:moveTo>
                    <a:cubicBezTo>
                      <a:pt x="-8" y="68"/>
                      <a:pt x="7" y="104"/>
                      <a:pt x="38" y="117"/>
                    </a:cubicBezTo>
                    <a:cubicBezTo>
                      <a:pt x="69" y="131"/>
                      <a:pt x="105" y="116"/>
                      <a:pt x="118" y="85"/>
                    </a:cubicBezTo>
                    <a:cubicBezTo>
                      <a:pt x="131" y="54"/>
                      <a:pt x="117" y="18"/>
                      <a:pt x="85" y="5"/>
                    </a:cubicBezTo>
                    <a:cubicBezTo>
                      <a:pt x="54" y="-9"/>
                      <a:pt x="18" y="6"/>
                      <a:pt x="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0" name="Google Shape;4370;p30"/>
              <p:cNvSpPr/>
              <p:nvPr/>
            </p:nvSpPr>
            <p:spPr>
              <a:xfrm>
                <a:off x="6899700" y="3184089"/>
                <a:ext cx="34288" cy="39511"/>
              </a:xfrm>
              <a:custGeom>
                <a:rect b="b" l="l" r="r" t="t"/>
                <a:pathLst>
                  <a:path extrusionOk="0" h="121" w="105">
                    <a:moveTo>
                      <a:pt x="51" y="0"/>
                    </a:moveTo>
                    <a:cubicBezTo>
                      <a:pt x="46" y="5"/>
                      <a:pt x="41" y="12"/>
                      <a:pt x="38" y="19"/>
                    </a:cubicBezTo>
                    <a:cubicBezTo>
                      <a:pt x="25" y="51"/>
                      <a:pt x="39" y="86"/>
                      <a:pt x="70" y="100"/>
                    </a:cubicBezTo>
                    <a:cubicBezTo>
                      <a:pt x="82" y="104"/>
                      <a:pt x="93" y="105"/>
                      <a:pt x="105" y="103"/>
                    </a:cubicBezTo>
                    <a:cubicBezTo>
                      <a:pt x="88" y="120"/>
                      <a:pt x="61" y="126"/>
                      <a:pt x="38" y="116"/>
                    </a:cubicBezTo>
                    <a:cubicBezTo>
                      <a:pt x="7" y="103"/>
                      <a:pt x="-8" y="67"/>
                      <a:pt x="5" y="36"/>
                    </a:cubicBezTo>
                    <a:cubicBezTo>
                      <a:pt x="14" y="16"/>
                      <a:pt x="31" y="3"/>
                      <a:pt x="51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1" name="Google Shape;4371;p30"/>
              <p:cNvSpPr/>
              <p:nvPr/>
            </p:nvSpPr>
            <p:spPr>
              <a:xfrm>
                <a:off x="6895781" y="3386870"/>
                <a:ext cx="98618" cy="115269"/>
              </a:xfrm>
              <a:custGeom>
                <a:rect b="b" l="l" r="r" t="t"/>
                <a:pathLst>
                  <a:path extrusionOk="0" h="353" w="302">
                    <a:moveTo>
                      <a:pt x="302" y="118"/>
                    </a:moveTo>
                    <a:cubicBezTo>
                      <a:pt x="302" y="118"/>
                      <a:pt x="199" y="404"/>
                      <a:pt x="59" y="345"/>
                    </a:cubicBezTo>
                    <a:cubicBezTo>
                      <a:pt x="-81" y="286"/>
                      <a:pt x="72" y="20"/>
                      <a:pt x="72" y="20"/>
                    </a:cubicBezTo>
                    <a:cubicBezTo>
                      <a:pt x="72" y="20"/>
                      <a:pt x="227" y="-67"/>
                      <a:pt x="302" y="1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2" name="Google Shape;4372;p30"/>
              <p:cNvSpPr/>
              <p:nvPr/>
            </p:nvSpPr>
            <p:spPr>
              <a:xfrm>
                <a:off x="6895781" y="3386870"/>
                <a:ext cx="52901" cy="115269"/>
              </a:xfrm>
              <a:custGeom>
                <a:rect b="b" l="l" r="r" t="t"/>
                <a:pathLst>
                  <a:path extrusionOk="0" h="353" w="162">
                    <a:moveTo>
                      <a:pt x="72" y="20"/>
                    </a:moveTo>
                    <a:cubicBezTo>
                      <a:pt x="72" y="20"/>
                      <a:pt x="112" y="-2"/>
                      <a:pt x="162" y="0"/>
                    </a:cubicBezTo>
                    <a:cubicBezTo>
                      <a:pt x="158" y="2"/>
                      <a:pt x="156" y="3"/>
                      <a:pt x="156" y="3"/>
                    </a:cubicBezTo>
                    <a:cubicBezTo>
                      <a:pt x="156" y="3"/>
                      <a:pt x="3" y="268"/>
                      <a:pt x="143" y="327"/>
                    </a:cubicBezTo>
                    <a:cubicBezTo>
                      <a:pt x="148" y="330"/>
                      <a:pt x="154" y="331"/>
                      <a:pt x="159" y="332"/>
                    </a:cubicBezTo>
                    <a:cubicBezTo>
                      <a:pt x="129" y="352"/>
                      <a:pt x="95" y="360"/>
                      <a:pt x="59" y="345"/>
                    </a:cubicBezTo>
                    <a:cubicBezTo>
                      <a:pt x="-81" y="286"/>
                      <a:pt x="72" y="20"/>
                      <a:pt x="72" y="2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3" name="Google Shape;4373;p30"/>
              <p:cNvSpPr/>
              <p:nvPr/>
            </p:nvSpPr>
            <p:spPr>
              <a:xfrm>
                <a:off x="6549637" y="3068821"/>
                <a:ext cx="165887" cy="231843"/>
              </a:xfrm>
              <a:custGeom>
                <a:rect b="b" l="l" r="r" t="t"/>
                <a:pathLst>
                  <a:path extrusionOk="0" h="710" w="508">
                    <a:moveTo>
                      <a:pt x="494" y="710"/>
                    </a:moveTo>
                    <a:cubicBezTo>
                      <a:pt x="494" y="710"/>
                      <a:pt x="638" y="299"/>
                      <a:pt x="0" y="0"/>
                    </a:cubicBezTo>
                    <a:cubicBezTo>
                      <a:pt x="0" y="0"/>
                      <a:pt x="53" y="492"/>
                      <a:pt x="494" y="7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4" name="Google Shape;4374;p30"/>
              <p:cNvSpPr/>
              <p:nvPr/>
            </p:nvSpPr>
            <p:spPr>
              <a:xfrm>
                <a:off x="6549637" y="3068821"/>
                <a:ext cx="164255" cy="231843"/>
              </a:xfrm>
              <a:custGeom>
                <a:rect b="b" l="l" r="r" t="t"/>
                <a:pathLst>
                  <a:path extrusionOk="0" h="710" w="503">
                    <a:moveTo>
                      <a:pt x="56" y="28"/>
                    </a:moveTo>
                    <a:cubicBezTo>
                      <a:pt x="83" y="156"/>
                      <a:pt x="181" y="485"/>
                      <a:pt x="503" y="665"/>
                    </a:cubicBezTo>
                    <a:cubicBezTo>
                      <a:pt x="499" y="694"/>
                      <a:pt x="494" y="710"/>
                      <a:pt x="494" y="710"/>
                    </a:cubicBezTo>
                    <a:cubicBezTo>
                      <a:pt x="53" y="492"/>
                      <a:pt x="0" y="0"/>
                      <a:pt x="0" y="0"/>
                    </a:cubicBezTo>
                    <a:cubicBezTo>
                      <a:pt x="19" y="9"/>
                      <a:pt x="38" y="19"/>
                      <a:pt x="56" y="2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5" name="Google Shape;4375;p30"/>
              <p:cNvSpPr/>
              <p:nvPr/>
            </p:nvSpPr>
            <p:spPr>
              <a:xfrm>
                <a:off x="6714545" y="3313725"/>
                <a:ext cx="128661" cy="257967"/>
              </a:xfrm>
              <a:custGeom>
                <a:rect b="b" l="l" r="r" t="t"/>
                <a:pathLst>
                  <a:path extrusionOk="0" h="790" w="394">
                    <a:moveTo>
                      <a:pt x="41" y="790"/>
                    </a:moveTo>
                    <a:cubicBezTo>
                      <a:pt x="41" y="790"/>
                      <a:pt x="-177" y="413"/>
                      <a:pt x="393" y="0"/>
                    </a:cubicBezTo>
                    <a:cubicBezTo>
                      <a:pt x="393" y="0"/>
                      <a:pt x="433" y="493"/>
                      <a:pt x="41" y="7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6" name="Google Shape;4376;p30"/>
              <p:cNvSpPr/>
              <p:nvPr/>
            </p:nvSpPr>
            <p:spPr>
              <a:xfrm>
                <a:off x="6722056" y="3313725"/>
                <a:ext cx="121150" cy="257967"/>
              </a:xfrm>
              <a:custGeom>
                <a:rect b="b" l="l" r="r" t="t"/>
                <a:pathLst>
                  <a:path extrusionOk="0" h="790" w="371">
                    <a:moveTo>
                      <a:pt x="320" y="38"/>
                    </a:moveTo>
                    <a:cubicBezTo>
                      <a:pt x="318" y="168"/>
                      <a:pt x="283" y="510"/>
                      <a:pt x="0" y="748"/>
                    </a:cubicBezTo>
                    <a:cubicBezTo>
                      <a:pt x="9" y="775"/>
                      <a:pt x="18" y="790"/>
                      <a:pt x="18" y="790"/>
                    </a:cubicBezTo>
                    <a:cubicBezTo>
                      <a:pt x="410" y="493"/>
                      <a:pt x="370" y="0"/>
                      <a:pt x="370" y="0"/>
                    </a:cubicBezTo>
                    <a:cubicBezTo>
                      <a:pt x="353" y="13"/>
                      <a:pt x="336" y="25"/>
                      <a:pt x="320" y="3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7" name="Google Shape;4377;p30"/>
              <p:cNvSpPr/>
              <p:nvPr/>
            </p:nvSpPr>
            <p:spPr>
              <a:xfrm>
                <a:off x="6385055" y="3427361"/>
                <a:ext cx="252423" cy="128004"/>
              </a:xfrm>
              <a:custGeom>
                <a:rect b="b" l="l" r="r" t="t"/>
                <a:pathLst>
                  <a:path extrusionOk="0" h="392" w="773">
                    <a:moveTo>
                      <a:pt x="773" y="391"/>
                    </a:moveTo>
                    <a:cubicBezTo>
                      <a:pt x="773" y="391"/>
                      <a:pt x="703" y="-39"/>
                      <a:pt x="0" y="2"/>
                    </a:cubicBezTo>
                    <a:cubicBezTo>
                      <a:pt x="0" y="2"/>
                      <a:pt x="281" y="409"/>
                      <a:pt x="773" y="3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8" name="Google Shape;4378;p30"/>
              <p:cNvSpPr/>
              <p:nvPr/>
            </p:nvSpPr>
            <p:spPr>
              <a:xfrm>
                <a:off x="6385055" y="3427361"/>
                <a:ext cx="252423" cy="128004"/>
              </a:xfrm>
              <a:custGeom>
                <a:rect b="b" l="l" r="r" t="t"/>
                <a:pathLst>
                  <a:path extrusionOk="0" h="392" w="773">
                    <a:moveTo>
                      <a:pt x="63" y="0"/>
                    </a:moveTo>
                    <a:cubicBezTo>
                      <a:pt x="147" y="99"/>
                      <a:pt x="390" y="342"/>
                      <a:pt x="760" y="347"/>
                    </a:cubicBezTo>
                    <a:cubicBezTo>
                      <a:pt x="770" y="374"/>
                      <a:pt x="773" y="391"/>
                      <a:pt x="773" y="391"/>
                    </a:cubicBezTo>
                    <a:cubicBezTo>
                      <a:pt x="281" y="409"/>
                      <a:pt x="0" y="2"/>
                      <a:pt x="0" y="2"/>
                    </a:cubicBezTo>
                    <a:cubicBezTo>
                      <a:pt x="22" y="1"/>
                      <a:pt x="43" y="0"/>
                      <a:pt x="6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79" name="Google Shape;4379;p30"/>
              <p:cNvSpPr/>
              <p:nvPr/>
            </p:nvSpPr>
            <p:spPr>
              <a:xfrm>
                <a:off x="6793897" y="3728104"/>
                <a:ext cx="136824" cy="253068"/>
              </a:xfrm>
              <a:custGeom>
                <a:rect b="b" l="l" r="r" t="t"/>
                <a:pathLst>
                  <a:path extrusionOk="0" h="775" w="419">
                    <a:moveTo>
                      <a:pt x="33" y="775"/>
                    </a:moveTo>
                    <a:cubicBezTo>
                      <a:pt x="33" y="775"/>
                      <a:pt x="-169" y="389"/>
                      <a:pt x="419" y="0"/>
                    </a:cubicBezTo>
                    <a:cubicBezTo>
                      <a:pt x="419" y="0"/>
                      <a:pt x="438" y="494"/>
                      <a:pt x="33" y="7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80" name="Google Shape;4380;p30"/>
              <p:cNvSpPr/>
              <p:nvPr/>
            </p:nvSpPr>
            <p:spPr>
              <a:xfrm>
                <a:off x="6799449" y="3728104"/>
                <a:ext cx="131273" cy="253068"/>
              </a:xfrm>
              <a:custGeom>
                <a:rect b="b" l="l" r="r" t="t"/>
                <a:pathLst>
                  <a:path extrusionOk="0" h="775" w="402">
                    <a:moveTo>
                      <a:pt x="350" y="36"/>
                    </a:moveTo>
                    <a:cubicBezTo>
                      <a:pt x="342" y="166"/>
                      <a:pt x="293" y="506"/>
                      <a:pt x="0" y="732"/>
                    </a:cubicBezTo>
                    <a:cubicBezTo>
                      <a:pt x="8" y="759"/>
                      <a:pt x="16" y="775"/>
                      <a:pt x="16" y="775"/>
                    </a:cubicBezTo>
                    <a:cubicBezTo>
                      <a:pt x="421" y="494"/>
                      <a:pt x="402" y="0"/>
                      <a:pt x="402" y="0"/>
                    </a:cubicBezTo>
                    <a:cubicBezTo>
                      <a:pt x="384" y="12"/>
                      <a:pt x="366" y="24"/>
                      <a:pt x="350" y="3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81" name="Google Shape;4381;p30"/>
              <p:cNvSpPr/>
              <p:nvPr/>
            </p:nvSpPr>
            <p:spPr>
              <a:xfrm>
                <a:off x="6636500" y="3780351"/>
                <a:ext cx="148254" cy="130943"/>
              </a:xfrm>
              <a:custGeom>
                <a:rect b="b" l="l" r="r" t="t"/>
                <a:pathLst>
                  <a:path extrusionOk="0" h="401" w="454">
                    <a:moveTo>
                      <a:pt x="454" y="401"/>
                    </a:moveTo>
                    <a:cubicBezTo>
                      <a:pt x="454" y="401"/>
                      <a:pt x="484" y="97"/>
                      <a:pt x="0" y="0"/>
                    </a:cubicBezTo>
                    <a:cubicBezTo>
                      <a:pt x="0" y="0"/>
                      <a:pt x="118" y="325"/>
                      <a:pt x="454" y="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82" name="Google Shape;4382;p30"/>
              <p:cNvSpPr/>
              <p:nvPr/>
            </p:nvSpPr>
            <p:spPr>
              <a:xfrm>
                <a:off x="6636500" y="3780351"/>
                <a:ext cx="148580" cy="130943"/>
              </a:xfrm>
              <a:custGeom>
                <a:rect b="b" l="l" r="r" t="t"/>
                <a:pathLst>
                  <a:path extrusionOk="0" h="401" w="455">
                    <a:moveTo>
                      <a:pt x="43" y="9"/>
                    </a:moveTo>
                    <a:cubicBezTo>
                      <a:pt x="82" y="92"/>
                      <a:pt x="204" y="300"/>
                      <a:pt x="454" y="369"/>
                    </a:cubicBezTo>
                    <a:cubicBezTo>
                      <a:pt x="456" y="389"/>
                      <a:pt x="454" y="401"/>
                      <a:pt x="454" y="401"/>
                    </a:cubicBezTo>
                    <a:cubicBezTo>
                      <a:pt x="118" y="325"/>
                      <a:pt x="0" y="0"/>
                      <a:pt x="0" y="0"/>
                    </a:cubicBezTo>
                    <a:cubicBezTo>
                      <a:pt x="15" y="3"/>
                      <a:pt x="29" y="6"/>
                      <a:pt x="43" y="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83" name="Google Shape;4383;p30"/>
              <p:cNvSpPr/>
              <p:nvPr/>
            </p:nvSpPr>
            <p:spPr>
              <a:xfrm>
                <a:off x="6569230" y="3995214"/>
                <a:ext cx="273975" cy="142045"/>
              </a:xfrm>
              <a:custGeom>
                <a:rect b="b" l="l" r="r" t="t"/>
                <a:pathLst>
                  <a:path extrusionOk="0" h="435" w="839">
                    <a:moveTo>
                      <a:pt x="839" y="434"/>
                    </a:moveTo>
                    <a:cubicBezTo>
                      <a:pt x="839" y="434"/>
                      <a:pt x="765" y="-45"/>
                      <a:pt x="0" y="3"/>
                    </a:cubicBezTo>
                    <a:cubicBezTo>
                      <a:pt x="0" y="3"/>
                      <a:pt x="304" y="456"/>
                      <a:pt x="839" y="4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84" name="Google Shape;4384;p30"/>
              <p:cNvSpPr/>
              <p:nvPr/>
            </p:nvSpPr>
            <p:spPr>
              <a:xfrm>
                <a:off x="6569230" y="3995214"/>
                <a:ext cx="273975" cy="142045"/>
              </a:xfrm>
              <a:custGeom>
                <a:rect b="b" l="l" r="r" t="t"/>
                <a:pathLst>
                  <a:path extrusionOk="0" h="435" w="839">
                    <a:moveTo>
                      <a:pt x="68" y="0"/>
                    </a:moveTo>
                    <a:cubicBezTo>
                      <a:pt x="159" y="111"/>
                      <a:pt x="423" y="381"/>
                      <a:pt x="826" y="385"/>
                    </a:cubicBezTo>
                    <a:cubicBezTo>
                      <a:pt x="836" y="415"/>
                      <a:pt x="839" y="434"/>
                      <a:pt x="839" y="434"/>
                    </a:cubicBezTo>
                    <a:cubicBezTo>
                      <a:pt x="304" y="456"/>
                      <a:pt x="0" y="3"/>
                      <a:pt x="0" y="3"/>
                    </a:cubicBezTo>
                    <a:cubicBezTo>
                      <a:pt x="23" y="2"/>
                      <a:pt x="46" y="1"/>
                      <a:pt x="6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4385" name="Google Shape;4385;p30"/>
            <p:cNvGrpSpPr/>
            <p:nvPr/>
          </p:nvGrpSpPr>
          <p:grpSpPr>
            <a:xfrm>
              <a:off x="5032807" y="4129748"/>
              <a:ext cx="1693163" cy="954476"/>
              <a:chOff x="5032807" y="4129748"/>
              <a:chExt cx="1693163" cy="954476"/>
            </a:xfrm>
          </p:grpSpPr>
          <p:sp>
            <p:nvSpPr>
              <p:cNvPr id="4386" name="Google Shape;4386;p30"/>
              <p:cNvSpPr/>
              <p:nvPr/>
            </p:nvSpPr>
            <p:spPr>
              <a:xfrm>
                <a:off x="5261719" y="4368775"/>
                <a:ext cx="1464250" cy="519525"/>
              </a:xfrm>
              <a:custGeom>
                <a:rect b="b" l="l" r="r" t="t"/>
                <a:pathLst>
                  <a:path extrusionOk="0" h="1591" w="4484">
                    <a:moveTo>
                      <a:pt x="2464" y="178"/>
                    </a:moveTo>
                    <a:cubicBezTo>
                      <a:pt x="2511" y="273"/>
                      <a:pt x="2572" y="362"/>
                      <a:pt x="2634" y="447"/>
                    </a:cubicBezTo>
                    <a:cubicBezTo>
                      <a:pt x="2777" y="643"/>
                      <a:pt x="2947" y="820"/>
                      <a:pt x="3140" y="966"/>
                    </a:cubicBezTo>
                    <a:cubicBezTo>
                      <a:pt x="3234" y="1037"/>
                      <a:pt x="3333" y="1098"/>
                      <a:pt x="3436" y="1153"/>
                    </a:cubicBezTo>
                    <a:cubicBezTo>
                      <a:pt x="3384" y="1138"/>
                      <a:pt x="3333" y="1125"/>
                      <a:pt x="3281" y="1112"/>
                    </a:cubicBezTo>
                    <a:cubicBezTo>
                      <a:pt x="3279" y="1108"/>
                      <a:pt x="3276" y="1105"/>
                      <a:pt x="3271" y="1105"/>
                    </a:cubicBezTo>
                    <a:cubicBezTo>
                      <a:pt x="3255" y="1102"/>
                      <a:pt x="3240" y="1100"/>
                      <a:pt x="3224" y="1098"/>
                    </a:cubicBezTo>
                    <a:cubicBezTo>
                      <a:pt x="3136" y="1076"/>
                      <a:pt x="3048" y="1056"/>
                      <a:pt x="2960" y="1038"/>
                    </a:cubicBezTo>
                    <a:cubicBezTo>
                      <a:pt x="2966" y="1031"/>
                      <a:pt x="2966" y="1017"/>
                      <a:pt x="2954" y="1013"/>
                    </a:cubicBezTo>
                    <a:cubicBezTo>
                      <a:pt x="2312" y="805"/>
                      <a:pt x="1668" y="519"/>
                      <a:pt x="1141" y="89"/>
                    </a:cubicBezTo>
                    <a:cubicBezTo>
                      <a:pt x="1107" y="61"/>
                      <a:pt x="1075" y="28"/>
                      <a:pt x="1039" y="3"/>
                    </a:cubicBezTo>
                    <a:cubicBezTo>
                      <a:pt x="1023" y="-8"/>
                      <a:pt x="1008" y="17"/>
                      <a:pt x="1024" y="28"/>
                    </a:cubicBezTo>
                    <a:cubicBezTo>
                      <a:pt x="1048" y="45"/>
                      <a:pt x="1081" y="78"/>
                      <a:pt x="1108" y="100"/>
                    </a:cubicBezTo>
                    <a:cubicBezTo>
                      <a:pt x="1178" y="158"/>
                      <a:pt x="1250" y="212"/>
                      <a:pt x="1324" y="264"/>
                    </a:cubicBezTo>
                    <a:cubicBezTo>
                      <a:pt x="1596" y="456"/>
                      <a:pt x="1890" y="616"/>
                      <a:pt x="2194" y="753"/>
                    </a:cubicBezTo>
                    <a:cubicBezTo>
                      <a:pt x="2421" y="856"/>
                      <a:pt x="2655" y="945"/>
                      <a:pt x="2892" y="1024"/>
                    </a:cubicBezTo>
                    <a:cubicBezTo>
                      <a:pt x="2626" y="971"/>
                      <a:pt x="2357" y="930"/>
                      <a:pt x="2087" y="901"/>
                    </a:cubicBezTo>
                    <a:cubicBezTo>
                      <a:pt x="1505" y="839"/>
                      <a:pt x="915" y="825"/>
                      <a:pt x="330" y="865"/>
                    </a:cubicBezTo>
                    <a:cubicBezTo>
                      <a:pt x="223" y="872"/>
                      <a:pt x="117" y="880"/>
                      <a:pt x="11" y="894"/>
                    </a:cubicBezTo>
                    <a:cubicBezTo>
                      <a:pt x="-8" y="896"/>
                      <a:pt x="-1" y="925"/>
                      <a:pt x="18" y="923"/>
                    </a:cubicBezTo>
                    <a:cubicBezTo>
                      <a:pt x="322" y="883"/>
                      <a:pt x="641" y="874"/>
                      <a:pt x="949" y="873"/>
                    </a:cubicBezTo>
                    <a:cubicBezTo>
                      <a:pt x="1649" y="870"/>
                      <a:pt x="2352" y="935"/>
                      <a:pt x="3037" y="1085"/>
                    </a:cubicBezTo>
                    <a:cubicBezTo>
                      <a:pt x="2804" y="1084"/>
                      <a:pt x="2572" y="1133"/>
                      <a:pt x="2351" y="1200"/>
                    </a:cubicBezTo>
                    <a:cubicBezTo>
                      <a:pt x="2110" y="1274"/>
                      <a:pt x="1877" y="1372"/>
                      <a:pt x="1654" y="1488"/>
                    </a:cubicBezTo>
                    <a:cubicBezTo>
                      <a:pt x="1608" y="1512"/>
                      <a:pt x="1563" y="1536"/>
                      <a:pt x="1518" y="1562"/>
                    </a:cubicBezTo>
                    <a:cubicBezTo>
                      <a:pt x="1502" y="1572"/>
                      <a:pt x="1516" y="1598"/>
                      <a:pt x="1533" y="1589"/>
                    </a:cubicBezTo>
                    <a:cubicBezTo>
                      <a:pt x="1649" y="1519"/>
                      <a:pt x="1772" y="1460"/>
                      <a:pt x="1895" y="1405"/>
                    </a:cubicBezTo>
                    <a:cubicBezTo>
                      <a:pt x="2161" y="1285"/>
                      <a:pt x="2441" y="1188"/>
                      <a:pt x="2730" y="1141"/>
                    </a:cubicBezTo>
                    <a:cubicBezTo>
                      <a:pt x="2891" y="1115"/>
                      <a:pt x="3055" y="1106"/>
                      <a:pt x="3217" y="1127"/>
                    </a:cubicBezTo>
                    <a:cubicBezTo>
                      <a:pt x="3644" y="1231"/>
                      <a:pt x="4062" y="1371"/>
                      <a:pt x="4461" y="1557"/>
                    </a:cubicBezTo>
                    <a:cubicBezTo>
                      <a:pt x="4478" y="1565"/>
                      <a:pt x="4494" y="1539"/>
                      <a:pt x="4477" y="1531"/>
                    </a:cubicBezTo>
                    <a:cubicBezTo>
                      <a:pt x="4193" y="1399"/>
                      <a:pt x="3901" y="1290"/>
                      <a:pt x="3602" y="1200"/>
                    </a:cubicBezTo>
                    <a:cubicBezTo>
                      <a:pt x="3601" y="1200"/>
                      <a:pt x="3601" y="1199"/>
                      <a:pt x="3600" y="1199"/>
                    </a:cubicBezTo>
                    <a:cubicBezTo>
                      <a:pt x="3159" y="1010"/>
                      <a:pt x="2787" y="664"/>
                      <a:pt x="2541" y="254"/>
                    </a:cubicBezTo>
                    <a:cubicBezTo>
                      <a:pt x="2523" y="224"/>
                      <a:pt x="2505" y="194"/>
                      <a:pt x="2490" y="163"/>
                    </a:cubicBezTo>
                    <a:cubicBezTo>
                      <a:pt x="2482" y="146"/>
                      <a:pt x="2455" y="161"/>
                      <a:pt x="2464" y="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7" name="Google Shape;4387;p30"/>
              <p:cNvSpPr/>
              <p:nvPr/>
            </p:nvSpPr>
            <p:spPr>
              <a:xfrm>
                <a:off x="5353807" y="4326325"/>
                <a:ext cx="179603" cy="31674"/>
              </a:xfrm>
              <a:custGeom>
                <a:rect b="b" l="l" r="r" t="t"/>
                <a:pathLst>
                  <a:path extrusionOk="0" h="97" w="550">
                    <a:moveTo>
                      <a:pt x="10" y="21"/>
                    </a:moveTo>
                    <a:cubicBezTo>
                      <a:pt x="69" y="18"/>
                      <a:pt x="129" y="21"/>
                      <a:pt x="188" y="26"/>
                    </a:cubicBezTo>
                    <a:cubicBezTo>
                      <a:pt x="306" y="35"/>
                      <a:pt x="425" y="54"/>
                      <a:pt x="536" y="96"/>
                    </a:cubicBezTo>
                    <a:cubicBezTo>
                      <a:pt x="548" y="101"/>
                      <a:pt x="556" y="82"/>
                      <a:pt x="544" y="78"/>
                    </a:cubicBezTo>
                    <a:cubicBezTo>
                      <a:pt x="432" y="35"/>
                      <a:pt x="311" y="15"/>
                      <a:pt x="191" y="6"/>
                    </a:cubicBezTo>
                    <a:cubicBezTo>
                      <a:pt x="130" y="1"/>
                      <a:pt x="69" y="-1"/>
                      <a:pt x="8" y="1"/>
                    </a:cubicBezTo>
                    <a:cubicBezTo>
                      <a:pt x="-5" y="1"/>
                      <a:pt x="-3" y="21"/>
                      <a:pt x="10" y="20"/>
                    </a:cubicBezTo>
                    <a:lnTo>
                      <a:pt x="10" y="20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88" name="Google Shape;4388;p30"/>
              <p:cNvSpPr/>
              <p:nvPr/>
            </p:nvSpPr>
            <p:spPr>
              <a:xfrm>
                <a:off x="5408014" y="4224771"/>
                <a:ext cx="135192" cy="108085"/>
              </a:xfrm>
              <a:custGeom>
                <a:rect b="b" l="l" r="r" t="t"/>
                <a:pathLst>
                  <a:path extrusionOk="0" h="331" w="414">
                    <a:moveTo>
                      <a:pt x="3" y="18"/>
                    </a:moveTo>
                    <a:cubicBezTo>
                      <a:pt x="119" y="109"/>
                      <a:pt x="234" y="200"/>
                      <a:pt x="349" y="291"/>
                    </a:cubicBezTo>
                    <a:cubicBezTo>
                      <a:pt x="365" y="304"/>
                      <a:pt x="381" y="316"/>
                      <a:pt x="398" y="329"/>
                    </a:cubicBezTo>
                    <a:cubicBezTo>
                      <a:pt x="408" y="337"/>
                      <a:pt x="420" y="322"/>
                      <a:pt x="410" y="314"/>
                    </a:cubicBezTo>
                    <a:cubicBezTo>
                      <a:pt x="295" y="223"/>
                      <a:pt x="180" y="132"/>
                      <a:pt x="65" y="41"/>
                    </a:cubicBezTo>
                    <a:cubicBezTo>
                      <a:pt x="48" y="28"/>
                      <a:pt x="32" y="15"/>
                      <a:pt x="16" y="2"/>
                    </a:cubicBezTo>
                    <a:cubicBezTo>
                      <a:pt x="6" y="-6"/>
                      <a:pt x="-7" y="10"/>
                      <a:pt x="3" y="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89" name="Google Shape;4389;p30"/>
              <p:cNvSpPr/>
              <p:nvPr/>
            </p:nvSpPr>
            <p:spPr>
              <a:xfrm>
                <a:off x="5492264" y="4150973"/>
                <a:ext cx="70861" cy="169474"/>
              </a:xfrm>
              <a:custGeom>
                <a:rect b="b" l="l" r="r" t="t"/>
                <a:pathLst>
                  <a:path extrusionOk="0" h="519" w="217">
                    <a:moveTo>
                      <a:pt x="20" y="8"/>
                    </a:moveTo>
                    <a:cubicBezTo>
                      <a:pt x="32" y="66"/>
                      <a:pt x="48" y="124"/>
                      <a:pt x="66" y="180"/>
                    </a:cubicBezTo>
                    <a:cubicBezTo>
                      <a:pt x="103" y="293"/>
                      <a:pt x="149" y="404"/>
                      <a:pt x="215" y="502"/>
                    </a:cubicBezTo>
                    <a:cubicBezTo>
                      <a:pt x="223" y="513"/>
                      <a:pt x="207" y="525"/>
                      <a:pt x="199" y="514"/>
                    </a:cubicBezTo>
                    <a:cubicBezTo>
                      <a:pt x="132" y="415"/>
                      <a:pt x="85" y="302"/>
                      <a:pt x="48" y="188"/>
                    </a:cubicBezTo>
                    <a:cubicBezTo>
                      <a:pt x="29" y="130"/>
                      <a:pt x="12" y="70"/>
                      <a:pt x="0" y="10"/>
                    </a:cubicBezTo>
                    <a:cubicBezTo>
                      <a:pt x="-3" y="-2"/>
                      <a:pt x="17" y="-5"/>
                      <a:pt x="20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90" name="Google Shape;4390;p30"/>
              <p:cNvSpPr/>
              <p:nvPr/>
            </p:nvSpPr>
            <p:spPr>
              <a:xfrm>
                <a:off x="5389401" y="4187219"/>
                <a:ext cx="198542" cy="192985"/>
              </a:xfrm>
              <a:custGeom>
                <a:rect b="b" l="l" r="r" t="t"/>
                <a:pathLst>
                  <a:path extrusionOk="0" h="591" w="608">
                    <a:moveTo>
                      <a:pt x="463" y="0"/>
                    </a:moveTo>
                    <a:cubicBezTo>
                      <a:pt x="403" y="1"/>
                      <a:pt x="467" y="290"/>
                      <a:pt x="467" y="290"/>
                    </a:cubicBezTo>
                    <a:cubicBezTo>
                      <a:pt x="467" y="290"/>
                      <a:pt x="314" y="-17"/>
                      <a:pt x="235" y="17"/>
                    </a:cubicBezTo>
                    <a:cubicBezTo>
                      <a:pt x="156" y="51"/>
                      <a:pt x="384" y="376"/>
                      <a:pt x="384" y="376"/>
                    </a:cubicBezTo>
                    <a:cubicBezTo>
                      <a:pt x="384" y="376"/>
                      <a:pt x="16" y="229"/>
                      <a:pt x="0" y="314"/>
                    </a:cubicBezTo>
                    <a:cubicBezTo>
                      <a:pt x="-15" y="399"/>
                      <a:pt x="320" y="476"/>
                      <a:pt x="320" y="476"/>
                    </a:cubicBezTo>
                    <a:cubicBezTo>
                      <a:pt x="320" y="476"/>
                      <a:pt x="24" y="481"/>
                      <a:pt x="37" y="540"/>
                    </a:cubicBezTo>
                    <a:cubicBezTo>
                      <a:pt x="49" y="598"/>
                      <a:pt x="450" y="590"/>
                      <a:pt x="450" y="590"/>
                    </a:cubicBezTo>
                    <a:lnTo>
                      <a:pt x="529" y="490"/>
                    </a:lnTo>
                    <a:lnTo>
                      <a:pt x="608" y="391"/>
                    </a:lnTo>
                    <a:cubicBezTo>
                      <a:pt x="608" y="391"/>
                      <a:pt x="523" y="-1"/>
                      <a:pt x="4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1" name="Google Shape;4391;p30"/>
              <p:cNvSpPr/>
              <p:nvPr/>
            </p:nvSpPr>
            <p:spPr>
              <a:xfrm>
                <a:off x="5333234" y="4309345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99" y="13"/>
                    </a:moveTo>
                    <a:cubicBezTo>
                      <a:pt x="126" y="34"/>
                      <a:pt x="130" y="73"/>
                      <a:pt x="109" y="99"/>
                    </a:cubicBezTo>
                    <a:cubicBezTo>
                      <a:pt x="88" y="126"/>
                      <a:pt x="50" y="130"/>
                      <a:pt x="23" y="109"/>
                    </a:cubicBezTo>
                    <a:cubicBezTo>
                      <a:pt x="-4" y="88"/>
                      <a:pt x="-8" y="50"/>
                      <a:pt x="13" y="23"/>
                    </a:cubicBezTo>
                    <a:cubicBezTo>
                      <a:pt x="34" y="-3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2" name="Google Shape;4392;p30"/>
              <p:cNvSpPr/>
              <p:nvPr/>
            </p:nvSpPr>
            <p:spPr>
              <a:xfrm>
                <a:off x="5346622" y="4309345"/>
                <a:ext cx="26777" cy="40164"/>
              </a:xfrm>
              <a:custGeom>
                <a:rect b="b" l="l" r="r" t="t"/>
                <a:pathLst>
                  <a:path extrusionOk="0" h="123" w="82">
                    <a:moveTo>
                      <a:pt x="0" y="4"/>
                    </a:moveTo>
                    <a:cubicBezTo>
                      <a:pt x="8" y="6"/>
                      <a:pt x="15" y="9"/>
                      <a:pt x="21" y="14"/>
                    </a:cubicBezTo>
                    <a:cubicBezTo>
                      <a:pt x="48" y="35"/>
                      <a:pt x="52" y="74"/>
                      <a:pt x="32" y="100"/>
                    </a:cubicBezTo>
                    <a:cubicBezTo>
                      <a:pt x="24" y="110"/>
                      <a:pt x="14" y="117"/>
                      <a:pt x="3" y="120"/>
                    </a:cubicBezTo>
                    <a:cubicBezTo>
                      <a:pt x="26" y="127"/>
                      <a:pt x="52" y="120"/>
                      <a:pt x="68" y="99"/>
                    </a:cubicBezTo>
                    <a:cubicBezTo>
                      <a:pt x="89" y="73"/>
                      <a:pt x="85" y="34"/>
                      <a:pt x="58" y="13"/>
                    </a:cubicBezTo>
                    <a:cubicBezTo>
                      <a:pt x="41" y="0"/>
                      <a:pt x="19" y="-3"/>
                      <a:pt x="0" y="4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93" name="Google Shape;4393;p30"/>
              <p:cNvSpPr/>
              <p:nvPr/>
            </p:nvSpPr>
            <p:spPr>
              <a:xfrm>
                <a:off x="5388421" y="4207791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99" y="13"/>
                    </a:moveTo>
                    <a:cubicBezTo>
                      <a:pt x="126" y="34"/>
                      <a:pt x="130" y="73"/>
                      <a:pt x="109" y="99"/>
                    </a:cubicBezTo>
                    <a:cubicBezTo>
                      <a:pt x="88" y="126"/>
                      <a:pt x="50" y="130"/>
                      <a:pt x="23" y="109"/>
                    </a:cubicBezTo>
                    <a:cubicBezTo>
                      <a:pt x="-4" y="88"/>
                      <a:pt x="-8" y="50"/>
                      <a:pt x="13" y="23"/>
                    </a:cubicBezTo>
                    <a:cubicBezTo>
                      <a:pt x="34" y="-3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94" name="Google Shape;4394;p30"/>
              <p:cNvSpPr/>
              <p:nvPr/>
            </p:nvSpPr>
            <p:spPr>
              <a:xfrm>
                <a:off x="5401810" y="4207791"/>
                <a:ext cx="26777" cy="40164"/>
              </a:xfrm>
              <a:custGeom>
                <a:rect b="b" l="l" r="r" t="t"/>
                <a:pathLst>
                  <a:path extrusionOk="0" h="123" w="82">
                    <a:moveTo>
                      <a:pt x="0" y="3"/>
                    </a:moveTo>
                    <a:cubicBezTo>
                      <a:pt x="8" y="5"/>
                      <a:pt x="15" y="9"/>
                      <a:pt x="21" y="14"/>
                    </a:cubicBezTo>
                    <a:cubicBezTo>
                      <a:pt x="48" y="35"/>
                      <a:pt x="52" y="74"/>
                      <a:pt x="31" y="100"/>
                    </a:cubicBezTo>
                    <a:cubicBezTo>
                      <a:pt x="24" y="110"/>
                      <a:pt x="14" y="116"/>
                      <a:pt x="3" y="120"/>
                    </a:cubicBezTo>
                    <a:cubicBezTo>
                      <a:pt x="26" y="127"/>
                      <a:pt x="52" y="119"/>
                      <a:pt x="68" y="99"/>
                    </a:cubicBezTo>
                    <a:cubicBezTo>
                      <a:pt x="89" y="73"/>
                      <a:pt x="85" y="34"/>
                      <a:pt x="58" y="13"/>
                    </a:cubicBezTo>
                    <a:cubicBezTo>
                      <a:pt x="41" y="0"/>
                      <a:pt x="19" y="-3"/>
                      <a:pt x="0" y="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95" name="Google Shape;4395;p30"/>
              <p:cNvSpPr/>
              <p:nvPr/>
            </p:nvSpPr>
            <p:spPr>
              <a:xfrm>
                <a:off x="5475284" y="4129748"/>
                <a:ext cx="39839" cy="39838"/>
              </a:xfrm>
              <a:custGeom>
                <a:rect b="b" l="l" r="r" t="t"/>
                <a:pathLst>
                  <a:path extrusionOk="0" h="122" w="122">
                    <a:moveTo>
                      <a:pt x="99" y="13"/>
                    </a:moveTo>
                    <a:cubicBezTo>
                      <a:pt x="125" y="34"/>
                      <a:pt x="130" y="72"/>
                      <a:pt x="109" y="99"/>
                    </a:cubicBezTo>
                    <a:cubicBezTo>
                      <a:pt x="88" y="125"/>
                      <a:pt x="50" y="130"/>
                      <a:pt x="23" y="109"/>
                    </a:cubicBezTo>
                    <a:cubicBezTo>
                      <a:pt x="-3" y="88"/>
                      <a:pt x="-8" y="50"/>
                      <a:pt x="13" y="23"/>
                    </a:cubicBezTo>
                    <a:cubicBezTo>
                      <a:pt x="34" y="-4"/>
                      <a:pt x="72" y="-8"/>
                      <a:pt x="99" y="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96" name="Google Shape;4396;p30"/>
              <p:cNvSpPr/>
              <p:nvPr/>
            </p:nvSpPr>
            <p:spPr>
              <a:xfrm>
                <a:off x="5488672" y="4129748"/>
                <a:ext cx="26451" cy="39838"/>
              </a:xfrm>
              <a:custGeom>
                <a:rect b="b" l="l" r="r" t="t"/>
                <a:pathLst>
                  <a:path extrusionOk="0" h="122" w="81">
                    <a:moveTo>
                      <a:pt x="0" y="3"/>
                    </a:moveTo>
                    <a:cubicBezTo>
                      <a:pt x="7" y="5"/>
                      <a:pt x="15" y="9"/>
                      <a:pt x="21" y="14"/>
                    </a:cubicBezTo>
                    <a:cubicBezTo>
                      <a:pt x="48" y="35"/>
                      <a:pt x="52" y="73"/>
                      <a:pt x="31" y="100"/>
                    </a:cubicBezTo>
                    <a:cubicBezTo>
                      <a:pt x="24" y="110"/>
                      <a:pt x="14" y="116"/>
                      <a:pt x="3" y="120"/>
                    </a:cubicBezTo>
                    <a:cubicBezTo>
                      <a:pt x="26" y="126"/>
                      <a:pt x="52" y="119"/>
                      <a:pt x="68" y="99"/>
                    </a:cubicBezTo>
                    <a:cubicBezTo>
                      <a:pt x="89" y="72"/>
                      <a:pt x="84" y="34"/>
                      <a:pt x="58" y="13"/>
                    </a:cubicBezTo>
                    <a:cubicBezTo>
                      <a:pt x="41" y="-1"/>
                      <a:pt x="19" y="-3"/>
                      <a:pt x="0" y="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p30"/>
              <p:cNvSpPr/>
              <p:nvPr/>
            </p:nvSpPr>
            <p:spPr>
              <a:xfrm>
                <a:off x="5535696" y="4315876"/>
                <a:ext cx="112986" cy="103187"/>
              </a:xfrm>
              <a:custGeom>
                <a:rect b="b" l="l" r="r" t="t"/>
                <a:pathLst>
                  <a:path extrusionOk="0" h="316" w="346">
                    <a:moveTo>
                      <a:pt x="2" y="196"/>
                    </a:moveTo>
                    <a:cubicBezTo>
                      <a:pt x="2" y="196"/>
                      <a:pt x="231" y="398"/>
                      <a:pt x="325" y="278"/>
                    </a:cubicBezTo>
                    <a:cubicBezTo>
                      <a:pt x="420" y="159"/>
                      <a:pt x="157" y="0"/>
                      <a:pt x="157" y="0"/>
                    </a:cubicBezTo>
                    <a:cubicBezTo>
                      <a:pt x="157" y="0"/>
                      <a:pt x="-21" y="-3"/>
                      <a:pt x="2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p30"/>
              <p:cNvSpPr/>
              <p:nvPr/>
            </p:nvSpPr>
            <p:spPr>
              <a:xfrm>
                <a:off x="5558228" y="4315876"/>
                <a:ext cx="90454" cy="103187"/>
              </a:xfrm>
              <a:custGeom>
                <a:rect b="b" l="l" r="r" t="t"/>
                <a:pathLst>
                  <a:path extrusionOk="0" h="316" w="277">
                    <a:moveTo>
                      <a:pt x="88" y="0"/>
                    </a:moveTo>
                    <a:cubicBezTo>
                      <a:pt x="88" y="0"/>
                      <a:pt x="42" y="-1"/>
                      <a:pt x="0" y="25"/>
                    </a:cubicBezTo>
                    <a:cubicBezTo>
                      <a:pt x="4" y="25"/>
                      <a:pt x="6" y="25"/>
                      <a:pt x="6" y="25"/>
                    </a:cubicBezTo>
                    <a:cubicBezTo>
                      <a:pt x="6" y="25"/>
                      <a:pt x="268" y="183"/>
                      <a:pt x="174" y="303"/>
                    </a:cubicBezTo>
                    <a:cubicBezTo>
                      <a:pt x="170" y="307"/>
                      <a:pt x="166" y="311"/>
                      <a:pt x="162" y="315"/>
                    </a:cubicBezTo>
                    <a:cubicBezTo>
                      <a:pt x="198" y="318"/>
                      <a:pt x="232" y="309"/>
                      <a:pt x="256" y="278"/>
                    </a:cubicBezTo>
                    <a:cubicBezTo>
                      <a:pt x="351" y="158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399" name="Google Shape;4399;p30"/>
              <p:cNvSpPr/>
              <p:nvPr/>
            </p:nvSpPr>
            <p:spPr>
              <a:xfrm>
                <a:off x="5076565" y="4690417"/>
                <a:ext cx="154785" cy="99921"/>
              </a:xfrm>
              <a:custGeom>
                <a:rect b="b" l="l" r="r" t="t"/>
                <a:pathLst>
                  <a:path extrusionOk="0" h="306" w="474">
                    <a:moveTo>
                      <a:pt x="18" y="303"/>
                    </a:moveTo>
                    <a:cubicBezTo>
                      <a:pt x="61" y="263"/>
                      <a:pt x="109" y="226"/>
                      <a:pt x="157" y="191"/>
                    </a:cubicBezTo>
                    <a:cubicBezTo>
                      <a:pt x="252" y="122"/>
                      <a:pt x="355" y="59"/>
                      <a:pt x="467" y="19"/>
                    </a:cubicBezTo>
                    <a:cubicBezTo>
                      <a:pt x="479" y="15"/>
                      <a:pt x="473" y="-4"/>
                      <a:pt x="461" y="0"/>
                    </a:cubicBezTo>
                    <a:cubicBezTo>
                      <a:pt x="347" y="40"/>
                      <a:pt x="243" y="104"/>
                      <a:pt x="146" y="175"/>
                    </a:cubicBezTo>
                    <a:cubicBezTo>
                      <a:pt x="97" y="211"/>
                      <a:pt x="48" y="249"/>
                      <a:pt x="3" y="290"/>
                    </a:cubicBezTo>
                    <a:cubicBezTo>
                      <a:pt x="-7" y="299"/>
                      <a:pt x="8" y="312"/>
                      <a:pt x="17" y="303"/>
                    </a:cubicBezTo>
                    <a:lnTo>
                      <a:pt x="17" y="303"/>
                    </a:lnTo>
                    <a:lnTo>
                      <a:pt x="18" y="30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00" name="Google Shape;4400;p30"/>
              <p:cNvSpPr/>
              <p:nvPr/>
            </p:nvSpPr>
            <p:spPr>
              <a:xfrm>
                <a:off x="5052400" y="4664947"/>
                <a:ext cx="170133" cy="12735"/>
              </a:xfrm>
              <a:custGeom>
                <a:rect b="b" l="l" r="r" t="t"/>
                <a:pathLst>
                  <a:path extrusionOk="0" h="39" w="521">
                    <a:moveTo>
                      <a:pt x="9" y="39"/>
                    </a:moveTo>
                    <a:cubicBezTo>
                      <a:pt x="156" y="34"/>
                      <a:pt x="302" y="28"/>
                      <a:pt x="449" y="22"/>
                    </a:cubicBezTo>
                    <a:cubicBezTo>
                      <a:pt x="470" y="22"/>
                      <a:pt x="490" y="21"/>
                      <a:pt x="511" y="20"/>
                    </a:cubicBezTo>
                    <a:cubicBezTo>
                      <a:pt x="524" y="20"/>
                      <a:pt x="523" y="0"/>
                      <a:pt x="510" y="0"/>
                    </a:cubicBezTo>
                    <a:cubicBezTo>
                      <a:pt x="364" y="6"/>
                      <a:pt x="217" y="11"/>
                      <a:pt x="71" y="17"/>
                    </a:cubicBezTo>
                    <a:cubicBezTo>
                      <a:pt x="50" y="18"/>
                      <a:pt x="29" y="19"/>
                      <a:pt x="8" y="19"/>
                    </a:cubicBezTo>
                    <a:cubicBezTo>
                      <a:pt x="-4" y="20"/>
                      <a:pt x="-4" y="40"/>
                      <a:pt x="9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01" name="Google Shape;4401;p30"/>
              <p:cNvSpPr/>
              <p:nvPr/>
            </p:nvSpPr>
            <p:spPr>
              <a:xfrm>
                <a:off x="5068074" y="4560454"/>
                <a:ext cx="161316" cy="88166"/>
              </a:xfrm>
              <a:custGeom>
                <a:rect b="b" l="l" r="r" t="t"/>
                <a:pathLst>
                  <a:path extrusionOk="0" h="270" w="494">
                    <a:moveTo>
                      <a:pt x="17" y="2"/>
                    </a:moveTo>
                    <a:cubicBezTo>
                      <a:pt x="63" y="38"/>
                      <a:pt x="113" y="71"/>
                      <a:pt x="164" y="103"/>
                    </a:cubicBezTo>
                    <a:cubicBezTo>
                      <a:pt x="265" y="165"/>
                      <a:pt x="372" y="220"/>
                      <a:pt x="486" y="251"/>
                    </a:cubicBezTo>
                    <a:cubicBezTo>
                      <a:pt x="499" y="254"/>
                      <a:pt x="494" y="273"/>
                      <a:pt x="482" y="270"/>
                    </a:cubicBezTo>
                    <a:cubicBezTo>
                      <a:pt x="366" y="238"/>
                      <a:pt x="257" y="183"/>
                      <a:pt x="155" y="120"/>
                    </a:cubicBezTo>
                    <a:cubicBezTo>
                      <a:pt x="103" y="88"/>
                      <a:pt x="51" y="54"/>
                      <a:pt x="3" y="16"/>
                    </a:cubicBezTo>
                    <a:cubicBezTo>
                      <a:pt x="-7" y="8"/>
                      <a:pt x="7" y="-6"/>
                      <a:pt x="17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02" name="Google Shape;4402;p30"/>
              <p:cNvSpPr/>
              <p:nvPr/>
            </p:nvSpPr>
            <p:spPr>
              <a:xfrm>
                <a:off x="5073626" y="4558168"/>
                <a:ext cx="175357" cy="226619"/>
              </a:xfrm>
              <a:custGeom>
                <a:rect b="b" l="l" r="r" t="t"/>
                <a:pathLst>
                  <a:path extrusionOk="0" h="694" w="537">
                    <a:moveTo>
                      <a:pt x="164" y="4"/>
                    </a:moveTo>
                    <a:cubicBezTo>
                      <a:pt x="119" y="43"/>
                      <a:pt x="355" y="222"/>
                      <a:pt x="355" y="222"/>
                    </a:cubicBezTo>
                    <a:cubicBezTo>
                      <a:pt x="355" y="222"/>
                      <a:pt x="40" y="88"/>
                      <a:pt x="2" y="165"/>
                    </a:cubicBezTo>
                    <a:cubicBezTo>
                      <a:pt x="-35" y="243"/>
                      <a:pt x="348" y="341"/>
                      <a:pt x="348" y="341"/>
                    </a:cubicBezTo>
                    <a:cubicBezTo>
                      <a:pt x="348" y="341"/>
                      <a:pt x="-27" y="469"/>
                      <a:pt x="16" y="543"/>
                    </a:cubicBezTo>
                    <a:cubicBezTo>
                      <a:pt x="60" y="617"/>
                      <a:pt x="364" y="459"/>
                      <a:pt x="364" y="459"/>
                    </a:cubicBezTo>
                    <a:cubicBezTo>
                      <a:pt x="364" y="459"/>
                      <a:pt x="143" y="655"/>
                      <a:pt x="190" y="691"/>
                    </a:cubicBezTo>
                    <a:cubicBezTo>
                      <a:pt x="238" y="727"/>
                      <a:pt x="537" y="460"/>
                      <a:pt x="537" y="460"/>
                    </a:cubicBezTo>
                    <a:lnTo>
                      <a:pt x="533" y="334"/>
                    </a:lnTo>
                    <a:lnTo>
                      <a:pt x="528" y="207"/>
                    </a:lnTo>
                    <a:cubicBezTo>
                      <a:pt x="528" y="207"/>
                      <a:pt x="208" y="-36"/>
                      <a:pt x="164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3" name="Google Shape;4403;p30"/>
              <p:cNvSpPr/>
              <p:nvPr/>
            </p:nvSpPr>
            <p:spPr>
              <a:xfrm>
                <a:off x="5056972" y="4769113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9" y="0"/>
                    </a:moveTo>
                    <a:cubicBezTo>
                      <a:pt x="93" y="-1"/>
                      <a:pt x="121" y="25"/>
                      <a:pt x="122" y="59"/>
                    </a:cubicBezTo>
                    <a:cubicBezTo>
                      <a:pt x="124" y="93"/>
                      <a:pt x="97" y="122"/>
                      <a:pt x="64" y="123"/>
                    </a:cubicBezTo>
                    <a:cubicBezTo>
                      <a:pt x="30" y="124"/>
                      <a:pt x="1" y="98"/>
                      <a:pt x="0" y="64"/>
                    </a:cubicBezTo>
                    <a:cubicBezTo>
                      <a:pt x="-1" y="30"/>
                      <a:pt x="25" y="2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4" name="Google Shape;4404;p30"/>
              <p:cNvSpPr/>
              <p:nvPr/>
            </p:nvSpPr>
            <p:spPr>
              <a:xfrm>
                <a:off x="5059911" y="4769113"/>
                <a:ext cx="37227" cy="38205"/>
              </a:xfrm>
              <a:custGeom>
                <a:rect b="b" l="l" r="r" t="t"/>
                <a:pathLst>
                  <a:path extrusionOk="0" h="117" w="114">
                    <a:moveTo>
                      <a:pt x="0" y="30"/>
                    </a:moveTo>
                    <a:cubicBezTo>
                      <a:pt x="7" y="27"/>
                      <a:pt x="15" y="25"/>
                      <a:pt x="23" y="25"/>
                    </a:cubicBezTo>
                    <a:cubicBezTo>
                      <a:pt x="57" y="24"/>
                      <a:pt x="85" y="50"/>
                      <a:pt x="86" y="84"/>
                    </a:cubicBezTo>
                    <a:cubicBezTo>
                      <a:pt x="87" y="96"/>
                      <a:pt x="84" y="108"/>
                      <a:pt x="78" y="117"/>
                    </a:cubicBezTo>
                    <a:cubicBezTo>
                      <a:pt x="100" y="107"/>
                      <a:pt x="114" y="85"/>
                      <a:pt x="114" y="59"/>
                    </a:cubicBezTo>
                    <a:cubicBezTo>
                      <a:pt x="112" y="25"/>
                      <a:pt x="84" y="-1"/>
                      <a:pt x="50" y="0"/>
                    </a:cubicBezTo>
                    <a:cubicBezTo>
                      <a:pt x="28" y="1"/>
                      <a:pt x="10" y="13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05" name="Google Shape;4405;p30"/>
              <p:cNvSpPr/>
              <p:nvPr/>
            </p:nvSpPr>
            <p:spPr>
              <a:xfrm>
                <a:off x="5032807" y="4656130"/>
                <a:ext cx="40166" cy="39838"/>
              </a:xfrm>
              <a:custGeom>
                <a:rect b="b" l="l" r="r" t="t"/>
                <a:pathLst>
                  <a:path extrusionOk="0" h="122" w="123">
                    <a:moveTo>
                      <a:pt x="59" y="0"/>
                    </a:moveTo>
                    <a:cubicBezTo>
                      <a:pt x="93" y="-1"/>
                      <a:pt x="122" y="25"/>
                      <a:pt x="123" y="59"/>
                    </a:cubicBezTo>
                    <a:cubicBezTo>
                      <a:pt x="124" y="93"/>
                      <a:pt x="98" y="121"/>
                      <a:pt x="64" y="122"/>
                    </a:cubicBezTo>
                    <a:cubicBezTo>
                      <a:pt x="30" y="124"/>
                      <a:pt x="2" y="98"/>
                      <a:pt x="0" y="64"/>
                    </a:cubicBezTo>
                    <a:cubicBezTo>
                      <a:pt x="-1" y="31"/>
                      <a:pt x="25" y="1"/>
                      <a:pt x="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6" name="Google Shape;4406;p30"/>
              <p:cNvSpPr/>
              <p:nvPr/>
            </p:nvSpPr>
            <p:spPr>
              <a:xfrm>
                <a:off x="5035746" y="4656130"/>
                <a:ext cx="37227" cy="38205"/>
              </a:xfrm>
              <a:custGeom>
                <a:rect b="b" l="l" r="r" t="t"/>
                <a:pathLst>
                  <a:path extrusionOk="0" h="117" w="114">
                    <a:moveTo>
                      <a:pt x="0" y="30"/>
                    </a:moveTo>
                    <a:cubicBezTo>
                      <a:pt x="7" y="27"/>
                      <a:pt x="15" y="25"/>
                      <a:pt x="23" y="24"/>
                    </a:cubicBezTo>
                    <a:cubicBezTo>
                      <a:pt x="57" y="23"/>
                      <a:pt x="85" y="50"/>
                      <a:pt x="87" y="83"/>
                    </a:cubicBezTo>
                    <a:cubicBezTo>
                      <a:pt x="87" y="96"/>
                      <a:pt x="84" y="107"/>
                      <a:pt x="78" y="117"/>
                    </a:cubicBezTo>
                    <a:cubicBezTo>
                      <a:pt x="100" y="107"/>
                      <a:pt x="115" y="84"/>
                      <a:pt x="114" y="59"/>
                    </a:cubicBezTo>
                    <a:cubicBezTo>
                      <a:pt x="113" y="25"/>
                      <a:pt x="84" y="-1"/>
                      <a:pt x="50" y="0"/>
                    </a:cubicBezTo>
                    <a:cubicBezTo>
                      <a:pt x="29" y="1"/>
                      <a:pt x="10" y="13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07" name="Google Shape;4407;p30"/>
              <p:cNvSpPr/>
              <p:nvPr/>
            </p:nvSpPr>
            <p:spPr>
              <a:xfrm>
                <a:off x="5048155" y="4540209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59" y="1"/>
                    </a:moveTo>
                    <a:cubicBezTo>
                      <a:pt x="93" y="-1"/>
                      <a:pt x="121" y="26"/>
                      <a:pt x="123" y="59"/>
                    </a:cubicBezTo>
                    <a:cubicBezTo>
                      <a:pt x="124" y="93"/>
                      <a:pt x="97" y="122"/>
                      <a:pt x="64" y="123"/>
                    </a:cubicBezTo>
                    <a:cubicBezTo>
                      <a:pt x="30" y="124"/>
                      <a:pt x="1" y="98"/>
                      <a:pt x="0" y="64"/>
                    </a:cubicBezTo>
                    <a:cubicBezTo>
                      <a:pt x="-1" y="30"/>
                      <a:pt x="25" y="2"/>
                      <a:pt x="59" y="0"/>
                    </a:cubicBezTo>
                    <a:lnTo>
                      <a:pt x="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p30"/>
              <p:cNvSpPr/>
              <p:nvPr/>
            </p:nvSpPr>
            <p:spPr>
              <a:xfrm>
                <a:off x="5051094" y="4540535"/>
                <a:ext cx="37227" cy="37879"/>
              </a:xfrm>
              <a:custGeom>
                <a:rect b="b" l="l" r="r" t="t"/>
                <a:pathLst>
                  <a:path extrusionOk="0" h="116" w="114">
                    <a:moveTo>
                      <a:pt x="0" y="30"/>
                    </a:moveTo>
                    <a:cubicBezTo>
                      <a:pt x="7" y="26"/>
                      <a:pt x="15" y="24"/>
                      <a:pt x="23" y="24"/>
                    </a:cubicBezTo>
                    <a:cubicBezTo>
                      <a:pt x="57" y="23"/>
                      <a:pt x="85" y="49"/>
                      <a:pt x="86" y="83"/>
                    </a:cubicBezTo>
                    <a:cubicBezTo>
                      <a:pt x="87" y="95"/>
                      <a:pt x="84" y="107"/>
                      <a:pt x="78" y="116"/>
                    </a:cubicBezTo>
                    <a:cubicBezTo>
                      <a:pt x="100" y="106"/>
                      <a:pt x="115" y="84"/>
                      <a:pt x="114" y="58"/>
                    </a:cubicBezTo>
                    <a:cubicBezTo>
                      <a:pt x="112" y="25"/>
                      <a:pt x="84" y="-2"/>
                      <a:pt x="50" y="0"/>
                    </a:cubicBezTo>
                    <a:cubicBezTo>
                      <a:pt x="28" y="0"/>
                      <a:pt x="10" y="12"/>
                      <a:pt x="0" y="3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09" name="Google Shape;4409;p30"/>
              <p:cNvSpPr/>
              <p:nvPr/>
            </p:nvSpPr>
            <p:spPr>
              <a:xfrm>
                <a:off x="5227105" y="4624456"/>
                <a:ext cx="119517" cy="83921"/>
              </a:xfrm>
              <a:custGeom>
                <a:rect b="b" l="l" r="r" t="t"/>
                <a:pathLst>
                  <a:path extrusionOk="0" h="257" w="366">
                    <a:moveTo>
                      <a:pt x="67" y="257"/>
                    </a:moveTo>
                    <a:cubicBezTo>
                      <a:pt x="67" y="257"/>
                      <a:pt x="372" y="262"/>
                      <a:pt x="366" y="110"/>
                    </a:cubicBezTo>
                    <a:cubicBezTo>
                      <a:pt x="360" y="-42"/>
                      <a:pt x="58" y="8"/>
                      <a:pt x="58" y="8"/>
                    </a:cubicBezTo>
                    <a:cubicBezTo>
                      <a:pt x="58" y="8"/>
                      <a:pt x="-79" y="122"/>
                      <a:pt x="67" y="2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p30"/>
              <p:cNvSpPr/>
              <p:nvPr/>
            </p:nvSpPr>
            <p:spPr>
              <a:xfrm>
                <a:off x="5229391" y="4624456"/>
                <a:ext cx="117231" cy="64981"/>
              </a:xfrm>
              <a:custGeom>
                <a:rect b="b" l="l" r="r" t="t"/>
                <a:pathLst>
                  <a:path extrusionOk="0" h="199" w="359">
                    <a:moveTo>
                      <a:pt x="51" y="8"/>
                    </a:moveTo>
                    <a:cubicBezTo>
                      <a:pt x="51" y="8"/>
                      <a:pt x="15" y="38"/>
                      <a:pt x="0" y="85"/>
                    </a:cubicBezTo>
                    <a:cubicBezTo>
                      <a:pt x="3" y="82"/>
                      <a:pt x="5" y="80"/>
                      <a:pt x="5" y="80"/>
                    </a:cubicBezTo>
                    <a:cubicBezTo>
                      <a:pt x="5" y="80"/>
                      <a:pt x="307" y="31"/>
                      <a:pt x="313" y="182"/>
                    </a:cubicBezTo>
                    <a:cubicBezTo>
                      <a:pt x="313" y="188"/>
                      <a:pt x="312" y="194"/>
                      <a:pt x="312" y="199"/>
                    </a:cubicBezTo>
                    <a:cubicBezTo>
                      <a:pt x="341" y="178"/>
                      <a:pt x="361" y="149"/>
                      <a:pt x="359" y="110"/>
                    </a:cubicBezTo>
                    <a:cubicBezTo>
                      <a:pt x="353" y="-42"/>
                      <a:pt x="51" y="8"/>
                      <a:pt x="51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24150" lIns="81625" spcFirstLastPara="1" rIns="81625" wrap="square" tIns="24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11" name="Google Shape;4411;p30"/>
              <p:cNvSpPr/>
              <p:nvPr/>
            </p:nvSpPr>
            <p:spPr>
              <a:xfrm>
                <a:off x="5889351" y="4374000"/>
                <a:ext cx="164255" cy="82615"/>
              </a:xfrm>
              <a:custGeom>
                <a:rect b="b" l="l" r="r" t="t"/>
                <a:pathLst>
                  <a:path extrusionOk="0" h="253" w="503">
                    <a:moveTo>
                      <a:pt x="7" y="20"/>
                    </a:moveTo>
                    <a:cubicBezTo>
                      <a:pt x="64" y="36"/>
                      <a:pt x="121" y="56"/>
                      <a:pt x="176" y="79"/>
                    </a:cubicBezTo>
                    <a:cubicBezTo>
                      <a:pt x="285" y="123"/>
                      <a:pt x="393" y="177"/>
                      <a:pt x="486" y="251"/>
                    </a:cubicBezTo>
                    <a:cubicBezTo>
                      <a:pt x="496" y="259"/>
                      <a:pt x="509" y="243"/>
                      <a:pt x="499" y="235"/>
                    </a:cubicBezTo>
                    <a:cubicBezTo>
                      <a:pt x="405" y="160"/>
                      <a:pt x="296" y="106"/>
                      <a:pt x="184" y="61"/>
                    </a:cubicBezTo>
                    <a:cubicBezTo>
                      <a:pt x="128" y="38"/>
                      <a:pt x="70" y="17"/>
                      <a:pt x="11" y="0"/>
                    </a:cubicBezTo>
                    <a:cubicBezTo>
                      <a:pt x="-2" y="-3"/>
                      <a:pt x="-5" y="16"/>
                      <a:pt x="7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p30"/>
              <p:cNvSpPr/>
              <p:nvPr/>
            </p:nvSpPr>
            <p:spPr>
              <a:xfrm>
                <a:off x="5971641" y="4293671"/>
                <a:ext cx="98618" cy="142045"/>
              </a:xfrm>
              <a:custGeom>
                <a:rect b="b" l="l" r="r" t="t"/>
                <a:pathLst>
                  <a:path extrusionOk="0" h="435" w="302">
                    <a:moveTo>
                      <a:pt x="2" y="15"/>
                    </a:moveTo>
                    <a:cubicBezTo>
                      <a:pt x="84" y="136"/>
                      <a:pt x="166" y="258"/>
                      <a:pt x="249" y="379"/>
                    </a:cubicBezTo>
                    <a:cubicBezTo>
                      <a:pt x="260" y="396"/>
                      <a:pt x="272" y="413"/>
                      <a:pt x="284" y="431"/>
                    </a:cubicBezTo>
                    <a:cubicBezTo>
                      <a:pt x="291" y="441"/>
                      <a:pt x="307" y="430"/>
                      <a:pt x="300" y="419"/>
                    </a:cubicBezTo>
                    <a:cubicBezTo>
                      <a:pt x="218" y="298"/>
                      <a:pt x="136" y="177"/>
                      <a:pt x="53" y="55"/>
                    </a:cubicBezTo>
                    <a:cubicBezTo>
                      <a:pt x="42" y="38"/>
                      <a:pt x="30" y="21"/>
                      <a:pt x="18" y="4"/>
                    </a:cubicBezTo>
                    <a:cubicBezTo>
                      <a:pt x="11" y="-7"/>
                      <a:pt x="-5" y="4"/>
                      <a:pt x="2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3" name="Google Shape;4413;p30"/>
              <p:cNvSpPr/>
              <p:nvPr/>
            </p:nvSpPr>
            <p:spPr>
              <a:xfrm>
                <a:off x="6071893" y="4248282"/>
                <a:ext cx="21552" cy="181230"/>
              </a:xfrm>
              <a:custGeom>
                <a:rect b="b" l="l" r="r" t="t"/>
                <a:pathLst>
                  <a:path extrusionOk="0" h="555" w="66">
                    <a:moveTo>
                      <a:pt x="28" y="12"/>
                    </a:moveTo>
                    <a:cubicBezTo>
                      <a:pt x="21" y="71"/>
                      <a:pt x="20" y="131"/>
                      <a:pt x="20" y="190"/>
                    </a:cubicBezTo>
                    <a:cubicBezTo>
                      <a:pt x="21" y="308"/>
                      <a:pt x="31" y="428"/>
                      <a:pt x="65" y="542"/>
                    </a:cubicBezTo>
                    <a:cubicBezTo>
                      <a:pt x="69" y="554"/>
                      <a:pt x="50" y="561"/>
                      <a:pt x="46" y="549"/>
                    </a:cubicBezTo>
                    <a:cubicBezTo>
                      <a:pt x="11" y="433"/>
                      <a:pt x="1" y="311"/>
                      <a:pt x="0" y="192"/>
                    </a:cubicBezTo>
                    <a:cubicBezTo>
                      <a:pt x="0" y="130"/>
                      <a:pt x="1" y="69"/>
                      <a:pt x="8" y="8"/>
                    </a:cubicBezTo>
                    <a:cubicBezTo>
                      <a:pt x="9" y="-5"/>
                      <a:pt x="29" y="-1"/>
                      <a:pt x="28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30"/>
              <p:cNvSpPr/>
              <p:nvPr/>
            </p:nvSpPr>
            <p:spPr>
              <a:xfrm>
                <a:off x="5924618" y="4279630"/>
                <a:ext cx="196583" cy="199516"/>
              </a:xfrm>
              <a:custGeom>
                <a:rect b="b" l="l" r="r" t="t"/>
                <a:pathLst>
                  <a:path extrusionOk="0" h="611" w="602">
                    <a:moveTo>
                      <a:pt x="570" y="52"/>
                    </a:moveTo>
                    <a:cubicBezTo>
                      <a:pt x="512" y="36"/>
                      <a:pt x="486" y="330"/>
                      <a:pt x="486" y="330"/>
                    </a:cubicBezTo>
                    <a:cubicBezTo>
                      <a:pt x="486" y="330"/>
                      <a:pt x="433" y="-9"/>
                      <a:pt x="347" y="0"/>
                    </a:cubicBezTo>
                    <a:cubicBezTo>
                      <a:pt x="261" y="9"/>
                      <a:pt x="381" y="387"/>
                      <a:pt x="381" y="387"/>
                    </a:cubicBezTo>
                    <a:cubicBezTo>
                      <a:pt x="381" y="387"/>
                      <a:pt x="74" y="136"/>
                      <a:pt x="34" y="212"/>
                    </a:cubicBezTo>
                    <a:cubicBezTo>
                      <a:pt x="-6" y="289"/>
                      <a:pt x="290" y="463"/>
                      <a:pt x="290" y="463"/>
                    </a:cubicBezTo>
                    <a:cubicBezTo>
                      <a:pt x="290" y="463"/>
                      <a:pt x="6" y="379"/>
                      <a:pt x="0" y="439"/>
                    </a:cubicBezTo>
                    <a:cubicBezTo>
                      <a:pt x="-5" y="498"/>
                      <a:pt x="380" y="611"/>
                      <a:pt x="380" y="611"/>
                    </a:cubicBezTo>
                    <a:lnTo>
                      <a:pt x="485" y="540"/>
                    </a:lnTo>
                    <a:lnTo>
                      <a:pt x="590" y="469"/>
                    </a:lnTo>
                    <a:cubicBezTo>
                      <a:pt x="590" y="469"/>
                      <a:pt x="627" y="69"/>
                      <a:pt x="570" y="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15" name="Google Shape;4415;p30"/>
              <p:cNvSpPr/>
              <p:nvPr/>
            </p:nvSpPr>
            <p:spPr>
              <a:xfrm>
                <a:off x="5869104" y="4355714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12" y="27"/>
                    </a:moveTo>
                    <a:cubicBezTo>
                      <a:pt x="131" y="55"/>
                      <a:pt x="124" y="93"/>
                      <a:pt x="96" y="112"/>
                    </a:cubicBezTo>
                    <a:cubicBezTo>
                      <a:pt x="68" y="131"/>
                      <a:pt x="29" y="124"/>
                      <a:pt x="10" y="96"/>
                    </a:cubicBezTo>
                    <a:cubicBezTo>
                      <a:pt x="-9" y="68"/>
                      <a:pt x="-1" y="30"/>
                      <a:pt x="27" y="11"/>
                    </a:cubicBezTo>
                    <a:cubicBezTo>
                      <a:pt x="55" y="-8"/>
                      <a:pt x="93" y="-1"/>
                      <a:pt x="112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16" name="Google Shape;4416;p30"/>
              <p:cNvSpPr/>
              <p:nvPr/>
            </p:nvSpPr>
            <p:spPr>
              <a:xfrm>
                <a:off x="5877921" y="4355714"/>
                <a:ext cx="31349" cy="40164"/>
              </a:xfrm>
              <a:custGeom>
                <a:rect b="b" l="l" r="r" t="t"/>
                <a:pathLst>
                  <a:path extrusionOk="0" h="123" w="96">
                    <a:moveTo>
                      <a:pt x="33" y="0"/>
                    </a:moveTo>
                    <a:cubicBezTo>
                      <a:pt x="39" y="5"/>
                      <a:pt x="45" y="10"/>
                      <a:pt x="50" y="17"/>
                    </a:cubicBezTo>
                    <a:cubicBezTo>
                      <a:pt x="69" y="45"/>
                      <a:pt x="61" y="83"/>
                      <a:pt x="33" y="102"/>
                    </a:cubicBezTo>
                    <a:cubicBezTo>
                      <a:pt x="23" y="109"/>
                      <a:pt x="12" y="112"/>
                      <a:pt x="0" y="113"/>
                    </a:cubicBezTo>
                    <a:cubicBezTo>
                      <a:pt x="20" y="126"/>
                      <a:pt x="47" y="127"/>
                      <a:pt x="69" y="112"/>
                    </a:cubicBezTo>
                    <a:cubicBezTo>
                      <a:pt x="97" y="93"/>
                      <a:pt x="104" y="55"/>
                      <a:pt x="85" y="27"/>
                    </a:cubicBezTo>
                    <a:cubicBezTo>
                      <a:pt x="73" y="9"/>
                      <a:pt x="53" y="0"/>
                      <a:pt x="3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17" name="Google Shape;4417;p30"/>
              <p:cNvSpPr/>
              <p:nvPr/>
            </p:nvSpPr>
            <p:spPr>
              <a:xfrm>
                <a:off x="5952375" y="4275385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112" y="27"/>
                    </a:moveTo>
                    <a:cubicBezTo>
                      <a:pt x="131" y="55"/>
                      <a:pt x="124" y="94"/>
                      <a:pt x="96" y="112"/>
                    </a:cubicBezTo>
                    <a:cubicBezTo>
                      <a:pt x="68" y="131"/>
                      <a:pt x="29" y="124"/>
                      <a:pt x="10" y="96"/>
                    </a:cubicBezTo>
                    <a:cubicBezTo>
                      <a:pt x="-9" y="68"/>
                      <a:pt x="-1" y="30"/>
                      <a:pt x="27" y="11"/>
                    </a:cubicBezTo>
                    <a:cubicBezTo>
                      <a:pt x="55" y="-8"/>
                      <a:pt x="93" y="-1"/>
                      <a:pt x="112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18" name="Google Shape;4418;p30"/>
              <p:cNvSpPr/>
              <p:nvPr/>
            </p:nvSpPr>
            <p:spPr>
              <a:xfrm>
                <a:off x="5961192" y="4275712"/>
                <a:ext cx="31349" cy="39838"/>
              </a:xfrm>
              <a:custGeom>
                <a:rect b="b" l="l" r="r" t="t"/>
                <a:pathLst>
                  <a:path extrusionOk="0" h="122" w="96">
                    <a:moveTo>
                      <a:pt x="33" y="0"/>
                    </a:moveTo>
                    <a:cubicBezTo>
                      <a:pt x="39" y="4"/>
                      <a:pt x="45" y="9"/>
                      <a:pt x="50" y="16"/>
                    </a:cubicBezTo>
                    <a:cubicBezTo>
                      <a:pt x="69" y="44"/>
                      <a:pt x="61" y="82"/>
                      <a:pt x="33" y="101"/>
                    </a:cubicBezTo>
                    <a:cubicBezTo>
                      <a:pt x="23" y="108"/>
                      <a:pt x="12" y="112"/>
                      <a:pt x="0" y="112"/>
                    </a:cubicBezTo>
                    <a:cubicBezTo>
                      <a:pt x="20" y="125"/>
                      <a:pt x="47" y="126"/>
                      <a:pt x="68" y="111"/>
                    </a:cubicBezTo>
                    <a:cubicBezTo>
                      <a:pt x="96" y="93"/>
                      <a:pt x="104" y="54"/>
                      <a:pt x="85" y="26"/>
                    </a:cubicBezTo>
                    <a:cubicBezTo>
                      <a:pt x="73" y="8"/>
                      <a:pt x="53" y="-1"/>
                      <a:pt x="33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9" name="Google Shape;4419;p30"/>
              <p:cNvSpPr/>
              <p:nvPr/>
            </p:nvSpPr>
            <p:spPr>
              <a:xfrm>
                <a:off x="6058831" y="4227384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111" y="26"/>
                    </a:moveTo>
                    <a:cubicBezTo>
                      <a:pt x="130" y="54"/>
                      <a:pt x="123" y="93"/>
                      <a:pt x="95" y="112"/>
                    </a:cubicBezTo>
                    <a:cubicBezTo>
                      <a:pt x="67" y="131"/>
                      <a:pt x="29" y="123"/>
                      <a:pt x="10" y="95"/>
                    </a:cubicBezTo>
                    <a:cubicBezTo>
                      <a:pt x="-9" y="67"/>
                      <a:pt x="-2" y="29"/>
                      <a:pt x="26" y="10"/>
                    </a:cubicBezTo>
                    <a:cubicBezTo>
                      <a:pt x="54" y="-9"/>
                      <a:pt x="92" y="-2"/>
                      <a:pt x="111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20" name="Google Shape;4420;p30"/>
              <p:cNvSpPr/>
              <p:nvPr/>
            </p:nvSpPr>
            <p:spPr>
              <a:xfrm>
                <a:off x="6067647" y="4227384"/>
                <a:ext cx="31022" cy="39838"/>
              </a:xfrm>
              <a:custGeom>
                <a:rect b="b" l="l" r="r" t="t"/>
                <a:pathLst>
                  <a:path extrusionOk="0" h="122" w="95">
                    <a:moveTo>
                      <a:pt x="32" y="0"/>
                    </a:moveTo>
                    <a:cubicBezTo>
                      <a:pt x="39" y="4"/>
                      <a:pt x="44" y="10"/>
                      <a:pt x="49" y="16"/>
                    </a:cubicBezTo>
                    <a:cubicBezTo>
                      <a:pt x="68" y="44"/>
                      <a:pt x="61" y="82"/>
                      <a:pt x="33" y="101"/>
                    </a:cubicBezTo>
                    <a:cubicBezTo>
                      <a:pt x="23" y="108"/>
                      <a:pt x="11" y="112"/>
                      <a:pt x="0" y="112"/>
                    </a:cubicBezTo>
                    <a:cubicBezTo>
                      <a:pt x="20" y="125"/>
                      <a:pt x="47" y="126"/>
                      <a:pt x="68" y="112"/>
                    </a:cubicBezTo>
                    <a:cubicBezTo>
                      <a:pt x="96" y="93"/>
                      <a:pt x="103" y="54"/>
                      <a:pt x="84" y="26"/>
                    </a:cubicBezTo>
                    <a:cubicBezTo>
                      <a:pt x="72" y="9"/>
                      <a:pt x="52" y="-1"/>
                      <a:pt x="32" y="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1" name="Google Shape;4421;p30"/>
              <p:cNvSpPr/>
              <p:nvPr/>
            </p:nvSpPr>
            <p:spPr>
              <a:xfrm>
                <a:off x="6048708" y="4431144"/>
                <a:ext cx="106129" cy="111024"/>
              </a:xfrm>
              <a:custGeom>
                <a:rect b="b" l="l" r="r" t="t"/>
                <a:pathLst>
                  <a:path extrusionOk="0" h="340" w="325">
                    <a:moveTo>
                      <a:pt x="0" y="147"/>
                    </a:moveTo>
                    <a:cubicBezTo>
                      <a:pt x="0" y="147"/>
                      <a:pt x="157" y="408"/>
                      <a:pt x="283" y="323"/>
                    </a:cubicBezTo>
                    <a:cubicBezTo>
                      <a:pt x="409" y="237"/>
                      <a:pt x="207" y="7"/>
                      <a:pt x="207" y="7"/>
                    </a:cubicBezTo>
                    <a:cubicBezTo>
                      <a:pt x="207" y="7"/>
                      <a:pt x="37" y="-49"/>
                      <a:pt x="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22" name="Google Shape;4422;p30"/>
              <p:cNvSpPr/>
              <p:nvPr/>
            </p:nvSpPr>
            <p:spPr>
              <a:xfrm>
                <a:off x="6085934" y="4430818"/>
                <a:ext cx="68902" cy="111350"/>
              </a:xfrm>
              <a:custGeom>
                <a:rect b="b" l="l" r="r" t="t"/>
                <a:pathLst>
                  <a:path extrusionOk="0" h="341" w="211">
                    <a:moveTo>
                      <a:pt x="93" y="8"/>
                    </a:moveTo>
                    <a:cubicBezTo>
                      <a:pt x="93" y="8"/>
                      <a:pt x="48" y="-7"/>
                      <a:pt x="0" y="5"/>
                    </a:cubicBezTo>
                    <a:cubicBezTo>
                      <a:pt x="4" y="6"/>
                      <a:pt x="7" y="7"/>
                      <a:pt x="7" y="7"/>
                    </a:cubicBezTo>
                    <a:cubicBezTo>
                      <a:pt x="7" y="7"/>
                      <a:pt x="209" y="237"/>
                      <a:pt x="83" y="323"/>
                    </a:cubicBezTo>
                    <a:cubicBezTo>
                      <a:pt x="78" y="326"/>
                      <a:pt x="73" y="328"/>
                      <a:pt x="68" y="330"/>
                    </a:cubicBezTo>
                    <a:cubicBezTo>
                      <a:pt x="101" y="344"/>
                      <a:pt x="136" y="346"/>
                      <a:pt x="169" y="323"/>
                    </a:cubicBezTo>
                    <a:cubicBezTo>
                      <a:pt x="295" y="238"/>
                      <a:pt x="93" y="8"/>
                      <a:pt x="93" y="8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3" name="Google Shape;4423;p30"/>
              <p:cNvSpPr/>
              <p:nvPr/>
            </p:nvSpPr>
            <p:spPr>
              <a:xfrm>
                <a:off x="5625497" y="4918015"/>
                <a:ext cx="112007" cy="146290"/>
              </a:xfrm>
              <a:custGeom>
                <a:rect b="b" l="l" r="r" t="t"/>
                <a:pathLst>
                  <a:path extrusionOk="0" h="448" w="343">
                    <a:moveTo>
                      <a:pt x="19" y="442"/>
                    </a:moveTo>
                    <a:cubicBezTo>
                      <a:pt x="46" y="389"/>
                      <a:pt x="77" y="338"/>
                      <a:pt x="110" y="288"/>
                    </a:cubicBezTo>
                    <a:cubicBezTo>
                      <a:pt x="175" y="190"/>
                      <a:pt x="248" y="94"/>
                      <a:pt x="339" y="18"/>
                    </a:cubicBezTo>
                    <a:cubicBezTo>
                      <a:pt x="349" y="9"/>
                      <a:pt x="336" y="-6"/>
                      <a:pt x="327" y="2"/>
                    </a:cubicBezTo>
                    <a:cubicBezTo>
                      <a:pt x="235" y="80"/>
                      <a:pt x="160" y="176"/>
                      <a:pt x="94" y="277"/>
                    </a:cubicBezTo>
                    <a:cubicBezTo>
                      <a:pt x="60" y="328"/>
                      <a:pt x="28" y="380"/>
                      <a:pt x="1" y="435"/>
                    </a:cubicBezTo>
                    <a:cubicBezTo>
                      <a:pt x="-5" y="446"/>
                      <a:pt x="13" y="454"/>
                      <a:pt x="19" y="4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4" name="Google Shape;4424;p30"/>
              <p:cNvSpPr/>
              <p:nvPr/>
            </p:nvSpPr>
            <p:spPr>
              <a:xfrm>
                <a:off x="5562799" y="4897443"/>
                <a:ext cx="157397" cy="70533"/>
              </a:xfrm>
              <a:custGeom>
                <a:rect b="b" l="l" r="r" t="t"/>
                <a:pathLst>
                  <a:path extrusionOk="0" h="216" w="482">
                    <a:moveTo>
                      <a:pt x="13" y="215"/>
                    </a:moveTo>
                    <a:cubicBezTo>
                      <a:pt x="148" y="157"/>
                      <a:pt x="283" y="100"/>
                      <a:pt x="419" y="43"/>
                    </a:cubicBezTo>
                    <a:cubicBezTo>
                      <a:pt x="438" y="35"/>
                      <a:pt x="457" y="27"/>
                      <a:pt x="476" y="19"/>
                    </a:cubicBezTo>
                    <a:cubicBezTo>
                      <a:pt x="488" y="14"/>
                      <a:pt x="480" y="-4"/>
                      <a:pt x="468" y="1"/>
                    </a:cubicBezTo>
                    <a:cubicBezTo>
                      <a:pt x="333" y="58"/>
                      <a:pt x="198" y="115"/>
                      <a:pt x="63" y="172"/>
                    </a:cubicBezTo>
                    <a:cubicBezTo>
                      <a:pt x="44" y="180"/>
                      <a:pt x="24" y="188"/>
                      <a:pt x="5" y="196"/>
                    </a:cubicBezTo>
                    <a:cubicBezTo>
                      <a:pt x="-6" y="201"/>
                      <a:pt x="1" y="220"/>
                      <a:pt x="13" y="2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5" name="Google Shape;4425;p30"/>
              <p:cNvSpPr/>
              <p:nvPr/>
            </p:nvSpPr>
            <p:spPr>
              <a:xfrm>
                <a:off x="5538308" y="4851728"/>
                <a:ext cx="180582" cy="29715"/>
              </a:xfrm>
              <a:custGeom>
                <a:rect b="b" l="l" r="r" t="t"/>
                <a:pathLst>
                  <a:path extrusionOk="0" h="91" w="553">
                    <a:moveTo>
                      <a:pt x="14" y="0"/>
                    </a:moveTo>
                    <a:cubicBezTo>
                      <a:pt x="70" y="18"/>
                      <a:pt x="129" y="31"/>
                      <a:pt x="187" y="43"/>
                    </a:cubicBezTo>
                    <a:cubicBezTo>
                      <a:pt x="303" y="65"/>
                      <a:pt x="423" y="79"/>
                      <a:pt x="541" y="67"/>
                    </a:cubicBezTo>
                    <a:cubicBezTo>
                      <a:pt x="554" y="66"/>
                      <a:pt x="557" y="86"/>
                      <a:pt x="544" y="87"/>
                    </a:cubicBezTo>
                    <a:cubicBezTo>
                      <a:pt x="424" y="99"/>
                      <a:pt x="302" y="85"/>
                      <a:pt x="185" y="62"/>
                    </a:cubicBezTo>
                    <a:cubicBezTo>
                      <a:pt x="125" y="51"/>
                      <a:pt x="64" y="37"/>
                      <a:pt x="6" y="19"/>
                    </a:cubicBezTo>
                    <a:cubicBezTo>
                      <a:pt x="-6" y="15"/>
                      <a:pt x="1" y="-4"/>
                      <a:pt x="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6" name="Google Shape;4426;p30"/>
              <p:cNvSpPr/>
              <p:nvPr/>
            </p:nvSpPr>
            <p:spPr>
              <a:xfrm>
                <a:off x="5561493" y="4826911"/>
                <a:ext cx="197563" cy="211598"/>
              </a:xfrm>
              <a:custGeom>
                <a:rect b="b" l="l" r="r" t="t"/>
                <a:pathLst>
                  <a:path extrusionOk="0" h="648" w="605">
                    <a:moveTo>
                      <a:pt x="94" y="14"/>
                    </a:moveTo>
                    <a:cubicBezTo>
                      <a:pt x="67" y="67"/>
                      <a:pt x="351" y="150"/>
                      <a:pt x="351" y="150"/>
                    </a:cubicBezTo>
                    <a:cubicBezTo>
                      <a:pt x="351" y="150"/>
                      <a:pt x="8" y="136"/>
                      <a:pt x="0" y="222"/>
                    </a:cubicBezTo>
                    <a:cubicBezTo>
                      <a:pt x="-8" y="308"/>
                      <a:pt x="386" y="264"/>
                      <a:pt x="386" y="264"/>
                    </a:cubicBezTo>
                    <a:cubicBezTo>
                      <a:pt x="386" y="264"/>
                      <a:pt x="80" y="516"/>
                      <a:pt x="147" y="570"/>
                    </a:cubicBezTo>
                    <a:cubicBezTo>
                      <a:pt x="214" y="625"/>
                      <a:pt x="443" y="368"/>
                      <a:pt x="443" y="368"/>
                    </a:cubicBezTo>
                    <a:cubicBezTo>
                      <a:pt x="443" y="368"/>
                      <a:pt x="305" y="630"/>
                      <a:pt x="362" y="647"/>
                    </a:cubicBezTo>
                    <a:cubicBezTo>
                      <a:pt x="419" y="664"/>
                      <a:pt x="605" y="309"/>
                      <a:pt x="605" y="309"/>
                    </a:cubicBezTo>
                    <a:lnTo>
                      <a:pt x="556" y="192"/>
                    </a:lnTo>
                    <a:lnTo>
                      <a:pt x="507" y="75"/>
                    </a:lnTo>
                    <a:cubicBezTo>
                      <a:pt x="507" y="75"/>
                      <a:pt x="122" y="-39"/>
                      <a:pt x="95" y="14"/>
                    </a:cubicBezTo>
                    <a:lnTo>
                      <a:pt x="94" y="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7" name="Google Shape;4427;p30"/>
              <p:cNvSpPr/>
              <p:nvPr/>
            </p:nvSpPr>
            <p:spPr>
              <a:xfrm>
                <a:off x="5606557" y="5044060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38" y="5"/>
                    </a:moveTo>
                    <a:cubicBezTo>
                      <a:pt x="69" y="-8"/>
                      <a:pt x="105" y="6"/>
                      <a:pt x="118" y="38"/>
                    </a:cubicBezTo>
                    <a:cubicBezTo>
                      <a:pt x="131" y="69"/>
                      <a:pt x="117" y="105"/>
                      <a:pt x="85" y="118"/>
                    </a:cubicBezTo>
                    <a:cubicBezTo>
                      <a:pt x="54" y="131"/>
                      <a:pt x="18" y="116"/>
                      <a:pt x="5" y="85"/>
                    </a:cubicBezTo>
                    <a:cubicBezTo>
                      <a:pt x="-8" y="54"/>
                      <a:pt x="6" y="18"/>
                      <a:pt x="38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8" name="Google Shape;4428;p30"/>
              <p:cNvSpPr/>
              <p:nvPr/>
            </p:nvSpPr>
            <p:spPr>
              <a:xfrm>
                <a:off x="5606884" y="5044060"/>
                <a:ext cx="39839" cy="34287"/>
              </a:xfrm>
              <a:custGeom>
                <a:rect b="b" l="l" r="r" t="t"/>
                <a:pathLst>
                  <a:path extrusionOk="0" h="105" w="122">
                    <a:moveTo>
                      <a:pt x="0" y="51"/>
                    </a:moveTo>
                    <a:cubicBezTo>
                      <a:pt x="6" y="45"/>
                      <a:pt x="12" y="41"/>
                      <a:pt x="20" y="38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5"/>
                    </a:cubicBezTo>
                    <a:cubicBezTo>
                      <a:pt x="121" y="87"/>
                      <a:pt x="127" y="61"/>
                      <a:pt x="117" y="38"/>
                    </a:cubicBezTo>
                    <a:cubicBezTo>
                      <a:pt x="104" y="6"/>
                      <a:pt x="68" y="-8"/>
                      <a:pt x="37" y="5"/>
                    </a:cubicBezTo>
                    <a:cubicBezTo>
                      <a:pt x="17" y="13"/>
                      <a:pt x="4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29" name="Google Shape;4429;p30"/>
              <p:cNvSpPr/>
              <p:nvPr/>
            </p:nvSpPr>
            <p:spPr>
              <a:xfrm>
                <a:off x="5544186" y="4946751"/>
                <a:ext cx="40166" cy="40164"/>
              </a:xfrm>
              <a:custGeom>
                <a:rect b="b" l="l" r="r" t="t"/>
                <a:pathLst>
                  <a:path extrusionOk="0" h="123" w="123">
                    <a:moveTo>
                      <a:pt x="37" y="5"/>
                    </a:moveTo>
                    <a:cubicBezTo>
                      <a:pt x="69" y="-8"/>
                      <a:pt x="105" y="7"/>
                      <a:pt x="118" y="38"/>
                    </a:cubicBezTo>
                    <a:cubicBezTo>
                      <a:pt x="131" y="70"/>
                      <a:pt x="116" y="105"/>
                      <a:pt x="85" y="118"/>
                    </a:cubicBezTo>
                    <a:cubicBezTo>
                      <a:pt x="54" y="131"/>
                      <a:pt x="18" y="116"/>
                      <a:pt x="5" y="85"/>
                    </a:cubicBezTo>
                    <a:cubicBezTo>
                      <a:pt x="-8" y="54"/>
                      <a:pt x="6" y="18"/>
                      <a:pt x="3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0" name="Google Shape;4430;p30"/>
              <p:cNvSpPr/>
              <p:nvPr/>
            </p:nvSpPr>
            <p:spPr>
              <a:xfrm>
                <a:off x="5544513" y="4946751"/>
                <a:ext cx="39839" cy="34287"/>
              </a:xfrm>
              <a:custGeom>
                <a:rect b="b" l="l" r="r" t="t"/>
                <a:pathLst>
                  <a:path extrusionOk="0" h="105" w="122">
                    <a:moveTo>
                      <a:pt x="0" y="51"/>
                    </a:moveTo>
                    <a:cubicBezTo>
                      <a:pt x="5" y="45"/>
                      <a:pt x="12" y="41"/>
                      <a:pt x="20" y="37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5"/>
                    </a:cubicBezTo>
                    <a:cubicBezTo>
                      <a:pt x="121" y="87"/>
                      <a:pt x="127" y="61"/>
                      <a:pt x="117" y="38"/>
                    </a:cubicBezTo>
                    <a:cubicBezTo>
                      <a:pt x="104" y="6"/>
                      <a:pt x="68" y="-8"/>
                      <a:pt x="36" y="5"/>
                    </a:cubicBezTo>
                    <a:cubicBezTo>
                      <a:pt x="17" y="13"/>
                      <a:pt x="3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31" name="Google Shape;4431;p30"/>
              <p:cNvSpPr/>
              <p:nvPr/>
            </p:nvSpPr>
            <p:spPr>
              <a:xfrm>
                <a:off x="5517735" y="4833115"/>
                <a:ext cx="39839" cy="40164"/>
              </a:xfrm>
              <a:custGeom>
                <a:rect b="b" l="l" r="r" t="t"/>
                <a:pathLst>
                  <a:path extrusionOk="0" h="123" w="122">
                    <a:moveTo>
                      <a:pt x="37" y="5"/>
                    </a:moveTo>
                    <a:cubicBezTo>
                      <a:pt x="68" y="-8"/>
                      <a:pt x="104" y="6"/>
                      <a:pt x="117" y="37"/>
                    </a:cubicBezTo>
                    <a:cubicBezTo>
                      <a:pt x="130" y="69"/>
                      <a:pt x="116" y="105"/>
                      <a:pt x="85" y="118"/>
                    </a:cubicBezTo>
                    <a:cubicBezTo>
                      <a:pt x="53" y="131"/>
                      <a:pt x="17" y="116"/>
                      <a:pt x="4" y="85"/>
                    </a:cubicBezTo>
                    <a:cubicBezTo>
                      <a:pt x="-9" y="54"/>
                      <a:pt x="6" y="18"/>
                      <a:pt x="37" y="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2" name="Google Shape;4432;p30"/>
              <p:cNvSpPr/>
              <p:nvPr/>
            </p:nvSpPr>
            <p:spPr>
              <a:xfrm>
                <a:off x="5517735" y="4833115"/>
                <a:ext cx="39839" cy="33960"/>
              </a:xfrm>
              <a:custGeom>
                <a:rect b="b" l="l" r="r" t="t"/>
                <a:pathLst>
                  <a:path extrusionOk="0" h="104" w="122">
                    <a:moveTo>
                      <a:pt x="0" y="51"/>
                    </a:moveTo>
                    <a:cubicBezTo>
                      <a:pt x="6" y="45"/>
                      <a:pt x="12" y="41"/>
                      <a:pt x="20" y="37"/>
                    </a:cubicBezTo>
                    <a:cubicBezTo>
                      <a:pt x="51" y="24"/>
                      <a:pt x="87" y="39"/>
                      <a:pt x="100" y="70"/>
                    </a:cubicBezTo>
                    <a:cubicBezTo>
                      <a:pt x="105" y="81"/>
                      <a:pt x="106" y="93"/>
                      <a:pt x="104" y="104"/>
                    </a:cubicBezTo>
                    <a:cubicBezTo>
                      <a:pt x="121" y="87"/>
                      <a:pt x="127" y="61"/>
                      <a:pt x="117" y="37"/>
                    </a:cubicBezTo>
                    <a:cubicBezTo>
                      <a:pt x="104" y="6"/>
                      <a:pt x="68" y="-8"/>
                      <a:pt x="37" y="5"/>
                    </a:cubicBezTo>
                    <a:cubicBezTo>
                      <a:pt x="17" y="13"/>
                      <a:pt x="4" y="31"/>
                      <a:pt x="0" y="5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33" name="Google Shape;4433;p30"/>
              <p:cNvSpPr/>
              <p:nvPr/>
            </p:nvSpPr>
            <p:spPr>
              <a:xfrm>
                <a:off x="5720524" y="4829196"/>
                <a:ext cx="115599" cy="98615"/>
              </a:xfrm>
              <a:custGeom>
                <a:rect b="b" l="l" r="r" t="t"/>
                <a:pathLst>
                  <a:path extrusionOk="0" h="302" w="354">
                    <a:moveTo>
                      <a:pt x="118" y="302"/>
                    </a:moveTo>
                    <a:cubicBezTo>
                      <a:pt x="118" y="302"/>
                      <a:pt x="405" y="199"/>
                      <a:pt x="346" y="59"/>
                    </a:cubicBezTo>
                    <a:cubicBezTo>
                      <a:pt x="287" y="-82"/>
                      <a:pt x="21" y="72"/>
                      <a:pt x="21" y="72"/>
                    </a:cubicBezTo>
                    <a:cubicBezTo>
                      <a:pt x="21" y="72"/>
                      <a:pt x="-67" y="227"/>
                      <a:pt x="118" y="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4" name="Google Shape;4434;p30"/>
              <p:cNvSpPr/>
              <p:nvPr/>
            </p:nvSpPr>
            <p:spPr>
              <a:xfrm>
                <a:off x="5720850" y="4829196"/>
                <a:ext cx="115272" cy="52899"/>
              </a:xfrm>
              <a:custGeom>
                <a:rect b="b" l="l" r="r" t="t"/>
                <a:pathLst>
                  <a:path extrusionOk="0" h="162" w="353">
                    <a:moveTo>
                      <a:pt x="20" y="72"/>
                    </a:moveTo>
                    <a:cubicBezTo>
                      <a:pt x="20" y="72"/>
                      <a:pt x="-3" y="112"/>
                      <a:pt x="0" y="162"/>
                    </a:cubicBezTo>
                    <a:cubicBezTo>
                      <a:pt x="1" y="158"/>
                      <a:pt x="3" y="156"/>
                      <a:pt x="3" y="156"/>
                    </a:cubicBezTo>
                    <a:cubicBezTo>
                      <a:pt x="3" y="156"/>
                      <a:pt x="268" y="2"/>
                      <a:pt x="327" y="143"/>
                    </a:cubicBezTo>
                    <a:cubicBezTo>
                      <a:pt x="329" y="148"/>
                      <a:pt x="330" y="154"/>
                      <a:pt x="332" y="159"/>
                    </a:cubicBezTo>
                    <a:cubicBezTo>
                      <a:pt x="352" y="129"/>
                      <a:pt x="360" y="95"/>
                      <a:pt x="345" y="59"/>
                    </a:cubicBezTo>
                    <a:cubicBezTo>
                      <a:pt x="286" y="-82"/>
                      <a:pt x="20" y="72"/>
                      <a:pt x="20" y="72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12075" lIns="81625" spcFirstLastPara="1" rIns="81625" wrap="square" tIns="120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35" name="Google Shape;4435;p30"/>
              <p:cNvSpPr/>
              <p:nvPr/>
            </p:nvSpPr>
            <p:spPr>
              <a:xfrm>
                <a:off x="5402789" y="4483064"/>
                <a:ext cx="231850" cy="165556"/>
              </a:xfrm>
              <a:custGeom>
                <a:rect b="b" l="l" r="r" t="t"/>
                <a:pathLst>
                  <a:path extrusionOk="0" h="507" w="710">
                    <a:moveTo>
                      <a:pt x="710" y="493"/>
                    </a:moveTo>
                    <a:cubicBezTo>
                      <a:pt x="710" y="493"/>
                      <a:pt x="299" y="638"/>
                      <a:pt x="0" y="0"/>
                    </a:cubicBezTo>
                    <a:cubicBezTo>
                      <a:pt x="0" y="0"/>
                      <a:pt x="491" y="53"/>
                      <a:pt x="710" y="49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6" name="Google Shape;4436;p30"/>
              <p:cNvSpPr/>
              <p:nvPr/>
            </p:nvSpPr>
            <p:spPr>
              <a:xfrm>
                <a:off x="5402789" y="4483064"/>
                <a:ext cx="231850" cy="164250"/>
              </a:xfrm>
              <a:custGeom>
                <a:rect b="b" l="l" r="r" t="t"/>
                <a:pathLst>
                  <a:path extrusionOk="0" h="503" w="710">
                    <a:moveTo>
                      <a:pt x="28" y="56"/>
                    </a:moveTo>
                    <a:cubicBezTo>
                      <a:pt x="155" y="83"/>
                      <a:pt x="485" y="180"/>
                      <a:pt x="665" y="503"/>
                    </a:cubicBezTo>
                    <a:cubicBezTo>
                      <a:pt x="693" y="499"/>
                      <a:pt x="710" y="493"/>
                      <a:pt x="710" y="493"/>
                    </a:cubicBezTo>
                    <a:cubicBezTo>
                      <a:pt x="491" y="53"/>
                      <a:pt x="0" y="0"/>
                      <a:pt x="0" y="0"/>
                    </a:cubicBezTo>
                    <a:cubicBezTo>
                      <a:pt x="9" y="19"/>
                      <a:pt x="18" y="38"/>
                      <a:pt x="28" y="56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37" name="Google Shape;4437;p30"/>
              <p:cNvSpPr/>
              <p:nvPr/>
            </p:nvSpPr>
            <p:spPr>
              <a:xfrm>
                <a:off x="5647703" y="4647967"/>
                <a:ext cx="257975" cy="128657"/>
              </a:xfrm>
              <a:custGeom>
                <a:rect b="b" l="l" r="r" t="t"/>
                <a:pathLst>
                  <a:path extrusionOk="0" h="394" w="790">
                    <a:moveTo>
                      <a:pt x="790" y="41"/>
                    </a:moveTo>
                    <a:cubicBezTo>
                      <a:pt x="790" y="41"/>
                      <a:pt x="413" y="-178"/>
                      <a:pt x="0" y="393"/>
                    </a:cubicBezTo>
                    <a:cubicBezTo>
                      <a:pt x="0" y="393"/>
                      <a:pt x="493" y="433"/>
                      <a:pt x="790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8" name="Google Shape;4438;p30"/>
              <p:cNvSpPr/>
              <p:nvPr/>
            </p:nvSpPr>
            <p:spPr>
              <a:xfrm>
                <a:off x="5647703" y="4655477"/>
                <a:ext cx="257975" cy="121146"/>
              </a:xfrm>
              <a:custGeom>
                <a:rect b="b" l="l" r="r" t="t"/>
                <a:pathLst>
                  <a:path extrusionOk="0" h="371" w="790">
                    <a:moveTo>
                      <a:pt x="38" y="320"/>
                    </a:moveTo>
                    <a:cubicBezTo>
                      <a:pt x="168" y="318"/>
                      <a:pt x="510" y="283"/>
                      <a:pt x="747" y="0"/>
                    </a:cubicBezTo>
                    <a:cubicBezTo>
                      <a:pt x="774" y="9"/>
                      <a:pt x="790" y="18"/>
                      <a:pt x="790" y="18"/>
                    </a:cubicBezTo>
                    <a:cubicBezTo>
                      <a:pt x="493" y="410"/>
                      <a:pt x="0" y="370"/>
                      <a:pt x="0" y="370"/>
                    </a:cubicBezTo>
                    <a:cubicBezTo>
                      <a:pt x="13" y="353"/>
                      <a:pt x="25" y="336"/>
                      <a:pt x="38" y="32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39" name="Google Shape;4439;p30"/>
              <p:cNvSpPr/>
              <p:nvPr/>
            </p:nvSpPr>
            <p:spPr>
              <a:xfrm>
                <a:off x="5761016" y="4318488"/>
                <a:ext cx="128008" cy="252089"/>
              </a:xfrm>
              <a:custGeom>
                <a:rect b="b" l="l" r="r" t="t"/>
                <a:pathLst>
                  <a:path extrusionOk="0" h="772" w="392">
                    <a:moveTo>
                      <a:pt x="391" y="772"/>
                    </a:moveTo>
                    <a:cubicBezTo>
                      <a:pt x="391" y="772"/>
                      <a:pt x="-39" y="703"/>
                      <a:pt x="3" y="0"/>
                    </a:cubicBezTo>
                    <a:cubicBezTo>
                      <a:pt x="3" y="0"/>
                      <a:pt x="409" y="281"/>
                      <a:pt x="391" y="77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0" name="Google Shape;4440;p30"/>
              <p:cNvSpPr/>
              <p:nvPr/>
            </p:nvSpPr>
            <p:spPr>
              <a:xfrm>
                <a:off x="5761016" y="4318488"/>
                <a:ext cx="128008" cy="252089"/>
              </a:xfrm>
              <a:custGeom>
                <a:rect b="b" l="l" r="r" t="t"/>
                <a:pathLst>
                  <a:path extrusionOk="0" h="772" w="392">
                    <a:moveTo>
                      <a:pt x="0" y="63"/>
                    </a:moveTo>
                    <a:cubicBezTo>
                      <a:pt x="100" y="147"/>
                      <a:pt x="343" y="390"/>
                      <a:pt x="347" y="760"/>
                    </a:cubicBezTo>
                    <a:cubicBezTo>
                      <a:pt x="374" y="770"/>
                      <a:pt x="391" y="772"/>
                      <a:pt x="391" y="772"/>
                    </a:cubicBezTo>
                    <a:cubicBezTo>
                      <a:pt x="409" y="281"/>
                      <a:pt x="3" y="0"/>
                      <a:pt x="3" y="0"/>
                    </a:cubicBezTo>
                    <a:cubicBezTo>
                      <a:pt x="2" y="21"/>
                      <a:pt x="1" y="42"/>
                      <a:pt x="0" y="6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41" name="Google Shape;4441;p30"/>
              <p:cNvSpPr/>
              <p:nvPr/>
            </p:nvSpPr>
            <p:spPr>
              <a:xfrm>
                <a:off x="6062096" y="4727316"/>
                <a:ext cx="252750" cy="136494"/>
              </a:xfrm>
              <a:custGeom>
                <a:rect b="b" l="l" r="r" t="t"/>
                <a:pathLst>
                  <a:path extrusionOk="0" h="418" w="774">
                    <a:moveTo>
                      <a:pt x="774" y="33"/>
                    </a:moveTo>
                    <a:cubicBezTo>
                      <a:pt x="774" y="33"/>
                      <a:pt x="389" y="-169"/>
                      <a:pt x="0" y="418"/>
                    </a:cubicBezTo>
                    <a:cubicBezTo>
                      <a:pt x="0" y="418"/>
                      <a:pt x="494" y="437"/>
                      <a:pt x="774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2" name="Google Shape;4442;p30"/>
              <p:cNvSpPr/>
              <p:nvPr/>
            </p:nvSpPr>
            <p:spPr>
              <a:xfrm>
                <a:off x="6062096" y="4732867"/>
                <a:ext cx="252750" cy="130943"/>
              </a:xfrm>
              <a:custGeom>
                <a:rect b="b" l="l" r="r" t="t"/>
                <a:pathLst>
                  <a:path extrusionOk="0" h="401" w="774">
                    <a:moveTo>
                      <a:pt x="36" y="350"/>
                    </a:moveTo>
                    <a:cubicBezTo>
                      <a:pt x="166" y="342"/>
                      <a:pt x="506" y="293"/>
                      <a:pt x="731" y="0"/>
                    </a:cubicBezTo>
                    <a:cubicBezTo>
                      <a:pt x="759" y="8"/>
                      <a:pt x="774" y="16"/>
                      <a:pt x="774" y="16"/>
                    </a:cubicBezTo>
                    <a:cubicBezTo>
                      <a:pt x="494" y="420"/>
                      <a:pt x="0" y="401"/>
                      <a:pt x="0" y="401"/>
                    </a:cubicBezTo>
                    <a:cubicBezTo>
                      <a:pt x="12" y="383"/>
                      <a:pt x="24" y="366"/>
                      <a:pt x="36" y="350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3" name="Google Shape;4443;p30"/>
              <p:cNvSpPr/>
              <p:nvPr/>
            </p:nvSpPr>
            <p:spPr>
              <a:xfrm>
                <a:off x="6114018" y="4569924"/>
                <a:ext cx="130947" cy="148249"/>
              </a:xfrm>
              <a:custGeom>
                <a:rect b="b" l="l" r="r" t="t"/>
                <a:pathLst>
                  <a:path extrusionOk="0" h="454" w="401">
                    <a:moveTo>
                      <a:pt x="401" y="454"/>
                    </a:moveTo>
                    <a:cubicBezTo>
                      <a:pt x="401" y="454"/>
                      <a:pt x="98" y="484"/>
                      <a:pt x="0" y="0"/>
                    </a:cubicBezTo>
                    <a:cubicBezTo>
                      <a:pt x="0" y="0"/>
                      <a:pt x="326" y="118"/>
                      <a:pt x="401" y="4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44" name="Google Shape;4444;p30"/>
              <p:cNvSpPr/>
              <p:nvPr/>
            </p:nvSpPr>
            <p:spPr>
              <a:xfrm>
                <a:off x="6114018" y="4569924"/>
                <a:ext cx="130947" cy="148249"/>
              </a:xfrm>
              <a:custGeom>
                <a:rect b="b" l="l" r="r" t="t"/>
                <a:pathLst>
                  <a:path extrusionOk="0" h="454" w="401">
                    <a:moveTo>
                      <a:pt x="10" y="43"/>
                    </a:moveTo>
                    <a:cubicBezTo>
                      <a:pt x="92" y="82"/>
                      <a:pt x="300" y="203"/>
                      <a:pt x="369" y="453"/>
                    </a:cubicBezTo>
                    <a:cubicBezTo>
                      <a:pt x="389" y="455"/>
                      <a:pt x="401" y="454"/>
                      <a:pt x="401" y="454"/>
                    </a:cubicBezTo>
                    <a:cubicBezTo>
                      <a:pt x="326" y="118"/>
                      <a:pt x="0" y="0"/>
                      <a:pt x="0" y="0"/>
                    </a:cubicBezTo>
                    <a:cubicBezTo>
                      <a:pt x="3" y="14"/>
                      <a:pt x="7" y="29"/>
                      <a:pt x="10" y="43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5" name="Google Shape;4445;p30"/>
              <p:cNvSpPr/>
              <p:nvPr/>
            </p:nvSpPr>
            <p:spPr>
              <a:xfrm>
                <a:off x="6329215" y="4502330"/>
                <a:ext cx="142049" cy="274294"/>
              </a:xfrm>
              <a:custGeom>
                <a:rect b="b" l="l" r="r" t="t"/>
                <a:pathLst>
                  <a:path extrusionOk="0" h="840" w="435">
                    <a:moveTo>
                      <a:pt x="434" y="840"/>
                    </a:moveTo>
                    <a:cubicBezTo>
                      <a:pt x="434" y="840"/>
                      <a:pt x="-46" y="766"/>
                      <a:pt x="3" y="0"/>
                    </a:cubicBezTo>
                    <a:cubicBezTo>
                      <a:pt x="3" y="0"/>
                      <a:pt x="456" y="305"/>
                      <a:pt x="434" y="8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46" name="Google Shape;4446;p30"/>
              <p:cNvSpPr/>
              <p:nvPr/>
            </p:nvSpPr>
            <p:spPr>
              <a:xfrm>
                <a:off x="6329215" y="4502330"/>
                <a:ext cx="142049" cy="274294"/>
              </a:xfrm>
              <a:custGeom>
                <a:rect b="b" l="l" r="r" t="t"/>
                <a:pathLst>
                  <a:path extrusionOk="0" h="840" w="435">
                    <a:moveTo>
                      <a:pt x="0" y="69"/>
                    </a:moveTo>
                    <a:cubicBezTo>
                      <a:pt x="111" y="160"/>
                      <a:pt x="381" y="424"/>
                      <a:pt x="385" y="826"/>
                    </a:cubicBezTo>
                    <a:cubicBezTo>
                      <a:pt x="415" y="837"/>
                      <a:pt x="434" y="840"/>
                      <a:pt x="434" y="840"/>
                    </a:cubicBezTo>
                    <a:cubicBezTo>
                      <a:pt x="456" y="305"/>
                      <a:pt x="3" y="0"/>
                      <a:pt x="3" y="0"/>
                    </a:cubicBezTo>
                    <a:cubicBezTo>
                      <a:pt x="1" y="24"/>
                      <a:pt x="0" y="47"/>
                      <a:pt x="0" y="69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47" name="Google Shape;4447;p30"/>
            <p:cNvGrpSpPr/>
            <p:nvPr/>
          </p:nvGrpSpPr>
          <p:grpSpPr>
            <a:xfrm>
              <a:off x="5937354" y="3832597"/>
              <a:ext cx="930669" cy="1025662"/>
              <a:chOff x="7461354" y="3832597"/>
              <a:chExt cx="930669" cy="1025662"/>
            </a:xfrm>
          </p:grpSpPr>
          <p:sp>
            <p:nvSpPr>
              <p:cNvPr id="4448" name="Google Shape;4448;p30"/>
              <p:cNvSpPr/>
              <p:nvPr/>
            </p:nvSpPr>
            <p:spPr>
              <a:xfrm>
                <a:off x="7549849" y="3832597"/>
                <a:ext cx="499621" cy="413400"/>
              </a:xfrm>
              <a:custGeom>
                <a:rect b="b" l="l" r="r" t="t"/>
                <a:pathLst>
                  <a:path extrusionOk="0" h="1266" w="1530">
                    <a:moveTo>
                      <a:pt x="1365" y="43"/>
                    </a:moveTo>
                    <a:cubicBezTo>
                      <a:pt x="960" y="-124"/>
                      <a:pt x="962" y="239"/>
                      <a:pt x="711" y="340"/>
                    </a:cubicBezTo>
                    <a:cubicBezTo>
                      <a:pt x="457" y="432"/>
                      <a:pt x="216" y="161"/>
                      <a:pt x="27" y="555"/>
                    </a:cubicBezTo>
                    <a:cubicBezTo>
                      <a:pt x="-173" y="972"/>
                      <a:pt x="815" y="1266"/>
                      <a:pt x="815" y="1266"/>
                    </a:cubicBezTo>
                    <a:lnTo>
                      <a:pt x="1025" y="1158"/>
                    </a:lnTo>
                    <a:lnTo>
                      <a:pt x="1253" y="1098"/>
                    </a:lnTo>
                    <a:cubicBezTo>
                      <a:pt x="1253" y="1098"/>
                      <a:pt x="1792" y="220"/>
                      <a:pt x="1365" y="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9" name="Google Shape;4449;p30"/>
              <p:cNvSpPr/>
              <p:nvPr/>
            </p:nvSpPr>
            <p:spPr>
              <a:xfrm>
                <a:off x="7628548" y="3922069"/>
                <a:ext cx="383370" cy="317397"/>
              </a:xfrm>
              <a:custGeom>
                <a:rect b="b" l="l" r="r" t="t"/>
                <a:pathLst>
                  <a:path extrusionOk="0" h="972" w="1174">
                    <a:moveTo>
                      <a:pt x="1047" y="33"/>
                    </a:moveTo>
                    <a:cubicBezTo>
                      <a:pt x="736" y="-95"/>
                      <a:pt x="738" y="184"/>
                      <a:pt x="545" y="261"/>
                    </a:cubicBezTo>
                    <a:cubicBezTo>
                      <a:pt x="350" y="332"/>
                      <a:pt x="165" y="124"/>
                      <a:pt x="20" y="427"/>
                    </a:cubicBezTo>
                    <a:cubicBezTo>
                      <a:pt x="-134" y="747"/>
                      <a:pt x="625" y="972"/>
                      <a:pt x="625" y="972"/>
                    </a:cubicBezTo>
                    <a:lnTo>
                      <a:pt x="786" y="889"/>
                    </a:lnTo>
                    <a:lnTo>
                      <a:pt x="961" y="843"/>
                    </a:lnTo>
                    <a:cubicBezTo>
                      <a:pt x="961" y="843"/>
                      <a:pt x="1375" y="169"/>
                      <a:pt x="1047" y="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0" name="Google Shape;4450;p30"/>
              <p:cNvSpPr/>
              <p:nvPr/>
            </p:nvSpPr>
            <p:spPr>
              <a:xfrm>
                <a:off x="7461354" y="4085012"/>
                <a:ext cx="349082" cy="520831"/>
              </a:xfrm>
              <a:custGeom>
                <a:rect b="b" l="l" r="r" t="t"/>
                <a:pathLst>
                  <a:path extrusionOk="0" h="1595" w="1069">
                    <a:moveTo>
                      <a:pt x="124" y="81"/>
                    </a:moveTo>
                    <a:cubicBezTo>
                      <a:pt x="-176" y="399"/>
                      <a:pt x="163" y="527"/>
                      <a:pt x="168" y="797"/>
                    </a:cubicBezTo>
                    <a:cubicBezTo>
                      <a:pt x="163" y="1067"/>
                      <a:pt x="-176" y="1196"/>
                      <a:pt x="124" y="1514"/>
                    </a:cubicBezTo>
                    <a:cubicBezTo>
                      <a:pt x="442" y="1850"/>
                      <a:pt x="1069" y="1032"/>
                      <a:pt x="1069" y="1032"/>
                    </a:cubicBezTo>
                    <a:lnTo>
                      <a:pt x="1044" y="797"/>
                    </a:lnTo>
                    <a:lnTo>
                      <a:pt x="1069" y="563"/>
                    </a:lnTo>
                    <a:cubicBezTo>
                      <a:pt x="1069" y="563"/>
                      <a:pt x="442" y="-255"/>
                      <a:pt x="124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1" name="Google Shape;4451;p30"/>
              <p:cNvSpPr/>
              <p:nvPr/>
            </p:nvSpPr>
            <p:spPr>
              <a:xfrm>
                <a:off x="7542665" y="4145422"/>
                <a:ext cx="267771" cy="399685"/>
              </a:xfrm>
              <a:custGeom>
                <a:rect b="b" l="l" r="r" t="t"/>
                <a:pathLst>
                  <a:path extrusionOk="0" h="1224" w="820">
                    <a:moveTo>
                      <a:pt x="95" y="62"/>
                    </a:moveTo>
                    <a:cubicBezTo>
                      <a:pt x="-136" y="306"/>
                      <a:pt x="124" y="405"/>
                      <a:pt x="128" y="612"/>
                    </a:cubicBezTo>
                    <a:cubicBezTo>
                      <a:pt x="124" y="820"/>
                      <a:pt x="-136" y="918"/>
                      <a:pt x="95" y="1162"/>
                    </a:cubicBezTo>
                    <a:cubicBezTo>
                      <a:pt x="339" y="1420"/>
                      <a:pt x="820" y="792"/>
                      <a:pt x="820" y="792"/>
                    </a:cubicBezTo>
                    <a:lnTo>
                      <a:pt x="801" y="612"/>
                    </a:lnTo>
                    <a:lnTo>
                      <a:pt x="820" y="432"/>
                    </a:lnTo>
                    <a:cubicBezTo>
                      <a:pt x="820" y="432"/>
                      <a:pt x="339" y="-196"/>
                      <a:pt x="95" y="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52" name="Google Shape;4452;p30"/>
              <p:cNvSpPr/>
              <p:nvPr/>
            </p:nvSpPr>
            <p:spPr>
              <a:xfrm>
                <a:off x="7620057" y="4236527"/>
                <a:ext cx="196583" cy="238701"/>
              </a:xfrm>
              <a:custGeom>
                <a:rect b="b" l="l" r="r" t="t"/>
                <a:pathLst>
                  <a:path extrusionOk="0" h="731" w="602">
                    <a:moveTo>
                      <a:pt x="586" y="464"/>
                    </a:moveTo>
                    <a:cubicBezTo>
                      <a:pt x="586" y="464"/>
                      <a:pt x="218" y="754"/>
                      <a:pt x="179" y="729"/>
                    </a:cubicBezTo>
                    <a:cubicBezTo>
                      <a:pt x="140" y="703"/>
                      <a:pt x="478" y="443"/>
                      <a:pt x="478" y="443"/>
                    </a:cubicBezTo>
                    <a:cubicBezTo>
                      <a:pt x="478" y="443"/>
                      <a:pt x="114" y="606"/>
                      <a:pt x="68" y="566"/>
                    </a:cubicBezTo>
                    <a:cubicBezTo>
                      <a:pt x="21" y="527"/>
                      <a:pt x="409" y="349"/>
                      <a:pt x="409" y="349"/>
                    </a:cubicBezTo>
                    <a:cubicBezTo>
                      <a:pt x="409" y="349"/>
                      <a:pt x="9" y="402"/>
                      <a:pt x="0" y="337"/>
                    </a:cubicBezTo>
                    <a:cubicBezTo>
                      <a:pt x="-9" y="273"/>
                      <a:pt x="457" y="306"/>
                      <a:pt x="457" y="306"/>
                    </a:cubicBezTo>
                    <a:cubicBezTo>
                      <a:pt x="457" y="306"/>
                      <a:pt x="78" y="182"/>
                      <a:pt x="116" y="121"/>
                    </a:cubicBezTo>
                    <a:cubicBezTo>
                      <a:pt x="155" y="60"/>
                      <a:pt x="519" y="252"/>
                      <a:pt x="519" y="252"/>
                    </a:cubicBezTo>
                    <a:cubicBezTo>
                      <a:pt x="519" y="252"/>
                      <a:pt x="224" y="39"/>
                      <a:pt x="293" y="4"/>
                    </a:cubicBezTo>
                    <a:cubicBezTo>
                      <a:pt x="361" y="-32"/>
                      <a:pt x="602" y="200"/>
                      <a:pt x="602" y="200"/>
                    </a:cubicBezTo>
                    <a:lnTo>
                      <a:pt x="586" y="46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3" name="Google Shape;4453;p30"/>
              <p:cNvSpPr/>
              <p:nvPr/>
            </p:nvSpPr>
            <p:spPr>
              <a:xfrm>
                <a:off x="7719656" y="4040603"/>
                <a:ext cx="239361" cy="193965"/>
              </a:xfrm>
              <a:custGeom>
                <a:rect b="b" l="l" r="r" t="t"/>
                <a:pathLst>
                  <a:path extrusionOk="0" h="594" w="733">
                    <a:moveTo>
                      <a:pt x="392" y="594"/>
                    </a:moveTo>
                    <a:cubicBezTo>
                      <a:pt x="392" y="594"/>
                      <a:pt x="-10" y="354"/>
                      <a:pt x="0" y="309"/>
                    </a:cubicBezTo>
                    <a:cubicBezTo>
                      <a:pt x="10" y="263"/>
                      <a:pt x="374" y="486"/>
                      <a:pt x="374" y="486"/>
                    </a:cubicBezTo>
                    <a:cubicBezTo>
                      <a:pt x="374" y="486"/>
                      <a:pt x="91" y="204"/>
                      <a:pt x="112" y="146"/>
                    </a:cubicBezTo>
                    <a:cubicBezTo>
                      <a:pt x="132" y="88"/>
                      <a:pt x="437" y="388"/>
                      <a:pt x="437" y="388"/>
                    </a:cubicBezTo>
                    <a:cubicBezTo>
                      <a:pt x="437" y="388"/>
                      <a:pt x="244" y="33"/>
                      <a:pt x="301" y="1"/>
                    </a:cubicBezTo>
                    <a:cubicBezTo>
                      <a:pt x="358" y="-30"/>
                      <a:pt x="494" y="417"/>
                      <a:pt x="494" y="417"/>
                    </a:cubicBezTo>
                    <a:cubicBezTo>
                      <a:pt x="494" y="417"/>
                      <a:pt x="474" y="18"/>
                      <a:pt x="545" y="33"/>
                    </a:cubicBezTo>
                    <a:cubicBezTo>
                      <a:pt x="615" y="47"/>
                      <a:pt x="567" y="455"/>
                      <a:pt x="567" y="455"/>
                    </a:cubicBezTo>
                    <a:cubicBezTo>
                      <a:pt x="567" y="455"/>
                      <a:pt x="660" y="104"/>
                      <a:pt x="718" y="155"/>
                    </a:cubicBezTo>
                    <a:cubicBezTo>
                      <a:pt x="776" y="207"/>
                      <a:pt x="645" y="515"/>
                      <a:pt x="645" y="515"/>
                    </a:cubicBezTo>
                    <a:lnTo>
                      <a:pt x="392" y="59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54" name="Google Shape;4454;p30"/>
              <p:cNvSpPr/>
              <p:nvPr/>
            </p:nvSpPr>
            <p:spPr>
              <a:xfrm>
                <a:off x="7959671" y="3910314"/>
                <a:ext cx="432352" cy="469891"/>
              </a:xfrm>
              <a:custGeom>
                <a:rect b="b" l="l" r="r" t="t"/>
                <a:pathLst>
                  <a:path extrusionOk="0" h="1439" w="1324">
                    <a:moveTo>
                      <a:pt x="1314" y="1197"/>
                    </a:moveTo>
                    <a:cubicBezTo>
                      <a:pt x="1387" y="765"/>
                      <a:pt x="1033" y="848"/>
                      <a:pt x="879" y="626"/>
                    </a:cubicBezTo>
                    <a:cubicBezTo>
                      <a:pt x="732" y="399"/>
                      <a:pt x="942" y="103"/>
                      <a:pt x="516" y="7"/>
                    </a:cubicBezTo>
                    <a:cubicBezTo>
                      <a:pt x="65" y="-95"/>
                      <a:pt x="0" y="934"/>
                      <a:pt x="0" y="934"/>
                    </a:cubicBezTo>
                    <a:lnTo>
                      <a:pt x="152" y="1114"/>
                    </a:lnTo>
                    <a:lnTo>
                      <a:pt x="261" y="1323"/>
                    </a:lnTo>
                    <a:cubicBezTo>
                      <a:pt x="261" y="1323"/>
                      <a:pt x="1238" y="1653"/>
                      <a:pt x="1314" y="11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5" name="Google Shape;4455;p30"/>
              <p:cNvSpPr/>
              <p:nvPr/>
            </p:nvSpPr>
            <p:spPr>
              <a:xfrm>
                <a:off x="7969467" y="3996194"/>
                <a:ext cx="332101" cy="360500"/>
              </a:xfrm>
              <a:custGeom>
                <a:rect b="b" l="l" r="r" t="t"/>
                <a:pathLst>
                  <a:path extrusionOk="0" h="1104" w="1017">
                    <a:moveTo>
                      <a:pt x="1009" y="918"/>
                    </a:moveTo>
                    <a:cubicBezTo>
                      <a:pt x="1065" y="587"/>
                      <a:pt x="794" y="650"/>
                      <a:pt x="675" y="480"/>
                    </a:cubicBezTo>
                    <a:cubicBezTo>
                      <a:pt x="563" y="306"/>
                      <a:pt x="724" y="78"/>
                      <a:pt x="396" y="5"/>
                    </a:cubicBezTo>
                    <a:cubicBezTo>
                      <a:pt x="50" y="-73"/>
                      <a:pt x="0" y="716"/>
                      <a:pt x="0" y="716"/>
                    </a:cubicBezTo>
                    <a:lnTo>
                      <a:pt x="117" y="855"/>
                    </a:lnTo>
                    <a:lnTo>
                      <a:pt x="201" y="1015"/>
                    </a:lnTo>
                    <a:cubicBezTo>
                      <a:pt x="201" y="1015"/>
                      <a:pt x="951" y="1268"/>
                      <a:pt x="1009" y="9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56" name="Google Shape;4456;p30"/>
              <p:cNvSpPr/>
              <p:nvPr/>
            </p:nvSpPr>
            <p:spPr>
              <a:xfrm>
                <a:off x="7977631" y="4098074"/>
                <a:ext cx="189726" cy="227925"/>
              </a:xfrm>
              <a:custGeom>
                <a:rect b="b" l="l" r="r" t="t"/>
                <a:pathLst>
                  <a:path extrusionOk="0" h="698" w="581">
                    <a:moveTo>
                      <a:pt x="0" y="446"/>
                    </a:moveTo>
                    <a:cubicBezTo>
                      <a:pt x="0" y="446"/>
                      <a:pt x="144" y="0"/>
                      <a:pt x="191" y="0"/>
                    </a:cubicBezTo>
                    <a:cubicBezTo>
                      <a:pt x="237" y="0"/>
                      <a:pt x="102" y="404"/>
                      <a:pt x="102" y="404"/>
                    </a:cubicBezTo>
                    <a:cubicBezTo>
                      <a:pt x="102" y="404"/>
                      <a:pt x="313" y="66"/>
                      <a:pt x="374" y="72"/>
                    </a:cubicBezTo>
                    <a:cubicBezTo>
                      <a:pt x="435" y="79"/>
                      <a:pt x="211" y="444"/>
                      <a:pt x="211" y="444"/>
                    </a:cubicBezTo>
                    <a:cubicBezTo>
                      <a:pt x="211" y="444"/>
                      <a:pt x="514" y="176"/>
                      <a:pt x="558" y="225"/>
                    </a:cubicBezTo>
                    <a:cubicBezTo>
                      <a:pt x="601" y="274"/>
                      <a:pt x="195" y="505"/>
                      <a:pt x="195" y="505"/>
                    </a:cubicBezTo>
                    <a:cubicBezTo>
                      <a:pt x="195" y="505"/>
                      <a:pt x="580" y="397"/>
                      <a:pt x="581" y="469"/>
                    </a:cubicBezTo>
                    <a:cubicBezTo>
                      <a:pt x="583" y="541"/>
                      <a:pt x="174" y="585"/>
                      <a:pt x="174" y="585"/>
                    </a:cubicBezTo>
                    <a:cubicBezTo>
                      <a:pt x="174" y="585"/>
                      <a:pt x="538" y="597"/>
                      <a:pt x="501" y="665"/>
                    </a:cubicBezTo>
                    <a:cubicBezTo>
                      <a:pt x="463" y="733"/>
                      <a:pt x="134" y="675"/>
                      <a:pt x="134" y="675"/>
                    </a:cubicBezTo>
                    <a:lnTo>
                      <a:pt x="0" y="4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57" name="Google Shape;4457;p30"/>
              <p:cNvSpPr/>
              <p:nvPr/>
            </p:nvSpPr>
            <p:spPr>
              <a:xfrm>
                <a:off x="7549849" y="4444859"/>
                <a:ext cx="499621" cy="413400"/>
              </a:xfrm>
              <a:custGeom>
                <a:rect b="b" l="l" r="r" t="t"/>
                <a:pathLst>
                  <a:path extrusionOk="0" h="1266" w="1530">
                    <a:moveTo>
                      <a:pt x="1365" y="1223"/>
                    </a:moveTo>
                    <a:cubicBezTo>
                      <a:pt x="960" y="1390"/>
                      <a:pt x="962" y="1027"/>
                      <a:pt x="711" y="926"/>
                    </a:cubicBezTo>
                    <a:cubicBezTo>
                      <a:pt x="457" y="834"/>
                      <a:pt x="216" y="1105"/>
                      <a:pt x="27" y="710"/>
                    </a:cubicBezTo>
                    <a:cubicBezTo>
                      <a:pt x="-173" y="293"/>
                      <a:pt x="815" y="0"/>
                      <a:pt x="815" y="0"/>
                    </a:cubicBezTo>
                    <a:lnTo>
                      <a:pt x="1025" y="108"/>
                    </a:lnTo>
                    <a:lnTo>
                      <a:pt x="1253" y="168"/>
                    </a:lnTo>
                    <a:cubicBezTo>
                      <a:pt x="1253" y="168"/>
                      <a:pt x="1792" y="1046"/>
                      <a:pt x="1365" y="122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8" name="Google Shape;4458;p30"/>
              <p:cNvSpPr/>
              <p:nvPr/>
            </p:nvSpPr>
            <p:spPr>
              <a:xfrm>
                <a:off x="7628548" y="4451390"/>
                <a:ext cx="383370" cy="317397"/>
              </a:xfrm>
              <a:custGeom>
                <a:rect b="b" l="l" r="r" t="t"/>
                <a:pathLst>
                  <a:path extrusionOk="0" h="972" w="1174">
                    <a:moveTo>
                      <a:pt x="1047" y="938"/>
                    </a:moveTo>
                    <a:cubicBezTo>
                      <a:pt x="736" y="1067"/>
                      <a:pt x="738" y="788"/>
                      <a:pt x="545" y="710"/>
                    </a:cubicBezTo>
                    <a:cubicBezTo>
                      <a:pt x="350" y="640"/>
                      <a:pt x="165" y="848"/>
                      <a:pt x="20" y="545"/>
                    </a:cubicBezTo>
                    <a:cubicBezTo>
                      <a:pt x="-134" y="225"/>
                      <a:pt x="625" y="0"/>
                      <a:pt x="625" y="0"/>
                    </a:cubicBezTo>
                    <a:lnTo>
                      <a:pt x="786" y="82"/>
                    </a:lnTo>
                    <a:lnTo>
                      <a:pt x="961" y="128"/>
                    </a:lnTo>
                    <a:cubicBezTo>
                      <a:pt x="961" y="128"/>
                      <a:pt x="1375" y="803"/>
                      <a:pt x="1047" y="9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59" name="Google Shape;4459;p30"/>
              <p:cNvSpPr/>
              <p:nvPr/>
            </p:nvSpPr>
            <p:spPr>
              <a:xfrm>
                <a:off x="7719656" y="4456288"/>
                <a:ext cx="239361" cy="193965"/>
              </a:xfrm>
              <a:custGeom>
                <a:rect b="b" l="l" r="r" t="t"/>
                <a:pathLst>
                  <a:path extrusionOk="0" h="594" w="733">
                    <a:moveTo>
                      <a:pt x="392" y="0"/>
                    </a:moveTo>
                    <a:cubicBezTo>
                      <a:pt x="392" y="0"/>
                      <a:pt x="-10" y="240"/>
                      <a:pt x="0" y="285"/>
                    </a:cubicBezTo>
                    <a:cubicBezTo>
                      <a:pt x="10" y="330"/>
                      <a:pt x="374" y="108"/>
                      <a:pt x="374" y="108"/>
                    </a:cubicBezTo>
                    <a:cubicBezTo>
                      <a:pt x="374" y="108"/>
                      <a:pt x="91" y="389"/>
                      <a:pt x="112" y="447"/>
                    </a:cubicBezTo>
                    <a:cubicBezTo>
                      <a:pt x="132" y="505"/>
                      <a:pt x="437" y="206"/>
                      <a:pt x="437" y="206"/>
                    </a:cubicBezTo>
                    <a:cubicBezTo>
                      <a:pt x="437" y="206"/>
                      <a:pt x="244" y="561"/>
                      <a:pt x="301" y="592"/>
                    </a:cubicBezTo>
                    <a:cubicBezTo>
                      <a:pt x="358" y="624"/>
                      <a:pt x="494" y="176"/>
                      <a:pt x="494" y="176"/>
                    </a:cubicBezTo>
                    <a:cubicBezTo>
                      <a:pt x="494" y="176"/>
                      <a:pt x="474" y="575"/>
                      <a:pt x="545" y="561"/>
                    </a:cubicBezTo>
                    <a:cubicBezTo>
                      <a:pt x="615" y="546"/>
                      <a:pt x="567" y="138"/>
                      <a:pt x="567" y="138"/>
                    </a:cubicBezTo>
                    <a:cubicBezTo>
                      <a:pt x="567" y="138"/>
                      <a:pt x="660" y="490"/>
                      <a:pt x="718" y="438"/>
                    </a:cubicBezTo>
                    <a:cubicBezTo>
                      <a:pt x="776" y="387"/>
                      <a:pt x="645" y="79"/>
                      <a:pt x="645" y="79"/>
                    </a:cubicBezTo>
                    <a:lnTo>
                      <a:pt x="3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60" name="Google Shape;4460;p30"/>
              <p:cNvSpPr/>
              <p:nvPr/>
            </p:nvSpPr>
            <p:spPr>
              <a:xfrm>
                <a:off x="7959671" y="4310651"/>
                <a:ext cx="432352" cy="469891"/>
              </a:xfrm>
              <a:custGeom>
                <a:rect b="b" l="l" r="r" t="t"/>
                <a:pathLst>
                  <a:path extrusionOk="0" h="1439" w="1324">
                    <a:moveTo>
                      <a:pt x="1314" y="242"/>
                    </a:moveTo>
                    <a:cubicBezTo>
                      <a:pt x="1387" y="673"/>
                      <a:pt x="1033" y="591"/>
                      <a:pt x="879" y="812"/>
                    </a:cubicBezTo>
                    <a:cubicBezTo>
                      <a:pt x="732" y="1039"/>
                      <a:pt x="942" y="1335"/>
                      <a:pt x="516" y="1432"/>
                    </a:cubicBezTo>
                    <a:cubicBezTo>
                      <a:pt x="65" y="1533"/>
                      <a:pt x="0" y="505"/>
                      <a:pt x="0" y="505"/>
                    </a:cubicBezTo>
                    <a:lnTo>
                      <a:pt x="152" y="324"/>
                    </a:lnTo>
                    <a:lnTo>
                      <a:pt x="261" y="115"/>
                    </a:lnTo>
                    <a:cubicBezTo>
                      <a:pt x="261" y="115"/>
                      <a:pt x="1238" y="-214"/>
                      <a:pt x="1314" y="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1" name="Google Shape;4461;p30"/>
              <p:cNvSpPr/>
              <p:nvPr/>
            </p:nvSpPr>
            <p:spPr>
              <a:xfrm>
                <a:off x="7969467" y="4334162"/>
                <a:ext cx="332101" cy="360827"/>
              </a:xfrm>
              <a:custGeom>
                <a:rect b="b" l="l" r="r" t="t"/>
                <a:pathLst>
                  <a:path extrusionOk="0" h="1105" w="1017">
                    <a:moveTo>
                      <a:pt x="1009" y="186"/>
                    </a:moveTo>
                    <a:cubicBezTo>
                      <a:pt x="1065" y="517"/>
                      <a:pt x="794" y="454"/>
                      <a:pt x="675" y="624"/>
                    </a:cubicBezTo>
                    <a:cubicBezTo>
                      <a:pt x="563" y="798"/>
                      <a:pt x="724" y="1025"/>
                      <a:pt x="396" y="1099"/>
                    </a:cubicBezTo>
                    <a:cubicBezTo>
                      <a:pt x="50" y="1177"/>
                      <a:pt x="0" y="387"/>
                      <a:pt x="0" y="387"/>
                    </a:cubicBezTo>
                    <a:lnTo>
                      <a:pt x="117" y="249"/>
                    </a:lnTo>
                    <a:lnTo>
                      <a:pt x="201" y="88"/>
                    </a:lnTo>
                    <a:cubicBezTo>
                      <a:pt x="201" y="88"/>
                      <a:pt x="951" y="-164"/>
                      <a:pt x="1009" y="1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62" name="Google Shape;4462;p30"/>
              <p:cNvSpPr/>
              <p:nvPr/>
            </p:nvSpPr>
            <p:spPr>
              <a:xfrm>
                <a:off x="7977631" y="4364530"/>
                <a:ext cx="189726" cy="228251"/>
              </a:xfrm>
              <a:custGeom>
                <a:rect b="b" l="l" r="r" t="t"/>
                <a:pathLst>
                  <a:path extrusionOk="0" h="699" w="581">
                    <a:moveTo>
                      <a:pt x="0" y="252"/>
                    </a:moveTo>
                    <a:cubicBezTo>
                      <a:pt x="0" y="252"/>
                      <a:pt x="144" y="698"/>
                      <a:pt x="191" y="699"/>
                    </a:cubicBezTo>
                    <a:cubicBezTo>
                      <a:pt x="237" y="699"/>
                      <a:pt x="102" y="295"/>
                      <a:pt x="102" y="295"/>
                    </a:cubicBezTo>
                    <a:cubicBezTo>
                      <a:pt x="102" y="295"/>
                      <a:pt x="313" y="633"/>
                      <a:pt x="374" y="626"/>
                    </a:cubicBezTo>
                    <a:cubicBezTo>
                      <a:pt x="435" y="619"/>
                      <a:pt x="211" y="255"/>
                      <a:pt x="211" y="255"/>
                    </a:cubicBezTo>
                    <a:cubicBezTo>
                      <a:pt x="211" y="255"/>
                      <a:pt x="514" y="522"/>
                      <a:pt x="558" y="474"/>
                    </a:cubicBezTo>
                    <a:cubicBezTo>
                      <a:pt x="601" y="425"/>
                      <a:pt x="195" y="193"/>
                      <a:pt x="195" y="193"/>
                    </a:cubicBezTo>
                    <a:cubicBezTo>
                      <a:pt x="195" y="193"/>
                      <a:pt x="580" y="302"/>
                      <a:pt x="581" y="229"/>
                    </a:cubicBezTo>
                    <a:cubicBezTo>
                      <a:pt x="583" y="157"/>
                      <a:pt x="174" y="113"/>
                      <a:pt x="174" y="113"/>
                    </a:cubicBezTo>
                    <a:cubicBezTo>
                      <a:pt x="174" y="113"/>
                      <a:pt x="538" y="101"/>
                      <a:pt x="501" y="33"/>
                    </a:cubicBezTo>
                    <a:cubicBezTo>
                      <a:pt x="463" y="-35"/>
                      <a:pt x="134" y="24"/>
                      <a:pt x="134" y="24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63" name="Google Shape;4463;p30"/>
              <p:cNvSpPr/>
              <p:nvPr/>
            </p:nvSpPr>
            <p:spPr>
              <a:xfrm>
                <a:off x="7750025" y="4175137"/>
                <a:ext cx="339939" cy="340255"/>
              </a:xfrm>
              <a:custGeom>
                <a:rect b="b" l="l" r="r" t="t"/>
                <a:pathLst>
                  <a:path extrusionOk="0" h="1042" w="1041">
                    <a:moveTo>
                      <a:pt x="524" y="0"/>
                    </a:moveTo>
                    <a:cubicBezTo>
                      <a:pt x="811" y="2"/>
                      <a:pt x="1043" y="237"/>
                      <a:pt x="1041" y="524"/>
                    </a:cubicBezTo>
                    <a:cubicBezTo>
                      <a:pt x="1040" y="812"/>
                      <a:pt x="805" y="1044"/>
                      <a:pt x="517" y="1042"/>
                    </a:cubicBezTo>
                    <a:cubicBezTo>
                      <a:pt x="230" y="1040"/>
                      <a:pt x="-2" y="806"/>
                      <a:pt x="0" y="518"/>
                    </a:cubicBezTo>
                    <a:cubicBezTo>
                      <a:pt x="1" y="230"/>
                      <a:pt x="236" y="-1"/>
                      <a:pt x="5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4" name="Google Shape;4464;p30"/>
              <p:cNvSpPr/>
              <p:nvPr/>
            </p:nvSpPr>
            <p:spPr>
              <a:xfrm>
                <a:off x="7817947" y="4428206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3" y="66"/>
                      <a:pt x="65" y="84"/>
                      <a:pt x="41" y="84"/>
                    </a:cubicBezTo>
                    <a:cubicBezTo>
                      <a:pt x="18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5" name="Google Shape;4465;p30"/>
              <p:cNvSpPr/>
              <p:nvPr/>
            </p:nvSpPr>
            <p:spPr>
              <a:xfrm>
                <a:off x="7790844" y="4356367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1"/>
                      <a:pt x="109" y="25"/>
                      <a:pt x="109" y="56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5"/>
                      <a:pt x="24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66" name="Google Shape;4466;p30"/>
              <p:cNvSpPr/>
              <p:nvPr/>
            </p:nvSpPr>
            <p:spPr>
              <a:xfrm>
                <a:off x="7859419" y="4374653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5" y="1"/>
                      <a:pt x="110" y="25"/>
                      <a:pt x="110" y="56"/>
                    </a:cubicBezTo>
                    <a:cubicBezTo>
                      <a:pt x="109" y="86"/>
                      <a:pt x="86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67" name="Google Shape;4467;p30"/>
              <p:cNvSpPr/>
              <p:nvPr/>
            </p:nvSpPr>
            <p:spPr>
              <a:xfrm>
                <a:off x="7876727" y="4449104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6" y="0"/>
                    </a:moveTo>
                    <a:cubicBezTo>
                      <a:pt x="86" y="0"/>
                      <a:pt x="110" y="25"/>
                      <a:pt x="110" y="55"/>
                    </a:cubicBezTo>
                    <a:cubicBezTo>
                      <a:pt x="110" y="86"/>
                      <a:pt x="85" y="110"/>
                      <a:pt x="55" y="110"/>
                    </a:cubicBezTo>
                    <a:cubicBezTo>
                      <a:pt x="25" y="110"/>
                      <a:pt x="0" y="85"/>
                      <a:pt x="0" y="55"/>
                    </a:cubicBezTo>
                    <a:cubicBezTo>
                      <a:pt x="1" y="24"/>
                      <a:pt x="25" y="0"/>
                      <a:pt x="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8" name="Google Shape;4468;p30"/>
              <p:cNvSpPr/>
              <p:nvPr/>
            </p:nvSpPr>
            <p:spPr>
              <a:xfrm>
                <a:off x="7846031" y="4319468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69" name="Google Shape;4469;p30"/>
              <p:cNvSpPr/>
              <p:nvPr/>
            </p:nvSpPr>
            <p:spPr>
              <a:xfrm>
                <a:off x="7788558" y="4282569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6" y="0"/>
                      <a:pt x="110" y="25"/>
                      <a:pt x="110" y="55"/>
                    </a:cubicBezTo>
                    <a:cubicBezTo>
                      <a:pt x="110" y="85"/>
                      <a:pt x="86" y="111"/>
                      <a:pt x="55" y="110"/>
                    </a:cubicBezTo>
                    <a:cubicBezTo>
                      <a:pt x="25" y="110"/>
                      <a:pt x="0" y="85"/>
                      <a:pt x="0" y="54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70" name="Google Shape;4470;p30"/>
              <p:cNvSpPr/>
              <p:nvPr/>
            </p:nvSpPr>
            <p:spPr>
              <a:xfrm>
                <a:off x="7930934" y="4385429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71" name="Google Shape;4471;p30"/>
              <p:cNvSpPr/>
              <p:nvPr/>
            </p:nvSpPr>
            <p:spPr>
              <a:xfrm>
                <a:off x="7952487" y="4453676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2" y="0"/>
                    </a:moveTo>
                    <a:cubicBezTo>
                      <a:pt x="66" y="1"/>
                      <a:pt x="84" y="19"/>
                      <a:pt x="84" y="43"/>
                    </a:cubicBezTo>
                    <a:cubicBezTo>
                      <a:pt x="84" y="66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2" name="Google Shape;4472;p30"/>
              <p:cNvSpPr/>
              <p:nvPr/>
            </p:nvSpPr>
            <p:spPr>
              <a:xfrm>
                <a:off x="8002122" y="4403715"/>
                <a:ext cx="35921" cy="35919"/>
              </a:xfrm>
              <a:custGeom>
                <a:rect b="b" l="l" r="r" t="t"/>
                <a:pathLst>
                  <a:path extrusionOk="0" h="110" w="110">
                    <a:moveTo>
                      <a:pt x="55" y="0"/>
                    </a:moveTo>
                    <a:cubicBezTo>
                      <a:pt x="86" y="1"/>
                      <a:pt x="110" y="25"/>
                      <a:pt x="110" y="56"/>
                    </a:cubicBezTo>
                    <a:cubicBezTo>
                      <a:pt x="110" y="86"/>
                      <a:pt x="85" y="110"/>
                      <a:pt x="55" y="110"/>
                    </a:cubicBezTo>
                    <a:cubicBezTo>
                      <a:pt x="24" y="110"/>
                      <a:pt x="0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3" name="Google Shape;4473;p30"/>
              <p:cNvSpPr/>
              <p:nvPr/>
            </p:nvSpPr>
            <p:spPr>
              <a:xfrm>
                <a:off x="7906443" y="4331550"/>
                <a:ext cx="27104" cy="27429"/>
              </a:xfrm>
              <a:custGeom>
                <a:rect b="b" l="l" r="r" t="t"/>
                <a:pathLst>
                  <a:path extrusionOk="0" h="84" w="83">
                    <a:moveTo>
                      <a:pt x="42" y="0"/>
                    </a:moveTo>
                    <a:cubicBezTo>
                      <a:pt x="65" y="0"/>
                      <a:pt x="83" y="19"/>
                      <a:pt x="83" y="43"/>
                    </a:cubicBezTo>
                    <a:cubicBezTo>
                      <a:pt x="83" y="66"/>
                      <a:pt x="64" y="84"/>
                      <a:pt x="41" y="84"/>
                    </a:cubicBezTo>
                    <a:cubicBezTo>
                      <a:pt x="18" y="84"/>
                      <a:pt x="-1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74" name="Google Shape;4474;p30"/>
              <p:cNvSpPr/>
              <p:nvPr/>
            </p:nvSpPr>
            <p:spPr>
              <a:xfrm>
                <a:off x="7980570" y="4330244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3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5" name="Google Shape;4475;p30"/>
              <p:cNvSpPr/>
              <p:nvPr/>
            </p:nvSpPr>
            <p:spPr>
              <a:xfrm>
                <a:off x="8038370" y="4334489"/>
                <a:ext cx="27430" cy="27103"/>
              </a:xfrm>
              <a:custGeom>
                <a:rect b="b" l="l" r="r" t="t"/>
                <a:pathLst>
                  <a:path extrusionOk="0" h="83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3"/>
                    </a:cubicBezTo>
                    <a:cubicBezTo>
                      <a:pt x="19" y="83"/>
                      <a:pt x="0" y="64"/>
                      <a:pt x="0" y="41"/>
                    </a:cubicBezTo>
                    <a:cubicBezTo>
                      <a:pt x="0" y="18"/>
                      <a:pt x="19" y="-1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6" name="Google Shape;4476;p30"/>
              <p:cNvSpPr/>
              <p:nvPr/>
            </p:nvSpPr>
            <p:spPr>
              <a:xfrm>
                <a:off x="8016817" y="4265915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1"/>
                      <a:pt x="109" y="25"/>
                      <a:pt x="109" y="56"/>
                    </a:cubicBezTo>
                    <a:cubicBezTo>
                      <a:pt x="109" y="86"/>
                      <a:pt x="84" y="110"/>
                      <a:pt x="54" y="110"/>
                    </a:cubicBezTo>
                    <a:cubicBezTo>
                      <a:pt x="24" y="110"/>
                      <a:pt x="-1" y="8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7" name="Google Shape;4477;p30"/>
              <p:cNvSpPr/>
              <p:nvPr/>
            </p:nvSpPr>
            <p:spPr>
              <a:xfrm>
                <a:off x="7945302" y="4269834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10" y="25"/>
                      <a:pt x="109" y="55"/>
                    </a:cubicBezTo>
                    <a:cubicBezTo>
                      <a:pt x="109" y="85"/>
                      <a:pt x="85" y="111"/>
                      <a:pt x="54" y="110"/>
                    </a:cubicBezTo>
                    <a:cubicBezTo>
                      <a:pt x="24" y="110"/>
                      <a:pt x="0" y="85"/>
                      <a:pt x="0" y="55"/>
                    </a:cubicBezTo>
                    <a:cubicBezTo>
                      <a:pt x="0" y="24"/>
                      <a:pt x="25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78" name="Google Shape;4478;p30"/>
              <p:cNvSpPr/>
              <p:nvPr/>
            </p:nvSpPr>
            <p:spPr>
              <a:xfrm>
                <a:off x="7868563" y="4269507"/>
                <a:ext cx="27430" cy="27103"/>
              </a:xfrm>
              <a:custGeom>
                <a:rect b="b" l="l" r="r" t="t"/>
                <a:pathLst>
                  <a:path extrusionOk="0" h="83" w="84">
                    <a:moveTo>
                      <a:pt x="42" y="0"/>
                    </a:move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3"/>
                      <a:pt x="42" y="83"/>
                    </a:cubicBezTo>
                    <a:cubicBezTo>
                      <a:pt x="18" y="83"/>
                      <a:pt x="0" y="64"/>
                      <a:pt x="0" y="41"/>
                    </a:cubicBezTo>
                    <a:cubicBezTo>
                      <a:pt x="0" y="18"/>
                      <a:pt x="19" y="-1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79" name="Google Shape;4479;p30"/>
              <p:cNvSpPr/>
              <p:nvPr/>
            </p:nvSpPr>
            <p:spPr>
              <a:xfrm>
                <a:off x="7832642" y="4227057"/>
                <a:ext cx="27430" cy="27429"/>
              </a:xfrm>
              <a:custGeom>
                <a:rect b="b" l="l" r="r" t="t"/>
                <a:pathLst>
                  <a:path extrusionOk="0" h="84" w="84">
                    <a:moveTo>
                      <a:pt x="43" y="0"/>
                    </a:moveTo>
                    <a:cubicBezTo>
                      <a:pt x="66" y="0"/>
                      <a:pt x="84" y="19"/>
                      <a:pt x="84" y="42"/>
                    </a:cubicBezTo>
                    <a:cubicBezTo>
                      <a:pt x="84" y="66"/>
                      <a:pt x="65" y="84"/>
                      <a:pt x="42" y="84"/>
                    </a:cubicBezTo>
                    <a:cubicBezTo>
                      <a:pt x="19" y="84"/>
                      <a:pt x="0" y="65"/>
                      <a:pt x="0" y="42"/>
                    </a:cubicBezTo>
                    <a:cubicBezTo>
                      <a:pt x="1" y="19"/>
                      <a:pt x="19" y="0"/>
                      <a:pt x="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80" name="Google Shape;4480;p30"/>
              <p:cNvSpPr/>
              <p:nvPr/>
            </p:nvSpPr>
            <p:spPr>
              <a:xfrm>
                <a:off x="7893381" y="4221179"/>
                <a:ext cx="27104" cy="27429"/>
              </a:xfrm>
              <a:custGeom>
                <a:rect b="b" l="l" r="r" t="t"/>
                <a:pathLst>
                  <a:path extrusionOk="0" h="84" w="83">
                    <a:moveTo>
                      <a:pt x="42" y="0"/>
                    </a:moveTo>
                    <a:cubicBezTo>
                      <a:pt x="65" y="1"/>
                      <a:pt x="84" y="19"/>
                      <a:pt x="83" y="43"/>
                    </a:cubicBezTo>
                    <a:cubicBezTo>
                      <a:pt x="83" y="66"/>
                      <a:pt x="64" y="84"/>
                      <a:pt x="41" y="84"/>
                    </a:cubicBezTo>
                    <a:cubicBezTo>
                      <a:pt x="18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4481" name="Google Shape;4481;p30"/>
              <p:cNvSpPr/>
              <p:nvPr/>
            </p:nvSpPr>
            <p:spPr>
              <a:xfrm>
                <a:off x="7963589" y="4217587"/>
                <a:ext cx="35594" cy="35919"/>
              </a:xfrm>
              <a:custGeom>
                <a:rect b="b" l="l" r="r" t="t"/>
                <a:pathLst>
                  <a:path extrusionOk="0" h="110" w="109">
                    <a:moveTo>
                      <a:pt x="55" y="0"/>
                    </a:moveTo>
                    <a:cubicBezTo>
                      <a:pt x="85" y="0"/>
                      <a:pt x="109" y="25"/>
                      <a:pt x="109" y="55"/>
                    </a:cubicBezTo>
                    <a:cubicBezTo>
                      <a:pt x="109" y="85"/>
                      <a:pt x="84" y="111"/>
                      <a:pt x="54" y="110"/>
                    </a:cubicBezTo>
                    <a:cubicBezTo>
                      <a:pt x="24" y="110"/>
                      <a:pt x="-1" y="85"/>
                      <a:pt x="0" y="54"/>
                    </a:cubicBezTo>
                    <a:cubicBezTo>
                      <a:pt x="0" y="24"/>
                      <a:pt x="24" y="0"/>
                      <a:pt x="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4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17" name="Google Shape;1117;p4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18" name="Google Shape;1118;p4"/>
          <p:cNvSpPr txBox="1"/>
          <p:nvPr>
            <p:ph idx="1" type="body"/>
          </p:nvPr>
        </p:nvSpPr>
        <p:spPr>
          <a:xfrm>
            <a:off x="720000" y="1139889"/>
            <a:ext cx="77040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119" name="Google Shape;1119;p4"/>
          <p:cNvGrpSpPr/>
          <p:nvPr/>
        </p:nvGrpSpPr>
        <p:grpSpPr>
          <a:xfrm rot="10800000">
            <a:off x="-152402" y="3381968"/>
            <a:ext cx="2061732" cy="1913931"/>
            <a:chOff x="7234348" y="-152457"/>
            <a:chExt cx="2061732" cy="1913931"/>
          </a:xfrm>
        </p:grpSpPr>
        <p:grpSp>
          <p:nvGrpSpPr>
            <p:cNvPr id="1120" name="Google Shape;1120;p4"/>
            <p:cNvGrpSpPr/>
            <p:nvPr/>
          </p:nvGrpSpPr>
          <p:grpSpPr>
            <a:xfrm>
              <a:off x="7234348" y="-152457"/>
              <a:ext cx="1242617" cy="703088"/>
              <a:chOff x="7920499" y="834309"/>
              <a:chExt cx="741595" cy="419604"/>
            </a:xfrm>
          </p:grpSpPr>
          <p:sp>
            <p:nvSpPr>
              <p:cNvPr id="1121" name="Google Shape;1121;p4"/>
              <p:cNvSpPr/>
              <p:nvPr/>
            </p:nvSpPr>
            <p:spPr>
              <a:xfrm>
                <a:off x="7920499" y="942394"/>
                <a:ext cx="231851" cy="102534"/>
              </a:xfrm>
              <a:custGeom>
                <a:rect b="b" l="l" r="r" t="t"/>
                <a:pathLst>
                  <a:path extrusionOk="0" h="314" w="710">
                    <a:moveTo>
                      <a:pt x="710" y="291"/>
                    </a:moveTo>
                    <a:cubicBezTo>
                      <a:pt x="710" y="291"/>
                      <a:pt x="575" y="213"/>
                      <a:pt x="443" y="128"/>
                    </a:cubicBezTo>
                    <a:cubicBezTo>
                      <a:pt x="312" y="42"/>
                      <a:pt x="112" y="-54"/>
                      <a:pt x="29" y="36"/>
                    </a:cubicBezTo>
                    <a:cubicBezTo>
                      <a:pt x="-54" y="127"/>
                      <a:pt x="49" y="244"/>
                      <a:pt x="222" y="293"/>
                    </a:cubicBezTo>
                    <a:cubicBezTo>
                      <a:pt x="396" y="342"/>
                      <a:pt x="710" y="291"/>
                      <a:pt x="710" y="2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4"/>
              <p:cNvSpPr/>
              <p:nvPr/>
            </p:nvSpPr>
            <p:spPr>
              <a:xfrm>
                <a:off x="7920499" y="944026"/>
                <a:ext cx="231851" cy="100901"/>
              </a:xfrm>
              <a:custGeom>
                <a:rect b="b" l="l" r="r" t="t"/>
                <a:pathLst>
                  <a:path extrusionOk="0" h="309" w="710">
                    <a:moveTo>
                      <a:pt x="29" y="31"/>
                    </a:moveTo>
                    <a:cubicBezTo>
                      <a:pt x="44" y="15"/>
                      <a:pt x="63" y="5"/>
                      <a:pt x="85" y="0"/>
                    </a:cubicBezTo>
                    <a:cubicBezTo>
                      <a:pt x="83" y="1"/>
                      <a:pt x="82" y="2"/>
                      <a:pt x="81" y="3"/>
                    </a:cubicBezTo>
                    <a:cubicBezTo>
                      <a:pt x="-2" y="94"/>
                      <a:pt x="100" y="211"/>
                      <a:pt x="274" y="260"/>
                    </a:cubicBezTo>
                    <a:cubicBezTo>
                      <a:pt x="392" y="293"/>
                      <a:pt x="575" y="280"/>
                      <a:pt x="680" y="269"/>
                    </a:cubicBezTo>
                    <a:cubicBezTo>
                      <a:pt x="699" y="280"/>
                      <a:pt x="710" y="286"/>
                      <a:pt x="710" y="286"/>
                    </a:cubicBezTo>
                    <a:cubicBezTo>
                      <a:pt x="710" y="286"/>
                      <a:pt x="396" y="337"/>
                      <a:pt x="222" y="288"/>
                    </a:cubicBezTo>
                    <a:cubicBezTo>
                      <a:pt x="49" y="239"/>
                      <a:pt x="-54" y="122"/>
                      <a:pt x="29" y="3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4"/>
              <p:cNvSpPr/>
              <p:nvPr/>
            </p:nvSpPr>
            <p:spPr>
              <a:xfrm>
                <a:off x="8117736" y="834309"/>
                <a:ext cx="181235" cy="178617"/>
              </a:xfrm>
              <a:custGeom>
                <a:rect b="b" l="l" r="r" t="t"/>
                <a:pathLst>
                  <a:path extrusionOk="0" h="547" w="555">
                    <a:moveTo>
                      <a:pt x="555" y="547"/>
                    </a:moveTo>
                    <a:cubicBezTo>
                      <a:pt x="555" y="547"/>
                      <a:pt x="471" y="414"/>
                      <a:pt x="394" y="278"/>
                    </a:cubicBezTo>
                    <a:cubicBezTo>
                      <a:pt x="327" y="158"/>
                      <a:pt x="216" y="7"/>
                      <a:pt x="112" y="0"/>
                    </a:cubicBezTo>
                    <a:lnTo>
                      <a:pt x="97" y="0"/>
                    </a:lnTo>
                    <a:cubicBezTo>
                      <a:pt x="88" y="1"/>
                      <a:pt x="78" y="3"/>
                      <a:pt x="69" y="6"/>
                    </a:cubicBezTo>
                    <a:cubicBezTo>
                      <a:pt x="-46" y="48"/>
                      <a:pt x="-10" y="200"/>
                      <a:pt x="122" y="323"/>
                    </a:cubicBezTo>
                    <a:cubicBezTo>
                      <a:pt x="253" y="446"/>
                      <a:pt x="555" y="547"/>
                      <a:pt x="555" y="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4"/>
              <p:cNvSpPr/>
              <p:nvPr/>
            </p:nvSpPr>
            <p:spPr>
              <a:xfrm>
                <a:off x="8117736" y="834309"/>
                <a:ext cx="181235" cy="178617"/>
              </a:xfrm>
              <a:custGeom>
                <a:rect b="b" l="l" r="r" t="t"/>
                <a:pathLst>
                  <a:path extrusionOk="0" h="547" w="555">
                    <a:moveTo>
                      <a:pt x="69" y="6"/>
                    </a:moveTo>
                    <a:cubicBezTo>
                      <a:pt x="90" y="-1"/>
                      <a:pt x="111" y="-2"/>
                      <a:pt x="133" y="4"/>
                    </a:cubicBezTo>
                    <a:cubicBezTo>
                      <a:pt x="131" y="4"/>
                      <a:pt x="129" y="5"/>
                      <a:pt x="127" y="5"/>
                    </a:cubicBezTo>
                    <a:cubicBezTo>
                      <a:pt x="12" y="47"/>
                      <a:pt x="49" y="199"/>
                      <a:pt x="180" y="322"/>
                    </a:cubicBezTo>
                    <a:cubicBezTo>
                      <a:pt x="270" y="406"/>
                      <a:pt x="438" y="479"/>
                      <a:pt x="537" y="517"/>
                    </a:cubicBezTo>
                    <a:cubicBezTo>
                      <a:pt x="548" y="536"/>
                      <a:pt x="555" y="547"/>
                      <a:pt x="555" y="547"/>
                    </a:cubicBezTo>
                    <a:cubicBezTo>
                      <a:pt x="555" y="547"/>
                      <a:pt x="253" y="446"/>
                      <a:pt x="122" y="323"/>
                    </a:cubicBezTo>
                    <a:cubicBezTo>
                      <a:pt x="-10" y="200"/>
                      <a:pt x="-46" y="48"/>
                      <a:pt x="69" y="6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4"/>
              <p:cNvSpPr/>
              <p:nvPr/>
            </p:nvSpPr>
            <p:spPr>
              <a:xfrm>
                <a:off x="8057977" y="1080520"/>
                <a:ext cx="185807" cy="173393"/>
              </a:xfrm>
              <a:custGeom>
                <a:rect b="b" l="l" r="r" t="t"/>
                <a:pathLst>
                  <a:path extrusionOk="0" h="531" w="569">
                    <a:moveTo>
                      <a:pt x="569" y="0"/>
                    </a:moveTo>
                    <a:cubicBezTo>
                      <a:pt x="569" y="0"/>
                      <a:pt x="481" y="129"/>
                      <a:pt x="399" y="263"/>
                    </a:cubicBezTo>
                    <a:cubicBezTo>
                      <a:pt x="318" y="396"/>
                      <a:pt x="179" y="570"/>
                      <a:pt x="66" y="524"/>
                    </a:cubicBezTo>
                    <a:cubicBezTo>
                      <a:pt x="-48" y="478"/>
                      <a:pt x="-7" y="328"/>
                      <a:pt x="129" y="209"/>
                    </a:cubicBezTo>
                    <a:cubicBezTo>
                      <a:pt x="264" y="90"/>
                      <a:pt x="569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4"/>
              <p:cNvSpPr/>
              <p:nvPr/>
            </p:nvSpPr>
            <p:spPr>
              <a:xfrm>
                <a:off x="8057977" y="1080520"/>
                <a:ext cx="185807" cy="173393"/>
              </a:xfrm>
              <a:custGeom>
                <a:rect b="b" l="l" r="r" t="t"/>
                <a:pathLst>
                  <a:path extrusionOk="0" h="531" w="569">
                    <a:moveTo>
                      <a:pt x="66" y="524"/>
                    </a:moveTo>
                    <a:cubicBezTo>
                      <a:pt x="86" y="532"/>
                      <a:pt x="108" y="533"/>
                      <a:pt x="129" y="529"/>
                    </a:cubicBezTo>
                    <a:cubicBezTo>
                      <a:pt x="128" y="528"/>
                      <a:pt x="126" y="528"/>
                      <a:pt x="124" y="527"/>
                    </a:cubicBezTo>
                    <a:cubicBezTo>
                      <a:pt x="10" y="481"/>
                      <a:pt x="52" y="331"/>
                      <a:pt x="187" y="212"/>
                    </a:cubicBezTo>
                    <a:cubicBezTo>
                      <a:pt x="279" y="131"/>
                      <a:pt x="450" y="63"/>
                      <a:pt x="550" y="28"/>
                    </a:cubicBezTo>
                    <a:cubicBezTo>
                      <a:pt x="562" y="10"/>
                      <a:pt x="569" y="0"/>
                      <a:pt x="569" y="0"/>
                    </a:cubicBezTo>
                    <a:cubicBezTo>
                      <a:pt x="569" y="0"/>
                      <a:pt x="264" y="90"/>
                      <a:pt x="129" y="209"/>
                    </a:cubicBezTo>
                    <a:cubicBezTo>
                      <a:pt x="-7" y="328"/>
                      <a:pt x="-48" y="478"/>
                      <a:pt x="66" y="524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4"/>
              <p:cNvSpPr/>
              <p:nvPr/>
            </p:nvSpPr>
            <p:spPr>
              <a:xfrm>
                <a:off x="8283950" y="1066479"/>
                <a:ext cx="192011" cy="166535"/>
              </a:xfrm>
              <a:custGeom>
                <a:rect b="b" l="l" r="r" t="t"/>
                <a:pathLst>
                  <a:path extrusionOk="0" h="510" w="588">
                    <a:moveTo>
                      <a:pt x="588" y="0"/>
                    </a:moveTo>
                    <a:cubicBezTo>
                      <a:pt x="588" y="0"/>
                      <a:pt x="494" y="125"/>
                      <a:pt x="407" y="255"/>
                    </a:cubicBezTo>
                    <a:cubicBezTo>
                      <a:pt x="319" y="385"/>
                      <a:pt x="173" y="552"/>
                      <a:pt x="62" y="501"/>
                    </a:cubicBezTo>
                    <a:cubicBezTo>
                      <a:pt x="-50" y="451"/>
                      <a:pt x="-2" y="302"/>
                      <a:pt x="139" y="190"/>
                    </a:cubicBezTo>
                    <a:cubicBezTo>
                      <a:pt x="279" y="77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4"/>
              <p:cNvSpPr/>
              <p:nvPr/>
            </p:nvSpPr>
            <p:spPr>
              <a:xfrm>
                <a:off x="8283950" y="1066479"/>
                <a:ext cx="192011" cy="166862"/>
              </a:xfrm>
              <a:custGeom>
                <a:rect b="b" l="l" r="r" t="t"/>
                <a:pathLst>
                  <a:path extrusionOk="0" h="511" w="588">
                    <a:moveTo>
                      <a:pt x="62" y="501"/>
                    </a:moveTo>
                    <a:cubicBezTo>
                      <a:pt x="82" y="511"/>
                      <a:pt x="103" y="513"/>
                      <a:pt x="125" y="509"/>
                    </a:cubicBezTo>
                    <a:cubicBezTo>
                      <a:pt x="123" y="508"/>
                      <a:pt x="122" y="508"/>
                      <a:pt x="120" y="507"/>
                    </a:cubicBezTo>
                    <a:cubicBezTo>
                      <a:pt x="8" y="456"/>
                      <a:pt x="56" y="308"/>
                      <a:pt x="197" y="195"/>
                    </a:cubicBezTo>
                    <a:cubicBezTo>
                      <a:pt x="293" y="118"/>
                      <a:pt x="466" y="58"/>
                      <a:pt x="567" y="28"/>
                    </a:cubicBezTo>
                    <a:cubicBezTo>
                      <a:pt x="580" y="10"/>
                      <a:pt x="588" y="0"/>
                      <a:pt x="588" y="0"/>
                    </a:cubicBezTo>
                    <a:cubicBezTo>
                      <a:pt x="588" y="0"/>
                      <a:pt x="279" y="77"/>
                      <a:pt x="139" y="190"/>
                    </a:cubicBezTo>
                    <a:cubicBezTo>
                      <a:pt x="-2" y="302"/>
                      <a:pt x="-50" y="451"/>
                      <a:pt x="62" y="50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4"/>
              <p:cNvSpPr/>
              <p:nvPr/>
            </p:nvSpPr>
            <p:spPr>
              <a:xfrm>
                <a:off x="8357098" y="887209"/>
                <a:ext cx="181235" cy="119840"/>
              </a:xfrm>
              <a:custGeom>
                <a:rect b="b" l="l" r="r" t="t"/>
                <a:pathLst>
                  <a:path extrusionOk="0" h="367" w="555">
                    <a:moveTo>
                      <a:pt x="555" y="367"/>
                    </a:moveTo>
                    <a:cubicBezTo>
                      <a:pt x="555" y="367"/>
                      <a:pt x="458" y="274"/>
                      <a:pt x="366" y="176"/>
                    </a:cubicBezTo>
                    <a:cubicBezTo>
                      <a:pt x="274" y="78"/>
                      <a:pt x="128" y="-43"/>
                      <a:pt x="40" y="16"/>
                    </a:cubicBezTo>
                    <a:cubicBezTo>
                      <a:pt x="-47" y="74"/>
                      <a:pt x="14" y="193"/>
                      <a:pt x="149" y="269"/>
                    </a:cubicBezTo>
                    <a:cubicBezTo>
                      <a:pt x="283" y="345"/>
                      <a:pt x="555" y="367"/>
                      <a:pt x="555" y="3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4"/>
              <p:cNvSpPr/>
              <p:nvPr/>
            </p:nvSpPr>
            <p:spPr>
              <a:xfrm>
                <a:off x="8357098" y="887535"/>
                <a:ext cx="181235" cy="119514"/>
              </a:xfrm>
              <a:custGeom>
                <a:rect b="b" l="l" r="r" t="t"/>
                <a:pathLst>
                  <a:path extrusionOk="0" h="366" w="555">
                    <a:moveTo>
                      <a:pt x="40" y="15"/>
                    </a:moveTo>
                    <a:cubicBezTo>
                      <a:pt x="56" y="4"/>
                      <a:pt x="74" y="0"/>
                      <a:pt x="93" y="0"/>
                    </a:cubicBezTo>
                    <a:cubicBezTo>
                      <a:pt x="92" y="0"/>
                      <a:pt x="90" y="1"/>
                      <a:pt x="89" y="2"/>
                    </a:cubicBezTo>
                    <a:cubicBezTo>
                      <a:pt x="1" y="60"/>
                      <a:pt x="63" y="179"/>
                      <a:pt x="197" y="255"/>
                    </a:cubicBezTo>
                    <a:cubicBezTo>
                      <a:pt x="289" y="307"/>
                      <a:pt x="444" y="334"/>
                      <a:pt x="534" y="345"/>
                    </a:cubicBezTo>
                    <a:cubicBezTo>
                      <a:pt x="547" y="358"/>
                      <a:pt x="555" y="366"/>
                      <a:pt x="555" y="366"/>
                    </a:cubicBezTo>
                    <a:cubicBezTo>
                      <a:pt x="555" y="366"/>
                      <a:pt x="284" y="344"/>
                      <a:pt x="149" y="268"/>
                    </a:cubicBezTo>
                    <a:cubicBezTo>
                      <a:pt x="15" y="192"/>
                      <a:pt x="-47" y="73"/>
                      <a:pt x="40" y="1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4"/>
              <p:cNvSpPr/>
              <p:nvPr/>
            </p:nvSpPr>
            <p:spPr>
              <a:xfrm>
                <a:off x="7968175" y="983864"/>
                <a:ext cx="693919" cy="77063"/>
              </a:xfrm>
              <a:custGeom>
                <a:rect b="b" l="l" r="r" t="t"/>
                <a:pathLst>
                  <a:path extrusionOk="0" h="236" w="2125">
                    <a:moveTo>
                      <a:pt x="2122" y="33"/>
                    </a:moveTo>
                    <a:cubicBezTo>
                      <a:pt x="2115" y="38"/>
                      <a:pt x="2107" y="41"/>
                      <a:pt x="2099" y="45"/>
                    </a:cubicBezTo>
                    <a:cubicBezTo>
                      <a:pt x="2076" y="56"/>
                      <a:pt x="2053" y="67"/>
                      <a:pt x="2029" y="76"/>
                    </a:cubicBezTo>
                    <a:cubicBezTo>
                      <a:pt x="1992" y="92"/>
                      <a:pt x="1955" y="106"/>
                      <a:pt x="1917" y="118"/>
                    </a:cubicBezTo>
                    <a:cubicBezTo>
                      <a:pt x="1866" y="135"/>
                      <a:pt x="1814" y="150"/>
                      <a:pt x="1762" y="163"/>
                    </a:cubicBezTo>
                    <a:cubicBezTo>
                      <a:pt x="1698" y="179"/>
                      <a:pt x="1634" y="193"/>
                      <a:pt x="1569" y="203"/>
                    </a:cubicBezTo>
                    <a:cubicBezTo>
                      <a:pt x="1493" y="216"/>
                      <a:pt x="1416" y="224"/>
                      <a:pt x="1339" y="230"/>
                    </a:cubicBezTo>
                    <a:cubicBezTo>
                      <a:pt x="1251" y="236"/>
                      <a:pt x="1163" y="237"/>
                      <a:pt x="1075" y="235"/>
                    </a:cubicBezTo>
                    <a:cubicBezTo>
                      <a:pt x="976" y="232"/>
                      <a:pt x="876" y="224"/>
                      <a:pt x="778" y="211"/>
                    </a:cubicBezTo>
                    <a:cubicBezTo>
                      <a:pt x="668" y="197"/>
                      <a:pt x="559" y="177"/>
                      <a:pt x="452" y="151"/>
                    </a:cubicBezTo>
                    <a:cubicBezTo>
                      <a:pt x="331" y="122"/>
                      <a:pt x="212" y="87"/>
                      <a:pt x="96" y="45"/>
                    </a:cubicBezTo>
                    <a:cubicBezTo>
                      <a:pt x="65" y="34"/>
                      <a:pt x="34" y="23"/>
                      <a:pt x="4" y="11"/>
                    </a:cubicBezTo>
                    <a:cubicBezTo>
                      <a:pt x="-3" y="9"/>
                      <a:pt x="1" y="-2"/>
                      <a:pt x="8" y="1"/>
                    </a:cubicBezTo>
                    <a:cubicBezTo>
                      <a:pt x="126" y="46"/>
                      <a:pt x="246" y="86"/>
                      <a:pt x="369" y="118"/>
                    </a:cubicBezTo>
                    <a:cubicBezTo>
                      <a:pt x="479" y="148"/>
                      <a:pt x="591" y="172"/>
                      <a:pt x="704" y="189"/>
                    </a:cubicBezTo>
                    <a:cubicBezTo>
                      <a:pt x="804" y="205"/>
                      <a:pt x="906" y="216"/>
                      <a:pt x="1007" y="221"/>
                    </a:cubicBezTo>
                    <a:cubicBezTo>
                      <a:pt x="1098" y="226"/>
                      <a:pt x="1188" y="226"/>
                      <a:pt x="1279" y="222"/>
                    </a:cubicBezTo>
                    <a:cubicBezTo>
                      <a:pt x="1358" y="218"/>
                      <a:pt x="1438" y="211"/>
                      <a:pt x="1517" y="200"/>
                    </a:cubicBezTo>
                    <a:cubicBezTo>
                      <a:pt x="1584" y="190"/>
                      <a:pt x="1651" y="178"/>
                      <a:pt x="1718" y="162"/>
                    </a:cubicBezTo>
                    <a:cubicBezTo>
                      <a:pt x="1773" y="150"/>
                      <a:pt x="1827" y="135"/>
                      <a:pt x="1881" y="118"/>
                    </a:cubicBezTo>
                    <a:cubicBezTo>
                      <a:pt x="1922" y="105"/>
                      <a:pt x="1962" y="91"/>
                      <a:pt x="2002" y="75"/>
                    </a:cubicBezTo>
                    <a:cubicBezTo>
                      <a:pt x="2029" y="65"/>
                      <a:pt x="2056" y="53"/>
                      <a:pt x="2082" y="41"/>
                    </a:cubicBezTo>
                    <a:cubicBezTo>
                      <a:pt x="2093" y="36"/>
                      <a:pt x="2104" y="28"/>
                      <a:pt x="2116" y="24"/>
                    </a:cubicBezTo>
                    <a:cubicBezTo>
                      <a:pt x="2117" y="24"/>
                      <a:pt x="2117" y="23"/>
                      <a:pt x="2118" y="23"/>
                    </a:cubicBezTo>
                    <a:cubicBezTo>
                      <a:pt x="2124" y="19"/>
                      <a:pt x="2129" y="30"/>
                      <a:pt x="2122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6250" lIns="81625" spcFirstLastPara="1" rIns="81625" wrap="square" tIns="36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4"/>
              <p:cNvSpPr/>
              <p:nvPr/>
            </p:nvSpPr>
            <p:spPr>
              <a:xfrm>
                <a:off x="8199374" y="915944"/>
                <a:ext cx="198216" cy="143351"/>
              </a:xfrm>
              <a:custGeom>
                <a:rect b="b" l="l" r="r" t="t"/>
                <a:pathLst>
                  <a:path extrusionOk="0" h="439" w="607">
                    <a:moveTo>
                      <a:pt x="10" y="2"/>
                    </a:moveTo>
                    <a:cubicBezTo>
                      <a:pt x="42" y="44"/>
                      <a:pt x="78" y="82"/>
                      <a:pt x="114" y="119"/>
                    </a:cubicBezTo>
                    <a:cubicBezTo>
                      <a:pt x="197" y="202"/>
                      <a:pt x="290" y="277"/>
                      <a:pt x="392" y="337"/>
                    </a:cubicBezTo>
                    <a:cubicBezTo>
                      <a:pt x="458" y="376"/>
                      <a:pt x="529" y="408"/>
                      <a:pt x="603" y="429"/>
                    </a:cubicBezTo>
                    <a:cubicBezTo>
                      <a:pt x="610" y="431"/>
                      <a:pt x="607" y="441"/>
                      <a:pt x="600" y="439"/>
                    </a:cubicBezTo>
                    <a:cubicBezTo>
                      <a:pt x="471" y="403"/>
                      <a:pt x="354" y="335"/>
                      <a:pt x="249" y="253"/>
                    </a:cubicBezTo>
                    <a:cubicBezTo>
                      <a:pt x="172" y="193"/>
                      <a:pt x="101" y="126"/>
                      <a:pt x="37" y="52"/>
                    </a:cubicBezTo>
                    <a:cubicBezTo>
                      <a:pt x="25" y="38"/>
                      <a:pt x="13" y="24"/>
                      <a:pt x="1" y="9"/>
                    </a:cubicBezTo>
                    <a:cubicBezTo>
                      <a:pt x="-3" y="4"/>
                      <a:pt x="6" y="-4"/>
                      <a:pt x="1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4"/>
              <p:cNvSpPr/>
              <p:nvPr/>
            </p:nvSpPr>
            <p:spPr>
              <a:xfrm>
                <a:off x="8098143" y="1056356"/>
                <a:ext cx="207033" cy="161964"/>
              </a:xfrm>
              <a:custGeom>
                <a:rect b="b" l="l" r="r" t="t"/>
                <a:pathLst>
                  <a:path extrusionOk="0" h="496" w="634">
                    <a:moveTo>
                      <a:pt x="0" y="489"/>
                    </a:moveTo>
                    <a:cubicBezTo>
                      <a:pt x="23" y="440"/>
                      <a:pt x="55" y="395"/>
                      <a:pt x="88" y="352"/>
                    </a:cubicBezTo>
                    <a:cubicBezTo>
                      <a:pt x="165" y="253"/>
                      <a:pt x="261" y="167"/>
                      <a:pt x="370" y="103"/>
                    </a:cubicBezTo>
                    <a:cubicBezTo>
                      <a:pt x="451" y="56"/>
                      <a:pt x="537" y="22"/>
                      <a:pt x="628" y="0"/>
                    </a:cubicBezTo>
                    <a:cubicBezTo>
                      <a:pt x="635" y="-2"/>
                      <a:pt x="637" y="10"/>
                      <a:pt x="630" y="11"/>
                    </a:cubicBezTo>
                    <a:cubicBezTo>
                      <a:pt x="480" y="47"/>
                      <a:pt x="341" y="120"/>
                      <a:pt x="226" y="222"/>
                    </a:cubicBezTo>
                    <a:cubicBezTo>
                      <a:pt x="152" y="286"/>
                      <a:pt x="87" y="362"/>
                      <a:pt x="36" y="446"/>
                    </a:cubicBezTo>
                    <a:cubicBezTo>
                      <a:pt x="27" y="462"/>
                      <a:pt x="18" y="477"/>
                      <a:pt x="11" y="493"/>
                    </a:cubicBezTo>
                    <a:cubicBezTo>
                      <a:pt x="7" y="499"/>
                      <a:pt x="-3" y="495"/>
                      <a:pt x="0" y="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4"/>
              <p:cNvSpPr/>
              <p:nvPr/>
            </p:nvSpPr>
            <p:spPr>
              <a:xfrm>
                <a:off x="8333260" y="1032192"/>
                <a:ext cx="217809" cy="161964"/>
              </a:xfrm>
              <a:custGeom>
                <a:rect b="b" l="l" r="r" t="t"/>
                <a:pathLst>
                  <a:path extrusionOk="0" h="496" w="667">
                    <a:moveTo>
                      <a:pt x="1" y="487"/>
                    </a:moveTo>
                    <a:cubicBezTo>
                      <a:pt x="31" y="442"/>
                      <a:pt x="68" y="400"/>
                      <a:pt x="104" y="360"/>
                    </a:cubicBezTo>
                    <a:cubicBezTo>
                      <a:pt x="193" y="265"/>
                      <a:pt x="294" y="182"/>
                      <a:pt x="405" y="115"/>
                    </a:cubicBezTo>
                    <a:cubicBezTo>
                      <a:pt x="485" y="67"/>
                      <a:pt x="571" y="28"/>
                      <a:pt x="660" y="0"/>
                    </a:cubicBezTo>
                    <a:cubicBezTo>
                      <a:pt x="666" y="-2"/>
                      <a:pt x="671" y="8"/>
                      <a:pt x="664" y="10"/>
                    </a:cubicBezTo>
                    <a:cubicBezTo>
                      <a:pt x="516" y="57"/>
                      <a:pt x="378" y="134"/>
                      <a:pt x="258" y="232"/>
                    </a:cubicBezTo>
                    <a:cubicBezTo>
                      <a:pt x="178" y="296"/>
                      <a:pt x="106" y="369"/>
                      <a:pt x="43" y="449"/>
                    </a:cubicBezTo>
                    <a:cubicBezTo>
                      <a:pt x="31" y="464"/>
                      <a:pt x="20" y="478"/>
                      <a:pt x="10" y="494"/>
                    </a:cubicBezTo>
                    <a:cubicBezTo>
                      <a:pt x="6" y="500"/>
                      <a:pt x="-3" y="493"/>
                      <a:pt x="1" y="4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4"/>
              <p:cNvSpPr/>
              <p:nvPr/>
            </p:nvSpPr>
            <p:spPr>
              <a:xfrm>
                <a:off x="8444940" y="946639"/>
                <a:ext cx="182541" cy="68573"/>
              </a:xfrm>
              <a:custGeom>
                <a:rect b="b" l="l" r="r" t="t"/>
                <a:pathLst>
                  <a:path extrusionOk="0" h="210" w="559">
                    <a:moveTo>
                      <a:pt x="10" y="2"/>
                    </a:moveTo>
                    <a:cubicBezTo>
                      <a:pt x="39" y="34"/>
                      <a:pt x="73" y="61"/>
                      <a:pt x="108" y="85"/>
                    </a:cubicBezTo>
                    <a:cubicBezTo>
                      <a:pt x="184" y="138"/>
                      <a:pt x="271" y="178"/>
                      <a:pt x="363" y="193"/>
                    </a:cubicBezTo>
                    <a:cubicBezTo>
                      <a:pt x="427" y="203"/>
                      <a:pt x="491" y="201"/>
                      <a:pt x="553" y="185"/>
                    </a:cubicBezTo>
                    <a:cubicBezTo>
                      <a:pt x="560" y="183"/>
                      <a:pt x="562" y="194"/>
                      <a:pt x="555" y="196"/>
                    </a:cubicBezTo>
                    <a:cubicBezTo>
                      <a:pt x="448" y="223"/>
                      <a:pt x="336" y="210"/>
                      <a:pt x="235" y="168"/>
                    </a:cubicBezTo>
                    <a:cubicBezTo>
                      <a:pt x="162" y="138"/>
                      <a:pt x="94" y="94"/>
                      <a:pt x="35" y="42"/>
                    </a:cubicBezTo>
                    <a:cubicBezTo>
                      <a:pt x="24" y="32"/>
                      <a:pt x="12" y="21"/>
                      <a:pt x="1" y="10"/>
                    </a:cubicBezTo>
                    <a:cubicBezTo>
                      <a:pt x="-4" y="4"/>
                      <a:pt x="5" y="-3"/>
                      <a:pt x="10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7750" lIns="81625" spcFirstLastPara="1" rIns="81625" wrap="square" tIns="277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6" name="Google Shape;1136;p4"/>
            <p:cNvGrpSpPr/>
            <p:nvPr/>
          </p:nvGrpSpPr>
          <p:grpSpPr>
            <a:xfrm>
              <a:off x="8107630" y="412749"/>
              <a:ext cx="557563" cy="478209"/>
              <a:chOff x="8441675" y="1171625"/>
              <a:chExt cx="332754" cy="285396"/>
            </a:xfrm>
          </p:grpSpPr>
          <p:sp>
            <p:nvSpPr>
              <p:cNvPr id="1137" name="Google Shape;1137;p4"/>
              <p:cNvSpPr/>
              <p:nvPr/>
            </p:nvSpPr>
            <p:spPr>
              <a:xfrm>
                <a:off x="8441675" y="1203952"/>
                <a:ext cx="293242" cy="253068"/>
              </a:xfrm>
              <a:custGeom>
                <a:rect b="b" l="l" r="r" t="t"/>
                <a:pathLst>
                  <a:path extrusionOk="0" h="775" w="898">
                    <a:moveTo>
                      <a:pt x="0" y="775"/>
                    </a:moveTo>
                    <a:cubicBezTo>
                      <a:pt x="0" y="775"/>
                      <a:pt x="51" y="449"/>
                      <a:pt x="341" y="201"/>
                    </a:cubicBezTo>
                    <a:cubicBezTo>
                      <a:pt x="630" y="-47"/>
                      <a:pt x="898" y="5"/>
                      <a:pt x="898" y="5"/>
                    </a:cubicBezTo>
                    <a:cubicBezTo>
                      <a:pt x="898" y="5"/>
                      <a:pt x="909" y="278"/>
                      <a:pt x="619" y="526"/>
                    </a:cubicBezTo>
                    <a:cubicBezTo>
                      <a:pt x="330" y="774"/>
                      <a:pt x="0" y="775"/>
                      <a:pt x="0" y="7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4"/>
              <p:cNvSpPr/>
              <p:nvPr/>
            </p:nvSpPr>
            <p:spPr>
              <a:xfrm>
                <a:off x="8441675" y="1171625"/>
                <a:ext cx="332754" cy="285396"/>
              </a:xfrm>
              <a:custGeom>
                <a:rect b="b" l="l" r="r" t="t"/>
                <a:pathLst>
                  <a:path extrusionOk="0" h="874" w="1019">
                    <a:moveTo>
                      <a:pt x="82" y="811"/>
                    </a:moveTo>
                    <a:cubicBezTo>
                      <a:pt x="119" y="778"/>
                      <a:pt x="157" y="746"/>
                      <a:pt x="195" y="714"/>
                    </a:cubicBezTo>
                    <a:cubicBezTo>
                      <a:pt x="190" y="759"/>
                      <a:pt x="182" y="805"/>
                      <a:pt x="172" y="850"/>
                    </a:cubicBezTo>
                    <a:cubicBezTo>
                      <a:pt x="176" y="849"/>
                      <a:pt x="180" y="848"/>
                      <a:pt x="184" y="847"/>
                    </a:cubicBezTo>
                    <a:cubicBezTo>
                      <a:pt x="195" y="799"/>
                      <a:pt x="202" y="751"/>
                      <a:pt x="206" y="704"/>
                    </a:cubicBezTo>
                    <a:cubicBezTo>
                      <a:pt x="253" y="663"/>
                      <a:pt x="301" y="623"/>
                      <a:pt x="348" y="582"/>
                    </a:cubicBezTo>
                    <a:cubicBezTo>
                      <a:pt x="367" y="567"/>
                      <a:pt x="385" y="551"/>
                      <a:pt x="403" y="535"/>
                    </a:cubicBezTo>
                    <a:cubicBezTo>
                      <a:pt x="398" y="585"/>
                      <a:pt x="389" y="635"/>
                      <a:pt x="378" y="683"/>
                    </a:cubicBezTo>
                    <a:cubicBezTo>
                      <a:pt x="370" y="720"/>
                      <a:pt x="360" y="756"/>
                      <a:pt x="348" y="792"/>
                    </a:cubicBezTo>
                    <a:cubicBezTo>
                      <a:pt x="352" y="791"/>
                      <a:pt x="357" y="789"/>
                      <a:pt x="361" y="787"/>
                    </a:cubicBezTo>
                    <a:cubicBezTo>
                      <a:pt x="388" y="702"/>
                      <a:pt x="407" y="613"/>
                      <a:pt x="414" y="525"/>
                    </a:cubicBezTo>
                    <a:cubicBezTo>
                      <a:pt x="480" y="469"/>
                      <a:pt x="546" y="413"/>
                      <a:pt x="612" y="357"/>
                    </a:cubicBezTo>
                    <a:cubicBezTo>
                      <a:pt x="606" y="406"/>
                      <a:pt x="597" y="456"/>
                      <a:pt x="586" y="505"/>
                    </a:cubicBezTo>
                    <a:cubicBezTo>
                      <a:pt x="572" y="570"/>
                      <a:pt x="553" y="634"/>
                      <a:pt x="527" y="696"/>
                    </a:cubicBezTo>
                    <a:cubicBezTo>
                      <a:pt x="532" y="692"/>
                      <a:pt x="537" y="689"/>
                      <a:pt x="542" y="685"/>
                    </a:cubicBezTo>
                    <a:cubicBezTo>
                      <a:pt x="543" y="684"/>
                      <a:pt x="543" y="683"/>
                      <a:pt x="544" y="681"/>
                    </a:cubicBezTo>
                    <a:cubicBezTo>
                      <a:pt x="585" y="576"/>
                      <a:pt x="613" y="460"/>
                      <a:pt x="623" y="347"/>
                    </a:cubicBezTo>
                    <a:cubicBezTo>
                      <a:pt x="634" y="337"/>
                      <a:pt x="645" y="328"/>
                      <a:pt x="656" y="318"/>
                    </a:cubicBezTo>
                    <a:cubicBezTo>
                      <a:pt x="711" y="272"/>
                      <a:pt x="765" y="225"/>
                      <a:pt x="820" y="178"/>
                    </a:cubicBezTo>
                    <a:cubicBezTo>
                      <a:pt x="815" y="228"/>
                      <a:pt x="806" y="278"/>
                      <a:pt x="795" y="326"/>
                    </a:cubicBezTo>
                    <a:cubicBezTo>
                      <a:pt x="781" y="384"/>
                      <a:pt x="765" y="442"/>
                      <a:pt x="743" y="498"/>
                    </a:cubicBezTo>
                    <a:cubicBezTo>
                      <a:pt x="751" y="488"/>
                      <a:pt x="758" y="479"/>
                      <a:pt x="765" y="469"/>
                    </a:cubicBezTo>
                    <a:cubicBezTo>
                      <a:pt x="799" y="373"/>
                      <a:pt x="823" y="270"/>
                      <a:pt x="831" y="168"/>
                    </a:cubicBezTo>
                    <a:cubicBezTo>
                      <a:pt x="854" y="149"/>
                      <a:pt x="876" y="130"/>
                      <a:pt x="898" y="111"/>
                    </a:cubicBezTo>
                    <a:cubicBezTo>
                      <a:pt x="902" y="108"/>
                      <a:pt x="907" y="104"/>
                      <a:pt x="911" y="100"/>
                    </a:cubicBezTo>
                    <a:cubicBezTo>
                      <a:pt x="946" y="70"/>
                      <a:pt x="982" y="40"/>
                      <a:pt x="1017" y="9"/>
                    </a:cubicBezTo>
                    <a:cubicBezTo>
                      <a:pt x="1022" y="5"/>
                      <a:pt x="1015" y="-3"/>
                      <a:pt x="1010" y="2"/>
                    </a:cubicBezTo>
                    <a:cubicBezTo>
                      <a:pt x="1009" y="2"/>
                      <a:pt x="1009" y="3"/>
                      <a:pt x="1008" y="3"/>
                    </a:cubicBezTo>
                    <a:cubicBezTo>
                      <a:pt x="993" y="12"/>
                      <a:pt x="980" y="28"/>
                      <a:pt x="966" y="39"/>
                    </a:cubicBezTo>
                    <a:cubicBezTo>
                      <a:pt x="941" y="60"/>
                      <a:pt x="916" y="82"/>
                      <a:pt x="891" y="103"/>
                    </a:cubicBezTo>
                    <a:cubicBezTo>
                      <a:pt x="887" y="107"/>
                      <a:pt x="883" y="111"/>
                      <a:pt x="879" y="114"/>
                    </a:cubicBezTo>
                    <a:cubicBezTo>
                      <a:pt x="861" y="130"/>
                      <a:pt x="842" y="145"/>
                      <a:pt x="824" y="161"/>
                    </a:cubicBezTo>
                    <a:cubicBezTo>
                      <a:pt x="779" y="157"/>
                      <a:pt x="733" y="159"/>
                      <a:pt x="688" y="163"/>
                    </a:cubicBezTo>
                    <a:cubicBezTo>
                      <a:pt x="625" y="169"/>
                      <a:pt x="562" y="178"/>
                      <a:pt x="500" y="190"/>
                    </a:cubicBezTo>
                    <a:cubicBezTo>
                      <a:pt x="490" y="195"/>
                      <a:pt x="479" y="201"/>
                      <a:pt x="469" y="208"/>
                    </a:cubicBezTo>
                    <a:cubicBezTo>
                      <a:pt x="504" y="200"/>
                      <a:pt x="539" y="193"/>
                      <a:pt x="574" y="188"/>
                    </a:cubicBezTo>
                    <a:cubicBezTo>
                      <a:pt x="653" y="175"/>
                      <a:pt x="733" y="166"/>
                      <a:pt x="813" y="171"/>
                    </a:cubicBezTo>
                    <a:cubicBezTo>
                      <a:pt x="747" y="227"/>
                      <a:pt x="682" y="283"/>
                      <a:pt x="616" y="339"/>
                    </a:cubicBezTo>
                    <a:cubicBezTo>
                      <a:pt x="571" y="336"/>
                      <a:pt x="525" y="338"/>
                      <a:pt x="479" y="342"/>
                    </a:cubicBezTo>
                    <a:cubicBezTo>
                      <a:pt x="407" y="348"/>
                      <a:pt x="335" y="359"/>
                      <a:pt x="263" y="374"/>
                    </a:cubicBezTo>
                    <a:cubicBezTo>
                      <a:pt x="259" y="379"/>
                      <a:pt x="254" y="383"/>
                      <a:pt x="250" y="388"/>
                    </a:cubicBezTo>
                    <a:cubicBezTo>
                      <a:pt x="288" y="380"/>
                      <a:pt x="327" y="373"/>
                      <a:pt x="366" y="366"/>
                    </a:cubicBezTo>
                    <a:cubicBezTo>
                      <a:pt x="445" y="353"/>
                      <a:pt x="525" y="344"/>
                      <a:pt x="605" y="349"/>
                    </a:cubicBezTo>
                    <a:cubicBezTo>
                      <a:pt x="539" y="405"/>
                      <a:pt x="474" y="461"/>
                      <a:pt x="408" y="518"/>
                    </a:cubicBezTo>
                    <a:cubicBezTo>
                      <a:pt x="362" y="514"/>
                      <a:pt x="317" y="516"/>
                      <a:pt x="271" y="520"/>
                    </a:cubicBezTo>
                    <a:cubicBezTo>
                      <a:pt x="226" y="524"/>
                      <a:pt x="182" y="530"/>
                      <a:pt x="137" y="537"/>
                    </a:cubicBezTo>
                    <a:cubicBezTo>
                      <a:pt x="134" y="541"/>
                      <a:pt x="132" y="546"/>
                      <a:pt x="129" y="550"/>
                    </a:cubicBezTo>
                    <a:cubicBezTo>
                      <a:pt x="139" y="548"/>
                      <a:pt x="148" y="546"/>
                      <a:pt x="157" y="545"/>
                    </a:cubicBezTo>
                    <a:cubicBezTo>
                      <a:pt x="236" y="532"/>
                      <a:pt x="317" y="523"/>
                      <a:pt x="397" y="527"/>
                    </a:cubicBezTo>
                    <a:cubicBezTo>
                      <a:pt x="366" y="554"/>
                      <a:pt x="335" y="580"/>
                      <a:pt x="304" y="607"/>
                    </a:cubicBezTo>
                    <a:cubicBezTo>
                      <a:pt x="269" y="636"/>
                      <a:pt x="234" y="666"/>
                      <a:pt x="200" y="696"/>
                    </a:cubicBezTo>
                    <a:cubicBezTo>
                      <a:pt x="154" y="693"/>
                      <a:pt x="108" y="694"/>
                      <a:pt x="63" y="699"/>
                    </a:cubicBezTo>
                    <a:cubicBezTo>
                      <a:pt x="60" y="699"/>
                      <a:pt x="57" y="699"/>
                      <a:pt x="54" y="700"/>
                    </a:cubicBezTo>
                    <a:cubicBezTo>
                      <a:pt x="52" y="703"/>
                      <a:pt x="51" y="707"/>
                      <a:pt x="49" y="710"/>
                    </a:cubicBezTo>
                    <a:cubicBezTo>
                      <a:pt x="95" y="705"/>
                      <a:pt x="142" y="703"/>
                      <a:pt x="188" y="706"/>
                    </a:cubicBezTo>
                    <a:cubicBezTo>
                      <a:pt x="142" y="746"/>
                      <a:pt x="96" y="785"/>
                      <a:pt x="49" y="825"/>
                    </a:cubicBezTo>
                    <a:cubicBezTo>
                      <a:pt x="33" y="839"/>
                      <a:pt x="17" y="852"/>
                      <a:pt x="1" y="866"/>
                    </a:cubicBezTo>
                    <a:cubicBezTo>
                      <a:pt x="0" y="871"/>
                      <a:pt x="0" y="874"/>
                      <a:pt x="0" y="874"/>
                    </a:cubicBezTo>
                    <a:cubicBezTo>
                      <a:pt x="0" y="874"/>
                      <a:pt x="2" y="874"/>
                      <a:pt x="8" y="874"/>
                    </a:cubicBezTo>
                    <a:cubicBezTo>
                      <a:pt x="32" y="853"/>
                      <a:pt x="57" y="832"/>
                      <a:pt x="82" y="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4"/>
              <p:cNvSpPr/>
              <p:nvPr/>
            </p:nvSpPr>
            <p:spPr>
              <a:xfrm>
                <a:off x="8472697" y="1204279"/>
                <a:ext cx="262220" cy="249803"/>
              </a:xfrm>
              <a:custGeom>
                <a:rect b="b" l="l" r="r" t="t"/>
                <a:pathLst>
                  <a:path extrusionOk="0" h="765" w="803">
                    <a:moveTo>
                      <a:pt x="105" y="729"/>
                    </a:moveTo>
                    <a:cubicBezTo>
                      <a:pt x="170" y="702"/>
                      <a:pt x="234" y="668"/>
                      <a:pt x="284" y="617"/>
                    </a:cubicBezTo>
                    <a:cubicBezTo>
                      <a:pt x="335" y="592"/>
                      <a:pt x="386" y="563"/>
                      <a:pt x="422" y="522"/>
                    </a:cubicBezTo>
                    <a:cubicBezTo>
                      <a:pt x="442" y="499"/>
                      <a:pt x="454" y="469"/>
                      <a:pt x="478" y="451"/>
                    </a:cubicBezTo>
                    <a:cubicBezTo>
                      <a:pt x="504" y="431"/>
                      <a:pt x="534" y="420"/>
                      <a:pt x="557" y="397"/>
                    </a:cubicBezTo>
                    <a:cubicBezTo>
                      <a:pt x="580" y="376"/>
                      <a:pt x="606" y="357"/>
                      <a:pt x="627" y="334"/>
                    </a:cubicBezTo>
                    <a:cubicBezTo>
                      <a:pt x="647" y="310"/>
                      <a:pt x="655" y="284"/>
                      <a:pt x="661" y="254"/>
                    </a:cubicBezTo>
                    <a:cubicBezTo>
                      <a:pt x="674" y="194"/>
                      <a:pt x="715" y="136"/>
                      <a:pt x="698" y="72"/>
                    </a:cubicBezTo>
                    <a:cubicBezTo>
                      <a:pt x="689" y="41"/>
                      <a:pt x="665" y="21"/>
                      <a:pt x="637" y="9"/>
                    </a:cubicBezTo>
                    <a:cubicBezTo>
                      <a:pt x="738" y="-8"/>
                      <a:pt x="803" y="4"/>
                      <a:pt x="803" y="4"/>
                    </a:cubicBezTo>
                    <a:cubicBezTo>
                      <a:pt x="803" y="4"/>
                      <a:pt x="814" y="277"/>
                      <a:pt x="524" y="525"/>
                    </a:cubicBezTo>
                    <a:cubicBezTo>
                      <a:pt x="331" y="691"/>
                      <a:pt x="119" y="746"/>
                      <a:pt x="0" y="765"/>
                    </a:cubicBezTo>
                    <a:cubicBezTo>
                      <a:pt x="35" y="754"/>
                      <a:pt x="70" y="743"/>
                      <a:pt x="105" y="72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0" name="Google Shape;1140;p4"/>
            <p:cNvGrpSpPr/>
            <p:nvPr/>
          </p:nvGrpSpPr>
          <p:grpSpPr>
            <a:xfrm>
              <a:off x="8590233" y="526557"/>
              <a:ext cx="692715" cy="1234918"/>
              <a:chOff x="8729693" y="1239545"/>
              <a:chExt cx="413413" cy="737000"/>
            </a:xfrm>
          </p:grpSpPr>
          <p:sp>
            <p:nvSpPr>
              <p:cNvPr id="1141" name="Google Shape;1141;p4"/>
              <p:cNvSpPr/>
              <p:nvPr/>
            </p:nvSpPr>
            <p:spPr>
              <a:xfrm>
                <a:off x="8820147" y="1751233"/>
                <a:ext cx="113639" cy="225313"/>
              </a:xfrm>
              <a:custGeom>
                <a:rect b="b" l="l" r="r" t="t"/>
                <a:pathLst>
                  <a:path extrusionOk="0" h="690" w="348">
                    <a:moveTo>
                      <a:pt x="344" y="0"/>
                    </a:moveTo>
                    <a:cubicBezTo>
                      <a:pt x="344" y="0"/>
                      <a:pt x="254" y="128"/>
                      <a:pt x="157" y="251"/>
                    </a:cubicBezTo>
                    <a:cubicBezTo>
                      <a:pt x="60" y="374"/>
                      <a:pt x="-54" y="564"/>
                      <a:pt x="28" y="655"/>
                    </a:cubicBezTo>
                    <a:cubicBezTo>
                      <a:pt x="111" y="745"/>
                      <a:pt x="237" y="654"/>
                      <a:pt x="301" y="486"/>
                    </a:cubicBezTo>
                    <a:cubicBezTo>
                      <a:pt x="366" y="317"/>
                      <a:pt x="344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4"/>
              <p:cNvSpPr/>
              <p:nvPr/>
            </p:nvSpPr>
            <p:spPr>
              <a:xfrm>
                <a:off x="8820801" y="1751233"/>
                <a:ext cx="112986" cy="225313"/>
              </a:xfrm>
              <a:custGeom>
                <a:rect b="b" l="l" r="r" t="t"/>
                <a:pathLst>
                  <a:path extrusionOk="0" h="690" w="346">
                    <a:moveTo>
                      <a:pt x="26" y="655"/>
                    </a:moveTo>
                    <a:cubicBezTo>
                      <a:pt x="11" y="638"/>
                      <a:pt x="3" y="619"/>
                      <a:pt x="0" y="597"/>
                    </a:cubicBezTo>
                    <a:cubicBezTo>
                      <a:pt x="1" y="598"/>
                      <a:pt x="2" y="600"/>
                      <a:pt x="3" y="601"/>
                    </a:cubicBezTo>
                    <a:cubicBezTo>
                      <a:pt x="86" y="692"/>
                      <a:pt x="212" y="600"/>
                      <a:pt x="276" y="432"/>
                    </a:cubicBezTo>
                    <a:cubicBezTo>
                      <a:pt x="320" y="317"/>
                      <a:pt x="324" y="134"/>
                      <a:pt x="322" y="28"/>
                    </a:cubicBezTo>
                    <a:cubicBezTo>
                      <a:pt x="335" y="11"/>
                      <a:pt x="342" y="0"/>
                      <a:pt x="342" y="0"/>
                    </a:cubicBezTo>
                    <a:cubicBezTo>
                      <a:pt x="342" y="0"/>
                      <a:pt x="364" y="317"/>
                      <a:pt x="299" y="486"/>
                    </a:cubicBezTo>
                    <a:cubicBezTo>
                      <a:pt x="235" y="654"/>
                      <a:pt x="109" y="745"/>
                      <a:pt x="26" y="65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4"/>
              <p:cNvSpPr/>
              <p:nvPr/>
            </p:nvSpPr>
            <p:spPr>
              <a:xfrm>
                <a:off x="8730019" y="1602984"/>
                <a:ext cx="191032" cy="167515"/>
              </a:xfrm>
              <a:custGeom>
                <a:rect b="b" l="l" r="r" t="t"/>
                <a:pathLst>
                  <a:path extrusionOk="0" h="513" w="585">
                    <a:moveTo>
                      <a:pt x="585" y="0"/>
                    </a:moveTo>
                    <a:cubicBezTo>
                      <a:pt x="585" y="0"/>
                      <a:pt x="446" y="72"/>
                      <a:pt x="304" y="136"/>
                    </a:cubicBezTo>
                    <a:cubicBezTo>
                      <a:pt x="161" y="201"/>
                      <a:pt x="-28" y="316"/>
                      <a:pt x="3" y="435"/>
                    </a:cubicBezTo>
                    <a:cubicBezTo>
                      <a:pt x="34" y="553"/>
                      <a:pt x="189" y="531"/>
                      <a:pt x="323" y="411"/>
                    </a:cubicBezTo>
                    <a:cubicBezTo>
                      <a:pt x="458" y="292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4"/>
              <p:cNvSpPr/>
              <p:nvPr/>
            </p:nvSpPr>
            <p:spPr>
              <a:xfrm>
                <a:off x="8729693" y="1602984"/>
                <a:ext cx="191358" cy="167515"/>
              </a:xfrm>
              <a:custGeom>
                <a:rect b="b" l="l" r="r" t="t"/>
                <a:pathLst>
                  <a:path extrusionOk="0" h="513" w="586">
                    <a:moveTo>
                      <a:pt x="4" y="435"/>
                    </a:moveTo>
                    <a:cubicBezTo>
                      <a:pt x="-2" y="414"/>
                      <a:pt x="0" y="392"/>
                      <a:pt x="7" y="371"/>
                    </a:cubicBezTo>
                    <a:cubicBezTo>
                      <a:pt x="8" y="373"/>
                      <a:pt x="8" y="375"/>
                      <a:pt x="8" y="377"/>
                    </a:cubicBezTo>
                    <a:cubicBezTo>
                      <a:pt x="40" y="495"/>
                      <a:pt x="194" y="473"/>
                      <a:pt x="329" y="353"/>
                    </a:cubicBezTo>
                    <a:cubicBezTo>
                      <a:pt x="420" y="271"/>
                      <a:pt x="509" y="110"/>
                      <a:pt x="556" y="16"/>
                    </a:cubicBezTo>
                    <a:cubicBezTo>
                      <a:pt x="575" y="6"/>
                      <a:pt x="586" y="0"/>
                      <a:pt x="586" y="0"/>
                    </a:cubicBezTo>
                    <a:cubicBezTo>
                      <a:pt x="586" y="0"/>
                      <a:pt x="459" y="292"/>
                      <a:pt x="324" y="411"/>
                    </a:cubicBezTo>
                    <a:cubicBezTo>
                      <a:pt x="190" y="531"/>
                      <a:pt x="35" y="554"/>
                      <a:pt x="4" y="43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4"/>
              <p:cNvSpPr/>
              <p:nvPr/>
            </p:nvSpPr>
            <p:spPr>
              <a:xfrm>
                <a:off x="8983423" y="1664047"/>
                <a:ext cx="159683" cy="197883"/>
              </a:xfrm>
              <a:custGeom>
                <a:rect b="b" l="l" r="r" t="t"/>
                <a:pathLst>
                  <a:path extrusionOk="0" h="606" w="489">
                    <a:moveTo>
                      <a:pt x="0" y="0"/>
                    </a:moveTo>
                    <a:cubicBezTo>
                      <a:pt x="0" y="0"/>
                      <a:pt x="121" y="99"/>
                      <a:pt x="247" y="193"/>
                    </a:cubicBezTo>
                    <a:cubicBezTo>
                      <a:pt x="373" y="286"/>
                      <a:pt x="533" y="440"/>
                      <a:pt x="477" y="549"/>
                    </a:cubicBezTo>
                    <a:cubicBezTo>
                      <a:pt x="421" y="658"/>
                      <a:pt x="275" y="603"/>
                      <a:pt x="169" y="458"/>
                    </a:cubicBezTo>
                    <a:cubicBezTo>
                      <a:pt x="63" y="3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4"/>
              <p:cNvSpPr/>
              <p:nvPr/>
            </p:nvSpPr>
            <p:spPr>
              <a:xfrm>
                <a:off x="8983423" y="1664047"/>
                <a:ext cx="159356" cy="197883"/>
              </a:xfrm>
              <a:custGeom>
                <a:rect b="b" l="l" r="r" t="t"/>
                <a:pathLst>
                  <a:path extrusionOk="0" h="606" w="488">
                    <a:moveTo>
                      <a:pt x="477" y="549"/>
                    </a:moveTo>
                    <a:cubicBezTo>
                      <a:pt x="487" y="529"/>
                      <a:pt x="490" y="508"/>
                      <a:pt x="487" y="486"/>
                    </a:cubicBezTo>
                    <a:cubicBezTo>
                      <a:pt x="487" y="488"/>
                      <a:pt x="486" y="489"/>
                      <a:pt x="485" y="491"/>
                    </a:cubicBezTo>
                    <a:cubicBezTo>
                      <a:pt x="429" y="600"/>
                      <a:pt x="283" y="545"/>
                      <a:pt x="177" y="400"/>
                    </a:cubicBezTo>
                    <a:cubicBezTo>
                      <a:pt x="105" y="301"/>
                      <a:pt x="53" y="124"/>
                      <a:pt x="27" y="22"/>
                    </a:cubicBezTo>
                    <a:cubicBezTo>
                      <a:pt x="10" y="8"/>
                      <a:pt x="0" y="0"/>
                      <a:pt x="0" y="0"/>
                    </a:cubicBezTo>
                    <a:cubicBezTo>
                      <a:pt x="0" y="0"/>
                      <a:pt x="63" y="312"/>
                      <a:pt x="169" y="458"/>
                    </a:cubicBezTo>
                    <a:cubicBezTo>
                      <a:pt x="275" y="603"/>
                      <a:pt x="421" y="658"/>
                      <a:pt x="477" y="54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4"/>
              <p:cNvSpPr/>
              <p:nvPr/>
            </p:nvSpPr>
            <p:spPr>
              <a:xfrm>
                <a:off x="8990934" y="1431550"/>
                <a:ext cx="151846" cy="203434"/>
              </a:xfrm>
              <a:custGeom>
                <a:rect b="b" l="l" r="r" t="t"/>
                <a:pathLst>
                  <a:path extrusionOk="0" h="623" w="465">
                    <a:moveTo>
                      <a:pt x="0" y="0"/>
                    </a:moveTo>
                    <a:cubicBezTo>
                      <a:pt x="0" y="0"/>
                      <a:pt x="116" y="105"/>
                      <a:pt x="237" y="204"/>
                    </a:cubicBezTo>
                    <a:cubicBezTo>
                      <a:pt x="359" y="303"/>
                      <a:pt x="512" y="463"/>
                      <a:pt x="451" y="570"/>
                    </a:cubicBezTo>
                    <a:cubicBezTo>
                      <a:pt x="390" y="676"/>
                      <a:pt x="247" y="615"/>
                      <a:pt x="147" y="465"/>
                    </a:cubicBezTo>
                    <a:cubicBezTo>
                      <a:pt x="48" y="3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4"/>
              <p:cNvSpPr/>
              <p:nvPr/>
            </p:nvSpPr>
            <p:spPr>
              <a:xfrm>
                <a:off x="8990934" y="1431550"/>
                <a:ext cx="151519" cy="203434"/>
              </a:xfrm>
              <a:custGeom>
                <a:rect b="b" l="l" r="r" t="t"/>
                <a:pathLst>
                  <a:path extrusionOk="0" h="623" w="464">
                    <a:moveTo>
                      <a:pt x="451" y="570"/>
                    </a:moveTo>
                    <a:cubicBezTo>
                      <a:pt x="462" y="551"/>
                      <a:pt x="466" y="529"/>
                      <a:pt x="464" y="507"/>
                    </a:cubicBezTo>
                    <a:cubicBezTo>
                      <a:pt x="463" y="509"/>
                      <a:pt x="463" y="511"/>
                      <a:pt x="462" y="512"/>
                    </a:cubicBezTo>
                    <a:cubicBezTo>
                      <a:pt x="401" y="619"/>
                      <a:pt x="258" y="558"/>
                      <a:pt x="158" y="407"/>
                    </a:cubicBezTo>
                    <a:cubicBezTo>
                      <a:pt x="90" y="305"/>
                      <a:pt x="46" y="127"/>
                      <a:pt x="25" y="23"/>
                    </a:cubicBezTo>
                    <a:cubicBezTo>
                      <a:pt x="9" y="9"/>
                      <a:pt x="0" y="0"/>
                      <a:pt x="0" y="0"/>
                    </a:cubicBezTo>
                    <a:cubicBezTo>
                      <a:pt x="0" y="0"/>
                      <a:pt x="48" y="315"/>
                      <a:pt x="147" y="465"/>
                    </a:cubicBezTo>
                    <a:cubicBezTo>
                      <a:pt x="247" y="615"/>
                      <a:pt x="390" y="676"/>
                      <a:pt x="451" y="57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4"/>
              <p:cNvSpPr/>
              <p:nvPr/>
            </p:nvSpPr>
            <p:spPr>
              <a:xfrm>
                <a:off x="8804146" y="1364283"/>
                <a:ext cx="132906" cy="172087"/>
              </a:xfrm>
              <a:custGeom>
                <a:rect b="b" l="l" r="r" t="t"/>
                <a:pathLst>
                  <a:path extrusionOk="0" h="527" w="407">
                    <a:moveTo>
                      <a:pt x="407" y="0"/>
                    </a:moveTo>
                    <a:cubicBezTo>
                      <a:pt x="407" y="0"/>
                      <a:pt x="306" y="87"/>
                      <a:pt x="200" y="170"/>
                    </a:cubicBezTo>
                    <a:cubicBezTo>
                      <a:pt x="94" y="253"/>
                      <a:pt x="-39" y="388"/>
                      <a:pt x="11" y="480"/>
                    </a:cubicBezTo>
                    <a:cubicBezTo>
                      <a:pt x="61" y="573"/>
                      <a:pt x="185" y="522"/>
                      <a:pt x="273" y="395"/>
                    </a:cubicBezTo>
                    <a:cubicBezTo>
                      <a:pt x="361" y="268"/>
                      <a:pt x="407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4"/>
              <p:cNvSpPr/>
              <p:nvPr/>
            </p:nvSpPr>
            <p:spPr>
              <a:xfrm>
                <a:off x="8804146" y="1364283"/>
                <a:ext cx="132906" cy="172087"/>
              </a:xfrm>
              <a:custGeom>
                <a:rect b="b" l="l" r="r" t="t"/>
                <a:pathLst>
                  <a:path extrusionOk="0" h="527" w="407">
                    <a:moveTo>
                      <a:pt x="11" y="480"/>
                    </a:moveTo>
                    <a:cubicBezTo>
                      <a:pt x="2" y="463"/>
                      <a:pt x="-1" y="445"/>
                      <a:pt x="0" y="426"/>
                    </a:cubicBezTo>
                    <a:cubicBezTo>
                      <a:pt x="1" y="428"/>
                      <a:pt x="2" y="429"/>
                      <a:pt x="2" y="431"/>
                    </a:cubicBezTo>
                    <a:cubicBezTo>
                      <a:pt x="53" y="523"/>
                      <a:pt x="176" y="473"/>
                      <a:pt x="264" y="346"/>
                    </a:cubicBezTo>
                    <a:cubicBezTo>
                      <a:pt x="324" y="259"/>
                      <a:pt x="365" y="107"/>
                      <a:pt x="385" y="19"/>
                    </a:cubicBezTo>
                    <a:cubicBezTo>
                      <a:pt x="399" y="7"/>
                      <a:pt x="407" y="0"/>
                      <a:pt x="407" y="0"/>
                    </a:cubicBezTo>
                    <a:cubicBezTo>
                      <a:pt x="407" y="0"/>
                      <a:pt x="361" y="268"/>
                      <a:pt x="273" y="395"/>
                    </a:cubicBezTo>
                    <a:cubicBezTo>
                      <a:pt x="185" y="522"/>
                      <a:pt x="61" y="573"/>
                      <a:pt x="11" y="48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4"/>
              <p:cNvSpPr/>
              <p:nvPr/>
            </p:nvSpPr>
            <p:spPr>
              <a:xfrm>
                <a:off x="8862599" y="1239545"/>
                <a:ext cx="114293" cy="690306"/>
              </a:xfrm>
              <a:custGeom>
                <a:rect b="b" l="l" r="r" t="t"/>
                <a:pathLst>
                  <a:path extrusionOk="0" h="2114" w="350">
                    <a:moveTo>
                      <a:pt x="225" y="3"/>
                    </a:moveTo>
                    <a:cubicBezTo>
                      <a:pt x="228" y="12"/>
                      <a:pt x="232" y="20"/>
                      <a:pt x="235" y="28"/>
                    </a:cubicBezTo>
                    <a:cubicBezTo>
                      <a:pt x="244" y="52"/>
                      <a:pt x="252" y="76"/>
                      <a:pt x="259" y="100"/>
                    </a:cubicBezTo>
                    <a:cubicBezTo>
                      <a:pt x="271" y="138"/>
                      <a:pt x="282" y="177"/>
                      <a:pt x="291" y="216"/>
                    </a:cubicBezTo>
                    <a:cubicBezTo>
                      <a:pt x="303" y="268"/>
                      <a:pt x="314" y="321"/>
                      <a:pt x="322" y="374"/>
                    </a:cubicBezTo>
                    <a:cubicBezTo>
                      <a:pt x="332" y="439"/>
                      <a:pt x="339" y="504"/>
                      <a:pt x="344" y="570"/>
                    </a:cubicBezTo>
                    <a:cubicBezTo>
                      <a:pt x="349" y="647"/>
                      <a:pt x="351" y="724"/>
                      <a:pt x="349" y="801"/>
                    </a:cubicBezTo>
                    <a:cubicBezTo>
                      <a:pt x="348" y="889"/>
                      <a:pt x="341" y="977"/>
                      <a:pt x="331" y="1065"/>
                    </a:cubicBezTo>
                    <a:cubicBezTo>
                      <a:pt x="319" y="1163"/>
                      <a:pt x="302" y="1261"/>
                      <a:pt x="280" y="1358"/>
                    </a:cubicBezTo>
                    <a:cubicBezTo>
                      <a:pt x="256" y="1466"/>
                      <a:pt x="226" y="1573"/>
                      <a:pt x="191" y="1678"/>
                    </a:cubicBezTo>
                    <a:cubicBezTo>
                      <a:pt x="151" y="1795"/>
                      <a:pt x="105" y="1910"/>
                      <a:pt x="53" y="2023"/>
                    </a:cubicBezTo>
                    <a:cubicBezTo>
                      <a:pt x="39" y="2052"/>
                      <a:pt x="25" y="2082"/>
                      <a:pt x="11" y="2111"/>
                    </a:cubicBezTo>
                    <a:cubicBezTo>
                      <a:pt x="8" y="2118"/>
                      <a:pt x="-2" y="2113"/>
                      <a:pt x="1" y="2106"/>
                    </a:cubicBezTo>
                    <a:cubicBezTo>
                      <a:pt x="57" y="1993"/>
                      <a:pt x="107" y="1876"/>
                      <a:pt x="151" y="1758"/>
                    </a:cubicBezTo>
                    <a:cubicBezTo>
                      <a:pt x="190" y="1650"/>
                      <a:pt x="224" y="1541"/>
                      <a:pt x="252" y="1430"/>
                    </a:cubicBezTo>
                    <a:cubicBezTo>
                      <a:pt x="277" y="1332"/>
                      <a:pt x="296" y="1232"/>
                      <a:pt x="311" y="1131"/>
                    </a:cubicBezTo>
                    <a:cubicBezTo>
                      <a:pt x="324" y="1041"/>
                      <a:pt x="332" y="951"/>
                      <a:pt x="336" y="861"/>
                    </a:cubicBezTo>
                    <a:cubicBezTo>
                      <a:pt x="340" y="781"/>
                      <a:pt x="340" y="701"/>
                      <a:pt x="336" y="621"/>
                    </a:cubicBezTo>
                    <a:cubicBezTo>
                      <a:pt x="332" y="553"/>
                      <a:pt x="326" y="485"/>
                      <a:pt x="317" y="418"/>
                    </a:cubicBezTo>
                    <a:cubicBezTo>
                      <a:pt x="309" y="362"/>
                      <a:pt x="300" y="307"/>
                      <a:pt x="288" y="252"/>
                    </a:cubicBezTo>
                    <a:cubicBezTo>
                      <a:pt x="279" y="210"/>
                      <a:pt x="268" y="168"/>
                      <a:pt x="256" y="127"/>
                    </a:cubicBezTo>
                    <a:cubicBezTo>
                      <a:pt x="248" y="99"/>
                      <a:pt x="239" y="72"/>
                      <a:pt x="229" y="45"/>
                    </a:cubicBezTo>
                    <a:cubicBezTo>
                      <a:pt x="225" y="33"/>
                      <a:pt x="218" y="21"/>
                      <a:pt x="215" y="9"/>
                    </a:cubicBezTo>
                    <a:cubicBezTo>
                      <a:pt x="215" y="8"/>
                      <a:pt x="214" y="8"/>
                      <a:pt x="214" y="7"/>
                    </a:cubicBezTo>
                    <a:cubicBezTo>
                      <a:pt x="211" y="1"/>
                      <a:pt x="222" y="-3"/>
                      <a:pt x="225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4"/>
              <p:cNvSpPr/>
              <p:nvPr/>
            </p:nvSpPr>
            <p:spPr>
              <a:xfrm>
                <a:off x="8815902" y="1508614"/>
                <a:ext cx="160663" cy="184822"/>
              </a:xfrm>
              <a:custGeom>
                <a:rect b="b" l="l" r="r" t="t"/>
                <a:pathLst>
                  <a:path extrusionOk="0" h="566" w="492">
                    <a:moveTo>
                      <a:pt x="2" y="556"/>
                    </a:moveTo>
                    <a:cubicBezTo>
                      <a:pt x="46" y="528"/>
                      <a:pt x="88" y="496"/>
                      <a:pt x="128" y="463"/>
                    </a:cubicBezTo>
                    <a:cubicBezTo>
                      <a:pt x="218" y="388"/>
                      <a:pt x="302" y="302"/>
                      <a:pt x="370" y="207"/>
                    </a:cubicBezTo>
                    <a:cubicBezTo>
                      <a:pt x="415" y="144"/>
                      <a:pt x="453" y="76"/>
                      <a:pt x="481" y="4"/>
                    </a:cubicBezTo>
                    <a:cubicBezTo>
                      <a:pt x="483" y="-3"/>
                      <a:pt x="494" y="2"/>
                      <a:pt x="491" y="8"/>
                    </a:cubicBezTo>
                    <a:cubicBezTo>
                      <a:pt x="443" y="133"/>
                      <a:pt x="365" y="244"/>
                      <a:pt x="274" y="341"/>
                    </a:cubicBezTo>
                    <a:cubicBezTo>
                      <a:pt x="207" y="412"/>
                      <a:pt x="134" y="477"/>
                      <a:pt x="55" y="534"/>
                    </a:cubicBezTo>
                    <a:cubicBezTo>
                      <a:pt x="40" y="545"/>
                      <a:pt x="25" y="556"/>
                      <a:pt x="9" y="565"/>
                    </a:cubicBezTo>
                    <a:cubicBezTo>
                      <a:pt x="3" y="569"/>
                      <a:pt x="-4" y="560"/>
                      <a:pt x="2" y="5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4"/>
              <p:cNvSpPr/>
              <p:nvPr/>
            </p:nvSpPr>
            <p:spPr>
              <a:xfrm>
                <a:off x="8965136" y="1600698"/>
                <a:ext cx="142702" cy="221068"/>
              </a:xfrm>
              <a:custGeom>
                <a:rect b="b" l="l" r="r" t="t"/>
                <a:pathLst>
                  <a:path extrusionOk="0" h="677" w="437">
                    <a:moveTo>
                      <a:pt x="429" y="676"/>
                    </a:moveTo>
                    <a:cubicBezTo>
                      <a:pt x="383" y="649"/>
                      <a:pt x="341" y="613"/>
                      <a:pt x="301" y="576"/>
                    </a:cubicBezTo>
                    <a:cubicBezTo>
                      <a:pt x="209" y="490"/>
                      <a:pt x="133" y="387"/>
                      <a:pt x="79" y="272"/>
                    </a:cubicBezTo>
                    <a:cubicBezTo>
                      <a:pt x="39" y="188"/>
                      <a:pt x="13" y="98"/>
                      <a:pt x="0" y="7"/>
                    </a:cubicBezTo>
                    <a:cubicBezTo>
                      <a:pt x="-2" y="-1"/>
                      <a:pt x="10" y="-2"/>
                      <a:pt x="11" y="6"/>
                    </a:cubicBezTo>
                    <a:cubicBezTo>
                      <a:pt x="33" y="158"/>
                      <a:pt x="93" y="302"/>
                      <a:pt x="184" y="427"/>
                    </a:cubicBezTo>
                    <a:cubicBezTo>
                      <a:pt x="242" y="506"/>
                      <a:pt x="311" y="577"/>
                      <a:pt x="390" y="636"/>
                    </a:cubicBezTo>
                    <a:cubicBezTo>
                      <a:pt x="405" y="646"/>
                      <a:pt x="420" y="657"/>
                      <a:pt x="434" y="666"/>
                    </a:cubicBezTo>
                    <a:cubicBezTo>
                      <a:pt x="440" y="669"/>
                      <a:pt x="436" y="680"/>
                      <a:pt x="429" y="6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4"/>
              <p:cNvSpPr/>
              <p:nvPr/>
            </p:nvSpPr>
            <p:spPr>
              <a:xfrm>
                <a:off x="8963177" y="1353507"/>
                <a:ext cx="142049" cy="231517"/>
              </a:xfrm>
              <a:custGeom>
                <a:rect b="b" l="l" r="r" t="t"/>
                <a:pathLst>
                  <a:path extrusionOk="0" h="709" w="435">
                    <a:moveTo>
                      <a:pt x="425" y="708"/>
                    </a:moveTo>
                    <a:cubicBezTo>
                      <a:pt x="383" y="674"/>
                      <a:pt x="344" y="634"/>
                      <a:pt x="308" y="594"/>
                    </a:cubicBezTo>
                    <a:cubicBezTo>
                      <a:pt x="221" y="497"/>
                      <a:pt x="148" y="389"/>
                      <a:pt x="91" y="272"/>
                    </a:cubicBezTo>
                    <a:cubicBezTo>
                      <a:pt x="51" y="188"/>
                      <a:pt x="20" y="99"/>
                      <a:pt x="0" y="8"/>
                    </a:cubicBezTo>
                    <a:cubicBezTo>
                      <a:pt x="-2" y="1"/>
                      <a:pt x="9" y="-3"/>
                      <a:pt x="10" y="4"/>
                    </a:cubicBezTo>
                    <a:cubicBezTo>
                      <a:pt x="44" y="156"/>
                      <a:pt x="108" y="300"/>
                      <a:pt x="195" y="429"/>
                    </a:cubicBezTo>
                    <a:cubicBezTo>
                      <a:pt x="251" y="514"/>
                      <a:pt x="317" y="593"/>
                      <a:pt x="391" y="663"/>
                    </a:cubicBezTo>
                    <a:cubicBezTo>
                      <a:pt x="405" y="676"/>
                      <a:pt x="418" y="688"/>
                      <a:pt x="433" y="700"/>
                    </a:cubicBezTo>
                    <a:cubicBezTo>
                      <a:pt x="438" y="704"/>
                      <a:pt x="431" y="713"/>
                      <a:pt x="425" y="7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4"/>
              <p:cNvSpPr/>
              <p:nvPr/>
            </p:nvSpPr>
            <p:spPr>
              <a:xfrm>
                <a:off x="8869130" y="1275138"/>
                <a:ext cx="81638" cy="176658"/>
              </a:xfrm>
              <a:custGeom>
                <a:rect b="b" l="l" r="r" t="t"/>
                <a:pathLst>
                  <a:path extrusionOk="0" h="541" w="250">
                    <a:moveTo>
                      <a:pt x="1" y="531"/>
                    </a:moveTo>
                    <a:cubicBezTo>
                      <a:pt x="35" y="505"/>
                      <a:pt x="65" y="473"/>
                      <a:pt x="93" y="441"/>
                    </a:cubicBezTo>
                    <a:cubicBezTo>
                      <a:pt x="152" y="370"/>
                      <a:pt x="201" y="287"/>
                      <a:pt x="224" y="196"/>
                    </a:cubicBezTo>
                    <a:cubicBezTo>
                      <a:pt x="239" y="134"/>
                      <a:pt x="242" y="70"/>
                      <a:pt x="233" y="6"/>
                    </a:cubicBezTo>
                    <a:cubicBezTo>
                      <a:pt x="231" y="-1"/>
                      <a:pt x="243" y="-2"/>
                      <a:pt x="244" y="5"/>
                    </a:cubicBezTo>
                    <a:cubicBezTo>
                      <a:pt x="261" y="115"/>
                      <a:pt x="238" y="225"/>
                      <a:pt x="187" y="322"/>
                    </a:cubicBezTo>
                    <a:cubicBezTo>
                      <a:pt x="150" y="392"/>
                      <a:pt x="100" y="455"/>
                      <a:pt x="43" y="509"/>
                    </a:cubicBezTo>
                    <a:cubicBezTo>
                      <a:pt x="32" y="520"/>
                      <a:pt x="20" y="531"/>
                      <a:pt x="8" y="540"/>
                    </a:cubicBezTo>
                    <a:cubicBezTo>
                      <a:pt x="2" y="545"/>
                      <a:pt x="-4" y="536"/>
                      <a:pt x="2" y="531"/>
                    </a:cubicBezTo>
                    <a:lnTo>
                      <a:pt x="2" y="531"/>
                    </a:lnTo>
                    <a:lnTo>
                      <a:pt x="1" y="53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6" name="Google Shape;1156;p4"/>
            <p:cNvGrpSpPr/>
            <p:nvPr/>
          </p:nvGrpSpPr>
          <p:grpSpPr>
            <a:xfrm>
              <a:off x="8350026" y="-125646"/>
              <a:ext cx="946054" cy="947664"/>
              <a:chOff x="8586337" y="850310"/>
              <a:chExt cx="564606" cy="565567"/>
            </a:xfrm>
          </p:grpSpPr>
          <p:sp>
            <p:nvSpPr>
              <p:cNvPr id="1157" name="Google Shape;1157;p4"/>
              <p:cNvSpPr/>
              <p:nvPr/>
            </p:nvSpPr>
            <p:spPr>
              <a:xfrm>
                <a:off x="8736224" y="882963"/>
                <a:ext cx="102863" cy="198210"/>
              </a:xfrm>
              <a:custGeom>
                <a:rect b="b" l="l" r="r" t="t"/>
                <a:pathLst>
                  <a:path extrusionOk="0" h="607" w="315">
                    <a:moveTo>
                      <a:pt x="1" y="0"/>
                    </a:moveTo>
                    <a:cubicBezTo>
                      <a:pt x="1" y="0"/>
                      <a:pt x="-36" y="455"/>
                      <a:pt x="307" y="607"/>
                    </a:cubicBezTo>
                    <a:cubicBezTo>
                      <a:pt x="307" y="607"/>
                      <a:pt x="392" y="21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58" name="Google Shape;1158;p4"/>
              <p:cNvSpPr/>
              <p:nvPr/>
            </p:nvSpPr>
            <p:spPr>
              <a:xfrm>
                <a:off x="8736224" y="882963"/>
                <a:ext cx="100904" cy="198210"/>
              </a:xfrm>
              <a:custGeom>
                <a:rect b="b" l="l" r="r" t="t"/>
                <a:pathLst>
                  <a:path extrusionOk="0" h="607" w="309">
                    <a:moveTo>
                      <a:pt x="1" y="0"/>
                    </a:moveTo>
                    <a:cubicBezTo>
                      <a:pt x="9" y="4"/>
                      <a:pt x="16" y="8"/>
                      <a:pt x="24" y="13"/>
                    </a:cubicBezTo>
                    <a:cubicBezTo>
                      <a:pt x="21" y="76"/>
                      <a:pt x="16" y="453"/>
                      <a:pt x="309" y="601"/>
                    </a:cubicBezTo>
                    <a:cubicBezTo>
                      <a:pt x="308" y="605"/>
                      <a:pt x="307" y="607"/>
                      <a:pt x="307" y="607"/>
                    </a:cubicBezTo>
                    <a:cubicBezTo>
                      <a:pt x="-36" y="45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4"/>
              <p:cNvSpPr/>
              <p:nvPr/>
            </p:nvSpPr>
            <p:spPr>
              <a:xfrm>
                <a:off x="8621604" y="994314"/>
                <a:ext cx="192011" cy="114942"/>
              </a:xfrm>
              <a:custGeom>
                <a:rect b="b" l="l" r="r" t="t"/>
                <a:pathLst>
                  <a:path extrusionOk="0" h="352" w="588">
                    <a:moveTo>
                      <a:pt x="0" y="2"/>
                    </a:moveTo>
                    <a:cubicBezTo>
                      <a:pt x="0" y="2"/>
                      <a:pt x="217" y="405"/>
                      <a:pt x="588" y="346"/>
                    </a:cubicBezTo>
                    <a:cubicBezTo>
                      <a:pt x="588" y="346"/>
                      <a:pt x="444" y="-30"/>
                      <a:pt x="0" y="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60" name="Google Shape;1160;p4"/>
              <p:cNvSpPr/>
              <p:nvPr/>
            </p:nvSpPr>
            <p:spPr>
              <a:xfrm>
                <a:off x="8621604" y="994640"/>
                <a:ext cx="192011" cy="114616"/>
              </a:xfrm>
              <a:custGeom>
                <a:rect b="b" l="l" r="r" t="t"/>
                <a:pathLst>
                  <a:path extrusionOk="0" h="351" w="588">
                    <a:moveTo>
                      <a:pt x="0" y="1"/>
                    </a:moveTo>
                    <a:cubicBezTo>
                      <a:pt x="9" y="1"/>
                      <a:pt x="18" y="0"/>
                      <a:pt x="26" y="0"/>
                    </a:cubicBezTo>
                    <a:cubicBezTo>
                      <a:pt x="58" y="54"/>
                      <a:pt x="259" y="374"/>
                      <a:pt x="585" y="338"/>
                    </a:cubicBezTo>
                    <a:cubicBezTo>
                      <a:pt x="587" y="342"/>
                      <a:pt x="588" y="345"/>
                      <a:pt x="588" y="345"/>
                    </a:cubicBezTo>
                    <a:cubicBezTo>
                      <a:pt x="217" y="40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4"/>
              <p:cNvSpPr/>
              <p:nvPr/>
            </p:nvSpPr>
            <p:spPr>
              <a:xfrm>
                <a:off x="8586337" y="1109909"/>
                <a:ext cx="222054" cy="70859"/>
              </a:xfrm>
              <a:custGeom>
                <a:rect b="b" l="l" r="r" t="t"/>
                <a:pathLst>
                  <a:path extrusionOk="0" h="217" w="680">
                    <a:moveTo>
                      <a:pt x="0" y="128"/>
                    </a:moveTo>
                    <a:cubicBezTo>
                      <a:pt x="0" y="128"/>
                      <a:pt x="401" y="348"/>
                      <a:pt x="680" y="97"/>
                    </a:cubicBezTo>
                    <a:cubicBezTo>
                      <a:pt x="680" y="97"/>
                      <a:pt x="355" y="-141"/>
                      <a:pt x="0" y="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0025" lIns="81625" spcFirstLastPara="1" rIns="81625" wrap="square" tIns="300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62" name="Google Shape;1162;p4"/>
              <p:cNvSpPr/>
              <p:nvPr/>
            </p:nvSpPr>
            <p:spPr>
              <a:xfrm>
                <a:off x="8586337" y="1140277"/>
                <a:ext cx="222054" cy="40491"/>
              </a:xfrm>
              <a:custGeom>
                <a:rect b="b" l="l" r="r" t="t"/>
                <a:pathLst>
                  <a:path extrusionOk="0" h="124" w="680">
                    <a:moveTo>
                      <a:pt x="0" y="35"/>
                    </a:moveTo>
                    <a:cubicBezTo>
                      <a:pt x="7" y="30"/>
                      <a:pt x="14" y="25"/>
                      <a:pt x="21" y="20"/>
                    </a:cubicBezTo>
                    <a:cubicBezTo>
                      <a:pt x="77" y="48"/>
                      <a:pt x="420" y="207"/>
                      <a:pt x="674" y="0"/>
                    </a:cubicBezTo>
                    <a:cubicBezTo>
                      <a:pt x="678" y="2"/>
                      <a:pt x="680" y="4"/>
                      <a:pt x="680" y="4"/>
                    </a:cubicBezTo>
                    <a:cubicBezTo>
                      <a:pt x="401" y="255"/>
                      <a:pt x="0" y="35"/>
                      <a:pt x="0" y="3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4"/>
              <p:cNvSpPr/>
              <p:nvPr/>
            </p:nvSpPr>
            <p:spPr>
              <a:xfrm>
                <a:off x="8641850" y="1173257"/>
                <a:ext cx="180582" cy="128983"/>
              </a:xfrm>
              <a:custGeom>
                <a:rect b="b" l="l" r="r" t="t"/>
                <a:pathLst>
                  <a:path extrusionOk="0" h="395" w="553">
                    <a:moveTo>
                      <a:pt x="0" y="395"/>
                    </a:moveTo>
                    <a:cubicBezTo>
                      <a:pt x="0" y="395"/>
                      <a:pt x="456" y="362"/>
                      <a:pt x="553" y="0"/>
                    </a:cubicBezTo>
                    <a:cubicBezTo>
                      <a:pt x="553" y="0"/>
                      <a:pt x="151" y="-23"/>
                      <a:pt x="0" y="3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64" name="Google Shape;1164;p4"/>
              <p:cNvSpPr/>
              <p:nvPr/>
            </p:nvSpPr>
            <p:spPr>
              <a:xfrm>
                <a:off x="8641850" y="1172931"/>
                <a:ext cx="180582" cy="129310"/>
              </a:xfrm>
              <a:custGeom>
                <a:rect b="b" l="l" r="r" t="t"/>
                <a:pathLst>
                  <a:path extrusionOk="0" h="396" w="553">
                    <a:moveTo>
                      <a:pt x="0" y="396"/>
                    </a:moveTo>
                    <a:cubicBezTo>
                      <a:pt x="3" y="388"/>
                      <a:pt x="6" y="380"/>
                      <a:pt x="9" y="372"/>
                    </a:cubicBezTo>
                    <a:cubicBezTo>
                      <a:pt x="72" y="365"/>
                      <a:pt x="446" y="312"/>
                      <a:pt x="547" y="0"/>
                    </a:cubicBezTo>
                    <a:cubicBezTo>
                      <a:pt x="551" y="0"/>
                      <a:pt x="553" y="1"/>
                      <a:pt x="553" y="1"/>
                    </a:cubicBezTo>
                    <a:cubicBezTo>
                      <a:pt x="456" y="363"/>
                      <a:pt x="0" y="396"/>
                      <a:pt x="0" y="39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4"/>
              <p:cNvSpPr/>
              <p:nvPr/>
            </p:nvSpPr>
            <p:spPr>
              <a:xfrm>
                <a:off x="8764307" y="1191870"/>
                <a:ext cx="94699" cy="206700"/>
              </a:xfrm>
              <a:custGeom>
                <a:rect b="b" l="l" r="r" t="t"/>
                <a:pathLst>
                  <a:path extrusionOk="0" h="633" w="290">
                    <a:moveTo>
                      <a:pt x="18" y="633"/>
                    </a:moveTo>
                    <a:cubicBezTo>
                      <a:pt x="18" y="633"/>
                      <a:pt x="383" y="358"/>
                      <a:pt x="268" y="0"/>
                    </a:cubicBezTo>
                    <a:cubicBezTo>
                      <a:pt x="268" y="0"/>
                      <a:pt x="-82" y="199"/>
                      <a:pt x="18" y="6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4"/>
              <p:cNvSpPr/>
              <p:nvPr/>
            </p:nvSpPr>
            <p:spPr>
              <a:xfrm>
                <a:off x="8768552" y="1191870"/>
                <a:ext cx="90454" cy="206700"/>
              </a:xfrm>
              <a:custGeom>
                <a:rect b="b" l="l" r="r" t="t"/>
                <a:pathLst>
                  <a:path extrusionOk="0" h="633" w="277">
                    <a:moveTo>
                      <a:pt x="5" y="633"/>
                    </a:moveTo>
                    <a:cubicBezTo>
                      <a:pt x="3" y="625"/>
                      <a:pt x="2" y="616"/>
                      <a:pt x="0" y="608"/>
                    </a:cubicBezTo>
                    <a:cubicBezTo>
                      <a:pt x="49" y="568"/>
                      <a:pt x="334" y="320"/>
                      <a:pt x="249" y="4"/>
                    </a:cubicBezTo>
                    <a:cubicBezTo>
                      <a:pt x="253" y="1"/>
                      <a:pt x="255" y="0"/>
                      <a:pt x="255" y="0"/>
                    </a:cubicBezTo>
                    <a:cubicBezTo>
                      <a:pt x="370" y="358"/>
                      <a:pt x="5" y="633"/>
                      <a:pt x="5" y="63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4"/>
              <p:cNvSpPr/>
              <p:nvPr/>
            </p:nvSpPr>
            <p:spPr>
              <a:xfrm>
                <a:off x="8869130" y="1191870"/>
                <a:ext cx="75107" cy="217802"/>
              </a:xfrm>
              <a:custGeom>
                <a:rect b="b" l="l" r="r" t="t"/>
                <a:pathLst>
                  <a:path extrusionOk="0" h="667" w="230">
                    <a:moveTo>
                      <a:pt x="188" y="667"/>
                    </a:moveTo>
                    <a:cubicBezTo>
                      <a:pt x="188" y="667"/>
                      <a:pt x="344" y="237"/>
                      <a:pt x="53" y="0"/>
                    </a:cubicBezTo>
                    <a:cubicBezTo>
                      <a:pt x="53" y="0"/>
                      <a:pt x="-132" y="357"/>
                      <a:pt x="188" y="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68" name="Google Shape;1168;p4"/>
              <p:cNvSpPr/>
              <p:nvPr/>
            </p:nvSpPr>
            <p:spPr>
              <a:xfrm>
                <a:off x="8885458" y="1191870"/>
                <a:ext cx="58779" cy="217802"/>
              </a:xfrm>
              <a:custGeom>
                <a:rect b="b" l="l" r="r" t="t"/>
                <a:pathLst>
                  <a:path extrusionOk="0" h="667" w="180">
                    <a:moveTo>
                      <a:pt x="138" y="667"/>
                    </a:moveTo>
                    <a:cubicBezTo>
                      <a:pt x="132" y="661"/>
                      <a:pt x="126" y="654"/>
                      <a:pt x="120" y="648"/>
                    </a:cubicBezTo>
                    <a:cubicBezTo>
                      <a:pt x="139" y="588"/>
                      <a:pt x="244" y="226"/>
                      <a:pt x="0" y="6"/>
                    </a:cubicBezTo>
                    <a:cubicBezTo>
                      <a:pt x="2" y="2"/>
                      <a:pt x="3" y="0"/>
                      <a:pt x="3" y="0"/>
                    </a:cubicBezTo>
                    <a:cubicBezTo>
                      <a:pt x="294" y="237"/>
                      <a:pt x="138" y="667"/>
                      <a:pt x="138" y="66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4"/>
              <p:cNvSpPr/>
              <p:nvPr/>
            </p:nvSpPr>
            <p:spPr>
              <a:xfrm>
                <a:off x="8915500" y="1172931"/>
                <a:ext cx="155438" cy="158698"/>
              </a:xfrm>
              <a:custGeom>
                <a:rect b="b" l="l" r="r" t="t"/>
                <a:pathLst>
                  <a:path extrusionOk="0" h="486" w="476">
                    <a:moveTo>
                      <a:pt x="476" y="486"/>
                    </a:moveTo>
                    <a:cubicBezTo>
                      <a:pt x="476" y="486"/>
                      <a:pt x="374" y="41"/>
                      <a:pt x="0" y="0"/>
                    </a:cubicBezTo>
                    <a:cubicBezTo>
                      <a:pt x="0" y="0"/>
                      <a:pt x="39" y="401"/>
                      <a:pt x="476" y="4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70" name="Google Shape;1170;p4"/>
              <p:cNvSpPr/>
              <p:nvPr/>
            </p:nvSpPr>
            <p:spPr>
              <a:xfrm>
                <a:off x="8915500" y="1172931"/>
                <a:ext cx="155438" cy="158698"/>
              </a:xfrm>
              <a:custGeom>
                <a:rect b="b" l="l" r="r" t="t"/>
                <a:pathLst>
                  <a:path extrusionOk="0" h="486" w="476">
                    <a:moveTo>
                      <a:pt x="476" y="486"/>
                    </a:moveTo>
                    <a:cubicBezTo>
                      <a:pt x="467" y="485"/>
                      <a:pt x="459" y="483"/>
                      <a:pt x="450" y="481"/>
                    </a:cubicBezTo>
                    <a:cubicBezTo>
                      <a:pt x="434" y="420"/>
                      <a:pt x="325" y="59"/>
                      <a:pt x="1" y="7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374" y="41"/>
                      <a:pt x="476" y="486"/>
                      <a:pt x="476" y="48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4"/>
              <p:cNvSpPr/>
              <p:nvPr/>
            </p:nvSpPr>
            <p:spPr>
              <a:xfrm>
                <a:off x="8929542" y="1124929"/>
                <a:ext cx="216829" cy="80655"/>
              </a:xfrm>
              <a:custGeom>
                <a:rect b="b" l="l" r="r" t="t"/>
                <a:pathLst>
                  <a:path extrusionOk="0" h="247" w="664">
                    <a:moveTo>
                      <a:pt x="664" y="199"/>
                    </a:moveTo>
                    <a:cubicBezTo>
                      <a:pt x="664" y="199"/>
                      <a:pt x="336" y="-119"/>
                      <a:pt x="0" y="50"/>
                    </a:cubicBezTo>
                    <a:cubicBezTo>
                      <a:pt x="0" y="50"/>
                      <a:pt x="251" y="365"/>
                      <a:pt x="664" y="1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9825" lIns="81625" spcFirstLastPara="1" rIns="81625" wrap="square" tIns="39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4"/>
              <p:cNvSpPr/>
              <p:nvPr/>
            </p:nvSpPr>
            <p:spPr>
              <a:xfrm>
                <a:off x="8929542" y="1124929"/>
                <a:ext cx="216829" cy="68247"/>
              </a:xfrm>
              <a:custGeom>
                <a:rect b="b" l="l" r="r" t="t"/>
                <a:pathLst>
                  <a:path extrusionOk="0" h="209" w="664">
                    <a:moveTo>
                      <a:pt x="664" y="199"/>
                    </a:moveTo>
                    <a:cubicBezTo>
                      <a:pt x="656" y="203"/>
                      <a:pt x="648" y="206"/>
                      <a:pt x="640" y="209"/>
                    </a:cubicBezTo>
                    <a:cubicBezTo>
                      <a:pt x="593" y="166"/>
                      <a:pt x="305" y="-77"/>
                      <a:pt x="5" y="55"/>
                    </a:cubicBezTo>
                    <a:cubicBezTo>
                      <a:pt x="2" y="52"/>
                      <a:pt x="0" y="50"/>
                      <a:pt x="0" y="50"/>
                    </a:cubicBezTo>
                    <a:cubicBezTo>
                      <a:pt x="336" y="-119"/>
                      <a:pt x="664" y="199"/>
                      <a:pt x="664" y="19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27425" lIns="81625" spcFirstLastPara="1" rIns="81625" wrap="square" tIns="27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4"/>
              <p:cNvSpPr/>
              <p:nvPr/>
            </p:nvSpPr>
            <p:spPr>
              <a:xfrm>
                <a:off x="8924317" y="1026314"/>
                <a:ext cx="208339" cy="87839"/>
              </a:xfrm>
              <a:custGeom>
                <a:rect b="b" l="l" r="r" t="t"/>
                <a:pathLst>
                  <a:path extrusionOk="0" h="269" w="638">
                    <a:moveTo>
                      <a:pt x="638" y="11"/>
                    </a:moveTo>
                    <a:cubicBezTo>
                      <a:pt x="638" y="11"/>
                      <a:pt x="190" y="-77"/>
                      <a:pt x="0" y="247"/>
                    </a:cubicBezTo>
                    <a:cubicBezTo>
                      <a:pt x="0" y="247"/>
                      <a:pt x="381" y="375"/>
                      <a:pt x="638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4"/>
              <p:cNvSpPr/>
              <p:nvPr/>
            </p:nvSpPr>
            <p:spPr>
              <a:xfrm>
                <a:off x="8924317" y="1026314"/>
                <a:ext cx="208339" cy="81308"/>
              </a:xfrm>
              <a:custGeom>
                <a:rect b="b" l="l" r="r" t="t"/>
                <a:pathLst>
                  <a:path extrusionOk="0" h="249" w="638">
                    <a:moveTo>
                      <a:pt x="638" y="11"/>
                    </a:moveTo>
                    <a:cubicBezTo>
                      <a:pt x="633" y="19"/>
                      <a:pt x="628" y="26"/>
                      <a:pt x="623" y="32"/>
                    </a:cubicBezTo>
                    <a:cubicBezTo>
                      <a:pt x="561" y="22"/>
                      <a:pt x="186" y="-25"/>
                      <a:pt x="6" y="249"/>
                    </a:cubicBezTo>
                    <a:cubicBezTo>
                      <a:pt x="2" y="248"/>
                      <a:pt x="0" y="247"/>
                      <a:pt x="0" y="247"/>
                    </a:cubicBezTo>
                    <a:cubicBezTo>
                      <a:pt x="190" y="-77"/>
                      <a:pt x="638" y="11"/>
                      <a:pt x="638" y="1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475" lIns="81625" spcFirstLastPara="1" rIns="81625" wrap="square" tIns="404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4"/>
              <p:cNvSpPr/>
              <p:nvPr/>
            </p:nvSpPr>
            <p:spPr>
              <a:xfrm>
                <a:off x="8901132" y="903209"/>
                <a:ext cx="132906" cy="177964"/>
              </a:xfrm>
              <a:custGeom>
                <a:rect b="b" l="l" r="r" t="t"/>
                <a:pathLst>
                  <a:path extrusionOk="0" h="545" w="407">
                    <a:moveTo>
                      <a:pt x="407" y="0"/>
                    </a:moveTo>
                    <a:cubicBezTo>
                      <a:pt x="407" y="0"/>
                      <a:pt x="-17" y="170"/>
                      <a:pt x="0" y="545"/>
                    </a:cubicBezTo>
                    <a:cubicBezTo>
                      <a:pt x="0" y="545"/>
                      <a:pt x="390" y="445"/>
                      <a:pt x="4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76" name="Google Shape;1176;p4"/>
              <p:cNvSpPr/>
              <p:nvPr/>
            </p:nvSpPr>
            <p:spPr>
              <a:xfrm>
                <a:off x="8901132" y="903209"/>
                <a:ext cx="132906" cy="177964"/>
              </a:xfrm>
              <a:custGeom>
                <a:rect b="b" l="l" r="r" t="t"/>
                <a:pathLst>
                  <a:path extrusionOk="0" h="545" w="407">
                    <a:moveTo>
                      <a:pt x="407" y="0"/>
                    </a:moveTo>
                    <a:cubicBezTo>
                      <a:pt x="407" y="9"/>
                      <a:pt x="407" y="18"/>
                      <a:pt x="406" y="26"/>
                    </a:cubicBezTo>
                    <a:cubicBezTo>
                      <a:pt x="348" y="52"/>
                      <a:pt x="8" y="215"/>
                      <a:pt x="6" y="543"/>
                    </a:cubicBezTo>
                    <a:cubicBezTo>
                      <a:pt x="2" y="544"/>
                      <a:pt x="0" y="545"/>
                      <a:pt x="0" y="545"/>
                    </a:cubicBezTo>
                    <a:cubicBezTo>
                      <a:pt x="-17" y="170"/>
                      <a:pt x="407" y="0"/>
                      <a:pt x="407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4"/>
              <p:cNvSpPr/>
              <p:nvPr/>
            </p:nvSpPr>
            <p:spPr>
              <a:xfrm>
                <a:off x="8839414" y="850310"/>
                <a:ext cx="72494" cy="221721"/>
              </a:xfrm>
              <a:custGeom>
                <a:rect b="b" l="l" r="r" t="t"/>
                <a:pathLst>
                  <a:path extrusionOk="0" h="679" w="222">
                    <a:moveTo>
                      <a:pt x="132" y="0"/>
                    </a:moveTo>
                    <a:cubicBezTo>
                      <a:pt x="132" y="0"/>
                      <a:pt x="-132" y="373"/>
                      <a:pt x="86" y="679"/>
                    </a:cubicBezTo>
                    <a:cubicBezTo>
                      <a:pt x="86" y="679"/>
                      <a:pt x="359" y="383"/>
                      <a:pt x="1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78" name="Google Shape;1178;p4"/>
              <p:cNvSpPr/>
              <p:nvPr/>
            </p:nvSpPr>
            <p:spPr>
              <a:xfrm>
                <a:off x="8839414" y="850310"/>
                <a:ext cx="47350" cy="221721"/>
              </a:xfrm>
              <a:custGeom>
                <a:rect b="b" l="l" r="r" t="t"/>
                <a:pathLst>
                  <a:path extrusionOk="0" h="679" w="145">
                    <a:moveTo>
                      <a:pt x="132" y="0"/>
                    </a:moveTo>
                    <a:cubicBezTo>
                      <a:pt x="137" y="8"/>
                      <a:pt x="141" y="15"/>
                      <a:pt x="145" y="23"/>
                    </a:cubicBezTo>
                    <a:cubicBezTo>
                      <a:pt x="111" y="75"/>
                      <a:pt x="-86" y="398"/>
                      <a:pt x="91" y="674"/>
                    </a:cubicBezTo>
                    <a:cubicBezTo>
                      <a:pt x="88" y="677"/>
                      <a:pt x="86" y="679"/>
                      <a:pt x="86" y="679"/>
                    </a:cubicBezTo>
                    <a:cubicBezTo>
                      <a:pt x="-132" y="373"/>
                      <a:pt x="132" y="0"/>
                      <a:pt x="132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4"/>
              <p:cNvSpPr/>
              <p:nvPr/>
            </p:nvSpPr>
            <p:spPr>
              <a:xfrm>
                <a:off x="8791411" y="857493"/>
                <a:ext cx="76086" cy="216823"/>
              </a:xfrm>
              <a:custGeom>
                <a:rect b="b" l="l" r="r" t="t"/>
                <a:pathLst>
                  <a:path extrusionOk="0" h="664" w="233">
                    <a:moveTo>
                      <a:pt x="37" y="0"/>
                    </a:moveTo>
                    <a:cubicBezTo>
                      <a:pt x="37" y="0"/>
                      <a:pt x="-112" y="432"/>
                      <a:pt x="184" y="664"/>
                    </a:cubicBezTo>
                    <a:cubicBezTo>
                      <a:pt x="184" y="664"/>
                      <a:pt x="363" y="304"/>
                      <a:pt x="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4"/>
              <p:cNvSpPr/>
              <p:nvPr/>
            </p:nvSpPr>
            <p:spPr>
              <a:xfrm>
                <a:off x="8791411" y="857493"/>
                <a:ext cx="61065" cy="216823"/>
              </a:xfrm>
              <a:custGeom>
                <a:rect b="b" l="l" r="r" t="t"/>
                <a:pathLst>
                  <a:path extrusionOk="0" h="664" w="187">
                    <a:moveTo>
                      <a:pt x="37" y="0"/>
                    </a:moveTo>
                    <a:cubicBezTo>
                      <a:pt x="44" y="6"/>
                      <a:pt x="50" y="12"/>
                      <a:pt x="56" y="18"/>
                    </a:cubicBezTo>
                    <a:cubicBezTo>
                      <a:pt x="38" y="78"/>
                      <a:pt x="-61" y="443"/>
                      <a:pt x="187" y="658"/>
                    </a:cubicBezTo>
                    <a:cubicBezTo>
                      <a:pt x="185" y="662"/>
                      <a:pt x="184" y="664"/>
                      <a:pt x="184" y="664"/>
                    </a:cubicBezTo>
                    <a:cubicBezTo>
                      <a:pt x="-112" y="432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81" name="Google Shape;1181;p4"/>
              <p:cNvSpPr/>
              <p:nvPr/>
            </p:nvSpPr>
            <p:spPr>
              <a:xfrm>
                <a:off x="8664709" y="937822"/>
                <a:ext cx="158050" cy="156086"/>
              </a:xfrm>
              <a:custGeom>
                <a:rect b="b" l="l" r="r" t="t"/>
                <a:pathLst>
                  <a:path extrusionOk="0" h="478" w="484">
                    <a:moveTo>
                      <a:pt x="0" y="0"/>
                    </a:moveTo>
                    <a:cubicBezTo>
                      <a:pt x="0" y="0"/>
                      <a:pt x="109" y="443"/>
                      <a:pt x="484" y="478"/>
                    </a:cubicBezTo>
                    <a:cubicBezTo>
                      <a:pt x="484" y="478"/>
                      <a:pt x="438" y="78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4"/>
              <p:cNvSpPr/>
              <p:nvPr/>
            </p:nvSpPr>
            <p:spPr>
              <a:xfrm>
                <a:off x="8664709" y="937822"/>
                <a:ext cx="158050" cy="156086"/>
              </a:xfrm>
              <a:custGeom>
                <a:rect b="b" l="l" r="r" t="t"/>
                <a:pathLst>
                  <a:path extrusionOk="0" h="478" w="484">
                    <a:moveTo>
                      <a:pt x="0" y="0"/>
                    </a:moveTo>
                    <a:cubicBezTo>
                      <a:pt x="8" y="1"/>
                      <a:pt x="17" y="3"/>
                      <a:pt x="25" y="5"/>
                    </a:cubicBezTo>
                    <a:cubicBezTo>
                      <a:pt x="42" y="65"/>
                      <a:pt x="158" y="425"/>
                      <a:pt x="483" y="471"/>
                    </a:cubicBezTo>
                    <a:cubicBezTo>
                      <a:pt x="483" y="475"/>
                      <a:pt x="484" y="478"/>
                      <a:pt x="484" y="478"/>
                    </a:cubicBezTo>
                    <a:cubicBezTo>
                      <a:pt x="109" y="4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4"/>
              <p:cNvSpPr/>
              <p:nvPr/>
            </p:nvSpPr>
            <p:spPr>
              <a:xfrm>
                <a:off x="8591562" y="1063540"/>
                <a:ext cx="217482" cy="79349"/>
              </a:xfrm>
              <a:custGeom>
                <a:rect b="b" l="l" r="r" t="t"/>
                <a:pathLst>
                  <a:path extrusionOk="0" h="243" w="666">
                    <a:moveTo>
                      <a:pt x="0" y="52"/>
                    </a:moveTo>
                    <a:cubicBezTo>
                      <a:pt x="0" y="52"/>
                      <a:pt x="333" y="365"/>
                      <a:pt x="666" y="190"/>
                    </a:cubicBezTo>
                    <a:cubicBezTo>
                      <a:pt x="666" y="190"/>
                      <a:pt x="410" y="-120"/>
                      <a:pt x="0" y="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8525" lIns="81625" spcFirstLastPara="1" rIns="81625" wrap="square" tIns="385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4"/>
              <p:cNvSpPr/>
              <p:nvPr/>
            </p:nvSpPr>
            <p:spPr>
              <a:xfrm>
                <a:off x="8591562" y="1077581"/>
                <a:ext cx="217482" cy="65308"/>
              </a:xfrm>
              <a:custGeom>
                <a:rect b="b" l="l" r="r" t="t"/>
                <a:pathLst>
                  <a:path extrusionOk="0" h="200" w="666">
                    <a:moveTo>
                      <a:pt x="0" y="9"/>
                    </a:moveTo>
                    <a:cubicBezTo>
                      <a:pt x="8" y="6"/>
                      <a:pt x="16" y="3"/>
                      <a:pt x="24" y="0"/>
                    </a:cubicBezTo>
                    <a:cubicBezTo>
                      <a:pt x="71" y="41"/>
                      <a:pt x="364" y="280"/>
                      <a:pt x="662" y="142"/>
                    </a:cubicBezTo>
                    <a:cubicBezTo>
                      <a:pt x="664" y="146"/>
                      <a:pt x="666" y="147"/>
                      <a:pt x="666" y="147"/>
                    </a:cubicBezTo>
                    <a:cubicBezTo>
                      <a:pt x="333" y="322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24500" lIns="81625" spcFirstLastPara="1" rIns="81625" wrap="square" tIns="245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85" name="Google Shape;1185;p4"/>
              <p:cNvSpPr/>
              <p:nvPr/>
            </p:nvSpPr>
            <p:spPr>
              <a:xfrm>
                <a:off x="8607889" y="1153665"/>
                <a:ext cx="207033" cy="89472"/>
              </a:xfrm>
              <a:custGeom>
                <a:rect b="b" l="l" r="r" t="t"/>
                <a:pathLst>
                  <a:path extrusionOk="0" h="274" w="634">
                    <a:moveTo>
                      <a:pt x="0" y="265"/>
                    </a:moveTo>
                    <a:cubicBezTo>
                      <a:pt x="0" y="265"/>
                      <a:pt x="450" y="346"/>
                      <a:pt x="634" y="19"/>
                    </a:cubicBezTo>
                    <a:cubicBezTo>
                      <a:pt x="634" y="19"/>
                      <a:pt x="251" y="-103"/>
                      <a:pt x="0" y="2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86" name="Google Shape;1186;p4"/>
              <p:cNvSpPr/>
              <p:nvPr/>
            </p:nvSpPr>
            <p:spPr>
              <a:xfrm>
                <a:off x="8607889" y="1159216"/>
                <a:ext cx="207033" cy="83921"/>
              </a:xfrm>
              <a:custGeom>
                <a:rect b="b" l="l" r="r" t="t"/>
                <a:pathLst>
                  <a:path extrusionOk="0" h="257" w="634">
                    <a:moveTo>
                      <a:pt x="0" y="248"/>
                    </a:moveTo>
                    <a:cubicBezTo>
                      <a:pt x="5" y="241"/>
                      <a:pt x="10" y="234"/>
                      <a:pt x="15" y="227"/>
                    </a:cubicBezTo>
                    <a:cubicBezTo>
                      <a:pt x="77" y="236"/>
                      <a:pt x="453" y="278"/>
                      <a:pt x="628" y="0"/>
                    </a:cubicBezTo>
                    <a:cubicBezTo>
                      <a:pt x="632" y="1"/>
                      <a:pt x="634" y="2"/>
                      <a:pt x="634" y="2"/>
                    </a:cubicBezTo>
                    <a:cubicBezTo>
                      <a:pt x="450" y="329"/>
                      <a:pt x="0" y="248"/>
                      <a:pt x="0" y="248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87" name="Google Shape;1187;p4"/>
              <p:cNvSpPr/>
              <p:nvPr/>
            </p:nvSpPr>
            <p:spPr>
              <a:xfrm>
                <a:off x="8708467" y="1185339"/>
                <a:ext cx="130293" cy="180250"/>
              </a:xfrm>
              <a:custGeom>
                <a:rect b="b" l="l" r="r" t="t"/>
                <a:pathLst>
                  <a:path extrusionOk="0" h="552" w="399">
                    <a:moveTo>
                      <a:pt x="0" y="552"/>
                    </a:moveTo>
                    <a:cubicBezTo>
                      <a:pt x="0" y="552"/>
                      <a:pt x="422" y="375"/>
                      <a:pt x="398" y="0"/>
                    </a:cubicBezTo>
                    <a:cubicBezTo>
                      <a:pt x="398" y="0"/>
                      <a:pt x="10" y="106"/>
                      <a:pt x="0" y="5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88" name="Google Shape;1188;p4"/>
              <p:cNvSpPr/>
              <p:nvPr/>
            </p:nvSpPr>
            <p:spPr>
              <a:xfrm>
                <a:off x="8708467" y="1185339"/>
                <a:ext cx="130293" cy="180250"/>
              </a:xfrm>
              <a:custGeom>
                <a:rect b="b" l="l" r="r" t="t"/>
                <a:pathLst>
                  <a:path extrusionOk="0" h="552" w="399">
                    <a:moveTo>
                      <a:pt x="0" y="552"/>
                    </a:moveTo>
                    <a:cubicBezTo>
                      <a:pt x="0" y="543"/>
                      <a:pt x="1" y="534"/>
                      <a:pt x="1" y="525"/>
                    </a:cubicBezTo>
                    <a:cubicBezTo>
                      <a:pt x="58" y="499"/>
                      <a:pt x="396" y="330"/>
                      <a:pt x="392" y="2"/>
                    </a:cubicBezTo>
                    <a:cubicBezTo>
                      <a:pt x="396" y="1"/>
                      <a:pt x="398" y="0"/>
                      <a:pt x="398" y="0"/>
                    </a:cubicBezTo>
                    <a:cubicBezTo>
                      <a:pt x="422" y="375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89" name="Google Shape;1189;p4"/>
              <p:cNvSpPr/>
              <p:nvPr/>
            </p:nvSpPr>
            <p:spPr>
              <a:xfrm>
                <a:off x="8829944" y="1193829"/>
                <a:ext cx="71841" cy="222047"/>
              </a:xfrm>
              <a:custGeom>
                <a:rect b="b" l="l" r="r" t="t"/>
                <a:pathLst>
                  <a:path extrusionOk="0" h="680" w="220">
                    <a:moveTo>
                      <a:pt x="95" y="680"/>
                    </a:moveTo>
                    <a:cubicBezTo>
                      <a:pt x="95" y="680"/>
                      <a:pt x="353" y="302"/>
                      <a:pt x="129" y="0"/>
                    </a:cubicBezTo>
                    <a:cubicBezTo>
                      <a:pt x="129" y="0"/>
                      <a:pt x="-138" y="301"/>
                      <a:pt x="95" y="68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90" name="Google Shape;1190;p4"/>
              <p:cNvSpPr/>
              <p:nvPr/>
            </p:nvSpPr>
            <p:spPr>
              <a:xfrm>
                <a:off x="8856721" y="1193829"/>
                <a:ext cx="45064" cy="222047"/>
              </a:xfrm>
              <a:custGeom>
                <a:rect b="b" l="l" r="r" t="t"/>
                <a:pathLst>
                  <a:path extrusionOk="0" h="680" w="138">
                    <a:moveTo>
                      <a:pt x="13" y="680"/>
                    </a:moveTo>
                    <a:cubicBezTo>
                      <a:pt x="8" y="672"/>
                      <a:pt x="4" y="665"/>
                      <a:pt x="0" y="657"/>
                    </a:cubicBezTo>
                    <a:cubicBezTo>
                      <a:pt x="33" y="604"/>
                      <a:pt x="225" y="279"/>
                      <a:pt x="43" y="5"/>
                    </a:cubicBezTo>
                    <a:cubicBezTo>
                      <a:pt x="46" y="2"/>
                      <a:pt x="47" y="0"/>
                      <a:pt x="47" y="0"/>
                    </a:cubicBezTo>
                    <a:cubicBezTo>
                      <a:pt x="271" y="302"/>
                      <a:pt x="13" y="680"/>
                      <a:pt x="13" y="68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91" name="Google Shape;1191;p4"/>
              <p:cNvSpPr/>
              <p:nvPr/>
            </p:nvSpPr>
            <p:spPr>
              <a:xfrm>
                <a:off x="8904071" y="1182727"/>
                <a:ext cx="112333" cy="192332"/>
              </a:xfrm>
              <a:custGeom>
                <a:rect b="b" l="l" r="r" t="t"/>
                <a:pathLst>
                  <a:path extrusionOk="0" h="589" w="344">
                    <a:moveTo>
                      <a:pt x="344" y="589"/>
                    </a:moveTo>
                    <a:cubicBezTo>
                      <a:pt x="344" y="589"/>
                      <a:pt x="355" y="132"/>
                      <a:pt x="3" y="0"/>
                    </a:cubicBezTo>
                    <a:cubicBezTo>
                      <a:pt x="3" y="0"/>
                      <a:pt x="-58" y="398"/>
                      <a:pt x="344" y="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92" name="Google Shape;1192;p4"/>
              <p:cNvSpPr/>
              <p:nvPr/>
            </p:nvSpPr>
            <p:spPr>
              <a:xfrm>
                <a:off x="8904724" y="1182727"/>
                <a:ext cx="111680" cy="192332"/>
              </a:xfrm>
              <a:custGeom>
                <a:rect b="b" l="l" r="r" t="t"/>
                <a:pathLst>
                  <a:path extrusionOk="0" h="589" w="342">
                    <a:moveTo>
                      <a:pt x="342" y="589"/>
                    </a:moveTo>
                    <a:cubicBezTo>
                      <a:pt x="334" y="585"/>
                      <a:pt x="326" y="581"/>
                      <a:pt x="318" y="577"/>
                    </a:cubicBezTo>
                    <a:cubicBezTo>
                      <a:pt x="318" y="515"/>
                      <a:pt x="301" y="137"/>
                      <a:pt x="0" y="7"/>
                    </a:cubicBezTo>
                    <a:cubicBezTo>
                      <a:pt x="1" y="3"/>
                      <a:pt x="1" y="0"/>
                      <a:pt x="1" y="0"/>
                    </a:cubicBezTo>
                    <a:cubicBezTo>
                      <a:pt x="353" y="132"/>
                      <a:pt x="342" y="589"/>
                      <a:pt x="342" y="58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93" name="Google Shape;1193;p4"/>
              <p:cNvSpPr/>
              <p:nvPr/>
            </p:nvSpPr>
            <p:spPr>
              <a:xfrm>
                <a:off x="8926603" y="1152032"/>
                <a:ext cx="197889" cy="106452"/>
              </a:xfrm>
              <a:custGeom>
                <a:rect b="b" l="l" r="r" t="t"/>
                <a:pathLst>
                  <a:path extrusionOk="0" h="326" w="606">
                    <a:moveTo>
                      <a:pt x="606" y="320"/>
                    </a:moveTo>
                    <a:cubicBezTo>
                      <a:pt x="606" y="320"/>
                      <a:pt x="367" y="-69"/>
                      <a:pt x="0" y="11"/>
                    </a:cubicBezTo>
                    <a:cubicBezTo>
                      <a:pt x="0" y="11"/>
                      <a:pt x="165" y="378"/>
                      <a:pt x="606" y="3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94" name="Google Shape;1194;p4"/>
              <p:cNvSpPr/>
              <p:nvPr/>
            </p:nvSpPr>
            <p:spPr>
              <a:xfrm>
                <a:off x="8926603" y="1152032"/>
                <a:ext cx="197889" cy="105472"/>
              </a:xfrm>
              <a:custGeom>
                <a:rect b="b" l="l" r="r" t="t"/>
                <a:pathLst>
                  <a:path extrusionOk="0" h="323" w="606">
                    <a:moveTo>
                      <a:pt x="606" y="320"/>
                    </a:moveTo>
                    <a:cubicBezTo>
                      <a:pt x="597" y="321"/>
                      <a:pt x="589" y="322"/>
                      <a:pt x="580" y="323"/>
                    </a:cubicBezTo>
                    <a:cubicBezTo>
                      <a:pt x="546" y="271"/>
                      <a:pt x="327" y="-37"/>
                      <a:pt x="3" y="17"/>
                    </a:cubicBezTo>
                    <a:cubicBezTo>
                      <a:pt x="1" y="13"/>
                      <a:pt x="0" y="11"/>
                      <a:pt x="0" y="11"/>
                    </a:cubicBezTo>
                    <a:cubicBezTo>
                      <a:pt x="367" y="-69"/>
                      <a:pt x="606" y="320"/>
                      <a:pt x="606" y="32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95" name="Google Shape;1195;p4"/>
              <p:cNvSpPr/>
              <p:nvPr/>
            </p:nvSpPr>
            <p:spPr>
              <a:xfrm>
                <a:off x="8929869" y="1075295"/>
                <a:ext cx="221074" cy="71512"/>
              </a:xfrm>
              <a:custGeom>
                <a:rect b="b" l="l" r="r" t="t"/>
                <a:pathLst>
                  <a:path extrusionOk="0" h="219" w="677">
                    <a:moveTo>
                      <a:pt x="677" y="70"/>
                    </a:moveTo>
                    <a:cubicBezTo>
                      <a:pt x="677" y="70"/>
                      <a:pt x="265" y="-127"/>
                      <a:pt x="0" y="140"/>
                    </a:cubicBezTo>
                    <a:cubicBezTo>
                      <a:pt x="0" y="140"/>
                      <a:pt x="338" y="359"/>
                      <a:pt x="677" y="7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0675" lIns="81625" spcFirstLastPara="1" rIns="81625" wrap="square" tIns="306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96" name="Google Shape;1196;p4"/>
              <p:cNvSpPr/>
              <p:nvPr/>
            </p:nvSpPr>
            <p:spPr>
              <a:xfrm>
                <a:off x="8929869" y="1075295"/>
                <a:ext cx="221074" cy="47022"/>
              </a:xfrm>
              <a:custGeom>
                <a:rect b="b" l="l" r="r" t="t"/>
                <a:pathLst>
                  <a:path extrusionOk="0" h="144" w="677">
                    <a:moveTo>
                      <a:pt x="677" y="70"/>
                    </a:moveTo>
                    <a:cubicBezTo>
                      <a:pt x="670" y="76"/>
                      <a:pt x="664" y="81"/>
                      <a:pt x="657" y="87"/>
                    </a:cubicBezTo>
                    <a:cubicBezTo>
                      <a:pt x="599" y="62"/>
                      <a:pt x="248" y="-78"/>
                      <a:pt x="6" y="144"/>
                    </a:cubicBezTo>
                    <a:cubicBezTo>
                      <a:pt x="2" y="141"/>
                      <a:pt x="0" y="140"/>
                      <a:pt x="0" y="140"/>
                    </a:cubicBezTo>
                    <a:cubicBezTo>
                      <a:pt x="265" y="-127"/>
                      <a:pt x="677" y="70"/>
                      <a:pt x="677" y="7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6200" lIns="81625" spcFirstLastPara="1" rIns="81625" wrap="square" tIns="62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97" name="Google Shape;1197;p4"/>
              <p:cNvSpPr/>
              <p:nvPr/>
            </p:nvSpPr>
            <p:spPr>
              <a:xfrm>
                <a:off x="8913868" y="950884"/>
                <a:ext cx="173071" cy="139433"/>
              </a:xfrm>
              <a:custGeom>
                <a:rect b="b" l="l" r="r" t="t"/>
                <a:pathLst>
                  <a:path extrusionOk="0" h="427" w="530">
                    <a:moveTo>
                      <a:pt x="530" y="0"/>
                    </a:moveTo>
                    <a:cubicBezTo>
                      <a:pt x="530" y="0"/>
                      <a:pt x="77" y="59"/>
                      <a:pt x="0" y="427"/>
                    </a:cubicBezTo>
                    <a:cubicBezTo>
                      <a:pt x="0" y="427"/>
                      <a:pt x="403" y="427"/>
                      <a:pt x="5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98" name="Google Shape;1198;p4"/>
              <p:cNvSpPr/>
              <p:nvPr/>
            </p:nvSpPr>
            <p:spPr>
              <a:xfrm>
                <a:off x="8913868" y="950884"/>
                <a:ext cx="173071" cy="139433"/>
              </a:xfrm>
              <a:custGeom>
                <a:rect b="b" l="l" r="r" t="t"/>
                <a:pathLst>
                  <a:path extrusionOk="0" h="427" w="530">
                    <a:moveTo>
                      <a:pt x="530" y="0"/>
                    </a:moveTo>
                    <a:cubicBezTo>
                      <a:pt x="528" y="9"/>
                      <a:pt x="525" y="17"/>
                      <a:pt x="522" y="25"/>
                    </a:cubicBezTo>
                    <a:cubicBezTo>
                      <a:pt x="460" y="35"/>
                      <a:pt x="90" y="109"/>
                      <a:pt x="7" y="427"/>
                    </a:cubicBezTo>
                    <a:cubicBezTo>
                      <a:pt x="3" y="427"/>
                      <a:pt x="0" y="427"/>
                      <a:pt x="0" y="427"/>
                    </a:cubicBezTo>
                    <a:cubicBezTo>
                      <a:pt x="77" y="59"/>
                      <a:pt x="530" y="0"/>
                      <a:pt x="53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199" name="Google Shape;1199;p4"/>
              <p:cNvSpPr/>
              <p:nvPr/>
            </p:nvSpPr>
            <p:spPr>
              <a:xfrm>
                <a:off x="8873702" y="862065"/>
                <a:ext cx="88822" cy="210945"/>
              </a:xfrm>
              <a:custGeom>
                <a:rect b="b" l="l" r="r" t="t"/>
                <a:pathLst>
                  <a:path extrusionOk="0" h="646" w="272">
                    <a:moveTo>
                      <a:pt x="244" y="0"/>
                    </a:moveTo>
                    <a:cubicBezTo>
                      <a:pt x="244" y="0"/>
                      <a:pt x="-105" y="296"/>
                      <a:pt x="31" y="646"/>
                    </a:cubicBezTo>
                    <a:cubicBezTo>
                      <a:pt x="31" y="646"/>
                      <a:pt x="369" y="428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00" name="Google Shape;1200;p4"/>
              <p:cNvSpPr/>
              <p:nvPr/>
            </p:nvSpPr>
            <p:spPr>
              <a:xfrm>
                <a:off x="8873702" y="862065"/>
                <a:ext cx="81638" cy="210945"/>
              </a:xfrm>
              <a:custGeom>
                <a:rect b="b" l="l" r="r" t="t"/>
                <a:pathLst>
                  <a:path extrusionOk="0" h="646" w="250">
                    <a:moveTo>
                      <a:pt x="244" y="0"/>
                    </a:moveTo>
                    <a:cubicBezTo>
                      <a:pt x="246" y="9"/>
                      <a:pt x="248" y="17"/>
                      <a:pt x="250" y="25"/>
                    </a:cubicBezTo>
                    <a:cubicBezTo>
                      <a:pt x="204" y="68"/>
                      <a:pt x="-67" y="331"/>
                      <a:pt x="36" y="643"/>
                    </a:cubicBezTo>
                    <a:cubicBezTo>
                      <a:pt x="33" y="645"/>
                      <a:pt x="31" y="646"/>
                      <a:pt x="31" y="646"/>
                    </a:cubicBezTo>
                    <a:cubicBezTo>
                      <a:pt x="-105" y="296"/>
                      <a:pt x="244" y="0"/>
                      <a:pt x="244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01" name="Google Shape;1201;p4"/>
              <p:cNvSpPr/>
              <p:nvPr/>
            </p:nvSpPr>
            <p:spPr>
              <a:xfrm>
                <a:off x="8879906" y="959047"/>
                <a:ext cx="42125" cy="117881"/>
              </a:xfrm>
              <a:custGeom>
                <a:rect b="b" l="l" r="r" t="t"/>
                <a:pathLst>
                  <a:path extrusionOk="0" h="361" w="129">
                    <a:moveTo>
                      <a:pt x="12" y="361"/>
                    </a:moveTo>
                    <a:cubicBezTo>
                      <a:pt x="16" y="361"/>
                      <a:pt x="20" y="359"/>
                      <a:pt x="22" y="355"/>
                    </a:cubicBezTo>
                    <a:cubicBezTo>
                      <a:pt x="104" y="221"/>
                      <a:pt x="128" y="22"/>
                      <a:pt x="129" y="13"/>
                    </a:cubicBezTo>
                    <a:cubicBezTo>
                      <a:pt x="129" y="7"/>
                      <a:pt x="125" y="1"/>
                      <a:pt x="118" y="0"/>
                    </a:cubicBezTo>
                    <a:cubicBezTo>
                      <a:pt x="112" y="-1"/>
                      <a:pt x="106" y="4"/>
                      <a:pt x="105" y="10"/>
                    </a:cubicBezTo>
                    <a:cubicBezTo>
                      <a:pt x="105" y="12"/>
                      <a:pt x="81" y="213"/>
                      <a:pt x="2" y="343"/>
                    </a:cubicBezTo>
                    <a:cubicBezTo>
                      <a:pt x="-2" y="349"/>
                      <a:pt x="0" y="356"/>
                      <a:pt x="6" y="359"/>
                    </a:cubicBezTo>
                    <a:cubicBezTo>
                      <a:pt x="8" y="361"/>
                      <a:pt x="10" y="361"/>
                      <a:pt x="12" y="3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02" name="Google Shape;1202;p4"/>
              <p:cNvSpPr/>
              <p:nvPr/>
            </p:nvSpPr>
            <p:spPr>
              <a:xfrm>
                <a:off x="8824066" y="952516"/>
                <a:ext cx="31349" cy="125718"/>
              </a:xfrm>
              <a:custGeom>
                <a:rect b="b" l="l" r="r" t="t"/>
                <a:pathLst>
                  <a:path extrusionOk="0" h="385" w="96">
                    <a:moveTo>
                      <a:pt x="84" y="385"/>
                    </a:moveTo>
                    <a:lnTo>
                      <a:pt x="84" y="385"/>
                    </a:lnTo>
                    <a:cubicBezTo>
                      <a:pt x="91" y="385"/>
                      <a:pt x="96" y="379"/>
                      <a:pt x="96" y="373"/>
                    </a:cubicBezTo>
                    <a:cubicBezTo>
                      <a:pt x="88" y="204"/>
                      <a:pt x="24" y="11"/>
                      <a:pt x="23" y="9"/>
                    </a:cubicBezTo>
                    <a:cubicBezTo>
                      <a:pt x="21" y="2"/>
                      <a:pt x="15" y="-1"/>
                      <a:pt x="8" y="1"/>
                    </a:cubicBezTo>
                    <a:cubicBezTo>
                      <a:pt x="2" y="3"/>
                      <a:pt x="-1" y="10"/>
                      <a:pt x="1" y="16"/>
                    </a:cubicBezTo>
                    <a:cubicBezTo>
                      <a:pt x="1" y="18"/>
                      <a:pt x="64" y="208"/>
                      <a:pt x="72" y="374"/>
                    </a:cubicBezTo>
                    <a:cubicBezTo>
                      <a:pt x="72" y="380"/>
                      <a:pt x="78" y="385"/>
                      <a:pt x="84" y="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03" name="Google Shape;1203;p4"/>
              <p:cNvSpPr/>
              <p:nvPr/>
            </p:nvSpPr>
            <p:spPr>
              <a:xfrm>
                <a:off x="8734918" y="1005416"/>
                <a:ext cx="81964" cy="79023"/>
              </a:xfrm>
              <a:custGeom>
                <a:rect b="b" l="l" r="r" t="t"/>
                <a:pathLst>
                  <a:path extrusionOk="0" h="242" w="251">
                    <a:moveTo>
                      <a:pt x="239" y="242"/>
                    </a:moveTo>
                    <a:cubicBezTo>
                      <a:pt x="242" y="242"/>
                      <a:pt x="244" y="241"/>
                      <a:pt x="246" y="239"/>
                    </a:cubicBezTo>
                    <a:cubicBezTo>
                      <a:pt x="251" y="235"/>
                      <a:pt x="252" y="228"/>
                      <a:pt x="248" y="223"/>
                    </a:cubicBezTo>
                    <a:cubicBezTo>
                      <a:pt x="154" y="105"/>
                      <a:pt x="20" y="4"/>
                      <a:pt x="19" y="3"/>
                    </a:cubicBezTo>
                    <a:cubicBezTo>
                      <a:pt x="13" y="-1"/>
                      <a:pt x="6" y="0"/>
                      <a:pt x="2" y="5"/>
                    </a:cubicBezTo>
                    <a:cubicBezTo>
                      <a:pt x="-2" y="11"/>
                      <a:pt x="-1" y="18"/>
                      <a:pt x="4" y="22"/>
                    </a:cubicBezTo>
                    <a:cubicBezTo>
                      <a:pt x="6" y="23"/>
                      <a:pt x="137" y="122"/>
                      <a:pt x="230" y="238"/>
                    </a:cubicBezTo>
                    <a:cubicBezTo>
                      <a:pt x="232" y="241"/>
                      <a:pt x="236" y="242"/>
                      <a:pt x="239" y="24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8200" lIns="81625" spcFirstLastPara="1" rIns="81625" wrap="square" tIns="3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4"/>
              <p:cNvSpPr/>
              <p:nvPr/>
            </p:nvSpPr>
            <p:spPr>
              <a:xfrm>
                <a:off x="8691486" y="1091622"/>
                <a:ext cx="109394" cy="32327"/>
              </a:xfrm>
              <a:custGeom>
                <a:rect b="b" l="l" r="r" t="t"/>
                <a:pathLst>
                  <a:path extrusionOk="0" h="99" w="335">
                    <a:moveTo>
                      <a:pt x="324" y="99"/>
                    </a:moveTo>
                    <a:cubicBezTo>
                      <a:pt x="328" y="99"/>
                      <a:pt x="332" y="96"/>
                      <a:pt x="334" y="92"/>
                    </a:cubicBezTo>
                    <a:cubicBezTo>
                      <a:pt x="337" y="86"/>
                      <a:pt x="334" y="79"/>
                      <a:pt x="328" y="76"/>
                    </a:cubicBezTo>
                    <a:cubicBezTo>
                      <a:pt x="197" y="18"/>
                      <a:pt x="20" y="1"/>
                      <a:pt x="12" y="0"/>
                    </a:cubicBezTo>
                    <a:cubicBezTo>
                      <a:pt x="6" y="0"/>
                      <a:pt x="0" y="5"/>
                      <a:pt x="0" y="11"/>
                    </a:cubicBezTo>
                    <a:cubicBezTo>
                      <a:pt x="-1" y="18"/>
                      <a:pt x="4" y="23"/>
                      <a:pt x="10" y="24"/>
                    </a:cubicBezTo>
                    <a:cubicBezTo>
                      <a:pt x="12" y="24"/>
                      <a:pt x="191" y="41"/>
                      <a:pt x="319" y="98"/>
                    </a:cubicBezTo>
                    <a:cubicBezTo>
                      <a:pt x="320" y="99"/>
                      <a:pt x="322" y="99"/>
                      <a:pt x="324" y="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05" name="Google Shape;1205;p4"/>
              <p:cNvSpPr/>
              <p:nvPr/>
            </p:nvSpPr>
            <p:spPr>
              <a:xfrm>
                <a:off x="8707161" y="1155951"/>
                <a:ext cx="111680" cy="43103"/>
              </a:xfrm>
              <a:custGeom>
                <a:rect b="b" l="l" r="r" t="t"/>
                <a:pathLst>
                  <a:path extrusionOk="0" h="132" w="342">
                    <a:moveTo>
                      <a:pt x="12" y="132"/>
                    </a:moveTo>
                    <a:cubicBezTo>
                      <a:pt x="13" y="132"/>
                      <a:pt x="15" y="132"/>
                      <a:pt x="16" y="131"/>
                    </a:cubicBezTo>
                    <a:cubicBezTo>
                      <a:pt x="18" y="130"/>
                      <a:pt x="211" y="51"/>
                      <a:pt x="333" y="24"/>
                    </a:cubicBezTo>
                    <a:cubicBezTo>
                      <a:pt x="339" y="22"/>
                      <a:pt x="343" y="16"/>
                      <a:pt x="342" y="10"/>
                    </a:cubicBezTo>
                    <a:cubicBezTo>
                      <a:pt x="340" y="3"/>
                      <a:pt x="334" y="-1"/>
                      <a:pt x="328" y="1"/>
                    </a:cubicBezTo>
                    <a:cubicBezTo>
                      <a:pt x="204" y="28"/>
                      <a:pt x="9" y="108"/>
                      <a:pt x="7" y="109"/>
                    </a:cubicBezTo>
                    <a:cubicBezTo>
                      <a:pt x="1" y="112"/>
                      <a:pt x="-2" y="119"/>
                      <a:pt x="1" y="125"/>
                    </a:cubicBezTo>
                    <a:cubicBezTo>
                      <a:pt x="3" y="129"/>
                      <a:pt x="7" y="132"/>
                      <a:pt x="12" y="1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2275" lIns="81625" spcFirstLastPara="1" rIns="81625" wrap="square" tIns="2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06" name="Google Shape;1206;p4"/>
              <p:cNvSpPr/>
              <p:nvPr/>
            </p:nvSpPr>
            <p:spPr>
              <a:xfrm>
                <a:off x="8768879" y="1181421"/>
                <a:ext cx="73474" cy="95676"/>
              </a:xfrm>
              <a:custGeom>
                <a:rect b="b" l="l" r="r" t="t"/>
                <a:pathLst>
                  <a:path extrusionOk="0" h="293" w="225">
                    <a:moveTo>
                      <a:pt x="12" y="293"/>
                    </a:moveTo>
                    <a:cubicBezTo>
                      <a:pt x="15" y="293"/>
                      <a:pt x="19" y="292"/>
                      <a:pt x="21" y="288"/>
                    </a:cubicBezTo>
                    <a:cubicBezTo>
                      <a:pt x="23" y="286"/>
                      <a:pt x="171" y="74"/>
                      <a:pt x="222" y="20"/>
                    </a:cubicBezTo>
                    <a:cubicBezTo>
                      <a:pt x="226" y="16"/>
                      <a:pt x="226" y="8"/>
                      <a:pt x="222" y="4"/>
                    </a:cubicBezTo>
                    <a:cubicBezTo>
                      <a:pt x="217" y="-1"/>
                      <a:pt x="209" y="-1"/>
                      <a:pt x="205" y="4"/>
                    </a:cubicBezTo>
                    <a:cubicBezTo>
                      <a:pt x="153" y="59"/>
                      <a:pt x="8" y="266"/>
                      <a:pt x="2" y="275"/>
                    </a:cubicBezTo>
                    <a:cubicBezTo>
                      <a:pt x="-2" y="280"/>
                      <a:pt x="-1" y="288"/>
                      <a:pt x="5" y="291"/>
                    </a:cubicBezTo>
                    <a:cubicBezTo>
                      <a:pt x="7" y="293"/>
                      <a:pt x="9" y="293"/>
                      <a:pt x="12" y="29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07" name="Google Shape;1207;p4"/>
              <p:cNvSpPr/>
              <p:nvPr/>
            </p:nvSpPr>
            <p:spPr>
              <a:xfrm>
                <a:off x="8860313" y="1199054"/>
                <a:ext cx="19593" cy="115269"/>
              </a:xfrm>
              <a:custGeom>
                <a:rect b="b" l="l" r="r" t="t"/>
                <a:pathLst>
                  <a:path extrusionOk="0" h="353" w="60">
                    <a:moveTo>
                      <a:pt x="12" y="353"/>
                    </a:moveTo>
                    <a:lnTo>
                      <a:pt x="13" y="353"/>
                    </a:lnTo>
                    <a:cubicBezTo>
                      <a:pt x="19" y="353"/>
                      <a:pt x="24" y="348"/>
                      <a:pt x="24" y="341"/>
                    </a:cubicBezTo>
                    <a:cubicBezTo>
                      <a:pt x="24" y="339"/>
                      <a:pt x="20" y="113"/>
                      <a:pt x="59" y="17"/>
                    </a:cubicBezTo>
                    <a:cubicBezTo>
                      <a:pt x="62" y="11"/>
                      <a:pt x="59" y="4"/>
                      <a:pt x="53" y="1"/>
                    </a:cubicBezTo>
                    <a:cubicBezTo>
                      <a:pt x="47" y="-1"/>
                      <a:pt x="40" y="2"/>
                      <a:pt x="38" y="8"/>
                    </a:cubicBezTo>
                    <a:cubicBezTo>
                      <a:pt x="-4" y="108"/>
                      <a:pt x="0" y="332"/>
                      <a:pt x="1" y="342"/>
                    </a:cubicBezTo>
                    <a:cubicBezTo>
                      <a:pt x="1" y="348"/>
                      <a:pt x="6" y="353"/>
                      <a:pt x="12" y="3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08" name="Google Shape;1208;p4"/>
              <p:cNvSpPr/>
              <p:nvPr/>
            </p:nvSpPr>
            <p:spPr>
              <a:xfrm>
                <a:off x="8900806" y="1185013"/>
                <a:ext cx="60412" cy="89145"/>
              </a:xfrm>
              <a:custGeom>
                <a:rect b="b" l="l" r="r" t="t"/>
                <a:pathLst>
                  <a:path extrusionOk="0" h="273" w="185">
                    <a:moveTo>
                      <a:pt x="174" y="273"/>
                    </a:moveTo>
                    <a:cubicBezTo>
                      <a:pt x="176" y="273"/>
                      <a:pt x="178" y="272"/>
                      <a:pt x="180" y="271"/>
                    </a:cubicBezTo>
                    <a:cubicBezTo>
                      <a:pt x="185" y="268"/>
                      <a:pt x="187" y="261"/>
                      <a:pt x="184" y="255"/>
                    </a:cubicBezTo>
                    <a:cubicBezTo>
                      <a:pt x="180" y="248"/>
                      <a:pt x="79" y="67"/>
                      <a:pt x="20" y="4"/>
                    </a:cubicBezTo>
                    <a:cubicBezTo>
                      <a:pt x="16" y="-1"/>
                      <a:pt x="8" y="-1"/>
                      <a:pt x="4" y="3"/>
                    </a:cubicBezTo>
                    <a:cubicBezTo>
                      <a:pt x="-1" y="8"/>
                      <a:pt x="-1" y="15"/>
                      <a:pt x="3" y="20"/>
                    </a:cubicBezTo>
                    <a:cubicBezTo>
                      <a:pt x="60" y="81"/>
                      <a:pt x="163" y="265"/>
                      <a:pt x="164" y="267"/>
                    </a:cubicBezTo>
                    <a:cubicBezTo>
                      <a:pt x="166" y="271"/>
                      <a:pt x="170" y="273"/>
                      <a:pt x="174" y="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09" name="Google Shape;1209;p4"/>
              <p:cNvSpPr/>
              <p:nvPr/>
            </p:nvSpPr>
            <p:spPr>
              <a:xfrm>
                <a:off x="8918113" y="1153338"/>
                <a:ext cx="107435" cy="56818"/>
              </a:xfrm>
              <a:custGeom>
                <a:rect b="b" l="l" r="r" t="t"/>
                <a:pathLst>
                  <a:path extrusionOk="0" h="174" w="329">
                    <a:moveTo>
                      <a:pt x="317" y="174"/>
                    </a:moveTo>
                    <a:cubicBezTo>
                      <a:pt x="321" y="174"/>
                      <a:pt x="325" y="172"/>
                      <a:pt x="327" y="168"/>
                    </a:cubicBezTo>
                    <a:cubicBezTo>
                      <a:pt x="330" y="163"/>
                      <a:pt x="329" y="156"/>
                      <a:pt x="323" y="152"/>
                    </a:cubicBezTo>
                    <a:cubicBezTo>
                      <a:pt x="322" y="151"/>
                      <a:pt x="156" y="47"/>
                      <a:pt x="16" y="1"/>
                    </a:cubicBezTo>
                    <a:cubicBezTo>
                      <a:pt x="9" y="-1"/>
                      <a:pt x="3" y="2"/>
                      <a:pt x="1" y="8"/>
                    </a:cubicBezTo>
                    <a:cubicBezTo>
                      <a:pt x="-1" y="15"/>
                      <a:pt x="2" y="21"/>
                      <a:pt x="8" y="23"/>
                    </a:cubicBezTo>
                    <a:cubicBezTo>
                      <a:pt x="146" y="68"/>
                      <a:pt x="309" y="171"/>
                      <a:pt x="311" y="172"/>
                    </a:cubicBezTo>
                    <a:cubicBezTo>
                      <a:pt x="313" y="173"/>
                      <a:pt x="315" y="174"/>
                      <a:pt x="317" y="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15975" lIns="81625" spcFirstLastPara="1" rIns="81625" wrap="square" tIns="159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10" name="Google Shape;1210;p4"/>
              <p:cNvSpPr/>
              <p:nvPr/>
            </p:nvSpPr>
            <p:spPr>
              <a:xfrm>
                <a:off x="8922358" y="1105990"/>
                <a:ext cx="120497" cy="21878"/>
              </a:xfrm>
              <a:custGeom>
                <a:rect b="b" l="l" r="r" t="t"/>
                <a:pathLst>
                  <a:path extrusionOk="0" h="67" w="369">
                    <a:moveTo>
                      <a:pt x="11" y="67"/>
                    </a:moveTo>
                    <a:cubicBezTo>
                      <a:pt x="12" y="67"/>
                      <a:pt x="13" y="67"/>
                      <a:pt x="14" y="67"/>
                    </a:cubicBezTo>
                    <a:cubicBezTo>
                      <a:pt x="140" y="38"/>
                      <a:pt x="356" y="24"/>
                      <a:pt x="358" y="24"/>
                    </a:cubicBezTo>
                    <a:cubicBezTo>
                      <a:pt x="364" y="23"/>
                      <a:pt x="370" y="18"/>
                      <a:pt x="369" y="11"/>
                    </a:cubicBezTo>
                    <a:cubicBezTo>
                      <a:pt x="369" y="4"/>
                      <a:pt x="363" y="0"/>
                      <a:pt x="356" y="0"/>
                    </a:cubicBezTo>
                    <a:cubicBezTo>
                      <a:pt x="354" y="0"/>
                      <a:pt x="136" y="15"/>
                      <a:pt x="8" y="44"/>
                    </a:cubicBezTo>
                    <a:cubicBezTo>
                      <a:pt x="2" y="45"/>
                      <a:pt x="-2" y="52"/>
                      <a:pt x="0" y="58"/>
                    </a:cubicBezTo>
                    <a:cubicBezTo>
                      <a:pt x="1" y="63"/>
                      <a:pt x="6" y="67"/>
                      <a:pt x="11" y="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11" name="Google Shape;1211;p4"/>
              <p:cNvSpPr/>
              <p:nvPr/>
            </p:nvSpPr>
            <p:spPr>
              <a:xfrm>
                <a:off x="8916480" y="1020763"/>
                <a:ext cx="89148" cy="73145"/>
              </a:xfrm>
              <a:custGeom>
                <a:rect b="b" l="l" r="r" t="t"/>
                <a:pathLst>
                  <a:path extrusionOk="0" h="224" w="273">
                    <a:moveTo>
                      <a:pt x="12" y="224"/>
                    </a:moveTo>
                    <a:cubicBezTo>
                      <a:pt x="15" y="224"/>
                      <a:pt x="18" y="223"/>
                      <a:pt x="21" y="220"/>
                    </a:cubicBezTo>
                    <a:cubicBezTo>
                      <a:pt x="99" y="135"/>
                      <a:pt x="266" y="22"/>
                      <a:pt x="268" y="21"/>
                    </a:cubicBezTo>
                    <a:cubicBezTo>
                      <a:pt x="273" y="18"/>
                      <a:pt x="275" y="10"/>
                      <a:pt x="271" y="5"/>
                    </a:cubicBezTo>
                    <a:cubicBezTo>
                      <a:pt x="268" y="-1"/>
                      <a:pt x="260" y="-2"/>
                      <a:pt x="255" y="2"/>
                    </a:cubicBezTo>
                    <a:cubicBezTo>
                      <a:pt x="248" y="6"/>
                      <a:pt x="83" y="117"/>
                      <a:pt x="3" y="204"/>
                    </a:cubicBezTo>
                    <a:cubicBezTo>
                      <a:pt x="-1" y="209"/>
                      <a:pt x="-1" y="217"/>
                      <a:pt x="4" y="221"/>
                    </a:cubicBezTo>
                    <a:cubicBezTo>
                      <a:pt x="6" y="223"/>
                      <a:pt x="9" y="224"/>
                      <a:pt x="12" y="2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325" lIns="81625" spcFirstLastPara="1" rIns="81625" wrap="square" tIns="323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12" name="Google Shape;1212;p4"/>
              <p:cNvSpPr/>
              <p:nvPr/>
            </p:nvSpPr>
            <p:spPr>
              <a:xfrm>
                <a:off x="8779002" y="1041988"/>
                <a:ext cx="177317" cy="181556"/>
              </a:xfrm>
              <a:custGeom>
                <a:rect b="b" l="l" r="r" t="t"/>
                <a:pathLst>
                  <a:path extrusionOk="0" h="556" w="543">
                    <a:moveTo>
                      <a:pt x="332" y="13"/>
                    </a:moveTo>
                    <a:cubicBezTo>
                      <a:pt x="332" y="13"/>
                      <a:pt x="611" y="78"/>
                      <a:pt x="527" y="366"/>
                    </a:cubicBezTo>
                    <a:cubicBezTo>
                      <a:pt x="443" y="655"/>
                      <a:pt x="87" y="609"/>
                      <a:pt x="6" y="267"/>
                    </a:cubicBezTo>
                    <a:cubicBezTo>
                      <a:pt x="-41" y="70"/>
                      <a:pt x="183" y="-38"/>
                      <a:pt x="332" y="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213" name="Google Shape;1213;p4"/>
              <p:cNvSpPr/>
              <p:nvPr/>
            </p:nvSpPr>
            <p:spPr>
              <a:xfrm>
                <a:off x="8860313" y="1071703"/>
                <a:ext cx="68902" cy="70533"/>
              </a:xfrm>
              <a:custGeom>
                <a:rect b="b" l="l" r="r" t="t"/>
                <a:pathLst>
                  <a:path extrusionOk="0" h="216" w="211">
                    <a:moveTo>
                      <a:pt x="129" y="5"/>
                    </a:moveTo>
                    <a:cubicBezTo>
                      <a:pt x="129" y="5"/>
                      <a:pt x="238" y="30"/>
                      <a:pt x="205" y="142"/>
                    </a:cubicBezTo>
                    <a:cubicBezTo>
                      <a:pt x="172" y="254"/>
                      <a:pt x="34" y="236"/>
                      <a:pt x="3" y="103"/>
                    </a:cubicBezTo>
                    <a:cubicBezTo>
                      <a:pt x="-16" y="27"/>
                      <a:pt x="71" y="-15"/>
                      <a:pt x="129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29700" lIns="81625" spcFirstLastPara="1" rIns="81625" wrap="square" tIns="29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4"/>
              <p:cNvSpPr/>
              <p:nvPr/>
            </p:nvSpPr>
            <p:spPr>
              <a:xfrm>
                <a:off x="8809045" y="1075948"/>
                <a:ext cx="128987" cy="131596"/>
              </a:xfrm>
              <a:custGeom>
                <a:rect b="b" l="l" r="r" t="t"/>
                <a:pathLst>
                  <a:path extrusionOk="0" h="403" w="395">
                    <a:moveTo>
                      <a:pt x="242" y="9"/>
                    </a:moveTo>
                    <a:cubicBezTo>
                      <a:pt x="242" y="9"/>
                      <a:pt x="444" y="55"/>
                      <a:pt x="383" y="265"/>
                    </a:cubicBezTo>
                    <a:cubicBezTo>
                      <a:pt x="322" y="474"/>
                      <a:pt x="64" y="441"/>
                      <a:pt x="5" y="193"/>
                    </a:cubicBezTo>
                    <a:cubicBezTo>
                      <a:pt x="-29" y="50"/>
                      <a:pt x="134" y="-28"/>
                      <a:pt x="242" y="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4"/>
            <p:cNvGrpSpPr/>
            <p:nvPr/>
          </p:nvGrpSpPr>
          <p:grpSpPr>
            <a:xfrm>
              <a:off x="8351121" y="-51234"/>
              <a:ext cx="536771" cy="203540"/>
              <a:chOff x="8586990" y="894719"/>
              <a:chExt cx="320346" cy="121473"/>
            </a:xfrm>
          </p:grpSpPr>
          <p:sp>
            <p:nvSpPr>
              <p:cNvPr id="1216" name="Google Shape;1216;p4"/>
              <p:cNvSpPr/>
              <p:nvPr/>
            </p:nvSpPr>
            <p:spPr>
              <a:xfrm>
                <a:off x="8586990" y="894719"/>
                <a:ext cx="282792" cy="121473"/>
              </a:xfrm>
              <a:custGeom>
                <a:rect b="b" l="l" r="r" t="t"/>
                <a:pathLst>
                  <a:path extrusionOk="0" h="372" w="866">
                    <a:moveTo>
                      <a:pt x="0" y="319"/>
                    </a:moveTo>
                    <a:cubicBezTo>
                      <a:pt x="0" y="319"/>
                      <a:pt x="139" y="109"/>
                      <a:pt x="418" y="28"/>
                    </a:cubicBezTo>
                    <a:cubicBezTo>
                      <a:pt x="697" y="-53"/>
                      <a:pt x="866" y="68"/>
                      <a:pt x="866" y="68"/>
                    </a:cubicBezTo>
                    <a:cubicBezTo>
                      <a:pt x="866" y="68"/>
                      <a:pt x="788" y="260"/>
                      <a:pt x="509" y="341"/>
                    </a:cubicBezTo>
                    <a:cubicBezTo>
                      <a:pt x="230" y="422"/>
                      <a:pt x="0" y="319"/>
                      <a:pt x="0" y="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4"/>
              <p:cNvSpPr/>
              <p:nvPr/>
            </p:nvSpPr>
            <p:spPr>
              <a:xfrm>
                <a:off x="8586990" y="895372"/>
                <a:ext cx="320346" cy="120820"/>
              </a:xfrm>
              <a:custGeom>
                <a:rect b="b" l="l" r="r" t="t"/>
                <a:pathLst>
                  <a:path extrusionOk="0" h="370" w="981">
                    <a:moveTo>
                      <a:pt x="77" y="298"/>
                    </a:moveTo>
                    <a:cubicBezTo>
                      <a:pt x="114" y="288"/>
                      <a:pt x="150" y="277"/>
                      <a:pt x="186" y="267"/>
                    </a:cubicBezTo>
                    <a:cubicBezTo>
                      <a:pt x="169" y="297"/>
                      <a:pt x="149" y="326"/>
                      <a:pt x="127" y="354"/>
                    </a:cubicBezTo>
                    <a:cubicBezTo>
                      <a:pt x="131" y="355"/>
                      <a:pt x="134" y="355"/>
                      <a:pt x="137" y="356"/>
                    </a:cubicBezTo>
                    <a:cubicBezTo>
                      <a:pt x="159" y="326"/>
                      <a:pt x="179" y="295"/>
                      <a:pt x="197" y="264"/>
                    </a:cubicBezTo>
                    <a:cubicBezTo>
                      <a:pt x="243" y="250"/>
                      <a:pt x="288" y="237"/>
                      <a:pt x="334" y="224"/>
                    </a:cubicBezTo>
                    <a:cubicBezTo>
                      <a:pt x="352" y="219"/>
                      <a:pt x="369" y="214"/>
                      <a:pt x="387" y="209"/>
                    </a:cubicBezTo>
                    <a:cubicBezTo>
                      <a:pt x="368" y="242"/>
                      <a:pt x="346" y="273"/>
                      <a:pt x="323" y="303"/>
                    </a:cubicBezTo>
                    <a:cubicBezTo>
                      <a:pt x="306" y="326"/>
                      <a:pt x="287" y="349"/>
                      <a:pt x="268" y="370"/>
                    </a:cubicBezTo>
                    <a:cubicBezTo>
                      <a:pt x="271" y="370"/>
                      <a:pt x="275" y="370"/>
                      <a:pt x="279" y="370"/>
                    </a:cubicBezTo>
                    <a:cubicBezTo>
                      <a:pt x="324" y="320"/>
                      <a:pt x="365" y="264"/>
                      <a:pt x="398" y="205"/>
                    </a:cubicBezTo>
                    <a:cubicBezTo>
                      <a:pt x="461" y="187"/>
                      <a:pt x="525" y="169"/>
                      <a:pt x="588" y="151"/>
                    </a:cubicBezTo>
                    <a:cubicBezTo>
                      <a:pt x="569" y="183"/>
                      <a:pt x="547" y="215"/>
                      <a:pt x="524" y="245"/>
                    </a:cubicBezTo>
                    <a:cubicBezTo>
                      <a:pt x="493" y="286"/>
                      <a:pt x="460" y="324"/>
                      <a:pt x="422" y="359"/>
                    </a:cubicBezTo>
                    <a:cubicBezTo>
                      <a:pt x="427" y="358"/>
                      <a:pt x="431" y="358"/>
                      <a:pt x="436" y="357"/>
                    </a:cubicBezTo>
                    <a:cubicBezTo>
                      <a:pt x="437" y="356"/>
                      <a:pt x="438" y="355"/>
                      <a:pt x="438" y="354"/>
                    </a:cubicBezTo>
                    <a:cubicBezTo>
                      <a:pt x="500" y="294"/>
                      <a:pt x="556" y="223"/>
                      <a:pt x="599" y="147"/>
                    </a:cubicBezTo>
                    <a:cubicBezTo>
                      <a:pt x="610" y="144"/>
                      <a:pt x="620" y="141"/>
                      <a:pt x="631" y="138"/>
                    </a:cubicBezTo>
                    <a:cubicBezTo>
                      <a:pt x="683" y="123"/>
                      <a:pt x="736" y="108"/>
                      <a:pt x="788" y="92"/>
                    </a:cubicBezTo>
                    <a:cubicBezTo>
                      <a:pt x="769" y="125"/>
                      <a:pt x="747" y="157"/>
                      <a:pt x="724" y="187"/>
                    </a:cubicBezTo>
                    <a:cubicBezTo>
                      <a:pt x="697" y="223"/>
                      <a:pt x="667" y="258"/>
                      <a:pt x="634" y="290"/>
                    </a:cubicBezTo>
                    <a:cubicBezTo>
                      <a:pt x="643" y="286"/>
                      <a:pt x="651" y="281"/>
                      <a:pt x="659" y="277"/>
                    </a:cubicBezTo>
                    <a:cubicBezTo>
                      <a:pt x="713" y="221"/>
                      <a:pt x="761" y="157"/>
                      <a:pt x="799" y="89"/>
                    </a:cubicBezTo>
                    <a:cubicBezTo>
                      <a:pt x="821" y="83"/>
                      <a:pt x="842" y="77"/>
                      <a:pt x="864" y="71"/>
                    </a:cubicBezTo>
                    <a:cubicBezTo>
                      <a:pt x="868" y="69"/>
                      <a:pt x="872" y="68"/>
                      <a:pt x="876" y="67"/>
                    </a:cubicBezTo>
                    <a:cubicBezTo>
                      <a:pt x="910" y="57"/>
                      <a:pt x="944" y="47"/>
                      <a:pt x="978" y="37"/>
                    </a:cubicBezTo>
                    <a:cubicBezTo>
                      <a:pt x="983" y="36"/>
                      <a:pt x="981" y="28"/>
                      <a:pt x="976" y="30"/>
                    </a:cubicBezTo>
                    <a:cubicBezTo>
                      <a:pt x="976" y="30"/>
                      <a:pt x="975" y="30"/>
                      <a:pt x="974" y="30"/>
                    </a:cubicBezTo>
                    <a:cubicBezTo>
                      <a:pt x="961" y="32"/>
                      <a:pt x="947" y="38"/>
                      <a:pt x="934" y="42"/>
                    </a:cubicBezTo>
                    <a:cubicBezTo>
                      <a:pt x="910" y="49"/>
                      <a:pt x="886" y="56"/>
                      <a:pt x="862" y="63"/>
                    </a:cubicBezTo>
                    <a:cubicBezTo>
                      <a:pt x="858" y="64"/>
                      <a:pt x="854" y="65"/>
                      <a:pt x="849" y="66"/>
                    </a:cubicBezTo>
                    <a:cubicBezTo>
                      <a:pt x="832" y="72"/>
                      <a:pt x="815" y="77"/>
                      <a:pt x="797" y="82"/>
                    </a:cubicBezTo>
                    <a:cubicBezTo>
                      <a:pt x="767" y="65"/>
                      <a:pt x="735" y="52"/>
                      <a:pt x="702" y="40"/>
                    </a:cubicBezTo>
                    <a:cubicBezTo>
                      <a:pt x="656" y="24"/>
                      <a:pt x="610" y="11"/>
                      <a:pt x="563" y="0"/>
                    </a:cubicBezTo>
                    <a:cubicBezTo>
                      <a:pt x="554" y="0"/>
                      <a:pt x="545" y="1"/>
                      <a:pt x="536" y="2"/>
                    </a:cubicBezTo>
                    <a:cubicBezTo>
                      <a:pt x="562" y="8"/>
                      <a:pt x="589" y="14"/>
                      <a:pt x="615" y="22"/>
                    </a:cubicBezTo>
                    <a:cubicBezTo>
                      <a:pt x="674" y="38"/>
                      <a:pt x="732" y="57"/>
                      <a:pt x="786" y="85"/>
                    </a:cubicBezTo>
                    <a:cubicBezTo>
                      <a:pt x="723" y="103"/>
                      <a:pt x="660" y="121"/>
                      <a:pt x="597" y="140"/>
                    </a:cubicBezTo>
                    <a:cubicBezTo>
                      <a:pt x="566" y="123"/>
                      <a:pt x="534" y="110"/>
                      <a:pt x="501" y="98"/>
                    </a:cubicBezTo>
                    <a:cubicBezTo>
                      <a:pt x="449" y="80"/>
                      <a:pt x="395" y="65"/>
                      <a:pt x="341" y="53"/>
                    </a:cubicBezTo>
                    <a:cubicBezTo>
                      <a:pt x="336" y="55"/>
                      <a:pt x="331" y="56"/>
                      <a:pt x="327" y="59"/>
                    </a:cubicBezTo>
                    <a:cubicBezTo>
                      <a:pt x="356" y="65"/>
                      <a:pt x="386" y="72"/>
                      <a:pt x="415" y="80"/>
                    </a:cubicBezTo>
                    <a:cubicBezTo>
                      <a:pt x="473" y="96"/>
                      <a:pt x="532" y="115"/>
                      <a:pt x="586" y="143"/>
                    </a:cubicBezTo>
                    <a:cubicBezTo>
                      <a:pt x="522" y="161"/>
                      <a:pt x="459" y="180"/>
                      <a:pt x="396" y="198"/>
                    </a:cubicBezTo>
                    <a:cubicBezTo>
                      <a:pt x="365" y="181"/>
                      <a:pt x="333" y="168"/>
                      <a:pt x="300" y="157"/>
                    </a:cubicBezTo>
                    <a:cubicBezTo>
                      <a:pt x="268" y="145"/>
                      <a:pt x="235" y="135"/>
                      <a:pt x="202" y="126"/>
                    </a:cubicBezTo>
                    <a:cubicBezTo>
                      <a:pt x="198" y="128"/>
                      <a:pt x="195" y="130"/>
                      <a:pt x="193" y="132"/>
                    </a:cubicBezTo>
                    <a:cubicBezTo>
                      <a:pt x="200" y="134"/>
                      <a:pt x="207" y="136"/>
                      <a:pt x="214" y="138"/>
                    </a:cubicBezTo>
                    <a:cubicBezTo>
                      <a:pt x="272" y="154"/>
                      <a:pt x="331" y="173"/>
                      <a:pt x="385" y="201"/>
                    </a:cubicBezTo>
                    <a:cubicBezTo>
                      <a:pt x="355" y="210"/>
                      <a:pt x="325" y="218"/>
                      <a:pt x="296" y="227"/>
                    </a:cubicBezTo>
                    <a:cubicBezTo>
                      <a:pt x="262" y="237"/>
                      <a:pt x="229" y="246"/>
                      <a:pt x="195" y="256"/>
                    </a:cubicBezTo>
                    <a:cubicBezTo>
                      <a:pt x="165" y="240"/>
                      <a:pt x="132" y="226"/>
                      <a:pt x="100" y="215"/>
                    </a:cubicBezTo>
                    <a:cubicBezTo>
                      <a:pt x="97" y="214"/>
                      <a:pt x="95" y="213"/>
                      <a:pt x="93" y="212"/>
                    </a:cubicBezTo>
                    <a:cubicBezTo>
                      <a:pt x="90" y="215"/>
                      <a:pt x="88" y="216"/>
                      <a:pt x="86" y="218"/>
                    </a:cubicBezTo>
                    <a:cubicBezTo>
                      <a:pt x="120" y="230"/>
                      <a:pt x="153" y="243"/>
                      <a:pt x="184" y="259"/>
                    </a:cubicBezTo>
                    <a:cubicBezTo>
                      <a:pt x="140" y="272"/>
                      <a:pt x="95" y="285"/>
                      <a:pt x="50" y="298"/>
                    </a:cubicBezTo>
                    <a:cubicBezTo>
                      <a:pt x="35" y="303"/>
                      <a:pt x="19" y="307"/>
                      <a:pt x="4" y="312"/>
                    </a:cubicBezTo>
                    <a:cubicBezTo>
                      <a:pt x="1" y="315"/>
                      <a:pt x="0" y="317"/>
                      <a:pt x="0" y="317"/>
                    </a:cubicBezTo>
                    <a:cubicBezTo>
                      <a:pt x="0" y="317"/>
                      <a:pt x="2" y="317"/>
                      <a:pt x="6" y="319"/>
                    </a:cubicBezTo>
                    <a:cubicBezTo>
                      <a:pt x="30" y="312"/>
                      <a:pt x="54" y="305"/>
                      <a:pt x="77" y="2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4"/>
              <p:cNvSpPr/>
              <p:nvPr/>
            </p:nvSpPr>
            <p:spPr>
              <a:xfrm>
                <a:off x="8609522" y="900923"/>
                <a:ext cx="260260" cy="115269"/>
              </a:xfrm>
              <a:custGeom>
                <a:rect b="b" l="l" r="r" t="t"/>
                <a:pathLst>
                  <a:path extrusionOk="0" h="353" w="797">
                    <a:moveTo>
                      <a:pt x="84" y="331"/>
                    </a:moveTo>
                    <a:cubicBezTo>
                      <a:pt x="138" y="334"/>
                      <a:pt x="194" y="330"/>
                      <a:pt x="244" y="310"/>
                    </a:cubicBezTo>
                    <a:cubicBezTo>
                      <a:pt x="287" y="309"/>
                      <a:pt x="332" y="305"/>
                      <a:pt x="370" y="288"/>
                    </a:cubicBezTo>
                    <a:cubicBezTo>
                      <a:pt x="391" y="278"/>
                      <a:pt x="408" y="261"/>
                      <a:pt x="431" y="256"/>
                    </a:cubicBezTo>
                    <a:cubicBezTo>
                      <a:pt x="455" y="251"/>
                      <a:pt x="480" y="252"/>
                      <a:pt x="503" y="244"/>
                    </a:cubicBezTo>
                    <a:cubicBezTo>
                      <a:pt x="525" y="236"/>
                      <a:pt x="549" y="231"/>
                      <a:pt x="571" y="222"/>
                    </a:cubicBezTo>
                    <a:cubicBezTo>
                      <a:pt x="593" y="212"/>
                      <a:pt x="606" y="196"/>
                      <a:pt x="620" y="177"/>
                    </a:cubicBezTo>
                    <a:cubicBezTo>
                      <a:pt x="648" y="140"/>
                      <a:pt x="695" y="112"/>
                      <a:pt x="702" y="63"/>
                    </a:cubicBezTo>
                    <a:cubicBezTo>
                      <a:pt x="706" y="38"/>
                      <a:pt x="696" y="17"/>
                      <a:pt x="681" y="0"/>
                    </a:cubicBezTo>
                    <a:cubicBezTo>
                      <a:pt x="756" y="20"/>
                      <a:pt x="797" y="49"/>
                      <a:pt x="797" y="49"/>
                    </a:cubicBezTo>
                    <a:cubicBezTo>
                      <a:pt x="797" y="49"/>
                      <a:pt x="719" y="241"/>
                      <a:pt x="440" y="322"/>
                    </a:cubicBezTo>
                    <a:cubicBezTo>
                      <a:pt x="253" y="376"/>
                      <a:pt x="88" y="348"/>
                      <a:pt x="0" y="323"/>
                    </a:cubicBezTo>
                    <a:cubicBezTo>
                      <a:pt x="28" y="327"/>
                      <a:pt x="56" y="330"/>
                      <a:pt x="84" y="331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9" name="Google Shape;1219;p4"/>
            <p:cNvGrpSpPr/>
            <p:nvPr/>
          </p:nvGrpSpPr>
          <p:grpSpPr>
            <a:xfrm>
              <a:off x="9046573" y="-34819"/>
              <a:ext cx="235829" cy="732087"/>
              <a:chOff x="9002036" y="904515"/>
              <a:chExt cx="140743" cy="436911"/>
            </a:xfrm>
          </p:grpSpPr>
          <p:sp>
            <p:nvSpPr>
              <p:cNvPr id="1220" name="Google Shape;1220;p4"/>
              <p:cNvSpPr/>
              <p:nvPr/>
            </p:nvSpPr>
            <p:spPr>
              <a:xfrm>
                <a:off x="9002036" y="955782"/>
                <a:ext cx="140743" cy="385644"/>
              </a:xfrm>
              <a:custGeom>
                <a:rect b="b" l="l" r="r" t="t"/>
                <a:pathLst>
                  <a:path extrusionOk="0" h="1181" w="431">
                    <a:moveTo>
                      <a:pt x="250" y="1181"/>
                    </a:moveTo>
                    <a:cubicBezTo>
                      <a:pt x="250" y="1181"/>
                      <a:pt x="22" y="942"/>
                      <a:pt x="1" y="561"/>
                    </a:cubicBezTo>
                    <a:cubicBezTo>
                      <a:pt x="-19" y="181"/>
                      <a:pt x="185" y="0"/>
                      <a:pt x="185" y="0"/>
                    </a:cubicBezTo>
                    <a:cubicBezTo>
                      <a:pt x="185" y="0"/>
                      <a:pt x="408" y="157"/>
                      <a:pt x="429" y="538"/>
                    </a:cubicBezTo>
                    <a:cubicBezTo>
                      <a:pt x="450" y="918"/>
                      <a:pt x="250" y="1181"/>
                      <a:pt x="250" y="11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4"/>
              <p:cNvSpPr/>
              <p:nvPr/>
            </p:nvSpPr>
            <p:spPr>
              <a:xfrm>
                <a:off x="9003996" y="904515"/>
                <a:ext cx="138457" cy="436911"/>
              </a:xfrm>
              <a:custGeom>
                <a:rect b="b" l="l" r="r" t="t"/>
                <a:pathLst>
                  <a:path extrusionOk="0" h="1338" w="424">
                    <a:moveTo>
                      <a:pt x="243" y="1234"/>
                    </a:moveTo>
                    <a:cubicBezTo>
                      <a:pt x="241" y="1185"/>
                      <a:pt x="238" y="1135"/>
                      <a:pt x="235" y="1086"/>
                    </a:cubicBezTo>
                    <a:cubicBezTo>
                      <a:pt x="269" y="1117"/>
                      <a:pt x="300" y="1151"/>
                      <a:pt x="329" y="1187"/>
                    </a:cubicBezTo>
                    <a:cubicBezTo>
                      <a:pt x="331" y="1183"/>
                      <a:pt x="333" y="1179"/>
                      <a:pt x="334" y="1175"/>
                    </a:cubicBezTo>
                    <a:cubicBezTo>
                      <a:pt x="303" y="1138"/>
                      <a:pt x="270" y="1103"/>
                      <a:pt x="234" y="1071"/>
                    </a:cubicBezTo>
                    <a:cubicBezTo>
                      <a:pt x="231" y="1009"/>
                      <a:pt x="228" y="946"/>
                      <a:pt x="224" y="884"/>
                    </a:cubicBezTo>
                    <a:cubicBezTo>
                      <a:pt x="223" y="860"/>
                      <a:pt x="221" y="836"/>
                      <a:pt x="220" y="812"/>
                    </a:cubicBezTo>
                    <a:cubicBezTo>
                      <a:pt x="257" y="846"/>
                      <a:pt x="291" y="884"/>
                      <a:pt x="322" y="922"/>
                    </a:cubicBezTo>
                    <a:cubicBezTo>
                      <a:pt x="347" y="951"/>
                      <a:pt x="370" y="981"/>
                      <a:pt x="391" y="1012"/>
                    </a:cubicBezTo>
                    <a:cubicBezTo>
                      <a:pt x="392" y="1007"/>
                      <a:pt x="393" y="1003"/>
                      <a:pt x="394" y="998"/>
                    </a:cubicBezTo>
                    <a:cubicBezTo>
                      <a:pt x="344" y="925"/>
                      <a:pt x="284" y="856"/>
                      <a:pt x="219" y="797"/>
                    </a:cubicBezTo>
                    <a:cubicBezTo>
                      <a:pt x="215" y="711"/>
                      <a:pt x="210" y="624"/>
                      <a:pt x="205" y="538"/>
                    </a:cubicBezTo>
                    <a:cubicBezTo>
                      <a:pt x="242" y="572"/>
                      <a:pt x="276" y="609"/>
                      <a:pt x="307" y="648"/>
                    </a:cubicBezTo>
                    <a:cubicBezTo>
                      <a:pt x="350" y="699"/>
                      <a:pt x="390" y="753"/>
                      <a:pt x="423" y="811"/>
                    </a:cubicBezTo>
                    <a:cubicBezTo>
                      <a:pt x="423" y="805"/>
                      <a:pt x="424" y="799"/>
                      <a:pt x="424" y="793"/>
                    </a:cubicBezTo>
                    <a:cubicBezTo>
                      <a:pt x="423" y="792"/>
                      <a:pt x="422" y="790"/>
                      <a:pt x="422" y="789"/>
                    </a:cubicBezTo>
                    <a:cubicBezTo>
                      <a:pt x="363" y="692"/>
                      <a:pt x="289" y="600"/>
                      <a:pt x="204" y="523"/>
                    </a:cubicBezTo>
                    <a:cubicBezTo>
                      <a:pt x="204" y="508"/>
                      <a:pt x="203" y="494"/>
                      <a:pt x="202" y="479"/>
                    </a:cubicBezTo>
                    <a:cubicBezTo>
                      <a:pt x="198" y="407"/>
                      <a:pt x="194" y="336"/>
                      <a:pt x="190" y="264"/>
                    </a:cubicBezTo>
                    <a:cubicBezTo>
                      <a:pt x="227" y="298"/>
                      <a:pt x="260" y="336"/>
                      <a:pt x="292" y="374"/>
                    </a:cubicBezTo>
                    <a:cubicBezTo>
                      <a:pt x="331" y="420"/>
                      <a:pt x="366" y="468"/>
                      <a:pt x="397" y="519"/>
                    </a:cubicBezTo>
                    <a:cubicBezTo>
                      <a:pt x="394" y="507"/>
                      <a:pt x="391" y="496"/>
                      <a:pt x="388" y="485"/>
                    </a:cubicBezTo>
                    <a:cubicBezTo>
                      <a:pt x="332" y="399"/>
                      <a:pt x="265" y="318"/>
                      <a:pt x="189" y="249"/>
                    </a:cubicBezTo>
                    <a:cubicBezTo>
                      <a:pt x="188" y="220"/>
                      <a:pt x="186" y="190"/>
                      <a:pt x="185" y="161"/>
                    </a:cubicBezTo>
                    <a:cubicBezTo>
                      <a:pt x="184" y="155"/>
                      <a:pt x="184" y="150"/>
                      <a:pt x="184" y="144"/>
                    </a:cubicBezTo>
                    <a:cubicBezTo>
                      <a:pt x="181" y="98"/>
                      <a:pt x="179" y="51"/>
                      <a:pt x="176" y="5"/>
                    </a:cubicBezTo>
                    <a:cubicBezTo>
                      <a:pt x="176" y="-2"/>
                      <a:pt x="165" y="-1"/>
                      <a:pt x="166" y="6"/>
                    </a:cubicBezTo>
                    <a:cubicBezTo>
                      <a:pt x="166" y="6"/>
                      <a:pt x="166" y="7"/>
                      <a:pt x="166" y="8"/>
                    </a:cubicBezTo>
                    <a:cubicBezTo>
                      <a:pt x="164" y="25"/>
                      <a:pt x="168" y="45"/>
                      <a:pt x="169" y="63"/>
                    </a:cubicBezTo>
                    <a:cubicBezTo>
                      <a:pt x="171" y="96"/>
                      <a:pt x="173" y="129"/>
                      <a:pt x="174" y="162"/>
                    </a:cubicBezTo>
                    <a:cubicBezTo>
                      <a:pt x="175" y="167"/>
                      <a:pt x="175" y="173"/>
                      <a:pt x="175" y="178"/>
                    </a:cubicBezTo>
                    <a:cubicBezTo>
                      <a:pt x="177" y="202"/>
                      <a:pt x="178" y="226"/>
                      <a:pt x="179" y="250"/>
                    </a:cubicBezTo>
                    <a:cubicBezTo>
                      <a:pt x="149" y="284"/>
                      <a:pt x="122" y="321"/>
                      <a:pt x="98" y="360"/>
                    </a:cubicBezTo>
                    <a:cubicBezTo>
                      <a:pt x="64" y="413"/>
                      <a:pt x="33" y="468"/>
                      <a:pt x="5" y="525"/>
                    </a:cubicBezTo>
                    <a:cubicBezTo>
                      <a:pt x="3" y="536"/>
                      <a:pt x="1" y="548"/>
                      <a:pt x="0" y="560"/>
                    </a:cubicBezTo>
                    <a:cubicBezTo>
                      <a:pt x="15" y="528"/>
                      <a:pt x="31" y="496"/>
                      <a:pt x="48" y="465"/>
                    </a:cubicBezTo>
                    <a:cubicBezTo>
                      <a:pt x="86" y="395"/>
                      <a:pt x="128" y="325"/>
                      <a:pt x="180" y="265"/>
                    </a:cubicBezTo>
                    <a:cubicBezTo>
                      <a:pt x="185" y="351"/>
                      <a:pt x="189" y="437"/>
                      <a:pt x="194" y="523"/>
                    </a:cubicBezTo>
                    <a:cubicBezTo>
                      <a:pt x="164" y="558"/>
                      <a:pt x="137" y="595"/>
                      <a:pt x="113" y="633"/>
                    </a:cubicBezTo>
                    <a:cubicBezTo>
                      <a:pt x="74" y="695"/>
                      <a:pt x="39" y="759"/>
                      <a:pt x="7" y="825"/>
                    </a:cubicBezTo>
                    <a:cubicBezTo>
                      <a:pt x="8" y="831"/>
                      <a:pt x="9" y="838"/>
                      <a:pt x="11" y="844"/>
                    </a:cubicBezTo>
                    <a:cubicBezTo>
                      <a:pt x="27" y="808"/>
                      <a:pt x="45" y="773"/>
                      <a:pt x="63" y="738"/>
                    </a:cubicBezTo>
                    <a:cubicBezTo>
                      <a:pt x="101" y="668"/>
                      <a:pt x="143" y="599"/>
                      <a:pt x="195" y="538"/>
                    </a:cubicBezTo>
                    <a:cubicBezTo>
                      <a:pt x="200" y="625"/>
                      <a:pt x="204" y="711"/>
                      <a:pt x="209" y="797"/>
                    </a:cubicBezTo>
                    <a:cubicBezTo>
                      <a:pt x="179" y="831"/>
                      <a:pt x="152" y="869"/>
                      <a:pt x="128" y="907"/>
                    </a:cubicBezTo>
                    <a:cubicBezTo>
                      <a:pt x="104" y="945"/>
                      <a:pt x="81" y="984"/>
                      <a:pt x="60" y="1024"/>
                    </a:cubicBezTo>
                    <a:cubicBezTo>
                      <a:pt x="62" y="1029"/>
                      <a:pt x="63" y="1034"/>
                      <a:pt x="65" y="1038"/>
                    </a:cubicBezTo>
                    <a:cubicBezTo>
                      <a:pt x="69" y="1029"/>
                      <a:pt x="74" y="1021"/>
                      <a:pt x="78" y="1013"/>
                    </a:cubicBezTo>
                    <a:cubicBezTo>
                      <a:pt x="116" y="942"/>
                      <a:pt x="158" y="873"/>
                      <a:pt x="210" y="812"/>
                    </a:cubicBezTo>
                    <a:cubicBezTo>
                      <a:pt x="212" y="853"/>
                      <a:pt x="215" y="893"/>
                      <a:pt x="216" y="934"/>
                    </a:cubicBezTo>
                    <a:cubicBezTo>
                      <a:pt x="219" y="980"/>
                      <a:pt x="222" y="1025"/>
                      <a:pt x="224" y="1071"/>
                    </a:cubicBezTo>
                    <a:cubicBezTo>
                      <a:pt x="194" y="1105"/>
                      <a:pt x="167" y="1143"/>
                      <a:pt x="143" y="1181"/>
                    </a:cubicBezTo>
                    <a:cubicBezTo>
                      <a:pt x="141" y="1184"/>
                      <a:pt x="139" y="1186"/>
                      <a:pt x="138" y="1189"/>
                    </a:cubicBezTo>
                    <a:cubicBezTo>
                      <a:pt x="140" y="1193"/>
                      <a:pt x="142" y="1196"/>
                      <a:pt x="144" y="1199"/>
                    </a:cubicBezTo>
                    <a:cubicBezTo>
                      <a:pt x="168" y="1159"/>
                      <a:pt x="195" y="1121"/>
                      <a:pt x="225" y="1086"/>
                    </a:cubicBezTo>
                    <a:cubicBezTo>
                      <a:pt x="228" y="1147"/>
                      <a:pt x="232" y="1208"/>
                      <a:pt x="235" y="1269"/>
                    </a:cubicBezTo>
                    <a:cubicBezTo>
                      <a:pt x="236" y="1290"/>
                      <a:pt x="237" y="1311"/>
                      <a:pt x="238" y="1332"/>
                    </a:cubicBezTo>
                    <a:cubicBezTo>
                      <a:pt x="242" y="1336"/>
                      <a:pt x="244" y="1338"/>
                      <a:pt x="244" y="1338"/>
                    </a:cubicBezTo>
                    <a:cubicBezTo>
                      <a:pt x="244" y="1338"/>
                      <a:pt x="245" y="1336"/>
                      <a:pt x="249" y="1332"/>
                    </a:cubicBezTo>
                    <a:cubicBezTo>
                      <a:pt x="247" y="1299"/>
                      <a:pt x="245" y="1267"/>
                      <a:pt x="243" y="12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4"/>
              <p:cNvSpPr/>
              <p:nvPr/>
            </p:nvSpPr>
            <p:spPr>
              <a:xfrm>
                <a:off x="9030773" y="955782"/>
                <a:ext cx="112007" cy="359194"/>
              </a:xfrm>
              <a:custGeom>
                <a:rect b="b" l="l" r="r" t="t"/>
                <a:pathLst>
                  <a:path extrusionOk="0" h="1100" w="343">
                    <a:moveTo>
                      <a:pt x="248" y="995"/>
                    </a:moveTo>
                    <a:cubicBezTo>
                      <a:pt x="266" y="927"/>
                      <a:pt x="278" y="855"/>
                      <a:pt x="268" y="785"/>
                    </a:cubicBezTo>
                    <a:cubicBezTo>
                      <a:pt x="279" y="729"/>
                      <a:pt x="287" y="671"/>
                      <a:pt x="276" y="617"/>
                    </a:cubicBezTo>
                    <a:cubicBezTo>
                      <a:pt x="270" y="587"/>
                      <a:pt x="254" y="560"/>
                      <a:pt x="254" y="529"/>
                    </a:cubicBezTo>
                    <a:cubicBezTo>
                      <a:pt x="254" y="497"/>
                      <a:pt x="263" y="466"/>
                      <a:pt x="260" y="434"/>
                    </a:cubicBezTo>
                    <a:cubicBezTo>
                      <a:pt x="256" y="403"/>
                      <a:pt x="258" y="371"/>
                      <a:pt x="251" y="340"/>
                    </a:cubicBezTo>
                    <a:cubicBezTo>
                      <a:pt x="245" y="310"/>
                      <a:pt x="229" y="288"/>
                      <a:pt x="209" y="264"/>
                    </a:cubicBezTo>
                    <a:cubicBezTo>
                      <a:pt x="169" y="218"/>
                      <a:pt x="148" y="150"/>
                      <a:pt x="87" y="125"/>
                    </a:cubicBezTo>
                    <a:cubicBezTo>
                      <a:pt x="57" y="113"/>
                      <a:pt x="27" y="119"/>
                      <a:pt x="0" y="134"/>
                    </a:cubicBezTo>
                    <a:cubicBezTo>
                      <a:pt x="48" y="44"/>
                      <a:pt x="97" y="0"/>
                      <a:pt x="97" y="0"/>
                    </a:cubicBezTo>
                    <a:cubicBezTo>
                      <a:pt x="97" y="0"/>
                      <a:pt x="320" y="157"/>
                      <a:pt x="341" y="538"/>
                    </a:cubicBezTo>
                    <a:cubicBezTo>
                      <a:pt x="355" y="793"/>
                      <a:pt x="270" y="994"/>
                      <a:pt x="212" y="1100"/>
                    </a:cubicBezTo>
                    <a:cubicBezTo>
                      <a:pt x="225" y="1066"/>
                      <a:pt x="238" y="1031"/>
                      <a:pt x="248" y="995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482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31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C1CCA3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4484" name="Google Shape;4484;p31"/>
          <p:cNvGrpSpPr/>
          <p:nvPr/>
        </p:nvGrpSpPr>
        <p:grpSpPr>
          <a:xfrm>
            <a:off x="8412252" y="4227303"/>
            <a:ext cx="655550" cy="1054593"/>
            <a:chOff x="6445467" y="3988030"/>
            <a:chExt cx="595955" cy="958721"/>
          </a:xfrm>
        </p:grpSpPr>
        <p:sp>
          <p:nvSpPr>
            <p:cNvPr id="4485" name="Google Shape;4485;p31"/>
            <p:cNvSpPr/>
            <p:nvPr/>
          </p:nvSpPr>
          <p:spPr>
            <a:xfrm>
              <a:off x="6541800" y="4472615"/>
              <a:ext cx="176664" cy="474136"/>
            </a:xfrm>
            <a:custGeom>
              <a:rect b="b" l="l" r="r" t="t"/>
              <a:pathLst>
                <a:path extrusionOk="0" h="1452" w="541">
                  <a:moveTo>
                    <a:pt x="35" y="1445"/>
                  </a:moveTo>
                  <a:cubicBezTo>
                    <a:pt x="68" y="1461"/>
                    <a:pt x="107" y="1449"/>
                    <a:pt x="124" y="1417"/>
                  </a:cubicBezTo>
                  <a:cubicBezTo>
                    <a:pt x="315" y="1050"/>
                    <a:pt x="530" y="121"/>
                    <a:pt x="539" y="81"/>
                  </a:cubicBezTo>
                  <a:cubicBezTo>
                    <a:pt x="547" y="46"/>
                    <a:pt x="525" y="10"/>
                    <a:pt x="489" y="2"/>
                  </a:cubicBezTo>
                  <a:cubicBezTo>
                    <a:pt x="454" y="-6"/>
                    <a:pt x="419" y="16"/>
                    <a:pt x="410" y="52"/>
                  </a:cubicBezTo>
                  <a:cubicBezTo>
                    <a:pt x="408" y="61"/>
                    <a:pt x="190" y="1004"/>
                    <a:pt x="7" y="1356"/>
                  </a:cubicBezTo>
                  <a:cubicBezTo>
                    <a:pt x="-9" y="1388"/>
                    <a:pt x="3" y="1428"/>
                    <a:pt x="35" y="14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1"/>
            <p:cNvSpPr/>
            <p:nvPr/>
          </p:nvSpPr>
          <p:spPr>
            <a:xfrm>
              <a:off x="6548004" y="3988030"/>
              <a:ext cx="161969" cy="504831"/>
            </a:xfrm>
            <a:custGeom>
              <a:rect b="b" l="l" r="r" t="t"/>
              <a:pathLst>
                <a:path extrusionOk="0" h="1546" w="496">
                  <a:moveTo>
                    <a:pt x="188" y="0"/>
                  </a:moveTo>
                  <a:cubicBezTo>
                    <a:pt x="188" y="0"/>
                    <a:pt x="-296" y="921"/>
                    <a:pt x="289" y="1546"/>
                  </a:cubicBezTo>
                  <a:cubicBezTo>
                    <a:pt x="289" y="1546"/>
                    <a:pt x="816" y="796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1"/>
            <p:cNvSpPr/>
            <p:nvPr/>
          </p:nvSpPr>
          <p:spPr>
            <a:xfrm>
              <a:off x="6548004" y="3988030"/>
              <a:ext cx="95679" cy="504831"/>
            </a:xfrm>
            <a:custGeom>
              <a:rect b="b" l="l" r="r" t="t"/>
              <a:pathLst>
                <a:path extrusionOk="0" h="1546" w="293">
                  <a:moveTo>
                    <a:pt x="188" y="0"/>
                  </a:moveTo>
                  <a:cubicBezTo>
                    <a:pt x="226" y="48"/>
                    <a:pt x="260" y="96"/>
                    <a:pt x="290" y="144"/>
                  </a:cubicBezTo>
                  <a:cubicBezTo>
                    <a:pt x="190" y="412"/>
                    <a:pt x="-20" y="1013"/>
                    <a:pt x="293" y="1460"/>
                  </a:cubicBezTo>
                  <a:cubicBezTo>
                    <a:pt x="252" y="1547"/>
                    <a:pt x="289" y="1546"/>
                    <a:pt x="289" y="1546"/>
                  </a:cubicBezTo>
                  <a:cubicBezTo>
                    <a:pt x="-296" y="921"/>
                    <a:pt x="188" y="0"/>
                    <a:pt x="188" y="0"/>
                  </a:cubicBezTo>
                  <a:close/>
                </a:path>
              </a:pathLst>
            </a:custGeom>
            <a:solidFill>
              <a:srgbClr val="96312F">
                <a:alpha val="20130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1"/>
            <p:cNvSpPr/>
            <p:nvPr/>
          </p:nvSpPr>
          <p:spPr>
            <a:xfrm>
              <a:off x="6746221" y="4017745"/>
              <a:ext cx="189399" cy="489483"/>
            </a:xfrm>
            <a:custGeom>
              <a:rect b="b" l="l" r="r" t="t"/>
              <a:pathLst>
                <a:path extrusionOk="0" h="1499" w="580">
                  <a:moveTo>
                    <a:pt x="487" y="0"/>
                  </a:moveTo>
                  <a:cubicBezTo>
                    <a:pt x="487" y="0"/>
                    <a:pt x="-262" y="722"/>
                    <a:pt x="97" y="1499"/>
                  </a:cubicBezTo>
                  <a:cubicBezTo>
                    <a:pt x="97" y="1499"/>
                    <a:pt x="833" y="953"/>
                    <a:pt x="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1"/>
            <p:cNvSpPr/>
            <p:nvPr/>
          </p:nvSpPr>
          <p:spPr>
            <a:xfrm>
              <a:off x="6746221" y="4017745"/>
              <a:ext cx="185807" cy="432665"/>
            </a:xfrm>
            <a:custGeom>
              <a:rect b="b" l="l" r="r" t="t"/>
              <a:pathLst>
                <a:path extrusionOk="0" h="1325" w="569">
                  <a:moveTo>
                    <a:pt x="516" y="156"/>
                  </a:moveTo>
                  <a:cubicBezTo>
                    <a:pt x="516" y="156"/>
                    <a:pt x="-32" y="685"/>
                    <a:pt x="34" y="1325"/>
                  </a:cubicBezTo>
                  <a:cubicBezTo>
                    <a:pt x="-153" y="617"/>
                    <a:pt x="487" y="0"/>
                    <a:pt x="487" y="0"/>
                  </a:cubicBezTo>
                  <a:cubicBezTo>
                    <a:pt x="530" y="117"/>
                    <a:pt x="556" y="228"/>
                    <a:pt x="569" y="332"/>
                  </a:cubicBezTo>
                  <a:cubicBezTo>
                    <a:pt x="555" y="275"/>
                    <a:pt x="538" y="217"/>
                    <a:pt x="516" y="156"/>
                  </a:cubicBezTo>
                  <a:close/>
                </a:path>
              </a:pathLst>
            </a:custGeom>
            <a:solidFill>
              <a:srgbClr val="96312F">
                <a:alpha val="20130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1"/>
            <p:cNvSpPr/>
            <p:nvPr/>
          </p:nvSpPr>
          <p:spPr>
            <a:xfrm>
              <a:off x="6771692" y="4124850"/>
              <a:ext cx="269730" cy="428420"/>
            </a:xfrm>
            <a:custGeom>
              <a:rect b="b" l="l" r="r" t="t"/>
              <a:pathLst>
                <a:path extrusionOk="0" h="1312" w="826">
                  <a:moveTo>
                    <a:pt x="826" y="0"/>
                  </a:moveTo>
                  <a:cubicBezTo>
                    <a:pt x="826" y="0"/>
                    <a:pt x="815" y="1040"/>
                    <a:pt x="4" y="1312"/>
                  </a:cubicBezTo>
                  <a:cubicBezTo>
                    <a:pt x="4" y="1312"/>
                    <a:pt x="-104" y="402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1"/>
            <p:cNvSpPr/>
            <p:nvPr/>
          </p:nvSpPr>
          <p:spPr>
            <a:xfrm>
              <a:off x="6771692" y="4124850"/>
              <a:ext cx="269730" cy="428420"/>
            </a:xfrm>
            <a:custGeom>
              <a:rect b="b" l="l" r="r" t="t"/>
              <a:pathLst>
                <a:path extrusionOk="0" h="1312" w="826">
                  <a:moveTo>
                    <a:pt x="826" y="0"/>
                  </a:moveTo>
                  <a:cubicBezTo>
                    <a:pt x="826" y="0"/>
                    <a:pt x="826" y="33"/>
                    <a:pt x="820" y="88"/>
                  </a:cubicBezTo>
                  <a:cubicBezTo>
                    <a:pt x="76" y="419"/>
                    <a:pt x="8" y="1078"/>
                    <a:pt x="9" y="1310"/>
                  </a:cubicBezTo>
                  <a:cubicBezTo>
                    <a:pt x="7" y="1311"/>
                    <a:pt x="6" y="1312"/>
                    <a:pt x="4" y="1312"/>
                  </a:cubicBezTo>
                  <a:cubicBezTo>
                    <a:pt x="4" y="1312"/>
                    <a:pt x="-104" y="402"/>
                    <a:pt x="826" y="0"/>
                  </a:cubicBezTo>
                  <a:close/>
                </a:path>
              </a:pathLst>
            </a:custGeom>
            <a:solidFill>
              <a:srgbClr val="ED7D5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1"/>
            <p:cNvSpPr/>
            <p:nvPr/>
          </p:nvSpPr>
          <p:spPr>
            <a:xfrm>
              <a:off x="6445467" y="4036358"/>
              <a:ext cx="178949" cy="489483"/>
            </a:xfrm>
            <a:custGeom>
              <a:rect b="b" l="l" r="r" t="t"/>
              <a:pathLst>
                <a:path extrusionOk="0" h="1499" w="548">
                  <a:moveTo>
                    <a:pt x="65" y="0"/>
                  </a:moveTo>
                  <a:cubicBezTo>
                    <a:pt x="65" y="0"/>
                    <a:pt x="-237" y="996"/>
                    <a:pt x="455" y="1499"/>
                  </a:cubicBezTo>
                  <a:cubicBezTo>
                    <a:pt x="455" y="1499"/>
                    <a:pt x="832" y="664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1"/>
            <p:cNvSpPr/>
            <p:nvPr/>
          </p:nvSpPr>
          <p:spPr>
            <a:xfrm>
              <a:off x="6445467" y="4036358"/>
              <a:ext cx="150540" cy="489483"/>
            </a:xfrm>
            <a:custGeom>
              <a:rect b="b" l="l" r="r" t="t"/>
              <a:pathLst>
                <a:path extrusionOk="0" h="1499" w="461">
                  <a:moveTo>
                    <a:pt x="65" y="0"/>
                  </a:moveTo>
                  <a:cubicBezTo>
                    <a:pt x="81" y="13"/>
                    <a:pt x="95" y="26"/>
                    <a:pt x="109" y="40"/>
                  </a:cubicBezTo>
                  <a:cubicBezTo>
                    <a:pt x="73" y="178"/>
                    <a:pt x="-120" y="1016"/>
                    <a:pt x="461" y="1485"/>
                  </a:cubicBezTo>
                  <a:cubicBezTo>
                    <a:pt x="457" y="1494"/>
                    <a:pt x="455" y="1499"/>
                    <a:pt x="455" y="1499"/>
                  </a:cubicBezTo>
                  <a:cubicBezTo>
                    <a:pt x="-237" y="996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ED7D5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1"/>
            <p:cNvSpPr/>
            <p:nvPr/>
          </p:nvSpPr>
          <p:spPr>
            <a:xfrm>
              <a:off x="6644337" y="3992602"/>
              <a:ext cx="170459" cy="501565"/>
            </a:xfrm>
            <a:custGeom>
              <a:rect b="b" l="l" r="r" t="t"/>
              <a:pathLst>
                <a:path extrusionOk="0" h="1536" w="522">
                  <a:moveTo>
                    <a:pt x="357" y="0"/>
                  </a:moveTo>
                  <a:cubicBezTo>
                    <a:pt x="357" y="0"/>
                    <a:pt x="-294" y="812"/>
                    <a:pt x="161" y="1536"/>
                  </a:cubicBezTo>
                  <a:cubicBezTo>
                    <a:pt x="161" y="1536"/>
                    <a:pt x="821" y="902"/>
                    <a:pt x="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1"/>
            <p:cNvSpPr/>
            <p:nvPr/>
          </p:nvSpPr>
          <p:spPr>
            <a:xfrm>
              <a:off x="6644337" y="3992602"/>
              <a:ext cx="128008" cy="501565"/>
            </a:xfrm>
            <a:custGeom>
              <a:rect b="b" l="l" r="r" t="t"/>
              <a:pathLst>
                <a:path extrusionOk="0" h="1536" w="392">
                  <a:moveTo>
                    <a:pt x="357" y="0"/>
                  </a:moveTo>
                  <a:cubicBezTo>
                    <a:pt x="370" y="25"/>
                    <a:pt x="381" y="49"/>
                    <a:pt x="392" y="73"/>
                  </a:cubicBezTo>
                  <a:cubicBezTo>
                    <a:pt x="322" y="166"/>
                    <a:pt x="-186" y="873"/>
                    <a:pt x="165" y="1532"/>
                  </a:cubicBezTo>
                  <a:cubicBezTo>
                    <a:pt x="162" y="1535"/>
                    <a:pt x="161" y="1536"/>
                    <a:pt x="161" y="1536"/>
                  </a:cubicBezTo>
                  <a:cubicBezTo>
                    <a:pt x="-294" y="812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ED7D5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1"/>
            <p:cNvSpPr/>
            <p:nvPr/>
          </p:nvSpPr>
          <p:spPr>
            <a:xfrm>
              <a:off x="6502287" y="4402409"/>
              <a:ext cx="385329" cy="215516"/>
            </a:xfrm>
            <a:custGeom>
              <a:rect b="b" l="l" r="r" t="t"/>
              <a:pathLst>
                <a:path extrusionOk="0" h="660" w="1180">
                  <a:moveTo>
                    <a:pt x="1180" y="276"/>
                  </a:moveTo>
                  <a:cubicBezTo>
                    <a:pt x="1180" y="276"/>
                    <a:pt x="636" y="-196"/>
                    <a:pt x="0" y="95"/>
                  </a:cubicBezTo>
                  <a:cubicBezTo>
                    <a:pt x="0" y="95"/>
                    <a:pt x="15" y="594"/>
                    <a:pt x="530" y="656"/>
                  </a:cubicBezTo>
                  <a:cubicBezTo>
                    <a:pt x="956" y="708"/>
                    <a:pt x="1180" y="276"/>
                    <a:pt x="1180" y="2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1"/>
            <p:cNvSpPr/>
            <p:nvPr/>
          </p:nvSpPr>
          <p:spPr>
            <a:xfrm>
              <a:off x="6502614" y="4427226"/>
              <a:ext cx="385002" cy="190699"/>
            </a:xfrm>
            <a:custGeom>
              <a:rect b="b" l="l" r="r" t="t"/>
              <a:pathLst>
                <a:path extrusionOk="0" h="584" w="1179">
                  <a:moveTo>
                    <a:pt x="44" y="0"/>
                  </a:moveTo>
                  <a:cubicBezTo>
                    <a:pt x="70" y="140"/>
                    <a:pt x="172" y="442"/>
                    <a:pt x="565" y="490"/>
                  </a:cubicBezTo>
                  <a:cubicBezTo>
                    <a:pt x="874" y="527"/>
                    <a:pt x="1077" y="310"/>
                    <a:pt x="1164" y="189"/>
                  </a:cubicBezTo>
                  <a:cubicBezTo>
                    <a:pt x="1174" y="196"/>
                    <a:pt x="1179" y="200"/>
                    <a:pt x="1179" y="200"/>
                  </a:cubicBezTo>
                  <a:cubicBezTo>
                    <a:pt x="1179" y="200"/>
                    <a:pt x="955" y="632"/>
                    <a:pt x="529" y="580"/>
                  </a:cubicBezTo>
                  <a:cubicBezTo>
                    <a:pt x="14" y="518"/>
                    <a:pt x="0" y="19"/>
                    <a:pt x="0" y="19"/>
                  </a:cubicBezTo>
                  <a:cubicBezTo>
                    <a:pt x="15" y="12"/>
                    <a:pt x="29" y="6"/>
                    <a:pt x="44" y="0"/>
                  </a:cubicBezTo>
                  <a:close/>
                </a:path>
              </a:pathLst>
            </a:custGeom>
            <a:solidFill>
              <a:srgbClr val="8D976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8" name="Google Shape;4498;p31"/>
          <p:cNvGrpSpPr/>
          <p:nvPr/>
        </p:nvGrpSpPr>
        <p:grpSpPr>
          <a:xfrm flipH="1">
            <a:off x="76202" y="4227303"/>
            <a:ext cx="655550" cy="1054593"/>
            <a:chOff x="6445467" y="3988030"/>
            <a:chExt cx="595955" cy="958721"/>
          </a:xfrm>
        </p:grpSpPr>
        <p:sp>
          <p:nvSpPr>
            <p:cNvPr id="4499" name="Google Shape;4499;p31"/>
            <p:cNvSpPr/>
            <p:nvPr/>
          </p:nvSpPr>
          <p:spPr>
            <a:xfrm>
              <a:off x="6541800" y="4472615"/>
              <a:ext cx="176664" cy="474136"/>
            </a:xfrm>
            <a:custGeom>
              <a:rect b="b" l="l" r="r" t="t"/>
              <a:pathLst>
                <a:path extrusionOk="0" h="1452" w="541">
                  <a:moveTo>
                    <a:pt x="35" y="1445"/>
                  </a:moveTo>
                  <a:cubicBezTo>
                    <a:pt x="68" y="1461"/>
                    <a:pt x="107" y="1449"/>
                    <a:pt x="124" y="1417"/>
                  </a:cubicBezTo>
                  <a:cubicBezTo>
                    <a:pt x="315" y="1050"/>
                    <a:pt x="530" y="121"/>
                    <a:pt x="539" y="81"/>
                  </a:cubicBezTo>
                  <a:cubicBezTo>
                    <a:pt x="547" y="46"/>
                    <a:pt x="525" y="10"/>
                    <a:pt x="489" y="2"/>
                  </a:cubicBezTo>
                  <a:cubicBezTo>
                    <a:pt x="454" y="-6"/>
                    <a:pt x="419" y="16"/>
                    <a:pt x="410" y="52"/>
                  </a:cubicBezTo>
                  <a:cubicBezTo>
                    <a:pt x="408" y="61"/>
                    <a:pt x="190" y="1004"/>
                    <a:pt x="7" y="1356"/>
                  </a:cubicBezTo>
                  <a:cubicBezTo>
                    <a:pt x="-9" y="1388"/>
                    <a:pt x="3" y="1428"/>
                    <a:pt x="35" y="14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1"/>
            <p:cNvSpPr/>
            <p:nvPr/>
          </p:nvSpPr>
          <p:spPr>
            <a:xfrm>
              <a:off x="6548004" y="3988030"/>
              <a:ext cx="161969" cy="504831"/>
            </a:xfrm>
            <a:custGeom>
              <a:rect b="b" l="l" r="r" t="t"/>
              <a:pathLst>
                <a:path extrusionOk="0" h="1546" w="496">
                  <a:moveTo>
                    <a:pt x="188" y="0"/>
                  </a:moveTo>
                  <a:cubicBezTo>
                    <a:pt x="188" y="0"/>
                    <a:pt x="-296" y="921"/>
                    <a:pt x="289" y="1546"/>
                  </a:cubicBezTo>
                  <a:cubicBezTo>
                    <a:pt x="289" y="1546"/>
                    <a:pt x="816" y="796"/>
                    <a:pt x="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1"/>
            <p:cNvSpPr/>
            <p:nvPr/>
          </p:nvSpPr>
          <p:spPr>
            <a:xfrm>
              <a:off x="6548004" y="3988030"/>
              <a:ext cx="95679" cy="504831"/>
            </a:xfrm>
            <a:custGeom>
              <a:rect b="b" l="l" r="r" t="t"/>
              <a:pathLst>
                <a:path extrusionOk="0" h="1546" w="293">
                  <a:moveTo>
                    <a:pt x="188" y="0"/>
                  </a:moveTo>
                  <a:cubicBezTo>
                    <a:pt x="226" y="48"/>
                    <a:pt x="260" y="96"/>
                    <a:pt x="290" y="144"/>
                  </a:cubicBezTo>
                  <a:cubicBezTo>
                    <a:pt x="190" y="412"/>
                    <a:pt x="-20" y="1013"/>
                    <a:pt x="293" y="1460"/>
                  </a:cubicBezTo>
                  <a:cubicBezTo>
                    <a:pt x="252" y="1547"/>
                    <a:pt x="289" y="1546"/>
                    <a:pt x="289" y="1546"/>
                  </a:cubicBezTo>
                  <a:cubicBezTo>
                    <a:pt x="-296" y="921"/>
                    <a:pt x="188" y="0"/>
                    <a:pt x="188" y="0"/>
                  </a:cubicBezTo>
                  <a:close/>
                </a:path>
              </a:pathLst>
            </a:custGeom>
            <a:solidFill>
              <a:srgbClr val="96312F">
                <a:alpha val="20130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1"/>
            <p:cNvSpPr/>
            <p:nvPr/>
          </p:nvSpPr>
          <p:spPr>
            <a:xfrm>
              <a:off x="6746221" y="4017745"/>
              <a:ext cx="189399" cy="489483"/>
            </a:xfrm>
            <a:custGeom>
              <a:rect b="b" l="l" r="r" t="t"/>
              <a:pathLst>
                <a:path extrusionOk="0" h="1499" w="580">
                  <a:moveTo>
                    <a:pt x="487" y="0"/>
                  </a:moveTo>
                  <a:cubicBezTo>
                    <a:pt x="487" y="0"/>
                    <a:pt x="-262" y="722"/>
                    <a:pt x="97" y="1499"/>
                  </a:cubicBezTo>
                  <a:cubicBezTo>
                    <a:pt x="97" y="1499"/>
                    <a:pt x="833" y="953"/>
                    <a:pt x="4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1"/>
            <p:cNvSpPr/>
            <p:nvPr/>
          </p:nvSpPr>
          <p:spPr>
            <a:xfrm>
              <a:off x="6746221" y="4017745"/>
              <a:ext cx="185807" cy="432665"/>
            </a:xfrm>
            <a:custGeom>
              <a:rect b="b" l="l" r="r" t="t"/>
              <a:pathLst>
                <a:path extrusionOk="0" h="1325" w="569">
                  <a:moveTo>
                    <a:pt x="516" y="156"/>
                  </a:moveTo>
                  <a:cubicBezTo>
                    <a:pt x="516" y="156"/>
                    <a:pt x="-32" y="685"/>
                    <a:pt x="34" y="1325"/>
                  </a:cubicBezTo>
                  <a:cubicBezTo>
                    <a:pt x="-153" y="617"/>
                    <a:pt x="487" y="0"/>
                    <a:pt x="487" y="0"/>
                  </a:cubicBezTo>
                  <a:cubicBezTo>
                    <a:pt x="530" y="117"/>
                    <a:pt x="556" y="228"/>
                    <a:pt x="569" y="332"/>
                  </a:cubicBezTo>
                  <a:cubicBezTo>
                    <a:pt x="555" y="275"/>
                    <a:pt x="538" y="217"/>
                    <a:pt x="516" y="156"/>
                  </a:cubicBezTo>
                  <a:close/>
                </a:path>
              </a:pathLst>
            </a:custGeom>
            <a:solidFill>
              <a:srgbClr val="96312F">
                <a:alpha val="20130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1"/>
            <p:cNvSpPr/>
            <p:nvPr/>
          </p:nvSpPr>
          <p:spPr>
            <a:xfrm>
              <a:off x="6771692" y="4124850"/>
              <a:ext cx="269730" cy="428420"/>
            </a:xfrm>
            <a:custGeom>
              <a:rect b="b" l="l" r="r" t="t"/>
              <a:pathLst>
                <a:path extrusionOk="0" h="1312" w="826">
                  <a:moveTo>
                    <a:pt x="826" y="0"/>
                  </a:moveTo>
                  <a:cubicBezTo>
                    <a:pt x="826" y="0"/>
                    <a:pt x="815" y="1040"/>
                    <a:pt x="4" y="1312"/>
                  </a:cubicBezTo>
                  <a:cubicBezTo>
                    <a:pt x="4" y="1312"/>
                    <a:pt x="-104" y="402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1"/>
            <p:cNvSpPr/>
            <p:nvPr/>
          </p:nvSpPr>
          <p:spPr>
            <a:xfrm>
              <a:off x="6771692" y="4124850"/>
              <a:ext cx="269730" cy="428420"/>
            </a:xfrm>
            <a:custGeom>
              <a:rect b="b" l="l" r="r" t="t"/>
              <a:pathLst>
                <a:path extrusionOk="0" h="1312" w="826">
                  <a:moveTo>
                    <a:pt x="826" y="0"/>
                  </a:moveTo>
                  <a:cubicBezTo>
                    <a:pt x="826" y="0"/>
                    <a:pt x="826" y="33"/>
                    <a:pt x="820" y="88"/>
                  </a:cubicBezTo>
                  <a:cubicBezTo>
                    <a:pt x="76" y="419"/>
                    <a:pt x="8" y="1078"/>
                    <a:pt x="9" y="1310"/>
                  </a:cubicBezTo>
                  <a:cubicBezTo>
                    <a:pt x="7" y="1311"/>
                    <a:pt x="6" y="1312"/>
                    <a:pt x="4" y="1312"/>
                  </a:cubicBezTo>
                  <a:cubicBezTo>
                    <a:pt x="4" y="1312"/>
                    <a:pt x="-104" y="402"/>
                    <a:pt x="826" y="0"/>
                  </a:cubicBezTo>
                  <a:close/>
                </a:path>
              </a:pathLst>
            </a:custGeom>
            <a:solidFill>
              <a:srgbClr val="ED7D5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1"/>
            <p:cNvSpPr/>
            <p:nvPr/>
          </p:nvSpPr>
          <p:spPr>
            <a:xfrm>
              <a:off x="6445467" y="4036358"/>
              <a:ext cx="178949" cy="489483"/>
            </a:xfrm>
            <a:custGeom>
              <a:rect b="b" l="l" r="r" t="t"/>
              <a:pathLst>
                <a:path extrusionOk="0" h="1499" w="548">
                  <a:moveTo>
                    <a:pt x="65" y="0"/>
                  </a:moveTo>
                  <a:cubicBezTo>
                    <a:pt x="65" y="0"/>
                    <a:pt x="-237" y="996"/>
                    <a:pt x="455" y="1499"/>
                  </a:cubicBezTo>
                  <a:cubicBezTo>
                    <a:pt x="455" y="1499"/>
                    <a:pt x="832" y="664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1"/>
            <p:cNvSpPr/>
            <p:nvPr/>
          </p:nvSpPr>
          <p:spPr>
            <a:xfrm>
              <a:off x="6445467" y="4036358"/>
              <a:ext cx="150540" cy="489483"/>
            </a:xfrm>
            <a:custGeom>
              <a:rect b="b" l="l" r="r" t="t"/>
              <a:pathLst>
                <a:path extrusionOk="0" h="1499" w="461">
                  <a:moveTo>
                    <a:pt x="65" y="0"/>
                  </a:moveTo>
                  <a:cubicBezTo>
                    <a:pt x="81" y="13"/>
                    <a:pt x="95" y="26"/>
                    <a:pt x="109" y="40"/>
                  </a:cubicBezTo>
                  <a:cubicBezTo>
                    <a:pt x="73" y="178"/>
                    <a:pt x="-120" y="1016"/>
                    <a:pt x="461" y="1485"/>
                  </a:cubicBezTo>
                  <a:cubicBezTo>
                    <a:pt x="457" y="1494"/>
                    <a:pt x="455" y="1499"/>
                    <a:pt x="455" y="1499"/>
                  </a:cubicBezTo>
                  <a:cubicBezTo>
                    <a:pt x="-237" y="996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ED7D5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1"/>
            <p:cNvSpPr/>
            <p:nvPr/>
          </p:nvSpPr>
          <p:spPr>
            <a:xfrm>
              <a:off x="6644337" y="3992602"/>
              <a:ext cx="170459" cy="501565"/>
            </a:xfrm>
            <a:custGeom>
              <a:rect b="b" l="l" r="r" t="t"/>
              <a:pathLst>
                <a:path extrusionOk="0" h="1536" w="522">
                  <a:moveTo>
                    <a:pt x="357" y="0"/>
                  </a:moveTo>
                  <a:cubicBezTo>
                    <a:pt x="357" y="0"/>
                    <a:pt x="-294" y="812"/>
                    <a:pt x="161" y="1536"/>
                  </a:cubicBezTo>
                  <a:cubicBezTo>
                    <a:pt x="161" y="1536"/>
                    <a:pt x="821" y="902"/>
                    <a:pt x="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1"/>
            <p:cNvSpPr/>
            <p:nvPr/>
          </p:nvSpPr>
          <p:spPr>
            <a:xfrm>
              <a:off x="6644337" y="3992602"/>
              <a:ext cx="128008" cy="501565"/>
            </a:xfrm>
            <a:custGeom>
              <a:rect b="b" l="l" r="r" t="t"/>
              <a:pathLst>
                <a:path extrusionOk="0" h="1536" w="392">
                  <a:moveTo>
                    <a:pt x="357" y="0"/>
                  </a:moveTo>
                  <a:cubicBezTo>
                    <a:pt x="370" y="25"/>
                    <a:pt x="381" y="49"/>
                    <a:pt x="392" y="73"/>
                  </a:cubicBezTo>
                  <a:cubicBezTo>
                    <a:pt x="322" y="166"/>
                    <a:pt x="-186" y="873"/>
                    <a:pt x="165" y="1532"/>
                  </a:cubicBezTo>
                  <a:cubicBezTo>
                    <a:pt x="162" y="1535"/>
                    <a:pt x="161" y="1536"/>
                    <a:pt x="161" y="1536"/>
                  </a:cubicBezTo>
                  <a:cubicBezTo>
                    <a:pt x="-294" y="812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ED7D5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1"/>
            <p:cNvSpPr/>
            <p:nvPr/>
          </p:nvSpPr>
          <p:spPr>
            <a:xfrm>
              <a:off x="6502287" y="4402409"/>
              <a:ext cx="385329" cy="215516"/>
            </a:xfrm>
            <a:custGeom>
              <a:rect b="b" l="l" r="r" t="t"/>
              <a:pathLst>
                <a:path extrusionOk="0" h="660" w="1180">
                  <a:moveTo>
                    <a:pt x="1180" y="276"/>
                  </a:moveTo>
                  <a:cubicBezTo>
                    <a:pt x="1180" y="276"/>
                    <a:pt x="636" y="-196"/>
                    <a:pt x="0" y="95"/>
                  </a:cubicBezTo>
                  <a:cubicBezTo>
                    <a:pt x="0" y="95"/>
                    <a:pt x="15" y="594"/>
                    <a:pt x="530" y="656"/>
                  </a:cubicBezTo>
                  <a:cubicBezTo>
                    <a:pt x="956" y="708"/>
                    <a:pt x="1180" y="276"/>
                    <a:pt x="1180" y="2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1"/>
            <p:cNvSpPr/>
            <p:nvPr/>
          </p:nvSpPr>
          <p:spPr>
            <a:xfrm>
              <a:off x="6502614" y="4427226"/>
              <a:ext cx="385002" cy="190699"/>
            </a:xfrm>
            <a:custGeom>
              <a:rect b="b" l="l" r="r" t="t"/>
              <a:pathLst>
                <a:path extrusionOk="0" h="584" w="1179">
                  <a:moveTo>
                    <a:pt x="44" y="0"/>
                  </a:moveTo>
                  <a:cubicBezTo>
                    <a:pt x="70" y="140"/>
                    <a:pt x="172" y="442"/>
                    <a:pt x="565" y="490"/>
                  </a:cubicBezTo>
                  <a:cubicBezTo>
                    <a:pt x="874" y="527"/>
                    <a:pt x="1077" y="310"/>
                    <a:pt x="1164" y="189"/>
                  </a:cubicBezTo>
                  <a:cubicBezTo>
                    <a:pt x="1174" y="196"/>
                    <a:pt x="1179" y="200"/>
                    <a:pt x="1179" y="200"/>
                  </a:cubicBezTo>
                  <a:cubicBezTo>
                    <a:pt x="1179" y="200"/>
                    <a:pt x="955" y="632"/>
                    <a:pt x="529" y="580"/>
                  </a:cubicBezTo>
                  <a:cubicBezTo>
                    <a:pt x="14" y="518"/>
                    <a:pt x="0" y="19"/>
                    <a:pt x="0" y="19"/>
                  </a:cubicBezTo>
                  <a:cubicBezTo>
                    <a:pt x="15" y="12"/>
                    <a:pt x="29" y="6"/>
                    <a:pt x="44" y="0"/>
                  </a:cubicBezTo>
                  <a:close/>
                </a:path>
              </a:pathLst>
            </a:custGeom>
            <a:solidFill>
              <a:srgbClr val="8D9766">
                <a:alpha val="50309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5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225" name="Google Shape;1225;p5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26" name="Google Shape;1226;p5"/>
          <p:cNvSpPr txBox="1"/>
          <p:nvPr>
            <p:ph idx="1" type="subTitle"/>
          </p:nvPr>
        </p:nvSpPr>
        <p:spPr>
          <a:xfrm>
            <a:off x="5037742" y="3591899"/>
            <a:ext cx="2448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7" name="Google Shape;1227;p5"/>
          <p:cNvSpPr txBox="1"/>
          <p:nvPr>
            <p:ph idx="2" type="subTitle"/>
          </p:nvPr>
        </p:nvSpPr>
        <p:spPr>
          <a:xfrm>
            <a:off x="1651483" y="3591899"/>
            <a:ext cx="24480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8" name="Google Shape;1228;p5"/>
          <p:cNvSpPr txBox="1"/>
          <p:nvPr>
            <p:ph idx="3" type="subTitle"/>
          </p:nvPr>
        </p:nvSpPr>
        <p:spPr>
          <a:xfrm>
            <a:off x="5037742" y="3114000"/>
            <a:ext cx="2448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1229" name="Google Shape;1229;p5"/>
          <p:cNvSpPr txBox="1"/>
          <p:nvPr>
            <p:ph idx="4" type="subTitle"/>
          </p:nvPr>
        </p:nvSpPr>
        <p:spPr>
          <a:xfrm>
            <a:off x="1651483" y="3114000"/>
            <a:ext cx="2448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iphylleia"/>
              <a:buNone/>
              <a:defRPr b="1" sz="2400"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grpSp>
        <p:nvGrpSpPr>
          <p:cNvPr id="1230" name="Google Shape;1230;p5"/>
          <p:cNvGrpSpPr/>
          <p:nvPr/>
        </p:nvGrpSpPr>
        <p:grpSpPr>
          <a:xfrm>
            <a:off x="-304793" y="3063403"/>
            <a:ext cx="9753586" cy="2385046"/>
            <a:chOff x="-304793" y="3063403"/>
            <a:chExt cx="9753586" cy="2385046"/>
          </a:xfrm>
        </p:grpSpPr>
        <p:grpSp>
          <p:nvGrpSpPr>
            <p:cNvPr id="1231" name="Google Shape;1231;p5"/>
            <p:cNvGrpSpPr/>
            <p:nvPr/>
          </p:nvGrpSpPr>
          <p:grpSpPr>
            <a:xfrm>
              <a:off x="7330782" y="3063403"/>
              <a:ext cx="2118011" cy="2385046"/>
              <a:chOff x="5032807" y="2699178"/>
              <a:chExt cx="2118011" cy="2385046"/>
            </a:xfrm>
          </p:grpSpPr>
          <p:sp>
            <p:nvSpPr>
              <p:cNvPr id="1232" name="Google Shape;1232;p5"/>
              <p:cNvSpPr/>
              <p:nvPr/>
            </p:nvSpPr>
            <p:spPr>
              <a:xfrm>
                <a:off x="5880534" y="3359768"/>
                <a:ext cx="789924" cy="769981"/>
              </a:xfrm>
              <a:custGeom>
                <a:rect b="b" l="l" r="r" t="t"/>
                <a:pathLst>
                  <a:path extrusionOk="0" h="2358" w="2419">
                    <a:moveTo>
                      <a:pt x="2417" y="2334"/>
                    </a:moveTo>
                    <a:cubicBezTo>
                      <a:pt x="2340" y="2153"/>
                      <a:pt x="2220" y="1971"/>
                      <a:pt x="2094" y="1803"/>
                    </a:cubicBezTo>
                    <a:cubicBezTo>
                      <a:pt x="2098" y="1796"/>
                      <a:pt x="2103" y="1787"/>
                      <a:pt x="2108" y="1775"/>
                    </a:cubicBezTo>
                    <a:cubicBezTo>
                      <a:pt x="2118" y="1751"/>
                      <a:pt x="2131" y="1716"/>
                      <a:pt x="2140" y="1673"/>
                    </a:cubicBezTo>
                    <a:cubicBezTo>
                      <a:pt x="2150" y="1631"/>
                      <a:pt x="2156" y="1580"/>
                      <a:pt x="2158" y="1525"/>
                    </a:cubicBezTo>
                    <a:cubicBezTo>
                      <a:pt x="2160" y="1470"/>
                      <a:pt x="2156" y="1410"/>
                      <a:pt x="2149" y="1350"/>
                    </a:cubicBezTo>
                    <a:cubicBezTo>
                      <a:pt x="2141" y="1290"/>
                      <a:pt x="2128" y="1229"/>
                      <a:pt x="2111" y="1171"/>
                    </a:cubicBezTo>
                    <a:cubicBezTo>
                      <a:pt x="2103" y="1142"/>
                      <a:pt x="2094" y="1114"/>
                      <a:pt x="2084" y="1087"/>
                    </a:cubicBezTo>
                    <a:cubicBezTo>
                      <a:pt x="2074" y="1061"/>
                      <a:pt x="2063" y="1035"/>
                      <a:pt x="2053" y="1011"/>
                    </a:cubicBezTo>
                    <a:cubicBezTo>
                      <a:pt x="2042" y="988"/>
                      <a:pt x="2031" y="966"/>
                      <a:pt x="2021" y="946"/>
                    </a:cubicBezTo>
                    <a:cubicBezTo>
                      <a:pt x="2010" y="927"/>
                      <a:pt x="2000" y="909"/>
                      <a:pt x="1991" y="895"/>
                    </a:cubicBezTo>
                    <a:cubicBezTo>
                      <a:pt x="1974" y="867"/>
                      <a:pt x="1961" y="850"/>
                      <a:pt x="1961" y="850"/>
                    </a:cubicBezTo>
                    <a:cubicBezTo>
                      <a:pt x="1961" y="850"/>
                      <a:pt x="1952" y="863"/>
                      <a:pt x="1941" y="888"/>
                    </a:cubicBezTo>
                    <a:cubicBezTo>
                      <a:pt x="1936" y="900"/>
                      <a:pt x="1930" y="915"/>
                      <a:pt x="1925" y="932"/>
                    </a:cubicBezTo>
                    <a:cubicBezTo>
                      <a:pt x="1919" y="949"/>
                      <a:pt x="1914" y="968"/>
                      <a:pt x="1909" y="990"/>
                    </a:cubicBezTo>
                    <a:cubicBezTo>
                      <a:pt x="1904" y="1011"/>
                      <a:pt x="1900" y="1034"/>
                      <a:pt x="1897" y="1059"/>
                    </a:cubicBezTo>
                    <a:cubicBezTo>
                      <a:pt x="1894" y="1084"/>
                      <a:pt x="1892" y="1111"/>
                      <a:pt x="1891" y="1138"/>
                    </a:cubicBezTo>
                    <a:cubicBezTo>
                      <a:pt x="1889" y="1193"/>
                      <a:pt x="1893" y="1253"/>
                      <a:pt x="1900" y="1313"/>
                    </a:cubicBezTo>
                    <a:cubicBezTo>
                      <a:pt x="1909" y="1373"/>
                      <a:pt x="1921" y="1434"/>
                      <a:pt x="1938" y="1492"/>
                    </a:cubicBezTo>
                    <a:cubicBezTo>
                      <a:pt x="1955" y="1550"/>
                      <a:pt x="1975" y="1604"/>
                      <a:pt x="1997" y="1652"/>
                    </a:cubicBezTo>
                    <a:cubicBezTo>
                      <a:pt x="2007" y="1675"/>
                      <a:pt x="2018" y="1697"/>
                      <a:pt x="2028" y="1716"/>
                    </a:cubicBezTo>
                    <a:cubicBezTo>
                      <a:pt x="2018" y="1703"/>
                      <a:pt x="2009" y="1691"/>
                      <a:pt x="1999" y="1678"/>
                    </a:cubicBezTo>
                    <a:cubicBezTo>
                      <a:pt x="1904" y="1557"/>
                      <a:pt x="1803" y="1440"/>
                      <a:pt x="1697" y="1327"/>
                    </a:cubicBezTo>
                    <a:cubicBezTo>
                      <a:pt x="1700" y="1322"/>
                      <a:pt x="1702" y="1316"/>
                      <a:pt x="1705" y="1309"/>
                    </a:cubicBezTo>
                    <a:cubicBezTo>
                      <a:pt x="1716" y="1285"/>
                      <a:pt x="1728" y="1250"/>
                      <a:pt x="1738" y="1207"/>
                    </a:cubicBezTo>
                    <a:cubicBezTo>
                      <a:pt x="1747" y="1165"/>
                      <a:pt x="1754" y="1114"/>
                      <a:pt x="1756" y="1059"/>
                    </a:cubicBezTo>
                    <a:cubicBezTo>
                      <a:pt x="1757" y="1004"/>
                      <a:pt x="1754" y="944"/>
                      <a:pt x="1746" y="884"/>
                    </a:cubicBezTo>
                    <a:cubicBezTo>
                      <a:pt x="1738" y="824"/>
                      <a:pt x="1726" y="763"/>
                      <a:pt x="1709" y="705"/>
                    </a:cubicBezTo>
                    <a:cubicBezTo>
                      <a:pt x="1701" y="676"/>
                      <a:pt x="1691" y="648"/>
                      <a:pt x="1681" y="621"/>
                    </a:cubicBezTo>
                    <a:cubicBezTo>
                      <a:pt x="1672" y="595"/>
                      <a:pt x="1661" y="569"/>
                      <a:pt x="1650" y="545"/>
                    </a:cubicBezTo>
                    <a:cubicBezTo>
                      <a:pt x="1639" y="522"/>
                      <a:pt x="1629" y="500"/>
                      <a:pt x="1618" y="480"/>
                    </a:cubicBezTo>
                    <a:cubicBezTo>
                      <a:pt x="1608" y="461"/>
                      <a:pt x="1598" y="443"/>
                      <a:pt x="1589" y="429"/>
                    </a:cubicBezTo>
                    <a:cubicBezTo>
                      <a:pt x="1571" y="401"/>
                      <a:pt x="1558" y="384"/>
                      <a:pt x="1558" y="384"/>
                    </a:cubicBezTo>
                    <a:cubicBezTo>
                      <a:pt x="1558" y="384"/>
                      <a:pt x="1549" y="397"/>
                      <a:pt x="1539" y="421"/>
                    </a:cubicBezTo>
                    <a:cubicBezTo>
                      <a:pt x="1533" y="434"/>
                      <a:pt x="1528" y="449"/>
                      <a:pt x="1522" y="466"/>
                    </a:cubicBezTo>
                    <a:cubicBezTo>
                      <a:pt x="1516" y="483"/>
                      <a:pt x="1511" y="502"/>
                      <a:pt x="1506" y="524"/>
                    </a:cubicBezTo>
                    <a:cubicBezTo>
                      <a:pt x="1502" y="545"/>
                      <a:pt x="1497" y="568"/>
                      <a:pt x="1494" y="593"/>
                    </a:cubicBezTo>
                    <a:cubicBezTo>
                      <a:pt x="1491" y="618"/>
                      <a:pt x="1489" y="645"/>
                      <a:pt x="1488" y="672"/>
                    </a:cubicBezTo>
                    <a:cubicBezTo>
                      <a:pt x="1487" y="727"/>
                      <a:pt x="1490" y="787"/>
                      <a:pt x="1498" y="847"/>
                    </a:cubicBezTo>
                    <a:cubicBezTo>
                      <a:pt x="1506" y="907"/>
                      <a:pt x="1519" y="968"/>
                      <a:pt x="1536" y="1026"/>
                    </a:cubicBezTo>
                    <a:cubicBezTo>
                      <a:pt x="1552" y="1083"/>
                      <a:pt x="1573" y="1138"/>
                      <a:pt x="1594" y="1186"/>
                    </a:cubicBezTo>
                    <a:cubicBezTo>
                      <a:pt x="1606" y="1211"/>
                      <a:pt x="1617" y="1233"/>
                      <a:pt x="1628" y="1254"/>
                    </a:cubicBezTo>
                    <a:cubicBezTo>
                      <a:pt x="1523" y="1145"/>
                      <a:pt x="1415" y="1040"/>
                      <a:pt x="1302" y="939"/>
                    </a:cubicBezTo>
                    <a:cubicBezTo>
                      <a:pt x="1303" y="933"/>
                      <a:pt x="1303" y="926"/>
                      <a:pt x="1304" y="918"/>
                    </a:cubicBezTo>
                    <a:cubicBezTo>
                      <a:pt x="1305" y="889"/>
                      <a:pt x="1305" y="849"/>
                      <a:pt x="1299" y="801"/>
                    </a:cubicBezTo>
                    <a:cubicBezTo>
                      <a:pt x="1294" y="754"/>
                      <a:pt x="1284" y="699"/>
                      <a:pt x="1267" y="641"/>
                    </a:cubicBezTo>
                    <a:cubicBezTo>
                      <a:pt x="1252" y="583"/>
                      <a:pt x="1230" y="522"/>
                      <a:pt x="1204" y="462"/>
                    </a:cubicBezTo>
                    <a:cubicBezTo>
                      <a:pt x="1178" y="402"/>
                      <a:pt x="1147" y="343"/>
                      <a:pt x="1114" y="288"/>
                    </a:cubicBezTo>
                    <a:cubicBezTo>
                      <a:pt x="1098" y="260"/>
                      <a:pt x="1081" y="234"/>
                      <a:pt x="1064" y="209"/>
                    </a:cubicBezTo>
                    <a:cubicBezTo>
                      <a:pt x="1047" y="184"/>
                      <a:pt x="1029" y="161"/>
                      <a:pt x="1013" y="139"/>
                    </a:cubicBezTo>
                    <a:cubicBezTo>
                      <a:pt x="996" y="118"/>
                      <a:pt x="979" y="99"/>
                      <a:pt x="964" y="82"/>
                    </a:cubicBezTo>
                    <a:cubicBezTo>
                      <a:pt x="949" y="64"/>
                      <a:pt x="935" y="50"/>
                      <a:pt x="922" y="38"/>
                    </a:cubicBezTo>
                    <a:cubicBezTo>
                      <a:pt x="898" y="13"/>
                      <a:pt x="882" y="0"/>
                      <a:pt x="882" y="0"/>
                    </a:cubicBezTo>
                    <a:cubicBezTo>
                      <a:pt x="882" y="0"/>
                      <a:pt x="878" y="17"/>
                      <a:pt x="877" y="45"/>
                    </a:cubicBezTo>
                    <a:cubicBezTo>
                      <a:pt x="876" y="60"/>
                      <a:pt x="876" y="77"/>
                      <a:pt x="876" y="96"/>
                    </a:cubicBezTo>
                    <a:cubicBezTo>
                      <a:pt x="877" y="116"/>
                      <a:pt x="879" y="138"/>
                      <a:pt x="881" y="162"/>
                    </a:cubicBezTo>
                    <a:cubicBezTo>
                      <a:pt x="884" y="185"/>
                      <a:pt x="888" y="211"/>
                      <a:pt x="893" y="238"/>
                    </a:cubicBezTo>
                    <a:cubicBezTo>
                      <a:pt x="898" y="265"/>
                      <a:pt x="905" y="293"/>
                      <a:pt x="913" y="322"/>
                    </a:cubicBezTo>
                    <a:cubicBezTo>
                      <a:pt x="929" y="380"/>
                      <a:pt x="951" y="440"/>
                      <a:pt x="977" y="501"/>
                    </a:cubicBezTo>
                    <a:cubicBezTo>
                      <a:pt x="1003" y="561"/>
                      <a:pt x="1033" y="620"/>
                      <a:pt x="1067" y="675"/>
                    </a:cubicBezTo>
                    <a:cubicBezTo>
                      <a:pt x="1099" y="729"/>
                      <a:pt x="1133" y="778"/>
                      <a:pt x="1166" y="821"/>
                    </a:cubicBezTo>
                    <a:cubicBezTo>
                      <a:pt x="1070" y="738"/>
                      <a:pt x="971" y="659"/>
                      <a:pt x="870" y="582"/>
                    </a:cubicBezTo>
                    <a:cubicBezTo>
                      <a:pt x="852" y="557"/>
                      <a:pt x="827" y="526"/>
                      <a:pt x="797" y="492"/>
                    </a:cubicBezTo>
                    <a:cubicBezTo>
                      <a:pt x="760" y="452"/>
                      <a:pt x="715" y="408"/>
                      <a:pt x="665" y="366"/>
                    </a:cubicBezTo>
                    <a:cubicBezTo>
                      <a:pt x="615" y="323"/>
                      <a:pt x="560" y="281"/>
                      <a:pt x="503" y="243"/>
                    </a:cubicBezTo>
                    <a:cubicBezTo>
                      <a:pt x="446" y="206"/>
                      <a:pt x="387" y="171"/>
                      <a:pt x="330" y="143"/>
                    </a:cubicBezTo>
                    <a:cubicBezTo>
                      <a:pt x="302" y="129"/>
                      <a:pt x="274" y="116"/>
                      <a:pt x="247" y="105"/>
                    </a:cubicBezTo>
                    <a:cubicBezTo>
                      <a:pt x="220" y="94"/>
                      <a:pt x="194" y="84"/>
                      <a:pt x="170" y="76"/>
                    </a:cubicBezTo>
                    <a:cubicBezTo>
                      <a:pt x="145" y="68"/>
                      <a:pt x="123" y="61"/>
                      <a:pt x="102" y="56"/>
                    </a:cubicBezTo>
                    <a:cubicBezTo>
                      <a:pt x="82" y="51"/>
                      <a:pt x="64" y="47"/>
                      <a:pt x="49" y="44"/>
                    </a:cubicBezTo>
                    <a:cubicBezTo>
                      <a:pt x="18" y="38"/>
                      <a:pt x="0" y="38"/>
                      <a:pt x="0" y="38"/>
                    </a:cubicBezTo>
                    <a:cubicBezTo>
                      <a:pt x="0" y="38"/>
                      <a:pt x="10" y="56"/>
                      <a:pt x="29" y="83"/>
                    </a:cubicBezTo>
                    <a:cubicBezTo>
                      <a:pt x="39" y="97"/>
                      <a:pt x="51" y="113"/>
                      <a:pt x="66" y="131"/>
                    </a:cubicBezTo>
                    <a:cubicBezTo>
                      <a:pt x="80" y="149"/>
                      <a:pt x="96" y="168"/>
                      <a:pt x="115" y="189"/>
                    </a:cubicBezTo>
                    <a:cubicBezTo>
                      <a:pt x="133" y="209"/>
                      <a:pt x="153" y="230"/>
                      <a:pt x="176" y="251"/>
                    </a:cubicBezTo>
                    <a:cubicBezTo>
                      <a:pt x="198" y="273"/>
                      <a:pt x="221" y="294"/>
                      <a:pt x="246" y="315"/>
                    </a:cubicBezTo>
                    <a:cubicBezTo>
                      <a:pt x="296" y="358"/>
                      <a:pt x="351" y="399"/>
                      <a:pt x="408" y="437"/>
                    </a:cubicBezTo>
                    <a:cubicBezTo>
                      <a:pt x="465" y="475"/>
                      <a:pt x="524" y="509"/>
                      <a:pt x="581" y="537"/>
                    </a:cubicBezTo>
                    <a:cubicBezTo>
                      <a:pt x="638" y="566"/>
                      <a:pt x="694" y="588"/>
                      <a:pt x="742" y="604"/>
                    </a:cubicBezTo>
                    <a:cubicBezTo>
                      <a:pt x="791" y="621"/>
                      <a:pt x="833" y="631"/>
                      <a:pt x="863" y="636"/>
                    </a:cubicBezTo>
                    <a:cubicBezTo>
                      <a:pt x="873" y="638"/>
                      <a:pt x="882" y="640"/>
                      <a:pt x="889" y="641"/>
                    </a:cubicBezTo>
                    <a:cubicBezTo>
                      <a:pt x="1050" y="765"/>
                      <a:pt x="1206" y="896"/>
                      <a:pt x="1356" y="1034"/>
                    </a:cubicBezTo>
                    <a:cubicBezTo>
                      <a:pt x="1328" y="1021"/>
                      <a:pt x="1292" y="1006"/>
                      <a:pt x="1251" y="991"/>
                    </a:cubicBezTo>
                    <a:cubicBezTo>
                      <a:pt x="1203" y="975"/>
                      <a:pt x="1147" y="959"/>
                      <a:pt x="1089" y="948"/>
                    </a:cubicBezTo>
                    <a:cubicBezTo>
                      <a:pt x="1030" y="937"/>
                      <a:pt x="970" y="930"/>
                      <a:pt x="910" y="928"/>
                    </a:cubicBezTo>
                    <a:cubicBezTo>
                      <a:pt x="850" y="926"/>
                      <a:pt x="792" y="928"/>
                      <a:pt x="738" y="935"/>
                    </a:cubicBezTo>
                    <a:cubicBezTo>
                      <a:pt x="711" y="939"/>
                      <a:pt x="686" y="944"/>
                      <a:pt x="662" y="949"/>
                    </a:cubicBezTo>
                    <a:cubicBezTo>
                      <a:pt x="638" y="955"/>
                      <a:pt x="615" y="961"/>
                      <a:pt x="595" y="968"/>
                    </a:cubicBezTo>
                    <a:cubicBezTo>
                      <a:pt x="574" y="975"/>
                      <a:pt x="556" y="983"/>
                      <a:pt x="540" y="990"/>
                    </a:cubicBezTo>
                    <a:cubicBezTo>
                      <a:pt x="523" y="997"/>
                      <a:pt x="509" y="1005"/>
                      <a:pt x="498" y="1011"/>
                    </a:cubicBezTo>
                    <a:cubicBezTo>
                      <a:pt x="475" y="1024"/>
                      <a:pt x="463" y="1035"/>
                      <a:pt x="463" y="1035"/>
                    </a:cubicBezTo>
                    <a:cubicBezTo>
                      <a:pt x="463" y="1035"/>
                      <a:pt x="481" y="1046"/>
                      <a:pt x="510" y="1061"/>
                    </a:cubicBezTo>
                    <a:cubicBezTo>
                      <a:pt x="525" y="1069"/>
                      <a:pt x="543" y="1077"/>
                      <a:pt x="563" y="1086"/>
                    </a:cubicBezTo>
                    <a:cubicBezTo>
                      <a:pt x="583" y="1094"/>
                      <a:pt x="606" y="1103"/>
                      <a:pt x="630" y="1112"/>
                    </a:cubicBezTo>
                    <a:cubicBezTo>
                      <a:pt x="654" y="1120"/>
                      <a:pt x="681" y="1128"/>
                      <a:pt x="708" y="1136"/>
                    </a:cubicBezTo>
                    <a:cubicBezTo>
                      <a:pt x="735" y="1143"/>
                      <a:pt x="764" y="1150"/>
                      <a:pt x="793" y="1155"/>
                    </a:cubicBezTo>
                    <a:cubicBezTo>
                      <a:pt x="851" y="1167"/>
                      <a:pt x="912" y="1173"/>
                      <a:pt x="971" y="1175"/>
                    </a:cubicBezTo>
                    <a:cubicBezTo>
                      <a:pt x="1031" y="1177"/>
                      <a:pt x="1089" y="1175"/>
                      <a:pt x="1143" y="1167"/>
                    </a:cubicBezTo>
                    <a:cubicBezTo>
                      <a:pt x="1197" y="1160"/>
                      <a:pt x="1246" y="1148"/>
                      <a:pt x="1287" y="1134"/>
                    </a:cubicBezTo>
                    <a:cubicBezTo>
                      <a:pt x="1328" y="1120"/>
                      <a:pt x="1361" y="1105"/>
                      <a:pt x="1383" y="1091"/>
                    </a:cubicBezTo>
                    <a:cubicBezTo>
                      <a:pt x="1391" y="1087"/>
                      <a:pt x="1398" y="1083"/>
                      <a:pt x="1403" y="1079"/>
                    </a:cubicBezTo>
                    <a:cubicBezTo>
                      <a:pt x="1551" y="1219"/>
                      <a:pt x="1693" y="1366"/>
                      <a:pt x="1825" y="1521"/>
                    </a:cubicBezTo>
                    <a:cubicBezTo>
                      <a:pt x="1819" y="1518"/>
                      <a:pt x="1813" y="1515"/>
                      <a:pt x="1806" y="1511"/>
                    </a:cubicBezTo>
                    <a:cubicBezTo>
                      <a:pt x="1776" y="1496"/>
                      <a:pt x="1735" y="1478"/>
                      <a:pt x="1686" y="1461"/>
                    </a:cubicBezTo>
                    <a:cubicBezTo>
                      <a:pt x="1638" y="1444"/>
                      <a:pt x="1582" y="1428"/>
                      <a:pt x="1524" y="1417"/>
                    </a:cubicBezTo>
                    <a:cubicBezTo>
                      <a:pt x="1466" y="1406"/>
                      <a:pt x="1405" y="1399"/>
                      <a:pt x="1345" y="1397"/>
                    </a:cubicBezTo>
                    <a:cubicBezTo>
                      <a:pt x="1285" y="1395"/>
                      <a:pt x="1227" y="1397"/>
                      <a:pt x="1173" y="1405"/>
                    </a:cubicBezTo>
                    <a:cubicBezTo>
                      <a:pt x="1146" y="1408"/>
                      <a:pt x="1121" y="1413"/>
                      <a:pt x="1097" y="1418"/>
                    </a:cubicBezTo>
                    <a:cubicBezTo>
                      <a:pt x="1073" y="1424"/>
                      <a:pt x="1050" y="1431"/>
                      <a:pt x="1030" y="1437"/>
                    </a:cubicBezTo>
                    <a:cubicBezTo>
                      <a:pt x="1009" y="1444"/>
                      <a:pt x="991" y="1452"/>
                      <a:pt x="975" y="1459"/>
                    </a:cubicBezTo>
                    <a:cubicBezTo>
                      <a:pt x="959" y="1467"/>
                      <a:pt x="945" y="1474"/>
                      <a:pt x="933" y="1480"/>
                    </a:cubicBezTo>
                    <a:cubicBezTo>
                      <a:pt x="911" y="1493"/>
                      <a:pt x="898" y="1504"/>
                      <a:pt x="898" y="1504"/>
                    </a:cubicBezTo>
                    <a:cubicBezTo>
                      <a:pt x="898" y="1504"/>
                      <a:pt x="916" y="1515"/>
                      <a:pt x="946" y="1530"/>
                    </a:cubicBezTo>
                    <a:cubicBezTo>
                      <a:pt x="960" y="1538"/>
                      <a:pt x="978" y="1546"/>
                      <a:pt x="998" y="1555"/>
                    </a:cubicBezTo>
                    <a:cubicBezTo>
                      <a:pt x="1019" y="1563"/>
                      <a:pt x="1041" y="1572"/>
                      <a:pt x="1065" y="1581"/>
                    </a:cubicBezTo>
                    <a:cubicBezTo>
                      <a:pt x="1090" y="1589"/>
                      <a:pt x="1116" y="1598"/>
                      <a:pt x="1143" y="1605"/>
                    </a:cubicBezTo>
                    <a:cubicBezTo>
                      <a:pt x="1170" y="1612"/>
                      <a:pt x="1199" y="1619"/>
                      <a:pt x="1228" y="1624"/>
                    </a:cubicBezTo>
                    <a:cubicBezTo>
                      <a:pt x="1286" y="1636"/>
                      <a:pt x="1347" y="1642"/>
                      <a:pt x="1406" y="1644"/>
                    </a:cubicBezTo>
                    <a:cubicBezTo>
                      <a:pt x="1466" y="1646"/>
                      <a:pt x="1525" y="1644"/>
                      <a:pt x="1578" y="1636"/>
                    </a:cubicBezTo>
                    <a:cubicBezTo>
                      <a:pt x="1632" y="1629"/>
                      <a:pt x="1681" y="1617"/>
                      <a:pt x="1722" y="1603"/>
                    </a:cubicBezTo>
                    <a:cubicBezTo>
                      <a:pt x="1763" y="1590"/>
                      <a:pt x="1796" y="1574"/>
                      <a:pt x="1818" y="1561"/>
                    </a:cubicBezTo>
                    <a:cubicBezTo>
                      <a:pt x="1829" y="1554"/>
                      <a:pt x="1838" y="1548"/>
                      <a:pt x="1844" y="1544"/>
                    </a:cubicBezTo>
                    <a:cubicBezTo>
                      <a:pt x="1894" y="1604"/>
                      <a:pt x="1943" y="1664"/>
                      <a:pt x="1990" y="1725"/>
                    </a:cubicBezTo>
                    <a:cubicBezTo>
                      <a:pt x="2048" y="1801"/>
                      <a:pt x="2107" y="1879"/>
                      <a:pt x="2162" y="1960"/>
                    </a:cubicBezTo>
                    <a:cubicBezTo>
                      <a:pt x="2155" y="1956"/>
                      <a:pt x="2146" y="1951"/>
                      <a:pt x="2136" y="1946"/>
                    </a:cubicBezTo>
                    <a:cubicBezTo>
                      <a:pt x="2107" y="1931"/>
                      <a:pt x="2065" y="1913"/>
                      <a:pt x="2017" y="1896"/>
                    </a:cubicBezTo>
                    <a:cubicBezTo>
                      <a:pt x="1968" y="1879"/>
                      <a:pt x="1912" y="1863"/>
                      <a:pt x="1854" y="1852"/>
                    </a:cubicBezTo>
                    <a:cubicBezTo>
                      <a:pt x="1796" y="1841"/>
                      <a:pt x="1735" y="1834"/>
                      <a:pt x="1675" y="1832"/>
                    </a:cubicBezTo>
                    <a:cubicBezTo>
                      <a:pt x="1616" y="1830"/>
                      <a:pt x="1557" y="1832"/>
                      <a:pt x="1504" y="1839"/>
                    </a:cubicBezTo>
                    <a:cubicBezTo>
                      <a:pt x="1477" y="1843"/>
                      <a:pt x="1451" y="1848"/>
                      <a:pt x="1427" y="1853"/>
                    </a:cubicBezTo>
                    <a:cubicBezTo>
                      <a:pt x="1403" y="1859"/>
                      <a:pt x="1381" y="1866"/>
                      <a:pt x="1360" y="1872"/>
                    </a:cubicBezTo>
                    <a:cubicBezTo>
                      <a:pt x="1340" y="1879"/>
                      <a:pt x="1321" y="1887"/>
                      <a:pt x="1305" y="1894"/>
                    </a:cubicBezTo>
                    <a:cubicBezTo>
                      <a:pt x="1289" y="1902"/>
                      <a:pt x="1275" y="1909"/>
                      <a:pt x="1264" y="1915"/>
                    </a:cubicBezTo>
                    <a:cubicBezTo>
                      <a:pt x="1241" y="1929"/>
                      <a:pt x="1229" y="1939"/>
                      <a:pt x="1229" y="1939"/>
                    </a:cubicBezTo>
                    <a:cubicBezTo>
                      <a:pt x="1229" y="1939"/>
                      <a:pt x="1246" y="1950"/>
                      <a:pt x="1276" y="1965"/>
                    </a:cubicBezTo>
                    <a:cubicBezTo>
                      <a:pt x="1291" y="1973"/>
                      <a:pt x="1309" y="1981"/>
                      <a:pt x="1329" y="1990"/>
                    </a:cubicBezTo>
                    <a:cubicBezTo>
                      <a:pt x="1349" y="1999"/>
                      <a:pt x="1372" y="2007"/>
                      <a:pt x="1396" y="2016"/>
                    </a:cubicBezTo>
                    <a:cubicBezTo>
                      <a:pt x="1420" y="2024"/>
                      <a:pt x="1446" y="2033"/>
                      <a:pt x="1473" y="2040"/>
                    </a:cubicBezTo>
                    <a:cubicBezTo>
                      <a:pt x="1501" y="2047"/>
                      <a:pt x="1529" y="2054"/>
                      <a:pt x="1558" y="2059"/>
                    </a:cubicBezTo>
                    <a:cubicBezTo>
                      <a:pt x="1617" y="2071"/>
                      <a:pt x="1677" y="2077"/>
                      <a:pt x="1737" y="2079"/>
                    </a:cubicBezTo>
                    <a:cubicBezTo>
                      <a:pt x="1797" y="2081"/>
                      <a:pt x="1855" y="2079"/>
                      <a:pt x="1909" y="2072"/>
                    </a:cubicBezTo>
                    <a:cubicBezTo>
                      <a:pt x="1963" y="2064"/>
                      <a:pt x="2011" y="2052"/>
                      <a:pt x="2052" y="2039"/>
                    </a:cubicBezTo>
                    <a:cubicBezTo>
                      <a:pt x="2093" y="2025"/>
                      <a:pt x="2126" y="2009"/>
                      <a:pt x="2149" y="1996"/>
                    </a:cubicBezTo>
                    <a:cubicBezTo>
                      <a:pt x="2160" y="1989"/>
                      <a:pt x="2169" y="1983"/>
                      <a:pt x="2175" y="1979"/>
                    </a:cubicBezTo>
                    <a:cubicBezTo>
                      <a:pt x="2255" y="2097"/>
                      <a:pt x="2327" y="2219"/>
                      <a:pt x="2380" y="2341"/>
                    </a:cubicBezTo>
                    <a:cubicBezTo>
                      <a:pt x="2391" y="2368"/>
                      <a:pt x="2428" y="2361"/>
                      <a:pt x="2417" y="2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5"/>
              <p:cNvSpPr/>
              <p:nvPr/>
            </p:nvSpPr>
            <p:spPr>
              <a:xfrm>
                <a:off x="5430546" y="4028847"/>
                <a:ext cx="988467" cy="573404"/>
              </a:xfrm>
              <a:custGeom>
                <a:rect b="b" l="l" r="r" t="t"/>
                <a:pathLst>
                  <a:path extrusionOk="0" h="1756" w="3027">
                    <a:moveTo>
                      <a:pt x="3021" y="1728"/>
                    </a:moveTo>
                    <a:cubicBezTo>
                      <a:pt x="2890" y="1580"/>
                      <a:pt x="2719" y="1446"/>
                      <a:pt x="2546" y="1326"/>
                    </a:cubicBezTo>
                    <a:cubicBezTo>
                      <a:pt x="2547" y="1319"/>
                      <a:pt x="2549" y="1308"/>
                      <a:pt x="2550" y="1296"/>
                    </a:cubicBezTo>
                    <a:cubicBezTo>
                      <a:pt x="2552" y="1269"/>
                      <a:pt x="2553" y="1232"/>
                      <a:pt x="2548" y="1189"/>
                    </a:cubicBezTo>
                    <a:cubicBezTo>
                      <a:pt x="2544" y="1145"/>
                      <a:pt x="2534" y="1095"/>
                      <a:pt x="2518" y="1042"/>
                    </a:cubicBezTo>
                    <a:cubicBezTo>
                      <a:pt x="2503" y="989"/>
                      <a:pt x="2481" y="934"/>
                      <a:pt x="2454" y="880"/>
                    </a:cubicBezTo>
                    <a:cubicBezTo>
                      <a:pt x="2427" y="825"/>
                      <a:pt x="2396" y="771"/>
                      <a:pt x="2362" y="722"/>
                    </a:cubicBezTo>
                    <a:cubicBezTo>
                      <a:pt x="2345" y="697"/>
                      <a:pt x="2327" y="673"/>
                      <a:pt x="2309" y="651"/>
                    </a:cubicBezTo>
                    <a:cubicBezTo>
                      <a:pt x="2292" y="629"/>
                      <a:pt x="2273" y="608"/>
                      <a:pt x="2256" y="589"/>
                    </a:cubicBezTo>
                    <a:cubicBezTo>
                      <a:pt x="2238" y="569"/>
                      <a:pt x="2221" y="552"/>
                      <a:pt x="2204" y="537"/>
                    </a:cubicBezTo>
                    <a:cubicBezTo>
                      <a:pt x="2188" y="522"/>
                      <a:pt x="2173" y="508"/>
                      <a:pt x="2160" y="498"/>
                    </a:cubicBezTo>
                    <a:cubicBezTo>
                      <a:pt x="2135" y="476"/>
                      <a:pt x="2117" y="465"/>
                      <a:pt x="2117" y="465"/>
                    </a:cubicBezTo>
                    <a:cubicBezTo>
                      <a:pt x="2117" y="465"/>
                      <a:pt x="2113" y="480"/>
                      <a:pt x="2111" y="506"/>
                    </a:cubicBezTo>
                    <a:cubicBezTo>
                      <a:pt x="2109" y="520"/>
                      <a:pt x="2109" y="536"/>
                      <a:pt x="2109" y="554"/>
                    </a:cubicBezTo>
                    <a:cubicBezTo>
                      <a:pt x="2109" y="572"/>
                      <a:pt x="2110" y="592"/>
                      <a:pt x="2112" y="614"/>
                    </a:cubicBezTo>
                    <a:cubicBezTo>
                      <a:pt x="2115" y="635"/>
                      <a:pt x="2118" y="659"/>
                      <a:pt x="2123" y="683"/>
                    </a:cubicBezTo>
                    <a:cubicBezTo>
                      <a:pt x="2128" y="708"/>
                      <a:pt x="2134" y="734"/>
                      <a:pt x="2142" y="760"/>
                    </a:cubicBezTo>
                    <a:cubicBezTo>
                      <a:pt x="2158" y="813"/>
                      <a:pt x="2180" y="868"/>
                      <a:pt x="2207" y="923"/>
                    </a:cubicBezTo>
                    <a:cubicBezTo>
                      <a:pt x="2234" y="977"/>
                      <a:pt x="2265" y="1031"/>
                      <a:pt x="2299" y="1080"/>
                    </a:cubicBezTo>
                    <a:cubicBezTo>
                      <a:pt x="2333" y="1130"/>
                      <a:pt x="2370" y="1175"/>
                      <a:pt x="2406" y="1214"/>
                    </a:cubicBezTo>
                    <a:cubicBezTo>
                      <a:pt x="2423" y="1232"/>
                      <a:pt x="2440" y="1249"/>
                      <a:pt x="2456" y="1264"/>
                    </a:cubicBezTo>
                    <a:cubicBezTo>
                      <a:pt x="2443" y="1256"/>
                      <a:pt x="2429" y="1247"/>
                      <a:pt x="2416" y="1238"/>
                    </a:cubicBezTo>
                    <a:cubicBezTo>
                      <a:pt x="2287" y="1153"/>
                      <a:pt x="2154" y="1074"/>
                      <a:pt x="2019" y="1000"/>
                    </a:cubicBezTo>
                    <a:cubicBezTo>
                      <a:pt x="2019" y="995"/>
                      <a:pt x="2020" y="988"/>
                      <a:pt x="2021" y="981"/>
                    </a:cubicBezTo>
                    <a:cubicBezTo>
                      <a:pt x="2023" y="955"/>
                      <a:pt x="2024" y="918"/>
                      <a:pt x="2019" y="874"/>
                    </a:cubicBezTo>
                    <a:cubicBezTo>
                      <a:pt x="2014" y="831"/>
                      <a:pt x="2005" y="780"/>
                      <a:pt x="1989" y="728"/>
                    </a:cubicBezTo>
                    <a:cubicBezTo>
                      <a:pt x="1973" y="675"/>
                      <a:pt x="1951" y="620"/>
                      <a:pt x="1925" y="565"/>
                    </a:cubicBezTo>
                    <a:cubicBezTo>
                      <a:pt x="1898" y="510"/>
                      <a:pt x="1867" y="457"/>
                      <a:pt x="1833" y="407"/>
                    </a:cubicBezTo>
                    <a:cubicBezTo>
                      <a:pt x="1816" y="382"/>
                      <a:pt x="1798" y="359"/>
                      <a:pt x="1780" y="336"/>
                    </a:cubicBezTo>
                    <a:cubicBezTo>
                      <a:pt x="1762" y="314"/>
                      <a:pt x="1744" y="293"/>
                      <a:pt x="1726" y="274"/>
                    </a:cubicBezTo>
                    <a:cubicBezTo>
                      <a:pt x="1709" y="255"/>
                      <a:pt x="1691" y="238"/>
                      <a:pt x="1675" y="222"/>
                    </a:cubicBezTo>
                    <a:cubicBezTo>
                      <a:pt x="1659" y="207"/>
                      <a:pt x="1644" y="194"/>
                      <a:pt x="1631" y="183"/>
                    </a:cubicBezTo>
                    <a:cubicBezTo>
                      <a:pt x="1606" y="162"/>
                      <a:pt x="1588" y="150"/>
                      <a:pt x="1588" y="150"/>
                    </a:cubicBezTo>
                    <a:cubicBezTo>
                      <a:pt x="1588" y="150"/>
                      <a:pt x="1584" y="166"/>
                      <a:pt x="1581" y="192"/>
                    </a:cubicBezTo>
                    <a:cubicBezTo>
                      <a:pt x="1580" y="205"/>
                      <a:pt x="1579" y="221"/>
                      <a:pt x="1579" y="239"/>
                    </a:cubicBezTo>
                    <a:cubicBezTo>
                      <a:pt x="1580" y="257"/>
                      <a:pt x="1581" y="277"/>
                      <a:pt x="1583" y="299"/>
                    </a:cubicBezTo>
                    <a:cubicBezTo>
                      <a:pt x="1585" y="321"/>
                      <a:pt x="1588" y="344"/>
                      <a:pt x="1594" y="369"/>
                    </a:cubicBezTo>
                    <a:cubicBezTo>
                      <a:pt x="1599" y="393"/>
                      <a:pt x="1605" y="419"/>
                      <a:pt x="1613" y="445"/>
                    </a:cubicBezTo>
                    <a:cubicBezTo>
                      <a:pt x="1629" y="498"/>
                      <a:pt x="1651" y="553"/>
                      <a:pt x="1677" y="608"/>
                    </a:cubicBezTo>
                    <a:cubicBezTo>
                      <a:pt x="1704" y="663"/>
                      <a:pt x="1735" y="716"/>
                      <a:pt x="1770" y="766"/>
                    </a:cubicBezTo>
                    <a:cubicBezTo>
                      <a:pt x="1804" y="815"/>
                      <a:pt x="1841" y="861"/>
                      <a:pt x="1876" y="899"/>
                    </a:cubicBezTo>
                    <a:cubicBezTo>
                      <a:pt x="1895" y="919"/>
                      <a:pt x="1913" y="937"/>
                      <a:pt x="1930" y="953"/>
                    </a:cubicBezTo>
                    <a:cubicBezTo>
                      <a:pt x="1796" y="883"/>
                      <a:pt x="1660" y="818"/>
                      <a:pt x="1521" y="758"/>
                    </a:cubicBezTo>
                    <a:cubicBezTo>
                      <a:pt x="1520" y="752"/>
                      <a:pt x="1518" y="745"/>
                      <a:pt x="1516" y="737"/>
                    </a:cubicBezTo>
                    <a:cubicBezTo>
                      <a:pt x="1508" y="709"/>
                      <a:pt x="1495" y="671"/>
                      <a:pt x="1474" y="628"/>
                    </a:cubicBezTo>
                    <a:cubicBezTo>
                      <a:pt x="1454" y="585"/>
                      <a:pt x="1427" y="536"/>
                      <a:pt x="1394" y="486"/>
                    </a:cubicBezTo>
                    <a:cubicBezTo>
                      <a:pt x="1360" y="436"/>
                      <a:pt x="1320" y="386"/>
                      <a:pt x="1276" y="337"/>
                    </a:cubicBezTo>
                    <a:cubicBezTo>
                      <a:pt x="1233" y="288"/>
                      <a:pt x="1185" y="241"/>
                      <a:pt x="1136" y="199"/>
                    </a:cubicBezTo>
                    <a:cubicBezTo>
                      <a:pt x="1112" y="178"/>
                      <a:pt x="1088" y="159"/>
                      <a:pt x="1064" y="141"/>
                    </a:cubicBezTo>
                    <a:cubicBezTo>
                      <a:pt x="1040" y="122"/>
                      <a:pt x="1016" y="106"/>
                      <a:pt x="993" y="91"/>
                    </a:cubicBezTo>
                    <a:cubicBezTo>
                      <a:pt x="970" y="76"/>
                      <a:pt x="948" y="63"/>
                      <a:pt x="929" y="52"/>
                    </a:cubicBezTo>
                    <a:cubicBezTo>
                      <a:pt x="909" y="40"/>
                      <a:pt x="891" y="30"/>
                      <a:pt x="875" y="23"/>
                    </a:cubicBezTo>
                    <a:cubicBezTo>
                      <a:pt x="845" y="8"/>
                      <a:pt x="825" y="0"/>
                      <a:pt x="825" y="0"/>
                    </a:cubicBezTo>
                    <a:cubicBezTo>
                      <a:pt x="825" y="0"/>
                      <a:pt x="827" y="17"/>
                      <a:pt x="834" y="45"/>
                    </a:cubicBezTo>
                    <a:cubicBezTo>
                      <a:pt x="838" y="59"/>
                      <a:pt x="843" y="75"/>
                      <a:pt x="850" y="93"/>
                    </a:cubicBezTo>
                    <a:cubicBezTo>
                      <a:pt x="857" y="112"/>
                      <a:pt x="865" y="132"/>
                      <a:pt x="875" y="154"/>
                    </a:cubicBezTo>
                    <a:cubicBezTo>
                      <a:pt x="886" y="175"/>
                      <a:pt x="897" y="199"/>
                      <a:pt x="911" y="222"/>
                    </a:cubicBezTo>
                    <a:cubicBezTo>
                      <a:pt x="924" y="246"/>
                      <a:pt x="939" y="271"/>
                      <a:pt x="956" y="296"/>
                    </a:cubicBezTo>
                    <a:cubicBezTo>
                      <a:pt x="990" y="345"/>
                      <a:pt x="1030" y="396"/>
                      <a:pt x="1074" y="445"/>
                    </a:cubicBezTo>
                    <a:cubicBezTo>
                      <a:pt x="1118" y="494"/>
                      <a:pt x="1165" y="540"/>
                      <a:pt x="1214" y="582"/>
                    </a:cubicBezTo>
                    <a:cubicBezTo>
                      <a:pt x="1261" y="623"/>
                      <a:pt x="1310" y="659"/>
                      <a:pt x="1355" y="688"/>
                    </a:cubicBezTo>
                    <a:cubicBezTo>
                      <a:pt x="1237" y="641"/>
                      <a:pt x="1118" y="597"/>
                      <a:pt x="998" y="556"/>
                    </a:cubicBezTo>
                    <a:cubicBezTo>
                      <a:pt x="973" y="538"/>
                      <a:pt x="939" y="516"/>
                      <a:pt x="900" y="494"/>
                    </a:cubicBezTo>
                    <a:cubicBezTo>
                      <a:pt x="852" y="468"/>
                      <a:pt x="796" y="440"/>
                      <a:pt x="735" y="416"/>
                    </a:cubicBezTo>
                    <a:cubicBezTo>
                      <a:pt x="674" y="391"/>
                      <a:pt x="609" y="369"/>
                      <a:pt x="543" y="351"/>
                    </a:cubicBezTo>
                    <a:cubicBezTo>
                      <a:pt x="477" y="333"/>
                      <a:pt x="410" y="319"/>
                      <a:pt x="347" y="311"/>
                    </a:cubicBezTo>
                    <a:cubicBezTo>
                      <a:pt x="316" y="306"/>
                      <a:pt x="285" y="303"/>
                      <a:pt x="256" y="301"/>
                    </a:cubicBezTo>
                    <a:cubicBezTo>
                      <a:pt x="227" y="299"/>
                      <a:pt x="199" y="298"/>
                      <a:pt x="173" y="298"/>
                    </a:cubicBezTo>
                    <a:cubicBezTo>
                      <a:pt x="148" y="298"/>
                      <a:pt x="124" y="299"/>
                      <a:pt x="103" y="301"/>
                    </a:cubicBezTo>
                    <a:cubicBezTo>
                      <a:pt x="82" y="302"/>
                      <a:pt x="64" y="304"/>
                      <a:pt x="49" y="306"/>
                    </a:cubicBezTo>
                    <a:cubicBezTo>
                      <a:pt x="18" y="311"/>
                      <a:pt x="0" y="316"/>
                      <a:pt x="0" y="316"/>
                    </a:cubicBezTo>
                    <a:cubicBezTo>
                      <a:pt x="0" y="316"/>
                      <a:pt x="15" y="329"/>
                      <a:pt x="43" y="349"/>
                    </a:cubicBezTo>
                    <a:cubicBezTo>
                      <a:pt x="56" y="359"/>
                      <a:pt x="73" y="371"/>
                      <a:pt x="92" y="383"/>
                    </a:cubicBezTo>
                    <a:cubicBezTo>
                      <a:pt x="111" y="396"/>
                      <a:pt x="133" y="409"/>
                      <a:pt x="157" y="422"/>
                    </a:cubicBezTo>
                    <a:cubicBezTo>
                      <a:pt x="181" y="435"/>
                      <a:pt x="207" y="449"/>
                      <a:pt x="235" y="462"/>
                    </a:cubicBezTo>
                    <a:cubicBezTo>
                      <a:pt x="262" y="476"/>
                      <a:pt x="291" y="489"/>
                      <a:pt x="322" y="501"/>
                    </a:cubicBezTo>
                    <a:cubicBezTo>
                      <a:pt x="383" y="526"/>
                      <a:pt x="448" y="547"/>
                      <a:pt x="514" y="565"/>
                    </a:cubicBezTo>
                    <a:cubicBezTo>
                      <a:pt x="580" y="583"/>
                      <a:pt x="647" y="597"/>
                      <a:pt x="710" y="605"/>
                    </a:cubicBezTo>
                    <a:cubicBezTo>
                      <a:pt x="773" y="614"/>
                      <a:pt x="832" y="618"/>
                      <a:pt x="883" y="618"/>
                    </a:cubicBezTo>
                    <a:cubicBezTo>
                      <a:pt x="935" y="618"/>
                      <a:pt x="978" y="614"/>
                      <a:pt x="1009" y="610"/>
                    </a:cubicBezTo>
                    <a:cubicBezTo>
                      <a:pt x="1019" y="608"/>
                      <a:pt x="1028" y="607"/>
                      <a:pt x="1035" y="606"/>
                    </a:cubicBezTo>
                    <a:cubicBezTo>
                      <a:pt x="1227" y="672"/>
                      <a:pt x="1416" y="747"/>
                      <a:pt x="1602" y="831"/>
                    </a:cubicBezTo>
                    <a:cubicBezTo>
                      <a:pt x="1571" y="828"/>
                      <a:pt x="1533" y="824"/>
                      <a:pt x="1489" y="824"/>
                    </a:cubicBezTo>
                    <a:cubicBezTo>
                      <a:pt x="1438" y="823"/>
                      <a:pt x="1380" y="826"/>
                      <a:pt x="1321" y="834"/>
                    </a:cubicBezTo>
                    <a:cubicBezTo>
                      <a:pt x="1263" y="842"/>
                      <a:pt x="1203" y="855"/>
                      <a:pt x="1145" y="871"/>
                    </a:cubicBezTo>
                    <a:cubicBezTo>
                      <a:pt x="1088" y="888"/>
                      <a:pt x="1033" y="909"/>
                      <a:pt x="985" y="933"/>
                    </a:cubicBezTo>
                    <a:cubicBezTo>
                      <a:pt x="961" y="945"/>
                      <a:pt x="938" y="957"/>
                      <a:pt x="917" y="970"/>
                    </a:cubicBezTo>
                    <a:cubicBezTo>
                      <a:pt x="896" y="983"/>
                      <a:pt x="877" y="997"/>
                      <a:pt x="859" y="1010"/>
                    </a:cubicBezTo>
                    <a:cubicBezTo>
                      <a:pt x="842" y="1023"/>
                      <a:pt x="827" y="1036"/>
                      <a:pt x="814" y="1048"/>
                    </a:cubicBezTo>
                    <a:cubicBezTo>
                      <a:pt x="801" y="1060"/>
                      <a:pt x="790" y="1071"/>
                      <a:pt x="781" y="1081"/>
                    </a:cubicBezTo>
                    <a:cubicBezTo>
                      <a:pt x="764" y="1101"/>
                      <a:pt x="756" y="1114"/>
                      <a:pt x="756" y="1114"/>
                    </a:cubicBezTo>
                    <a:cubicBezTo>
                      <a:pt x="756" y="1114"/>
                      <a:pt x="776" y="1120"/>
                      <a:pt x="809" y="1124"/>
                    </a:cubicBezTo>
                    <a:cubicBezTo>
                      <a:pt x="825" y="1127"/>
                      <a:pt x="845" y="1129"/>
                      <a:pt x="867" y="1131"/>
                    </a:cubicBezTo>
                    <a:cubicBezTo>
                      <a:pt x="889" y="1133"/>
                      <a:pt x="913" y="1134"/>
                      <a:pt x="939" y="1134"/>
                    </a:cubicBezTo>
                    <a:cubicBezTo>
                      <a:pt x="964" y="1134"/>
                      <a:pt x="992" y="1134"/>
                      <a:pt x="1020" y="1133"/>
                    </a:cubicBezTo>
                    <a:cubicBezTo>
                      <a:pt x="1048" y="1131"/>
                      <a:pt x="1077" y="1128"/>
                      <a:pt x="1106" y="1124"/>
                    </a:cubicBezTo>
                    <a:cubicBezTo>
                      <a:pt x="1165" y="1116"/>
                      <a:pt x="1225" y="1103"/>
                      <a:pt x="1282" y="1087"/>
                    </a:cubicBezTo>
                    <a:cubicBezTo>
                      <a:pt x="1339" y="1069"/>
                      <a:pt x="1394" y="1048"/>
                      <a:pt x="1443" y="1024"/>
                    </a:cubicBezTo>
                    <a:cubicBezTo>
                      <a:pt x="1491" y="1001"/>
                      <a:pt x="1534" y="974"/>
                      <a:pt x="1568" y="948"/>
                    </a:cubicBezTo>
                    <a:cubicBezTo>
                      <a:pt x="1603" y="922"/>
                      <a:pt x="1629" y="896"/>
                      <a:pt x="1646" y="877"/>
                    </a:cubicBezTo>
                    <a:cubicBezTo>
                      <a:pt x="1652" y="870"/>
                      <a:pt x="1657" y="863"/>
                      <a:pt x="1661" y="858"/>
                    </a:cubicBezTo>
                    <a:cubicBezTo>
                      <a:pt x="1846" y="944"/>
                      <a:pt x="2027" y="1039"/>
                      <a:pt x="2201" y="1144"/>
                    </a:cubicBezTo>
                    <a:cubicBezTo>
                      <a:pt x="2195" y="1143"/>
                      <a:pt x="2188" y="1142"/>
                      <a:pt x="2180" y="1140"/>
                    </a:cubicBezTo>
                    <a:cubicBezTo>
                      <a:pt x="2148" y="1136"/>
                      <a:pt x="2102" y="1131"/>
                      <a:pt x="2051" y="1131"/>
                    </a:cubicBezTo>
                    <a:cubicBezTo>
                      <a:pt x="1999" y="1130"/>
                      <a:pt x="1942" y="1133"/>
                      <a:pt x="1883" y="1141"/>
                    </a:cubicBezTo>
                    <a:cubicBezTo>
                      <a:pt x="1824" y="1149"/>
                      <a:pt x="1764" y="1161"/>
                      <a:pt x="1707" y="1178"/>
                    </a:cubicBezTo>
                    <a:cubicBezTo>
                      <a:pt x="1650" y="1195"/>
                      <a:pt x="1595" y="1216"/>
                      <a:pt x="1546" y="1240"/>
                    </a:cubicBezTo>
                    <a:cubicBezTo>
                      <a:pt x="1522" y="1252"/>
                      <a:pt x="1499" y="1264"/>
                      <a:pt x="1478" y="1277"/>
                    </a:cubicBezTo>
                    <a:cubicBezTo>
                      <a:pt x="1457" y="1290"/>
                      <a:pt x="1438" y="1304"/>
                      <a:pt x="1421" y="1317"/>
                    </a:cubicBezTo>
                    <a:cubicBezTo>
                      <a:pt x="1404" y="1330"/>
                      <a:pt x="1388" y="1343"/>
                      <a:pt x="1375" y="1355"/>
                    </a:cubicBezTo>
                    <a:cubicBezTo>
                      <a:pt x="1362" y="1367"/>
                      <a:pt x="1351" y="1378"/>
                      <a:pt x="1343" y="1388"/>
                    </a:cubicBezTo>
                    <a:cubicBezTo>
                      <a:pt x="1326" y="1408"/>
                      <a:pt x="1317" y="1421"/>
                      <a:pt x="1317" y="1421"/>
                    </a:cubicBezTo>
                    <a:cubicBezTo>
                      <a:pt x="1317" y="1421"/>
                      <a:pt x="1338" y="1427"/>
                      <a:pt x="1370" y="1431"/>
                    </a:cubicBezTo>
                    <a:cubicBezTo>
                      <a:pt x="1387" y="1434"/>
                      <a:pt x="1406" y="1436"/>
                      <a:pt x="1428" y="1438"/>
                    </a:cubicBezTo>
                    <a:cubicBezTo>
                      <a:pt x="1450" y="1440"/>
                      <a:pt x="1474" y="1441"/>
                      <a:pt x="1500" y="1441"/>
                    </a:cubicBezTo>
                    <a:cubicBezTo>
                      <a:pt x="1526" y="1442"/>
                      <a:pt x="1553" y="1442"/>
                      <a:pt x="1581" y="1440"/>
                    </a:cubicBezTo>
                    <a:cubicBezTo>
                      <a:pt x="1609" y="1438"/>
                      <a:pt x="1639" y="1435"/>
                      <a:pt x="1668" y="1431"/>
                    </a:cubicBezTo>
                    <a:cubicBezTo>
                      <a:pt x="1727" y="1423"/>
                      <a:pt x="1786" y="1410"/>
                      <a:pt x="1844" y="1394"/>
                    </a:cubicBezTo>
                    <a:cubicBezTo>
                      <a:pt x="1901" y="1376"/>
                      <a:pt x="1956" y="1356"/>
                      <a:pt x="2004" y="1332"/>
                    </a:cubicBezTo>
                    <a:cubicBezTo>
                      <a:pt x="2053" y="1308"/>
                      <a:pt x="2095" y="1281"/>
                      <a:pt x="2130" y="1255"/>
                    </a:cubicBezTo>
                    <a:cubicBezTo>
                      <a:pt x="2164" y="1229"/>
                      <a:pt x="2190" y="1203"/>
                      <a:pt x="2208" y="1184"/>
                    </a:cubicBezTo>
                    <a:cubicBezTo>
                      <a:pt x="2216" y="1174"/>
                      <a:pt x="2223" y="1166"/>
                      <a:pt x="2227" y="1160"/>
                    </a:cubicBezTo>
                    <a:cubicBezTo>
                      <a:pt x="2293" y="1200"/>
                      <a:pt x="2359" y="1242"/>
                      <a:pt x="2423" y="1285"/>
                    </a:cubicBezTo>
                    <a:cubicBezTo>
                      <a:pt x="2502" y="1339"/>
                      <a:pt x="2582" y="1394"/>
                      <a:pt x="2660" y="1453"/>
                    </a:cubicBezTo>
                    <a:cubicBezTo>
                      <a:pt x="2652" y="1452"/>
                      <a:pt x="2643" y="1450"/>
                      <a:pt x="2632" y="1448"/>
                    </a:cubicBezTo>
                    <a:cubicBezTo>
                      <a:pt x="2599" y="1444"/>
                      <a:pt x="2553" y="1439"/>
                      <a:pt x="2502" y="1439"/>
                    </a:cubicBezTo>
                    <a:cubicBezTo>
                      <a:pt x="2451" y="1438"/>
                      <a:pt x="2393" y="1441"/>
                      <a:pt x="2334" y="1449"/>
                    </a:cubicBezTo>
                    <a:cubicBezTo>
                      <a:pt x="2275" y="1456"/>
                      <a:pt x="2216" y="1469"/>
                      <a:pt x="2158" y="1486"/>
                    </a:cubicBezTo>
                    <a:cubicBezTo>
                      <a:pt x="2101" y="1503"/>
                      <a:pt x="2046" y="1524"/>
                      <a:pt x="1998" y="1548"/>
                    </a:cubicBezTo>
                    <a:cubicBezTo>
                      <a:pt x="1973" y="1560"/>
                      <a:pt x="1950" y="1572"/>
                      <a:pt x="1929" y="1585"/>
                    </a:cubicBezTo>
                    <a:cubicBezTo>
                      <a:pt x="1908" y="1598"/>
                      <a:pt x="1889" y="1612"/>
                      <a:pt x="1872" y="1624"/>
                    </a:cubicBezTo>
                    <a:cubicBezTo>
                      <a:pt x="1855" y="1638"/>
                      <a:pt x="1840" y="1650"/>
                      <a:pt x="1827" y="1663"/>
                    </a:cubicBezTo>
                    <a:cubicBezTo>
                      <a:pt x="1814" y="1675"/>
                      <a:pt x="1803" y="1686"/>
                      <a:pt x="1794" y="1696"/>
                    </a:cubicBezTo>
                    <a:cubicBezTo>
                      <a:pt x="1777" y="1715"/>
                      <a:pt x="1769" y="1729"/>
                      <a:pt x="1769" y="1729"/>
                    </a:cubicBezTo>
                    <a:cubicBezTo>
                      <a:pt x="1769" y="1729"/>
                      <a:pt x="1789" y="1734"/>
                      <a:pt x="1822" y="1739"/>
                    </a:cubicBezTo>
                    <a:cubicBezTo>
                      <a:pt x="1838" y="1742"/>
                      <a:pt x="1858" y="1744"/>
                      <a:pt x="1879" y="1746"/>
                    </a:cubicBezTo>
                    <a:cubicBezTo>
                      <a:pt x="1901" y="1748"/>
                      <a:pt x="1925" y="1749"/>
                      <a:pt x="1951" y="1749"/>
                    </a:cubicBezTo>
                    <a:cubicBezTo>
                      <a:pt x="1977" y="1749"/>
                      <a:pt x="2005" y="1749"/>
                      <a:pt x="2032" y="1747"/>
                    </a:cubicBezTo>
                    <a:cubicBezTo>
                      <a:pt x="2061" y="1746"/>
                      <a:pt x="2090" y="1743"/>
                      <a:pt x="2119" y="1739"/>
                    </a:cubicBezTo>
                    <a:cubicBezTo>
                      <a:pt x="2178" y="1731"/>
                      <a:pt x="2238" y="1718"/>
                      <a:pt x="2295" y="1701"/>
                    </a:cubicBezTo>
                    <a:cubicBezTo>
                      <a:pt x="2352" y="1684"/>
                      <a:pt x="2407" y="1663"/>
                      <a:pt x="2455" y="1639"/>
                    </a:cubicBezTo>
                    <a:cubicBezTo>
                      <a:pt x="2504" y="1616"/>
                      <a:pt x="2546" y="1589"/>
                      <a:pt x="2581" y="1563"/>
                    </a:cubicBezTo>
                    <a:cubicBezTo>
                      <a:pt x="2615" y="1537"/>
                      <a:pt x="2642" y="1511"/>
                      <a:pt x="2659" y="1491"/>
                    </a:cubicBezTo>
                    <a:cubicBezTo>
                      <a:pt x="2668" y="1482"/>
                      <a:pt x="2674" y="1473"/>
                      <a:pt x="2679" y="1467"/>
                    </a:cubicBezTo>
                    <a:cubicBezTo>
                      <a:pt x="2792" y="1554"/>
                      <a:pt x="2899" y="1646"/>
                      <a:pt x="2987" y="1746"/>
                    </a:cubicBezTo>
                    <a:cubicBezTo>
                      <a:pt x="3006" y="1768"/>
                      <a:pt x="3040" y="1749"/>
                      <a:pt x="3021" y="17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34" name="Google Shape;1234;p5"/>
              <p:cNvGrpSpPr/>
              <p:nvPr/>
            </p:nvGrpSpPr>
            <p:grpSpPr>
              <a:xfrm>
                <a:off x="6196309" y="2699178"/>
                <a:ext cx="954509" cy="1693110"/>
                <a:chOff x="6196309" y="2699178"/>
                <a:chExt cx="954509" cy="1693110"/>
              </a:xfrm>
            </p:grpSpPr>
            <p:sp>
              <p:nvSpPr>
                <p:cNvPr id="1235" name="Google Shape;1235;p5"/>
                <p:cNvSpPr/>
                <p:nvPr/>
              </p:nvSpPr>
              <p:spPr>
                <a:xfrm>
                  <a:off x="6435344" y="2927755"/>
                  <a:ext cx="519541" cy="1464532"/>
                </a:xfrm>
                <a:custGeom>
                  <a:rect b="b" l="l" r="r" t="t"/>
                  <a:pathLst>
                    <a:path extrusionOk="0" h="4485" w="1591">
                      <a:moveTo>
                        <a:pt x="178" y="2464"/>
                      </a:moveTo>
                      <a:cubicBezTo>
                        <a:pt x="273" y="2511"/>
                        <a:pt x="362" y="2572"/>
                        <a:pt x="447" y="2634"/>
                      </a:cubicBezTo>
                      <a:cubicBezTo>
                        <a:pt x="643" y="2777"/>
                        <a:pt x="820" y="2947"/>
                        <a:pt x="966" y="3141"/>
                      </a:cubicBezTo>
                      <a:cubicBezTo>
                        <a:pt x="1037" y="3234"/>
                        <a:pt x="1099" y="3333"/>
                        <a:pt x="1153" y="3436"/>
                      </a:cubicBezTo>
                      <a:cubicBezTo>
                        <a:pt x="1139" y="3385"/>
                        <a:pt x="1125" y="3333"/>
                        <a:pt x="1112" y="3281"/>
                      </a:cubicBezTo>
                      <a:cubicBezTo>
                        <a:pt x="1109" y="3280"/>
                        <a:pt x="1106" y="3277"/>
                        <a:pt x="1105" y="3271"/>
                      </a:cubicBezTo>
                      <a:cubicBezTo>
                        <a:pt x="1102" y="3256"/>
                        <a:pt x="1100" y="3240"/>
                        <a:pt x="1098" y="3224"/>
                      </a:cubicBezTo>
                      <a:cubicBezTo>
                        <a:pt x="1077" y="3137"/>
                        <a:pt x="1057" y="3049"/>
                        <a:pt x="1038" y="2960"/>
                      </a:cubicBezTo>
                      <a:cubicBezTo>
                        <a:pt x="1031" y="2966"/>
                        <a:pt x="1018" y="2966"/>
                        <a:pt x="1014" y="2954"/>
                      </a:cubicBezTo>
                      <a:cubicBezTo>
                        <a:pt x="805" y="2312"/>
                        <a:pt x="519" y="1668"/>
                        <a:pt x="89" y="1142"/>
                      </a:cubicBezTo>
                      <a:cubicBezTo>
                        <a:pt x="61" y="1107"/>
                        <a:pt x="28" y="1075"/>
                        <a:pt x="3" y="1039"/>
                      </a:cubicBezTo>
                      <a:cubicBezTo>
                        <a:pt x="-8" y="1024"/>
                        <a:pt x="17" y="1008"/>
                        <a:pt x="29" y="1024"/>
                      </a:cubicBezTo>
                      <a:cubicBezTo>
                        <a:pt x="46" y="1048"/>
                        <a:pt x="78" y="1082"/>
                        <a:pt x="100" y="1109"/>
                      </a:cubicBezTo>
                      <a:cubicBezTo>
                        <a:pt x="158" y="1178"/>
                        <a:pt x="212" y="1250"/>
                        <a:pt x="264" y="1324"/>
                      </a:cubicBezTo>
                      <a:cubicBezTo>
                        <a:pt x="456" y="1596"/>
                        <a:pt x="616" y="1891"/>
                        <a:pt x="753" y="2194"/>
                      </a:cubicBezTo>
                      <a:cubicBezTo>
                        <a:pt x="856" y="2422"/>
                        <a:pt x="946" y="2655"/>
                        <a:pt x="1024" y="2893"/>
                      </a:cubicBezTo>
                      <a:cubicBezTo>
                        <a:pt x="971" y="2626"/>
                        <a:pt x="931" y="2357"/>
                        <a:pt x="902" y="2088"/>
                      </a:cubicBezTo>
                      <a:cubicBezTo>
                        <a:pt x="839" y="1505"/>
                        <a:pt x="825" y="915"/>
                        <a:pt x="865" y="330"/>
                      </a:cubicBezTo>
                      <a:cubicBezTo>
                        <a:pt x="872" y="224"/>
                        <a:pt x="880" y="117"/>
                        <a:pt x="894" y="11"/>
                      </a:cubicBezTo>
                      <a:cubicBezTo>
                        <a:pt x="897" y="-8"/>
                        <a:pt x="926" y="-1"/>
                        <a:pt x="923" y="18"/>
                      </a:cubicBezTo>
                      <a:cubicBezTo>
                        <a:pt x="883" y="323"/>
                        <a:pt x="875" y="641"/>
                        <a:pt x="873" y="950"/>
                      </a:cubicBezTo>
                      <a:cubicBezTo>
                        <a:pt x="871" y="1650"/>
                        <a:pt x="935" y="2353"/>
                        <a:pt x="1086" y="3037"/>
                      </a:cubicBezTo>
                      <a:cubicBezTo>
                        <a:pt x="1085" y="2805"/>
                        <a:pt x="1133" y="2572"/>
                        <a:pt x="1201" y="2351"/>
                      </a:cubicBezTo>
                      <a:cubicBezTo>
                        <a:pt x="1274" y="2111"/>
                        <a:pt x="1372" y="1877"/>
                        <a:pt x="1488" y="1654"/>
                      </a:cubicBezTo>
                      <a:cubicBezTo>
                        <a:pt x="1512" y="1609"/>
                        <a:pt x="1536" y="1563"/>
                        <a:pt x="1563" y="1519"/>
                      </a:cubicBezTo>
                      <a:cubicBezTo>
                        <a:pt x="1572" y="1502"/>
                        <a:pt x="1599" y="1516"/>
                        <a:pt x="1589" y="1533"/>
                      </a:cubicBezTo>
                      <a:cubicBezTo>
                        <a:pt x="1520" y="1649"/>
                        <a:pt x="1460" y="1772"/>
                        <a:pt x="1405" y="1895"/>
                      </a:cubicBezTo>
                      <a:cubicBezTo>
                        <a:pt x="1286" y="2161"/>
                        <a:pt x="1188" y="2441"/>
                        <a:pt x="1141" y="2730"/>
                      </a:cubicBezTo>
                      <a:cubicBezTo>
                        <a:pt x="1115" y="2891"/>
                        <a:pt x="1106" y="3055"/>
                        <a:pt x="1127" y="3217"/>
                      </a:cubicBezTo>
                      <a:cubicBezTo>
                        <a:pt x="1231" y="3644"/>
                        <a:pt x="1372" y="4063"/>
                        <a:pt x="1557" y="4461"/>
                      </a:cubicBezTo>
                      <a:cubicBezTo>
                        <a:pt x="1565" y="4479"/>
                        <a:pt x="1540" y="4494"/>
                        <a:pt x="1531" y="4477"/>
                      </a:cubicBezTo>
                      <a:cubicBezTo>
                        <a:pt x="1400" y="4194"/>
                        <a:pt x="1290" y="3901"/>
                        <a:pt x="1200" y="3602"/>
                      </a:cubicBezTo>
                      <a:cubicBezTo>
                        <a:pt x="1200" y="3601"/>
                        <a:pt x="1200" y="3601"/>
                        <a:pt x="1199" y="3600"/>
                      </a:cubicBezTo>
                      <a:cubicBezTo>
                        <a:pt x="1011" y="3159"/>
                        <a:pt x="664" y="2787"/>
                        <a:pt x="254" y="2541"/>
                      </a:cubicBezTo>
                      <a:cubicBezTo>
                        <a:pt x="225" y="2523"/>
                        <a:pt x="195" y="2506"/>
                        <a:pt x="164" y="2490"/>
                      </a:cubicBezTo>
                      <a:cubicBezTo>
                        <a:pt x="146" y="2482"/>
                        <a:pt x="161" y="2456"/>
                        <a:pt x="178" y="24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5"/>
                <p:cNvSpPr/>
                <p:nvPr/>
              </p:nvSpPr>
              <p:spPr>
                <a:xfrm>
                  <a:off x="6393219" y="3019840"/>
                  <a:ext cx="31349" cy="179924"/>
                </a:xfrm>
                <a:custGeom>
                  <a:rect b="b" l="l" r="r" t="t"/>
                  <a:pathLst>
                    <a:path extrusionOk="0" h="551" w="96">
                      <a:moveTo>
                        <a:pt x="20" y="10"/>
                      </a:moveTo>
                      <a:cubicBezTo>
                        <a:pt x="18" y="70"/>
                        <a:pt x="20" y="130"/>
                        <a:pt x="25" y="189"/>
                      </a:cubicBezTo>
                      <a:cubicBezTo>
                        <a:pt x="34" y="307"/>
                        <a:pt x="53" y="426"/>
                        <a:pt x="95" y="537"/>
                      </a:cubicBezTo>
                      <a:cubicBezTo>
                        <a:pt x="100" y="549"/>
                        <a:pt x="82" y="556"/>
                        <a:pt x="77" y="544"/>
                      </a:cubicBezTo>
                      <a:cubicBezTo>
                        <a:pt x="34" y="432"/>
                        <a:pt x="15" y="311"/>
                        <a:pt x="5" y="192"/>
                      </a:cubicBezTo>
                      <a:cubicBezTo>
                        <a:pt x="1" y="131"/>
                        <a:pt x="-2" y="69"/>
                        <a:pt x="0" y="8"/>
                      </a:cubicBezTo>
                      <a:cubicBezTo>
                        <a:pt x="0" y="-5"/>
                        <a:pt x="20" y="-3"/>
                        <a:pt x="20" y="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37" name="Google Shape;1237;p5"/>
                <p:cNvSpPr/>
                <p:nvPr/>
              </p:nvSpPr>
              <p:spPr>
                <a:xfrm>
                  <a:off x="6291335" y="3074372"/>
                  <a:ext cx="108088" cy="134861"/>
                </a:xfrm>
                <a:custGeom>
                  <a:rect b="b" l="l" r="r" t="t"/>
                  <a:pathLst>
                    <a:path extrusionOk="0" h="413" w="331">
                      <a:moveTo>
                        <a:pt x="18" y="3"/>
                      </a:moveTo>
                      <a:cubicBezTo>
                        <a:pt x="109" y="118"/>
                        <a:pt x="200" y="233"/>
                        <a:pt x="291" y="348"/>
                      </a:cubicBezTo>
                      <a:cubicBezTo>
                        <a:pt x="304" y="364"/>
                        <a:pt x="317" y="381"/>
                        <a:pt x="329" y="397"/>
                      </a:cubicBezTo>
                      <a:cubicBezTo>
                        <a:pt x="337" y="407"/>
                        <a:pt x="322" y="419"/>
                        <a:pt x="314" y="409"/>
                      </a:cubicBezTo>
                      <a:cubicBezTo>
                        <a:pt x="223" y="294"/>
                        <a:pt x="132" y="179"/>
                        <a:pt x="41" y="64"/>
                      </a:cubicBezTo>
                      <a:cubicBezTo>
                        <a:pt x="28" y="48"/>
                        <a:pt x="15" y="31"/>
                        <a:pt x="2" y="15"/>
                      </a:cubicBezTo>
                      <a:cubicBezTo>
                        <a:pt x="-5" y="5"/>
                        <a:pt x="10" y="-7"/>
                        <a:pt x="18" y="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38" name="Google Shape;1238;p5"/>
                <p:cNvSpPr/>
                <p:nvPr/>
              </p:nvSpPr>
              <p:spPr>
                <a:xfrm>
                  <a:off x="6217534" y="3158292"/>
                  <a:ext cx="169479" cy="71186"/>
                </a:xfrm>
                <a:custGeom>
                  <a:rect b="b" l="l" r="r" t="t"/>
                  <a:pathLst>
                    <a:path extrusionOk="0" h="218" w="519">
                      <a:moveTo>
                        <a:pt x="8" y="20"/>
                      </a:moveTo>
                      <a:cubicBezTo>
                        <a:pt x="66" y="32"/>
                        <a:pt x="124" y="49"/>
                        <a:pt x="181" y="67"/>
                      </a:cubicBezTo>
                      <a:cubicBezTo>
                        <a:pt x="293" y="103"/>
                        <a:pt x="405" y="149"/>
                        <a:pt x="503" y="216"/>
                      </a:cubicBezTo>
                      <a:cubicBezTo>
                        <a:pt x="513" y="223"/>
                        <a:pt x="525" y="207"/>
                        <a:pt x="514" y="200"/>
                      </a:cubicBezTo>
                      <a:cubicBezTo>
                        <a:pt x="415" y="132"/>
                        <a:pt x="302" y="85"/>
                        <a:pt x="188" y="48"/>
                      </a:cubicBezTo>
                      <a:cubicBezTo>
                        <a:pt x="130" y="29"/>
                        <a:pt x="70" y="12"/>
                        <a:pt x="10" y="0"/>
                      </a:cubicBezTo>
                      <a:cubicBezTo>
                        <a:pt x="-2" y="-2"/>
                        <a:pt x="-4" y="18"/>
                        <a:pt x="8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30375" lIns="81625" spcFirstLastPara="1" rIns="81625" wrap="square" tIns="303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39" name="Google Shape;1239;p5"/>
                <p:cNvSpPr/>
                <p:nvPr/>
              </p:nvSpPr>
              <p:spPr>
                <a:xfrm>
                  <a:off x="6253782" y="3055759"/>
                  <a:ext cx="192991" cy="198210"/>
                </a:xfrm>
                <a:custGeom>
                  <a:rect b="b" l="l" r="r" t="t"/>
                  <a:pathLst>
                    <a:path extrusionOk="0" h="607" w="591">
                      <a:moveTo>
                        <a:pt x="0" y="462"/>
                      </a:moveTo>
                      <a:cubicBezTo>
                        <a:pt x="1" y="403"/>
                        <a:pt x="290" y="466"/>
                        <a:pt x="290" y="466"/>
                      </a:cubicBezTo>
                      <a:cubicBezTo>
                        <a:pt x="290" y="466"/>
                        <a:pt x="-17" y="313"/>
                        <a:pt x="17" y="234"/>
                      </a:cubicBezTo>
                      <a:cubicBezTo>
                        <a:pt x="52" y="155"/>
                        <a:pt x="376" y="383"/>
                        <a:pt x="376" y="383"/>
                      </a:cubicBezTo>
                      <a:cubicBezTo>
                        <a:pt x="376" y="383"/>
                        <a:pt x="229" y="15"/>
                        <a:pt x="314" y="0"/>
                      </a:cubicBezTo>
                      <a:cubicBezTo>
                        <a:pt x="399" y="-15"/>
                        <a:pt x="476" y="319"/>
                        <a:pt x="476" y="319"/>
                      </a:cubicBezTo>
                      <a:cubicBezTo>
                        <a:pt x="476" y="319"/>
                        <a:pt x="482" y="23"/>
                        <a:pt x="540" y="36"/>
                      </a:cubicBezTo>
                      <a:cubicBezTo>
                        <a:pt x="599" y="49"/>
                        <a:pt x="590" y="450"/>
                        <a:pt x="590" y="450"/>
                      </a:cubicBezTo>
                      <a:lnTo>
                        <a:pt x="491" y="528"/>
                      </a:lnTo>
                      <a:lnTo>
                        <a:pt x="391" y="607"/>
                      </a:lnTo>
                      <a:cubicBezTo>
                        <a:pt x="391" y="607"/>
                        <a:pt x="-1" y="522"/>
                        <a:pt x="0" y="46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40" name="Google Shape;1240;p5"/>
                <p:cNvSpPr/>
                <p:nvPr/>
              </p:nvSpPr>
              <p:spPr>
                <a:xfrm>
                  <a:off x="6376238" y="2999268"/>
                  <a:ext cx="39839" cy="40164"/>
                </a:xfrm>
                <a:custGeom>
                  <a:rect b="b" l="l" r="r" t="t"/>
                  <a:pathLst>
                    <a:path extrusionOk="0" h="123" w="122">
                      <a:moveTo>
                        <a:pt x="13" y="99"/>
                      </a:moveTo>
                      <a:cubicBezTo>
                        <a:pt x="34" y="126"/>
                        <a:pt x="72" y="130"/>
                        <a:pt x="99" y="109"/>
                      </a:cubicBezTo>
                      <a:cubicBezTo>
                        <a:pt x="125" y="88"/>
                        <a:pt x="130" y="50"/>
                        <a:pt x="109" y="23"/>
                      </a:cubicBezTo>
                      <a:cubicBezTo>
                        <a:pt x="88" y="-3"/>
                        <a:pt x="50" y="-8"/>
                        <a:pt x="23" y="13"/>
                      </a:cubicBezTo>
                      <a:cubicBezTo>
                        <a:pt x="-3" y="34"/>
                        <a:pt x="-8" y="73"/>
                        <a:pt x="13" y="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41" name="Google Shape;1241;p5"/>
                <p:cNvSpPr/>
                <p:nvPr/>
              </p:nvSpPr>
              <p:spPr>
                <a:xfrm>
                  <a:off x="6376238" y="3012982"/>
                  <a:ext cx="39839" cy="26450"/>
                </a:xfrm>
                <a:custGeom>
                  <a:rect b="b" l="l" r="r" t="t"/>
                  <a:pathLst>
                    <a:path extrusionOk="0" h="81" w="122">
                      <a:moveTo>
                        <a:pt x="3" y="0"/>
                      </a:moveTo>
                      <a:cubicBezTo>
                        <a:pt x="5" y="7"/>
                        <a:pt x="8" y="14"/>
                        <a:pt x="14" y="21"/>
                      </a:cubicBezTo>
                      <a:cubicBezTo>
                        <a:pt x="35" y="47"/>
                        <a:pt x="73" y="52"/>
                        <a:pt x="100" y="31"/>
                      </a:cubicBezTo>
                      <a:cubicBezTo>
                        <a:pt x="109" y="23"/>
                        <a:pt x="116" y="13"/>
                        <a:pt x="120" y="3"/>
                      </a:cubicBezTo>
                      <a:cubicBezTo>
                        <a:pt x="126" y="26"/>
                        <a:pt x="119" y="52"/>
                        <a:pt x="99" y="67"/>
                      </a:cubicBezTo>
                      <a:cubicBezTo>
                        <a:pt x="72" y="88"/>
                        <a:pt x="34" y="84"/>
                        <a:pt x="13" y="57"/>
                      </a:cubicBezTo>
                      <a:cubicBezTo>
                        <a:pt x="-1" y="40"/>
                        <a:pt x="-4" y="19"/>
                        <a:pt x="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42" name="Google Shape;1242;p5"/>
                <p:cNvSpPr/>
                <p:nvPr/>
              </p:nvSpPr>
              <p:spPr>
                <a:xfrm>
                  <a:off x="6274354" y="3054453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13" y="99"/>
                      </a:moveTo>
                      <a:cubicBezTo>
                        <a:pt x="34" y="126"/>
                        <a:pt x="73" y="130"/>
                        <a:pt x="99" y="109"/>
                      </a:cubicBezTo>
                      <a:cubicBezTo>
                        <a:pt x="126" y="89"/>
                        <a:pt x="130" y="50"/>
                        <a:pt x="110" y="23"/>
                      </a:cubicBezTo>
                      <a:cubicBezTo>
                        <a:pt x="89" y="-3"/>
                        <a:pt x="50" y="-8"/>
                        <a:pt x="23" y="13"/>
                      </a:cubicBezTo>
                      <a:cubicBezTo>
                        <a:pt x="-3" y="34"/>
                        <a:pt x="-8" y="73"/>
                        <a:pt x="13" y="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43" name="Google Shape;1243;p5"/>
                <p:cNvSpPr/>
                <p:nvPr/>
              </p:nvSpPr>
              <p:spPr>
                <a:xfrm>
                  <a:off x="6274354" y="3068168"/>
                  <a:ext cx="40166" cy="26450"/>
                </a:xfrm>
                <a:custGeom>
                  <a:rect b="b" l="l" r="r" t="t"/>
                  <a:pathLst>
                    <a:path extrusionOk="0" h="81" w="123">
                      <a:moveTo>
                        <a:pt x="4" y="0"/>
                      </a:moveTo>
                      <a:cubicBezTo>
                        <a:pt x="6" y="7"/>
                        <a:pt x="9" y="14"/>
                        <a:pt x="14" y="21"/>
                      </a:cubicBezTo>
                      <a:cubicBezTo>
                        <a:pt x="35" y="47"/>
                        <a:pt x="74" y="52"/>
                        <a:pt x="100" y="31"/>
                      </a:cubicBezTo>
                      <a:cubicBezTo>
                        <a:pt x="110" y="23"/>
                        <a:pt x="117" y="13"/>
                        <a:pt x="120" y="3"/>
                      </a:cubicBezTo>
                      <a:cubicBezTo>
                        <a:pt x="127" y="26"/>
                        <a:pt x="120" y="52"/>
                        <a:pt x="99" y="67"/>
                      </a:cubicBezTo>
                      <a:cubicBezTo>
                        <a:pt x="73" y="88"/>
                        <a:pt x="34" y="84"/>
                        <a:pt x="13" y="57"/>
                      </a:cubicBezTo>
                      <a:cubicBezTo>
                        <a:pt x="0" y="40"/>
                        <a:pt x="-3" y="19"/>
                        <a:pt x="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44" name="Google Shape;1244;p5"/>
                <p:cNvSpPr/>
                <p:nvPr/>
              </p:nvSpPr>
              <p:spPr>
                <a:xfrm>
                  <a:off x="6196309" y="3141312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13" y="99"/>
                      </a:moveTo>
                      <a:cubicBezTo>
                        <a:pt x="34" y="126"/>
                        <a:pt x="73" y="130"/>
                        <a:pt x="99" y="109"/>
                      </a:cubicBezTo>
                      <a:cubicBezTo>
                        <a:pt x="126" y="88"/>
                        <a:pt x="130" y="50"/>
                        <a:pt x="109" y="23"/>
                      </a:cubicBezTo>
                      <a:cubicBezTo>
                        <a:pt x="88" y="-4"/>
                        <a:pt x="50" y="-8"/>
                        <a:pt x="23" y="13"/>
                      </a:cubicBezTo>
                      <a:cubicBezTo>
                        <a:pt x="-3" y="34"/>
                        <a:pt x="-8" y="72"/>
                        <a:pt x="13" y="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45" name="Google Shape;1245;p5"/>
                <p:cNvSpPr/>
                <p:nvPr/>
              </p:nvSpPr>
              <p:spPr>
                <a:xfrm>
                  <a:off x="6196309" y="3154701"/>
                  <a:ext cx="40166" cy="26776"/>
                </a:xfrm>
                <a:custGeom>
                  <a:rect b="b" l="l" r="r" t="t"/>
                  <a:pathLst>
                    <a:path extrusionOk="0" h="82" w="123">
                      <a:moveTo>
                        <a:pt x="3" y="0"/>
                      </a:moveTo>
                      <a:cubicBezTo>
                        <a:pt x="5" y="8"/>
                        <a:pt x="9" y="15"/>
                        <a:pt x="14" y="21"/>
                      </a:cubicBezTo>
                      <a:cubicBezTo>
                        <a:pt x="35" y="48"/>
                        <a:pt x="74" y="52"/>
                        <a:pt x="100" y="31"/>
                      </a:cubicBezTo>
                      <a:cubicBezTo>
                        <a:pt x="110" y="24"/>
                        <a:pt x="116" y="14"/>
                        <a:pt x="120" y="3"/>
                      </a:cubicBezTo>
                      <a:cubicBezTo>
                        <a:pt x="127" y="26"/>
                        <a:pt x="119" y="52"/>
                        <a:pt x="99" y="68"/>
                      </a:cubicBezTo>
                      <a:cubicBezTo>
                        <a:pt x="73" y="89"/>
                        <a:pt x="34" y="85"/>
                        <a:pt x="13" y="58"/>
                      </a:cubicBezTo>
                      <a:cubicBezTo>
                        <a:pt x="0" y="41"/>
                        <a:pt x="-3" y="19"/>
                        <a:pt x="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46" name="Google Shape;1246;p5"/>
                <p:cNvSpPr/>
                <p:nvPr/>
              </p:nvSpPr>
              <p:spPr>
                <a:xfrm>
                  <a:off x="6382443" y="3202049"/>
                  <a:ext cx="103190" cy="112983"/>
                </a:xfrm>
                <a:custGeom>
                  <a:rect b="b" l="l" r="r" t="t"/>
                  <a:pathLst>
                    <a:path extrusionOk="0" h="346" w="316">
                      <a:moveTo>
                        <a:pt x="196" y="2"/>
                      </a:moveTo>
                      <a:cubicBezTo>
                        <a:pt x="196" y="2"/>
                        <a:pt x="397" y="231"/>
                        <a:pt x="278" y="325"/>
                      </a:cubicBezTo>
                      <a:cubicBezTo>
                        <a:pt x="159" y="420"/>
                        <a:pt x="0" y="157"/>
                        <a:pt x="0" y="157"/>
                      </a:cubicBezTo>
                      <a:cubicBezTo>
                        <a:pt x="0" y="157"/>
                        <a:pt x="-2" y="-22"/>
                        <a:pt x="196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47" name="Google Shape;1247;p5"/>
                <p:cNvSpPr/>
                <p:nvPr/>
              </p:nvSpPr>
              <p:spPr>
                <a:xfrm>
                  <a:off x="6382443" y="3224254"/>
                  <a:ext cx="103190" cy="90778"/>
                </a:xfrm>
                <a:custGeom>
                  <a:rect b="b" l="l" r="r" t="t"/>
                  <a:pathLst>
                    <a:path extrusionOk="0" h="278" w="316">
                      <a:moveTo>
                        <a:pt x="0" y="89"/>
                      </a:moveTo>
                      <a:cubicBezTo>
                        <a:pt x="0" y="89"/>
                        <a:pt x="0" y="42"/>
                        <a:pt x="25" y="0"/>
                      </a:cubicBezTo>
                      <a:cubicBezTo>
                        <a:pt x="25" y="4"/>
                        <a:pt x="25" y="6"/>
                        <a:pt x="25" y="6"/>
                      </a:cubicBezTo>
                      <a:cubicBezTo>
                        <a:pt x="25" y="6"/>
                        <a:pt x="184" y="269"/>
                        <a:pt x="303" y="174"/>
                      </a:cubicBezTo>
                      <a:cubicBezTo>
                        <a:pt x="308" y="171"/>
                        <a:pt x="311" y="166"/>
                        <a:pt x="315" y="162"/>
                      </a:cubicBezTo>
                      <a:cubicBezTo>
                        <a:pt x="318" y="199"/>
                        <a:pt x="309" y="232"/>
                        <a:pt x="278" y="257"/>
                      </a:cubicBezTo>
                      <a:cubicBezTo>
                        <a:pt x="159" y="351"/>
                        <a:pt x="0" y="89"/>
                        <a:pt x="0" y="89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48" name="Google Shape;1248;p5"/>
                <p:cNvSpPr/>
                <p:nvPr/>
              </p:nvSpPr>
              <p:spPr>
                <a:xfrm>
                  <a:off x="6756997" y="2742934"/>
                  <a:ext cx="100251" cy="154453"/>
                </a:xfrm>
                <a:custGeom>
                  <a:rect b="b" l="l" r="r" t="t"/>
                  <a:pathLst>
                    <a:path extrusionOk="0" h="473" w="307">
                      <a:moveTo>
                        <a:pt x="304" y="17"/>
                      </a:moveTo>
                      <a:cubicBezTo>
                        <a:pt x="263" y="61"/>
                        <a:pt x="227" y="108"/>
                        <a:pt x="192" y="156"/>
                      </a:cubicBezTo>
                      <a:cubicBezTo>
                        <a:pt x="122" y="252"/>
                        <a:pt x="59" y="354"/>
                        <a:pt x="19" y="466"/>
                      </a:cubicBezTo>
                      <a:cubicBezTo>
                        <a:pt x="15" y="478"/>
                        <a:pt x="-4" y="472"/>
                        <a:pt x="0" y="460"/>
                      </a:cubicBezTo>
                      <a:cubicBezTo>
                        <a:pt x="41" y="347"/>
                        <a:pt x="104" y="242"/>
                        <a:pt x="175" y="145"/>
                      </a:cubicBezTo>
                      <a:cubicBezTo>
                        <a:pt x="211" y="96"/>
                        <a:pt x="249" y="47"/>
                        <a:pt x="290" y="2"/>
                      </a:cubicBezTo>
                      <a:cubicBezTo>
                        <a:pt x="299" y="-7"/>
                        <a:pt x="312" y="7"/>
                        <a:pt x="304" y="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49" name="Google Shape;1249;p5"/>
                <p:cNvSpPr/>
                <p:nvPr/>
              </p:nvSpPr>
              <p:spPr>
                <a:xfrm>
                  <a:off x="6731526" y="2718443"/>
                  <a:ext cx="13062" cy="170127"/>
                </a:xfrm>
                <a:custGeom>
                  <a:rect b="b" l="l" r="r" t="t"/>
                  <a:pathLst>
                    <a:path extrusionOk="0" h="521" w="40">
                      <a:moveTo>
                        <a:pt x="40" y="9"/>
                      </a:moveTo>
                      <a:cubicBezTo>
                        <a:pt x="34" y="156"/>
                        <a:pt x="28" y="303"/>
                        <a:pt x="23" y="449"/>
                      </a:cubicBezTo>
                      <a:cubicBezTo>
                        <a:pt x="22" y="470"/>
                        <a:pt x="21" y="491"/>
                        <a:pt x="20" y="511"/>
                      </a:cubicBezTo>
                      <a:cubicBezTo>
                        <a:pt x="20" y="524"/>
                        <a:pt x="0" y="523"/>
                        <a:pt x="0" y="511"/>
                      </a:cubicBezTo>
                      <a:cubicBezTo>
                        <a:pt x="6" y="364"/>
                        <a:pt x="12" y="217"/>
                        <a:pt x="17" y="71"/>
                      </a:cubicBezTo>
                      <a:cubicBezTo>
                        <a:pt x="18" y="50"/>
                        <a:pt x="19" y="29"/>
                        <a:pt x="20" y="9"/>
                      </a:cubicBezTo>
                      <a:cubicBezTo>
                        <a:pt x="20" y="-4"/>
                        <a:pt x="40" y="-3"/>
                        <a:pt x="40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0" name="Google Shape;1250;p5"/>
                <p:cNvSpPr/>
                <p:nvPr/>
              </p:nvSpPr>
              <p:spPr>
                <a:xfrm>
                  <a:off x="6627030" y="2734117"/>
                  <a:ext cx="88495" cy="161637"/>
                </a:xfrm>
                <a:custGeom>
                  <a:rect b="b" l="l" r="r" t="t"/>
                  <a:pathLst>
                    <a:path extrusionOk="0" h="495" w="271">
                      <a:moveTo>
                        <a:pt x="2" y="17"/>
                      </a:moveTo>
                      <a:cubicBezTo>
                        <a:pt x="39" y="64"/>
                        <a:pt x="72" y="114"/>
                        <a:pt x="103" y="164"/>
                      </a:cubicBezTo>
                      <a:cubicBezTo>
                        <a:pt x="165" y="265"/>
                        <a:pt x="220" y="372"/>
                        <a:pt x="251" y="487"/>
                      </a:cubicBezTo>
                      <a:cubicBezTo>
                        <a:pt x="254" y="499"/>
                        <a:pt x="274" y="495"/>
                        <a:pt x="270" y="482"/>
                      </a:cubicBezTo>
                      <a:cubicBezTo>
                        <a:pt x="239" y="366"/>
                        <a:pt x="183" y="257"/>
                        <a:pt x="120" y="155"/>
                      </a:cubicBezTo>
                      <a:cubicBezTo>
                        <a:pt x="88" y="103"/>
                        <a:pt x="54" y="52"/>
                        <a:pt x="17" y="3"/>
                      </a:cubicBezTo>
                      <a:cubicBezTo>
                        <a:pt x="9" y="-7"/>
                        <a:pt x="-6" y="7"/>
                        <a:pt x="2" y="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1" name="Google Shape;1251;p5"/>
                <p:cNvSpPr/>
                <p:nvPr/>
              </p:nvSpPr>
              <p:spPr>
                <a:xfrm>
                  <a:off x="6624744" y="2739669"/>
                  <a:ext cx="226952" cy="175679"/>
                </a:xfrm>
                <a:custGeom>
                  <a:rect b="b" l="l" r="r" t="t"/>
                  <a:pathLst>
                    <a:path extrusionOk="0" h="538" w="695">
                      <a:moveTo>
                        <a:pt x="4" y="164"/>
                      </a:moveTo>
                      <a:cubicBezTo>
                        <a:pt x="44" y="120"/>
                        <a:pt x="222" y="356"/>
                        <a:pt x="222" y="356"/>
                      </a:cubicBezTo>
                      <a:cubicBezTo>
                        <a:pt x="222" y="356"/>
                        <a:pt x="88" y="40"/>
                        <a:pt x="165" y="2"/>
                      </a:cubicBezTo>
                      <a:cubicBezTo>
                        <a:pt x="243" y="-36"/>
                        <a:pt x="341" y="348"/>
                        <a:pt x="341" y="348"/>
                      </a:cubicBezTo>
                      <a:cubicBezTo>
                        <a:pt x="341" y="348"/>
                        <a:pt x="469" y="-27"/>
                        <a:pt x="543" y="16"/>
                      </a:cubicBezTo>
                      <a:cubicBezTo>
                        <a:pt x="618" y="60"/>
                        <a:pt x="459" y="365"/>
                        <a:pt x="459" y="365"/>
                      </a:cubicBezTo>
                      <a:cubicBezTo>
                        <a:pt x="459" y="365"/>
                        <a:pt x="655" y="143"/>
                        <a:pt x="691" y="191"/>
                      </a:cubicBezTo>
                      <a:cubicBezTo>
                        <a:pt x="728" y="238"/>
                        <a:pt x="461" y="538"/>
                        <a:pt x="461" y="538"/>
                      </a:cubicBezTo>
                      <a:lnTo>
                        <a:pt x="334" y="533"/>
                      </a:lnTo>
                      <a:lnTo>
                        <a:pt x="207" y="528"/>
                      </a:lnTo>
                      <a:cubicBezTo>
                        <a:pt x="207" y="528"/>
                        <a:pt x="-36" y="209"/>
                        <a:pt x="4" y="1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2" name="Google Shape;1252;p5"/>
                <p:cNvSpPr/>
                <p:nvPr/>
              </p:nvSpPr>
              <p:spPr>
                <a:xfrm>
                  <a:off x="6836022" y="2723015"/>
                  <a:ext cx="39839" cy="40164"/>
                </a:xfrm>
                <a:custGeom>
                  <a:rect b="b" l="l" r="r" t="t"/>
                  <a:pathLst>
                    <a:path extrusionOk="0" h="123" w="122">
                      <a:moveTo>
                        <a:pt x="0" y="59"/>
                      </a:moveTo>
                      <a:cubicBezTo>
                        <a:pt x="-2" y="93"/>
                        <a:pt x="25" y="122"/>
                        <a:pt x="58" y="123"/>
                      </a:cubicBezTo>
                      <a:cubicBezTo>
                        <a:pt x="92" y="124"/>
                        <a:pt x="121" y="98"/>
                        <a:pt x="122" y="64"/>
                      </a:cubicBezTo>
                      <a:cubicBezTo>
                        <a:pt x="123" y="30"/>
                        <a:pt x="97" y="2"/>
                        <a:pt x="63" y="0"/>
                      </a:cubicBezTo>
                      <a:cubicBezTo>
                        <a:pt x="29" y="-1"/>
                        <a:pt x="1" y="25"/>
                        <a:pt x="0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3" name="Google Shape;1253;p5"/>
                <p:cNvSpPr/>
                <p:nvPr/>
              </p:nvSpPr>
              <p:spPr>
                <a:xfrm>
                  <a:off x="6836022" y="2725954"/>
                  <a:ext cx="38206" cy="37552"/>
                </a:xfrm>
                <a:custGeom>
                  <a:rect b="b" l="l" r="r" t="t"/>
                  <a:pathLst>
                    <a:path extrusionOk="0" h="115" w="117">
                      <a:moveTo>
                        <a:pt x="30" y="0"/>
                      </a:moveTo>
                      <a:cubicBezTo>
                        <a:pt x="26" y="7"/>
                        <a:pt x="24" y="15"/>
                        <a:pt x="24" y="23"/>
                      </a:cubicBezTo>
                      <a:cubicBezTo>
                        <a:pt x="23" y="57"/>
                        <a:pt x="49" y="85"/>
                        <a:pt x="83" y="87"/>
                      </a:cubicBezTo>
                      <a:cubicBezTo>
                        <a:pt x="95" y="87"/>
                        <a:pt x="107" y="84"/>
                        <a:pt x="117" y="78"/>
                      </a:cubicBezTo>
                      <a:cubicBezTo>
                        <a:pt x="107" y="100"/>
                        <a:pt x="84" y="115"/>
                        <a:pt x="58" y="114"/>
                      </a:cubicBezTo>
                      <a:cubicBezTo>
                        <a:pt x="25" y="113"/>
                        <a:pt x="-2" y="84"/>
                        <a:pt x="0" y="50"/>
                      </a:cubicBezTo>
                      <a:cubicBezTo>
                        <a:pt x="0" y="29"/>
                        <a:pt x="12" y="10"/>
                        <a:pt x="3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4" name="Google Shape;1254;p5"/>
                <p:cNvSpPr/>
                <p:nvPr/>
              </p:nvSpPr>
              <p:spPr>
                <a:xfrm>
                  <a:off x="6722709" y="2699178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0" y="59"/>
                      </a:moveTo>
                      <a:cubicBezTo>
                        <a:pt x="-1" y="93"/>
                        <a:pt x="25" y="121"/>
                        <a:pt x="59" y="122"/>
                      </a:cubicBezTo>
                      <a:cubicBezTo>
                        <a:pt x="93" y="124"/>
                        <a:pt x="121" y="97"/>
                        <a:pt x="123" y="63"/>
                      </a:cubicBezTo>
                      <a:cubicBezTo>
                        <a:pt x="124" y="30"/>
                        <a:pt x="98" y="2"/>
                        <a:pt x="64" y="0"/>
                      </a:cubicBezTo>
                      <a:cubicBezTo>
                        <a:pt x="30" y="-1"/>
                        <a:pt x="2" y="25"/>
                        <a:pt x="0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5" name="Google Shape;1255;p5"/>
                <p:cNvSpPr/>
                <p:nvPr/>
              </p:nvSpPr>
              <p:spPr>
                <a:xfrm>
                  <a:off x="6722709" y="2701790"/>
                  <a:ext cx="38206" cy="37552"/>
                </a:xfrm>
                <a:custGeom>
                  <a:rect b="b" l="l" r="r" t="t"/>
                  <a:pathLst>
                    <a:path extrusionOk="0" h="115" w="117">
                      <a:moveTo>
                        <a:pt x="30" y="0"/>
                      </a:moveTo>
                      <a:cubicBezTo>
                        <a:pt x="27" y="7"/>
                        <a:pt x="25" y="15"/>
                        <a:pt x="25" y="23"/>
                      </a:cubicBezTo>
                      <a:cubicBezTo>
                        <a:pt x="23" y="57"/>
                        <a:pt x="50" y="86"/>
                        <a:pt x="84" y="87"/>
                      </a:cubicBezTo>
                      <a:cubicBezTo>
                        <a:pt x="96" y="88"/>
                        <a:pt x="107" y="84"/>
                        <a:pt x="117" y="79"/>
                      </a:cubicBezTo>
                      <a:cubicBezTo>
                        <a:pt x="107" y="100"/>
                        <a:pt x="85" y="115"/>
                        <a:pt x="59" y="114"/>
                      </a:cubicBezTo>
                      <a:cubicBezTo>
                        <a:pt x="25" y="113"/>
                        <a:pt x="-1" y="84"/>
                        <a:pt x="0" y="51"/>
                      </a:cubicBezTo>
                      <a:cubicBezTo>
                        <a:pt x="1" y="29"/>
                        <a:pt x="13" y="11"/>
                        <a:pt x="3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6" name="Google Shape;1256;p5"/>
                <p:cNvSpPr/>
                <p:nvPr/>
              </p:nvSpPr>
              <p:spPr>
                <a:xfrm>
                  <a:off x="6607110" y="2714198"/>
                  <a:ext cx="39839" cy="40164"/>
                </a:xfrm>
                <a:custGeom>
                  <a:rect b="b" l="l" r="r" t="t"/>
                  <a:pathLst>
                    <a:path extrusionOk="0" h="123" w="122">
                      <a:moveTo>
                        <a:pt x="0" y="59"/>
                      </a:moveTo>
                      <a:cubicBezTo>
                        <a:pt x="-2" y="93"/>
                        <a:pt x="25" y="122"/>
                        <a:pt x="59" y="123"/>
                      </a:cubicBezTo>
                      <a:cubicBezTo>
                        <a:pt x="92" y="124"/>
                        <a:pt x="121" y="98"/>
                        <a:pt x="122" y="64"/>
                      </a:cubicBezTo>
                      <a:cubicBezTo>
                        <a:pt x="124" y="30"/>
                        <a:pt x="97" y="2"/>
                        <a:pt x="63" y="0"/>
                      </a:cubicBezTo>
                      <a:cubicBezTo>
                        <a:pt x="30" y="-1"/>
                        <a:pt x="1" y="25"/>
                        <a:pt x="0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7" name="Google Shape;1257;p5"/>
                <p:cNvSpPr/>
                <p:nvPr/>
              </p:nvSpPr>
              <p:spPr>
                <a:xfrm>
                  <a:off x="6607110" y="2717137"/>
                  <a:ext cx="38206" cy="37552"/>
                </a:xfrm>
                <a:custGeom>
                  <a:rect b="b" l="l" r="r" t="t"/>
                  <a:pathLst>
                    <a:path extrusionOk="0" h="115" w="117">
                      <a:moveTo>
                        <a:pt x="30" y="0"/>
                      </a:moveTo>
                      <a:cubicBezTo>
                        <a:pt x="27" y="7"/>
                        <a:pt x="25" y="15"/>
                        <a:pt x="24" y="23"/>
                      </a:cubicBezTo>
                      <a:cubicBezTo>
                        <a:pt x="23" y="57"/>
                        <a:pt x="49" y="85"/>
                        <a:pt x="83" y="87"/>
                      </a:cubicBezTo>
                      <a:cubicBezTo>
                        <a:pt x="95" y="87"/>
                        <a:pt x="107" y="84"/>
                        <a:pt x="117" y="78"/>
                      </a:cubicBezTo>
                      <a:cubicBezTo>
                        <a:pt x="107" y="100"/>
                        <a:pt x="84" y="115"/>
                        <a:pt x="59" y="114"/>
                      </a:cubicBezTo>
                      <a:cubicBezTo>
                        <a:pt x="25" y="113"/>
                        <a:pt x="-2" y="84"/>
                        <a:pt x="0" y="50"/>
                      </a:cubicBezTo>
                      <a:cubicBezTo>
                        <a:pt x="1" y="29"/>
                        <a:pt x="12" y="10"/>
                        <a:pt x="3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8" name="Google Shape;1258;p5"/>
                <p:cNvSpPr/>
                <p:nvPr/>
              </p:nvSpPr>
              <p:spPr>
                <a:xfrm>
                  <a:off x="6691034" y="2893142"/>
                  <a:ext cx="84250" cy="119840"/>
                </a:xfrm>
                <a:custGeom>
                  <a:rect b="b" l="l" r="r" t="t"/>
                  <a:pathLst>
                    <a:path extrusionOk="0" h="367" w="258">
                      <a:moveTo>
                        <a:pt x="258" y="68"/>
                      </a:moveTo>
                      <a:cubicBezTo>
                        <a:pt x="258" y="68"/>
                        <a:pt x="262" y="372"/>
                        <a:pt x="110" y="366"/>
                      </a:cubicBezTo>
                      <a:cubicBezTo>
                        <a:pt x="-42" y="361"/>
                        <a:pt x="8" y="58"/>
                        <a:pt x="8" y="58"/>
                      </a:cubicBezTo>
                      <a:cubicBezTo>
                        <a:pt x="8" y="58"/>
                        <a:pt x="122" y="-79"/>
                        <a:pt x="258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59" name="Google Shape;1259;p5"/>
                <p:cNvSpPr/>
                <p:nvPr/>
              </p:nvSpPr>
              <p:spPr>
                <a:xfrm>
                  <a:off x="6691034" y="2895428"/>
                  <a:ext cx="65310" cy="117554"/>
                </a:xfrm>
                <a:custGeom>
                  <a:rect b="b" l="l" r="r" t="t"/>
                  <a:pathLst>
                    <a:path extrusionOk="0" h="360" w="200">
                      <a:moveTo>
                        <a:pt x="8" y="51"/>
                      </a:moveTo>
                      <a:cubicBezTo>
                        <a:pt x="8" y="51"/>
                        <a:pt x="38" y="16"/>
                        <a:pt x="85" y="0"/>
                      </a:cubicBezTo>
                      <a:cubicBezTo>
                        <a:pt x="82" y="3"/>
                        <a:pt x="80" y="5"/>
                        <a:pt x="80" y="5"/>
                      </a:cubicBezTo>
                      <a:cubicBezTo>
                        <a:pt x="80" y="5"/>
                        <a:pt x="31" y="307"/>
                        <a:pt x="183" y="313"/>
                      </a:cubicBezTo>
                      <a:cubicBezTo>
                        <a:pt x="189" y="314"/>
                        <a:pt x="194" y="313"/>
                        <a:pt x="200" y="312"/>
                      </a:cubicBezTo>
                      <a:cubicBezTo>
                        <a:pt x="178" y="341"/>
                        <a:pt x="150" y="361"/>
                        <a:pt x="110" y="359"/>
                      </a:cubicBezTo>
                      <a:cubicBezTo>
                        <a:pt x="-42" y="354"/>
                        <a:pt x="8" y="51"/>
                        <a:pt x="8" y="5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60" name="Google Shape;1260;p5"/>
                <p:cNvSpPr/>
                <p:nvPr/>
              </p:nvSpPr>
              <p:spPr>
                <a:xfrm>
                  <a:off x="6440569" y="3555365"/>
                  <a:ext cx="82617" cy="164250"/>
                </a:xfrm>
                <a:custGeom>
                  <a:rect b="b" l="l" r="r" t="t"/>
                  <a:pathLst>
                    <a:path extrusionOk="0" h="503" w="253">
                      <a:moveTo>
                        <a:pt x="20" y="7"/>
                      </a:moveTo>
                      <a:cubicBezTo>
                        <a:pt x="36" y="65"/>
                        <a:pt x="57" y="121"/>
                        <a:pt x="79" y="176"/>
                      </a:cubicBezTo>
                      <a:cubicBezTo>
                        <a:pt x="123" y="286"/>
                        <a:pt x="177" y="394"/>
                        <a:pt x="251" y="486"/>
                      </a:cubicBezTo>
                      <a:cubicBezTo>
                        <a:pt x="259" y="496"/>
                        <a:pt x="244" y="509"/>
                        <a:pt x="236" y="499"/>
                      </a:cubicBezTo>
                      <a:cubicBezTo>
                        <a:pt x="161" y="405"/>
                        <a:pt x="106" y="296"/>
                        <a:pt x="61" y="185"/>
                      </a:cubicBezTo>
                      <a:cubicBezTo>
                        <a:pt x="38" y="128"/>
                        <a:pt x="17" y="70"/>
                        <a:pt x="0" y="11"/>
                      </a:cubicBezTo>
                      <a:cubicBezTo>
                        <a:pt x="-3" y="-1"/>
                        <a:pt x="16" y="-5"/>
                        <a:pt x="20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61" name="Google Shape;1261;p5"/>
                <p:cNvSpPr/>
                <p:nvPr/>
              </p:nvSpPr>
              <p:spPr>
                <a:xfrm>
                  <a:off x="6360237" y="3637979"/>
                  <a:ext cx="142049" cy="98615"/>
                </a:xfrm>
                <a:custGeom>
                  <a:rect b="b" l="l" r="r" t="t"/>
                  <a:pathLst>
                    <a:path extrusionOk="0" h="302" w="435">
                      <a:moveTo>
                        <a:pt x="15" y="1"/>
                      </a:moveTo>
                      <a:cubicBezTo>
                        <a:pt x="136" y="83"/>
                        <a:pt x="258" y="166"/>
                        <a:pt x="379" y="248"/>
                      </a:cubicBezTo>
                      <a:cubicBezTo>
                        <a:pt x="396" y="260"/>
                        <a:pt x="414" y="271"/>
                        <a:pt x="431" y="283"/>
                      </a:cubicBezTo>
                      <a:cubicBezTo>
                        <a:pt x="441" y="290"/>
                        <a:pt x="430" y="307"/>
                        <a:pt x="420" y="300"/>
                      </a:cubicBezTo>
                      <a:cubicBezTo>
                        <a:pt x="298" y="217"/>
                        <a:pt x="177" y="135"/>
                        <a:pt x="55" y="53"/>
                      </a:cubicBezTo>
                      <a:cubicBezTo>
                        <a:pt x="38" y="41"/>
                        <a:pt x="21" y="29"/>
                        <a:pt x="4" y="18"/>
                      </a:cubicBezTo>
                      <a:cubicBezTo>
                        <a:pt x="-7" y="10"/>
                        <a:pt x="4" y="-6"/>
                        <a:pt x="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5"/>
                <p:cNvSpPr/>
                <p:nvPr/>
              </p:nvSpPr>
              <p:spPr>
                <a:xfrm>
                  <a:off x="6314847" y="3737901"/>
                  <a:ext cx="181562" cy="21552"/>
                </a:xfrm>
                <a:custGeom>
                  <a:rect b="b" l="l" r="r" t="t"/>
                  <a:pathLst>
                    <a:path extrusionOk="0" h="66" w="556">
                      <a:moveTo>
                        <a:pt x="12" y="28"/>
                      </a:moveTo>
                      <a:cubicBezTo>
                        <a:pt x="71" y="22"/>
                        <a:pt x="131" y="20"/>
                        <a:pt x="190" y="20"/>
                      </a:cubicBezTo>
                      <a:cubicBezTo>
                        <a:pt x="309" y="21"/>
                        <a:pt x="429" y="31"/>
                        <a:pt x="542" y="65"/>
                      </a:cubicBezTo>
                      <a:cubicBezTo>
                        <a:pt x="555" y="69"/>
                        <a:pt x="561" y="50"/>
                        <a:pt x="549" y="46"/>
                      </a:cubicBezTo>
                      <a:cubicBezTo>
                        <a:pt x="433" y="12"/>
                        <a:pt x="312" y="1"/>
                        <a:pt x="192" y="0"/>
                      </a:cubicBezTo>
                      <a:cubicBezTo>
                        <a:pt x="131" y="0"/>
                        <a:pt x="69" y="2"/>
                        <a:pt x="8" y="8"/>
                      </a:cubicBezTo>
                      <a:cubicBezTo>
                        <a:pt x="-5" y="10"/>
                        <a:pt x="-1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63" name="Google Shape;1263;p5"/>
                <p:cNvSpPr/>
                <p:nvPr/>
              </p:nvSpPr>
              <p:spPr>
                <a:xfrm>
                  <a:off x="6346196" y="3590958"/>
                  <a:ext cx="199522" cy="196251"/>
                </a:xfrm>
                <a:custGeom>
                  <a:rect b="b" l="l" r="r" t="t"/>
                  <a:pathLst>
                    <a:path extrusionOk="0" h="601" w="611">
                      <a:moveTo>
                        <a:pt x="53" y="569"/>
                      </a:moveTo>
                      <a:cubicBezTo>
                        <a:pt x="36" y="512"/>
                        <a:pt x="331" y="485"/>
                        <a:pt x="331" y="485"/>
                      </a:cubicBezTo>
                      <a:cubicBezTo>
                        <a:pt x="331" y="485"/>
                        <a:pt x="-9" y="432"/>
                        <a:pt x="0" y="346"/>
                      </a:cubicBezTo>
                      <a:cubicBezTo>
                        <a:pt x="9" y="261"/>
                        <a:pt x="387" y="380"/>
                        <a:pt x="387" y="380"/>
                      </a:cubicBezTo>
                      <a:cubicBezTo>
                        <a:pt x="387" y="380"/>
                        <a:pt x="136" y="73"/>
                        <a:pt x="213" y="33"/>
                      </a:cubicBezTo>
                      <a:cubicBezTo>
                        <a:pt x="289" y="-7"/>
                        <a:pt x="463" y="289"/>
                        <a:pt x="463" y="289"/>
                      </a:cubicBezTo>
                      <a:cubicBezTo>
                        <a:pt x="463" y="289"/>
                        <a:pt x="379" y="5"/>
                        <a:pt x="439" y="0"/>
                      </a:cubicBezTo>
                      <a:cubicBezTo>
                        <a:pt x="498" y="-6"/>
                        <a:pt x="611" y="379"/>
                        <a:pt x="611" y="379"/>
                      </a:cubicBezTo>
                      <a:lnTo>
                        <a:pt x="540" y="484"/>
                      </a:lnTo>
                      <a:lnTo>
                        <a:pt x="469" y="589"/>
                      </a:lnTo>
                      <a:cubicBezTo>
                        <a:pt x="469" y="589"/>
                        <a:pt x="70" y="626"/>
                        <a:pt x="53" y="56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64" name="Google Shape;1264;p5"/>
                <p:cNvSpPr/>
                <p:nvPr/>
              </p:nvSpPr>
              <p:spPr>
                <a:xfrm>
                  <a:off x="6422282" y="3535446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27" y="111"/>
                      </a:moveTo>
                      <a:cubicBezTo>
                        <a:pt x="55" y="130"/>
                        <a:pt x="93" y="123"/>
                        <a:pt x="112" y="95"/>
                      </a:cubicBezTo>
                      <a:cubicBezTo>
                        <a:pt x="131" y="67"/>
                        <a:pt x="124" y="29"/>
                        <a:pt x="96" y="10"/>
                      </a:cubicBezTo>
                      <a:cubicBezTo>
                        <a:pt x="68" y="-9"/>
                        <a:pt x="30" y="-2"/>
                        <a:pt x="11" y="26"/>
                      </a:cubicBezTo>
                      <a:cubicBezTo>
                        <a:pt x="-8" y="54"/>
                        <a:pt x="-1" y="92"/>
                        <a:pt x="27" y="1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65" name="Google Shape;1265;p5"/>
                <p:cNvSpPr/>
                <p:nvPr/>
              </p:nvSpPr>
              <p:spPr>
                <a:xfrm>
                  <a:off x="6422609" y="3544262"/>
                  <a:ext cx="39839" cy="31021"/>
                </a:xfrm>
                <a:custGeom>
                  <a:rect b="b" l="l" r="r" t="t"/>
                  <a:pathLst>
                    <a:path extrusionOk="0" h="95" w="122">
                      <a:moveTo>
                        <a:pt x="0" y="32"/>
                      </a:moveTo>
                      <a:cubicBezTo>
                        <a:pt x="4" y="38"/>
                        <a:pt x="9" y="44"/>
                        <a:pt x="16" y="49"/>
                      </a:cubicBezTo>
                      <a:cubicBezTo>
                        <a:pt x="44" y="68"/>
                        <a:pt x="82" y="61"/>
                        <a:pt x="101" y="33"/>
                      </a:cubicBezTo>
                      <a:cubicBezTo>
                        <a:pt x="108" y="22"/>
                        <a:pt x="112" y="11"/>
                        <a:pt x="112" y="0"/>
                      </a:cubicBezTo>
                      <a:cubicBezTo>
                        <a:pt x="125" y="20"/>
                        <a:pt x="126" y="47"/>
                        <a:pt x="111" y="68"/>
                      </a:cubicBezTo>
                      <a:cubicBezTo>
                        <a:pt x="92" y="96"/>
                        <a:pt x="54" y="103"/>
                        <a:pt x="26" y="84"/>
                      </a:cubicBezTo>
                      <a:cubicBezTo>
                        <a:pt x="8" y="72"/>
                        <a:pt x="-1" y="52"/>
                        <a:pt x="0" y="3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66" name="Google Shape;1266;p5"/>
                <p:cNvSpPr/>
                <p:nvPr/>
              </p:nvSpPr>
              <p:spPr>
                <a:xfrm>
                  <a:off x="6342277" y="3618714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27" y="111"/>
                      </a:moveTo>
                      <a:cubicBezTo>
                        <a:pt x="55" y="130"/>
                        <a:pt x="93" y="123"/>
                        <a:pt x="112" y="95"/>
                      </a:cubicBezTo>
                      <a:cubicBezTo>
                        <a:pt x="131" y="67"/>
                        <a:pt x="123" y="29"/>
                        <a:pt x="95" y="10"/>
                      </a:cubicBezTo>
                      <a:cubicBezTo>
                        <a:pt x="67" y="-9"/>
                        <a:pt x="29" y="-2"/>
                        <a:pt x="10" y="26"/>
                      </a:cubicBezTo>
                      <a:cubicBezTo>
                        <a:pt x="-9" y="54"/>
                        <a:pt x="-1" y="92"/>
                        <a:pt x="27" y="1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67" name="Google Shape;1267;p5"/>
                <p:cNvSpPr/>
                <p:nvPr/>
              </p:nvSpPr>
              <p:spPr>
                <a:xfrm>
                  <a:off x="6342277" y="3627530"/>
                  <a:ext cx="39839" cy="31021"/>
                </a:xfrm>
                <a:custGeom>
                  <a:rect b="b" l="l" r="r" t="t"/>
                  <a:pathLst>
                    <a:path extrusionOk="0" h="95" w="122">
                      <a:moveTo>
                        <a:pt x="0" y="32"/>
                      </a:moveTo>
                      <a:cubicBezTo>
                        <a:pt x="4" y="39"/>
                        <a:pt x="10" y="44"/>
                        <a:pt x="17" y="49"/>
                      </a:cubicBezTo>
                      <a:cubicBezTo>
                        <a:pt x="45" y="68"/>
                        <a:pt x="83" y="61"/>
                        <a:pt x="102" y="33"/>
                      </a:cubicBezTo>
                      <a:cubicBezTo>
                        <a:pt x="109" y="22"/>
                        <a:pt x="112" y="11"/>
                        <a:pt x="112" y="0"/>
                      </a:cubicBezTo>
                      <a:cubicBezTo>
                        <a:pt x="125" y="20"/>
                        <a:pt x="126" y="47"/>
                        <a:pt x="112" y="68"/>
                      </a:cubicBezTo>
                      <a:cubicBezTo>
                        <a:pt x="93" y="96"/>
                        <a:pt x="55" y="103"/>
                        <a:pt x="27" y="84"/>
                      </a:cubicBezTo>
                      <a:cubicBezTo>
                        <a:pt x="9" y="72"/>
                        <a:pt x="-1" y="52"/>
                        <a:pt x="0" y="3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68" name="Google Shape;1268;p5"/>
                <p:cNvSpPr/>
                <p:nvPr/>
              </p:nvSpPr>
              <p:spPr>
                <a:xfrm>
                  <a:off x="6293947" y="3724839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27" y="112"/>
                      </a:moveTo>
                      <a:cubicBezTo>
                        <a:pt x="55" y="131"/>
                        <a:pt x="93" y="123"/>
                        <a:pt x="112" y="95"/>
                      </a:cubicBezTo>
                      <a:cubicBezTo>
                        <a:pt x="131" y="67"/>
                        <a:pt x="123" y="29"/>
                        <a:pt x="95" y="10"/>
                      </a:cubicBezTo>
                      <a:cubicBezTo>
                        <a:pt x="67" y="-9"/>
                        <a:pt x="29" y="-2"/>
                        <a:pt x="10" y="27"/>
                      </a:cubicBezTo>
                      <a:cubicBezTo>
                        <a:pt x="-9" y="54"/>
                        <a:pt x="-1" y="93"/>
                        <a:pt x="27" y="1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69" name="Google Shape;1269;p5"/>
                <p:cNvSpPr/>
                <p:nvPr/>
              </p:nvSpPr>
              <p:spPr>
                <a:xfrm>
                  <a:off x="6293947" y="3733656"/>
                  <a:ext cx="39839" cy="31348"/>
                </a:xfrm>
                <a:custGeom>
                  <a:rect b="b" l="l" r="r" t="t"/>
                  <a:pathLst>
                    <a:path extrusionOk="0" h="96" w="122">
                      <a:moveTo>
                        <a:pt x="0" y="32"/>
                      </a:moveTo>
                      <a:cubicBezTo>
                        <a:pt x="4" y="39"/>
                        <a:pt x="10" y="45"/>
                        <a:pt x="17" y="49"/>
                      </a:cubicBezTo>
                      <a:cubicBezTo>
                        <a:pt x="45" y="68"/>
                        <a:pt x="83" y="61"/>
                        <a:pt x="102" y="33"/>
                      </a:cubicBezTo>
                      <a:cubicBezTo>
                        <a:pt x="109" y="23"/>
                        <a:pt x="112" y="11"/>
                        <a:pt x="112" y="0"/>
                      </a:cubicBezTo>
                      <a:cubicBezTo>
                        <a:pt x="125" y="20"/>
                        <a:pt x="126" y="47"/>
                        <a:pt x="112" y="68"/>
                      </a:cubicBezTo>
                      <a:cubicBezTo>
                        <a:pt x="93" y="96"/>
                        <a:pt x="55" y="104"/>
                        <a:pt x="27" y="85"/>
                      </a:cubicBezTo>
                      <a:cubicBezTo>
                        <a:pt x="9" y="73"/>
                        <a:pt x="-1" y="53"/>
                        <a:pt x="0" y="3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70" name="Google Shape;1270;p5"/>
                <p:cNvSpPr/>
                <p:nvPr/>
              </p:nvSpPr>
              <p:spPr>
                <a:xfrm>
                  <a:off x="6497715" y="3714716"/>
                  <a:ext cx="111027" cy="106125"/>
                </a:xfrm>
                <a:custGeom>
                  <a:rect b="b" l="l" r="r" t="t"/>
                  <a:pathLst>
                    <a:path extrusionOk="0" h="325" w="340">
                      <a:moveTo>
                        <a:pt x="147" y="0"/>
                      </a:moveTo>
                      <a:cubicBezTo>
                        <a:pt x="147" y="0"/>
                        <a:pt x="408" y="157"/>
                        <a:pt x="323" y="283"/>
                      </a:cubicBezTo>
                      <a:cubicBezTo>
                        <a:pt x="237" y="409"/>
                        <a:pt x="7" y="207"/>
                        <a:pt x="7" y="207"/>
                      </a:cubicBezTo>
                      <a:cubicBezTo>
                        <a:pt x="7" y="207"/>
                        <a:pt x="-49" y="38"/>
                        <a:pt x="1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71" name="Google Shape;1271;p5"/>
                <p:cNvSpPr/>
                <p:nvPr/>
              </p:nvSpPr>
              <p:spPr>
                <a:xfrm>
                  <a:off x="6497715" y="3752268"/>
                  <a:ext cx="111027" cy="68573"/>
                </a:xfrm>
                <a:custGeom>
                  <a:rect b="b" l="l" r="r" t="t"/>
                  <a:pathLst>
                    <a:path extrusionOk="0" h="210" w="340">
                      <a:moveTo>
                        <a:pt x="7" y="92"/>
                      </a:moveTo>
                      <a:cubicBezTo>
                        <a:pt x="7" y="92"/>
                        <a:pt x="-7" y="48"/>
                        <a:pt x="4" y="0"/>
                      </a:cubicBezTo>
                      <a:cubicBezTo>
                        <a:pt x="5" y="4"/>
                        <a:pt x="6" y="6"/>
                        <a:pt x="6" y="6"/>
                      </a:cubicBezTo>
                      <a:cubicBezTo>
                        <a:pt x="6" y="6"/>
                        <a:pt x="237" y="208"/>
                        <a:pt x="322" y="82"/>
                      </a:cubicBezTo>
                      <a:cubicBezTo>
                        <a:pt x="325" y="77"/>
                        <a:pt x="327" y="72"/>
                        <a:pt x="330" y="67"/>
                      </a:cubicBezTo>
                      <a:cubicBezTo>
                        <a:pt x="343" y="101"/>
                        <a:pt x="345" y="135"/>
                        <a:pt x="323" y="168"/>
                      </a:cubicBezTo>
                      <a:cubicBezTo>
                        <a:pt x="237" y="294"/>
                        <a:pt x="7" y="92"/>
                        <a:pt x="7" y="9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7750" lIns="81625" spcFirstLastPara="1" rIns="81625" wrap="square" tIns="277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72" name="Google Shape;1272;p5"/>
                <p:cNvSpPr/>
                <p:nvPr/>
              </p:nvSpPr>
              <p:spPr>
                <a:xfrm>
                  <a:off x="6984603" y="3291521"/>
                  <a:ext cx="146294" cy="112003"/>
                </a:xfrm>
                <a:custGeom>
                  <a:rect b="b" l="l" r="r" t="t"/>
                  <a:pathLst>
                    <a:path extrusionOk="0" h="343" w="448">
                      <a:moveTo>
                        <a:pt x="443" y="19"/>
                      </a:moveTo>
                      <a:cubicBezTo>
                        <a:pt x="390" y="46"/>
                        <a:pt x="338" y="78"/>
                        <a:pt x="289" y="110"/>
                      </a:cubicBezTo>
                      <a:cubicBezTo>
                        <a:pt x="190" y="175"/>
                        <a:pt x="95" y="249"/>
                        <a:pt x="18" y="339"/>
                      </a:cubicBezTo>
                      <a:cubicBezTo>
                        <a:pt x="10" y="349"/>
                        <a:pt x="-6" y="337"/>
                        <a:pt x="2" y="327"/>
                      </a:cubicBezTo>
                      <a:cubicBezTo>
                        <a:pt x="80" y="235"/>
                        <a:pt x="176" y="160"/>
                        <a:pt x="277" y="94"/>
                      </a:cubicBezTo>
                      <a:cubicBezTo>
                        <a:pt x="328" y="61"/>
                        <a:pt x="381" y="28"/>
                        <a:pt x="435" y="1"/>
                      </a:cubicBezTo>
                      <a:cubicBezTo>
                        <a:pt x="447" y="-5"/>
                        <a:pt x="454" y="14"/>
                        <a:pt x="443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73" name="Google Shape;1273;p5"/>
                <p:cNvSpPr/>
                <p:nvPr/>
              </p:nvSpPr>
              <p:spPr>
                <a:xfrm>
                  <a:off x="6964030" y="3228825"/>
                  <a:ext cx="70535" cy="157392"/>
                </a:xfrm>
                <a:custGeom>
                  <a:rect b="b" l="l" r="r" t="t"/>
                  <a:pathLst>
                    <a:path extrusionOk="0" h="482" w="216">
                      <a:moveTo>
                        <a:pt x="215" y="13"/>
                      </a:moveTo>
                      <a:cubicBezTo>
                        <a:pt x="158" y="149"/>
                        <a:pt x="101" y="284"/>
                        <a:pt x="44" y="419"/>
                      </a:cubicBezTo>
                      <a:cubicBezTo>
                        <a:pt x="36" y="438"/>
                        <a:pt x="27" y="457"/>
                        <a:pt x="19" y="476"/>
                      </a:cubicBezTo>
                      <a:cubicBezTo>
                        <a:pt x="14" y="488"/>
                        <a:pt x="-4" y="480"/>
                        <a:pt x="1" y="468"/>
                      </a:cubicBezTo>
                      <a:cubicBezTo>
                        <a:pt x="58" y="333"/>
                        <a:pt x="115" y="198"/>
                        <a:pt x="172" y="63"/>
                      </a:cubicBezTo>
                      <a:cubicBezTo>
                        <a:pt x="180" y="44"/>
                        <a:pt x="188" y="25"/>
                        <a:pt x="196" y="6"/>
                      </a:cubicBezTo>
                      <a:cubicBezTo>
                        <a:pt x="201" y="-6"/>
                        <a:pt x="220" y="2"/>
                        <a:pt x="215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74" name="Google Shape;1274;p5"/>
                <p:cNvSpPr/>
                <p:nvPr/>
              </p:nvSpPr>
              <p:spPr>
                <a:xfrm>
                  <a:off x="6918313" y="3204335"/>
                  <a:ext cx="29716" cy="180577"/>
                </a:xfrm>
                <a:custGeom>
                  <a:rect b="b" l="l" r="r" t="t"/>
                  <a:pathLst>
                    <a:path extrusionOk="0" h="553" w="91">
                      <a:moveTo>
                        <a:pt x="1" y="14"/>
                      </a:moveTo>
                      <a:cubicBezTo>
                        <a:pt x="18" y="71"/>
                        <a:pt x="32" y="129"/>
                        <a:pt x="43" y="187"/>
                      </a:cubicBezTo>
                      <a:cubicBezTo>
                        <a:pt x="65" y="304"/>
                        <a:pt x="79" y="423"/>
                        <a:pt x="67" y="541"/>
                      </a:cubicBezTo>
                      <a:cubicBezTo>
                        <a:pt x="66" y="554"/>
                        <a:pt x="86" y="557"/>
                        <a:pt x="87" y="544"/>
                      </a:cubicBezTo>
                      <a:cubicBezTo>
                        <a:pt x="99" y="424"/>
                        <a:pt x="85" y="303"/>
                        <a:pt x="63" y="185"/>
                      </a:cubicBezTo>
                      <a:cubicBezTo>
                        <a:pt x="51" y="125"/>
                        <a:pt x="37" y="65"/>
                        <a:pt x="19" y="6"/>
                      </a:cubicBezTo>
                      <a:cubicBezTo>
                        <a:pt x="15" y="-6"/>
                        <a:pt x="-3" y="2"/>
                        <a:pt x="1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75" name="Google Shape;1275;p5"/>
                <p:cNvSpPr/>
                <p:nvPr/>
              </p:nvSpPr>
              <p:spPr>
                <a:xfrm>
                  <a:off x="6893495" y="3227519"/>
                  <a:ext cx="211931" cy="197883"/>
                </a:xfrm>
                <a:custGeom>
                  <a:rect b="b" l="l" r="r" t="t"/>
                  <a:pathLst>
                    <a:path extrusionOk="0" h="606" w="649">
                      <a:moveTo>
                        <a:pt x="14" y="95"/>
                      </a:moveTo>
                      <a:cubicBezTo>
                        <a:pt x="67" y="67"/>
                        <a:pt x="151" y="351"/>
                        <a:pt x="151" y="351"/>
                      </a:cubicBezTo>
                      <a:cubicBezTo>
                        <a:pt x="151" y="351"/>
                        <a:pt x="136" y="8"/>
                        <a:pt x="222" y="0"/>
                      </a:cubicBezTo>
                      <a:cubicBezTo>
                        <a:pt x="308" y="-8"/>
                        <a:pt x="264" y="386"/>
                        <a:pt x="264" y="386"/>
                      </a:cubicBezTo>
                      <a:cubicBezTo>
                        <a:pt x="264" y="386"/>
                        <a:pt x="517" y="80"/>
                        <a:pt x="571" y="147"/>
                      </a:cubicBezTo>
                      <a:cubicBezTo>
                        <a:pt x="626" y="214"/>
                        <a:pt x="369" y="443"/>
                        <a:pt x="369" y="443"/>
                      </a:cubicBezTo>
                      <a:cubicBezTo>
                        <a:pt x="369" y="443"/>
                        <a:pt x="631" y="305"/>
                        <a:pt x="648" y="362"/>
                      </a:cubicBezTo>
                      <a:cubicBezTo>
                        <a:pt x="665" y="420"/>
                        <a:pt x="309" y="606"/>
                        <a:pt x="309" y="606"/>
                      </a:cubicBezTo>
                      <a:lnTo>
                        <a:pt x="192" y="556"/>
                      </a:lnTo>
                      <a:lnTo>
                        <a:pt x="76" y="507"/>
                      </a:lnTo>
                      <a:cubicBezTo>
                        <a:pt x="76" y="507"/>
                        <a:pt x="-39" y="123"/>
                        <a:pt x="14" y="9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76" name="Google Shape;1276;p5"/>
                <p:cNvSpPr/>
                <p:nvPr/>
              </p:nvSpPr>
              <p:spPr>
                <a:xfrm>
                  <a:off x="7110652" y="3272908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5" y="37"/>
                      </a:moveTo>
                      <a:cubicBezTo>
                        <a:pt x="-8" y="68"/>
                        <a:pt x="7" y="104"/>
                        <a:pt x="38" y="117"/>
                      </a:cubicBezTo>
                      <a:cubicBezTo>
                        <a:pt x="69" y="130"/>
                        <a:pt x="105" y="116"/>
                        <a:pt x="118" y="85"/>
                      </a:cubicBezTo>
                      <a:cubicBezTo>
                        <a:pt x="131" y="54"/>
                        <a:pt x="117" y="18"/>
                        <a:pt x="86" y="4"/>
                      </a:cubicBezTo>
                      <a:cubicBezTo>
                        <a:pt x="54" y="-9"/>
                        <a:pt x="18" y="6"/>
                        <a:pt x="5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77" name="Google Shape;1277;p5"/>
                <p:cNvSpPr/>
                <p:nvPr/>
              </p:nvSpPr>
              <p:spPr>
                <a:xfrm>
                  <a:off x="7110652" y="3273234"/>
                  <a:ext cx="34288" cy="39511"/>
                </a:xfrm>
                <a:custGeom>
                  <a:rect b="b" l="l" r="r" t="t"/>
                  <a:pathLst>
                    <a:path extrusionOk="0" h="121" w="105">
                      <a:moveTo>
                        <a:pt x="51" y="0"/>
                      </a:moveTo>
                      <a:cubicBezTo>
                        <a:pt x="46" y="5"/>
                        <a:pt x="41" y="12"/>
                        <a:pt x="38" y="19"/>
                      </a:cubicBezTo>
                      <a:cubicBezTo>
                        <a:pt x="25" y="50"/>
                        <a:pt x="39" y="86"/>
                        <a:pt x="70" y="100"/>
                      </a:cubicBezTo>
                      <a:cubicBezTo>
                        <a:pt x="82" y="104"/>
                        <a:pt x="94" y="105"/>
                        <a:pt x="105" y="103"/>
                      </a:cubicBezTo>
                      <a:cubicBezTo>
                        <a:pt x="88" y="120"/>
                        <a:pt x="61" y="126"/>
                        <a:pt x="38" y="116"/>
                      </a:cubicBezTo>
                      <a:cubicBezTo>
                        <a:pt x="7" y="103"/>
                        <a:pt x="-8" y="67"/>
                        <a:pt x="5" y="36"/>
                      </a:cubicBezTo>
                      <a:cubicBezTo>
                        <a:pt x="14" y="16"/>
                        <a:pt x="31" y="3"/>
                        <a:pt x="51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78" name="Google Shape;1278;p5"/>
                <p:cNvSpPr/>
                <p:nvPr/>
              </p:nvSpPr>
              <p:spPr>
                <a:xfrm>
                  <a:off x="7013340" y="3210539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5" y="37"/>
                      </a:moveTo>
                      <a:cubicBezTo>
                        <a:pt x="-8" y="68"/>
                        <a:pt x="7" y="104"/>
                        <a:pt x="38" y="117"/>
                      </a:cubicBezTo>
                      <a:cubicBezTo>
                        <a:pt x="69" y="130"/>
                        <a:pt x="105" y="116"/>
                        <a:pt x="118" y="84"/>
                      </a:cubicBezTo>
                      <a:cubicBezTo>
                        <a:pt x="131" y="53"/>
                        <a:pt x="117" y="17"/>
                        <a:pt x="85" y="4"/>
                      </a:cubicBezTo>
                      <a:cubicBezTo>
                        <a:pt x="54" y="-9"/>
                        <a:pt x="18" y="6"/>
                        <a:pt x="5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79" name="Google Shape;1279;p5"/>
                <p:cNvSpPr/>
                <p:nvPr/>
              </p:nvSpPr>
              <p:spPr>
                <a:xfrm>
                  <a:off x="7013340" y="3210539"/>
                  <a:ext cx="34288" cy="39838"/>
                </a:xfrm>
                <a:custGeom>
                  <a:rect b="b" l="l" r="r" t="t"/>
                  <a:pathLst>
                    <a:path extrusionOk="0" h="122" w="105">
                      <a:moveTo>
                        <a:pt x="51" y="0"/>
                      </a:moveTo>
                      <a:cubicBezTo>
                        <a:pt x="46" y="6"/>
                        <a:pt x="41" y="12"/>
                        <a:pt x="38" y="20"/>
                      </a:cubicBezTo>
                      <a:cubicBezTo>
                        <a:pt x="25" y="51"/>
                        <a:pt x="39" y="87"/>
                        <a:pt x="70" y="100"/>
                      </a:cubicBezTo>
                      <a:cubicBezTo>
                        <a:pt x="82" y="105"/>
                        <a:pt x="94" y="106"/>
                        <a:pt x="105" y="104"/>
                      </a:cubicBezTo>
                      <a:cubicBezTo>
                        <a:pt x="88" y="121"/>
                        <a:pt x="61" y="127"/>
                        <a:pt x="38" y="117"/>
                      </a:cubicBezTo>
                      <a:cubicBezTo>
                        <a:pt x="7" y="104"/>
                        <a:pt x="-8" y="68"/>
                        <a:pt x="5" y="37"/>
                      </a:cubicBezTo>
                      <a:cubicBezTo>
                        <a:pt x="14" y="17"/>
                        <a:pt x="31" y="4"/>
                        <a:pt x="51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0" name="Google Shape;1280;p5"/>
                <p:cNvSpPr/>
                <p:nvPr/>
              </p:nvSpPr>
              <p:spPr>
                <a:xfrm>
                  <a:off x="6899700" y="3183763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5" y="37"/>
                      </a:moveTo>
                      <a:cubicBezTo>
                        <a:pt x="-8" y="68"/>
                        <a:pt x="7" y="104"/>
                        <a:pt x="38" y="117"/>
                      </a:cubicBezTo>
                      <a:cubicBezTo>
                        <a:pt x="69" y="131"/>
                        <a:pt x="105" y="116"/>
                        <a:pt x="118" y="85"/>
                      </a:cubicBezTo>
                      <a:cubicBezTo>
                        <a:pt x="131" y="54"/>
                        <a:pt x="117" y="18"/>
                        <a:pt x="85" y="5"/>
                      </a:cubicBezTo>
                      <a:cubicBezTo>
                        <a:pt x="54" y="-9"/>
                        <a:pt x="18" y="6"/>
                        <a:pt x="5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1" name="Google Shape;1281;p5"/>
                <p:cNvSpPr/>
                <p:nvPr/>
              </p:nvSpPr>
              <p:spPr>
                <a:xfrm>
                  <a:off x="6899700" y="3184089"/>
                  <a:ext cx="34288" cy="39511"/>
                </a:xfrm>
                <a:custGeom>
                  <a:rect b="b" l="l" r="r" t="t"/>
                  <a:pathLst>
                    <a:path extrusionOk="0" h="121" w="105">
                      <a:moveTo>
                        <a:pt x="51" y="0"/>
                      </a:moveTo>
                      <a:cubicBezTo>
                        <a:pt x="46" y="5"/>
                        <a:pt x="41" y="12"/>
                        <a:pt x="38" y="19"/>
                      </a:cubicBezTo>
                      <a:cubicBezTo>
                        <a:pt x="25" y="51"/>
                        <a:pt x="39" y="86"/>
                        <a:pt x="70" y="100"/>
                      </a:cubicBezTo>
                      <a:cubicBezTo>
                        <a:pt x="82" y="104"/>
                        <a:pt x="93" y="105"/>
                        <a:pt x="105" y="103"/>
                      </a:cubicBezTo>
                      <a:cubicBezTo>
                        <a:pt x="88" y="120"/>
                        <a:pt x="61" y="126"/>
                        <a:pt x="38" y="116"/>
                      </a:cubicBezTo>
                      <a:cubicBezTo>
                        <a:pt x="7" y="103"/>
                        <a:pt x="-8" y="67"/>
                        <a:pt x="5" y="36"/>
                      </a:cubicBezTo>
                      <a:cubicBezTo>
                        <a:pt x="14" y="16"/>
                        <a:pt x="31" y="3"/>
                        <a:pt x="51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2" name="Google Shape;1282;p5"/>
                <p:cNvSpPr/>
                <p:nvPr/>
              </p:nvSpPr>
              <p:spPr>
                <a:xfrm>
                  <a:off x="6895781" y="3386870"/>
                  <a:ext cx="98618" cy="115269"/>
                </a:xfrm>
                <a:custGeom>
                  <a:rect b="b" l="l" r="r" t="t"/>
                  <a:pathLst>
                    <a:path extrusionOk="0" h="353" w="302">
                      <a:moveTo>
                        <a:pt x="302" y="118"/>
                      </a:moveTo>
                      <a:cubicBezTo>
                        <a:pt x="302" y="118"/>
                        <a:pt x="199" y="404"/>
                        <a:pt x="59" y="345"/>
                      </a:cubicBezTo>
                      <a:cubicBezTo>
                        <a:pt x="-81" y="286"/>
                        <a:pt x="72" y="20"/>
                        <a:pt x="72" y="20"/>
                      </a:cubicBezTo>
                      <a:cubicBezTo>
                        <a:pt x="72" y="20"/>
                        <a:pt x="227" y="-67"/>
                        <a:pt x="302" y="1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3" name="Google Shape;1283;p5"/>
                <p:cNvSpPr/>
                <p:nvPr/>
              </p:nvSpPr>
              <p:spPr>
                <a:xfrm>
                  <a:off x="6895781" y="3386870"/>
                  <a:ext cx="52901" cy="115269"/>
                </a:xfrm>
                <a:custGeom>
                  <a:rect b="b" l="l" r="r" t="t"/>
                  <a:pathLst>
                    <a:path extrusionOk="0" h="353" w="162">
                      <a:moveTo>
                        <a:pt x="72" y="20"/>
                      </a:moveTo>
                      <a:cubicBezTo>
                        <a:pt x="72" y="20"/>
                        <a:pt x="112" y="-2"/>
                        <a:pt x="162" y="0"/>
                      </a:cubicBezTo>
                      <a:cubicBezTo>
                        <a:pt x="158" y="2"/>
                        <a:pt x="156" y="3"/>
                        <a:pt x="156" y="3"/>
                      </a:cubicBezTo>
                      <a:cubicBezTo>
                        <a:pt x="156" y="3"/>
                        <a:pt x="3" y="268"/>
                        <a:pt x="143" y="327"/>
                      </a:cubicBezTo>
                      <a:cubicBezTo>
                        <a:pt x="148" y="330"/>
                        <a:pt x="154" y="331"/>
                        <a:pt x="159" y="332"/>
                      </a:cubicBezTo>
                      <a:cubicBezTo>
                        <a:pt x="129" y="352"/>
                        <a:pt x="95" y="360"/>
                        <a:pt x="59" y="345"/>
                      </a:cubicBezTo>
                      <a:cubicBezTo>
                        <a:pt x="-81" y="286"/>
                        <a:pt x="72" y="20"/>
                        <a:pt x="72" y="2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4" name="Google Shape;1284;p5"/>
                <p:cNvSpPr/>
                <p:nvPr/>
              </p:nvSpPr>
              <p:spPr>
                <a:xfrm>
                  <a:off x="6549637" y="3068821"/>
                  <a:ext cx="165887" cy="231843"/>
                </a:xfrm>
                <a:custGeom>
                  <a:rect b="b" l="l" r="r" t="t"/>
                  <a:pathLst>
                    <a:path extrusionOk="0" h="710" w="508">
                      <a:moveTo>
                        <a:pt x="494" y="710"/>
                      </a:moveTo>
                      <a:cubicBezTo>
                        <a:pt x="494" y="710"/>
                        <a:pt x="638" y="299"/>
                        <a:pt x="0" y="0"/>
                      </a:cubicBezTo>
                      <a:cubicBezTo>
                        <a:pt x="0" y="0"/>
                        <a:pt x="53" y="492"/>
                        <a:pt x="494" y="7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5" name="Google Shape;1285;p5"/>
                <p:cNvSpPr/>
                <p:nvPr/>
              </p:nvSpPr>
              <p:spPr>
                <a:xfrm>
                  <a:off x="6549637" y="3068821"/>
                  <a:ext cx="164255" cy="231843"/>
                </a:xfrm>
                <a:custGeom>
                  <a:rect b="b" l="l" r="r" t="t"/>
                  <a:pathLst>
                    <a:path extrusionOk="0" h="710" w="503">
                      <a:moveTo>
                        <a:pt x="56" y="28"/>
                      </a:moveTo>
                      <a:cubicBezTo>
                        <a:pt x="83" y="156"/>
                        <a:pt x="181" y="485"/>
                        <a:pt x="503" y="665"/>
                      </a:cubicBezTo>
                      <a:cubicBezTo>
                        <a:pt x="499" y="694"/>
                        <a:pt x="494" y="710"/>
                        <a:pt x="494" y="710"/>
                      </a:cubicBezTo>
                      <a:cubicBezTo>
                        <a:pt x="53" y="492"/>
                        <a:pt x="0" y="0"/>
                        <a:pt x="0" y="0"/>
                      </a:cubicBezTo>
                      <a:cubicBezTo>
                        <a:pt x="19" y="9"/>
                        <a:pt x="38" y="19"/>
                        <a:pt x="56" y="2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6" name="Google Shape;1286;p5"/>
                <p:cNvSpPr/>
                <p:nvPr/>
              </p:nvSpPr>
              <p:spPr>
                <a:xfrm>
                  <a:off x="6714545" y="3313725"/>
                  <a:ext cx="128661" cy="257967"/>
                </a:xfrm>
                <a:custGeom>
                  <a:rect b="b" l="l" r="r" t="t"/>
                  <a:pathLst>
                    <a:path extrusionOk="0" h="790" w="394">
                      <a:moveTo>
                        <a:pt x="41" y="790"/>
                      </a:moveTo>
                      <a:cubicBezTo>
                        <a:pt x="41" y="790"/>
                        <a:pt x="-177" y="413"/>
                        <a:pt x="393" y="0"/>
                      </a:cubicBezTo>
                      <a:cubicBezTo>
                        <a:pt x="393" y="0"/>
                        <a:pt x="433" y="493"/>
                        <a:pt x="41" y="7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7" name="Google Shape;1287;p5"/>
                <p:cNvSpPr/>
                <p:nvPr/>
              </p:nvSpPr>
              <p:spPr>
                <a:xfrm>
                  <a:off x="6722056" y="3313725"/>
                  <a:ext cx="121150" cy="257967"/>
                </a:xfrm>
                <a:custGeom>
                  <a:rect b="b" l="l" r="r" t="t"/>
                  <a:pathLst>
                    <a:path extrusionOk="0" h="790" w="371">
                      <a:moveTo>
                        <a:pt x="320" y="38"/>
                      </a:moveTo>
                      <a:cubicBezTo>
                        <a:pt x="318" y="168"/>
                        <a:pt x="283" y="510"/>
                        <a:pt x="0" y="748"/>
                      </a:cubicBezTo>
                      <a:cubicBezTo>
                        <a:pt x="9" y="775"/>
                        <a:pt x="18" y="790"/>
                        <a:pt x="18" y="790"/>
                      </a:cubicBezTo>
                      <a:cubicBezTo>
                        <a:pt x="410" y="493"/>
                        <a:pt x="370" y="0"/>
                        <a:pt x="370" y="0"/>
                      </a:cubicBezTo>
                      <a:cubicBezTo>
                        <a:pt x="353" y="13"/>
                        <a:pt x="336" y="25"/>
                        <a:pt x="320" y="3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8" name="Google Shape;1288;p5"/>
                <p:cNvSpPr/>
                <p:nvPr/>
              </p:nvSpPr>
              <p:spPr>
                <a:xfrm>
                  <a:off x="6385055" y="3427361"/>
                  <a:ext cx="252423" cy="128004"/>
                </a:xfrm>
                <a:custGeom>
                  <a:rect b="b" l="l" r="r" t="t"/>
                  <a:pathLst>
                    <a:path extrusionOk="0" h="392" w="773">
                      <a:moveTo>
                        <a:pt x="773" y="391"/>
                      </a:moveTo>
                      <a:cubicBezTo>
                        <a:pt x="773" y="391"/>
                        <a:pt x="703" y="-39"/>
                        <a:pt x="0" y="2"/>
                      </a:cubicBezTo>
                      <a:cubicBezTo>
                        <a:pt x="0" y="2"/>
                        <a:pt x="281" y="409"/>
                        <a:pt x="773" y="39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89" name="Google Shape;1289;p5"/>
                <p:cNvSpPr/>
                <p:nvPr/>
              </p:nvSpPr>
              <p:spPr>
                <a:xfrm>
                  <a:off x="6385055" y="3427361"/>
                  <a:ext cx="252423" cy="128004"/>
                </a:xfrm>
                <a:custGeom>
                  <a:rect b="b" l="l" r="r" t="t"/>
                  <a:pathLst>
                    <a:path extrusionOk="0" h="392" w="773">
                      <a:moveTo>
                        <a:pt x="63" y="0"/>
                      </a:moveTo>
                      <a:cubicBezTo>
                        <a:pt x="147" y="99"/>
                        <a:pt x="390" y="342"/>
                        <a:pt x="760" y="347"/>
                      </a:cubicBezTo>
                      <a:cubicBezTo>
                        <a:pt x="770" y="374"/>
                        <a:pt x="773" y="391"/>
                        <a:pt x="773" y="391"/>
                      </a:cubicBezTo>
                      <a:cubicBezTo>
                        <a:pt x="281" y="409"/>
                        <a:pt x="0" y="2"/>
                        <a:pt x="0" y="2"/>
                      </a:cubicBezTo>
                      <a:cubicBezTo>
                        <a:pt x="22" y="1"/>
                        <a:pt x="43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90" name="Google Shape;1290;p5"/>
                <p:cNvSpPr/>
                <p:nvPr/>
              </p:nvSpPr>
              <p:spPr>
                <a:xfrm>
                  <a:off x="6793897" y="3728104"/>
                  <a:ext cx="136824" cy="253068"/>
                </a:xfrm>
                <a:custGeom>
                  <a:rect b="b" l="l" r="r" t="t"/>
                  <a:pathLst>
                    <a:path extrusionOk="0" h="775" w="419">
                      <a:moveTo>
                        <a:pt x="33" y="775"/>
                      </a:moveTo>
                      <a:cubicBezTo>
                        <a:pt x="33" y="775"/>
                        <a:pt x="-169" y="389"/>
                        <a:pt x="419" y="0"/>
                      </a:cubicBezTo>
                      <a:cubicBezTo>
                        <a:pt x="419" y="0"/>
                        <a:pt x="438" y="494"/>
                        <a:pt x="33" y="7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91" name="Google Shape;1291;p5"/>
                <p:cNvSpPr/>
                <p:nvPr/>
              </p:nvSpPr>
              <p:spPr>
                <a:xfrm>
                  <a:off x="6799449" y="3728104"/>
                  <a:ext cx="131273" cy="253068"/>
                </a:xfrm>
                <a:custGeom>
                  <a:rect b="b" l="l" r="r" t="t"/>
                  <a:pathLst>
                    <a:path extrusionOk="0" h="775" w="402">
                      <a:moveTo>
                        <a:pt x="350" y="36"/>
                      </a:moveTo>
                      <a:cubicBezTo>
                        <a:pt x="342" y="166"/>
                        <a:pt x="293" y="506"/>
                        <a:pt x="0" y="732"/>
                      </a:cubicBezTo>
                      <a:cubicBezTo>
                        <a:pt x="8" y="759"/>
                        <a:pt x="16" y="775"/>
                        <a:pt x="16" y="775"/>
                      </a:cubicBezTo>
                      <a:cubicBezTo>
                        <a:pt x="421" y="494"/>
                        <a:pt x="402" y="0"/>
                        <a:pt x="402" y="0"/>
                      </a:cubicBezTo>
                      <a:cubicBezTo>
                        <a:pt x="384" y="12"/>
                        <a:pt x="366" y="24"/>
                        <a:pt x="350" y="36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92" name="Google Shape;1292;p5"/>
                <p:cNvSpPr/>
                <p:nvPr/>
              </p:nvSpPr>
              <p:spPr>
                <a:xfrm>
                  <a:off x="6636500" y="3780351"/>
                  <a:ext cx="148254" cy="130943"/>
                </a:xfrm>
                <a:custGeom>
                  <a:rect b="b" l="l" r="r" t="t"/>
                  <a:pathLst>
                    <a:path extrusionOk="0" h="401" w="454">
                      <a:moveTo>
                        <a:pt x="454" y="401"/>
                      </a:moveTo>
                      <a:cubicBezTo>
                        <a:pt x="454" y="401"/>
                        <a:pt x="484" y="97"/>
                        <a:pt x="0" y="0"/>
                      </a:cubicBezTo>
                      <a:cubicBezTo>
                        <a:pt x="0" y="0"/>
                        <a:pt x="118" y="325"/>
                        <a:pt x="454" y="4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93" name="Google Shape;1293;p5"/>
                <p:cNvSpPr/>
                <p:nvPr/>
              </p:nvSpPr>
              <p:spPr>
                <a:xfrm>
                  <a:off x="6636500" y="3780351"/>
                  <a:ext cx="148580" cy="130943"/>
                </a:xfrm>
                <a:custGeom>
                  <a:rect b="b" l="l" r="r" t="t"/>
                  <a:pathLst>
                    <a:path extrusionOk="0" h="401" w="455">
                      <a:moveTo>
                        <a:pt x="43" y="9"/>
                      </a:moveTo>
                      <a:cubicBezTo>
                        <a:pt x="82" y="92"/>
                        <a:pt x="204" y="300"/>
                        <a:pt x="454" y="369"/>
                      </a:cubicBezTo>
                      <a:cubicBezTo>
                        <a:pt x="456" y="389"/>
                        <a:pt x="454" y="401"/>
                        <a:pt x="454" y="401"/>
                      </a:cubicBezTo>
                      <a:cubicBezTo>
                        <a:pt x="118" y="325"/>
                        <a:pt x="0" y="0"/>
                        <a:pt x="0" y="0"/>
                      </a:cubicBezTo>
                      <a:cubicBezTo>
                        <a:pt x="15" y="3"/>
                        <a:pt x="29" y="6"/>
                        <a:pt x="43" y="9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94" name="Google Shape;1294;p5"/>
                <p:cNvSpPr/>
                <p:nvPr/>
              </p:nvSpPr>
              <p:spPr>
                <a:xfrm>
                  <a:off x="6569230" y="3995214"/>
                  <a:ext cx="273975" cy="142045"/>
                </a:xfrm>
                <a:custGeom>
                  <a:rect b="b" l="l" r="r" t="t"/>
                  <a:pathLst>
                    <a:path extrusionOk="0" h="435" w="839">
                      <a:moveTo>
                        <a:pt x="839" y="434"/>
                      </a:moveTo>
                      <a:cubicBezTo>
                        <a:pt x="839" y="434"/>
                        <a:pt x="765" y="-45"/>
                        <a:pt x="0" y="3"/>
                      </a:cubicBezTo>
                      <a:cubicBezTo>
                        <a:pt x="0" y="3"/>
                        <a:pt x="304" y="456"/>
                        <a:pt x="839" y="4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95" name="Google Shape;1295;p5"/>
                <p:cNvSpPr/>
                <p:nvPr/>
              </p:nvSpPr>
              <p:spPr>
                <a:xfrm>
                  <a:off x="6569230" y="3995214"/>
                  <a:ext cx="273975" cy="142045"/>
                </a:xfrm>
                <a:custGeom>
                  <a:rect b="b" l="l" r="r" t="t"/>
                  <a:pathLst>
                    <a:path extrusionOk="0" h="435" w="839">
                      <a:moveTo>
                        <a:pt x="68" y="0"/>
                      </a:moveTo>
                      <a:cubicBezTo>
                        <a:pt x="159" y="111"/>
                        <a:pt x="423" y="381"/>
                        <a:pt x="826" y="385"/>
                      </a:cubicBezTo>
                      <a:cubicBezTo>
                        <a:pt x="836" y="415"/>
                        <a:pt x="839" y="434"/>
                        <a:pt x="839" y="434"/>
                      </a:cubicBezTo>
                      <a:cubicBezTo>
                        <a:pt x="304" y="456"/>
                        <a:pt x="0" y="3"/>
                        <a:pt x="0" y="3"/>
                      </a:cubicBezTo>
                      <a:cubicBezTo>
                        <a:pt x="23" y="2"/>
                        <a:pt x="46" y="1"/>
                        <a:pt x="68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  <p:grpSp>
            <p:nvGrpSpPr>
              <p:cNvPr id="1296" name="Google Shape;1296;p5"/>
              <p:cNvGrpSpPr/>
              <p:nvPr/>
            </p:nvGrpSpPr>
            <p:grpSpPr>
              <a:xfrm>
                <a:off x="5032807" y="4129748"/>
                <a:ext cx="1693163" cy="954476"/>
                <a:chOff x="5032807" y="4129748"/>
                <a:chExt cx="1693163" cy="954476"/>
              </a:xfrm>
            </p:grpSpPr>
            <p:sp>
              <p:nvSpPr>
                <p:cNvPr id="1297" name="Google Shape;1297;p5"/>
                <p:cNvSpPr/>
                <p:nvPr/>
              </p:nvSpPr>
              <p:spPr>
                <a:xfrm>
                  <a:off x="5261719" y="4368775"/>
                  <a:ext cx="1464250" cy="519525"/>
                </a:xfrm>
                <a:custGeom>
                  <a:rect b="b" l="l" r="r" t="t"/>
                  <a:pathLst>
                    <a:path extrusionOk="0" h="1591" w="4484">
                      <a:moveTo>
                        <a:pt x="2464" y="178"/>
                      </a:moveTo>
                      <a:cubicBezTo>
                        <a:pt x="2511" y="273"/>
                        <a:pt x="2572" y="362"/>
                        <a:pt x="2634" y="447"/>
                      </a:cubicBezTo>
                      <a:cubicBezTo>
                        <a:pt x="2777" y="643"/>
                        <a:pt x="2947" y="820"/>
                        <a:pt x="3140" y="966"/>
                      </a:cubicBezTo>
                      <a:cubicBezTo>
                        <a:pt x="3234" y="1037"/>
                        <a:pt x="3333" y="1098"/>
                        <a:pt x="3436" y="1153"/>
                      </a:cubicBezTo>
                      <a:cubicBezTo>
                        <a:pt x="3384" y="1138"/>
                        <a:pt x="3333" y="1125"/>
                        <a:pt x="3281" y="1112"/>
                      </a:cubicBezTo>
                      <a:cubicBezTo>
                        <a:pt x="3279" y="1108"/>
                        <a:pt x="3276" y="1105"/>
                        <a:pt x="3271" y="1105"/>
                      </a:cubicBezTo>
                      <a:cubicBezTo>
                        <a:pt x="3255" y="1102"/>
                        <a:pt x="3240" y="1100"/>
                        <a:pt x="3224" y="1098"/>
                      </a:cubicBezTo>
                      <a:cubicBezTo>
                        <a:pt x="3136" y="1076"/>
                        <a:pt x="3048" y="1056"/>
                        <a:pt x="2960" y="1038"/>
                      </a:cubicBezTo>
                      <a:cubicBezTo>
                        <a:pt x="2966" y="1031"/>
                        <a:pt x="2966" y="1017"/>
                        <a:pt x="2954" y="1013"/>
                      </a:cubicBezTo>
                      <a:cubicBezTo>
                        <a:pt x="2312" y="805"/>
                        <a:pt x="1668" y="519"/>
                        <a:pt x="1141" y="89"/>
                      </a:cubicBezTo>
                      <a:cubicBezTo>
                        <a:pt x="1107" y="61"/>
                        <a:pt x="1075" y="28"/>
                        <a:pt x="1039" y="3"/>
                      </a:cubicBezTo>
                      <a:cubicBezTo>
                        <a:pt x="1023" y="-8"/>
                        <a:pt x="1008" y="17"/>
                        <a:pt x="1024" y="28"/>
                      </a:cubicBezTo>
                      <a:cubicBezTo>
                        <a:pt x="1048" y="45"/>
                        <a:pt x="1081" y="78"/>
                        <a:pt x="1108" y="100"/>
                      </a:cubicBezTo>
                      <a:cubicBezTo>
                        <a:pt x="1178" y="158"/>
                        <a:pt x="1250" y="212"/>
                        <a:pt x="1324" y="264"/>
                      </a:cubicBezTo>
                      <a:cubicBezTo>
                        <a:pt x="1596" y="456"/>
                        <a:pt x="1890" y="616"/>
                        <a:pt x="2194" y="753"/>
                      </a:cubicBezTo>
                      <a:cubicBezTo>
                        <a:pt x="2421" y="856"/>
                        <a:pt x="2655" y="945"/>
                        <a:pt x="2892" y="1024"/>
                      </a:cubicBezTo>
                      <a:cubicBezTo>
                        <a:pt x="2626" y="971"/>
                        <a:pt x="2357" y="930"/>
                        <a:pt x="2087" y="901"/>
                      </a:cubicBezTo>
                      <a:cubicBezTo>
                        <a:pt x="1505" y="839"/>
                        <a:pt x="915" y="825"/>
                        <a:pt x="330" y="865"/>
                      </a:cubicBezTo>
                      <a:cubicBezTo>
                        <a:pt x="223" y="872"/>
                        <a:pt x="117" y="880"/>
                        <a:pt x="11" y="894"/>
                      </a:cubicBezTo>
                      <a:cubicBezTo>
                        <a:pt x="-8" y="896"/>
                        <a:pt x="-1" y="925"/>
                        <a:pt x="18" y="923"/>
                      </a:cubicBezTo>
                      <a:cubicBezTo>
                        <a:pt x="322" y="883"/>
                        <a:pt x="641" y="874"/>
                        <a:pt x="949" y="873"/>
                      </a:cubicBezTo>
                      <a:cubicBezTo>
                        <a:pt x="1649" y="870"/>
                        <a:pt x="2352" y="935"/>
                        <a:pt x="3037" y="1085"/>
                      </a:cubicBezTo>
                      <a:cubicBezTo>
                        <a:pt x="2804" y="1084"/>
                        <a:pt x="2572" y="1133"/>
                        <a:pt x="2351" y="1200"/>
                      </a:cubicBezTo>
                      <a:cubicBezTo>
                        <a:pt x="2110" y="1274"/>
                        <a:pt x="1877" y="1372"/>
                        <a:pt x="1654" y="1488"/>
                      </a:cubicBezTo>
                      <a:cubicBezTo>
                        <a:pt x="1608" y="1512"/>
                        <a:pt x="1563" y="1536"/>
                        <a:pt x="1518" y="1562"/>
                      </a:cubicBezTo>
                      <a:cubicBezTo>
                        <a:pt x="1502" y="1572"/>
                        <a:pt x="1516" y="1598"/>
                        <a:pt x="1533" y="1589"/>
                      </a:cubicBezTo>
                      <a:cubicBezTo>
                        <a:pt x="1649" y="1519"/>
                        <a:pt x="1772" y="1460"/>
                        <a:pt x="1895" y="1405"/>
                      </a:cubicBezTo>
                      <a:cubicBezTo>
                        <a:pt x="2161" y="1285"/>
                        <a:pt x="2441" y="1188"/>
                        <a:pt x="2730" y="1141"/>
                      </a:cubicBezTo>
                      <a:cubicBezTo>
                        <a:pt x="2891" y="1115"/>
                        <a:pt x="3055" y="1106"/>
                        <a:pt x="3217" y="1127"/>
                      </a:cubicBezTo>
                      <a:cubicBezTo>
                        <a:pt x="3644" y="1231"/>
                        <a:pt x="4062" y="1371"/>
                        <a:pt x="4461" y="1557"/>
                      </a:cubicBezTo>
                      <a:cubicBezTo>
                        <a:pt x="4478" y="1565"/>
                        <a:pt x="4494" y="1539"/>
                        <a:pt x="4477" y="1531"/>
                      </a:cubicBezTo>
                      <a:cubicBezTo>
                        <a:pt x="4193" y="1399"/>
                        <a:pt x="3901" y="1290"/>
                        <a:pt x="3602" y="1200"/>
                      </a:cubicBezTo>
                      <a:cubicBezTo>
                        <a:pt x="3601" y="1200"/>
                        <a:pt x="3601" y="1199"/>
                        <a:pt x="3600" y="1199"/>
                      </a:cubicBezTo>
                      <a:cubicBezTo>
                        <a:pt x="3159" y="1010"/>
                        <a:pt x="2787" y="664"/>
                        <a:pt x="2541" y="254"/>
                      </a:cubicBezTo>
                      <a:cubicBezTo>
                        <a:pt x="2523" y="224"/>
                        <a:pt x="2505" y="194"/>
                        <a:pt x="2490" y="163"/>
                      </a:cubicBezTo>
                      <a:cubicBezTo>
                        <a:pt x="2482" y="146"/>
                        <a:pt x="2455" y="161"/>
                        <a:pt x="2464" y="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5"/>
                <p:cNvSpPr/>
                <p:nvPr/>
              </p:nvSpPr>
              <p:spPr>
                <a:xfrm>
                  <a:off x="5353807" y="4326325"/>
                  <a:ext cx="179603" cy="31674"/>
                </a:xfrm>
                <a:custGeom>
                  <a:rect b="b" l="l" r="r" t="t"/>
                  <a:pathLst>
                    <a:path extrusionOk="0" h="97" w="550">
                      <a:moveTo>
                        <a:pt x="10" y="21"/>
                      </a:moveTo>
                      <a:cubicBezTo>
                        <a:pt x="69" y="18"/>
                        <a:pt x="129" y="21"/>
                        <a:pt x="188" y="26"/>
                      </a:cubicBezTo>
                      <a:cubicBezTo>
                        <a:pt x="306" y="35"/>
                        <a:pt x="425" y="54"/>
                        <a:pt x="536" y="96"/>
                      </a:cubicBezTo>
                      <a:cubicBezTo>
                        <a:pt x="548" y="101"/>
                        <a:pt x="556" y="82"/>
                        <a:pt x="544" y="78"/>
                      </a:cubicBezTo>
                      <a:cubicBezTo>
                        <a:pt x="432" y="35"/>
                        <a:pt x="311" y="15"/>
                        <a:pt x="191" y="6"/>
                      </a:cubicBezTo>
                      <a:cubicBezTo>
                        <a:pt x="130" y="1"/>
                        <a:pt x="69" y="-1"/>
                        <a:pt x="8" y="1"/>
                      </a:cubicBezTo>
                      <a:cubicBezTo>
                        <a:pt x="-5" y="1"/>
                        <a:pt x="-3" y="21"/>
                        <a:pt x="10" y="20"/>
                      </a:cubicBezTo>
                      <a:lnTo>
                        <a:pt x="10" y="20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299" name="Google Shape;1299;p5"/>
                <p:cNvSpPr/>
                <p:nvPr/>
              </p:nvSpPr>
              <p:spPr>
                <a:xfrm>
                  <a:off x="5408014" y="4224771"/>
                  <a:ext cx="135192" cy="108085"/>
                </a:xfrm>
                <a:custGeom>
                  <a:rect b="b" l="l" r="r" t="t"/>
                  <a:pathLst>
                    <a:path extrusionOk="0" h="331" w="414">
                      <a:moveTo>
                        <a:pt x="3" y="18"/>
                      </a:moveTo>
                      <a:cubicBezTo>
                        <a:pt x="119" y="109"/>
                        <a:pt x="234" y="200"/>
                        <a:pt x="349" y="291"/>
                      </a:cubicBezTo>
                      <a:cubicBezTo>
                        <a:pt x="365" y="304"/>
                        <a:pt x="381" y="316"/>
                        <a:pt x="398" y="329"/>
                      </a:cubicBezTo>
                      <a:cubicBezTo>
                        <a:pt x="408" y="337"/>
                        <a:pt x="420" y="322"/>
                        <a:pt x="410" y="314"/>
                      </a:cubicBezTo>
                      <a:cubicBezTo>
                        <a:pt x="295" y="223"/>
                        <a:pt x="180" y="132"/>
                        <a:pt x="65" y="41"/>
                      </a:cubicBezTo>
                      <a:cubicBezTo>
                        <a:pt x="48" y="28"/>
                        <a:pt x="32" y="15"/>
                        <a:pt x="16" y="2"/>
                      </a:cubicBezTo>
                      <a:cubicBezTo>
                        <a:pt x="6" y="-6"/>
                        <a:pt x="-7" y="10"/>
                        <a:pt x="3" y="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00" name="Google Shape;1300;p5"/>
                <p:cNvSpPr/>
                <p:nvPr/>
              </p:nvSpPr>
              <p:spPr>
                <a:xfrm>
                  <a:off x="5492264" y="4150973"/>
                  <a:ext cx="70861" cy="169474"/>
                </a:xfrm>
                <a:custGeom>
                  <a:rect b="b" l="l" r="r" t="t"/>
                  <a:pathLst>
                    <a:path extrusionOk="0" h="519" w="217">
                      <a:moveTo>
                        <a:pt x="20" y="8"/>
                      </a:moveTo>
                      <a:cubicBezTo>
                        <a:pt x="32" y="66"/>
                        <a:pt x="48" y="124"/>
                        <a:pt x="66" y="180"/>
                      </a:cubicBezTo>
                      <a:cubicBezTo>
                        <a:pt x="103" y="293"/>
                        <a:pt x="149" y="404"/>
                        <a:pt x="215" y="502"/>
                      </a:cubicBezTo>
                      <a:cubicBezTo>
                        <a:pt x="223" y="513"/>
                        <a:pt x="207" y="525"/>
                        <a:pt x="199" y="514"/>
                      </a:cubicBezTo>
                      <a:cubicBezTo>
                        <a:pt x="132" y="415"/>
                        <a:pt x="85" y="302"/>
                        <a:pt x="48" y="188"/>
                      </a:cubicBezTo>
                      <a:cubicBezTo>
                        <a:pt x="29" y="130"/>
                        <a:pt x="12" y="70"/>
                        <a:pt x="0" y="10"/>
                      </a:cubicBezTo>
                      <a:cubicBezTo>
                        <a:pt x="-3" y="-2"/>
                        <a:pt x="17" y="-5"/>
                        <a:pt x="20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01" name="Google Shape;1301;p5"/>
                <p:cNvSpPr/>
                <p:nvPr/>
              </p:nvSpPr>
              <p:spPr>
                <a:xfrm>
                  <a:off x="5389401" y="4187219"/>
                  <a:ext cx="198542" cy="192985"/>
                </a:xfrm>
                <a:custGeom>
                  <a:rect b="b" l="l" r="r" t="t"/>
                  <a:pathLst>
                    <a:path extrusionOk="0" h="591" w="608">
                      <a:moveTo>
                        <a:pt x="463" y="0"/>
                      </a:moveTo>
                      <a:cubicBezTo>
                        <a:pt x="403" y="1"/>
                        <a:pt x="467" y="290"/>
                        <a:pt x="467" y="290"/>
                      </a:cubicBezTo>
                      <a:cubicBezTo>
                        <a:pt x="467" y="290"/>
                        <a:pt x="314" y="-17"/>
                        <a:pt x="235" y="17"/>
                      </a:cubicBezTo>
                      <a:cubicBezTo>
                        <a:pt x="156" y="51"/>
                        <a:pt x="384" y="376"/>
                        <a:pt x="384" y="376"/>
                      </a:cubicBezTo>
                      <a:cubicBezTo>
                        <a:pt x="384" y="376"/>
                        <a:pt x="16" y="229"/>
                        <a:pt x="0" y="314"/>
                      </a:cubicBezTo>
                      <a:cubicBezTo>
                        <a:pt x="-15" y="399"/>
                        <a:pt x="320" y="476"/>
                        <a:pt x="320" y="476"/>
                      </a:cubicBezTo>
                      <a:cubicBezTo>
                        <a:pt x="320" y="476"/>
                        <a:pt x="24" y="481"/>
                        <a:pt x="37" y="540"/>
                      </a:cubicBezTo>
                      <a:cubicBezTo>
                        <a:pt x="49" y="598"/>
                        <a:pt x="450" y="590"/>
                        <a:pt x="450" y="590"/>
                      </a:cubicBezTo>
                      <a:lnTo>
                        <a:pt x="529" y="490"/>
                      </a:lnTo>
                      <a:lnTo>
                        <a:pt x="608" y="391"/>
                      </a:lnTo>
                      <a:cubicBezTo>
                        <a:pt x="608" y="391"/>
                        <a:pt x="523" y="-1"/>
                        <a:pt x="4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5"/>
                <p:cNvSpPr/>
                <p:nvPr/>
              </p:nvSpPr>
              <p:spPr>
                <a:xfrm>
                  <a:off x="5333234" y="4309345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99" y="13"/>
                      </a:moveTo>
                      <a:cubicBezTo>
                        <a:pt x="126" y="34"/>
                        <a:pt x="130" y="73"/>
                        <a:pt x="109" y="99"/>
                      </a:cubicBezTo>
                      <a:cubicBezTo>
                        <a:pt x="88" y="126"/>
                        <a:pt x="50" y="130"/>
                        <a:pt x="23" y="109"/>
                      </a:cubicBezTo>
                      <a:cubicBezTo>
                        <a:pt x="-4" y="88"/>
                        <a:pt x="-8" y="50"/>
                        <a:pt x="13" y="23"/>
                      </a:cubicBezTo>
                      <a:cubicBezTo>
                        <a:pt x="34" y="-3"/>
                        <a:pt x="72" y="-8"/>
                        <a:pt x="99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5"/>
                <p:cNvSpPr/>
                <p:nvPr/>
              </p:nvSpPr>
              <p:spPr>
                <a:xfrm>
                  <a:off x="5346622" y="4309345"/>
                  <a:ext cx="26777" cy="40164"/>
                </a:xfrm>
                <a:custGeom>
                  <a:rect b="b" l="l" r="r" t="t"/>
                  <a:pathLst>
                    <a:path extrusionOk="0" h="123" w="82">
                      <a:moveTo>
                        <a:pt x="0" y="4"/>
                      </a:moveTo>
                      <a:cubicBezTo>
                        <a:pt x="8" y="6"/>
                        <a:pt x="15" y="9"/>
                        <a:pt x="21" y="14"/>
                      </a:cubicBezTo>
                      <a:cubicBezTo>
                        <a:pt x="48" y="35"/>
                        <a:pt x="52" y="74"/>
                        <a:pt x="32" y="100"/>
                      </a:cubicBezTo>
                      <a:cubicBezTo>
                        <a:pt x="24" y="110"/>
                        <a:pt x="14" y="117"/>
                        <a:pt x="3" y="120"/>
                      </a:cubicBezTo>
                      <a:cubicBezTo>
                        <a:pt x="26" y="127"/>
                        <a:pt x="52" y="120"/>
                        <a:pt x="68" y="99"/>
                      </a:cubicBezTo>
                      <a:cubicBezTo>
                        <a:pt x="89" y="73"/>
                        <a:pt x="85" y="34"/>
                        <a:pt x="58" y="13"/>
                      </a:cubicBezTo>
                      <a:cubicBezTo>
                        <a:pt x="41" y="0"/>
                        <a:pt x="19" y="-3"/>
                        <a:pt x="0" y="4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04" name="Google Shape;1304;p5"/>
                <p:cNvSpPr/>
                <p:nvPr/>
              </p:nvSpPr>
              <p:spPr>
                <a:xfrm>
                  <a:off x="5388421" y="4207791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99" y="13"/>
                      </a:moveTo>
                      <a:cubicBezTo>
                        <a:pt x="126" y="34"/>
                        <a:pt x="130" y="73"/>
                        <a:pt x="109" y="99"/>
                      </a:cubicBezTo>
                      <a:cubicBezTo>
                        <a:pt x="88" y="126"/>
                        <a:pt x="50" y="130"/>
                        <a:pt x="23" y="109"/>
                      </a:cubicBezTo>
                      <a:cubicBezTo>
                        <a:pt x="-4" y="88"/>
                        <a:pt x="-8" y="50"/>
                        <a:pt x="13" y="23"/>
                      </a:cubicBezTo>
                      <a:cubicBezTo>
                        <a:pt x="34" y="-3"/>
                        <a:pt x="72" y="-8"/>
                        <a:pt x="99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05" name="Google Shape;1305;p5"/>
                <p:cNvSpPr/>
                <p:nvPr/>
              </p:nvSpPr>
              <p:spPr>
                <a:xfrm>
                  <a:off x="5401810" y="4207791"/>
                  <a:ext cx="26777" cy="40164"/>
                </a:xfrm>
                <a:custGeom>
                  <a:rect b="b" l="l" r="r" t="t"/>
                  <a:pathLst>
                    <a:path extrusionOk="0" h="123" w="82">
                      <a:moveTo>
                        <a:pt x="0" y="3"/>
                      </a:moveTo>
                      <a:cubicBezTo>
                        <a:pt x="8" y="5"/>
                        <a:pt x="15" y="9"/>
                        <a:pt x="21" y="14"/>
                      </a:cubicBezTo>
                      <a:cubicBezTo>
                        <a:pt x="48" y="35"/>
                        <a:pt x="52" y="74"/>
                        <a:pt x="31" y="100"/>
                      </a:cubicBezTo>
                      <a:cubicBezTo>
                        <a:pt x="24" y="110"/>
                        <a:pt x="14" y="116"/>
                        <a:pt x="3" y="120"/>
                      </a:cubicBezTo>
                      <a:cubicBezTo>
                        <a:pt x="26" y="127"/>
                        <a:pt x="52" y="119"/>
                        <a:pt x="68" y="99"/>
                      </a:cubicBezTo>
                      <a:cubicBezTo>
                        <a:pt x="89" y="73"/>
                        <a:pt x="85" y="34"/>
                        <a:pt x="58" y="13"/>
                      </a:cubicBezTo>
                      <a:cubicBezTo>
                        <a:pt x="41" y="0"/>
                        <a:pt x="19" y="-3"/>
                        <a:pt x="0" y="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06" name="Google Shape;1306;p5"/>
                <p:cNvSpPr/>
                <p:nvPr/>
              </p:nvSpPr>
              <p:spPr>
                <a:xfrm>
                  <a:off x="5475284" y="4129748"/>
                  <a:ext cx="39839" cy="39838"/>
                </a:xfrm>
                <a:custGeom>
                  <a:rect b="b" l="l" r="r" t="t"/>
                  <a:pathLst>
                    <a:path extrusionOk="0" h="122" w="122">
                      <a:moveTo>
                        <a:pt x="99" y="13"/>
                      </a:moveTo>
                      <a:cubicBezTo>
                        <a:pt x="125" y="34"/>
                        <a:pt x="130" y="72"/>
                        <a:pt x="109" y="99"/>
                      </a:cubicBezTo>
                      <a:cubicBezTo>
                        <a:pt x="88" y="125"/>
                        <a:pt x="50" y="130"/>
                        <a:pt x="23" y="109"/>
                      </a:cubicBezTo>
                      <a:cubicBezTo>
                        <a:pt x="-3" y="88"/>
                        <a:pt x="-8" y="50"/>
                        <a:pt x="13" y="23"/>
                      </a:cubicBezTo>
                      <a:cubicBezTo>
                        <a:pt x="34" y="-4"/>
                        <a:pt x="72" y="-8"/>
                        <a:pt x="99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07" name="Google Shape;1307;p5"/>
                <p:cNvSpPr/>
                <p:nvPr/>
              </p:nvSpPr>
              <p:spPr>
                <a:xfrm>
                  <a:off x="5488672" y="4129748"/>
                  <a:ext cx="26451" cy="39838"/>
                </a:xfrm>
                <a:custGeom>
                  <a:rect b="b" l="l" r="r" t="t"/>
                  <a:pathLst>
                    <a:path extrusionOk="0" h="122" w="81">
                      <a:moveTo>
                        <a:pt x="0" y="3"/>
                      </a:moveTo>
                      <a:cubicBezTo>
                        <a:pt x="7" y="5"/>
                        <a:pt x="15" y="9"/>
                        <a:pt x="21" y="14"/>
                      </a:cubicBezTo>
                      <a:cubicBezTo>
                        <a:pt x="48" y="35"/>
                        <a:pt x="52" y="73"/>
                        <a:pt x="31" y="100"/>
                      </a:cubicBezTo>
                      <a:cubicBezTo>
                        <a:pt x="24" y="110"/>
                        <a:pt x="14" y="116"/>
                        <a:pt x="3" y="120"/>
                      </a:cubicBezTo>
                      <a:cubicBezTo>
                        <a:pt x="26" y="126"/>
                        <a:pt x="52" y="119"/>
                        <a:pt x="68" y="99"/>
                      </a:cubicBezTo>
                      <a:cubicBezTo>
                        <a:pt x="89" y="72"/>
                        <a:pt x="84" y="34"/>
                        <a:pt x="58" y="13"/>
                      </a:cubicBezTo>
                      <a:cubicBezTo>
                        <a:pt x="41" y="-1"/>
                        <a:pt x="19" y="-3"/>
                        <a:pt x="0" y="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5"/>
                <p:cNvSpPr/>
                <p:nvPr/>
              </p:nvSpPr>
              <p:spPr>
                <a:xfrm>
                  <a:off x="5535696" y="4315876"/>
                  <a:ext cx="112986" cy="103187"/>
                </a:xfrm>
                <a:custGeom>
                  <a:rect b="b" l="l" r="r" t="t"/>
                  <a:pathLst>
                    <a:path extrusionOk="0" h="316" w="346">
                      <a:moveTo>
                        <a:pt x="2" y="196"/>
                      </a:moveTo>
                      <a:cubicBezTo>
                        <a:pt x="2" y="196"/>
                        <a:pt x="231" y="398"/>
                        <a:pt x="325" y="278"/>
                      </a:cubicBezTo>
                      <a:cubicBezTo>
                        <a:pt x="420" y="159"/>
                        <a:pt x="157" y="0"/>
                        <a:pt x="157" y="0"/>
                      </a:cubicBezTo>
                      <a:cubicBezTo>
                        <a:pt x="157" y="0"/>
                        <a:pt x="-21" y="-3"/>
                        <a:pt x="2" y="1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p5"/>
                <p:cNvSpPr/>
                <p:nvPr/>
              </p:nvSpPr>
              <p:spPr>
                <a:xfrm>
                  <a:off x="5558228" y="4315876"/>
                  <a:ext cx="90454" cy="103187"/>
                </a:xfrm>
                <a:custGeom>
                  <a:rect b="b" l="l" r="r" t="t"/>
                  <a:pathLst>
                    <a:path extrusionOk="0" h="316" w="277">
                      <a:moveTo>
                        <a:pt x="88" y="0"/>
                      </a:moveTo>
                      <a:cubicBezTo>
                        <a:pt x="88" y="0"/>
                        <a:pt x="42" y="-1"/>
                        <a:pt x="0" y="25"/>
                      </a:cubicBezTo>
                      <a:cubicBezTo>
                        <a:pt x="4" y="25"/>
                        <a:pt x="6" y="25"/>
                        <a:pt x="6" y="25"/>
                      </a:cubicBezTo>
                      <a:cubicBezTo>
                        <a:pt x="6" y="25"/>
                        <a:pt x="268" y="183"/>
                        <a:pt x="174" y="303"/>
                      </a:cubicBezTo>
                      <a:cubicBezTo>
                        <a:pt x="170" y="307"/>
                        <a:pt x="166" y="311"/>
                        <a:pt x="162" y="315"/>
                      </a:cubicBezTo>
                      <a:cubicBezTo>
                        <a:pt x="198" y="318"/>
                        <a:pt x="232" y="309"/>
                        <a:pt x="256" y="278"/>
                      </a:cubicBezTo>
                      <a:cubicBezTo>
                        <a:pt x="351" y="158"/>
                        <a:pt x="88" y="0"/>
                        <a:pt x="88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10" name="Google Shape;1310;p5"/>
                <p:cNvSpPr/>
                <p:nvPr/>
              </p:nvSpPr>
              <p:spPr>
                <a:xfrm>
                  <a:off x="5076565" y="4690417"/>
                  <a:ext cx="154785" cy="99921"/>
                </a:xfrm>
                <a:custGeom>
                  <a:rect b="b" l="l" r="r" t="t"/>
                  <a:pathLst>
                    <a:path extrusionOk="0" h="306" w="474">
                      <a:moveTo>
                        <a:pt x="18" y="303"/>
                      </a:moveTo>
                      <a:cubicBezTo>
                        <a:pt x="61" y="263"/>
                        <a:pt x="109" y="226"/>
                        <a:pt x="157" y="191"/>
                      </a:cubicBezTo>
                      <a:cubicBezTo>
                        <a:pt x="252" y="122"/>
                        <a:pt x="355" y="59"/>
                        <a:pt x="467" y="19"/>
                      </a:cubicBezTo>
                      <a:cubicBezTo>
                        <a:pt x="479" y="15"/>
                        <a:pt x="473" y="-4"/>
                        <a:pt x="461" y="0"/>
                      </a:cubicBezTo>
                      <a:cubicBezTo>
                        <a:pt x="347" y="40"/>
                        <a:pt x="243" y="104"/>
                        <a:pt x="146" y="175"/>
                      </a:cubicBezTo>
                      <a:cubicBezTo>
                        <a:pt x="97" y="211"/>
                        <a:pt x="48" y="249"/>
                        <a:pt x="3" y="290"/>
                      </a:cubicBezTo>
                      <a:cubicBezTo>
                        <a:pt x="-7" y="299"/>
                        <a:pt x="8" y="312"/>
                        <a:pt x="17" y="303"/>
                      </a:cubicBezTo>
                      <a:lnTo>
                        <a:pt x="17" y="303"/>
                      </a:lnTo>
                      <a:lnTo>
                        <a:pt x="18" y="30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11" name="Google Shape;1311;p5"/>
                <p:cNvSpPr/>
                <p:nvPr/>
              </p:nvSpPr>
              <p:spPr>
                <a:xfrm>
                  <a:off x="5052400" y="4664947"/>
                  <a:ext cx="170133" cy="12735"/>
                </a:xfrm>
                <a:custGeom>
                  <a:rect b="b" l="l" r="r" t="t"/>
                  <a:pathLst>
                    <a:path extrusionOk="0" h="39" w="521">
                      <a:moveTo>
                        <a:pt x="9" y="39"/>
                      </a:moveTo>
                      <a:cubicBezTo>
                        <a:pt x="156" y="34"/>
                        <a:pt x="302" y="28"/>
                        <a:pt x="449" y="22"/>
                      </a:cubicBezTo>
                      <a:cubicBezTo>
                        <a:pt x="470" y="22"/>
                        <a:pt x="490" y="21"/>
                        <a:pt x="511" y="20"/>
                      </a:cubicBezTo>
                      <a:cubicBezTo>
                        <a:pt x="524" y="20"/>
                        <a:pt x="523" y="0"/>
                        <a:pt x="510" y="0"/>
                      </a:cubicBezTo>
                      <a:cubicBezTo>
                        <a:pt x="364" y="6"/>
                        <a:pt x="217" y="11"/>
                        <a:pt x="71" y="17"/>
                      </a:cubicBezTo>
                      <a:cubicBezTo>
                        <a:pt x="50" y="18"/>
                        <a:pt x="29" y="19"/>
                        <a:pt x="8" y="19"/>
                      </a:cubicBezTo>
                      <a:cubicBezTo>
                        <a:pt x="-4" y="20"/>
                        <a:pt x="-4" y="40"/>
                        <a:pt x="9" y="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12" name="Google Shape;1312;p5"/>
                <p:cNvSpPr/>
                <p:nvPr/>
              </p:nvSpPr>
              <p:spPr>
                <a:xfrm>
                  <a:off x="5068074" y="4560454"/>
                  <a:ext cx="161316" cy="88166"/>
                </a:xfrm>
                <a:custGeom>
                  <a:rect b="b" l="l" r="r" t="t"/>
                  <a:pathLst>
                    <a:path extrusionOk="0" h="270" w="494">
                      <a:moveTo>
                        <a:pt x="17" y="2"/>
                      </a:moveTo>
                      <a:cubicBezTo>
                        <a:pt x="63" y="38"/>
                        <a:pt x="113" y="71"/>
                        <a:pt x="164" y="103"/>
                      </a:cubicBezTo>
                      <a:cubicBezTo>
                        <a:pt x="265" y="165"/>
                        <a:pt x="372" y="220"/>
                        <a:pt x="486" y="251"/>
                      </a:cubicBezTo>
                      <a:cubicBezTo>
                        <a:pt x="499" y="254"/>
                        <a:pt x="494" y="273"/>
                        <a:pt x="482" y="270"/>
                      </a:cubicBezTo>
                      <a:cubicBezTo>
                        <a:pt x="366" y="238"/>
                        <a:pt x="257" y="183"/>
                        <a:pt x="155" y="120"/>
                      </a:cubicBezTo>
                      <a:cubicBezTo>
                        <a:pt x="103" y="88"/>
                        <a:pt x="51" y="54"/>
                        <a:pt x="3" y="16"/>
                      </a:cubicBezTo>
                      <a:cubicBezTo>
                        <a:pt x="-7" y="8"/>
                        <a:pt x="7" y="-6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13" name="Google Shape;1313;p5"/>
                <p:cNvSpPr/>
                <p:nvPr/>
              </p:nvSpPr>
              <p:spPr>
                <a:xfrm>
                  <a:off x="5073626" y="4558168"/>
                  <a:ext cx="175357" cy="226619"/>
                </a:xfrm>
                <a:custGeom>
                  <a:rect b="b" l="l" r="r" t="t"/>
                  <a:pathLst>
                    <a:path extrusionOk="0" h="694" w="537">
                      <a:moveTo>
                        <a:pt x="164" y="4"/>
                      </a:moveTo>
                      <a:cubicBezTo>
                        <a:pt x="119" y="43"/>
                        <a:pt x="355" y="222"/>
                        <a:pt x="355" y="222"/>
                      </a:cubicBezTo>
                      <a:cubicBezTo>
                        <a:pt x="355" y="222"/>
                        <a:pt x="40" y="88"/>
                        <a:pt x="2" y="165"/>
                      </a:cubicBezTo>
                      <a:cubicBezTo>
                        <a:pt x="-35" y="243"/>
                        <a:pt x="348" y="341"/>
                        <a:pt x="348" y="341"/>
                      </a:cubicBezTo>
                      <a:cubicBezTo>
                        <a:pt x="348" y="341"/>
                        <a:pt x="-27" y="469"/>
                        <a:pt x="16" y="543"/>
                      </a:cubicBezTo>
                      <a:cubicBezTo>
                        <a:pt x="60" y="617"/>
                        <a:pt x="364" y="459"/>
                        <a:pt x="364" y="459"/>
                      </a:cubicBezTo>
                      <a:cubicBezTo>
                        <a:pt x="364" y="459"/>
                        <a:pt x="143" y="655"/>
                        <a:pt x="190" y="691"/>
                      </a:cubicBezTo>
                      <a:cubicBezTo>
                        <a:pt x="238" y="727"/>
                        <a:pt x="537" y="460"/>
                        <a:pt x="537" y="460"/>
                      </a:cubicBezTo>
                      <a:lnTo>
                        <a:pt x="533" y="334"/>
                      </a:lnTo>
                      <a:lnTo>
                        <a:pt x="528" y="207"/>
                      </a:lnTo>
                      <a:cubicBezTo>
                        <a:pt x="528" y="207"/>
                        <a:pt x="208" y="-36"/>
                        <a:pt x="164" y="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p5"/>
                <p:cNvSpPr/>
                <p:nvPr/>
              </p:nvSpPr>
              <p:spPr>
                <a:xfrm>
                  <a:off x="5056972" y="4769113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59" y="0"/>
                      </a:moveTo>
                      <a:cubicBezTo>
                        <a:pt x="93" y="-1"/>
                        <a:pt x="121" y="25"/>
                        <a:pt x="122" y="59"/>
                      </a:cubicBezTo>
                      <a:cubicBezTo>
                        <a:pt x="124" y="93"/>
                        <a:pt x="97" y="122"/>
                        <a:pt x="64" y="123"/>
                      </a:cubicBezTo>
                      <a:cubicBezTo>
                        <a:pt x="30" y="124"/>
                        <a:pt x="1" y="98"/>
                        <a:pt x="0" y="64"/>
                      </a:cubicBezTo>
                      <a:cubicBezTo>
                        <a:pt x="-1" y="30"/>
                        <a:pt x="25" y="2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p5"/>
                <p:cNvSpPr/>
                <p:nvPr/>
              </p:nvSpPr>
              <p:spPr>
                <a:xfrm>
                  <a:off x="5059911" y="4769113"/>
                  <a:ext cx="37227" cy="38205"/>
                </a:xfrm>
                <a:custGeom>
                  <a:rect b="b" l="l" r="r" t="t"/>
                  <a:pathLst>
                    <a:path extrusionOk="0" h="117" w="114">
                      <a:moveTo>
                        <a:pt x="0" y="30"/>
                      </a:moveTo>
                      <a:cubicBezTo>
                        <a:pt x="7" y="27"/>
                        <a:pt x="15" y="25"/>
                        <a:pt x="23" y="25"/>
                      </a:cubicBezTo>
                      <a:cubicBezTo>
                        <a:pt x="57" y="24"/>
                        <a:pt x="85" y="50"/>
                        <a:pt x="86" y="84"/>
                      </a:cubicBezTo>
                      <a:cubicBezTo>
                        <a:pt x="87" y="96"/>
                        <a:pt x="84" y="108"/>
                        <a:pt x="78" y="117"/>
                      </a:cubicBezTo>
                      <a:cubicBezTo>
                        <a:pt x="100" y="107"/>
                        <a:pt x="114" y="85"/>
                        <a:pt x="114" y="59"/>
                      </a:cubicBezTo>
                      <a:cubicBezTo>
                        <a:pt x="112" y="25"/>
                        <a:pt x="84" y="-1"/>
                        <a:pt x="50" y="0"/>
                      </a:cubicBezTo>
                      <a:cubicBezTo>
                        <a:pt x="28" y="1"/>
                        <a:pt x="10" y="13"/>
                        <a:pt x="0" y="3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16" name="Google Shape;1316;p5"/>
                <p:cNvSpPr/>
                <p:nvPr/>
              </p:nvSpPr>
              <p:spPr>
                <a:xfrm>
                  <a:off x="5032807" y="4656130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59" y="0"/>
                      </a:moveTo>
                      <a:cubicBezTo>
                        <a:pt x="93" y="-1"/>
                        <a:pt x="122" y="25"/>
                        <a:pt x="123" y="59"/>
                      </a:cubicBezTo>
                      <a:cubicBezTo>
                        <a:pt x="124" y="93"/>
                        <a:pt x="98" y="121"/>
                        <a:pt x="64" y="122"/>
                      </a:cubicBezTo>
                      <a:cubicBezTo>
                        <a:pt x="30" y="124"/>
                        <a:pt x="2" y="98"/>
                        <a:pt x="0" y="64"/>
                      </a:cubicBezTo>
                      <a:cubicBezTo>
                        <a:pt x="-1" y="31"/>
                        <a:pt x="25" y="1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p5"/>
                <p:cNvSpPr/>
                <p:nvPr/>
              </p:nvSpPr>
              <p:spPr>
                <a:xfrm>
                  <a:off x="5035746" y="4656130"/>
                  <a:ext cx="37227" cy="38205"/>
                </a:xfrm>
                <a:custGeom>
                  <a:rect b="b" l="l" r="r" t="t"/>
                  <a:pathLst>
                    <a:path extrusionOk="0" h="117" w="114">
                      <a:moveTo>
                        <a:pt x="0" y="30"/>
                      </a:moveTo>
                      <a:cubicBezTo>
                        <a:pt x="7" y="27"/>
                        <a:pt x="15" y="25"/>
                        <a:pt x="23" y="24"/>
                      </a:cubicBezTo>
                      <a:cubicBezTo>
                        <a:pt x="57" y="23"/>
                        <a:pt x="85" y="50"/>
                        <a:pt x="87" y="83"/>
                      </a:cubicBezTo>
                      <a:cubicBezTo>
                        <a:pt x="87" y="96"/>
                        <a:pt x="84" y="107"/>
                        <a:pt x="78" y="117"/>
                      </a:cubicBezTo>
                      <a:cubicBezTo>
                        <a:pt x="100" y="107"/>
                        <a:pt x="115" y="84"/>
                        <a:pt x="114" y="59"/>
                      </a:cubicBezTo>
                      <a:cubicBezTo>
                        <a:pt x="113" y="25"/>
                        <a:pt x="84" y="-1"/>
                        <a:pt x="50" y="0"/>
                      </a:cubicBezTo>
                      <a:cubicBezTo>
                        <a:pt x="29" y="1"/>
                        <a:pt x="10" y="13"/>
                        <a:pt x="0" y="3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18" name="Google Shape;1318;p5"/>
                <p:cNvSpPr/>
                <p:nvPr/>
              </p:nvSpPr>
              <p:spPr>
                <a:xfrm>
                  <a:off x="5048155" y="4540209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59" y="1"/>
                      </a:moveTo>
                      <a:cubicBezTo>
                        <a:pt x="93" y="-1"/>
                        <a:pt x="121" y="26"/>
                        <a:pt x="123" y="59"/>
                      </a:cubicBezTo>
                      <a:cubicBezTo>
                        <a:pt x="124" y="93"/>
                        <a:pt x="97" y="122"/>
                        <a:pt x="64" y="123"/>
                      </a:cubicBezTo>
                      <a:cubicBezTo>
                        <a:pt x="30" y="124"/>
                        <a:pt x="1" y="98"/>
                        <a:pt x="0" y="64"/>
                      </a:cubicBezTo>
                      <a:cubicBezTo>
                        <a:pt x="-1" y="30"/>
                        <a:pt x="25" y="2"/>
                        <a:pt x="59" y="0"/>
                      </a:cubicBez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5"/>
                <p:cNvSpPr/>
                <p:nvPr/>
              </p:nvSpPr>
              <p:spPr>
                <a:xfrm>
                  <a:off x="5051094" y="4540535"/>
                  <a:ext cx="37227" cy="37879"/>
                </a:xfrm>
                <a:custGeom>
                  <a:rect b="b" l="l" r="r" t="t"/>
                  <a:pathLst>
                    <a:path extrusionOk="0" h="116" w="114">
                      <a:moveTo>
                        <a:pt x="0" y="30"/>
                      </a:moveTo>
                      <a:cubicBezTo>
                        <a:pt x="7" y="26"/>
                        <a:pt x="15" y="24"/>
                        <a:pt x="23" y="24"/>
                      </a:cubicBezTo>
                      <a:cubicBezTo>
                        <a:pt x="57" y="23"/>
                        <a:pt x="85" y="49"/>
                        <a:pt x="86" y="83"/>
                      </a:cubicBezTo>
                      <a:cubicBezTo>
                        <a:pt x="87" y="95"/>
                        <a:pt x="84" y="107"/>
                        <a:pt x="78" y="116"/>
                      </a:cubicBezTo>
                      <a:cubicBezTo>
                        <a:pt x="100" y="106"/>
                        <a:pt x="115" y="84"/>
                        <a:pt x="114" y="58"/>
                      </a:cubicBezTo>
                      <a:cubicBezTo>
                        <a:pt x="112" y="25"/>
                        <a:pt x="84" y="-2"/>
                        <a:pt x="50" y="0"/>
                      </a:cubicBezTo>
                      <a:cubicBezTo>
                        <a:pt x="28" y="0"/>
                        <a:pt x="10" y="12"/>
                        <a:pt x="0" y="3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20" name="Google Shape;1320;p5"/>
                <p:cNvSpPr/>
                <p:nvPr/>
              </p:nvSpPr>
              <p:spPr>
                <a:xfrm>
                  <a:off x="5227105" y="4624456"/>
                  <a:ext cx="119517" cy="83921"/>
                </a:xfrm>
                <a:custGeom>
                  <a:rect b="b" l="l" r="r" t="t"/>
                  <a:pathLst>
                    <a:path extrusionOk="0" h="257" w="366">
                      <a:moveTo>
                        <a:pt x="67" y="257"/>
                      </a:moveTo>
                      <a:cubicBezTo>
                        <a:pt x="67" y="257"/>
                        <a:pt x="372" y="262"/>
                        <a:pt x="366" y="110"/>
                      </a:cubicBezTo>
                      <a:cubicBezTo>
                        <a:pt x="360" y="-42"/>
                        <a:pt x="58" y="8"/>
                        <a:pt x="58" y="8"/>
                      </a:cubicBezTo>
                      <a:cubicBezTo>
                        <a:pt x="58" y="8"/>
                        <a:pt x="-79" y="122"/>
                        <a:pt x="67" y="2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5"/>
                <p:cNvSpPr/>
                <p:nvPr/>
              </p:nvSpPr>
              <p:spPr>
                <a:xfrm>
                  <a:off x="5229391" y="4624456"/>
                  <a:ext cx="117231" cy="64981"/>
                </a:xfrm>
                <a:custGeom>
                  <a:rect b="b" l="l" r="r" t="t"/>
                  <a:pathLst>
                    <a:path extrusionOk="0" h="199" w="359">
                      <a:moveTo>
                        <a:pt x="51" y="8"/>
                      </a:moveTo>
                      <a:cubicBezTo>
                        <a:pt x="51" y="8"/>
                        <a:pt x="15" y="38"/>
                        <a:pt x="0" y="85"/>
                      </a:cubicBezTo>
                      <a:cubicBezTo>
                        <a:pt x="3" y="82"/>
                        <a:pt x="5" y="80"/>
                        <a:pt x="5" y="80"/>
                      </a:cubicBezTo>
                      <a:cubicBezTo>
                        <a:pt x="5" y="80"/>
                        <a:pt x="307" y="31"/>
                        <a:pt x="313" y="182"/>
                      </a:cubicBezTo>
                      <a:cubicBezTo>
                        <a:pt x="313" y="188"/>
                        <a:pt x="312" y="194"/>
                        <a:pt x="312" y="199"/>
                      </a:cubicBezTo>
                      <a:cubicBezTo>
                        <a:pt x="341" y="178"/>
                        <a:pt x="361" y="149"/>
                        <a:pt x="359" y="110"/>
                      </a:cubicBezTo>
                      <a:cubicBezTo>
                        <a:pt x="353" y="-42"/>
                        <a:pt x="51" y="8"/>
                        <a:pt x="51" y="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4150" lIns="81625" spcFirstLastPara="1" rIns="81625" wrap="square" tIns="241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22" name="Google Shape;1322;p5"/>
                <p:cNvSpPr/>
                <p:nvPr/>
              </p:nvSpPr>
              <p:spPr>
                <a:xfrm>
                  <a:off x="5889351" y="4374000"/>
                  <a:ext cx="164255" cy="82615"/>
                </a:xfrm>
                <a:custGeom>
                  <a:rect b="b" l="l" r="r" t="t"/>
                  <a:pathLst>
                    <a:path extrusionOk="0" h="253" w="503">
                      <a:moveTo>
                        <a:pt x="7" y="20"/>
                      </a:moveTo>
                      <a:cubicBezTo>
                        <a:pt x="64" y="36"/>
                        <a:pt x="121" y="56"/>
                        <a:pt x="176" y="79"/>
                      </a:cubicBezTo>
                      <a:cubicBezTo>
                        <a:pt x="285" y="123"/>
                        <a:pt x="393" y="177"/>
                        <a:pt x="486" y="251"/>
                      </a:cubicBezTo>
                      <a:cubicBezTo>
                        <a:pt x="496" y="259"/>
                        <a:pt x="509" y="243"/>
                        <a:pt x="499" y="235"/>
                      </a:cubicBezTo>
                      <a:cubicBezTo>
                        <a:pt x="405" y="160"/>
                        <a:pt x="296" y="106"/>
                        <a:pt x="184" y="61"/>
                      </a:cubicBezTo>
                      <a:cubicBezTo>
                        <a:pt x="128" y="38"/>
                        <a:pt x="70" y="17"/>
                        <a:pt x="11" y="0"/>
                      </a:cubicBezTo>
                      <a:cubicBezTo>
                        <a:pt x="-2" y="-3"/>
                        <a:pt x="-5" y="16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3" name="Google Shape;1323;p5"/>
                <p:cNvSpPr/>
                <p:nvPr/>
              </p:nvSpPr>
              <p:spPr>
                <a:xfrm>
                  <a:off x="5971641" y="4293671"/>
                  <a:ext cx="98618" cy="142045"/>
                </a:xfrm>
                <a:custGeom>
                  <a:rect b="b" l="l" r="r" t="t"/>
                  <a:pathLst>
                    <a:path extrusionOk="0" h="435" w="302">
                      <a:moveTo>
                        <a:pt x="2" y="15"/>
                      </a:moveTo>
                      <a:cubicBezTo>
                        <a:pt x="84" y="136"/>
                        <a:pt x="166" y="258"/>
                        <a:pt x="249" y="379"/>
                      </a:cubicBezTo>
                      <a:cubicBezTo>
                        <a:pt x="260" y="396"/>
                        <a:pt x="272" y="413"/>
                        <a:pt x="284" y="431"/>
                      </a:cubicBezTo>
                      <a:cubicBezTo>
                        <a:pt x="291" y="441"/>
                        <a:pt x="307" y="430"/>
                        <a:pt x="300" y="419"/>
                      </a:cubicBezTo>
                      <a:cubicBezTo>
                        <a:pt x="218" y="298"/>
                        <a:pt x="136" y="177"/>
                        <a:pt x="53" y="55"/>
                      </a:cubicBezTo>
                      <a:cubicBezTo>
                        <a:pt x="42" y="38"/>
                        <a:pt x="30" y="21"/>
                        <a:pt x="18" y="4"/>
                      </a:cubicBezTo>
                      <a:cubicBezTo>
                        <a:pt x="11" y="-7"/>
                        <a:pt x="-5" y="4"/>
                        <a:pt x="2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4" name="Google Shape;1324;p5"/>
                <p:cNvSpPr/>
                <p:nvPr/>
              </p:nvSpPr>
              <p:spPr>
                <a:xfrm>
                  <a:off x="6071893" y="4248282"/>
                  <a:ext cx="21552" cy="181230"/>
                </a:xfrm>
                <a:custGeom>
                  <a:rect b="b" l="l" r="r" t="t"/>
                  <a:pathLst>
                    <a:path extrusionOk="0" h="555" w="66">
                      <a:moveTo>
                        <a:pt x="28" y="12"/>
                      </a:moveTo>
                      <a:cubicBezTo>
                        <a:pt x="21" y="71"/>
                        <a:pt x="20" y="131"/>
                        <a:pt x="20" y="190"/>
                      </a:cubicBezTo>
                      <a:cubicBezTo>
                        <a:pt x="21" y="308"/>
                        <a:pt x="31" y="428"/>
                        <a:pt x="65" y="542"/>
                      </a:cubicBezTo>
                      <a:cubicBezTo>
                        <a:pt x="69" y="554"/>
                        <a:pt x="50" y="561"/>
                        <a:pt x="46" y="549"/>
                      </a:cubicBezTo>
                      <a:cubicBezTo>
                        <a:pt x="11" y="433"/>
                        <a:pt x="1" y="311"/>
                        <a:pt x="0" y="192"/>
                      </a:cubicBezTo>
                      <a:cubicBezTo>
                        <a:pt x="0" y="130"/>
                        <a:pt x="1" y="69"/>
                        <a:pt x="8" y="8"/>
                      </a:cubicBezTo>
                      <a:cubicBezTo>
                        <a:pt x="9" y="-5"/>
                        <a:pt x="29" y="-1"/>
                        <a:pt x="28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5" name="Google Shape;1325;p5"/>
                <p:cNvSpPr/>
                <p:nvPr/>
              </p:nvSpPr>
              <p:spPr>
                <a:xfrm>
                  <a:off x="5924618" y="4279630"/>
                  <a:ext cx="196583" cy="199516"/>
                </a:xfrm>
                <a:custGeom>
                  <a:rect b="b" l="l" r="r" t="t"/>
                  <a:pathLst>
                    <a:path extrusionOk="0" h="611" w="602">
                      <a:moveTo>
                        <a:pt x="570" y="52"/>
                      </a:moveTo>
                      <a:cubicBezTo>
                        <a:pt x="512" y="36"/>
                        <a:pt x="486" y="330"/>
                        <a:pt x="486" y="330"/>
                      </a:cubicBezTo>
                      <a:cubicBezTo>
                        <a:pt x="486" y="330"/>
                        <a:pt x="433" y="-9"/>
                        <a:pt x="347" y="0"/>
                      </a:cubicBezTo>
                      <a:cubicBezTo>
                        <a:pt x="261" y="9"/>
                        <a:pt x="381" y="387"/>
                        <a:pt x="381" y="387"/>
                      </a:cubicBezTo>
                      <a:cubicBezTo>
                        <a:pt x="381" y="387"/>
                        <a:pt x="74" y="136"/>
                        <a:pt x="34" y="212"/>
                      </a:cubicBezTo>
                      <a:cubicBezTo>
                        <a:pt x="-6" y="289"/>
                        <a:pt x="290" y="463"/>
                        <a:pt x="290" y="463"/>
                      </a:cubicBezTo>
                      <a:cubicBezTo>
                        <a:pt x="290" y="463"/>
                        <a:pt x="6" y="379"/>
                        <a:pt x="0" y="439"/>
                      </a:cubicBezTo>
                      <a:cubicBezTo>
                        <a:pt x="-5" y="498"/>
                        <a:pt x="380" y="611"/>
                        <a:pt x="380" y="611"/>
                      </a:cubicBezTo>
                      <a:lnTo>
                        <a:pt x="485" y="540"/>
                      </a:lnTo>
                      <a:lnTo>
                        <a:pt x="590" y="469"/>
                      </a:lnTo>
                      <a:cubicBezTo>
                        <a:pt x="590" y="469"/>
                        <a:pt x="627" y="69"/>
                        <a:pt x="570" y="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26" name="Google Shape;1326;p5"/>
                <p:cNvSpPr/>
                <p:nvPr/>
              </p:nvSpPr>
              <p:spPr>
                <a:xfrm>
                  <a:off x="5869104" y="4355714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112" y="27"/>
                      </a:moveTo>
                      <a:cubicBezTo>
                        <a:pt x="131" y="55"/>
                        <a:pt x="124" y="93"/>
                        <a:pt x="96" y="112"/>
                      </a:cubicBezTo>
                      <a:cubicBezTo>
                        <a:pt x="68" y="131"/>
                        <a:pt x="29" y="124"/>
                        <a:pt x="10" y="96"/>
                      </a:cubicBezTo>
                      <a:cubicBezTo>
                        <a:pt x="-9" y="68"/>
                        <a:pt x="-1" y="30"/>
                        <a:pt x="27" y="11"/>
                      </a:cubicBezTo>
                      <a:cubicBezTo>
                        <a:pt x="55" y="-8"/>
                        <a:pt x="93" y="-1"/>
                        <a:pt x="112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27" name="Google Shape;1327;p5"/>
                <p:cNvSpPr/>
                <p:nvPr/>
              </p:nvSpPr>
              <p:spPr>
                <a:xfrm>
                  <a:off x="5877921" y="4355714"/>
                  <a:ext cx="31349" cy="40164"/>
                </a:xfrm>
                <a:custGeom>
                  <a:rect b="b" l="l" r="r" t="t"/>
                  <a:pathLst>
                    <a:path extrusionOk="0" h="123" w="96">
                      <a:moveTo>
                        <a:pt x="33" y="0"/>
                      </a:moveTo>
                      <a:cubicBezTo>
                        <a:pt x="39" y="5"/>
                        <a:pt x="45" y="10"/>
                        <a:pt x="50" y="17"/>
                      </a:cubicBezTo>
                      <a:cubicBezTo>
                        <a:pt x="69" y="45"/>
                        <a:pt x="61" y="83"/>
                        <a:pt x="33" y="102"/>
                      </a:cubicBezTo>
                      <a:cubicBezTo>
                        <a:pt x="23" y="109"/>
                        <a:pt x="12" y="112"/>
                        <a:pt x="0" y="113"/>
                      </a:cubicBezTo>
                      <a:cubicBezTo>
                        <a:pt x="20" y="126"/>
                        <a:pt x="47" y="127"/>
                        <a:pt x="69" y="112"/>
                      </a:cubicBezTo>
                      <a:cubicBezTo>
                        <a:pt x="97" y="93"/>
                        <a:pt x="104" y="55"/>
                        <a:pt x="85" y="27"/>
                      </a:cubicBezTo>
                      <a:cubicBezTo>
                        <a:pt x="73" y="9"/>
                        <a:pt x="53" y="0"/>
                        <a:pt x="3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28" name="Google Shape;1328;p5"/>
                <p:cNvSpPr/>
                <p:nvPr/>
              </p:nvSpPr>
              <p:spPr>
                <a:xfrm>
                  <a:off x="5952375" y="4275385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112" y="27"/>
                      </a:moveTo>
                      <a:cubicBezTo>
                        <a:pt x="131" y="55"/>
                        <a:pt x="124" y="94"/>
                        <a:pt x="96" y="112"/>
                      </a:cubicBezTo>
                      <a:cubicBezTo>
                        <a:pt x="68" y="131"/>
                        <a:pt x="29" y="124"/>
                        <a:pt x="10" y="96"/>
                      </a:cubicBezTo>
                      <a:cubicBezTo>
                        <a:pt x="-9" y="68"/>
                        <a:pt x="-1" y="30"/>
                        <a:pt x="27" y="11"/>
                      </a:cubicBezTo>
                      <a:cubicBezTo>
                        <a:pt x="55" y="-8"/>
                        <a:pt x="93" y="-1"/>
                        <a:pt x="112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29" name="Google Shape;1329;p5"/>
                <p:cNvSpPr/>
                <p:nvPr/>
              </p:nvSpPr>
              <p:spPr>
                <a:xfrm>
                  <a:off x="5961192" y="4275712"/>
                  <a:ext cx="31349" cy="39838"/>
                </a:xfrm>
                <a:custGeom>
                  <a:rect b="b" l="l" r="r" t="t"/>
                  <a:pathLst>
                    <a:path extrusionOk="0" h="122" w="96">
                      <a:moveTo>
                        <a:pt x="33" y="0"/>
                      </a:moveTo>
                      <a:cubicBezTo>
                        <a:pt x="39" y="4"/>
                        <a:pt x="45" y="9"/>
                        <a:pt x="50" y="16"/>
                      </a:cubicBezTo>
                      <a:cubicBezTo>
                        <a:pt x="69" y="44"/>
                        <a:pt x="61" y="82"/>
                        <a:pt x="33" y="101"/>
                      </a:cubicBezTo>
                      <a:cubicBezTo>
                        <a:pt x="23" y="108"/>
                        <a:pt x="12" y="112"/>
                        <a:pt x="0" y="112"/>
                      </a:cubicBezTo>
                      <a:cubicBezTo>
                        <a:pt x="20" y="125"/>
                        <a:pt x="47" y="126"/>
                        <a:pt x="68" y="111"/>
                      </a:cubicBezTo>
                      <a:cubicBezTo>
                        <a:pt x="96" y="93"/>
                        <a:pt x="104" y="54"/>
                        <a:pt x="85" y="26"/>
                      </a:cubicBezTo>
                      <a:cubicBezTo>
                        <a:pt x="73" y="8"/>
                        <a:pt x="53" y="-1"/>
                        <a:pt x="3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p5"/>
                <p:cNvSpPr/>
                <p:nvPr/>
              </p:nvSpPr>
              <p:spPr>
                <a:xfrm>
                  <a:off x="6058831" y="4227384"/>
                  <a:ext cx="39839" cy="40164"/>
                </a:xfrm>
                <a:custGeom>
                  <a:rect b="b" l="l" r="r" t="t"/>
                  <a:pathLst>
                    <a:path extrusionOk="0" h="123" w="122">
                      <a:moveTo>
                        <a:pt x="111" y="26"/>
                      </a:moveTo>
                      <a:cubicBezTo>
                        <a:pt x="130" y="54"/>
                        <a:pt x="123" y="93"/>
                        <a:pt x="95" y="112"/>
                      </a:cubicBezTo>
                      <a:cubicBezTo>
                        <a:pt x="67" y="131"/>
                        <a:pt x="29" y="123"/>
                        <a:pt x="10" y="95"/>
                      </a:cubicBezTo>
                      <a:cubicBezTo>
                        <a:pt x="-9" y="67"/>
                        <a:pt x="-2" y="29"/>
                        <a:pt x="26" y="10"/>
                      </a:cubicBezTo>
                      <a:cubicBezTo>
                        <a:pt x="54" y="-9"/>
                        <a:pt x="92" y="-2"/>
                        <a:pt x="111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31" name="Google Shape;1331;p5"/>
                <p:cNvSpPr/>
                <p:nvPr/>
              </p:nvSpPr>
              <p:spPr>
                <a:xfrm>
                  <a:off x="6067647" y="4227384"/>
                  <a:ext cx="31022" cy="39838"/>
                </a:xfrm>
                <a:custGeom>
                  <a:rect b="b" l="l" r="r" t="t"/>
                  <a:pathLst>
                    <a:path extrusionOk="0" h="122" w="95">
                      <a:moveTo>
                        <a:pt x="32" y="0"/>
                      </a:moveTo>
                      <a:cubicBezTo>
                        <a:pt x="39" y="4"/>
                        <a:pt x="44" y="10"/>
                        <a:pt x="49" y="16"/>
                      </a:cubicBezTo>
                      <a:cubicBezTo>
                        <a:pt x="68" y="44"/>
                        <a:pt x="61" y="82"/>
                        <a:pt x="33" y="101"/>
                      </a:cubicBezTo>
                      <a:cubicBezTo>
                        <a:pt x="23" y="108"/>
                        <a:pt x="11" y="112"/>
                        <a:pt x="0" y="112"/>
                      </a:cubicBezTo>
                      <a:cubicBezTo>
                        <a:pt x="20" y="125"/>
                        <a:pt x="47" y="126"/>
                        <a:pt x="68" y="112"/>
                      </a:cubicBezTo>
                      <a:cubicBezTo>
                        <a:pt x="96" y="93"/>
                        <a:pt x="103" y="54"/>
                        <a:pt x="84" y="26"/>
                      </a:cubicBezTo>
                      <a:cubicBezTo>
                        <a:pt x="72" y="9"/>
                        <a:pt x="52" y="-1"/>
                        <a:pt x="32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p5"/>
                <p:cNvSpPr/>
                <p:nvPr/>
              </p:nvSpPr>
              <p:spPr>
                <a:xfrm>
                  <a:off x="6048708" y="4431144"/>
                  <a:ext cx="106129" cy="111024"/>
                </a:xfrm>
                <a:custGeom>
                  <a:rect b="b" l="l" r="r" t="t"/>
                  <a:pathLst>
                    <a:path extrusionOk="0" h="340" w="325">
                      <a:moveTo>
                        <a:pt x="0" y="147"/>
                      </a:moveTo>
                      <a:cubicBezTo>
                        <a:pt x="0" y="147"/>
                        <a:pt x="157" y="408"/>
                        <a:pt x="283" y="323"/>
                      </a:cubicBezTo>
                      <a:cubicBezTo>
                        <a:pt x="409" y="237"/>
                        <a:pt x="207" y="7"/>
                        <a:pt x="207" y="7"/>
                      </a:cubicBezTo>
                      <a:cubicBezTo>
                        <a:pt x="207" y="7"/>
                        <a:pt x="37" y="-49"/>
                        <a:pt x="0" y="1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33" name="Google Shape;1333;p5"/>
                <p:cNvSpPr/>
                <p:nvPr/>
              </p:nvSpPr>
              <p:spPr>
                <a:xfrm>
                  <a:off x="6085934" y="4430818"/>
                  <a:ext cx="68902" cy="111350"/>
                </a:xfrm>
                <a:custGeom>
                  <a:rect b="b" l="l" r="r" t="t"/>
                  <a:pathLst>
                    <a:path extrusionOk="0" h="341" w="211">
                      <a:moveTo>
                        <a:pt x="93" y="8"/>
                      </a:moveTo>
                      <a:cubicBezTo>
                        <a:pt x="93" y="8"/>
                        <a:pt x="48" y="-7"/>
                        <a:pt x="0" y="5"/>
                      </a:cubicBezTo>
                      <a:cubicBezTo>
                        <a:pt x="4" y="6"/>
                        <a:pt x="7" y="7"/>
                        <a:pt x="7" y="7"/>
                      </a:cubicBezTo>
                      <a:cubicBezTo>
                        <a:pt x="7" y="7"/>
                        <a:pt x="209" y="237"/>
                        <a:pt x="83" y="323"/>
                      </a:cubicBezTo>
                      <a:cubicBezTo>
                        <a:pt x="78" y="326"/>
                        <a:pt x="73" y="328"/>
                        <a:pt x="68" y="330"/>
                      </a:cubicBezTo>
                      <a:cubicBezTo>
                        <a:pt x="101" y="344"/>
                        <a:pt x="136" y="346"/>
                        <a:pt x="169" y="323"/>
                      </a:cubicBezTo>
                      <a:cubicBezTo>
                        <a:pt x="295" y="238"/>
                        <a:pt x="93" y="8"/>
                        <a:pt x="93" y="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5"/>
                <p:cNvSpPr/>
                <p:nvPr/>
              </p:nvSpPr>
              <p:spPr>
                <a:xfrm>
                  <a:off x="5625497" y="4918015"/>
                  <a:ext cx="112007" cy="146290"/>
                </a:xfrm>
                <a:custGeom>
                  <a:rect b="b" l="l" r="r" t="t"/>
                  <a:pathLst>
                    <a:path extrusionOk="0" h="448" w="343">
                      <a:moveTo>
                        <a:pt x="19" y="442"/>
                      </a:moveTo>
                      <a:cubicBezTo>
                        <a:pt x="46" y="389"/>
                        <a:pt x="77" y="338"/>
                        <a:pt x="110" y="288"/>
                      </a:cubicBezTo>
                      <a:cubicBezTo>
                        <a:pt x="175" y="190"/>
                        <a:pt x="248" y="94"/>
                        <a:pt x="339" y="18"/>
                      </a:cubicBezTo>
                      <a:cubicBezTo>
                        <a:pt x="349" y="9"/>
                        <a:pt x="336" y="-6"/>
                        <a:pt x="327" y="2"/>
                      </a:cubicBezTo>
                      <a:cubicBezTo>
                        <a:pt x="235" y="80"/>
                        <a:pt x="160" y="176"/>
                        <a:pt x="94" y="277"/>
                      </a:cubicBezTo>
                      <a:cubicBezTo>
                        <a:pt x="60" y="328"/>
                        <a:pt x="28" y="380"/>
                        <a:pt x="1" y="435"/>
                      </a:cubicBezTo>
                      <a:cubicBezTo>
                        <a:pt x="-5" y="446"/>
                        <a:pt x="13" y="454"/>
                        <a:pt x="19" y="4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5"/>
                <p:cNvSpPr/>
                <p:nvPr/>
              </p:nvSpPr>
              <p:spPr>
                <a:xfrm>
                  <a:off x="5562799" y="4897443"/>
                  <a:ext cx="157397" cy="70533"/>
                </a:xfrm>
                <a:custGeom>
                  <a:rect b="b" l="l" r="r" t="t"/>
                  <a:pathLst>
                    <a:path extrusionOk="0" h="216" w="482">
                      <a:moveTo>
                        <a:pt x="13" y="215"/>
                      </a:moveTo>
                      <a:cubicBezTo>
                        <a:pt x="148" y="157"/>
                        <a:pt x="283" y="100"/>
                        <a:pt x="419" y="43"/>
                      </a:cubicBezTo>
                      <a:cubicBezTo>
                        <a:pt x="438" y="35"/>
                        <a:pt x="457" y="27"/>
                        <a:pt x="476" y="19"/>
                      </a:cubicBezTo>
                      <a:cubicBezTo>
                        <a:pt x="488" y="14"/>
                        <a:pt x="480" y="-4"/>
                        <a:pt x="468" y="1"/>
                      </a:cubicBezTo>
                      <a:cubicBezTo>
                        <a:pt x="333" y="58"/>
                        <a:pt x="198" y="115"/>
                        <a:pt x="63" y="172"/>
                      </a:cubicBezTo>
                      <a:cubicBezTo>
                        <a:pt x="44" y="180"/>
                        <a:pt x="24" y="188"/>
                        <a:pt x="5" y="196"/>
                      </a:cubicBezTo>
                      <a:cubicBezTo>
                        <a:pt x="-6" y="201"/>
                        <a:pt x="1" y="220"/>
                        <a:pt x="13" y="2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29700" lIns="81625" spcFirstLastPara="1" rIns="81625" wrap="square" tIns="29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6" name="Google Shape;1336;p5"/>
                <p:cNvSpPr/>
                <p:nvPr/>
              </p:nvSpPr>
              <p:spPr>
                <a:xfrm>
                  <a:off x="5538308" y="4851728"/>
                  <a:ext cx="180582" cy="29715"/>
                </a:xfrm>
                <a:custGeom>
                  <a:rect b="b" l="l" r="r" t="t"/>
                  <a:pathLst>
                    <a:path extrusionOk="0" h="91" w="553">
                      <a:moveTo>
                        <a:pt x="14" y="0"/>
                      </a:moveTo>
                      <a:cubicBezTo>
                        <a:pt x="70" y="18"/>
                        <a:pt x="129" y="31"/>
                        <a:pt x="187" y="43"/>
                      </a:cubicBezTo>
                      <a:cubicBezTo>
                        <a:pt x="303" y="65"/>
                        <a:pt x="423" y="79"/>
                        <a:pt x="541" y="67"/>
                      </a:cubicBezTo>
                      <a:cubicBezTo>
                        <a:pt x="554" y="66"/>
                        <a:pt x="557" y="86"/>
                        <a:pt x="544" y="87"/>
                      </a:cubicBezTo>
                      <a:cubicBezTo>
                        <a:pt x="424" y="99"/>
                        <a:pt x="302" y="85"/>
                        <a:pt x="185" y="62"/>
                      </a:cubicBezTo>
                      <a:cubicBezTo>
                        <a:pt x="125" y="51"/>
                        <a:pt x="64" y="37"/>
                        <a:pt x="6" y="19"/>
                      </a:cubicBezTo>
                      <a:cubicBezTo>
                        <a:pt x="-6" y="15"/>
                        <a:pt x="1" y="-4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5"/>
                <p:cNvSpPr/>
                <p:nvPr/>
              </p:nvSpPr>
              <p:spPr>
                <a:xfrm>
                  <a:off x="5561493" y="4826911"/>
                  <a:ext cx="197563" cy="211598"/>
                </a:xfrm>
                <a:custGeom>
                  <a:rect b="b" l="l" r="r" t="t"/>
                  <a:pathLst>
                    <a:path extrusionOk="0" h="648" w="605">
                      <a:moveTo>
                        <a:pt x="94" y="14"/>
                      </a:moveTo>
                      <a:cubicBezTo>
                        <a:pt x="67" y="67"/>
                        <a:pt x="351" y="150"/>
                        <a:pt x="351" y="150"/>
                      </a:cubicBezTo>
                      <a:cubicBezTo>
                        <a:pt x="351" y="150"/>
                        <a:pt x="8" y="136"/>
                        <a:pt x="0" y="222"/>
                      </a:cubicBezTo>
                      <a:cubicBezTo>
                        <a:pt x="-8" y="308"/>
                        <a:pt x="386" y="264"/>
                        <a:pt x="386" y="264"/>
                      </a:cubicBezTo>
                      <a:cubicBezTo>
                        <a:pt x="386" y="264"/>
                        <a:pt x="80" y="516"/>
                        <a:pt x="147" y="570"/>
                      </a:cubicBezTo>
                      <a:cubicBezTo>
                        <a:pt x="214" y="625"/>
                        <a:pt x="443" y="368"/>
                        <a:pt x="443" y="368"/>
                      </a:cubicBezTo>
                      <a:cubicBezTo>
                        <a:pt x="443" y="368"/>
                        <a:pt x="305" y="630"/>
                        <a:pt x="362" y="647"/>
                      </a:cubicBezTo>
                      <a:cubicBezTo>
                        <a:pt x="419" y="664"/>
                        <a:pt x="605" y="309"/>
                        <a:pt x="605" y="309"/>
                      </a:cubicBezTo>
                      <a:lnTo>
                        <a:pt x="556" y="192"/>
                      </a:lnTo>
                      <a:lnTo>
                        <a:pt x="507" y="75"/>
                      </a:lnTo>
                      <a:cubicBezTo>
                        <a:pt x="507" y="75"/>
                        <a:pt x="122" y="-39"/>
                        <a:pt x="95" y="14"/>
                      </a:cubicBezTo>
                      <a:lnTo>
                        <a:pt x="94" y="1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5"/>
                <p:cNvSpPr/>
                <p:nvPr/>
              </p:nvSpPr>
              <p:spPr>
                <a:xfrm>
                  <a:off x="5606557" y="5044060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38" y="5"/>
                      </a:moveTo>
                      <a:cubicBezTo>
                        <a:pt x="69" y="-8"/>
                        <a:pt x="105" y="6"/>
                        <a:pt x="118" y="38"/>
                      </a:cubicBezTo>
                      <a:cubicBezTo>
                        <a:pt x="131" y="69"/>
                        <a:pt x="117" y="105"/>
                        <a:pt x="85" y="118"/>
                      </a:cubicBezTo>
                      <a:cubicBezTo>
                        <a:pt x="54" y="131"/>
                        <a:pt x="18" y="116"/>
                        <a:pt x="5" y="85"/>
                      </a:cubicBezTo>
                      <a:cubicBezTo>
                        <a:pt x="-8" y="54"/>
                        <a:pt x="6" y="18"/>
                        <a:pt x="38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5"/>
                <p:cNvSpPr/>
                <p:nvPr/>
              </p:nvSpPr>
              <p:spPr>
                <a:xfrm>
                  <a:off x="5606884" y="5044060"/>
                  <a:ext cx="39839" cy="34287"/>
                </a:xfrm>
                <a:custGeom>
                  <a:rect b="b" l="l" r="r" t="t"/>
                  <a:pathLst>
                    <a:path extrusionOk="0" h="105" w="122">
                      <a:moveTo>
                        <a:pt x="0" y="51"/>
                      </a:moveTo>
                      <a:cubicBezTo>
                        <a:pt x="6" y="45"/>
                        <a:pt x="12" y="41"/>
                        <a:pt x="20" y="38"/>
                      </a:cubicBezTo>
                      <a:cubicBezTo>
                        <a:pt x="51" y="24"/>
                        <a:pt x="87" y="39"/>
                        <a:pt x="100" y="70"/>
                      </a:cubicBezTo>
                      <a:cubicBezTo>
                        <a:pt x="105" y="81"/>
                        <a:pt x="106" y="93"/>
                        <a:pt x="104" y="105"/>
                      </a:cubicBezTo>
                      <a:cubicBezTo>
                        <a:pt x="121" y="87"/>
                        <a:pt x="127" y="61"/>
                        <a:pt x="117" y="38"/>
                      </a:cubicBezTo>
                      <a:cubicBezTo>
                        <a:pt x="104" y="6"/>
                        <a:pt x="68" y="-8"/>
                        <a:pt x="37" y="5"/>
                      </a:cubicBezTo>
                      <a:cubicBezTo>
                        <a:pt x="17" y="13"/>
                        <a:pt x="4" y="31"/>
                        <a:pt x="0" y="5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40" name="Google Shape;1340;p5"/>
                <p:cNvSpPr/>
                <p:nvPr/>
              </p:nvSpPr>
              <p:spPr>
                <a:xfrm>
                  <a:off x="5544186" y="4946751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37" y="5"/>
                      </a:moveTo>
                      <a:cubicBezTo>
                        <a:pt x="69" y="-8"/>
                        <a:pt x="105" y="7"/>
                        <a:pt x="118" y="38"/>
                      </a:cubicBezTo>
                      <a:cubicBezTo>
                        <a:pt x="131" y="70"/>
                        <a:pt x="116" y="105"/>
                        <a:pt x="85" y="118"/>
                      </a:cubicBezTo>
                      <a:cubicBezTo>
                        <a:pt x="54" y="131"/>
                        <a:pt x="18" y="116"/>
                        <a:pt x="5" y="85"/>
                      </a:cubicBezTo>
                      <a:cubicBezTo>
                        <a:pt x="-8" y="54"/>
                        <a:pt x="6" y="18"/>
                        <a:pt x="37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5"/>
                <p:cNvSpPr/>
                <p:nvPr/>
              </p:nvSpPr>
              <p:spPr>
                <a:xfrm>
                  <a:off x="5544513" y="4946751"/>
                  <a:ext cx="39839" cy="34287"/>
                </a:xfrm>
                <a:custGeom>
                  <a:rect b="b" l="l" r="r" t="t"/>
                  <a:pathLst>
                    <a:path extrusionOk="0" h="105" w="122">
                      <a:moveTo>
                        <a:pt x="0" y="51"/>
                      </a:moveTo>
                      <a:cubicBezTo>
                        <a:pt x="5" y="45"/>
                        <a:pt x="12" y="41"/>
                        <a:pt x="20" y="37"/>
                      </a:cubicBezTo>
                      <a:cubicBezTo>
                        <a:pt x="51" y="24"/>
                        <a:pt x="87" y="39"/>
                        <a:pt x="100" y="70"/>
                      </a:cubicBezTo>
                      <a:cubicBezTo>
                        <a:pt x="105" y="81"/>
                        <a:pt x="106" y="93"/>
                        <a:pt x="104" y="105"/>
                      </a:cubicBezTo>
                      <a:cubicBezTo>
                        <a:pt x="121" y="87"/>
                        <a:pt x="127" y="61"/>
                        <a:pt x="117" y="38"/>
                      </a:cubicBezTo>
                      <a:cubicBezTo>
                        <a:pt x="104" y="6"/>
                        <a:pt x="68" y="-8"/>
                        <a:pt x="36" y="5"/>
                      </a:cubicBezTo>
                      <a:cubicBezTo>
                        <a:pt x="17" y="13"/>
                        <a:pt x="3" y="31"/>
                        <a:pt x="0" y="5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42" name="Google Shape;1342;p5"/>
                <p:cNvSpPr/>
                <p:nvPr/>
              </p:nvSpPr>
              <p:spPr>
                <a:xfrm>
                  <a:off x="5517735" y="4833115"/>
                  <a:ext cx="39839" cy="40164"/>
                </a:xfrm>
                <a:custGeom>
                  <a:rect b="b" l="l" r="r" t="t"/>
                  <a:pathLst>
                    <a:path extrusionOk="0" h="123" w="122">
                      <a:moveTo>
                        <a:pt x="37" y="5"/>
                      </a:moveTo>
                      <a:cubicBezTo>
                        <a:pt x="68" y="-8"/>
                        <a:pt x="104" y="6"/>
                        <a:pt x="117" y="37"/>
                      </a:cubicBezTo>
                      <a:cubicBezTo>
                        <a:pt x="130" y="69"/>
                        <a:pt x="116" y="105"/>
                        <a:pt x="85" y="118"/>
                      </a:cubicBezTo>
                      <a:cubicBezTo>
                        <a:pt x="53" y="131"/>
                        <a:pt x="17" y="116"/>
                        <a:pt x="4" y="85"/>
                      </a:cubicBezTo>
                      <a:cubicBezTo>
                        <a:pt x="-9" y="54"/>
                        <a:pt x="6" y="18"/>
                        <a:pt x="37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5"/>
                <p:cNvSpPr/>
                <p:nvPr/>
              </p:nvSpPr>
              <p:spPr>
                <a:xfrm>
                  <a:off x="5517735" y="4833115"/>
                  <a:ext cx="39839" cy="33960"/>
                </a:xfrm>
                <a:custGeom>
                  <a:rect b="b" l="l" r="r" t="t"/>
                  <a:pathLst>
                    <a:path extrusionOk="0" h="104" w="122">
                      <a:moveTo>
                        <a:pt x="0" y="51"/>
                      </a:moveTo>
                      <a:cubicBezTo>
                        <a:pt x="6" y="45"/>
                        <a:pt x="12" y="41"/>
                        <a:pt x="20" y="37"/>
                      </a:cubicBezTo>
                      <a:cubicBezTo>
                        <a:pt x="51" y="24"/>
                        <a:pt x="87" y="39"/>
                        <a:pt x="100" y="70"/>
                      </a:cubicBezTo>
                      <a:cubicBezTo>
                        <a:pt x="105" y="81"/>
                        <a:pt x="106" y="93"/>
                        <a:pt x="104" y="104"/>
                      </a:cubicBezTo>
                      <a:cubicBezTo>
                        <a:pt x="121" y="87"/>
                        <a:pt x="127" y="61"/>
                        <a:pt x="117" y="37"/>
                      </a:cubicBezTo>
                      <a:cubicBezTo>
                        <a:pt x="104" y="6"/>
                        <a:pt x="68" y="-8"/>
                        <a:pt x="37" y="5"/>
                      </a:cubicBezTo>
                      <a:cubicBezTo>
                        <a:pt x="17" y="13"/>
                        <a:pt x="4" y="31"/>
                        <a:pt x="0" y="5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44" name="Google Shape;1344;p5"/>
                <p:cNvSpPr/>
                <p:nvPr/>
              </p:nvSpPr>
              <p:spPr>
                <a:xfrm>
                  <a:off x="5720524" y="4829196"/>
                  <a:ext cx="115599" cy="98615"/>
                </a:xfrm>
                <a:custGeom>
                  <a:rect b="b" l="l" r="r" t="t"/>
                  <a:pathLst>
                    <a:path extrusionOk="0" h="302" w="354">
                      <a:moveTo>
                        <a:pt x="118" y="302"/>
                      </a:moveTo>
                      <a:cubicBezTo>
                        <a:pt x="118" y="302"/>
                        <a:pt x="405" y="199"/>
                        <a:pt x="346" y="59"/>
                      </a:cubicBezTo>
                      <a:cubicBezTo>
                        <a:pt x="287" y="-82"/>
                        <a:pt x="21" y="72"/>
                        <a:pt x="21" y="72"/>
                      </a:cubicBezTo>
                      <a:cubicBezTo>
                        <a:pt x="21" y="72"/>
                        <a:pt x="-67" y="227"/>
                        <a:pt x="118" y="30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5"/>
                <p:cNvSpPr/>
                <p:nvPr/>
              </p:nvSpPr>
              <p:spPr>
                <a:xfrm>
                  <a:off x="5720850" y="4829196"/>
                  <a:ext cx="115272" cy="52899"/>
                </a:xfrm>
                <a:custGeom>
                  <a:rect b="b" l="l" r="r" t="t"/>
                  <a:pathLst>
                    <a:path extrusionOk="0" h="162" w="353">
                      <a:moveTo>
                        <a:pt x="20" y="72"/>
                      </a:moveTo>
                      <a:cubicBezTo>
                        <a:pt x="20" y="72"/>
                        <a:pt x="-3" y="112"/>
                        <a:pt x="0" y="162"/>
                      </a:cubicBezTo>
                      <a:cubicBezTo>
                        <a:pt x="1" y="158"/>
                        <a:pt x="3" y="156"/>
                        <a:pt x="3" y="156"/>
                      </a:cubicBezTo>
                      <a:cubicBezTo>
                        <a:pt x="3" y="156"/>
                        <a:pt x="268" y="2"/>
                        <a:pt x="327" y="143"/>
                      </a:cubicBezTo>
                      <a:cubicBezTo>
                        <a:pt x="329" y="148"/>
                        <a:pt x="330" y="154"/>
                        <a:pt x="332" y="159"/>
                      </a:cubicBezTo>
                      <a:cubicBezTo>
                        <a:pt x="352" y="129"/>
                        <a:pt x="360" y="95"/>
                        <a:pt x="345" y="59"/>
                      </a:cubicBezTo>
                      <a:cubicBezTo>
                        <a:pt x="286" y="-82"/>
                        <a:pt x="20" y="72"/>
                        <a:pt x="20" y="7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12075" lIns="81625" spcFirstLastPara="1" rIns="81625" wrap="square" tIns="120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46" name="Google Shape;1346;p5"/>
                <p:cNvSpPr/>
                <p:nvPr/>
              </p:nvSpPr>
              <p:spPr>
                <a:xfrm>
                  <a:off x="5402789" y="4483064"/>
                  <a:ext cx="231850" cy="165556"/>
                </a:xfrm>
                <a:custGeom>
                  <a:rect b="b" l="l" r="r" t="t"/>
                  <a:pathLst>
                    <a:path extrusionOk="0" h="507" w="710">
                      <a:moveTo>
                        <a:pt x="710" y="493"/>
                      </a:moveTo>
                      <a:cubicBezTo>
                        <a:pt x="710" y="493"/>
                        <a:pt x="299" y="638"/>
                        <a:pt x="0" y="0"/>
                      </a:cubicBezTo>
                      <a:cubicBezTo>
                        <a:pt x="0" y="0"/>
                        <a:pt x="491" y="53"/>
                        <a:pt x="710" y="4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5"/>
                <p:cNvSpPr/>
                <p:nvPr/>
              </p:nvSpPr>
              <p:spPr>
                <a:xfrm>
                  <a:off x="5402789" y="4483064"/>
                  <a:ext cx="231850" cy="164250"/>
                </a:xfrm>
                <a:custGeom>
                  <a:rect b="b" l="l" r="r" t="t"/>
                  <a:pathLst>
                    <a:path extrusionOk="0" h="503" w="710">
                      <a:moveTo>
                        <a:pt x="28" y="56"/>
                      </a:moveTo>
                      <a:cubicBezTo>
                        <a:pt x="155" y="83"/>
                        <a:pt x="485" y="180"/>
                        <a:pt x="665" y="503"/>
                      </a:cubicBezTo>
                      <a:cubicBezTo>
                        <a:pt x="693" y="499"/>
                        <a:pt x="710" y="493"/>
                        <a:pt x="710" y="493"/>
                      </a:cubicBezTo>
                      <a:cubicBezTo>
                        <a:pt x="491" y="53"/>
                        <a:pt x="0" y="0"/>
                        <a:pt x="0" y="0"/>
                      </a:cubicBezTo>
                      <a:cubicBezTo>
                        <a:pt x="9" y="19"/>
                        <a:pt x="18" y="38"/>
                        <a:pt x="28" y="56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48" name="Google Shape;1348;p5"/>
                <p:cNvSpPr/>
                <p:nvPr/>
              </p:nvSpPr>
              <p:spPr>
                <a:xfrm>
                  <a:off x="5647703" y="4647967"/>
                  <a:ext cx="257975" cy="128657"/>
                </a:xfrm>
                <a:custGeom>
                  <a:rect b="b" l="l" r="r" t="t"/>
                  <a:pathLst>
                    <a:path extrusionOk="0" h="394" w="790">
                      <a:moveTo>
                        <a:pt x="790" y="41"/>
                      </a:moveTo>
                      <a:cubicBezTo>
                        <a:pt x="790" y="41"/>
                        <a:pt x="413" y="-178"/>
                        <a:pt x="0" y="393"/>
                      </a:cubicBezTo>
                      <a:cubicBezTo>
                        <a:pt x="0" y="393"/>
                        <a:pt x="493" y="433"/>
                        <a:pt x="790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5"/>
                <p:cNvSpPr/>
                <p:nvPr/>
              </p:nvSpPr>
              <p:spPr>
                <a:xfrm>
                  <a:off x="5647703" y="4655477"/>
                  <a:ext cx="257975" cy="121146"/>
                </a:xfrm>
                <a:custGeom>
                  <a:rect b="b" l="l" r="r" t="t"/>
                  <a:pathLst>
                    <a:path extrusionOk="0" h="371" w="790">
                      <a:moveTo>
                        <a:pt x="38" y="320"/>
                      </a:moveTo>
                      <a:cubicBezTo>
                        <a:pt x="168" y="318"/>
                        <a:pt x="510" y="283"/>
                        <a:pt x="747" y="0"/>
                      </a:cubicBezTo>
                      <a:cubicBezTo>
                        <a:pt x="774" y="9"/>
                        <a:pt x="790" y="18"/>
                        <a:pt x="790" y="18"/>
                      </a:cubicBezTo>
                      <a:cubicBezTo>
                        <a:pt x="493" y="410"/>
                        <a:pt x="0" y="370"/>
                        <a:pt x="0" y="370"/>
                      </a:cubicBezTo>
                      <a:cubicBezTo>
                        <a:pt x="13" y="353"/>
                        <a:pt x="25" y="336"/>
                        <a:pt x="38" y="32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50" name="Google Shape;1350;p5"/>
                <p:cNvSpPr/>
                <p:nvPr/>
              </p:nvSpPr>
              <p:spPr>
                <a:xfrm>
                  <a:off x="5761016" y="4318488"/>
                  <a:ext cx="128008" cy="252089"/>
                </a:xfrm>
                <a:custGeom>
                  <a:rect b="b" l="l" r="r" t="t"/>
                  <a:pathLst>
                    <a:path extrusionOk="0" h="772" w="392">
                      <a:moveTo>
                        <a:pt x="391" y="772"/>
                      </a:moveTo>
                      <a:cubicBezTo>
                        <a:pt x="391" y="772"/>
                        <a:pt x="-39" y="703"/>
                        <a:pt x="3" y="0"/>
                      </a:cubicBezTo>
                      <a:cubicBezTo>
                        <a:pt x="3" y="0"/>
                        <a:pt x="409" y="281"/>
                        <a:pt x="391" y="7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5"/>
                <p:cNvSpPr/>
                <p:nvPr/>
              </p:nvSpPr>
              <p:spPr>
                <a:xfrm>
                  <a:off x="5761016" y="4318488"/>
                  <a:ext cx="128008" cy="252089"/>
                </a:xfrm>
                <a:custGeom>
                  <a:rect b="b" l="l" r="r" t="t"/>
                  <a:pathLst>
                    <a:path extrusionOk="0" h="772" w="392">
                      <a:moveTo>
                        <a:pt x="0" y="63"/>
                      </a:moveTo>
                      <a:cubicBezTo>
                        <a:pt x="100" y="147"/>
                        <a:pt x="343" y="390"/>
                        <a:pt x="347" y="760"/>
                      </a:cubicBezTo>
                      <a:cubicBezTo>
                        <a:pt x="374" y="770"/>
                        <a:pt x="391" y="772"/>
                        <a:pt x="391" y="772"/>
                      </a:cubicBezTo>
                      <a:cubicBezTo>
                        <a:pt x="409" y="281"/>
                        <a:pt x="3" y="0"/>
                        <a:pt x="3" y="0"/>
                      </a:cubicBezTo>
                      <a:cubicBezTo>
                        <a:pt x="2" y="21"/>
                        <a:pt x="1" y="42"/>
                        <a:pt x="0" y="6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52" name="Google Shape;1352;p5"/>
                <p:cNvSpPr/>
                <p:nvPr/>
              </p:nvSpPr>
              <p:spPr>
                <a:xfrm>
                  <a:off x="6062096" y="4727316"/>
                  <a:ext cx="252750" cy="136494"/>
                </a:xfrm>
                <a:custGeom>
                  <a:rect b="b" l="l" r="r" t="t"/>
                  <a:pathLst>
                    <a:path extrusionOk="0" h="418" w="774">
                      <a:moveTo>
                        <a:pt x="774" y="33"/>
                      </a:moveTo>
                      <a:cubicBezTo>
                        <a:pt x="774" y="33"/>
                        <a:pt x="389" y="-169"/>
                        <a:pt x="0" y="418"/>
                      </a:cubicBezTo>
                      <a:cubicBezTo>
                        <a:pt x="0" y="418"/>
                        <a:pt x="494" y="437"/>
                        <a:pt x="774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5"/>
                <p:cNvSpPr/>
                <p:nvPr/>
              </p:nvSpPr>
              <p:spPr>
                <a:xfrm>
                  <a:off x="6062096" y="4732867"/>
                  <a:ext cx="252750" cy="130943"/>
                </a:xfrm>
                <a:custGeom>
                  <a:rect b="b" l="l" r="r" t="t"/>
                  <a:pathLst>
                    <a:path extrusionOk="0" h="401" w="774">
                      <a:moveTo>
                        <a:pt x="36" y="350"/>
                      </a:moveTo>
                      <a:cubicBezTo>
                        <a:pt x="166" y="342"/>
                        <a:pt x="506" y="293"/>
                        <a:pt x="731" y="0"/>
                      </a:cubicBezTo>
                      <a:cubicBezTo>
                        <a:pt x="759" y="8"/>
                        <a:pt x="774" y="16"/>
                        <a:pt x="774" y="16"/>
                      </a:cubicBezTo>
                      <a:cubicBezTo>
                        <a:pt x="494" y="420"/>
                        <a:pt x="0" y="401"/>
                        <a:pt x="0" y="401"/>
                      </a:cubicBezTo>
                      <a:cubicBezTo>
                        <a:pt x="12" y="383"/>
                        <a:pt x="24" y="366"/>
                        <a:pt x="36" y="35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5"/>
                <p:cNvSpPr/>
                <p:nvPr/>
              </p:nvSpPr>
              <p:spPr>
                <a:xfrm>
                  <a:off x="6114018" y="4569924"/>
                  <a:ext cx="130947" cy="148249"/>
                </a:xfrm>
                <a:custGeom>
                  <a:rect b="b" l="l" r="r" t="t"/>
                  <a:pathLst>
                    <a:path extrusionOk="0" h="454" w="401">
                      <a:moveTo>
                        <a:pt x="401" y="454"/>
                      </a:moveTo>
                      <a:cubicBezTo>
                        <a:pt x="401" y="454"/>
                        <a:pt x="98" y="484"/>
                        <a:pt x="0" y="0"/>
                      </a:cubicBezTo>
                      <a:cubicBezTo>
                        <a:pt x="0" y="0"/>
                        <a:pt x="326" y="118"/>
                        <a:pt x="401" y="45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55" name="Google Shape;1355;p5"/>
                <p:cNvSpPr/>
                <p:nvPr/>
              </p:nvSpPr>
              <p:spPr>
                <a:xfrm>
                  <a:off x="6114018" y="4569924"/>
                  <a:ext cx="130947" cy="148249"/>
                </a:xfrm>
                <a:custGeom>
                  <a:rect b="b" l="l" r="r" t="t"/>
                  <a:pathLst>
                    <a:path extrusionOk="0" h="454" w="401">
                      <a:moveTo>
                        <a:pt x="10" y="43"/>
                      </a:moveTo>
                      <a:cubicBezTo>
                        <a:pt x="92" y="82"/>
                        <a:pt x="300" y="203"/>
                        <a:pt x="369" y="453"/>
                      </a:cubicBezTo>
                      <a:cubicBezTo>
                        <a:pt x="389" y="455"/>
                        <a:pt x="401" y="454"/>
                        <a:pt x="401" y="454"/>
                      </a:cubicBezTo>
                      <a:cubicBezTo>
                        <a:pt x="326" y="118"/>
                        <a:pt x="0" y="0"/>
                        <a:pt x="0" y="0"/>
                      </a:cubicBezTo>
                      <a:cubicBezTo>
                        <a:pt x="3" y="14"/>
                        <a:pt x="7" y="29"/>
                        <a:pt x="10" y="4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5"/>
                <p:cNvSpPr/>
                <p:nvPr/>
              </p:nvSpPr>
              <p:spPr>
                <a:xfrm>
                  <a:off x="6329215" y="4502330"/>
                  <a:ext cx="142049" cy="274294"/>
                </a:xfrm>
                <a:custGeom>
                  <a:rect b="b" l="l" r="r" t="t"/>
                  <a:pathLst>
                    <a:path extrusionOk="0" h="840" w="435">
                      <a:moveTo>
                        <a:pt x="434" y="840"/>
                      </a:moveTo>
                      <a:cubicBezTo>
                        <a:pt x="434" y="840"/>
                        <a:pt x="-46" y="766"/>
                        <a:pt x="3" y="0"/>
                      </a:cubicBezTo>
                      <a:cubicBezTo>
                        <a:pt x="3" y="0"/>
                        <a:pt x="456" y="305"/>
                        <a:pt x="434" y="8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57" name="Google Shape;1357;p5"/>
                <p:cNvSpPr/>
                <p:nvPr/>
              </p:nvSpPr>
              <p:spPr>
                <a:xfrm>
                  <a:off x="6329215" y="4502330"/>
                  <a:ext cx="142049" cy="274294"/>
                </a:xfrm>
                <a:custGeom>
                  <a:rect b="b" l="l" r="r" t="t"/>
                  <a:pathLst>
                    <a:path extrusionOk="0" h="840" w="435">
                      <a:moveTo>
                        <a:pt x="0" y="69"/>
                      </a:moveTo>
                      <a:cubicBezTo>
                        <a:pt x="111" y="160"/>
                        <a:pt x="381" y="424"/>
                        <a:pt x="385" y="826"/>
                      </a:cubicBezTo>
                      <a:cubicBezTo>
                        <a:pt x="415" y="837"/>
                        <a:pt x="434" y="840"/>
                        <a:pt x="434" y="840"/>
                      </a:cubicBezTo>
                      <a:cubicBezTo>
                        <a:pt x="456" y="305"/>
                        <a:pt x="3" y="0"/>
                        <a:pt x="3" y="0"/>
                      </a:cubicBezTo>
                      <a:cubicBezTo>
                        <a:pt x="1" y="24"/>
                        <a:pt x="0" y="47"/>
                        <a:pt x="0" y="69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8" name="Google Shape;1358;p5"/>
              <p:cNvGrpSpPr/>
              <p:nvPr/>
            </p:nvGrpSpPr>
            <p:grpSpPr>
              <a:xfrm>
                <a:off x="5937354" y="3832597"/>
                <a:ext cx="930669" cy="1025662"/>
                <a:chOff x="7461354" y="3832597"/>
                <a:chExt cx="930669" cy="1025662"/>
              </a:xfrm>
            </p:grpSpPr>
            <p:sp>
              <p:nvSpPr>
                <p:cNvPr id="1359" name="Google Shape;1359;p5"/>
                <p:cNvSpPr/>
                <p:nvPr/>
              </p:nvSpPr>
              <p:spPr>
                <a:xfrm>
                  <a:off x="7549849" y="3832597"/>
                  <a:ext cx="499621" cy="413400"/>
                </a:xfrm>
                <a:custGeom>
                  <a:rect b="b" l="l" r="r" t="t"/>
                  <a:pathLst>
                    <a:path extrusionOk="0" h="1266" w="1530">
                      <a:moveTo>
                        <a:pt x="1365" y="43"/>
                      </a:moveTo>
                      <a:cubicBezTo>
                        <a:pt x="960" y="-124"/>
                        <a:pt x="962" y="239"/>
                        <a:pt x="711" y="340"/>
                      </a:cubicBezTo>
                      <a:cubicBezTo>
                        <a:pt x="457" y="432"/>
                        <a:pt x="216" y="161"/>
                        <a:pt x="27" y="555"/>
                      </a:cubicBezTo>
                      <a:cubicBezTo>
                        <a:pt x="-173" y="972"/>
                        <a:pt x="815" y="1266"/>
                        <a:pt x="815" y="1266"/>
                      </a:cubicBezTo>
                      <a:lnTo>
                        <a:pt x="1025" y="1158"/>
                      </a:lnTo>
                      <a:lnTo>
                        <a:pt x="1253" y="1098"/>
                      </a:lnTo>
                      <a:cubicBezTo>
                        <a:pt x="1253" y="1098"/>
                        <a:pt x="1792" y="220"/>
                        <a:pt x="1365" y="4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5"/>
                <p:cNvSpPr/>
                <p:nvPr/>
              </p:nvSpPr>
              <p:spPr>
                <a:xfrm>
                  <a:off x="7628548" y="3922069"/>
                  <a:ext cx="383370" cy="317397"/>
                </a:xfrm>
                <a:custGeom>
                  <a:rect b="b" l="l" r="r" t="t"/>
                  <a:pathLst>
                    <a:path extrusionOk="0" h="972" w="1174">
                      <a:moveTo>
                        <a:pt x="1047" y="33"/>
                      </a:moveTo>
                      <a:cubicBezTo>
                        <a:pt x="736" y="-95"/>
                        <a:pt x="738" y="184"/>
                        <a:pt x="545" y="261"/>
                      </a:cubicBezTo>
                      <a:cubicBezTo>
                        <a:pt x="350" y="332"/>
                        <a:pt x="165" y="124"/>
                        <a:pt x="20" y="427"/>
                      </a:cubicBezTo>
                      <a:cubicBezTo>
                        <a:pt x="-134" y="747"/>
                        <a:pt x="625" y="972"/>
                        <a:pt x="625" y="972"/>
                      </a:cubicBezTo>
                      <a:lnTo>
                        <a:pt x="786" y="889"/>
                      </a:lnTo>
                      <a:lnTo>
                        <a:pt x="961" y="843"/>
                      </a:lnTo>
                      <a:cubicBezTo>
                        <a:pt x="961" y="843"/>
                        <a:pt x="1375" y="169"/>
                        <a:pt x="1047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5"/>
                <p:cNvSpPr/>
                <p:nvPr/>
              </p:nvSpPr>
              <p:spPr>
                <a:xfrm>
                  <a:off x="7461354" y="4085012"/>
                  <a:ext cx="349082" cy="520831"/>
                </a:xfrm>
                <a:custGeom>
                  <a:rect b="b" l="l" r="r" t="t"/>
                  <a:pathLst>
                    <a:path extrusionOk="0" h="1595" w="1069">
                      <a:moveTo>
                        <a:pt x="124" y="81"/>
                      </a:moveTo>
                      <a:cubicBezTo>
                        <a:pt x="-176" y="399"/>
                        <a:pt x="163" y="527"/>
                        <a:pt x="168" y="797"/>
                      </a:cubicBezTo>
                      <a:cubicBezTo>
                        <a:pt x="163" y="1067"/>
                        <a:pt x="-176" y="1196"/>
                        <a:pt x="124" y="1514"/>
                      </a:cubicBezTo>
                      <a:cubicBezTo>
                        <a:pt x="442" y="1850"/>
                        <a:pt x="1069" y="1032"/>
                        <a:pt x="1069" y="1032"/>
                      </a:cubicBezTo>
                      <a:lnTo>
                        <a:pt x="1044" y="797"/>
                      </a:lnTo>
                      <a:lnTo>
                        <a:pt x="1069" y="563"/>
                      </a:lnTo>
                      <a:cubicBezTo>
                        <a:pt x="1069" y="563"/>
                        <a:pt x="442" y="-255"/>
                        <a:pt x="124" y="8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5"/>
                <p:cNvSpPr/>
                <p:nvPr/>
              </p:nvSpPr>
              <p:spPr>
                <a:xfrm>
                  <a:off x="7542665" y="4145422"/>
                  <a:ext cx="267771" cy="399685"/>
                </a:xfrm>
                <a:custGeom>
                  <a:rect b="b" l="l" r="r" t="t"/>
                  <a:pathLst>
                    <a:path extrusionOk="0" h="1224" w="820">
                      <a:moveTo>
                        <a:pt x="95" y="62"/>
                      </a:moveTo>
                      <a:cubicBezTo>
                        <a:pt x="-136" y="306"/>
                        <a:pt x="124" y="405"/>
                        <a:pt x="128" y="612"/>
                      </a:cubicBezTo>
                      <a:cubicBezTo>
                        <a:pt x="124" y="820"/>
                        <a:pt x="-136" y="918"/>
                        <a:pt x="95" y="1162"/>
                      </a:cubicBezTo>
                      <a:cubicBezTo>
                        <a:pt x="339" y="1420"/>
                        <a:pt x="820" y="792"/>
                        <a:pt x="820" y="792"/>
                      </a:cubicBezTo>
                      <a:lnTo>
                        <a:pt x="801" y="612"/>
                      </a:lnTo>
                      <a:lnTo>
                        <a:pt x="820" y="432"/>
                      </a:lnTo>
                      <a:cubicBezTo>
                        <a:pt x="820" y="432"/>
                        <a:pt x="339" y="-196"/>
                        <a:pt x="95" y="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63" name="Google Shape;1363;p5"/>
                <p:cNvSpPr/>
                <p:nvPr/>
              </p:nvSpPr>
              <p:spPr>
                <a:xfrm>
                  <a:off x="7620057" y="4236527"/>
                  <a:ext cx="196583" cy="238701"/>
                </a:xfrm>
                <a:custGeom>
                  <a:rect b="b" l="l" r="r" t="t"/>
                  <a:pathLst>
                    <a:path extrusionOk="0" h="731" w="602">
                      <a:moveTo>
                        <a:pt x="586" y="464"/>
                      </a:moveTo>
                      <a:cubicBezTo>
                        <a:pt x="586" y="464"/>
                        <a:pt x="218" y="754"/>
                        <a:pt x="179" y="729"/>
                      </a:cubicBezTo>
                      <a:cubicBezTo>
                        <a:pt x="140" y="703"/>
                        <a:pt x="478" y="443"/>
                        <a:pt x="478" y="443"/>
                      </a:cubicBezTo>
                      <a:cubicBezTo>
                        <a:pt x="478" y="443"/>
                        <a:pt x="114" y="606"/>
                        <a:pt x="68" y="566"/>
                      </a:cubicBezTo>
                      <a:cubicBezTo>
                        <a:pt x="21" y="527"/>
                        <a:pt x="409" y="349"/>
                        <a:pt x="409" y="349"/>
                      </a:cubicBezTo>
                      <a:cubicBezTo>
                        <a:pt x="409" y="349"/>
                        <a:pt x="9" y="402"/>
                        <a:pt x="0" y="337"/>
                      </a:cubicBezTo>
                      <a:cubicBezTo>
                        <a:pt x="-9" y="273"/>
                        <a:pt x="457" y="306"/>
                        <a:pt x="457" y="306"/>
                      </a:cubicBezTo>
                      <a:cubicBezTo>
                        <a:pt x="457" y="306"/>
                        <a:pt x="78" y="182"/>
                        <a:pt x="116" y="121"/>
                      </a:cubicBezTo>
                      <a:cubicBezTo>
                        <a:pt x="155" y="60"/>
                        <a:pt x="519" y="252"/>
                        <a:pt x="519" y="252"/>
                      </a:cubicBezTo>
                      <a:cubicBezTo>
                        <a:pt x="519" y="252"/>
                        <a:pt x="224" y="39"/>
                        <a:pt x="293" y="4"/>
                      </a:cubicBezTo>
                      <a:cubicBezTo>
                        <a:pt x="361" y="-32"/>
                        <a:pt x="602" y="200"/>
                        <a:pt x="602" y="200"/>
                      </a:cubicBezTo>
                      <a:lnTo>
                        <a:pt x="586" y="46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p5"/>
                <p:cNvSpPr/>
                <p:nvPr/>
              </p:nvSpPr>
              <p:spPr>
                <a:xfrm>
                  <a:off x="7719656" y="4040603"/>
                  <a:ext cx="239361" cy="193965"/>
                </a:xfrm>
                <a:custGeom>
                  <a:rect b="b" l="l" r="r" t="t"/>
                  <a:pathLst>
                    <a:path extrusionOk="0" h="594" w="733">
                      <a:moveTo>
                        <a:pt x="392" y="594"/>
                      </a:moveTo>
                      <a:cubicBezTo>
                        <a:pt x="392" y="594"/>
                        <a:pt x="-10" y="354"/>
                        <a:pt x="0" y="309"/>
                      </a:cubicBezTo>
                      <a:cubicBezTo>
                        <a:pt x="10" y="263"/>
                        <a:pt x="374" y="486"/>
                        <a:pt x="374" y="486"/>
                      </a:cubicBezTo>
                      <a:cubicBezTo>
                        <a:pt x="374" y="486"/>
                        <a:pt x="91" y="204"/>
                        <a:pt x="112" y="146"/>
                      </a:cubicBezTo>
                      <a:cubicBezTo>
                        <a:pt x="132" y="88"/>
                        <a:pt x="437" y="388"/>
                        <a:pt x="437" y="388"/>
                      </a:cubicBezTo>
                      <a:cubicBezTo>
                        <a:pt x="437" y="388"/>
                        <a:pt x="244" y="33"/>
                        <a:pt x="301" y="1"/>
                      </a:cubicBezTo>
                      <a:cubicBezTo>
                        <a:pt x="358" y="-30"/>
                        <a:pt x="494" y="417"/>
                        <a:pt x="494" y="417"/>
                      </a:cubicBezTo>
                      <a:cubicBezTo>
                        <a:pt x="494" y="417"/>
                        <a:pt x="474" y="18"/>
                        <a:pt x="545" y="33"/>
                      </a:cubicBezTo>
                      <a:cubicBezTo>
                        <a:pt x="615" y="47"/>
                        <a:pt x="567" y="455"/>
                        <a:pt x="567" y="455"/>
                      </a:cubicBezTo>
                      <a:cubicBezTo>
                        <a:pt x="567" y="455"/>
                        <a:pt x="660" y="104"/>
                        <a:pt x="718" y="155"/>
                      </a:cubicBezTo>
                      <a:cubicBezTo>
                        <a:pt x="776" y="207"/>
                        <a:pt x="645" y="515"/>
                        <a:pt x="645" y="515"/>
                      </a:cubicBezTo>
                      <a:lnTo>
                        <a:pt x="392" y="59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65" name="Google Shape;1365;p5"/>
                <p:cNvSpPr/>
                <p:nvPr/>
              </p:nvSpPr>
              <p:spPr>
                <a:xfrm>
                  <a:off x="7959671" y="3910314"/>
                  <a:ext cx="432352" cy="469891"/>
                </a:xfrm>
                <a:custGeom>
                  <a:rect b="b" l="l" r="r" t="t"/>
                  <a:pathLst>
                    <a:path extrusionOk="0" h="1439" w="1324">
                      <a:moveTo>
                        <a:pt x="1314" y="1197"/>
                      </a:moveTo>
                      <a:cubicBezTo>
                        <a:pt x="1387" y="765"/>
                        <a:pt x="1033" y="848"/>
                        <a:pt x="879" y="626"/>
                      </a:cubicBezTo>
                      <a:cubicBezTo>
                        <a:pt x="732" y="399"/>
                        <a:pt x="942" y="103"/>
                        <a:pt x="516" y="7"/>
                      </a:cubicBezTo>
                      <a:cubicBezTo>
                        <a:pt x="65" y="-95"/>
                        <a:pt x="0" y="934"/>
                        <a:pt x="0" y="934"/>
                      </a:cubicBezTo>
                      <a:lnTo>
                        <a:pt x="152" y="1114"/>
                      </a:lnTo>
                      <a:lnTo>
                        <a:pt x="261" y="1323"/>
                      </a:lnTo>
                      <a:cubicBezTo>
                        <a:pt x="261" y="1323"/>
                        <a:pt x="1238" y="1653"/>
                        <a:pt x="1314" y="119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5"/>
                <p:cNvSpPr/>
                <p:nvPr/>
              </p:nvSpPr>
              <p:spPr>
                <a:xfrm>
                  <a:off x="7969467" y="3996194"/>
                  <a:ext cx="332101" cy="360500"/>
                </a:xfrm>
                <a:custGeom>
                  <a:rect b="b" l="l" r="r" t="t"/>
                  <a:pathLst>
                    <a:path extrusionOk="0" h="1104" w="1017">
                      <a:moveTo>
                        <a:pt x="1009" y="918"/>
                      </a:moveTo>
                      <a:cubicBezTo>
                        <a:pt x="1065" y="587"/>
                        <a:pt x="794" y="650"/>
                        <a:pt x="675" y="480"/>
                      </a:cubicBezTo>
                      <a:cubicBezTo>
                        <a:pt x="563" y="306"/>
                        <a:pt x="724" y="78"/>
                        <a:pt x="396" y="5"/>
                      </a:cubicBezTo>
                      <a:cubicBezTo>
                        <a:pt x="50" y="-73"/>
                        <a:pt x="0" y="716"/>
                        <a:pt x="0" y="716"/>
                      </a:cubicBezTo>
                      <a:lnTo>
                        <a:pt x="117" y="855"/>
                      </a:lnTo>
                      <a:lnTo>
                        <a:pt x="201" y="1015"/>
                      </a:lnTo>
                      <a:cubicBezTo>
                        <a:pt x="201" y="1015"/>
                        <a:pt x="951" y="1268"/>
                        <a:pt x="1009" y="91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67" name="Google Shape;1367;p5"/>
                <p:cNvSpPr/>
                <p:nvPr/>
              </p:nvSpPr>
              <p:spPr>
                <a:xfrm>
                  <a:off x="7977631" y="4098074"/>
                  <a:ext cx="189726" cy="227925"/>
                </a:xfrm>
                <a:custGeom>
                  <a:rect b="b" l="l" r="r" t="t"/>
                  <a:pathLst>
                    <a:path extrusionOk="0" h="698" w="581">
                      <a:moveTo>
                        <a:pt x="0" y="446"/>
                      </a:moveTo>
                      <a:cubicBezTo>
                        <a:pt x="0" y="446"/>
                        <a:pt x="144" y="0"/>
                        <a:pt x="191" y="0"/>
                      </a:cubicBezTo>
                      <a:cubicBezTo>
                        <a:pt x="237" y="0"/>
                        <a:pt x="102" y="404"/>
                        <a:pt x="102" y="404"/>
                      </a:cubicBezTo>
                      <a:cubicBezTo>
                        <a:pt x="102" y="404"/>
                        <a:pt x="313" y="66"/>
                        <a:pt x="374" y="72"/>
                      </a:cubicBezTo>
                      <a:cubicBezTo>
                        <a:pt x="435" y="79"/>
                        <a:pt x="211" y="444"/>
                        <a:pt x="211" y="444"/>
                      </a:cubicBezTo>
                      <a:cubicBezTo>
                        <a:pt x="211" y="444"/>
                        <a:pt x="514" y="176"/>
                        <a:pt x="558" y="225"/>
                      </a:cubicBezTo>
                      <a:cubicBezTo>
                        <a:pt x="601" y="274"/>
                        <a:pt x="195" y="505"/>
                        <a:pt x="195" y="505"/>
                      </a:cubicBezTo>
                      <a:cubicBezTo>
                        <a:pt x="195" y="505"/>
                        <a:pt x="580" y="397"/>
                        <a:pt x="581" y="469"/>
                      </a:cubicBezTo>
                      <a:cubicBezTo>
                        <a:pt x="583" y="541"/>
                        <a:pt x="174" y="585"/>
                        <a:pt x="174" y="585"/>
                      </a:cubicBezTo>
                      <a:cubicBezTo>
                        <a:pt x="174" y="585"/>
                        <a:pt x="538" y="597"/>
                        <a:pt x="501" y="665"/>
                      </a:cubicBezTo>
                      <a:cubicBezTo>
                        <a:pt x="463" y="733"/>
                        <a:pt x="134" y="675"/>
                        <a:pt x="134" y="675"/>
                      </a:cubicBezTo>
                      <a:lnTo>
                        <a:pt x="0" y="44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68" name="Google Shape;1368;p5"/>
                <p:cNvSpPr/>
                <p:nvPr/>
              </p:nvSpPr>
              <p:spPr>
                <a:xfrm>
                  <a:off x="7549849" y="4444859"/>
                  <a:ext cx="499621" cy="413400"/>
                </a:xfrm>
                <a:custGeom>
                  <a:rect b="b" l="l" r="r" t="t"/>
                  <a:pathLst>
                    <a:path extrusionOk="0" h="1266" w="1530">
                      <a:moveTo>
                        <a:pt x="1365" y="1223"/>
                      </a:moveTo>
                      <a:cubicBezTo>
                        <a:pt x="960" y="1390"/>
                        <a:pt x="962" y="1027"/>
                        <a:pt x="711" y="926"/>
                      </a:cubicBezTo>
                      <a:cubicBezTo>
                        <a:pt x="457" y="834"/>
                        <a:pt x="216" y="1105"/>
                        <a:pt x="27" y="710"/>
                      </a:cubicBezTo>
                      <a:cubicBezTo>
                        <a:pt x="-173" y="293"/>
                        <a:pt x="815" y="0"/>
                        <a:pt x="815" y="0"/>
                      </a:cubicBezTo>
                      <a:lnTo>
                        <a:pt x="1025" y="108"/>
                      </a:lnTo>
                      <a:lnTo>
                        <a:pt x="1253" y="168"/>
                      </a:lnTo>
                      <a:cubicBezTo>
                        <a:pt x="1253" y="168"/>
                        <a:pt x="1792" y="1046"/>
                        <a:pt x="1365" y="12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5"/>
                <p:cNvSpPr/>
                <p:nvPr/>
              </p:nvSpPr>
              <p:spPr>
                <a:xfrm>
                  <a:off x="7628548" y="4451390"/>
                  <a:ext cx="383370" cy="317397"/>
                </a:xfrm>
                <a:custGeom>
                  <a:rect b="b" l="l" r="r" t="t"/>
                  <a:pathLst>
                    <a:path extrusionOk="0" h="972" w="1174">
                      <a:moveTo>
                        <a:pt x="1047" y="938"/>
                      </a:moveTo>
                      <a:cubicBezTo>
                        <a:pt x="736" y="1067"/>
                        <a:pt x="738" y="788"/>
                        <a:pt x="545" y="710"/>
                      </a:cubicBezTo>
                      <a:cubicBezTo>
                        <a:pt x="350" y="640"/>
                        <a:pt x="165" y="848"/>
                        <a:pt x="20" y="545"/>
                      </a:cubicBezTo>
                      <a:cubicBezTo>
                        <a:pt x="-134" y="225"/>
                        <a:pt x="625" y="0"/>
                        <a:pt x="625" y="0"/>
                      </a:cubicBezTo>
                      <a:lnTo>
                        <a:pt x="786" y="82"/>
                      </a:lnTo>
                      <a:lnTo>
                        <a:pt x="961" y="128"/>
                      </a:lnTo>
                      <a:cubicBezTo>
                        <a:pt x="961" y="128"/>
                        <a:pt x="1375" y="803"/>
                        <a:pt x="1047" y="9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70" name="Google Shape;1370;p5"/>
                <p:cNvSpPr/>
                <p:nvPr/>
              </p:nvSpPr>
              <p:spPr>
                <a:xfrm>
                  <a:off x="7719656" y="4456288"/>
                  <a:ext cx="239361" cy="193965"/>
                </a:xfrm>
                <a:custGeom>
                  <a:rect b="b" l="l" r="r" t="t"/>
                  <a:pathLst>
                    <a:path extrusionOk="0" h="594" w="733">
                      <a:moveTo>
                        <a:pt x="392" y="0"/>
                      </a:moveTo>
                      <a:cubicBezTo>
                        <a:pt x="392" y="0"/>
                        <a:pt x="-10" y="240"/>
                        <a:pt x="0" y="285"/>
                      </a:cubicBezTo>
                      <a:cubicBezTo>
                        <a:pt x="10" y="330"/>
                        <a:pt x="374" y="108"/>
                        <a:pt x="374" y="108"/>
                      </a:cubicBezTo>
                      <a:cubicBezTo>
                        <a:pt x="374" y="108"/>
                        <a:pt x="91" y="389"/>
                        <a:pt x="112" y="447"/>
                      </a:cubicBezTo>
                      <a:cubicBezTo>
                        <a:pt x="132" y="505"/>
                        <a:pt x="437" y="206"/>
                        <a:pt x="437" y="206"/>
                      </a:cubicBezTo>
                      <a:cubicBezTo>
                        <a:pt x="437" y="206"/>
                        <a:pt x="244" y="561"/>
                        <a:pt x="301" y="592"/>
                      </a:cubicBezTo>
                      <a:cubicBezTo>
                        <a:pt x="358" y="624"/>
                        <a:pt x="494" y="176"/>
                        <a:pt x="494" y="176"/>
                      </a:cubicBezTo>
                      <a:cubicBezTo>
                        <a:pt x="494" y="176"/>
                        <a:pt x="474" y="575"/>
                        <a:pt x="545" y="561"/>
                      </a:cubicBezTo>
                      <a:cubicBezTo>
                        <a:pt x="615" y="546"/>
                        <a:pt x="567" y="138"/>
                        <a:pt x="567" y="138"/>
                      </a:cubicBezTo>
                      <a:cubicBezTo>
                        <a:pt x="567" y="138"/>
                        <a:pt x="660" y="490"/>
                        <a:pt x="718" y="438"/>
                      </a:cubicBezTo>
                      <a:cubicBezTo>
                        <a:pt x="776" y="387"/>
                        <a:pt x="645" y="79"/>
                        <a:pt x="645" y="79"/>
                      </a:cubicBez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71" name="Google Shape;1371;p5"/>
                <p:cNvSpPr/>
                <p:nvPr/>
              </p:nvSpPr>
              <p:spPr>
                <a:xfrm>
                  <a:off x="7959671" y="4310651"/>
                  <a:ext cx="432352" cy="469891"/>
                </a:xfrm>
                <a:custGeom>
                  <a:rect b="b" l="l" r="r" t="t"/>
                  <a:pathLst>
                    <a:path extrusionOk="0" h="1439" w="1324">
                      <a:moveTo>
                        <a:pt x="1314" y="242"/>
                      </a:moveTo>
                      <a:cubicBezTo>
                        <a:pt x="1387" y="673"/>
                        <a:pt x="1033" y="591"/>
                        <a:pt x="879" y="812"/>
                      </a:cubicBezTo>
                      <a:cubicBezTo>
                        <a:pt x="732" y="1039"/>
                        <a:pt x="942" y="1335"/>
                        <a:pt x="516" y="1432"/>
                      </a:cubicBezTo>
                      <a:cubicBezTo>
                        <a:pt x="65" y="1533"/>
                        <a:pt x="0" y="505"/>
                        <a:pt x="0" y="505"/>
                      </a:cubicBezTo>
                      <a:lnTo>
                        <a:pt x="152" y="324"/>
                      </a:lnTo>
                      <a:lnTo>
                        <a:pt x="261" y="115"/>
                      </a:lnTo>
                      <a:cubicBezTo>
                        <a:pt x="261" y="115"/>
                        <a:pt x="1238" y="-214"/>
                        <a:pt x="1314" y="24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5"/>
                <p:cNvSpPr/>
                <p:nvPr/>
              </p:nvSpPr>
              <p:spPr>
                <a:xfrm>
                  <a:off x="7969467" y="4334162"/>
                  <a:ext cx="332101" cy="360827"/>
                </a:xfrm>
                <a:custGeom>
                  <a:rect b="b" l="l" r="r" t="t"/>
                  <a:pathLst>
                    <a:path extrusionOk="0" h="1105" w="1017">
                      <a:moveTo>
                        <a:pt x="1009" y="186"/>
                      </a:moveTo>
                      <a:cubicBezTo>
                        <a:pt x="1065" y="517"/>
                        <a:pt x="794" y="454"/>
                        <a:pt x="675" y="624"/>
                      </a:cubicBezTo>
                      <a:cubicBezTo>
                        <a:pt x="563" y="798"/>
                        <a:pt x="724" y="1025"/>
                        <a:pt x="396" y="1099"/>
                      </a:cubicBezTo>
                      <a:cubicBezTo>
                        <a:pt x="50" y="1177"/>
                        <a:pt x="0" y="387"/>
                        <a:pt x="0" y="387"/>
                      </a:cubicBezTo>
                      <a:lnTo>
                        <a:pt x="117" y="249"/>
                      </a:lnTo>
                      <a:lnTo>
                        <a:pt x="201" y="88"/>
                      </a:lnTo>
                      <a:cubicBezTo>
                        <a:pt x="201" y="88"/>
                        <a:pt x="951" y="-164"/>
                        <a:pt x="1009" y="18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73" name="Google Shape;1373;p5"/>
                <p:cNvSpPr/>
                <p:nvPr/>
              </p:nvSpPr>
              <p:spPr>
                <a:xfrm>
                  <a:off x="7977631" y="4364530"/>
                  <a:ext cx="189726" cy="228251"/>
                </a:xfrm>
                <a:custGeom>
                  <a:rect b="b" l="l" r="r" t="t"/>
                  <a:pathLst>
                    <a:path extrusionOk="0" h="699" w="581">
                      <a:moveTo>
                        <a:pt x="0" y="252"/>
                      </a:moveTo>
                      <a:cubicBezTo>
                        <a:pt x="0" y="252"/>
                        <a:pt x="144" y="698"/>
                        <a:pt x="191" y="699"/>
                      </a:cubicBezTo>
                      <a:cubicBezTo>
                        <a:pt x="237" y="699"/>
                        <a:pt x="102" y="295"/>
                        <a:pt x="102" y="295"/>
                      </a:cubicBezTo>
                      <a:cubicBezTo>
                        <a:pt x="102" y="295"/>
                        <a:pt x="313" y="633"/>
                        <a:pt x="374" y="626"/>
                      </a:cubicBezTo>
                      <a:cubicBezTo>
                        <a:pt x="435" y="619"/>
                        <a:pt x="211" y="255"/>
                        <a:pt x="211" y="255"/>
                      </a:cubicBezTo>
                      <a:cubicBezTo>
                        <a:pt x="211" y="255"/>
                        <a:pt x="514" y="522"/>
                        <a:pt x="558" y="474"/>
                      </a:cubicBezTo>
                      <a:cubicBezTo>
                        <a:pt x="601" y="425"/>
                        <a:pt x="195" y="193"/>
                        <a:pt x="195" y="193"/>
                      </a:cubicBezTo>
                      <a:cubicBezTo>
                        <a:pt x="195" y="193"/>
                        <a:pt x="580" y="302"/>
                        <a:pt x="581" y="229"/>
                      </a:cubicBezTo>
                      <a:cubicBezTo>
                        <a:pt x="583" y="157"/>
                        <a:pt x="174" y="113"/>
                        <a:pt x="174" y="113"/>
                      </a:cubicBezTo>
                      <a:cubicBezTo>
                        <a:pt x="174" y="113"/>
                        <a:pt x="538" y="101"/>
                        <a:pt x="501" y="33"/>
                      </a:cubicBezTo>
                      <a:cubicBezTo>
                        <a:pt x="463" y="-35"/>
                        <a:pt x="134" y="24"/>
                        <a:pt x="134" y="24"/>
                      </a:cubicBez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74" name="Google Shape;1374;p5"/>
                <p:cNvSpPr/>
                <p:nvPr/>
              </p:nvSpPr>
              <p:spPr>
                <a:xfrm>
                  <a:off x="7750025" y="4175137"/>
                  <a:ext cx="339939" cy="340255"/>
                </a:xfrm>
                <a:custGeom>
                  <a:rect b="b" l="l" r="r" t="t"/>
                  <a:pathLst>
                    <a:path extrusionOk="0" h="1042" w="1041">
                      <a:moveTo>
                        <a:pt x="524" y="0"/>
                      </a:moveTo>
                      <a:cubicBezTo>
                        <a:pt x="811" y="2"/>
                        <a:pt x="1043" y="237"/>
                        <a:pt x="1041" y="524"/>
                      </a:cubicBezTo>
                      <a:cubicBezTo>
                        <a:pt x="1040" y="812"/>
                        <a:pt x="805" y="1044"/>
                        <a:pt x="517" y="1042"/>
                      </a:cubicBezTo>
                      <a:cubicBezTo>
                        <a:pt x="230" y="1040"/>
                        <a:pt x="-2" y="806"/>
                        <a:pt x="0" y="518"/>
                      </a:cubicBezTo>
                      <a:cubicBezTo>
                        <a:pt x="1" y="230"/>
                        <a:pt x="236" y="-1"/>
                        <a:pt x="52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p5"/>
                <p:cNvSpPr/>
                <p:nvPr/>
              </p:nvSpPr>
              <p:spPr>
                <a:xfrm>
                  <a:off x="7817947" y="4428206"/>
                  <a:ext cx="27430" cy="27429"/>
                </a:xfrm>
                <a:custGeom>
                  <a:rect b="b" l="l" r="r" t="t"/>
                  <a:pathLst>
                    <a:path extrusionOk="0" h="84" w="84">
                      <a:moveTo>
                        <a:pt x="42" y="0"/>
                      </a:moveTo>
                      <a:cubicBezTo>
                        <a:pt x="65" y="0"/>
                        <a:pt x="84" y="19"/>
                        <a:pt x="84" y="42"/>
                      </a:cubicBezTo>
                      <a:cubicBezTo>
                        <a:pt x="83" y="66"/>
                        <a:pt x="65" y="84"/>
                        <a:pt x="41" y="84"/>
                      </a:cubicBezTo>
                      <a:cubicBezTo>
                        <a:pt x="18" y="84"/>
                        <a:pt x="0" y="65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5"/>
                <p:cNvSpPr/>
                <p:nvPr/>
              </p:nvSpPr>
              <p:spPr>
                <a:xfrm>
                  <a:off x="7790844" y="4356367"/>
                  <a:ext cx="35594" cy="35919"/>
                </a:xfrm>
                <a:custGeom>
                  <a:rect b="b" l="l" r="r" t="t"/>
                  <a:pathLst>
                    <a:path extrusionOk="0" h="110" w="109">
                      <a:moveTo>
                        <a:pt x="55" y="0"/>
                      </a:moveTo>
                      <a:cubicBezTo>
                        <a:pt x="85" y="1"/>
                        <a:pt x="109" y="25"/>
                        <a:pt x="109" y="56"/>
                      </a:cubicBezTo>
                      <a:cubicBezTo>
                        <a:pt x="109" y="86"/>
                        <a:pt x="84" y="110"/>
                        <a:pt x="54" y="110"/>
                      </a:cubicBezTo>
                      <a:cubicBezTo>
                        <a:pt x="24" y="110"/>
                        <a:pt x="-1" y="85"/>
                        <a:pt x="0" y="55"/>
                      </a:cubicBezTo>
                      <a:cubicBezTo>
                        <a:pt x="0" y="25"/>
                        <a:pt x="24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77" name="Google Shape;1377;p5"/>
                <p:cNvSpPr/>
                <p:nvPr/>
              </p:nvSpPr>
              <p:spPr>
                <a:xfrm>
                  <a:off x="7859419" y="4374653"/>
                  <a:ext cx="35921" cy="35919"/>
                </a:xfrm>
                <a:custGeom>
                  <a:rect b="b" l="l" r="r" t="t"/>
                  <a:pathLst>
                    <a:path extrusionOk="0" h="110" w="110">
                      <a:moveTo>
                        <a:pt x="55" y="0"/>
                      </a:moveTo>
                      <a:cubicBezTo>
                        <a:pt x="85" y="1"/>
                        <a:pt x="110" y="25"/>
                        <a:pt x="110" y="56"/>
                      </a:cubicBezTo>
                      <a:cubicBezTo>
                        <a:pt x="109" y="86"/>
                        <a:pt x="86" y="110"/>
                        <a:pt x="55" y="110"/>
                      </a:cubicBezTo>
                      <a:cubicBezTo>
                        <a:pt x="25" y="110"/>
                        <a:pt x="0" y="85"/>
                        <a:pt x="0" y="55"/>
                      </a:cubicBezTo>
                      <a:cubicBezTo>
                        <a:pt x="0" y="25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78" name="Google Shape;1378;p5"/>
                <p:cNvSpPr/>
                <p:nvPr/>
              </p:nvSpPr>
              <p:spPr>
                <a:xfrm>
                  <a:off x="7876727" y="4449104"/>
                  <a:ext cx="35921" cy="35919"/>
                </a:xfrm>
                <a:custGeom>
                  <a:rect b="b" l="l" r="r" t="t"/>
                  <a:pathLst>
                    <a:path extrusionOk="0" h="110" w="110">
                      <a:moveTo>
                        <a:pt x="56" y="0"/>
                      </a:moveTo>
                      <a:cubicBezTo>
                        <a:pt x="86" y="0"/>
                        <a:pt x="110" y="25"/>
                        <a:pt x="110" y="55"/>
                      </a:cubicBezTo>
                      <a:cubicBezTo>
                        <a:pt x="110" y="86"/>
                        <a:pt x="85" y="110"/>
                        <a:pt x="55" y="110"/>
                      </a:cubicBezTo>
                      <a:cubicBezTo>
                        <a:pt x="25" y="110"/>
                        <a:pt x="0" y="85"/>
                        <a:pt x="0" y="55"/>
                      </a:cubicBezTo>
                      <a:cubicBezTo>
                        <a:pt x="1" y="24"/>
                        <a:pt x="25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9" name="Google Shape;1379;p5"/>
                <p:cNvSpPr/>
                <p:nvPr/>
              </p:nvSpPr>
              <p:spPr>
                <a:xfrm>
                  <a:off x="7846031" y="4319468"/>
                  <a:ext cx="27430" cy="27429"/>
                </a:xfrm>
                <a:custGeom>
                  <a:rect b="b" l="l" r="r" t="t"/>
                  <a:pathLst>
                    <a:path extrusionOk="0" h="84" w="84">
                      <a:moveTo>
                        <a:pt x="42" y="0"/>
                      </a:moveTo>
                      <a:cubicBezTo>
                        <a:pt x="66" y="0"/>
                        <a:pt x="84" y="19"/>
                        <a:pt x="84" y="42"/>
                      </a:cubicBezTo>
                      <a:cubicBezTo>
                        <a:pt x="84" y="65"/>
                        <a:pt x="65" y="84"/>
                        <a:pt x="42" y="84"/>
                      </a:cubicBezTo>
                      <a:cubicBezTo>
                        <a:pt x="19" y="84"/>
                        <a:pt x="0" y="65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80" name="Google Shape;1380;p5"/>
                <p:cNvSpPr/>
                <p:nvPr/>
              </p:nvSpPr>
              <p:spPr>
                <a:xfrm>
                  <a:off x="7788558" y="4282569"/>
                  <a:ext cx="35921" cy="35919"/>
                </a:xfrm>
                <a:custGeom>
                  <a:rect b="b" l="l" r="r" t="t"/>
                  <a:pathLst>
                    <a:path extrusionOk="0" h="110" w="110">
                      <a:moveTo>
                        <a:pt x="55" y="0"/>
                      </a:moveTo>
                      <a:cubicBezTo>
                        <a:pt x="86" y="0"/>
                        <a:pt x="110" y="25"/>
                        <a:pt x="110" y="55"/>
                      </a:cubicBezTo>
                      <a:cubicBezTo>
                        <a:pt x="110" y="85"/>
                        <a:pt x="86" y="111"/>
                        <a:pt x="55" y="110"/>
                      </a:cubicBezTo>
                      <a:cubicBezTo>
                        <a:pt x="25" y="110"/>
                        <a:pt x="0" y="85"/>
                        <a:pt x="0" y="54"/>
                      </a:cubicBezTo>
                      <a:cubicBezTo>
                        <a:pt x="0" y="24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81" name="Google Shape;1381;p5"/>
                <p:cNvSpPr/>
                <p:nvPr/>
              </p:nvSpPr>
              <p:spPr>
                <a:xfrm>
                  <a:off x="7930934" y="4385429"/>
                  <a:ext cx="35594" cy="35919"/>
                </a:xfrm>
                <a:custGeom>
                  <a:rect b="b" l="l" r="r" t="t"/>
                  <a:pathLst>
                    <a:path extrusionOk="0" h="110" w="109">
                      <a:moveTo>
                        <a:pt x="55" y="0"/>
                      </a:moveTo>
                      <a:cubicBezTo>
                        <a:pt x="85" y="0"/>
                        <a:pt x="109" y="25"/>
                        <a:pt x="109" y="55"/>
                      </a:cubicBezTo>
                      <a:cubicBezTo>
                        <a:pt x="109" y="86"/>
                        <a:pt x="84" y="110"/>
                        <a:pt x="54" y="110"/>
                      </a:cubicBezTo>
                      <a:cubicBezTo>
                        <a:pt x="24" y="110"/>
                        <a:pt x="-1" y="85"/>
                        <a:pt x="0" y="55"/>
                      </a:cubicBezTo>
                      <a:cubicBezTo>
                        <a:pt x="0" y="24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82" name="Google Shape;1382;p5"/>
                <p:cNvSpPr/>
                <p:nvPr/>
              </p:nvSpPr>
              <p:spPr>
                <a:xfrm>
                  <a:off x="7952487" y="4453676"/>
                  <a:ext cx="27430" cy="27429"/>
                </a:xfrm>
                <a:custGeom>
                  <a:rect b="b" l="l" r="r" t="t"/>
                  <a:pathLst>
                    <a:path extrusionOk="0" h="84" w="84">
                      <a:moveTo>
                        <a:pt x="42" y="0"/>
                      </a:moveTo>
                      <a:cubicBezTo>
                        <a:pt x="66" y="1"/>
                        <a:pt x="84" y="19"/>
                        <a:pt x="84" y="43"/>
                      </a:cubicBezTo>
                      <a:cubicBezTo>
                        <a:pt x="84" y="66"/>
                        <a:pt x="65" y="84"/>
                        <a:pt x="42" y="84"/>
                      </a:cubicBezTo>
                      <a:cubicBezTo>
                        <a:pt x="19" y="84"/>
                        <a:pt x="0" y="65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5"/>
                <p:cNvSpPr/>
                <p:nvPr/>
              </p:nvSpPr>
              <p:spPr>
                <a:xfrm>
                  <a:off x="8002122" y="4403715"/>
                  <a:ext cx="35921" cy="35919"/>
                </a:xfrm>
                <a:custGeom>
                  <a:rect b="b" l="l" r="r" t="t"/>
                  <a:pathLst>
                    <a:path extrusionOk="0" h="110" w="110">
                      <a:moveTo>
                        <a:pt x="55" y="0"/>
                      </a:moveTo>
                      <a:cubicBezTo>
                        <a:pt x="86" y="1"/>
                        <a:pt x="110" y="25"/>
                        <a:pt x="110" y="56"/>
                      </a:cubicBezTo>
                      <a:cubicBezTo>
                        <a:pt x="110" y="86"/>
                        <a:pt x="85" y="110"/>
                        <a:pt x="55" y="110"/>
                      </a:cubicBezTo>
                      <a:cubicBezTo>
                        <a:pt x="24" y="110"/>
                        <a:pt x="0" y="85"/>
                        <a:pt x="0" y="55"/>
                      </a:cubicBezTo>
                      <a:cubicBezTo>
                        <a:pt x="0" y="25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5"/>
                <p:cNvSpPr/>
                <p:nvPr/>
              </p:nvSpPr>
              <p:spPr>
                <a:xfrm>
                  <a:off x="7906443" y="4331550"/>
                  <a:ext cx="27104" cy="27429"/>
                </a:xfrm>
                <a:custGeom>
                  <a:rect b="b" l="l" r="r" t="t"/>
                  <a:pathLst>
                    <a:path extrusionOk="0" h="84" w="83">
                      <a:moveTo>
                        <a:pt x="42" y="0"/>
                      </a:moveTo>
                      <a:cubicBezTo>
                        <a:pt x="65" y="0"/>
                        <a:pt x="83" y="19"/>
                        <a:pt x="83" y="43"/>
                      </a:cubicBezTo>
                      <a:cubicBezTo>
                        <a:pt x="83" y="66"/>
                        <a:pt x="64" y="84"/>
                        <a:pt x="41" y="84"/>
                      </a:cubicBezTo>
                      <a:cubicBezTo>
                        <a:pt x="18" y="84"/>
                        <a:pt x="-1" y="65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85" name="Google Shape;1385;p5"/>
                <p:cNvSpPr/>
                <p:nvPr/>
              </p:nvSpPr>
              <p:spPr>
                <a:xfrm>
                  <a:off x="7980570" y="4330244"/>
                  <a:ext cx="27430" cy="27429"/>
                </a:xfrm>
                <a:custGeom>
                  <a:rect b="b" l="l" r="r" t="t"/>
                  <a:pathLst>
                    <a:path extrusionOk="0" h="84" w="84">
                      <a:moveTo>
                        <a:pt x="43" y="0"/>
                      </a:moveTo>
                      <a:cubicBezTo>
                        <a:pt x="66" y="0"/>
                        <a:pt x="84" y="19"/>
                        <a:pt x="84" y="42"/>
                      </a:cubicBezTo>
                      <a:cubicBezTo>
                        <a:pt x="84" y="65"/>
                        <a:pt x="65" y="84"/>
                        <a:pt x="42" y="84"/>
                      </a:cubicBezTo>
                      <a:cubicBezTo>
                        <a:pt x="19" y="84"/>
                        <a:pt x="0" y="65"/>
                        <a:pt x="0" y="42"/>
                      </a:cubicBezTo>
                      <a:cubicBezTo>
                        <a:pt x="0" y="19"/>
                        <a:pt x="19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5"/>
                <p:cNvSpPr/>
                <p:nvPr/>
              </p:nvSpPr>
              <p:spPr>
                <a:xfrm>
                  <a:off x="8038370" y="4334489"/>
                  <a:ext cx="27430" cy="27103"/>
                </a:xfrm>
                <a:custGeom>
                  <a:rect b="b" l="l" r="r" t="t"/>
                  <a:pathLst>
                    <a:path extrusionOk="0" h="83" w="84">
                      <a:moveTo>
                        <a:pt x="42" y="0"/>
                      </a:moveTo>
                      <a:cubicBezTo>
                        <a:pt x="65" y="0"/>
                        <a:pt x="84" y="19"/>
                        <a:pt x="84" y="42"/>
                      </a:cubicBezTo>
                      <a:cubicBezTo>
                        <a:pt x="84" y="65"/>
                        <a:pt x="65" y="84"/>
                        <a:pt x="42" y="83"/>
                      </a:cubicBezTo>
                      <a:cubicBezTo>
                        <a:pt x="19" y="83"/>
                        <a:pt x="0" y="64"/>
                        <a:pt x="0" y="41"/>
                      </a:cubicBezTo>
                      <a:cubicBezTo>
                        <a:pt x="0" y="18"/>
                        <a:pt x="19" y="-1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5"/>
                <p:cNvSpPr/>
                <p:nvPr/>
              </p:nvSpPr>
              <p:spPr>
                <a:xfrm>
                  <a:off x="8016817" y="4265915"/>
                  <a:ext cx="35594" cy="35919"/>
                </a:xfrm>
                <a:custGeom>
                  <a:rect b="b" l="l" r="r" t="t"/>
                  <a:pathLst>
                    <a:path extrusionOk="0" h="110" w="109">
                      <a:moveTo>
                        <a:pt x="55" y="0"/>
                      </a:moveTo>
                      <a:cubicBezTo>
                        <a:pt x="85" y="1"/>
                        <a:pt x="109" y="25"/>
                        <a:pt x="109" y="56"/>
                      </a:cubicBezTo>
                      <a:cubicBezTo>
                        <a:pt x="109" y="86"/>
                        <a:pt x="84" y="110"/>
                        <a:pt x="54" y="110"/>
                      </a:cubicBezTo>
                      <a:cubicBezTo>
                        <a:pt x="24" y="110"/>
                        <a:pt x="-1" y="85"/>
                        <a:pt x="0" y="55"/>
                      </a:cubicBezTo>
                      <a:cubicBezTo>
                        <a:pt x="0" y="25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5"/>
                <p:cNvSpPr/>
                <p:nvPr/>
              </p:nvSpPr>
              <p:spPr>
                <a:xfrm>
                  <a:off x="7945302" y="4269834"/>
                  <a:ext cx="35594" cy="35919"/>
                </a:xfrm>
                <a:custGeom>
                  <a:rect b="b" l="l" r="r" t="t"/>
                  <a:pathLst>
                    <a:path extrusionOk="0" h="110" w="109">
                      <a:moveTo>
                        <a:pt x="55" y="0"/>
                      </a:moveTo>
                      <a:cubicBezTo>
                        <a:pt x="85" y="0"/>
                        <a:pt x="110" y="25"/>
                        <a:pt x="109" y="55"/>
                      </a:cubicBezTo>
                      <a:cubicBezTo>
                        <a:pt x="109" y="85"/>
                        <a:pt x="85" y="111"/>
                        <a:pt x="54" y="110"/>
                      </a:cubicBezTo>
                      <a:cubicBezTo>
                        <a:pt x="24" y="110"/>
                        <a:pt x="0" y="85"/>
                        <a:pt x="0" y="55"/>
                      </a:cubicBezTo>
                      <a:cubicBezTo>
                        <a:pt x="0" y="24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89" name="Google Shape;1389;p5"/>
                <p:cNvSpPr/>
                <p:nvPr/>
              </p:nvSpPr>
              <p:spPr>
                <a:xfrm>
                  <a:off x="7868563" y="4269507"/>
                  <a:ext cx="27430" cy="27103"/>
                </a:xfrm>
                <a:custGeom>
                  <a:rect b="b" l="l" r="r" t="t"/>
                  <a:pathLst>
                    <a:path extrusionOk="0" h="83" w="84">
                      <a:moveTo>
                        <a:pt x="42" y="0"/>
                      </a:moveTo>
                      <a:cubicBezTo>
                        <a:pt x="65" y="0"/>
                        <a:pt x="84" y="19"/>
                        <a:pt x="84" y="42"/>
                      </a:cubicBezTo>
                      <a:cubicBezTo>
                        <a:pt x="84" y="65"/>
                        <a:pt x="65" y="83"/>
                        <a:pt x="42" y="83"/>
                      </a:cubicBezTo>
                      <a:cubicBezTo>
                        <a:pt x="18" y="83"/>
                        <a:pt x="0" y="64"/>
                        <a:pt x="0" y="41"/>
                      </a:cubicBezTo>
                      <a:cubicBezTo>
                        <a:pt x="0" y="18"/>
                        <a:pt x="19" y="-1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90" name="Google Shape;1390;p5"/>
                <p:cNvSpPr/>
                <p:nvPr/>
              </p:nvSpPr>
              <p:spPr>
                <a:xfrm>
                  <a:off x="7832642" y="4227057"/>
                  <a:ext cx="27430" cy="27429"/>
                </a:xfrm>
                <a:custGeom>
                  <a:rect b="b" l="l" r="r" t="t"/>
                  <a:pathLst>
                    <a:path extrusionOk="0" h="84" w="84">
                      <a:moveTo>
                        <a:pt x="43" y="0"/>
                      </a:moveTo>
                      <a:cubicBezTo>
                        <a:pt x="66" y="0"/>
                        <a:pt x="84" y="19"/>
                        <a:pt x="84" y="42"/>
                      </a:cubicBezTo>
                      <a:cubicBezTo>
                        <a:pt x="84" y="66"/>
                        <a:pt x="65" y="84"/>
                        <a:pt x="42" y="84"/>
                      </a:cubicBezTo>
                      <a:cubicBezTo>
                        <a:pt x="19" y="84"/>
                        <a:pt x="0" y="65"/>
                        <a:pt x="0" y="42"/>
                      </a:cubicBezTo>
                      <a:cubicBezTo>
                        <a:pt x="1" y="19"/>
                        <a:pt x="19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91" name="Google Shape;1391;p5"/>
                <p:cNvSpPr/>
                <p:nvPr/>
              </p:nvSpPr>
              <p:spPr>
                <a:xfrm>
                  <a:off x="7893381" y="4221179"/>
                  <a:ext cx="27104" cy="27429"/>
                </a:xfrm>
                <a:custGeom>
                  <a:rect b="b" l="l" r="r" t="t"/>
                  <a:pathLst>
                    <a:path extrusionOk="0" h="84" w="83">
                      <a:moveTo>
                        <a:pt x="42" y="0"/>
                      </a:moveTo>
                      <a:cubicBezTo>
                        <a:pt x="65" y="1"/>
                        <a:pt x="84" y="19"/>
                        <a:pt x="83" y="43"/>
                      </a:cubicBezTo>
                      <a:cubicBezTo>
                        <a:pt x="83" y="66"/>
                        <a:pt x="64" y="84"/>
                        <a:pt x="41" y="84"/>
                      </a:cubicBezTo>
                      <a:cubicBezTo>
                        <a:pt x="18" y="84"/>
                        <a:pt x="0" y="65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92" name="Google Shape;1392;p5"/>
                <p:cNvSpPr/>
                <p:nvPr/>
              </p:nvSpPr>
              <p:spPr>
                <a:xfrm>
                  <a:off x="7963589" y="4217587"/>
                  <a:ext cx="35594" cy="35919"/>
                </a:xfrm>
                <a:custGeom>
                  <a:rect b="b" l="l" r="r" t="t"/>
                  <a:pathLst>
                    <a:path extrusionOk="0" h="110" w="109">
                      <a:moveTo>
                        <a:pt x="55" y="0"/>
                      </a:moveTo>
                      <a:cubicBezTo>
                        <a:pt x="85" y="0"/>
                        <a:pt x="109" y="25"/>
                        <a:pt x="109" y="55"/>
                      </a:cubicBezTo>
                      <a:cubicBezTo>
                        <a:pt x="109" y="85"/>
                        <a:pt x="84" y="111"/>
                        <a:pt x="54" y="110"/>
                      </a:cubicBezTo>
                      <a:cubicBezTo>
                        <a:pt x="24" y="110"/>
                        <a:pt x="-1" y="85"/>
                        <a:pt x="0" y="54"/>
                      </a:cubicBezTo>
                      <a:cubicBezTo>
                        <a:pt x="0" y="24"/>
                        <a:pt x="24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</p:grpSp>
        <p:grpSp>
          <p:nvGrpSpPr>
            <p:cNvPr id="1393" name="Google Shape;1393;p5"/>
            <p:cNvGrpSpPr/>
            <p:nvPr/>
          </p:nvGrpSpPr>
          <p:grpSpPr>
            <a:xfrm flipH="1">
              <a:off x="-304793" y="3063403"/>
              <a:ext cx="2118011" cy="2385046"/>
              <a:chOff x="5032807" y="2699178"/>
              <a:chExt cx="2118011" cy="2385046"/>
            </a:xfrm>
          </p:grpSpPr>
          <p:sp>
            <p:nvSpPr>
              <p:cNvPr id="1394" name="Google Shape;1394;p5"/>
              <p:cNvSpPr/>
              <p:nvPr/>
            </p:nvSpPr>
            <p:spPr>
              <a:xfrm>
                <a:off x="5880534" y="3359768"/>
                <a:ext cx="789924" cy="769981"/>
              </a:xfrm>
              <a:custGeom>
                <a:rect b="b" l="l" r="r" t="t"/>
                <a:pathLst>
                  <a:path extrusionOk="0" h="2358" w="2419">
                    <a:moveTo>
                      <a:pt x="2417" y="2334"/>
                    </a:moveTo>
                    <a:cubicBezTo>
                      <a:pt x="2340" y="2153"/>
                      <a:pt x="2220" y="1971"/>
                      <a:pt x="2094" y="1803"/>
                    </a:cubicBezTo>
                    <a:cubicBezTo>
                      <a:pt x="2098" y="1796"/>
                      <a:pt x="2103" y="1787"/>
                      <a:pt x="2108" y="1775"/>
                    </a:cubicBezTo>
                    <a:cubicBezTo>
                      <a:pt x="2118" y="1751"/>
                      <a:pt x="2131" y="1716"/>
                      <a:pt x="2140" y="1673"/>
                    </a:cubicBezTo>
                    <a:cubicBezTo>
                      <a:pt x="2150" y="1631"/>
                      <a:pt x="2156" y="1580"/>
                      <a:pt x="2158" y="1525"/>
                    </a:cubicBezTo>
                    <a:cubicBezTo>
                      <a:pt x="2160" y="1470"/>
                      <a:pt x="2156" y="1410"/>
                      <a:pt x="2149" y="1350"/>
                    </a:cubicBezTo>
                    <a:cubicBezTo>
                      <a:pt x="2141" y="1290"/>
                      <a:pt x="2128" y="1229"/>
                      <a:pt x="2111" y="1171"/>
                    </a:cubicBezTo>
                    <a:cubicBezTo>
                      <a:pt x="2103" y="1142"/>
                      <a:pt x="2094" y="1114"/>
                      <a:pt x="2084" y="1087"/>
                    </a:cubicBezTo>
                    <a:cubicBezTo>
                      <a:pt x="2074" y="1061"/>
                      <a:pt x="2063" y="1035"/>
                      <a:pt x="2053" y="1011"/>
                    </a:cubicBezTo>
                    <a:cubicBezTo>
                      <a:pt x="2042" y="988"/>
                      <a:pt x="2031" y="966"/>
                      <a:pt x="2021" y="946"/>
                    </a:cubicBezTo>
                    <a:cubicBezTo>
                      <a:pt x="2010" y="927"/>
                      <a:pt x="2000" y="909"/>
                      <a:pt x="1991" y="895"/>
                    </a:cubicBezTo>
                    <a:cubicBezTo>
                      <a:pt x="1974" y="867"/>
                      <a:pt x="1961" y="850"/>
                      <a:pt x="1961" y="850"/>
                    </a:cubicBezTo>
                    <a:cubicBezTo>
                      <a:pt x="1961" y="850"/>
                      <a:pt x="1952" y="863"/>
                      <a:pt x="1941" y="888"/>
                    </a:cubicBezTo>
                    <a:cubicBezTo>
                      <a:pt x="1936" y="900"/>
                      <a:pt x="1930" y="915"/>
                      <a:pt x="1925" y="932"/>
                    </a:cubicBezTo>
                    <a:cubicBezTo>
                      <a:pt x="1919" y="949"/>
                      <a:pt x="1914" y="968"/>
                      <a:pt x="1909" y="990"/>
                    </a:cubicBezTo>
                    <a:cubicBezTo>
                      <a:pt x="1904" y="1011"/>
                      <a:pt x="1900" y="1034"/>
                      <a:pt x="1897" y="1059"/>
                    </a:cubicBezTo>
                    <a:cubicBezTo>
                      <a:pt x="1894" y="1084"/>
                      <a:pt x="1892" y="1111"/>
                      <a:pt x="1891" y="1138"/>
                    </a:cubicBezTo>
                    <a:cubicBezTo>
                      <a:pt x="1889" y="1193"/>
                      <a:pt x="1893" y="1253"/>
                      <a:pt x="1900" y="1313"/>
                    </a:cubicBezTo>
                    <a:cubicBezTo>
                      <a:pt x="1909" y="1373"/>
                      <a:pt x="1921" y="1434"/>
                      <a:pt x="1938" y="1492"/>
                    </a:cubicBezTo>
                    <a:cubicBezTo>
                      <a:pt x="1955" y="1550"/>
                      <a:pt x="1975" y="1604"/>
                      <a:pt x="1997" y="1652"/>
                    </a:cubicBezTo>
                    <a:cubicBezTo>
                      <a:pt x="2007" y="1675"/>
                      <a:pt x="2018" y="1697"/>
                      <a:pt x="2028" y="1716"/>
                    </a:cubicBezTo>
                    <a:cubicBezTo>
                      <a:pt x="2018" y="1703"/>
                      <a:pt x="2009" y="1691"/>
                      <a:pt x="1999" y="1678"/>
                    </a:cubicBezTo>
                    <a:cubicBezTo>
                      <a:pt x="1904" y="1557"/>
                      <a:pt x="1803" y="1440"/>
                      <a:pt x="1697" y="1327"/>
                    </a:cubicBezTo>
                    <a:cubicBezTo>
                      <a:pt x="1700" y="1322"/>
                      <a:pt x="1702" y="1316"/>
                      <a:pt x="1705" y="1309"/>
                    </a:cubicBezTo>
                    <a:cubicBezTo>
                      <a:pt x="1716" y="1285"/>
                      <a:pt x="1728" y="1250"/>
                      <a:pt x="1738" y="1207"/>
                    </a:cubicBezTo>
                    <a:cubicBezTo>
                      <a:pt x="1747" y="1165"/>
                      <a:pt x="1754" y="1114"/>
                      <a:pt x="1756" y="1059"/>
                    </a:cubicBezTo>
                    <a:cubicBezTo>
                      <a:pt x="1757" y="1004"/>
                      <a:pt x="1754" y="944"/>
                      <a:pt x="1746" y="884"/>
                    </a:cubicBezTo>
                    <a:cubicBezTo>
                      <a:pt x="1738" y="824"/>
                      <a:pt x="1726" y="763"/>
                      <a:pt x="1709" y="705"/>
                    </a:cubicBezTo>
                    <a:cubicBezTo>
                      <a:pt x="1701" y="676"/>
                      <a:pt x="1691" y="648"/>
                      <a:pt x="1681" y="621"/>
                    </a:cubicBezTo>
                    <a:cubicBezTo>
                      <a:pt x="1672" y="595"/>
                      <a:pt x="1661" y="569"/>
                      <a:pt x="1650" y="545"/>
                    </a:cubicBezTo>
                    <a:cubicBezTo>
                      <a:pt x="1639" y="522"/>
                      <a:pt x="1629" y="500"/>
                      <a:pt x="1618" y="480"/>
                    </a:cubicBezTo>
                    <a:cubicBezTo>
                      <a:pt x="1608" y="461"/>
                      <a:pt x="1598" y="443"/>
                      <a:pt x="1589" y="429"/>
                    </a:cubicBezTo>
                    <a:cubicBezTo>
                      <a:pt x="1571" y="401"/>
                      <a:pt x="1558" y="384"/>
                      <a:pt x="1558" y="384"/>
                    </a:cubicBezTo>
                    <a:cubicBezTo>
                      <a:pt x="1558" y="384"/>
                      <a:pt x="1549" y="397"/>
                      <a:pt x="1539" y="421"/>
                    </a:cubicBezTo>
                    <a:cubicBezTo>
                      <a:pt x="1533" y="434"/>
                      <a:pt x="1528" y="449"/>
                      <a:pt x="1522" y="466"/>
                    </a:cubicBezTo>
                    <a:cubicBezTo>
                      <a:pt x="1516" y="483"/>
                      <a:pt x="1511" y="502"/>
                      <a:pt x="1506" y="524"/>
                    </a:cubicBezTo>
                    <a:cubicBezTo>
                      <a:pt x="1502" y="545"/>
                      <a:pt x="1497" y="568"/>
                      <a:pt x="1494" y="593"/>
                    </a:cubicBezTo>
                    <a:cubicBezTo>
                      <a:pt x="1491" y="618"/>
                      <a:pt x="1489" y="645"/>
                      <a:pt x="1488" y="672"/>
                    </a:cubicBezTo>
                    <a:cubicBezTo>
                      <a:pt x="1487" y="727"/>
                      <a:pt x="1490" y="787"/>
                      <a:pt x="1498" y="847"/>
                    </a:cubicBezTo>
                    <a:cubicBezTo>
                      <a:pt x="1506" y="907"/>
                      <a:pt x="1519" y="968"/>
                      <a:pt x="1536" y="1026"/>
                    </a:cubicBezTo>
                    <a:cubicBezTo>
                      <a:pt x="1552" y="1083"/>
                      <a:pt x="1573" y="1138"/>
                      <a:pt x="1594" y="1186"/>
                    </a:cubicBezTo>
                    <a:cubicBezTo>
                      <a:pt x="1606" y="1211"/>
                      <a:pt x="1617" y="1233"/>
                      <a:pt x="1628" y="1254"/>
                    </a:cubicBezTo>
                    <a:cubicBezTo>
                      <a:pt x="1523" y="1145"/>
                      <a:pt x="1415" y="1040"/>
                      <a:pt x="1302" y="939"/>
                    </a:cubicBezTo>
                    <a:cubicBezTo>
                      <a:pt x="1303" y="933"/>
                      <a:pt x="1303" y="926"/>
                      <a:pt x="1304" y="918"/>
                    </a:cubicBezTo>
                    <a:cubicBezTo>
                      <a:pt x="1305" y="889"/>
                      <a:pt x="1305" y="849"/>
                      <a:pt x="1299" y="801"/>
                    </a:cubicBezTo>
                    <a:cubicBezTo>
                      <a:pt x="1294" y="754"/>
                      <a:pt x="1284" y="699"/>
                      <a:pt x="1267" y="641"/>
                    </a:cubicBezTo>
                    <a:cubicBezTo>
                      <a:pt x="1252" y="583"/>
                      <a:pt x="1230" y="522"/>
                      <a:pt x="1204" y="462"/>
                    </a:cubicBezTo>
                    <a:cubicBezTo>
                      <a:pt x="1178" y="402"/>
                      <a:pt x="1147" y="343"/>
                      <a:pt x="1114" y="288"/>
                    </a:cubicBezTo>
                    <a:cubicBezTo>
                      <a:pt x="1098" y="260"/>
                      <a:pt x="1081" y="234"/>
                      <a:pt x="1064" y="209"/>
                    </a:cubicBezTo>
                    <a:cubicBezTo>
                      <a:pt x="1047" y="184"/>
                      <a:pt x="1029" y="161"/>
                      <a:pt x="1013" y="139"/>
                    </a:cubicBezTo>
                    <a:cubicBezTo>
                      <a:pt x="996" y="118"/>
                      <a:pt x="979" y="99"/>
                      <a:pt x="964" y="82"/>
                    </a:cubicBezTo>
                    <a:cubicBezTo>
                      <a:pt x="949" y="64"/>
                      <a:pt x="935" y="50"/>
                      <a:pt x="922" y="38"/>
                    </a:cubicBezTo>
                    <a:cubicBezTo>
                      <a:pt x="898" y="13"/>
                      <a:pt x="882" y="0"/>
                      <a:pt x="882" y="0"/>
                    </a:cubicBezTo>
                    <a:cubicBezTo>
                      <a:pt x="882" y="0"/>
                      <a:pt x="878" y="17"/>
                      <a:pt x="877" y="45"/>
                    </a:cubicBezTo>
                    <a:cubicBezTo>
                      <a:pt x="876" y="60"/>
                      <a:pt x="876" y="77"/>
                      <a:pt x="876" y="96"/>
                    </a:cubicBezTo>
                    <a:cubicBezTo>
                      <a:pt x="877" y="116"/>
                      <a:pt x="879" y="138"/>
                      <a:pt x="881" y="162"/>
                    </a:cubicBezTo>
                    <a:cubicBezTo>
                      <a:pt x="884" y="185"/>
                      <a:pt x="888" y="211"/>
                      <a:pt x="893" y="238"/>
                    </a:cubicBezTo>
                    <a:cubicBezTo>
                      <a:pt x="898" y="265"/>
                      <a:pt x="905" y="293"/>
                      <a:pt x="913" y="322"/>
                    </a:cubicBezTo>
                    <a:cubicBezTo>
                      <a:pt x="929" y="380"/>
                      <a:pt x="951" y="440"/>
                      <a:pt x="977" y="501"/>
                    </a:cubicBezTo>
                    <a:cubicBezTo>
                      <a:pt x="1003" y="561"/>
                      <a:pt x="1033" y="620"/>
                      <a:pt x="1067" y="675"/>
                    </a:cubicBezTo>
                    <a:cubicBezTo>
                      <a:pt x="1099" y="729"/>
                      <a:pt x="1133" y="778"/>
                      <a:pt x="1166" y="821"/>
                    </a:cubicBezTo>
                    <a:cubicBezTo>
                      <a:pt x="1070" y="738"/>
                      <a:pt x="971" y="659"/>
                      <a:pt x="870" y="582"/>
                    </a:cubicBezTo>
                    <a:cubicBezTo>
                      <a:pt x="852" y="557"/>
                      <a:pt x="827" y="526"/>
                      <a:pt x="797" y="492"/>
                    </a:cubicBezTo>
                    <a:cubicBezTo>
                      <a:pt x="760" y="452"/>
                      <a:pt x="715" y="408"/>
                      <a:pt x="665" y="366"/>
                    </a:cubicBezTo>
                    <a:cubicBezTo>
                      <a:pt x="615" y="323"/>
                      <a:pt x="560" y="281"/>
                      <a:pt x="503" y="243"/>
                    </a:cubicBezTo>
                    <a:cubicBezTo>
                      <a:pt x="446" y="206"/>
                      <a:pt x="387" y="171"/>
                      <a:pt x="330" y="143"/>
                    </a:cubicBezTo>
                    <a:cubicBezTo>
                      <a:pt x="302" y="129"/>
                      <a:pt x="274" y="116"/>
                      <a:pt x="247" y="105"/>
                    </a:cubicBezTo>
                    <a:cubicBezTo>
                      <a:pt x="220" y="94"/>
                      <a:pt x="194" y="84"/>
                      <a:pt x="170" y="76"/>
                    </a:cubicBezTo>
                    <a:cubicBezTo>
                      <a:pt x="145" y="68"/>
                      <a:pt x="123" y="61"/>
                      <a:pt x="102" y="56"/>
                    </a:cubicBezTo>
                    <a:cubicBezTo>
                      <a:pt x="82" y="51"/>
                      <a:pt x="64" y="47"/>
                      <a:pt x="49" y="44"/>
                    </a:cubicBezTo>
                    <a:cubicBezTo>
                      <a:pt x="18" y="38"/>
                      <a:pt x="0" y="38"/>
                      <a:pt x="0" y="38"/>
                    </a:cubicBezTo>
                    <a:cubicBezTo>
                      <a:pt x="0" y="38"/>
                      <a:pt x="10" y="56"/>
                      <a:pt x="29" y="83"/>
                    </a:cubicBezTo>
                    <a:cubicBezTo>
                      <a:pt x="39" y="97"/>
                      <a:pt x="51" y="113"/>
                      <a:pt x="66" y="131"/>
                    </a:cubicBezTo>
                    <a:cubicBezTo>
                      <a:pt x="80" y="149"/>
                      <a:pt x="96" y="168"/>
                      <a:pt x="115" y="189"/>
                    </a:cubicBezTo>
                    <a:cubicBezTo>
                      <a:pt x="133" y="209"/>
                      <a:pt x="153" y="230"/>
                      <a:pt x="176" y="251"/>
                    </a:cubicBezTo>
                    <a:cubicBezTo>
                      <a:pt x="198" y="273"/>
                      <a:pt x="221" y="294"/>
                      <a:pt x="246" y="315"/>
                    </a:cubicBezTo>
                    <a:cubicBezTo>
                      <a:pt x="296" y="358"/>
                      <a:pt x="351" y="399"/>
                      <a:pt x="408" y="437"/>
                    </a:cubicBezTo>
                    <a:cubicBezTo>
                      <a:pt x="465" y="475"/>
                      <a:pt x="524" y="509"/>
                      <a:pt x="581" y="537"/>
                    </a:cubicBezTo>
                    <a:cubicBezTo>
                      <a:pt x="638" y="566"/>
                      <a:pt x="694" y="588"/>
                      <a:pt x="742" y="604"/>
                    </a:cubicBezTo>
                    <a:cubicBezTo>
                      <a:pt x="791" y="621"/>
                      <a:pt x="833" y="631"/>
                      <a:pt x="863" y="636"/>
                    </a:cubicBezTo>
                    <a:cubicBezTo>
                      <a:pt x="873" y="638"/>
                      <a:pt x="882" y="640"/>
                      <a:pt x="889" y="641"/>
                    </a:cubicBezTo>
                    <a:cubicBezTo>
                      <a:pt x="1050" y="765"/>
                      <a:pt x="1206" y="896"/>
                      <a:pt x="1356" y="1034"/>
                    </a:cubicBezTo>
                    <a:cubicBezTo>
                      <a:pt x="1328" y="1021"/>
                      <a:pt x="1292" y="1006"/>
                      <a:pt x="1251" y="991"/>
                    </a:cubicBezTo>
                    <a:cubicBezTo>
                      <a:pt x="1203" y="975"/>
                      <a:pt x="1147" y="959"/>
                      <a:pt x="1089" y="948"/>
                    </a:cubicBezTo>
                    <a:cubicBezTo>
                      <a:pt x="1030" y="937"/>
                      <a:pt x="970" y="930"/>
                      <a:pt x="910" y="928"/>
                    </a:cubicBezTo>
                    <a:cubicBezTo>
                      <a:pt x="850" y="926"/>
                      <a:pt x="792" y="928"/>
                      <a:pt x="738" y="935"/>
                    </a:cubicBezTo>
                    <a:cubicBezTo>
                      <a:pt x="711" y="939"/>
                      <a:pt x="686" y="944"/>
                      <a:pt x="662" y="949"/>
                    </a:cubicBezTo>
                    <a:cubicBezTo>
                      <a:pt x="638" y="955"/>
                      <a:pt x="615" y="961"/>
                      <a:pt x="595" y="968"/>
                    </a:cubicBezTo>
                    <a:cubicBezTo>
                      <a:pt x="574" y="975"/>
                      <a:pt x="556" y="983"/>
                      <a:pt x="540" y="990"/>
                    </a:cubicBezTo>
                    <a:cubicBezTo>
                      <a:pt x="523" y="997"/>
                      <a:pt x="509" y="1005"/>
                      <a:pt x="498" y="1011"/>
                    </a:cubicBezTo>
                    <a:cubicBezTo>
                      <a:pt x="475" y="1024"/>
                      <a:pt x="463" y="1035"/>
                      <a:pt x="463" y="1035"/>
                    </a:cubicBezTo>
                    <a:cubicBezTo>
                      <a:pt x="463" y="1035"/>
                      <a:pt x="481" y="1046"/>
                      <a:pt x="510" y="1061"/>
                    </a:cubicBezTo>
                    <a:cubicBezTo>
                      <a:pt x="525" y="1069"/>
                      <a:pt x="543" y="1077"/>
                      <a:pt x="563" y="1086"/>
                    </a:cubicBezTo>
                    <a:cubicBezTo>
                      <a:pt x="583" y="1094"/>
                      <a:pt x="606" y="1103"/>
                      <a:pt x="630" y="1112"/>
                    </a:cubicBezTo>
                    <a:cubicBezTo>
                      <a:pt x="654" y="1120"/>
                      <a:pt x="681" y="1128"/>
                      <a:pt x="708" y="1136"/>
                    </a:cubicBezTo>
                    <a:cubicBezTo>
                      <a:pt x="735" y="1143"/>
                      <a:pt x="764" y="1150"/>
                      <a:pt x="793" y="1155"/>
                    </a:cubicBezTo>
                    <a:cubicBezTo>
                      <a:pt x="851" y="1167"/>
                      <a:pt x="912" y="1173"/>
                      <a:pt x="971" y="1175"/>
                    </a:cubicBezTo>
                    <a:cubicBezTo>
                      <a:pt x="1031" y="1177"/>
                      <a:pt x="1089" y="1175"/>
                      <a:pt x="1143" y="1167"/>
                    </a:cubicBezTo>
                    <a:cubicBezTo>
                      <a:pt x="1197" y="1160"/>
                      <a:pt x="1246" y="1148"/>
                      <a:pt x="1287" y="1134"/>
                    </a:cubicBezTo>
                    <a:cubicBezTo>
                      <a:pt x="1328" y="1120"/>
                      <a:pt x="1361" y="1105"/>
                      <a:pt x="1383" y="1091"/>
                    </a:cubicBezTo>
                    <a:cubicBezTo>
                      <a:pt x="1391" y="1087"/>
                      <a:pt x="1398" y="1083"/>
                      <a:pt x="1403" y="1079"/>
                    </a:cubicBezTo>
                    <a:cubicBezTo>
                      <a:pt x="1551" y="1219"/>
                      <a:pt x="1693" y="1366"/>
                      <a:pt x="1825" y="1521"/>
                    </a:cubicBezTo>
                    <a:cubicBezTo>
                      <a:pt x="1819" y="1518"/>
                      <a:pt x="1813" y="1515"/>
                      <a:pt x="1806" y="1511"/>
                    </a:cubicBezTo>
                    <a:cubicBezTo>
                      <a:pt x="1776" y="1496"/>
                      <a:pt x="1735" y="1478"/>
                      <a:pt x="1686" y="1461"/>
                    </a:cubicBezTo>
                    <a:cubicBezTo>
                      <a:pt x="1638" y="1444"/>
                      <a:pt x="1582" y="1428"/>
                      <a:pt x="1524" y="1417"/>
                    </a:cubicBezTo>
                    <a:cubicBezTo>
                      <a:pt x="1466" y="1406"/>
                      <a:pt x="1405" y="1399"/>
                      <a:pt x="1345" y="1397"/>
                    </a:cubicBezTo>
                    <a:cubicBezTo>
                      <a:pt x="1285" y="1395"/>
                      <a:pt x="1227" y="1397"/>
                      <a:pt x="1173" y="1405"/>
                    </a:cubicBezTo>
                    <a:cubicBezTo>
                      <a:pt x="1146" y="1408"/>
                      <a:pt x="1121" y="1413"/>
                      <a:pt x="1097" y="1418"/>
                    </a:cubicBezTo>
                    <a:cubicBezTo>
                      <a:pt x="1073" y="1424"/>
                      <a:pt x="1050" y="1431"/>
                      <a:pt x="1030" y="1437"/>
                    </a:cubicBezTo>
                    <a:cubicBezTo>
                      <a:pt x="1009" y="1444"/>
                      <a:pt x="991" y="1452"/>
                      <a:pt x="975" y="1459"/>
                    </a:cubicBezTo>
                    <a:cubicBezTo>
                      <a:pt x="959" y="1467"/>
                      <a:pt x="945" y="1474"/>
                      <a:pt x="933" y="1480"/>
                    </a:cubicBezTo>
                    <a:cubicBezTo>
                      <a:pt x="911" y="1493"/>
                      <a:pt x="898" y="1504"/>
                      <a:pt x="898" y="1504"/>
                    </a:cubicBezTo>
                    <a:cubicBezTo>
                      <a:pt x="898" y="1504"/>
                      <a:pt x="916" y="1515"/>
                      <a:pt x="946" y="1530"/>
                    </a:cubicBezTo>
                    <a:cubicBezTo>
                      <a:pt x="960" y="1538"/>
                      <a:pt x="978" y="1546"/>
                      <a:pt x="998" y="1555"/>
                    </a:cubicBezTo>
                    <a:cubicBezTo>
                      <a:pt x="1019" y="1563"/>
                      <a:pt x="1041" y="1572"/>
                      <a:pt x="1065" y="1581"/>
                    </a:cubicBezTo>
                    <a:cubicBezTo>
                      <a:pt x="1090" y="1589"/>
                      <a:pt x="1116" y="1598"/>
                      <a:pt x="1143" y="1605"/>
                    </a:cubicBezTo>
                    <a:cubicBezTo>
                      <a:pt x="1170" y="1612"/>
                      <a:pt x="1199" y="1619"/>
                      <a:pt x="1228" y="1624"/>
                    </a:cubicBezTo>
                    <a:cubicBezTo>
                      <a:pt x="1286" y="1636"/>
                      <a:pt x="1347" y="1642"/>
                      <a:pt x="1406" y="1644"/>
                    </a:cubicBezTo>
                    <a:cubicBezTo>
                      <a:pt x="1466" y="1646"/>
                      <a:pt x="1525" y="1644"/>
                      <a:pt x="1578" y="1636"/>
                    </a:cubicBezTo>
                    <a:cubicBezTo>
                      <a:pt x="1632" y="1629"/>
                      <a:pt x="1681" y="1617"/>
                      <a:pt x="1722" y="1603"/>
                    </a:cubicBezTo>
                    <a:cubicBezTo>
                      <a:pt x="1763" y="1590"/>
                      <a:pt x="1796" y="1574"/>
                      <a:pt x="1818" y="1561"/>
                    </a:cubicBezTo>
                    <a:cubicBezTo>
                      <a:pt x="1829" y="1554"/>
                      <a:pt x="1838" y="1548"/>
                      <a:pt x="1844" y="1544"/>
                    </a:cubicBezTo>
                    <a:cubicBezTo>
                      <a:pt x="1894" y="1604"/>
                      <a:pt x="1943" y="1664"/>
                      <a:pt x="1990" y="1725"/>
                    </a:cubicBezTo>
                    <a:cubicBezTo>
                      <a:pt x="2048" y="1801"/>
                      <a:pt x="2107" y="1879"/>
                      <a:pt x="2162" y="1960"/>
                    </a:cubicBezTo>
                    <a:cubicBezTo>
                      <a:pt x="2155" y="1956"/>
                      <a:pt x="2146" y="1951"/>
                      <a:pt x="2136" y="1946"/>
                    </a:cubicBezTo>
                    <a:cubicBezTo>
                      <a:pt x="2107" y="1931"/>
                      <a:pt x="2065" y="1913"/>
                      <a:pt x="2017" y="1896"/>
                    </a:cubicBezTo>
                    <a:cubicBezTo>
                      <a:pt x="1968" y="1879"/>
                      <a:pt x="1912" y="1863"/>
                      <a:pt x="1854" y="1852"/>
                    </a:cubicBezTo>
                    <a:cubicBezTo>
                      <a:pt x="1796" y="1841"/>
                      <a:pt x="1735" y="1834"/>
                      <a:pt x="1675" y="1832"/>
                    </a:cubicBezTo>
                    <a:cubicBezTo>
                      <a:pt x="1616" y="1830"/>
                      <a:pt x="1557" y="1832"/>
                      <a:pt x="1504" y="1839"/>
                    </a:cubicBezTo>
                    <a:cubicBezTo>
                      <a:pt x="1477" y="1843"/>
                      <a:pt x="1451" y="1848"/>
                      <a:pt x="1427" y="1853"/>
                    </a:cubicBezTo>
                    <a:cubicBezTo>
                      <a:pt x="1403" y="1859"/>
                      <a:pt x="1381" y="1866"/>
                      <a:pt x="1360" y="1872"/>
                    </a:cubicBezTo>
                    <a:cubicBezTo>
                      <a:pt x="1340" y="1879"/>
                      <a:pt x="1321" y="1887"/>
                      <a:pt x="1305" y="1894"/>
                    </a:cubicBezTo>
                    <a:cubicBezTo>
                      <a:pt x="1289" y="1902"/>
                      <a:pt x="1275" y="1909"/>
                      <a:pt x="1264" y="1915"/>
                    </a:cubicBezTo>
                    <a:cubicBezTo>
                      <a:pt x="1241" y="1929"/>
                      <a:pt x="1229" y="1939"/>
                      <a:pt x="1229" y="1939"/>
                    </a:cubicBezTo>
                    <a:cubicBezTo>
                      <a:pt x="1229" y="1939"/>
                      <a:pt x="1246" y="1950"/>
                      <a:pt x="1276" y="1965"/>
                    </a:cubicBezTo>
                    <a:cubicBezTo>
                      <a:pt x="1291" y="1973"/>
                      <a:pt x="1309" y="1981"/>
                      <a:pt x="1329" y="1990"/>
                    </a:cubicBezTo>
                    <a:cubicBezTo>
                      <a:pt x="1349" y="1999"/>
                      <a:pt x="1372" y="2007"/>
                      <a:pt x="1396" y="2016"/>
                    </a:cubicBezTo>
                    <a:cubicBezTo>
                      <a:pt x="1420" y="2024"/>
                      <a:pt x="1446" y="2033"/>
                      <a:pt x="1473" y="2040"/>
                    </a:cubicBezTo>
                    <a:cubicBezTo>
                      <a:pt x="1501" y="2047"/>
                      <a:pt x="1529" y="2054"/>
                      <a:pt x="1558" y="2059"/>
                    </a:cubicBezTo>
                    <a:cubicBezTo>
                      <a:pt x="1617" y="2071"/>
                      <a:pt x="1677" y="2077"/>
                      <a:pt x="1737" y="2079"/>
                    </a:cubicBezTo>
                    <a:cubicBezTo>
                      <a:pt x="1797" y="2081"/>
                      <a:pt x="1855" y="2079"/>
                      <a:pt x="1909" y="2072"/>
                    </a:cubicBezTo>
                    <a:cubicBezTo>
                      <a:pt x="1963" y="2064"/>
                      <a:pt x="2011" y="2052"/>
                      <a:pt x="2052" y="2039"/>
                    </a:cubicBezTo>
                    <a:cubicBezTo>
                      <a:pt x="2093" y="2025"/>
                      <a:pt x="2126" y="2009"/>
                      <a:pt x="2149" y="1996"/>
                    </a:cubicBezTo>
                    <a:cubicBezTo>
                      <a:pt x="2160" y="1989"/>
                      <a:pt x="2169" y="1983"/>
                      <a:pt x="2175" y="1979"/>
                    </a:cubicBezTo>
                    <a:cubicBezTo>
                      <a:pt x="2255" y="2097"/>
                      <a:pt x="2327" y="2219"/>
                      <a:pt x="2380" y="2341"/>
                    </a:cubicBezTo>
                    <a:cubicBezTo>
                      <a:pt x="2391" y="2368"/>
                      <a:pt x="2428" y="2361"/>
                      <a:pt x="2417" y="23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5"/>
              <p:cNvSpPr/>
              <p:nvPr/>
            </p:nvSpPr>
            <p:spPr>
              <a:xfrm>
                <a:off x="5430546" y="4028847"/>
                <a:ext cx="988467" cy="573404"/>
              </a:xfrm>
              <a:custGeom>
                <a:rect b="b" l="l" r="r" t="t"/>
                <a:pathLst>
                  <a:path extrusionOk="0" h="1756" w="3027">
                    <a:moveTo>
                      <a:pt x="3021" y="1728"/>
                    </a:moveTo>
                    <a:cubicBezTo>
                      <a:pt x="2890" y="1580"/>
                      <a:pt x="2719" y="1446"/>
                      <a:pt x="2546" y="1326"/>
                    </a:cubicBezTo>
                    <a:cubicBezTo>
                      <a:pt x="2547" y="1319"/>
                      <a:pt x="2549" y="1308"/>
                      <a:pt x="2550" y="1296"/>
                    </a:cubicBezTo>
                    <a:cubicBezTo>
                      <a:pt x="2552" y="1269"/>
                      <a:pt x="2553" y="1232"/>
                      <a:pt x="2548" y="1189"/>
                    </a:cubicBezTo>
                    <a:cubicBezTo>
                      <a:pt x="2544" y="1145"/>
                      <a:pt x="2534" y="1095"/>
                      <a:pt x="2518" y="1042"/>
                    </a:cubicBezTo>
                    <a:cubicBezTo>
                      <a:pt x="2503" y="989"/>
                      <a:pt x="2481" y="934"/>
                      <a:pt x="2454" y="880"/>
                    </a:cubicBezTo>
                    <a:cubicBezTo>
                      <a:pt x="2427" y="825"/>
                      <a:pt x="2396" y="771"/>
                      <a:pt x="2362" y="722"/>
                    </a:cubicBezTo>
                    <a:cubicBezTo>
                      <a:pt x="2345" y="697"/>
                      <a:pt x="2327" y="673"/>
                      <a:pt x="2309" y="651"/>
                    </a:cubicBezTo>
                    <a:cubicBezTo>
                      <a:pt x="2292" y="629"/>
                      <a:pt x="2273" y="608"/>
                      <a:pt x="2256" y="589"/>
                    </a:cubicBezTo>
                    <a:cubicBezTo>
                      <a:pt x="2238" y="569"/>
                      <a:pt x="2221" y="552"/>
                      <a:pt x="2204" y="537"/>
                    </a:cubicBezTo>
                    <a:cubicBezTo>
                      <a:pt x="2188" y="522"/>
                      <a:pt x="2173" y="508"/>
                      <a:pt x="2160" y="498"/>
                    </a:cubicBezTo>
                    <a:cubicBezTo>
                      <a:pt x="2135" y="476"/>
                      <a:pt x="2117" y="465"/>
                      <a:pt x="2117" y="465"/>
                    </a:cubicBezTo>
                    <a:cubicBezTo>
                      <a:pt x="2117" y="465"/>
                      <a:pt x="2113" y="480"/>
                      <a:pt x="2111" y="506"/>
                    </a:cubicBezTo>
                    <a:cubicBezTo>
                      <a:pt x="2109" y="520"/>
                      <a:pt x="2109" y="536"/>
                      <a:pt x="2109" y="554"/>
                    </a:cubicBezTo>
                    <a:cubicBezTo>
                      <a:pt x="2109" y="572"/>
                      <a:pt x="2110" y="592"/>
                      <a:pt x="2112" y="614"/>
                    </a:cubicBezTo>
                    <a:cubicBezTo>
                      <a:pt x="2115" y="635"/>
                      <a:pt x="2118" y="659"/>
                      <a:pt x="2123" y="683"/>
                    </a:cubicBezTo>
                    <a:cubicBezTo>
                      <a:pt x="2128" y="708"/>
                      <a:pt x="2134" y="734"/>
                      <a:pt x="2142" y="760"/>
                    </a:cubicBezTo>
                    <a:cubicBezTo>
                      <a:pt x="2158" y="813"/>
                      <a:pt x="2180" y="868"/>
                      <a:pt x="2207" y="923"/>
                    </a:cubicBezTo>
                    <a:cubicBezTo>
                      <a:pt x="2234" y="977"/>
                      <a:pt x="2265" y="1031"/>
                      <a:pt x="2299" y="1080"/>
                    </a:cubicBezTo>
                    <a:cubicBezTo>
                      <a:pt x="2333" y="1130"/>
                      <a:pt x="2370" y="1175"/>
                      <a:pt x="2406" y="1214"/>
                    </a:cubicBezTo>
                    <a:cubicBezTo>
                      <a:pt x="2423" y="1232"/>
                      <a:pt x="2440" y="1249"/>
                      <a:pt x="2456" y="1264"/>
                    </a:cubicBezTo>
                    <a:cubicBezTo>
                      <a:pt x="2443" y="1256"/>
                      <a:pt x="2429" y="1247"/>
                      <a:pt x="2416" y="1238"/>
                    </a:cubicBezTo>
                    <a:cubicBezTo>
                      <a:pt x="2287" y="1153"/>
                      <a:pt x="2154" y="1074"/>
                      <a:pt x="2019" y="1000"/>
                    </a:cubicBezTo>
                    <a:cubicBezTo>
                      <a:pt x="2019" y="995"/>
                      <a:pt x="2020" y="988"/>
                      <a:pt x="2021" y="981"/>
                    </a:cubicBezTo>
                    <a:cubicBezTo>
                      <a:pt x="2023" y="955"/>
                      <a:pt x="2024" y="918"/>
                      <a:pt x="2019" y="874"/>
                    </a:cubicBezTo>
                    <a:cubicBezTo>
                      <a:pt x="2014" y="831"/>
                      <a:pt x="2005" y="780"/>
                      <a:pt x="1989" y="728"/>
                    </a:cubicBezTo>
                    <a:cubicBezTo>
                      <a:pt x="1973" y="675"/>
                      <a:pt x="1951" y="620"/>
                      <a:pt x="1925" y="565"/>
                    </a:cubicBezTo>
                    <a:cubicBezTo>
                      <a:pt x="1898" y="510"/>
                      <a:pt x="1867" y="457"/>
                      <a:pt x="1833" y="407"/>
                    </a:cubicBezTo>
                    <a:cubicBezTo>
                      <a:pt x="1816" y="382"/>
                      <a:pt x="1798" y="359"/>
                      <a:pt x="1780" y="336"/>
                    </a:cubicBezTo>
                    <a:cubicBezTo>
                      <a:pt x="1762" y="314"/>
                      <a:pt x="1744" y="293"/>
                      <a:pt x="1726" y="274"/>
                    </a:cubicBezTo>
                    <a:cubicBezTo>
                      <a:pt x="1709" y="255"/>
                      <a:pt x="1691" y="238"/>
                      <a:pt x="1675" y="222"/>
                    </a:cubicBezTo>
                    <a:cubicBezTo>
                      <a:pt x="1659" y="207"/>
                      <a:pt x="1644" y="194"/>
                      <a:pt x="1631" y="183"/>
                    </a:cubicBezTo>
                    <a:cubicBezTo>
                      <a:pt x="1606" y="162"/>
                      <a:pt x="1588" y="150"/>
                      <a:pt x="1588" y="150"/>
                    </a:cubicBezTo>
                    <a:cubicBezTo>
                      <a:pt x="1588" y="150"/>
                      <a:pt x="1584" y="166"/>
                      <a:pt x="1581" y="192"/>
                    </a:cubicBezTo>
                    <a:cubicBezTo>
                      <a:pt x="1580" y="205"/>
                      <a:pt x="1579" y="221"/>
                      <a:pt x="1579" y="239"/>
                    </a:cubicBezTo>
                    <a:cubicBezTo>
                      <a:pt x="1580" y="257"/>
                      <a:pt x="1581" y="277"/>
                      <a:pt x="1583" y="299"/>
                    </a:cubicBezTo>
                    <a:cubicBezTo>
                      <a:pt x="1585" y="321"/>
                      <a:pt x="1588" y="344"/>
                      <a:pt x="1594" y="369"/>
                    </a:cubicBezTo>
                    <a:cubicBezTo>
                      <a:pt x="1599" y="393"/>
                      <a:pt x="1605" y="419"/>
                      <a:pt x="1613" y="445"/>
                    </a:cubicBezTo>
                    <a:cubicBezTo>
                      <a:pt x="1629" y="498"/>
                      <a:pt x="1651" y="553"/>
                      <a:pt x="1677" y="608"/>
                    </a:cubicBezTo>
                    <a:cubicBezTo>
                      <a:pt x="1704" y="663"/>
                      <a:pt x="1735" y="716"/>
                      <a:pt x="1770" y="766"/>
                    </a:cubicBezTo>
                    <a:cubicBezTo>
                      <a:pt x="1804" y="815"/>
                      <a:pt x="1841" y="861"/>
                      <a:pt x="1876" y="899"/>
                    </a:cubicBezTo>
                    <a:cubicBezTo>
                      <a:pt x="1895" y="919"/>
                      <a:pt x="1913" y="937"/>
                      <a:pt x="1930" y="953"/>
                    </a:cubicBezTo>
                    <a:cubicBezTo>
                      <a:pt x="1796" y="883"/>
                      <a:pt x="1660" y="818"/>
                      <a:pt x="1521" y="758"/>
                    </a:cubicBezTo>
                    <a:cubicBezTo>
                      <a:pt x="1520" y="752"/>
                      <a:pt x="1518" y="745"/>
                      <a:pt x="1516" y="737"/>
                    </a:cubicBezTo>
                    <a:cubicBezTo>
                      <a:pt x="1508" y="709"/>
                      <a:pt x="1495" y="671"/>
                      <a:pt x="1474" y="628"/>
                    </a:cubicBezTo>
                    <a:cubicBezTo>
                      <a:pt x="1454" y="585"/>
                      <a:pt x="1427" y="536"/>
                      <a:pt x="1394" y="486"/>
                    </a:cubicBezTo>
                    <a:cubicBezTo>
                      <a:pt x="1360" y="436"/>
                      <a:pt x="1320" y="386"/>
                      <a:pt x="1276" y="337"/>
                    </a:cubicBezTo>
                    <a:cubicBezTo>
                      <a:pt x="1233" y="288"/>
                      <a:pt x="1185" y="241"/>
                      <a:pt x="1136" y="199"/>
                    </a:cubicBezTo>
                    <a:cubicBezTo>
                      <a:pt x="1112" y="178"/>
                      <a:pt x="1088" y="159"/>
                      <a:pt x="1064" y="141"/>
                    </a:cubicBezTo>
                    <a:cubicBezTo>
                      <a:pt x="1040" y="122"/>
                      <a:pt x="1016" y="106"/>
                      <a:pt x="993" y="91"/>
                    </a:cubicBezTo>
                    <a:cubicBezTo>
                      <a:pt x="970" y="76"/>
                      <a:pt x="948" y="63"/>
                      <a:pt x="929" y="52"/>
                    </a:cubicBezTo>
                    <a:cubicBezTo>
                      <a:pt x="909" y="40"/>
                      <a:pt x="891" y="30"/>
                      <a:pt x="875" y="23"/>
                    </a:cubicBezTo>
                    <a:cubicBezTo>
                      <a:pt x="845" y="8"/>
                      <a:pt x="825" y="0"/>
                      <a:pt x="825" y="0"/>
                    </a:cubicBezTo>
                    <a:cubicBezTo>
                      <a:pt x="825" y="0"/>
                      <a:pt x="827" y="17"/>
                      <a:pt x="834" y="45"/>
                    </a:cubicBezTo>
                    <a:cubicBezTo>
                      <a:pt x="838" y="59"/>
                      <a:pt x="843" y="75"/>
                      <a:pt x="850" y="93"/>
                    </a:cubicBezTo>
                    <a:cubicBezTo>
                      <a:pt x="857" y="112"/>
                      <a:pt x="865" y="132"/>
                      <a:pt x="875" y="154"/>
                    </a:cubicBezTo>
                    <a:cubicBezTo>
                      <a:pt x="886" y="175"/>
                      <a:pt x="897" y="199"/>
                      <a:pt x="911" y="222"/>
                    </a:cubicBezTo>
                    <a:cubicBezTo>
                      <a:pt x="924" y="246"/>
                      <a:pt x="939" y="271"/>
                      <a:pt x="956" y="296"/>
                    </a:cubicBezTo>
                    <a:cubicBezTo>
                      <a:pt x="990" y="345"/>
                      <a:pt x="1030" y="396"/>
                      <a:pt x="1074" y="445"/>
                    </a:cubicBezTo>
                    <a:cubicBezTo>
                      <a:pt x="1118" y="494"/>
                      <a:pt x="1165" y="540"/>
                      <a:pt x="1214" y="582"/>
                    </a:cubicBezTo>
                    <a:cubicBezTo>
                      <a:pt x="1261" y="623"/>
                      <a:pt x="1310" y="659"/>
                      <a:pt x="1355" y="688"/>
                    </a:cubicBezTo>
                    <a:cubicBezTo>
                      <a:pt x="1237" y="641"/>
                      <a:pt x="1118" y="597"/>
                      <a:pt x="998" y="556"/>
                    </a:cubicBezTo>
                    <a:cubicBezTo>
                      <a:pt x="973" y="538"/>
                      <a:pt x="939" y="516"/>
                      <a:pt x="900" y="494"/>
                    </a:cubicBezTo>
                    <a:cubicBezTo>
                      <a:pt x="852" y="468"/>
                      <a:pt x="796" y="440"/>
                      <a:pt x="735" y="416"/>
                    </a:cubicBezTo>
                    <a:cubicBezTo>
                      <a:pt x="674" y="391"/>
                      <a:pt x="609" y="369"/>
                      <a:pt x="543" y="351"/>
                    </a:cubicBezTo>
                    <a:cubicBezTo>
                      <a:pt x="477" y="333"/>
                      <a:pt x="410" y="319"/>
                      <a:pt x="347" y="311"/>
                    </a:cubicBezTo>
                    <a:cubicBezTo>
                      <a:pt x="316" y="306"/>
                      <a:pt x="285" y="303"/>
                      <a:pt x="256" y="301"/>
                    </a:cubicBezTo>
                    <a:cubicBezTo>
                      <a:pt x="227" y="299"/>
                      <a:pt x="199" y="298"/>
                      <a:pt x="173" y="298"/>
                    </a:cubicBezTo>
                    <a:cubicBezTo>
                      <a:pt x="148" y="298"/>
                      <a:pt x="124" y="299"/>
                      <a:pt x="103" y="301"/>
                    </a:cubicBezTo>
                    <a:cubicBezTo>
                      <a:pt x="82" y="302"/>
                      <a:pt x="64" y="304"/>
                      <a:pt x="49" y="306"/>
                    </a:cubicBezTo>
                    <a:cubicBezTo>
                      <a:pt x="18" y="311"/>
                      <a:pt x="0" y="316"/>
                      <a:pt x="0" y="316"/>
                    </a:cubicBezTo>
                    <a:cubicBezTo>
                      <a:pt x="0" y="316"/>
                      <a:pt x="15" y="329"/>
                      <a:pt x="43" y="349"/>
                    </a:cubicBezTo>
                    <a:cubicBezTo>
                      <a:pt x="56" y="359"/>
                      <a:pt x="73" y="371"/>
                      <a:pt x="92" y="383"/>
                    </a:cubicBezTo>
                    <a:cubicBezTo>
                      <a:pt x="111" y="396"/>
                      <a:pt x="133" y="409"/>
                      <a:pt x="157" y="422"/>
                    </a:cubicBezTo>
                    <a:cubicBezTo>
                      <a:pt x="181" y="435"/>
                      <a:pt x="207" y="449"/>
                      <a:pt x="235" y="462"/>
                    </a:cubicBezTo>
                    <a:cubicBezTo>
                      <a:pt x="262" y="476"/>
                      <a:pt x="291" y="489"/>
                      <a:pt x="322" y="501"/>
                    </a:cubicBezTo>
                    <a:cubicBezTo>
                      <a:pt x="383" y="526"/>
                      <a:pt x="448" y="547"/>
                      <a:pt x="514" y="565"/>
                    </a:cubicBezTo>
                    <a:cubicBezTo>
                      <a:pt x="580" y="583"/>
                      <a:pt x="647" y="597"/>
                      <a:pt x="710" y="605"/>
                    </a:cubicBezTo>
                    <a:cubicBezTo>
                      <a:pt x="773" y="614"/>
                      <a:pt x="832" y="618"/>
                      <a:pt x="883" y="618"/>
                    </a:cubicBezTo>
                    <a:cubicBezTo>
                      <a:pt x="935" y="618"/>
                      <a:pt x="978" y="614"/>
                      <a:pt x="1009" y="610"/>
                    </a:cubicBezTo>
                    <a:cubicBezTo>
                      <a:pt x="1019" y="608"/>
                      <a:pt x="1028" y="607"/>
                      <a:pt x="1035" y="606"/>
                    </a:cubicBezTo>
                    <a:cubicBezTo>
                      <a:pt x="1227" y="672"/>
                      <a:pt x="1416" y="747"/>
                      <a:pt x="1602" y="831"/>
                    </a:cubicBezTo>
                    <a:cubicBezTo>
                      <a:pt x="1571" y="828"/>
                      <a:pt x="1533" y="824"/>
                      <a:pt x="1489" y="824"/>
                    </a:cubicBezTo>
                    <a:cubicBezTo>
                      <a:pt x="1438" y="823"/>
                      <a:pt x="1380" y="826"/>
                      <a:pt x="1321" y="834"/>
                    </a:cubicBezTo>
                    <a:cubicBezTo>
                      <a:pt x="1263" y="842"/>
                      <a:pt x="1203" y="855"/>
                      <a:pt x="1145" y="871"/>
                    </a:cubicBezTo>
                    <a:cubicBezTo>
                      <a:pt x="1088" y="888"/>
                      <a:pt x="1033" y="909"/>
                      <a:pt x="985" y="933"/>
                    </a:cubicBezTo>
                    <a:cubicBezTo>
                      <a:pt x="961" y="945"/>
                      <a:pt x="938" y="957"/>
                      <a:pt x="917" y="970"/>
                    </a:cubicBezTo>
                    <a:cubicBezTo>
                      <a:pt x="896" y="983"/>
                      <a:pt x="877" y="997"/>
                      <a:pt x="859" y="1010"/>
                    </a:cubicBezTo>
                    <a:cubicBezTo>
                      <a:pt x="842" y="1023"/>
                      <a:pt x="827" y="1036"/>
                      <a:pt x="814" y="1048"/>
                    </a:cubicBezTo>
                    <a:cubicBezTo>
                      <a:pt x="801" y="1060"/>
                      <a:pt x="790" y="1071"/>
                      <a:pt x="781" y="1081"/>
                    </a:cubicBezTo>
                    <a:cubicBezTo>
                      <a:pt x="764" y="1101"/>
                      <a:pt x="756" y="1114"/>
                      <a:pt x="756" y="1114"/>
                    </a:cubicBezTo>
                    <a:cubicBezTo>
                      <a:pt x="756" y="1114"/>
                      <a:pt x="776" y="1120"/>
                      <a:pt x="809" y="1124"/>
                    </a:cubicBezTo>
                    <a:cubicBezTo>
                      <a:pt x="825" y="1127"/>
                      <a:pt x="845" y="1129"/>
                      <a:pt x="867" y="1131"/>
                    </a:cubicBezTo>
                    <a:cubicBezTo>
                      <a:pt x="889" y="1133"/>
                      <a:pt x="913" y="1134"/>
                      <a:pt x="939" y="1134"/>
                    </a:cubicBezTo>
                    <a:cubicBezTo>
                      <a:pt x="964" y="1134"/>
                      <a:pt x="992" y="1134"/>
                      <a:pt x="1020" y="1133"/>
                    </a:cubicBezTo>
                    <a:cubicBezTo>
                      <a:pt x="1048" y="1131"/>
                      <a:pt x="1077" y="1128"/>
                      <a:pt x="1106" y="1124"/>
                    </a:cubicBezTo>
                    <a:cubicBezTo>
                      <a:pt x="1165" y="1116"/>
                      <a:pt x="1225" y="1103"/>
                      <a:pt x="1282" y="1087"/>
                    </a:cubicBezTo>
                    <a:cubicBezTo>
                      <a:pt x="1339" y="1069"/>
                      <a:pt x="1394" y="1048"/>
                      <a:pt x="1443" y="1024"/>
                    </a:cubicBezTo>
                    <a:cubicBezTo>
                      <a:pt x="1491" y="1001"/>
                      <a:pt x="1534" y="974"/>
                      <a:pt x="1568" y="948"/>
                    </a:cubicBezTo>
                    <a:cubicBezTo>
                      <a:pt x="1603" y="922"/>
                      <a:pt x="1629" y="896"/>
                      <a:pt x="1646" y="877"/>
                    </a:cubicBezTo>
                    <a:cubicBezTo>
                      <a:pt x="1652" y="870"/>
                      <a:pt x="1657" y="863"/>
                      <a:pt x="1661" y="858"/>
                    </a:cubicBezTo>
                    <a:cubicBezTo>
                      <a:pt x="1846" y="944"/>
                      <a:pt x="2027" y="1039"/>
                      <a:pt x="2201" y="1144"/>
                    </a:cubicBezTo>
                    <a:cubicBezTo>
                      <a:pt x="2195" y="1143"/>
                      <a:pt x="2188" y="1142"/>
                      <a:pt x="2180" y="1140"/>
                    </a:cubicBezTo>
                    <a:cubicBezTo>
                      <a:pt x="2148" y="1136"/>
                      <a:pt x="2102" y="1131"/>
                      <a:pt x="2051" y="1131"/>
                    </a:cubicBezTo>
                    <a:cubicBezTo>
                      <a:pt x="1999" y="1130"/>
                      <a:pt x="1942" y="1133"/>
                      <a:pt x="1883" y="1141"/>
                    </a:cubicBezTo>
                    <a:cubicBezTo>
                      <a:pt x="1824" y="1149"/>
                      <a:pt x="1764" y="1161"/>
                      <a:pt x="1707" y="1178"/>
                    </a:cubicBezTo>
                    <a:cubicBezTo>
                      <a:pt x="1650" y="1195"/>
                      <a:pt x="1595" y="1216"/>
                      <a:pt x="1546" y="1240"/>
                    </a:cubicBezTo>
                    <a:cubicBezTo>
                      <a:pt x="1522" y="1252"/>
                      <a:pt x="1499" y="1264"/>
                      <a:pt x="1478" y="1277"/>
                    </a:cubicBezTo>
                    <a:cubicBezTo>
                      <a:pt x="1457" y="1290"/>
                      <a:pt x="1438" y="1304"/>
                      <a:pt x="1421" y="1317"/>
                    </a:cubicBezTo>
                    <a:cubicBezTo>
                      <a:pt x="1404" y="1330"/>
                      <a:pt x="1388" y="1343"/>
                      <a:pt x="1375" y="1355"/>
                    </a:cubicBezTo>
                    <a:cubicBezTo>
                      <a:pt x="1362" y="1367"/>
                      <a:pt x="1351" y="1378"/>
                      <a:pt x="1343" y="1388"/>
                    </a:cubicBezTo>
                    <a:cubicBezTo>
                      <a:pt x="1326" y="1408"/>
                      <a:pt x="1317" y="1421"/>
                      <a:pt x="1317" y="1421"/>
                    </a:cubicBezTo>
                    <a:cubicBezTo>
                      <a:pt x="1317" y="1421"/>
                      <a:pt x="1338" y="1427"/>
                      <a:pt x="1370" y="1431"/>
                    </a:cubicBezTo>
                    <a:cubicBezTo>
                      <a:pt x="1387" y="1434"/>
                      <a:pt x="1406" y="1436"/>
                      <a:pt x="1428" y="1438"/>
                    </a:cubicBezTo>
                    <a:cubicBezTo>
                      <a:pt x="1450" y="1440"/>
                      <a:pt x="1474" y="1441"/>
                      <a:pt x="1500" y="1441"/>
                    </a:cubicBezTo>
                    <a:cubicBezTo>
                      <a:pt x="1526" y="1442"/>
                      <a:pt x="1553" y="1442"/>
                      <a:pt x="1581" y="1440"/>
                    </a:cubicBezTo>
                    <a:cubicBezTo>
                      <a:pt x="1609" y="1438"/>
                      <a:pt x="1639" y="1435"/>
                      <a:pt x="1668" y="1431"/>
                    </a:cubicBezTo>
                    <a:cubicBezTo>
                      <a:pt x="1727" y="1423"/>
                      <a:pt x="1786" y="1410"/>
                      <a:pt x="1844" y="1394"/>
                    </a:cubicBezTo>
                    <a:cubicBezTo>
                      <a:pt x="1901" y="1376"/>
                      <a:pt x="1956" y="1356"/>
                      <a:pt x="2004" y="1332"/>
                    </a:cubicBezTo>
                    <a:cubicBezTo>
                      <a:pt x="2053" y="1308"/>
                      <a:pt x="2095" y="1281"/>
                      <a:pt x="2130" y="1255"/>
                    </a:cubicBezTo>
                    <a:cubicBezTo>
                      <a:pt x="2164" y="1229"/>
                      <a:pt x="2190" y="1203"/>
                      <a:pt x="2208" y="1184"/>
                    </a:cubicBezTo>
                    <a:cubicBezTo>
                      <a:pt x="2216" y="1174"/>
                      <a:pt x="2223" y="1166"/>
                      <a:pt x="2227" y="1160"/>
                    </a:cubicBezTo>
                    <a:cubicBezTo>
                      <a:pt x="2293" y="1200"/>
                      <a:pt x="2359" y="1242"/>
                      <a:pt x="2423" y="1285"/>
                    </a:cubicBezTo>
                    <a:cubicBezTo>
                      <a:pt x="2502" y="1339"/>
                      <a:pt x="2582" y="1394"/>
                      <a:pt x="2660" y="1453"/>
                    </a:cubicBezTo>
                    <a:cubicBezTo>
                      <a:pt x="2652" y="1452"/>
                      <a:pt x="2643" y="1450"/>
                      <a:pt x="2632" y="1448"/>
                    </a:cubicBezTo>
                    <a:cubicBezTo>
                      <a:pt x="2599" y="1444"/>
                      <a:pt x="2553" y="1439"/>
                      <a:pt x="2502" y="1439"/>
                    </a:cubicBezTo>
                    <a:cubicBezTo>
                      <a:pt x="2451" y="1438"/>
                      <a:pt x="2393" y="1441"/>
                      <a:pt x="2334" y="1449"/>
                    </a:cubicBezTo>
                    <a:cubicBezTo>
                      <a:pt x="2275" y="1456"/>
                      <a:pt x="2216" y="1469"/>
                      <a:pt x="2158" y="1486"/>
                    </a:cubicBezTo>
                    <a:cubicBezTo>
                      <a:pt x="2101" y="1503"/>
                      <a:pt x="2046" y="1524"/>
                      <a:pt x="1998" y="1548"/>
                    </a:cubicBezTo>
                    <a:cubicBezTo>
                      <a:pt x="1973" y="1560"/>
                      <a:pt x="1950" y="1572"/>
                      <a:pt x="1929" y="1585"/>
                    </a:cubicBezTo>
                    <a:cubicBezTo>
                      <a:pt x="1908" y="1598"/>
                      <a:pt x="1889" y="1612"/>
                      <a:pt x="1872" y="1624"/>
                    </a:cubicBezTo>
                    <a:cubicBezTo>
                      <a:pt x="1855" y="1638"/>
                      <a:pt x="1840" y="1650"/>
                      <a:pt x="1827" y="1663"/>
                    </a:cubicBezTo>
                    <a:cubicBezTo>
                      <a:pt x="1814" y="1675"/>
                      <a:pt x="1803" y="1686"/>
                      <a:pt x="1794" y="1696"/>
                    </a:cubicBezTo>
                    <a:cubicBezTo>
                      <a:pt x="1777" y="1715"/>
                      <a:pt x="1769" y="1729"/>
                      <a:pt x="1769" y="1729"/>
                    </a:cubicBezTo>
                    <a:cubicBezTo>
                      <a:pt x="1769" y="1729"/>
                      <a:pt x="1789" y="1734"/>
                      <a:pt x="1822" y="1739"/>
                    </a:cubicBezTo>
                    <a:cubicBezTo>
                      <a:pt x="1838" y="1742"/>
                      <a:pt x="1858" y="1744"/>
                      <a:pt x="1879" y="1746"/>
                    </a:cubicBezTo>
                    <a:cubicBezTo>
                      <a:pt x="1901" y="1748"/>
                      <a:pt x="1925" y="1749"/>
                      <a:pt x="1951" y="1749"/>
                    </a:cubicBezTo>
                    <a:cubicBezTo>
                      <a:pt x="1977" y="1749"/>
                      <a:pt x="2005" y="1749"/>
                      <a:pt x="2032" y="1747"/>
                    </a:cubicBezTo>
                    <a:cubicBezTo>
                      <a:pt x="2061" y="1746"/>
                      <a:pt x="2090" y="1743"/>
                      <a:pt x="2119" y="1739"/>
                    </a:cubicBezTo>
                    <a:cubicBezTo>
                      <a:pt x="2178" y="1731"/>
                      <a:pt x="2238" y="1718"/>
                      <a:pt x="2295" y="1701"/>
                    </a:cubicBezTo>
                    <a:cubicBezTo>
                      <a:pt x="2352" y="1684"/>
                      <a:pt x="2407" y="1663"/>
                      <a:pt x="2455" y="1639"/>
                    </a:cubicBezTo>
                    <a:cubicBezTo>
                      <a:pt x="2504" y="1616"/>
                      <a:pt x="2546" y="1589"/>
                      <a:pt x="2581" y="1563"/>
                    </a:cubicBezTo>
                    <a:cubicBezTo>
                      <a:pt x="2615" y="1537"/>
                      <a:pt x="2642" y="1511"/>
                      <a:pt x="2659" y="1491"/>
                    </a:cubicBezTo>
                    <a:cubicBezTo>
                      <a:pt x="2668" y="1482"/>
                      <a:pt x="2674" y="1473"/>
                      <a:pt x="2679" y="1467"/>
                    </a:cubicBezTo>
                    <a:cubicBezTo>
                      <a:pt x="2792" y="1554"/>
                      <a:pt x="2899" y="1646"/>
                      <a:pt x="2987" y="1746"/>
                    </a:cubicBezTo>
                    <a:cubicBezTo>
                      <a:pt x="3006" y="1768"/>
                      <a:pt x="3040" y="1749"/>
                      <a:pt x="3021" y="17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96" name="Google Shape;1396;p5"/>
              <p:cNvGrpSpPr/>
              <p:nvPr/>
            </p:nvGrpSpPr>
            <p:grpSpPr>
              <a:xfrm>
                <a:off x="6196309" y="2699178"/>
                <a:ext cx="954509" cy="1693110"/>
                <a:chOff x="6196309" y="2699178"/>
                <a:chExt cx="954509" cy="1693110"/>
              </a:xfrm>
            </p:grpSpPr>
            <p:sp>
              <p:nvSpPr>
                <p:cNvPr id="1397" name="Google Shape;1397;p5"/>
                <p:cNvSpPr/>
                <p:nvPr/>
              </p:nvSpPr>
              <p:spPr>
                <a:xfrm>
                  <a:off x="6435344" y="2927755"/>
                  <a:ext cx="519541" cy="1464532"/>
                </a:xfrm>
                <a:custGeom>
                  <a:rect b="b" l="l" r="r" t="t"/>
                  <a:pathLst>
                    <a:path extrusionOk="0" h="4485" w="1591">
                      <a:moveTo>
                        <a:pt x="178" y="2464"/>
                      </a:moveTo>
                      <a:cubicBezTo>
                        <a:pt x="273" y="2511"/>
                        <a:pt x="362" y="2572"/>
                        <a:pt x="447" y="2634"/>
                      </a:cubicBezTo>
                      <a:cubicBezTo>
                        <a:pt x="643" y="2777"/>
                        <a:pt x="820" y="2947"/>
                        <a:pt x="966" y="3141"/>
                      </a:cubicBezTo>
                      <a:cubicBezTo>
                        <a:pt x="1037" y="3234"/>
                        <a:pt x="1099" y="3333"/>
                        <a:pt x="1153" y="3436"/>
                      </a:cubicBezTo>
                      <a:cubicBezTo>
                        <a:pt x="1139" y="3385"/>
                        <a:pt x="1125" y="3333"/>
                        <a:pt x="1112" y="3281"/>
                      </a:cubicBezTo>
                      <a:cubicBezTo>
                        <a:pt x="1109" y="3280"/>
                        <a:pt x="1106" y="3277"/>
                        <a:pt x="1105" y="3271"/>
                      </a:cubicBezTo>
                      <a:cubicBezTo>
                        <a:pt x="1102" y="3256"/>
                        <a:pt x="1100" y="3240"/>
                        <a:pt x="1098" y="3224"/>
                      </a:cubicBezTo>
                      <a:cubicBezTo>
                        <a:pt x="1077" y="3137"/>
                        <a:pt x="1057" y="3049"/>
                        <a:pt x="1038" y="2960"/>
                      </a:cubicBezTo>
                      <a:cubicBezTo>
                        <a:pt x="1031" y="2966"/>
                        <a:pt x="1018" y="2966"/>
                        <a:pt x="1014" y="2954"/>
                      </a:cubicBezTo>
                      <a:cubicBezTo>
                        <a:pt x="805" y="2312"/>
                        <a:pt x="519" y="1668"/>
                        <a:pt x="89" y="1142"/>
                      </a:cubicBezTo>
                      <a:cubicBezTo>
                        <a:pt x="61" y="1107"/>
                        <a:pt x="28" y="1075"/>
                        <a:pt x="3" y="1039"/>
                      </a:cubicBezTo>
                      <a:cubicBezTo>
                        <a:pt x="-8" y="1024"/>
                        <a:pt x="17" y="1008"/>
                        <a:pt x="29" y="1024"/>
                      </a:cubicBezTo>
                      <a:cubicBezTo>
                        <a:pt x="46" y="1048"/>
                        <a:pt x="78" y="1082"/>
                        <a:pt x="100" y="1109"/>
                      </a:cubicBezTo>
                      <a:cubicBezTo>
                        <a:pt x="158" y="1178"/>
                        <a:pt x="212" y="1250"/>
                        <a:pt x="264" y="1324"/>
                      </a:cubicBezTo>
                      <a:cubicBezTo>
                        <a:pt x="456" y="1596"/>
                        <a:pt x="616" y="1891"/>
                        <a:pt x="753" y="2194"/>
                      </a:cubicBezTo>
                      <a:cubicBezTo>
                        <a:pt x="856" y="2422"/>
                        <a:pt x="946" y="2655"/>
                        <a:pt x="1024" y="2893"/>
                      </a:cubicBezTo>
                      <a:cubicBezTo>
                        <a:pt x="971" y="2626"/>
                        <a:pt x="931" y="2357"/>
                        <a:pt x="902" y="2088"/>
                      </a:cubicBezTo>
                      <a:cubicBezTo>
                        <a:pt x="839" y="1505"/>
                        <a:pt x="825" y="915"/>
                        <a:pt x="865" y="330"/>
                      </a:cubicBezTo>
                      <a:cubicBezTo>
                        <a:pt x="872" y="224"/>
                        <a:pt x="880" y="117"/>
                        <a:pt x="894" y="11"/>
                      </a:cubicBezTo>
                      <a:cubicBezTo>
                        <a:pt x="897" y="-8"/>
                        <a:pt x="926" y="-1"/>
                        <a:pt x="923" y="18"/>
                      </a:cubicBezTo>
                      <a:cubicBezTo>
                        <a:pt x="883" y="323"/>
                        <a:pt x="875" y="641"/>
                        <a:pt x="873" y="950"/>
                      </a:cubicBezTo>
                      <a:cubicBezTo>
                        <a:pt x="871" y="1650"/>
                        <a:pt x="935" y="2353"/>
                        <a:pt x="1086" y="3037"/>
                      </a:cubicBezTo>
                      <a:cubicBezTo>
                        <a:pt x="1085" y="2805"/>
                        <a:pt x="1133" y="2572"/>
                        <a:pt x="1201" y="2351"/>
                      </a:cubicBezTo>
                      <a:cubicBezTo>
                        <a:pt x="1274" y="2111"/>
                        <a:pt x="1372" y="1877"/>
                        <a:pt x="1488" y="1654"/>
                      </a:cubicBezTo>
                      <a:cubicBezTo>
                        <a:pt x="1512" y="1609"/>
                        <a:pt x="1536" y="1563"/>
                        <a:pt x="1563" y="1519"/>
                      </a:cubicBezTo>
                      <a:cubicBezTo>
                        <a:pt x="1572" y="1502"/>
                        <a:pt x="1599" y="1516"/>
                        <a:pt x="1589" y="1533"/>
                      </a:cubicBezTo>
                      <a:cubicBezTo>
                        <a:pt x="1520" y="1649"/>
                        <a:pt x="1460" y="1772"/>
                        <a:pt x="1405" y="1895"/>
                      </a:cubicBezTo>
                      <a:cubicBezTo>
                        <a:pt x="1286" y="2161"/>
                        <a:pt x="1188" y="2441"/>
                        <a:pt x="1141" y="2730"/>
                      </a:cubicBezTo>
                      <a:cubicBezTo>
                        <a:pt x="1115" y="2891"/>
                        <a:pt x="1106" y="3055"/>
                        <a:pt x="1127" y="3217"/>
                      </a:cubicBezTo>
                      <a:cubicBezTo>
                        <a:pt x="1231" y="3644"/>
                        <a:pt x="1372" y="4063"/>
                        <a:pt x="1557" y="4461"/>
                      </a:cubicBezTo>
                      <a:cubicBezTo>
                        <a:pt x="1565" y="4479"/>
                        <a:pt x="1540" y="4494"/>
                        <a:pt x="1531" y="4477"/>
                      </a:cubicBezTo>
                      <a:cubicBezTo>
                        <a:pt x="1400" y="4194"/>
                        <a:pt x="1290" y="3901"/>
                        <a:pt x="1200" y="3602"/>
                      </a:cubicBezTo>
                      <a:cubicBezTo>
                        <a:pt x="1200" y="3601"/>
                        <a:pt x="1200" y="3601"/>
                        <a:pt x="1199" y="3600"/>
                      </a:cubicBezTo>
                      <a:cubicBezTo>
                        <a:pt x="1011" y="3159"/>
                        <a:pt x="664" y="2787"/>
                        <a:pt x="254" y="2541"/>
                      </a:cubicBezTo>
                      <a:cubicBezTo>
                        <a:pt x="225" y="2523"/>
                        <a:pt x="195" y="2506"/>
                        <a:pt x="164" y="2490"/>
                      </a:cubicBezTo>
                      <a:cubicBezTo>
                        <a:pt x="146" y="2482"/>
                        <a:pt x="161" y="2456"/>
                        <a:pt x="178" y="24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5"/>
                <p:cNvSpPr/>
                <p:nvPr/>
              </p:nvSpPr>
              <p:spPr>
                <a:xfrm>
                  <a:off x="6393219" y="3019840"/>
                  <a:ext cx="31349" cy="179924"/>
                </a:xfrm>
                <a:custGeom>
                  <a:rect b="b" l="l" r="r" t="t"/>
                  <a:pathLst>
                    <a:path extrusionOk="0" h="551" w="96">
                      <a:moveTo>
                        <a:pt x="20" y="10"/>
                      </a:moveTo>
                      <a:cubicBezTo>
                        <a:pt x="18" y="70"/>
                        <a:pt x="20" y="130"/>
                        <a:pt x="25" y="189"/>
                      </a:cubicBezTo>
                      <a:cubicBezTo>
                        <a:pt x="34" y="307"/>
                        <a:pt x="53" y="426"/>
                        <a:pt x="95" y="537"/>
                      </a:cubicBezTo>
                      <a:cubicBezTo>
                        <a:pt x="100" y="549"/>
                        <a:pt x="82" y="556"/>
                        <a:pt x="77" y="544"/>
                      </a:cubicBezTo>
                      <a:cubicBezTo>
                        <a:pt x="34" y="432"/>
                        <a:pt x="15" y="311"/>
                        <a:pt x="5" y="192"/>
                      </a:cubicBezTo>
                      <a:cubicBezTo>
                        <a:pt x="1" y="131"/>
                        <a:pt x="-2" y="69"/>
                        <a:pt x="0" y="8"/>
                      </a:cubicBezTo>
                      <a:cubicBezTo>
                        <a:pt x="0" y="-5"/>
                        <a:pt x="20" y="-3"/>
                        <a:pt x="20" y="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399" name="Google Shape;1399;p5"/>
                <p:cNvSpPr/>
                <p:nvPr/>
              </p:nvSpPr>
              <p:spPr>
                <a:xfrm>
                  <a:off x="6291335" y="3074372"/>
                  <a:ext cx="108088" cy="134861"/>
                </a:xfrm>
                <a:custGeom>
                  <a:rect b="b" l="l" r="r" t="t"/>
                  <a:pathLst>
                    <a:path extrusionOk="0" h="413" w="331">
                      <a:moveTo>
                        <a:pt x="18" y="3"/>
                      </a:moveTo>
                      <a:cubicBezTo>
                        <a:pt x="109" y="118"/>
                        <a:pt x="200" y="233"/>
                        <a:pt x="291" y="348"/>
                      </a:cubicBezTo>
                      <a:cubicBezTo>
                        <a:pt x="304" y="364"/>
                        <a:pt x="317" y="381"/>
                        <a:pt x="329" y="397"/>
                      </a:cubicBezTo>
                      <a:cubicBezTo>
                        <a:pt x="337" y="407"/>
                        <a:pt x="322" y="419"/>
                        <a:pt x="314" y="409"/>
                      </a:cubicBezTo>
                      <a:cubicBezTo>
                        <a:pt x="223" y="294"/>
                        <a:pt x="132" y="179"/>
                        <a:pt x="41" y="64"/>
                      </a:cubicBezTo>
                      <a:cubicBezTo>
                        <a:pt x="28" y="48"/>
                        <a:pt x="15" y="31"/>
                        <a:pt x="2" y="15"/>
                      </a:cubicBezTo>
                      <a:cubicBezTo>
                        <a:pt x="-5" y="5"/>
                        <a:pt x="10" y="-7"/>
                        <a:pt x="18" y="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00" name="Google Shape;1400;p5"/>
                <p:cNvSpPr/>
                <p:nvPr/>
              </p:nvSpPr>
              <p:spPr>
                <a:xfrm>
                  <a:off x="6217534" y="3158292"/>
                  <a:ext cx="169479" cy="71186"/>
                </a:xfrm>
                <a:custGeom>
                  <a:rect b="b" l="l" r="r" t="t"/>
                  <a:pathLst>
                    <a:path extrusionOk="0" h="218" w="519">
                      <a:moveTo>
                        <a:pt x="8" y="20"/>
                      </a:moveTo>
                      <a:cubicBezTo>
                        <a:pt x="66" y="32"/>
                        <a:pt x="124" y="49"/>
                        <a:pt x="181" y="67"/>
                      </a:cubicBezTo>
                      <a:cubicBezTo>
                        <a:pt x="293" y="103"/>
                        <a:pt x="405" y="149"/>
                        <a:pt x="503" y="216"/>
                      </a:cubicBezTo>
                      <a:cubicBezTo>
                        <a:pt x="513" y="223"/>
                        <a:pt x="525" y="207"/>
                        <a:pt x="514" y="200"/>
                      </a:cubicBezTo>
                      <a:cubicBezTo>
                        <a:pt x="415" y="132"/>
                        <a:pt x="302" y="85"/>
                        <a:pt x="188" y="48"/>
                      </a:cubicBezTo>
                      <a:cubicBezTo>
                        <a:pt x="130" y="29"/>
                        <a:pt x="70" y="12"/>
                        <a:pt x="10" y="0"/>
                      </a:cubicBezTo>
                      <a:cubicBezTo>
                        <a:pt x="-2" y="-2"/>
                        <a:pt x="-4" y="18"/>
                        <a:pt x="8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30375" lIns="81625" spcFirstLastPara="1" rIns="81625" wrap="square" tIns="303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01" name="Google Shape;1401;p5"/>
                <p:cNvSpPr/>
                <p:nvPr/>
              </p:nvSpPr>
              <p:spPr>
                <a:xfrm>
                  <a:off x="6253782" y="3055759"/>
                  <a:ext cx="192991" cy="198210"/>
                </a:xfrm>
                <a:custGeom>
                  <a:rect b="b" l="l" r="r" t="t"/>
                  <a:pathLst>
                    <a:path extrusionOk="0" h="607" w="591">
                      <a:moveTo>
                        <a:pt x="0" y="462"/>
                      </a:moveTo>
                      <a:cubicBezTo>
                        <a:pt x="1" y="403"/>
                        <a:pt x="290" y="466"/>
                        <a:pt x="290" y="466"/>
                      </a:cubicBezTo>
                      <a:cubicBezTo>
                        <a:pt x="290" y="466"/>
                        <a:pt x="-17" y="313"/>
                        <a:pt x="17" y="234"/>
                      </a:cubicBezTo>
                      <a:cubicBezTo>
                        <a:pt x="52" y="155"/>
                        <a:pt x="376" y="383"/>
                        <a:pt x="376" y="383"/>
                      </a:cubicBezTo>
                      <a:cubicBezTo>
                        <a:pt x="376" y="383"/>
                        <a:pt x="229" y="15"/>
                        <a:pt x="314" y="0"/>
                      </a:cubicBezTo>
                      <a:cubicBezTo>
                        <a:pt x="399" y="-15"/>
                        <a:pt x="476" y="319"/>
                        <a:pt x="476" y="319"/>
                      </a:cubicBezTo>
                      <a:cubicBezTo>
                        <a:pt x="476" y="319"/>
                        <a:pt x="482" y="23"/>
                        <a:pt x="540" y="36"/>
                      </a:cubicBezTo>
                      <a:cubicBezTo>
                        <a:pt x="599" y="49"/>
                        <a:pt x="590" y="450"/>
                        <a:pt x="590" y="450"/>
                      </a:cubicBezTo>
                      <a:lnTo>
                        <a:pt x="491" y="528"/>
                      </a:lnTo>
                      <a:lnTo>
                        <a:pt x="391" y="607"/>
                      </a:lnTo>
                      <a:cubicBezTo>
                        <a:pt x="391" y="607"/>
                        <a:pt x="-1" y="522"/>
                        <a:pt x="0" y="46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02" name="Google Shape;1402;p5"/>
                <p:cNvSpPr/>
                <p:nvPr/>
              </p:nvSpPr>
              <p:spPr>
                <a:xfrm>
                  <a:off x="6376238" y="2999268"/>
                  <a:ext cx="39839" cy="40164"/>
                </a:xfrm>
                <a:custGeom>
                  <a:rect b="b" l="l" r="r" t="t"/>
                  <a:pathLst>
                    <a:path extrusionOk="0" h="123" w="122">
                      <a:moveTo>
                        <a:pt x="13" y="99"/>
                      </a:moveTo>
                      <a:cubicBezTo>
                        <a:pt x="34" y="126"/>
                        <a:pt x="72" y="130"/>
                        <a:pt x="99" y="109"/>
                      </a:cubicBezTo>
                      <a:cubicBezTo>
                        <a:pt x="125" y="88"/>
                        <a:pt x="130" y="50"/>
                        <a:pt x="109" y="23"/>
                      </a:cubicBezTo>
                      <a:cubicBezTo>
                        <a:pt x="88" y="-3"/>
                        <a:pt x="50" y="-8"/>
                        <a:pt x="23" y="13"/>
                      </a:cubicBezTo>
                      <a:cubicBezTo>
                        <a:pt x="-3" y="34"/>
                        <a:pt x="-8" y="73"/>
                        <a:pt x="13" y="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03" name="Google Shape;1403;p5"/>
                <p:cNvSpPr/>
                <p:nvPr/>
              </p:nvSpPr>
              <p:spPr>
                <a:xfrm>
                  <a:off x="6376238" y="3012982"/>
                  <a:ext cx="39839" cy="26450"/>
                </a:xfrm>
                <a:custGeom>
                  <a:rect b="b" l="l" r="r" t="t"/>
                  <a:pathLst>
                    <a:path extrusionOk="0" h="81" w="122">
                      <a:moveTo>
                        <a:pt x="3" y="0"/>
                      </a:moveTo>
                      <a:cubicBezTo>
                        <a:pt x="5" y="7"/>
                        <a:pt x="8" y="14"/>
                        <a:pt x="14" y="21"/>
                      </a:cubicBezTo>
                      <a:cubicBezTo>
                        <a:pt x="35" y="47"/>
                        <a:pt x="73" y="52"/>
                        <a:pt x="100" y="31"/>
                      </a:cubicBezTo>
                      <a:cubicBezTo>
                        <a:pt x="109" y="23"/>
                        <a:pt x="116" y="13"/>
                        <a:pt x="120" y="3"/>
                      </a:cubicBezTo>
                      <a:cubicBezTo>
                        <a:pt x="126" y="26"/>
                        <a:pt x="119" y="52"/>
                        <a:pt x="99" y="67"/>
                      </a:cubicBezTo>
                      <a:cubicBezTo>
                        <a:pt x="72" y="88"/>
                        <a:pt x="34" y="84"/>
                        <a:pt x="13" y="57"/>
                      </a:cubicBezTo>
                      <a:cubicBezTo>
                        <a:pt x="-1" y="40"/>
                        <a:pt x="-4" y="19"/>
                        <a:pt x="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04" name="Google Shape;1404;p5"/>
                <p:cNvSpPr/>
                <p:nvPr/>
              </p:nvSpPr>
              <p:spPr>
                <a:xfrm>
                  <a:off x="6274354" y="3054453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13" y="99"/>
                      </a:moveTo>
                      <a:cubicBezTo>
                        <a:pt x="34" y="126"/>
                        <a:pt x="73" y="130"/>
                        <a:pt x="99" y="109"/>
                      </a:cubicBezTo>
                      <a:cubicBezTo>
                        <a:pt x="126" y="89"/>
                        <a:pt x="130" y="50"/>
                        <a:pt x="110" y="23"/>
                      </a:cubicBezTo>
                      <a:cubicBezTo>
                        <a:pt x="89" y="-3"/>
                        <a:pt x="50" y="-8"/>
                        <a:pt x="23" y="13"/>
                      </a:cubicBezTo>
                      <a:cubicBezTo>
                        <a:pt x="-3" y="34"/>
                        <a:pt x="-8" y="73"/>
                        <a:pt x="13" y="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05" name="Google Shape;1405;p5"/>
                <p:cNvSpPr/>
                <p:nvPr/>
              </p:nvSpPr>
              <p:spPr>
                <a:xfrm>
                  <a:off x="6274354" y="3068168"/>
                  <a:ext cx="40166" cy="26450"/>
                </a:xfrm>
                <a:custGeom>
                  <a:rect b="b" l="l" r="r" t="t"/>
                  <a:pathLst>
                    <a:path extrusionOk="0" h="81" w="123">
                      <a:moveTo>
                        <a:pt x="4" y="0"/>
                      </a:moveTo>
                      <a:cubicBezTo>
                        <a:pt x="6" y="7"/>
                        <a:pt x="9" y="14"/>
                        <a:pt x="14" y="21"/>
                      </a:cubicBezTo>
                      <a:cubicBezTo>
                        <a:pt x="35" y="47"/>
                        <a:pt x="74" y="52"/>
                        <a:pt x="100" y="31"/>
                      </a:cubicBezTo>
                      <a:cubicBezTo>
                        <a:pt x="110" y="23"/>
                        <a:pt x="117" y="13"/>
                        <a:pt x="120" y="3"/>
                      </a:cubicBezTo>
                      <a:cubicBezTo>
                        <a:pt x="127" y="26"/>
                        <a:pt x="120" y="52"/>
                        <a:pt x="99" y="67"/>
                      </a:cubicBezTo>
                      <a:cubicBezTo>
                        <a:pt x="73" y="88"/>
                        <a:pt x="34" y="84"/>
                        <a:pt x="13" y="57"/>
                      </a:cubicBezTo>
                      <a:cubicBezTo>
                        <a:pt x="0" y="40"/>
                        <a:pt x="-3" y="19"/>
                        <a:pt x="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06" name="Google Shape;1406;p5"/>
                <p:cNvSpPr/>
                <p:nvPr/>
              </p:nvSpPr>
              <p:spPr>
                <a:xfrm>
                  <a:off x="6196309" y="3141312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13" y="99"/>
                      </a:moveTo>
                      <a:cubicBezTo>
                        <a:pt x="34" y="126"/>
                        <a:pt x="73" y="130"/>
                        <a:pt x="99" y="109"/>
                      </a:cubicBezTo>
                      <a:cubicBezTo>
                        <a:pt x="126" y="88"/>
                        <a:pt x="130" y="50"/>
                        <a:pt x="109" y="23"/>
                      </a:cubicBezTo>
                      <a:cubicBezTo>
                        <a:pt x="88" y="-4"/>
                        <a:pt x="50" y="-8"/>
                        <a:pt x="23" y="13"/>
                      </a:cubicBezTo>
                      <a:cubicBezTo>
                        <a:pt x="-3" y="34"/>
                        <a:pt x="-8" y="72"/>
                        <a:pt x="13" y="9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07" name="Google Shape;1407;p5"/>
                <p:cNvSpPr/>
                <p:nvPr/>
              </p:nvSpPr>
              <p:spPr>
                <a:xfrm>
                  <a:off x="6196309" y="3154701"/>
                  <a:ext cx="40166" cy="26776"/>
                </a:xfrm>
                <a:custGeom>
                  <a:rect b="b" l="l" r="r" t="t"/>
                  <a:pathLst>
                    <a:path extrusionOk="0" h="82" w="123">
                      <a:moveTo>
                        <a:pt x="3" y="0"/>
                      </a:moveTo>
                      <a:cubicBezTo>
                        <a:pt x="5" y="8"/>
                        <a:pt x="9" y="15"/>
                        <a:pt x="14" y="21"/>
                      </a:cubicBezTo>
                      <a:cubicBezTo>
                        <a:pt x="35" y="48"/>
                        <a:pt x="74" y="52"/>
                        <a:pt x="100" y="31"/>
                      </a:cubicBezTo>
                      <a:cubicBezTo>
                        <a:pt x="110" y="24"/>
                        <a:pt x="116" y="14"/>
                        <a:pt x="120" y="3"/>
                      </a:cubicBezTo>
                      <a:cubicBezTo>
                        <a:pt x="127" y="26"/>
                        <a:pt x="119" y="52"/>
                        <a:pt x="99" y="68"/>
                      </a:cubicBezTo>
                      <a:cubicBezTo>
                        <a:pt x="73" y="89"/>
                        <a:pt x="34" y="85"/>
                        <a:pt x="13" y="58"/>
                      </a:cubicBezTo>
                      <a:cubicBezTo>
                        <a:pt x="0" y="41"/>
                        <a:pt x="-3" y="19"/>
                        <a:pt x="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08" name="Google Shape;1408;p5"/>
                <p:cNvSpPr/>
                <p:nvPr/>
              </p:nvSpPr>
              <p:spPr>
                <a:xfrm>
                  <a:off x="6382443" y="3202049"/>
                  <a:ext cx="103190" cy="112983"/>
                </a:xfrm>
                <a:custGeom>
                  <a:rect b="b" l="l" r="r" t="t"/>
                  <a:pathLst>
                    <a:path extrusionOk="0" h="346" w="316">
                      <a:moveTo>
                        <a:pt x="196" y="2"/>
                      </a:moveTo>
                      <a:cubicBezTo>
                        <a:pt x="196" y="2"/>
                        <a:pt x="397" y="231"/>
                        <a:pt x="278" y="325"/>
                      </a:cubicBezTo>
                      <a:cubicBezTo>
                        <a:pt x="159" y="420"/>
                        <a:pt x="0" y="157"/>
                        <a:pt x="0" y="157"/>
                      </a:cubicBezTo>
                      <a:cubicBezTo>
                        <a:pt x="0" y="157"/>
                        <a:pt x="-2" y="-22"/>
                        <a:pt x="196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09" name="Google Shape;1409;p5"/>
                <p:cNvSpPr/>
                <p:nvPr/>
              </p:nvSpPr>
              <p:spPr>
                <a:xfrm>
                  <a:off x="6382443" y="3224254"/>
                  <a:ext cx="103190" cy="90778"/>
                </a:xfrm>
                <a:custGeom>
                  <a:rect b="b" l="l" r="r" t="t"/>
                  <a:pathLst>
                    <a:path extrusionOk="0" h="278" w="316">
                      <a:moveTo>
                        <a:pt x="0" y="89"/>
                      </a:moveTo>
                      <a:cubicBezTo>
                        <a:pt x="0" y="89"/>
                        <a:pt x="0" y="42"/>
                        <a:pt x="25" y="0"/>
                      </a:cubicBezTo>
                      <a:cubicBezTo>
                        <a:pt x="25" y="4"/>
                        <a:pt x="25" y="6"/>
                        <a:pt x="25" y="6"/>
                      </a:cubicBezTo>
                      <a:cubicBezTo>
                        <a:pt x="25" y="6"/>
                        <a:pt x="184" y="269"/>
                        <a:pt x="303" y="174"/>
                      </a:cubicBezTo>
                      <a:cubicBezTo>
                        <a:pt x="308" y="171"/>
                        <a:pt x="311" y="166"/>
                        <a:pt x="315" y="162"/>
                      </a:cubicBezTo>
                      <a:cubicBezTo>
                        <a:pt x="318" y="199"/>
                        <a:pt x="309" y="232"/>
                        <a:pt x="278" y="257"/>
                      </a:cubicBezTo>
                      <a:cubicBezTo>
                        <a:pt x="159" y="351"/>
                        <a:pt x="0" y="89"/>
                        <a:pt x="0" y="89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10" name="Google Shape;1410;p5"/>
                <p:cNvSpPr/>
                <p:nvPr/>
              </p:nvSpPr>
              <p:spPr>
                <a:xfrm>
                  <a:off x="6756997" y="2742934"/>
                  <a:ext cx="100251" cy="154453"/>
                </a:xfrm>
                <a:custGeom>
                  <a:rect b="b" l="l" r="r" t="t"/>
                  <a:pathLst>
                    <a:path extrusionOk="0" h="473" w="307">
                      <a:moveTo>
                        <a:pt x="304" y="17"/>
                      </a:moveTo>
                      <a:cubicBezTo>
                        <a:pt x="263" y="61"/>
                        <a:pt x="227" y="108"/>
                        <a:pt x="192" y="156"/>
                      </a:cubicBezTo>
                      <a:cubicBezTo>
                        <a:pt x="122" y="252"/>
                        <a:pt x="59" y="354"/>
                        <a:pt x="19" y="466"/>
                      </a:cubicBezTo>
                      <a:cubicBezTo>
                        <a:pt x="15" y="478"/>
                        <a:pt x="-4" y="472"/>
                        <a:pt x="0" y="460"/>
                      </a:cubicBezTo>
                      <a:cubicBezTo>
                        <a:pt x="41" y="347"/>
                        <a:pt x="104" y="242"/>
                        <a:pt x="175" y="145"/>
                      </a:cubicBezTo>
                      <a:cubicBezTo>
                        <a:pt x="211" y="96"/>
                        <a:pt x="249" y="47"/>
                        <a:pt x="290" y="2"/>
                      </a:cubicBezTo>
                      <a:cubicBezTo>
                        <a:pt x="299" y="-7"/>
                        <a:pt x="312" y="7"/>
                        <a:pt x="304" y="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11" name="Google Shape;1411;p5"/>
                <p:cNvSpPr/>
                <p:nvPr/>
              </p:nvSpPr>
              <p:spPr>
                <a:xfrm>
                  <a:off x="6731526" y="2718443"/>
                  <a:ext cx="13062" cy="170127"/>
                </a:xfrm>
                <a:custGeom>
                  <a:rect b="b" l="l" r="r" t="t"/>
                  <a:pathLst>
                    <a:path extrusionOk="0" h="521" w="40">
                      <a:moveTo>
                        <a:pt x="40" y="9"/>
                      </a:moveTo>
                      <a:cubicBezTo>
                        <a:pt x="34" y="156"/>
                        <a:pt x="28" y="303"/>
                        <a:pt x="23" y="449"/>
                      </a:cubicBezTo>
                      <a:cubicBezTo>
                        <a:pt x="22" y="470"/>
                        <a:pt x="21" y="491"/>
                        <a:pt x="20" y="511"/>
                      </a:cubicBezTo>
                      <a:cubicBezTo>
                        <a:pt x="20" y="524"/>
                        <a:pt x="0" y="523"/>
                        <a:pt x="0" y="511"/>
                      </a:cubicBezTo>
                      <a:cubicBezTo>
                        <a:pt x="6" y="364"/>
                        <a:pt x="12" y="217"/>
                        <a:pt x="17" y="71"/>
                      </a:cubicBezTo>
                      <a:cubicBezTo>
                        <a:pt x="18" y="50"/>
                        <a:pt x="19" y="29"/>
                        <a:pt x="20" y="9"/>
                      </a:cubicBezTo>
                      <a:cubicBezTo>
                        <a:pt x="20" y="-4"/>
                        <a:pt x="40" y="-3"/>
                        <a:pt x="40" y="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12" name="Google Shape;1412;p5"/>
                <p:cNvSpPr/>
                <p:nvPr/>
              </p:nvSpPr>
              <p:spPr>
                <a:xfrm>
                  <a:off x="6627030" y="2734117"/>
                  <a:ext cx="88495" cy="161637"/>
                </a:xfrm>
                <a:custGeom>
                  <a:rect b="b" l="l" r="r" t="t"/>
                  <a:pathLst>
                    <a:path extrusionOk="0" h="495" w="271">
                      <a:moveTo>
                        <a:pt x="2" y="17"/>
                      </a:moveTo>
                      <a:cubicBezTo>
                        <a:pt x="39" y="64"/>
                        <a:pt x="72" y="114"/>
                        <a:pt x="103" y="164"/>
                      </a:cubicBezTo>
                      <a:cubicBezTo>
                        <a:pt x="165" y="265"/>
                        <a:pt x="220" y="372"/>
                        <a:pt x="251" y="487"/>
                      </a:cubicBezTo>
                      <a:cubicBezTo>
                        <a:pt x="254" y="499"/>
                        <a:pt x="274" y="495"/>
                        <a:pt x="270" y="482"/>
                      </a:cubicBezTo>
                      <a:cubicBezTo>
                        <a:pt x="239" y="366"/>
                        <a:pt x="183" y="257"/>
                        <a:pt x="120" y="155"/>
                      </a:cubicBezTo>
                      <a:cubicBezTo>
                        <a:pt x="88" y="103"/>
                        <a:pt x="54" y="52"/>
                        <a:pt x="17" y="3"/>
                      </a:cubicBezTo>
                      <a:cubicBezTo>
                        <a:pt x="9" y="-7"/>
                        <a:pt x="-6" y="7"/>
                        <a:pt x="2" y="1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13" name="Google Shape;1413;p5"/>
                <p:cNvSpPr/>
                <p:nvPr/>
              </p:nvSpPr>
              <p:spPr>
                <a:xfrm>
                  <a:off x="6624744" y="2739669"/>
                  <a:ext cx="226952" cy="175679"/>
                </a:xfrm>
                <a:custGeom>
                  <a:rect b="b" l="l" r="r" t="t"/>
                  <a:pathLst>
                    <a:path extrusionOk="0" h="538" w="695">
                      <a:moveTo>
                        <a:pt x="4" y="164"/>
                      </a:moveTo>
                      <a:cubicBezTo>
                        <a:pt x="44" y="120"/>
                        <a:pt x="222" y="356"/>
                        <a:pt x="222" y="356"/>
                      </a:cubicBezTo>
                      <a:cubicBezTo>
                        <a:pt x="222" y="356"/>
                        <a:pt x="88" y="40"/>
                        <a:pt x="165" y="2"/>
                      </a:cubicBezTo>
                      <a:cubicBezTo>
                        <a:pt x="243" y="-36"/>
                        <a:pt x="341" y="348"/>
                        <a:pt x="341" y="348"/>
                      </a:cubicBezTo>
                      <a:cubicBezTo>
                        <a:pt x="341" y="348"/>
                        <a:pt x="469" y="-27"/>
                        <a:pt x="543" y="16"/>
                      </a:cubicBezTo>
                      <a:cubicBezTo>
                        <a:pt x="618" y="60"/>
                        <a:pt x="459" y="365"/>
                        <a:pt x="459" y="365"/>
                      </a:cubicBezTo>
                      <a:cubicBezTo>
                        <a:pt x="459" y="365"/>
                        <a:pt x="655" y="143"/>
                        <a:pt x="691" y="191"/>
                      </a:cubicBezTo>
                      <a:cubicBezTo>
                        <a:pt x="728" y="238"/>
                        <a:pt x="461" y="538"/>
                        <a:pt x="461" y="538"/>
                      </a:cubicBezTo>
                      <a:lnTo>
                        <a:pt x="334" y="533"/>
                      </a:lnTo>
                      <a:lnTo>
                        <a:pt x="207" y="528"/>
                      </a:lnTo>
                      <a:cubicBezTo>
                        <a:pt x="207" y="528"/>
                        <a:pt x="-36" y="209"/>
                        <a:pt x="4" y="1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14" name="Google Shape;1414;p5"/>
                <p:cNvSpPr/>
                <p:nvPr/>
              </p:nvSpPr>
              <p:spPr>
                <a:xfrm>
                  <a:off x="6836022" y="2723015"/>
                  <a:ext cx="39839" cy="40164"/>
                </a:xfrm>
                <a:custGeom>
                  <a:rect b="b" l="l" r="r" t="t"/>
                  <a:pathLst>
                    <a:path extrusionOk="0" h="123" w="122">
                      <a:moveTo>
                        <a:pt x="0" y="59"/>
                      </a:moveTo>
                      <a:cubicBezTo>
                        <a:pt x="-2" y="93"/>
                        <a:pt x="25" y="122"/>
                        <a:pt x="58" y="123"/>
                      </a:cubicBezTo>
                      <a:cubicBezTo>
                        <a:pt x="92" y="124"/>
                        <a:pt x="121" y="98"/>
                        <a:pt x="122" y="64"/>
                      </a:cubicBezTo>
                      <a:cubicBezTo>
                        <a:pt x="123" y="30"/>
                        <a:pt x="97" y="2"/>
                        <a:pt x="63" y="0"/>
                      </a:cubicBezTo>
                      <a:cubicBezTo>
                        <a:pt x="29" y="-1"/>
                        <a:pt x="1" y="25"/>
                        <a:pt x="0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15" name="Google Shape;1415;p5"/>
                <p:cNvSpPr/>
                <p:nvPr/>
              </p:nvSpPr>
              <p:spPr>
                <a:xfrm>
                  <a:off x="6836022" y="2725954"/>
                  <a:ext cx="38206" cy="37552"/>
                </a:xfrm>
                <a:custGeom>
                  <a:rect b="b" l="l" r="r" t="t"/>
                  <a:pathLst>
                    <a:path extrusionOk="0" h="115" w="117">
                      <a:moveTo>
                        <a:pt x="30" y="0"/>
                      </a:moveTo>
                      <a:cubicBezTo>
                        <a:pt x="26" y="7"/>
                        <a:pt x="24" y="15"/>
                        <a:pt x="24" y="23"/>
                      </a:cubicBezTo>
                      <a:cubicBezTo>
                        <a:pt x="23" y="57"/>
                        <a:pt x="49" y="85"/>
                        <a:pt x="83" y="87"/>
                      </a:cubicBezTo>
                      <a:cubicBezTo>
                        <a:pt x="95" y="87"/>
                        <a:pt x="107" y="84"/>
                        <a:pt x="117" y="78"/>
                      </a:cubicBezTo>
                      <a:cubicBezTo>
                        <a:pt x="107" y="100"/>
                        <a:pt x="84" y="115"/>
                        <a:pt x="58" y="114"/>
                      </a:cubicBezTo>
                      <a:cubicBezTo>
                        <a:pt x="25" y="113"/>
                        <a:pt x="-2" y="84"/>
                        <a:pt x="0" y="50"/>
                      </a:cubicBezTo>
                      <a:cubicBezTo>
                        <a:pt x="0" y="29"/>
                        <a:pt x="12" y="10"/>
                        <a:pt x="3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16" name="Google Shape;1416;p5"/>
                <p:cNvSpPr/>
                <p:nvPr/>
              </p:nvSpPr>
              <p:spPr>
                <a:xfrm>
                  <a:off x="6722709" y="2699178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0" y="59"/>
                      </a:moveTo>
                      <a:cubicBezTo>
                        <a:pt x="-1" y="93"/>
                        <a:pt x="25" y="121"/>
                        <a:pt x="59" y="122"/>
                      </a:cubicBezTo>
                      <a:cubicBezTo>
                        <a:pt x="93" y="124"/>
                        <a:pt x="121" y="97"/>
                        <a:pt x="123" y="63"/>
                      </a:cubicBezTo>
                      <a:cubicBezTo>
                        <a:pt x="124" y="30"/>
                        <a:pt x="98" y="2"/>
                        <a:pt x="64" y="0"/>
                      </a:cubicBezTo>
                      <a:cubicBezTo>
                        <a:pt x="30" y="-1"/>
                        <a:pt x="2" y="25"/>
                        <a:pt x="0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17" name="Google Shape;1417;p5"/>
                <p:cNvSpPr/>
                <p:nvPr/>
              </p:nvSpPr>
              <p:spPr>
                <a:xfrm>
                  <a:off x="6722709" y="2701790"/>
                  <a:ext cx="38206" cy="37552"/>
                </a:xfrm>
                <a:custGeom>
                  <a:rect b="b" l="l" r="r" t="t"/>
                  <a:pathLst>
                    <a:path extrusionOk="0" h="115" w="117">
                      <a:moveTo>
                        <a:pt x="30" y="0"/>
                      </a:moveTo>
                      <a:cubicBezTo>
                        <a:pt x="27" y="7"/>
                        <a:pt x="25" y="15"/>
                        <a:pt x="25" y="23"/>
                      </a:cubicBezTo>
                      <a:cubicBezTo>
                        <a:pt x="23" y="57"/>
                        <a:pt x="50" y="86"/>
                        <a:pt x="84" y="87"/>
                      </a:cubicBezTo>
                      <a:cubicBezTo>
                        <a:pt x="96" y="88"/>
                        <a:pt x="107" y="84"/>
                        <a:pt x="117" y="79"/>
                      </a:cubicBezTo>
                      <a:cubicBezTo>
                        <a:pt x="107" y="100"/>
                        <a:pt x="85" y="115"/>
                        <a:pt x="59" y="114"/>
                      </a:cubicBezTo>
                      <a:cubicBezTo>
                        <a:pt x="25" y="113"/>
                        <a:pt x="-1" y="84"/>
                        <a:pt x="0" y="51"/>
                      </a:cubicBezTo>
                      <a:cubicBezTo>
                        <a:pt x="1" y="29"/>
                        <a:pt x="13" y="11"/>
                        <a:pt x="3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18" name="Google Shape;1418;p5"/>
                <p:cNvSpPr/>
                <p:nvPr/>
              </p:nvSpPr>
              <p:spPr>
                <a:xfrm>
                  <a:off x="6607110" y="2714198"/>
                  <a:ext cx="39839" cy="40164"/>
                </a:xfrm>
                <a:custGeom>
                  <a:rect b="b" l="l" r="r" t="t"/>
                  <a:pathLst>
                    <a:path extrusionOk="0" h="123" w="122">
                      <a:moveTo>
                        <a:pt x="0" y="59"/>
                      </a:moveTo>
                      <a:cubicBezTo>
                        <a:pt x="-2" y="93"/>
                        <a:pt x="25" y="122"/>
                        <a:pt x="59" y="123"/>
                      </a:cubicBezTo>
                      <a:cubicBezTo>
                        <a:pt x="92" y="124"/>
                        <a:pt x="121" y="98"/>
                        <a:pt x="122" y="64"/>
                      </a:cubicBezTo>
                      <a:cubicBezTo>
                        <a:pt x="124" y="30"/>
                        <a:pt x="97" y="2"/>
                        <a:pt x="63" y="0"/>
                      </a:cubicBezTo>
                      <a:cubicBezTo>
                        <a:pt x="30" y="-1"/>
                        <a:pt x="1" y="25"/>
                        <a:pt x="0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19" name="Google Shape;1419;p5"/>
                <p:cNvSpPr/>
                <p:nvPr/>
              </p:nvSpPr>
              <p:spPr>
                <a:xfrm>
                  <a:off x="6607110" y="2717137"/>
                  <a:ext cx="38206" cy="37552"/>
                </a:xfrm>
                <a:custGeom>
                  <a:rect b="b" l="l" r="r" t="t"/>
                  <a:pathLst>
                    <a:path extrusionOk="0" h="115" w="117">
                      <a:moveTo>
                        <a:pt x="30" y="0"/>
                      </a:moveTo>
                      <a:cubicBezTo>
                        <a:pt x="27" y="7"/>
                        <a:pt x="25" y="15"/>
                        <a:pt x="24" y="23"/>
                      </a:cubicBezTo>
                      <a:cubicBezTo>
                        <a:pt x="23" y="57"/>
                        <a:pt x="49" y="85"/>
                        <a:pt x="83" y="87"/>
                      </a:cubicBezTo>
                      <a:cubicBezTo>
                        <a:pt x="95" y="87"/>
                        <a:pt x="107" y="84"/>
                        <a:pt x="117" y="78"/>
                      </a:cubicBezTo>
                      <a:cubicBezTo>
                        <a:pt x="107" y="100"/>
                        <a:pt x="84" y="115"/>
                        <a:pt x="59" y="114"/>
                      </a:cubicBezTo>
                      <a:cubicBezTo>
                        <a:pt x="25" y="113"/>
                        <a:pt x="-2" y="84"/>
                        <a:pt x="0" y="50"/>
                      </a:cubicBezTo>
                      <a:cubicBezTo>
                        <a:pt x="1" y="29"/>
                        <a:pt x="12" y="10"/>
                        <a:pt x="3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20" name="Google Shape;1420;p5"/>
                <p:cNvSpPr/>
                <p:nvPr/>
              </p:nvSpPr>
              <p:spPr>
                <a:xfrm>
                  <a:off x="6691034" y="2893142"/>
                  <a:ext cx="84250" cy="119840"/>
                </a:xfrm>
                <a:custGeom>
                  <a:rect b="b" l="l" r="r" t="t"/>
                  <a:pathLst>
                    <a:path extrusionOk="0" h="367" w="258">
                      <a:moveTo>
                        <a:pt x="258" y="68"/>
                      </a:moveTo>
                      <a:cubicBezTo>
                        <a:pt x="258" y="68"/>
                        <a:pt x="262" y="372"/>
                        <a:pt x="110" y="366"/>
                      </a:cubicBezTo>
                      <a:cubicBezTo>
                        <a:pt x="-42" y="361"/>
                        <a:pt x="8" y="58"/>
                        <a:pt x="8" y="58"/>
                      </a:cubicBezTo>
                      <a:cubicBezTo>
                        <a:pt x="8" y="58"/>
                        <a:pt x="122" y="-79"/>
                        <a:pt x="258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21" name="Google Shape;1421;p5"/>
                <p:cNvSpPr/>
                <p:nvPr/>
              </p:nvSpPr>
              <p:spPr>
                <a:xfrm>
                  <a:off x="6691034" y="2895428"/>
                  <a:ext cx="65310" cy="117554"/>
                </a:xfrm>
                <a:custGeom>
                  <a:rect b="b" l="l" r="r" t="t"/>
                  <a:pathLst>
                    <a:path extrusionOk="0" h="360" w="200">
                      <a:moveTo>
                        <a:pt x="8" y="51"/>
                      </a:moveTo>
                      <a:cubicBezTo>
                        <a:pt x="8" y="51"/>
                        <a:pt x="38" y="16"/>
                        <a:pt x="85" y="0"/>
                      </a:cubicBezTo>
                      <a:cubicBezTo>
                        <a:pt x="82" y="3"/>
                        <a:pt x="80" y="5"/>
                        <a:pt x="80" y="5"/>
                      </a:cubicBezTo>
                      <a:cubicBezTo>
                        <a:pt x="80" y="5"/>
                        <a:pt x="31" y="307"/>
                        <a:pt x="183" y="313"/>
                      </a:cubicBezTo>
                      <a:cubicBezTo>
                        <a:pt x="189" y="314"/>
                        <a:pt x="194" y="313"/>
                        <a:pt x="200" y="312"/>
                      </a:cubicBezTo>
                      <a:cubicBezTo>
                        <a:pt x="178" y="341"/>
                        <a:pt x="150" y="361"/>
                        <a:pt x="110" y="359"/>
                      </a:cubicBezTo>
                      <a:cubicBezTo>
                        <a:pt x="-42" y="354"/>
                        <a:pt x="8" y="51"/>
                        <a:pt x="8" y="5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22" name="Google Shape;1422;p5"/>
                <p:cNvSpPr/>
                <p:nvPr/>
              </p:nvSpPr>
              <p:spPr>
                <a:xfrm>
                  <a:off x="6440569" y="3555365"/>
                  <a:ext cx="82617" cy="164250"/>
                </a:xfrm>
                <a:custGeom>
                  <a:rect b="b" l="l" r="r" t="t"/>
                  <a:pathLst>
                    <a:path extrusionOk="0" h="503" w="253">
                      <a:moveTo>
                        <a:pt x="20" y="7"/>
                      </a:moveTo>
                      <a:cubicBezTo>
                        <a:pt x="36" y="65"/>
                        <a:pt x="57" y="121"/>
                        <a:pt x="79" y="176"/>
                      </a:cubicBezTo>
                      <a:cubicBezTo>
                        <a:pt x="123" y="286"/>
                        <a:pt x="177" y="394"/>
                        <a:pt x="251" y="486"/>
                      </a:cubicBezTo>
                      <a:cubicBezTo>
                        <a:pt x="259" y="496"/>
                        <a:pt x="244" y="509"/>
                        <a:pt x="236" y="499"/>
                      </a:cubicBezTo>
                      <a:cubicBezTo>
                        <a:pt x="161" y="405"/>
                        <a:pt x="106" y="296"/>
                        <a:pt x="61" y="185"/>
                      </a:cubicBezTo>
                      <a:cubicBezTo>
                        <a:pt x="38" y="128"/>
                        <a:pt x="17" y="70"/>
                        <a:pt x="0" y="11"/>
                      </a:cubicBezTo>
                      <a:cubicBezTo>
                        <a:pt x="-3" y="-1"/>
                        <a:pt x="16" y="-5"/>
                        <a:pt x="20" y="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23" name="Google Shape;1423;p5"/>
                <p:cNvSpPr/>
                <p:nvPr/>
              </p:nvSpPr>
              <p:spPr>
                <a:xfrm>
                  <a:off x="6360237" y="3637979"/>
                  <a:ext cx="142049" cy="98615"/>
                </a:xfrm>
                <a:custGeom>
                  <a:rect b="b" l="l" r="r" t="t"/>
                  <a:pathLst>
                    <a:path extrusionOk="0" h="302" w="435">
                      <a:moveTo>
                        <a:pt x="15" y="1"/>
                      </a:moveTo>
                      <a:cubicBezTo>
                        <a:pt x="136" y="83"/>
                        <a:pt x="258" y="166"/>
                        <a:pt x="379" y="248"/>
                      </a:cubicBezTo>
                      <a:cubicBezTo>
                        <a:pt x="396" y="260"/>
                        <a:pt x="414" y="271"/>
                        <a:pt x="431" y="283"/>
                      </a:cubicBezTo>
                      <a:cubicBezTo>
                        <a:pt x="441" y="290"/>
                        <a:pt x="430" y="307"/>
                        <a:pt x="420" y="300"/>
                      </a:cubicBezTo>
                      <a:cubicBezTo>
                        <a:pt x="298" y="217"/>
                        <a:pt x="177" y="135"/>
                        <a:pt x="55" y="53"/>
                      </a:cubicBezTo>
                      <a:cubicBezTo>
                        <a:pt x="38" y="41"/>
                        <a:pt x="21" y="29"/>
                        <a:pt x="4" y="18"/>
                      </a:cubicBezTo>
                      <a:cubicBezTo>
                        <a:pt x="-7" y="10"/>
                        <a:pt x="4" y="-6"/>
                        <a:pt x="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5"/>
                <p:cNvSpPr/>
                <p:nvPr/>
              </p:nvSpPr>
              <p:spPr>
                <a:xfrm>
                  <a:off x="6314847" y="3737901"/>
                  <a:ext cx="181562" cy="21552"/>
                </a:xfrm>
                <a:custGeom>
                  <a:rect b="b" l="l" r="r" t="t"/>
                  <a:pathLst>
                    <a:path extrusionOk="0" h="66" w="556">
                      <a:moveTo>
                        <a:pt x="12" y="28"/>
                      </a:moveTo>
                      <a:cubicBezTo>
                        <a:pt x="71" y="22"/>
                        <a:pt x="131" y="20"/>
                        <a:pt x="190" y="20"/>
                      </a:cubicBezTo>
                      <a:cubicBezTo>
                        <a:pt x="309" y="21"/>
                        <a:pt x="429" y="31"/>
                        <a:pt x="542" y="65"/>
                      </a:cubicBezTo>
                      <a:cubicBezTo>
                        <a:pt x="555" y="69"/>
                        <a:pt x="561" y="50"/>
                        <a:pt x="549" y="46"/>
                      </a:cubicBezTo>
                      <a:cubicBezTo>
                        <a:pt x="433" y="12"/>
                        <a:pt x="312" y="1"/>
                        <a:pt x="192" y="0"/>
                      </a:cubicBezTo>
                      <a:cubicBezTo>
                        <a:pt x="131" y="0"/>
                        <a:pt x="69" y="2"/>
                        <a:pt x="8" y="8"/>
                      </a:cubicBezTo>
                      <a:cubicBezTo>
                        <a:pt x="-5" y="10"/>
                        <a:pt x="-1" y="29"/>
                        <a:pt x="12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25" name="Google Shape;1425;p5"/>
                <p:cNvSpPr/>
                <p:nvPr/>
              </p:nvSpPr>
              <p:spPr>
                <a:xfrm>
                  <a:off x="6346196" y="3590958"/>
                  <a:ext cx="199522" cy="196251"/>
                </a:xfrm>
                <a:custGeom>
                  <a:rect b="b" l="l" r="r" t="t"/>
                  <a:pathLst>
                    <a:path extrusionOk="0" h="601" w="611">
                      <a:moveTo>
                        <a:pt x="53" y="569"/>
                      </a:moveTo>
                      <a:cubicBezTo>
                        <a:pt x="36" y="512"/>
                        <a:pt x="331" y="485"/>
                        <a:pt x="331" y="485"/>
                      </a:cubicBezTo>
                      <a:cubicBezTo>
                        <a:pt x="331" y="485"/>
                        <a:pt x="-9" y="432"/>
                        <a:pt x="0" y="346"/>
                      </a:cubicBezTo>
                      <a:cubicBezTo>
                        <a:pt x="9" y="261"/>
                        <a:pt x="387" y="380"/>
                        <a:pt x="387" y="380"/>
                      </a:cubicBezTo>
                      <a:cubicBezTo>
                        <a:pt x="387" y="380"/>
                        <a:pt x="136" y="73"/>
                        <a:pt x="213" y="33"/>
                      </a:cubicBezTo>
                      <a:cubicBezTo>
                        <a:pt x="289" y="-7"/>
                        <a:pt x="463" y="289"/>
                        <a:pt x="463" y="289"/>
                      </a:cubicBezTo>
                      <a:cubicBezTo>
                        <a:pt x="463" y="289"/>
                        <a:pt x="379" y="5"/>
                        <a:pt x="439" y="0"/>
                      </a:cubicBezTo>
                      <a:cubicBezTo>
                        <a:pt x="498" y="-6"/>
                        <a:pt x="611" y="379"/>
                        <a:pt x="611" y="379"/>
                      </a:cubicBezTo>
                      <a:lnTo>
                        <a:pt x="540" y="484"/>
                      </a:lnTo>
                      <a:lnTo>
                        <a:pt x="469" y="589"/>
                      </a:lnTo>
                      <a:cubicBezTo>
                        <a:pt x="469" y="589"/>
                        <a:pt x="70" y="626"/>
                        <a:pt x="53" y="56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26" name="Google Shape;1426;p5"/>
                <p:cNvSpPr/>
                <p:nvPr/>
              </p:nvSpPr>
              <p:spPr>
                <a:xfrm>
                  <a:off x="6422282" y="3535446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27" y="111"/>
                      </a:moveTo>
                      <a:cubicBezTo>
                        <a:pt x="55" y="130"/>
                        <a:pt x="93" y="123"/>
                        <a:pt x="112" y="95"/>
                      </a:cubicBezTo>
                      <a:cubicBezTo>
                        <a:pt x="131" y="67"/>
                        <a:pt x="124" y="29"/>
                        <a:pt x="96" y="10"/>
                      </a:cubicBezTo>
                      <a:cubicBezTo>
                        <a:pt x="68" y="-9"/>
                        <a:pt x="30" y="-2"/>
                        <a:pt x="11" y="26"/>
                      </a:cubicBezTo>
                      <a:cubicBezTo>
                        <a:pt x="-8" y="54"/>
                        <a:pt x="-1" y="92"/>
                        <a:pt x="27" y="1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27" name="Google Shape;1427;p5"/>
                <p:cNvSpPr/>
                <p:nvPr/>
              </p:nvSpPr>
              <p:spPr>
                <a:xfrm>
                  <a:off x="6422609" y="3544262"/>
                  <a:ext cx="39839" cy="31021"/>
                </a:xfrm>
                <a:custGeom>
                  <a:rect b="b" l="l" r="r" t="t"/>
                  <a:pathLst>
                    <a:path extrusionOk="0" h="95" w="122">
                      <a:moveTo>
                        <a:pt x="0" y="32"/>
                      </a:moveTo>
                      <a:cubicBezTo>
                        <a:pt x="4" y="38"/>
                        <a:pt x="9" y="44"/>
                        <a:pt x="16" y="49"/>
                      </a:cubicBezTo>
                      <a:cubicBezTo>
                        <a:pt x="44" y="68"/>
                        <a:pt x="82" y="61"/>
                        <a:pt x="101" y="33"/>
                      </a:cubicBezTo>
                      <a:cubicBezTo>
                        <a:pt x="108" y="22"/>
                        <a:pt x="112" y="11"/>
                        <a:pt x="112" y="0"/>
                      </a:cubicBezTo>
                      <a:cubicBezTo>
                        <a:pt x="125" y="20"/>
                        <a:pt x="126" y="47"/>
                        <a:pt x="111" y="68"/>
                      </a:cubicBezTo>
                      <a:cubicBezTo>
                        <a:pt x="92" y="96"/>
                        <a:pt x="54" y="103"/>
                        <a:pt x="26" y="84"/>
                      </a:cubicBezTo>
                      <a:cubicBezTo>
                        <a:pt x="8" y="72"/>
                        <a:pt x="-1" y="52"/>
                        <a:pt x="0" y="3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28" name="Google Shape;1428;p5"/>
                <p:cNvSpPr/>
                <p:nvPr/>
              </p:nvSpPr>
              <p:spPr>
                <a:xfrm>
                  <a:off x="6342277" y="3618714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27" y="111"/>
                      </a:moveTo>
                      <a:cubicBezTo>
                        <a:pt x="55" y="130"/>
                        <a:pt x="93" y="123"/>
                        <a:pt x="112" y="95"/>
                      </a:cubicBezTo>
                      <a:cubicBezTo>
                        <a:pt x="131" y="67"/>
                        <a:pt x="123" y="29"/>
                        <a:pt x="95" y="10"/>
                      </a:cubicBezTo>
                      <a:cubicBezTo>
                        <a:pt x="67" y="-9"/>
                        <a:pt x="29" y="-2"/>
                        <a:pt x="10" y="26"/>
                      </a:cubicBezTo>
                      <a:cubicBezTo>
                        <a:pt x="-9" y="54"/>
                        <a:pt x="-1" y="92"/>
                        <a:pt x="27" y="11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29" name="Google Shape;1429;p5"/>
                <p:cNvSpPr/>
                <p:nvPr/>
              </p:nvSpPr>
              <p:spPr>
                <a:xfrm>
                  <a:off x="6342277" y="3627530"/>
                  <a:ext cx="39839" cy="31021"/>
                </a:xfrm>
                <a:custGeom>
                  <a:rect b="b" l="l" r="r" t="t"/>
                  <a:pathLst>
                    <a:path extrusionOk="0" h="95" w="122">
                      <a:moveTo>
                        <a:pt x="0" y="32"/>
                      </a:moveTo>
                      <a:cubicBezTo>
                        <a:pt x="4" y="39"/>
                        <a:pt x="10" y="44"/>
                        <a:pt x="17" y="49"/>
                      </a:cubicBezTo>
                      <a:cubicBezTo>
                        <a:pt x="45" y="68"/>
                        <a:pt x="83" y="61"/>
                        <a:pt x="102" y="33"/>
                      </a:cubicBezTo>
                      <a:cubicBezTo>
                        <a:pt x="109" y="22"/>
                        <a:pt x="112" y="11"/>
                        <a:pt x="112" y="0"/>
                      </a:cubicBezTo>
                      <a:cubicBezTo>
                        <a:pt x="125" y="20"/>
                        <a:pt x="126" y="47"/>
                        <a:pt x="112" y="68"/>
                      </a:cubicBezTo>
                      <a:cubicBezTo>
                        <a:pt x="93" y="96"/>
                        <a:pt x="55" y="103"/>
                        <a:pt x="27" y="84"/>
                      </a:cubicBezTo>
                      <a:cubicBezTo>
                        <a:pt x="9" y="72"/>
                        <a:pt x="-1" y="52"/>
                        <a:pt x="0" y="3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30" name="Google Shape;1430;p5"/>
                <p:cNvSpPr/>
                <p:nvPr/>
              </p:nvSpPr>
              <p:spPr>
                <a:xfrm>
                  <a:off x="6293947" y="3724839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27" y="112"/>
                      </a:moveTo>
                      <a:cubicBezTo>
                        <a:pt x="55" y="131"/>
                        <a:pt x="93" y="123"/>
                        <a:pt x="112" y="95"/>
                      </a:cubicBezTo>
                      <a:cubicBezTo>
                        <a:pt x="131" y="67"/>
                        <a:pt x="123" y="29"/>
                        <a:pt x="95" y="10"/>
                      </a:cubicBezTo>
                      <a:cubicBezTo>
                        <a:pt x="67" y="-9"/>
                        <a:pt x="29" y="-2"/>
                        <a:pt x="10" y="27"/>
                      </a:cubicBezTo>
                      <a:cubicBezTo>
                        <a:pt x="-9" y="54"/>
                        <a:pt x="-1" y="93"/>
                        <a:pt x="27" y="1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31" name="Google Shape;1431;p5"/>
                <p:cNvSpPr/>
                <p:nvPr/>
              </p:nvSpPr>
              <p:spPr>
                <a:xfrm>
                  <a:off x="6293947" y="3733656"/>
                  <a:ext cx="39839" cy="31348"/>
                </a:xfrm>
                <a:custGeom>
                  <a:rect b="b" l="l" r="r" t="t"/>
                  <a:pathLst>
                    <a:path extrusionOk="0" h="96" w="122">
                      <a:moveTo>
                        <a:pt x="0" y="32"/>
                      </a:moveTo>
                      <a:cubicBezTo>
                        <a:pt x="4" y="39"/>
                        <a:pt x="10" y="45"/>
                        <a:pt x="17" y="49"/>
                      </a:cubicBezTo>
                      <a:cubicBezTo>
                        <a:pt x="45" y="68"/>
                        <a:pt x="83" y="61"/>
                        <a:pt x="102" y="33"/>
                      </a:cubicBezTo>
                      <a:cubicBezTo>
                        <a:pt x="109" y="23"/>
                        <a:pt x="112" y="11"/>
                        <a:pt x="112" y="0"/>
                      </a:cubicBezTo>
                      <a:cubicBezTo>
                        <a:pt x="125" y="20"/>
                        <a:pt x="126" y="47"/>
                        <a:pt x="112" y="68"/>
                      </a:cubicBezTo>
                      <a:cubicBezTo>
                        <a:pt x="93" y="96"/>
                        <a:pt x="55" y="104"/>
                        <a:pt x="27" y="85"/>
                      </a:cubicBezTo>
                      <a:cubicBezTo>
                        <a:pt x="9" y="73"/>
                        <a:pt x="-1" y="53"/>
                        <a:pt x="0" y="3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32" name="Google Shape;1432;p5"/>
                <p:cNvSpPr/>
                <p:nvPr/>
              </p:nvSpPr>
              <p:spPr>
                <a:xfrm>
                  <a:off x="6497715" y="3714716"/>
                  <a:ext cx="111027" cy="106125"/>
                </a:xfrm>
                <a:custGeom>
                  <a:rect b="b" l="l" r="r" t="t"/>
                  <a:pathLst>
                    <a:path extrusionOk="0" h="325" w="340">
                      <a:moveTo>
                        <a:pt x="147" y="0"/>
                      </a:moveTo>
                      <a:cubicBezTo>
                        <a:pt x="147" y="0"/>
                        <a:pt x="408" y="157"/>
                        <a:pt x="323" y="283"/>
                      </a:cubicBezTo>
                      <a:cubicBezTo>
                        <a:pt x="237" y="409"/>
                        <a:pt x="7" y="207"/>
                        <a:pt x="7" y="207"/>
                      </a:cubicBezTo>
                      <a:cubicBezTo>
                        <a:pt x="7" y="207"/>
                        <a:pt x="-49" y="38"/>
                        <a:pt x="1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33" name="Google Shape;1433;p5"/>
                <p:cNvSpPr/>
                <p:nvPr/>
              </p:nvSpPr>
              <p:spPr>
                <a:xfrm>
                  <a:off x="6497715" y="3752268"/>
                  <a:ext cx="111027" cy="68573"/>
                </a:xfrm>
                <a:custGeom>
                  <a:rect b="b" l="l" r="r" t="t"/>
                  <a:pathLst>
                    <a:path extrusionOk="0" h="210" w="340">
                      <a:moveTo>
                        <a:pt x="7" y="92"/>
                      </a:moveTo>
                      <a:cubicBezTo>
                        <a:pt x="7" y="92"/>
                        <a:pt x="-7" y="48"/>
                        <a:pt x="4" y="0"/>
                      </a:cubicBezTo>
                      <a:cubicBezTo>
                        <a:pt x="5" y="4"/>
                        <a:pt x="6" y="6"/>
                        <a:pt x="6" y="6"/>
                      </a:cubicBezTo>
                      <a:cubicBezTo>
                        <a:pt x="6" y="6"/>
                        <a:pt x="237" y="208"/>
                        <a:pt x="322" y="82"/>
                      </a:cubicBezTo>
                      <a:cubicBezTo>
                        <a:pt x="325" y="77"/>
                        <a:pt x="327" y="72"/>
                        <a:pt x="330" y="67"/>
                      </a:cubicBezTo>
                      <a:cubicBezTo>
                        <a:pt x="343" y="101"/>
                        <a:pt x="345" y="135"/>
                        <a:pt x="323" y="168"/>
                      </a:cubicBezTo>
                      <a:cubicBezTo>
                        <a:pt x="237" y="294"/>
                        <a:pt x="7" y="92"/>
                        <a:pt x="7" y="9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7750" lIns="81625" spcFirstLastPara="1" rIns="81625" wrap="square" tIns="277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34" name="Google Shape;1434;p5"/>
                <p:cNvSpPr/>
                <p:nvPr/>
              </p:nvSpPr>
              <p:spPr>
                <a:xfrm>
                  <a:off x="6984603" y="3291521"/>
                  <a:ext cx="146294" cy="112003"/>
                </a:xfrm>
                <a:custGeom>
                  <a:rect b="b" l="l" r="r" t="t"/>
                  <a:pathLst>
                    <a:path extrusionOk="0" h="343" w="448">
                      <a:moveTo>
                        <a:pt x="443" y="19"/>
                      </a:moveTo>
                      <a:cubicBezTo>
                        <a:pt x="390" y="46"/>
                        <a:pt x="338" y="78"/>
                        <a:pt x="289" y="110"/>
                      </a:cubicBezTo>
                      <a:cubicBezTo>
                        <a:pt x="190" y="175"/>
                        <a:pt x="95" y="249"/>
                        <a:pt x="18" y="339"/>
                      </a:cubicBezTo>
                      <a:cubicBezTo>
                        <a:pt x="10" y="349"/>
                        <a:pt x="-6" y="337"/>
                        <a:pt x="2" y="327"/>
                      </a:cubicBezTo>
                      <a:cubicBezTo>
                        <a:pt x="80" y="235"/>
                        <a:pt x="176" y="160"/>
                        <a:pt x="277" y="94"/>
                      </a:cubicBezTo>
                      <a:cubicBezTo>
                        <a:pt x="328" y="61"/>
                        <a:pt x="381" y="28"/>
                        <a:pt x="435" y="1"/>
                      </a:cubicBezTo>
                      <a:cubicBezTo>
                        <a:pt x="447" y="-5"/>
                        <a:pt x="454" y="14"/>
                        <a:pt x="443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35" name="Google Shape;1435;p5"/>
                <p:cNvSpPr/>
                <p:nvPr/>
              </p:nvSpPr>
              <p:spPr>
                <a:xfrm>
                  <a:off x="6964030" y="3228825"/>
                  <a:ext cx="70535" cy="157392"/>
                </a:xfrm>
                <a:custGeom>
                  <a:rect b="b" l="l" r="r" t="t"/>
                  <a:pathLst>
                    <a:path extrusionOk="0" h="482" w="216">
                      <a:moveTo>
                        <a:pt x="215" y="13"/>
                      </a:moveTo>
                      <a:cubicBezTo>
                        <a:pt x="158" y="149"/>
                        <a:pt x="101" y="284"/>
                        <a:pt x="44" y="419"/>
                      </a:cubicBezTo>
                      <a:cubicBezTo>
                        <a:pt x="36" y="438"/>
                        <a:pt x="27" y="457"/>
                        <a:pt x="19" y="476"/>
                      </a:cubicBezTo>
                      <a:cubicBezTo>
                        <a:pt x="14" y="488"/>
                        <a:pt x="-4" y="480"/>
                        <a:pt x="1" y="468"/>
                      </a:cubicBezTo>
                      <a:cubicBezTo>
                        <a:pt x="58" y="333"/>
                        <a:pt x="115" y="198"/>
                        <a:pt x="172" y="63"/>
                      </a:cubicBezTo>
                      <a:cubicBezTo>
                        <a:pt x="180" y="44"/>
                        <a:pt x="188" y="25"/>
                        <a:pt x="196" y="6"/>
                      </a:cubicBezTo>
                      <a:cubicBezTo>
                        <a:pt x="201" y="-6"/>
                        <a:pt x="220" y="2"/>
                        <a:pt x="215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36" name="Google Shape;1436;p5"/>
                <p:cNvSpPr/>
                <p:nvPr/>
              </p:nvSpPr>
              <p:spPr>
                <a:xfrm>
                  <a:off x="6918313" y="3204335"/>
                  <a:ext cx="29716" cy="180577"/>
                </a:xfrm>
                <a:custGeom>
                  <a:rect b="b" l="l" r="r" t="t"/>
                  <a:pathLst>
                    <a:path extrusionOk="0" h="553" w="91">
                      <a:moveTo>
                        <a:pt x="1" y="14"/>
                      </a:moveTo>
                      <a:cubicBezTo>
                        <a:pt x="18" y="71"/>
                        <a:pt x="32" y="129"/>
                        <a:pt x="43" y="187"/>
                      </a:cubicBezTo>
                      <a:cubicBezTo>
                        <a:pt x="65" y="304"/>
                        <a:pt x="79" y="423"/>
                        <a:pt x="67" y="541"/>
                      </a:cubicBezTo>
                      <a:cubicBezTo>
                        <a:pt x="66" y="554"/>
                        <a:pt x="86" y="557"/>
                        <a:pt x="87" y="544"/>
                      </a:cubicBezTo>
                      <a:cubicBezTo>
                        <a:pt x="99" y="424"/>
                        <a:pt x="85" y="303"/>
                        <a:pt x="63" y="185"/>
                      </a:cubicBezTo>
                      <a:cubicBezTo>
                        <a:pt x="51" y="125"/>
                        <a:pt x="37" y="65"/>
                        <a:pt x="19" y="6"/>
                      </a:cubicBezTo>
                      <a:cubicBezTo>
                        <a:pt x="15" y="-6"/>
                        <a:pt x="-3" y="2"/>
                        <a:pt x="1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37" name="Google Shape;1437;p5"/>
                <p:cNvSpPr/>
                <p:nvPr/>
              </p:nvSpPr>
              <p:spPr>
                <a:xfrm>
                  <a:off x="6893495" y="3227519"/>
                  <a:ext cx="211931" cy="197883"/>
                </a:xfrm>
                <a:custGeom>
                  <a:rect b="b" l="l" r="r" t="t"/>
                  <a:pathLst>
                    <a:path extrusionOk="0" h="606" w="649">
                      <a:moveTo>
                        <a:pt x="14" y="95"/>
                      </a:moveTo>
                      <a:cubicBezTo>
                        <a:pt x="67" y="67"/>
                        <a:pt x="151" y="351"/>
                        <a:pt x="151" y="351"/>
                      </a:cubicBezTo>
                      <a:cubicBezTo>
                        <a:pt x="151" y="351"/>
                        <a:pt x="136" y="8"/>
                        <a:pt x="222" y="0"/>
                      </a:cubicBezTo>
                      <a:cubicBezTo>
                        <a:pt x="308" y="-8"/>
                        <a:pt x="264" y="386"/>
                        <a:pt x="264" y="386"/>
                      </a:cubicBezTo>
                      <a:cubicBezTo>
                        <a:pt x="264" y="386"/>
                        <a:pt x="517" y="80"/>
                        <a:pt x="571" y="147"/>
                      </a:cubicBezTo>
                      <a:cubicBezTo>
                        <a:pt x="626" y="214"/>
                        <a:pt x="369" y="443"/>
                        <a:pt x="369" y="443"/>
                      </a:cubicBezTo>
                      <a:cubicBezTo>
                        <a:pt x="369" y="443"/>
                        <a:pt x="631" y="305"/>
                        <a:pt x="648" y="362"/>
                      </a:cubicBezTo>
                      <a:cubicBezTo>
                        <a:pt x="665" y="420"/>
                        <a:pt x="309" y="606"/>
                        <a:pt x="309" y="606"/>
                      </a:cubicBezTo>
                      <a:lnTo>
                        <a:pt x="192" y="556"/>
                      </a:lnTo>
                      <a:lnTo>
                        <a:pt x="76" y="507"/>
                      </a:lnTo>
                      <a:cubicBezTo>
                        <a:pt x="76" y="507"/>
                        <a:pt x="-39" y="123"/>
                        <a:pt x="14" y="9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38" name="Google Shape;1438;p5"/>
                <p:cNvSpPr/>
                <p:nvPr/>
              </p:nvSpPr>
              <p:spPr>
                <a:xfrm>
                  <a:off x="7110652" y="3272908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5" y="37"/>
                      </a:moveTo>
                      <a:cubicBezTo>
                        <a:pt x="-8" y="68"/>
                        <a:pt x="7" y="104"/>
                        <a:pt x="38" y="117"/>
                      </a:cubicBezTo>
                      <a:cubicBezTo>
                        <a:pt x="69" y="130"/>
                        <a:pt x="105" y="116"/>
                        <a:pt x="118" y="85"/>
                      </a:cubicBezTo>
                      <a:cubicBezTo>
                        <a:pt x="131" y="54"/>
                        <a:pt x="117" y="18"/>
                        <a:pt x="86" y="4"/>
                      </a:cubicBezTo>
                      <a:cubicBezTo>
                        <a:pt x="54" y="-9"/>
                        <a:pt x="18" y="6"/>
                        <a:pt x="5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39" name="Google Shape;1439;p5"/>
                <p:cNvSpPr/>
                <p:nvPr/>
              </p:nvSpPr>
              <p:spPr>
                <a:xfrm>
                  <a:off x="7110652" y="3273234"/>
                  <a:ext cx="34288" cy="39511"/>
                </a:xfrm>
                <a:custGeom>
                  <a:rect b="b" l="l" r="r" t="t"/>
                  <a:pathLst>
                    <a:path extrusionOk="0" h="121" w="105">
                      <a:moveTo>
                        <a:pt x="51" y="0"/>
                      </a:moveTo>
                      <a:cubicBezTo>
                        <a:pt x="46" y="5"/>
                        <a:pt x="41" y="12"/>
                        <a:pt x="38" y="19"/>
                      </a:cubicBezTo>
                      <a:cubicBezTo>
                        <a:pt x="25" y="50"/>
                        <a:pt x="39" y="86"/>
                        <a:pt x="70" y="100"/>
                      </a:cubicBezTo>
                      <a:cubicBezTo>
                        <a:pt x="82" y="104"/>
                        <a:pt x="94" y="105"/>
                        <a:pt x="105" y="103"/>
                      </a:cubicBezTo>
                      <a:cubicBezTo>
                        <a:pt x="88" y="120"/>
                        <a:pt x="61" y="126"/>
                        <a:pt x="38" y="116"/>
                      </a:cubicBezTo>
                      <a:cubicBezTo>
                        <a:pt x="7" y="103"/>
                        <a:pt x="-8" y="67"/>
                        <a:pt x="5" y="36"/>
                      </a:cubicBezTo>
                      <a:cubicBezTo>
                        <a:pt x="14" y="16"/>
                        <a:pt x="31" y="3"/>
                        <a:pt x="51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40" name="Google Shape;1440;p5"/>
                <p:cNvSpPr/>
                <p:nvPr/>
              </p:nvSpPr>
              <p:spPr>
                <a:xfrm>
                  <a:off x="7013340" y="3210539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5" y="37"/>
                      </a:moveTo>
                      <a:cubicBezTo>
                        <a:pt x="-8" y="68"/>
                        <a:pt x="7" y="104"/>
                        <a:pt x="38" y="117"/>
                      </a:cubicBezTo>
                      <a:cubicBezTo>
                        <a:pt x="69" y="130"/>
                        <a:pt x="105" y="116"/>
                        <a:pt x="118" y="84"/>
                      </a:cubicBezTo>
                      <a:cubicBezTo>
                        <a:pt x="131" y="53"/>
                        <a:pt x="117" y="17"/>
                        <a:pt x="85" y="4"/>
                      </a:cubicBezTo>
                      <a:cubicBezTo>
                        <a:pt x="54" y="-9"/>
                        <a:pt x="18" y="6"/>
                        <a:pt x="5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41" name="Google Shape;1441;p5"/>
                <p:cNvSpPr/>
                <p:nvPr/>
              </p:nvSpPr>
              <p:spPr>
                <a:xfrm>
                  <a:off x="7013340" y="3210539"/>
                  <a:ext cx="34288" cy="39838"/>
                </a:xfrm>
                <a:custGeom>
                  <a:rect b="b" l="l" r="r" t="t"/>
                  <a:pathLst>
                    <a:path extrusionOk="0" h="122" w="105">
                      <a:moveTo>
                        <a:pt x="51" y="0"/>
                      </a:moveTo>
                      <a:cubicBezTo>
                        <a:pt x="46" y="6"/>
                        <a:pt x="41" y="12"/>
                        <a:pt x="38" y="20"/>
                      </a:cubicBezTo>
                      <a:cubicBezTo>
                        <a:pt x="25" y="51"/>
                        <a:pt x="39" y="87"/>
                        <a:pt x="70" y="100"/>
                      </a:cubicBezTo>
                      <a:cubicBezTo>
                        <a:pt x="82" y="105"/>
                        <a:pt x="94" y="106"/>
                        <a:pt x="105" y="104"/>
                      </a:cubicBezTo>
                      <a:cubicBezTo>
                        <a:pt x="88" y="121"/>
                        <a:pt x="61" y="127"/>
                        <a:pt x="38" y="117"/>
                      </a:cubicBezTo>
                      <a:cubicBezTo>
                        <a:pt x="7" y="104"/>
                        <a:pt x="-8" y="68"/>
                        <a:pt x="5" y="37"/>
                      </a:cubicBezTo>
                      <a:cubicBezTo>
                        <a:pt x="14" y="17"/>
                        <a:pt x="31" y="4"/>
                        <a:pt x="51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42" name="Google Shape;1442;p5"/>
                <p:cNvSpPr/>
                <p:nvPr/>
              </p:nvSpPr>
              <p:spPr>
                <a:xfrm>
                  <a:off x="6899700" y="3183763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5" y="37"/>
                      </a:moveTo>
                      <a:cubicBezTo>
                        <a:pt x="-8" y="68"/>
                        <a:pt x="7" y="104"/>
                        <a:pt x="38" y="117"/>
                      </a:cubicBezTo>
                      <a:cubicBezTo>
                        <a:pt x="69" y="131"/>
                        <a:pt x="105" y="116"/>
                        <a:pt x="118" y="85"/>
                      </a:cubicBezTo>
                      <a:cubicBezTo>
                        <a:pt x="131" y="54"/>
                        <a:pt x="117" y="18"/>
                        <a:pt x="85" y="5"/>
                      </a:cubicBezTo>
                      <a:cubicBezTo>
                        <a:pt x="54" y="-9"/>
                        <a:pt x="18" y="6"/>
                        <a:pt x="5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43" name="Google Shape;1443;p5"/>
                <p:cNvSpPr/>
                <p:nvPr/>
              </p:nvSpPr>
              <p:spPr>
                <a:xfrm>
                  <a:off x="6899700" y="3184089"/>
                  <a:ext cx="34288" cy="39511"/>
                </a:xfrm>
                <a:custGeom>
                  <a:rect b="b" l="l" r="r" t="t"/>
                  <a:pathLst>
                    <a:path extrusionOk="0" h="121" w="105">
                      <a:moveTo>
                        <a:pt x="51" y="0"/>
                      </a:moveTo>
                      <a:cubicBezTo>
                        <a:pt x="46" y="5"/>
                        <a:pt x="41" y="12"/>
                        <a:pt x="38" y="19"/>
                      </a:cubicBezTo>
                      <a:cubicBezTo>
                        <a:pt x="25" y="51"/>
                        <a:pt x="39" y="86"/>
                        <a:pt x="70" y="100"/>
                      </a:cubicBezTo>
                      <a:cubicBezTo>
                        <a:pt x="82" y="104"/>
                        <a:pt x="93" y="105"/>
                        <a:pt x="105" y="103"/>
                      </a:cubicBezTo>
                      <a:cubicBezTo>
                        <a:pt x="88" y="120"/>
                        <a:pt x="61" y="126"/>
                        <a:pt x="38" y="116"/>
                      </a:cubicBezTo>
                      <a:cubicBezTo>
                        <a:pt x="7" y="103"/>
                        <a:pt x="-8" y="67"/>
                        <a:pt x="5" y="36"/>
                      </a:cubicBezTo>
                      <a:cubicBezTo>
                        <a:pt x="14" y="16"/>
                        <a:pt x="31" y="3"/>
                        <a:pt x="51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44" name="Google Shape;1444;p5"/>
                <p:cNvSpPr/>
                <p:nvPr/>
              </p:nvSpPr>
              <p:spPr>
                <a:xfrm>
                  <a:off x="6895781" y="3386870"/>
                  <a:ext cx="98618" cy="115269"/>
                </a:xfrm>
                <a:custGeom>
                  <a:rect b="b" l="l" r="r" t="t"/>
                  <a:pathLst>
                    <a:path extrusionOk="0" h="353" w="302">
                      <a:moveTo>
                        <a:pt x="302" y="118"/>
                      </a:moveTo>
                      <a:cubicBezTo>
                        <a:pt x="302" y="118"/>
                        <a:pt x="199" y="404"/>
                        <a:pt x="59" y="345"/>
                      </a:cubicBezTo>
                      <a:cubicBezTo>
                        <a:pt x="-81" y="286"/>
                        <a:pt x="72" y="20"/>
                        <a:pt x="72" y="20"/>
                      </a:cubicBezTo>
                      <a:cubicBezTo>
                        <a:pt x="72" y="20"/>
                        <a:pt x="227" y="-67"/>
                        <a:pt x="302" y="1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45" name="Google Shape;1445;p5"/>
                <p:cNvSpPr/>
                <p:nvPr/>
              </p:nvSpPr>
              <p:spPr>
                <a:xfrm>
                  <a:off x="6895781" y="3386870"/>
                  <a:ext cx="52901" cy="115269"/>
                </a:xfrm>
                <a:custGeom>
                  <a:rect b="b" l="l" r="r" t="t"/>
                  <a:pathLst>
                    <a:path extrusionOk="0" h="353" w="162">
                      <a:moveTo>
                        <a:pt x="72" y="20"/>
                      </a:moveTo>
                      <a:cubicBezTo>
                        <a:pt x="72" y="20"/>
                        <a:pt x="112" y="-2"/>
                        <a:pt x="162" y="0"/>
                      </a:cubicBezTo>
                      <a:cubicBezTo>
                        <a:pt x="158" y="2"/>
                        <a:pt x="156" y="3"/>
                        <a:pt x="156" y="3"/>
                      </a:cubicBezTo>
                      <a:cubicBezTo>
                        <a:pt x="156" y="3"/>
                        <a:pt x="3" y="268"/>
                        <a:pt x="143" y="327"/>
                      </a:cubicBezTo>
                      <a:cubicBezTo>
                        <a:pt x="148" y="330"/>
                        <a:pt x="154" y="331"/>
                        <a:pt x="159" y="332"/>
                      </a:cubicBezTo>
                      <a:cubicBezTo>
                        <a:pt x="129" y="352"/>
                        <a:pt x="95" y="360"/>
                        <a:pt x="59" y="345"/>
                      </a:cubicBezTo>
                      <a:cubicBezTo>
                        <a:pt x="-81" y="286"/>
                        <a:pt x="72" y="20"/>
                        <a:pt x="72" y="2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46" name="Google Shape;1446;p5"/>
                <p:cNvSpPr/>
                <p:nvPr/>
              </p:nvSpPr>
              <p:spPr>
                <a:xfrm>
                  <a:off x="6549637" y="3068821"/>
                  <a:ext cx="165887" cy="231843"/>
                </a:xfrm>
                <a:custGeom>
                  <a:rect b="b" l="l" r="r" t="t"/>
                  <a:pathLst>
                    <a:path extrusionOk="0" h="710" w="508">
                      <a:moveTo>
                        <a:pt x="494" y="710"/>
                      </a:moveTo>
                      <a:cubicBezTo>
                        <a:pt x="494" y="710"/>
                        <a:pt x="638" y="299"/>
                        <a:pt x="0" y="0"/>
                      </a:cubicBezTo>
                      <a:cubicBezTo>
                        <a:pt x="0" y="0"/>
                        <a:pt x="53" y="492"/>
                        <a:pt x="494" y="7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47" name="Google Shape;1447;p5"/>
                <p:cNvSpPr/>
                <p:nvPr/>
              </p:nvSpPr>
              <p:spPr>
                <a:xfrm>
                  <a:off x="6549637" y="3068821"/>
                  <a:ext cx="164255" cy="231843"/>
                </a:xfrm>
                <a:custGeom>
                  <a:rect b="b" l="l" r="r" t="t"/>
                  <a:pathLst>
                    <a:path extrusionOk="0" h="710" w="503">
                      <a:moveTo>
                        <a:pt x="56" y="28"/>
                      </a:moveTo>
                      <a:cubicBezTo>
                        <a:pt x="83" y="156"/>
                        <a:pt x="181" y="485"/>
                        <a:pt x="503" y="665"/>
                      </a:cubicBezTo>
                      <a:cubicBezTo>
                        <a:pt x="499" y="694"/>
                        <a:pt x="494" y="710"/>
                        <a:pt x="494" y="710"/>
                      </a:cubicBezTo>
                      <a:cubicBezTo>
                        <a:pt x="53" y="492"/>
                        <a:pt x="0" y="0"/>
                        <a:pt x="0" y="0"/>
                      </a:cubicBezTo>
                      <a:cubicBezTo>
                        <a:pt x="19" y="9"/>
                        <a:pt x="38" y="19"/>
                        <a:pt x="56" y="2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48" name="Google Shape;1448;p5"/>
                <p:cNvSpPr/>
                <p:nvPr/>
              </p:nvSpPr>
              <p:spPr>
                <a:xfrm>
                  <a:off x="6714545" y="3313725"/>
                  <a:ext cx="128661" cy="257967"/>
                </a:xfrm>
                <a:custGeom>
                  <a:rect b="b" l="l" r="r" t="t"/>
                  <a:pathLst>
                    <a:path extrusionOk="0" h="790" w="394">
                      <a:moveTo>
                        <a:pt x="41" y="790"/>
                      </a:moveTo>
                      <a:cubicBezTo>
                        <a:pt x="41" y="790"/>
                        <a:pt x="-177" y="413"/>
                        <a:pt x="393" y="0"/>
                      </a:cubicBezTo>
                      <a:cubicBezTo>
                        <a:pt x="393" y="0"/>
                        <a:pt x="433" y="493"/>
                        <a:pt x="41" y="7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49" name="Google Shape;1449;p5"/>
                <p:cNvSpPr/>
                <p:nvPr/>
              </p:nvSpPr>
              <p:spPr>
                <a:xfrm>
                  <a:off x="6722056" y="3313725"/>
                  <a:ext cx="121150" cy="257967"/>
                </a:xfrm>
                <a:custGeom>
                  <a:rect b="b" l="l" r="r" t="t"/>
                  <a:pathLst>
                    <a:path extrusionOk="0" h="790" w="371">
                      <a:moveTo>
                        <a:pt x="320" y="38"/>
                      </a:moveTo>
                      <a:cubicBezTo>
                        <a:pt x="318" y="168"/>
                        <a:pt x="283" y="510"/>
                        <a:pt x="0" y="748"/>
                      </a:cubicBezTo>
                      <a:cubicBezTo>
                        <a:pt x="9" y="775"/>
                        <a:pt x="18" y="790"/>
                        <a:pt x="18" y="790"/>
                      </a:cubicBezTo>
                      <a:cubicBezTo>
                        <a:pt x="410" y="493"/>
                        <a:pt x="370" y="0"/>
                        <a:pt x="370" y="0"/>
                      </a:cubicBezTo>
                      <a:cubicBezTo>
                        <a:pt x="353" y="13"/>
                        <a:pt x="336" y="25"/>
                        <a:pt x="320" y="3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50" name="Google Shape;1450;p5"/>
                <p:cNvSpPr/>
                <p:nvPr/>
              </p:nvSpPr>
              <p:spPr>
                <a:xfrm>
                  <a:off x="6385055" y="3427361"/>
                  <a:ext cx="252423" cy="128004"/>
                </a:xfrm>
                <a:custGeom>
                  <a:rect b="b" l="l" r="r" t="t"/>
                  <a:pathLst>
                    <a:path extrusionOk="0" h="392" w="773">
                      <a:moveTo>
                        <a:pt x="773" y="391"/>
                      </a:moveTo>
                      <a:cubicBezTo>
                        <a:pt x="773" y="391"/>
                        <a:pt x="703" y="-39"/>
                        <a:pt x="0" y="2"/>
                      </a:cubicBezTo>
                      <a:cubicBezTo>
                        <a:pt x="0" y="2"/>
                        <a:pt x="281" y="409"/>
                        <a:pt x="773" y="39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51" name="Google Shape;1451;p5"/>
                <p:cNvSpPr/>
                <p:nvPr/>
              </p:nvSpPr>
              <p:spPr>
                <a:xfrm>
                  <a:off x="6385055" y="3427361"/>
                  <a:ext cx="252423" cy="128004"/>
                </a:xfrm>
                <a:custGeom>
                  <a:rect b="b" l="l" r="r" t="t"/>
                  <a:pathLst>
                    <a:path extrusionOk="0" h="392" w="773">
                      <a:moveTo>
                        <a:pt x="63" y="0"/>
                      </a:moveTo>
                      <a:cubicBezTo>
                        <a:pt x="147" y="99"/>
                        <a:pt x="390" y="342"/>
                        <a:pt x="760" y="347"/>
                      </a:cubicBezTo>
                      <a:cubicBezTo>
                        <a:pt x="770" y="374"/>
                        <a:pt x="773" y="391"/>
                        <a:pt x="773" y="391"/>
                      </a:cubicBezTo>
                      <a:cubicBezTo>
                        <a:pt x="281" y="409"/>
                        <a:pt x="0" y="2"/>
                        <a:pt x="0" y="2"/>
                      </a:cubicBezTo>
                      <a:cubicBezTo>
                        <a:pt x="22" y="1"/>
                        <a:pt x="43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52" name="Google Shape;1452;p5"/>
                <p:cNvSpPr/>
                <p:nvPr/>
              </p:nvSpPr>
              <p:spPr>
                <a:xfrm>
                  <a:off x="6793897" y="3728104"/>
                  <a:ext cx="136824" cy="253068"/>
                </a:xfrm>
                <a:custGeom>
                  <a:rect b="b" l="l" r="r" t="t"/>
                  <a:pathLst>
                    <a:path extrusionOk="0" h="775" w="419">
                      <a:moveTo>
                        <a:pt x="33" y="775"/>
                      </a:moveTo>
                      <a:cubicBezTo>
                        <a:pt x="33" y="775"/>
                        <a:pt x="-169" y="389"/>
                        <a:pt x="419" y="0"/>
                      </a:cubicBezTo>
                      <a:cubicBezTo>
                        <a:pt x="419" y="0"/>
                        <a:pt x="438" y="494"/>
                        <a:pt x="33" y="7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53" name="Google Shape;1453;p5"/>
                <p:cNvSpPr/>
                <p:nvPr/>
              </p:nvSpPr>
              <p:spPr>
                <a:xfrm>
                  <a:off x="6799449" y="3728104"/>
                  <a:ext cx="131273" cy="253068"/>
                </a:xfrm>
                <a:custGeom>
                  <a:rect b="b" l="l" r="r" t="t"/>
                  <a:pathLst>
                    <a:path extrusionOk="0" h="775" w="402">
                      <a:moveTo>
                        <a:pt x="350" y="36"/>
                      </a:moveTo>
                      <a:cubicBezTo>
                        <a:pt x="342" y="166"/>
                        <a:pt x="293" y="506"/>
                        <a:pt x="0" y="732"/>
                      </a:cubicBezTo>
                      <a:cubicBezTo>
                        <a:pt x="8" y="759"/>
                        <a:pt x="16" y="775"/>
                        <a:pt x="16" y="775"/>
                      </a:cubicBezTo>
                      <a:cubicBezTo>
                        <a:pt x="421" y="494"/>
                        <a:pt x="402" y="0"/>
                        <a:pt x="402" y="0"/>
                      </a:cubicBezTo>
                      <a:cubicBezTo>
                        <a:pt x="384" y="12"/>
                        <a:pt x="366" y="24"/>
                        <a:pt x="350" y="36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54" name="Google Shape;1454;p5"/>
                <p:cNvSpPr/>
                <p:nvPr/>
              </p:nvSpPr>
              <p:spPr>
                <a:xfrm>
                  <a:off x="6636500" y="3780351"/>
                  <a:ext cx="148254" cy="130943"/>
                </a:xfrm>
                <a:custGeom>
                  <a:rect b="b" l="l" r="r" t="t"/>
                  <a:pathLst>
                    <a:path extrusionOk="0" h="401" w="454">
                      <a:moveTo>
                        <a:pt x="454" y="401"/>
                      </a:moveTo>
                      <a:cubicBezTo>
                        <a:pt x="454" y="401"/>
                        <a:pt x="484" y="97"/>
                        <a:pt x="0" y="0"/>
                      </a:cubicBezTo>
                      <a:cubicBezTo>
                        <a:pt x="0" y="0"/>
                        <a:pt x="118" y="325"/>
                        <a:pt x="454" y="40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55" name="Google Shape;1455;p5"/>
                <p:cNvSpPr/>
                <p:nvPr/>
              </p:nvSpPr>
              <p:spPr>
                <a:xfrm>
                  <a:off x="6636500" y="3780351"/>
                  <a:ext cx="148580" cy="130943"/>
                </a:xfrm>
                <a:custGeom>
                  <a:rect b="b" l="l" r="r" t="t"/>
                  <a:pathLst>
                    <a:path extrusionOk="0" h="401" w="455">
                      <a:moveTo>
                        <a:pt x="43" y="9"/>
                      </a:moveTo>
                      <a:cubicBezTo>
                        <a:pt x="82" y="92"/>
                        <a:pt x="204" y="300"/>
                        <a:pt x="454" y="369"/>
                      </a:cubicBezTo>
                      <a:cubicBezTo>
                        <a:pt x="456" y="389"/>
                        <a:pt x="454" y="401"/>
                        <a:pt x="454" y="401"/>
                      </a:cubicBezTo>
                      <a:cubicBezTo>
                        <a:pt x="118" y="325"/>
                        <a:pt x="0" y="0"/>
                        <a:pt x="0" y="0"/>
                      </a:cubicBezTo>
                      <a:cubicBezTo>
                        <a:pt x="15" y="3"/>
                        <a:pt x="29" y="6"/>
                        <a:pt x="43" y="9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56" name="Google Shape;1456;p5"/>
                <p:cNvSpPr/>
                <p:nvPr/>
              </p:nvSpPr>
              <p:spPr>
                <a:xfrm>
                  <a:off x="6569230" y="3995214"/>
                  <a:ext cx="273975" cy="142045"/>
                </a:xfrm>
                <a:custGeom>
                  <a:rect b="b" l="l" r="r" t="t"/>
                  <a:pathLst>
                    <a:path extrusionOk="0" h="435" w="839">
                      <a:moveTo>
                        <a:pt x="839" y="434"/>
                      </a:moveTo>
                      <a:cubicBezTo>
                        <a:pt x="839" y="434"/>
                        <a:pt x="765" y="-45"/>
                        <a:pt x="0" y="3"/>
                      </a:cubicBezTo>
                      <a:cubicBezTo>
                        <a:pt x="0" y="3"/>
                        <a:pt x="304" y="456"/>
                        <a:pt x="839" y="4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57" name="Google Shape;1457;p5"/>
                <p:cNvSpPr/>
                <p:nvPr/>
              </p:nvSpPr>
              <p:spPr>
                <a:xfrm>
                  <a:off x="6569230" y="3995214"/>
                  <a:ext cx="273975" cy="142045"/>
                </a:xfrm>
                <a:custGeom>
                  <a:rect b="b" l="l" r="r" t="t"/>
                  <a:pathLst>
                    <a:path extrusionOk="0" h="435" w="839">
                      <a:moveTo>
                        <a:pt x="68" y="0"/>
                      </a:moveTo>
                      <a:cubicBezTo>
                        <a:pt x="159" y="111"/>
                        <a:pt x="423" y="381"/>
                        <a:pt x="826" y="385"/>
                      </a:cubicBezTo>
                      <a:cubicBezTo>
                        <a:pt x="836" y="415"/>
                        <a:pt x="839" y="434"/>
                        <a:pt x="839" y="434"/>
                      </a:cubicBezTo>
                      <a:cubicBezTo>
                        <a:pt x="304" y="456"/>
                        <a:pt x="0" y="3"/>
                        <a:pt x="0" y="3"/>
                      </a:cubicBezTo>
                      <a:cubicBezTo>
                        <a:pt x="23" y="2"/>
                        <a:pt x="46" y="1"/>
                        <a:pt x="68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  <p:grpSp>
            <p:nvGrpSpPr>
              <p:cNvPr id="1458" name="Google Shape;1458;p5"/>
              <p:cNvGrpSpPr/>
              <p:nvPr/>
            </p:nvGrpSpPr>
            <p:grpSpPr>
              <a:xfrm>
                <a:off x="5032807" y="4129748"/>
                <a:ext cx="1693163" cy="954476"/>
                <a:chOff x="5032807" y="4129748"/>
                <a:chExt cx="1693163" cy="954476"/>
              </a:xfrm>
            </p:grpSpPr>
            <p:sp>
              <p:nvSpPr>
                <p:cNvPr id="1459" name="Google Shape;1459;p5"/>
                <p:cNvSpPr/>
                <p:nvPr/>
              </p:nvSpPr>
              <p:spPr>
                <a:xfrm>
                  <a:off x="5261719" y="4368775"/>
                  <a:ext cx="1464250" cy="519525"/>
                </a:xfrm>
                <a:custGeom>
                  <a:rect b="b" l="l" r="r" t="t"/>
                  <a:pathLst>
                    <a:path extrusionOk="0" h="1591" w="4484">
                      <a:moveTo>
                        <a:pt x="2464" y="178"/>
                      </a:moveTo>
                      <a:cubicBezTo>
                        <a:pt x="2511" y="273"/>
                        <a:pt x="2572" y="362"/>
                        <a:pt x="2634" y="447"/>
                      </a:cubicBezTo>
                      <a:cubicBezTo>
                        <a:pt x="2777" y="643"/>
                        <a:pt x="2947" y="820"/>
                        <a:pt x="3140" y="966"/>
                      </a:cubicBezTo>
                      <a:cubicBezTo>
                        <a:pt x="3234" y="1037"/>
                        <a:pt x="3333" y="1098"/>
                        <a:pt x="3436" y="1153"/>
                      </a:cubicBezTo>
                      <a:cubicBezTo>
                        <a:pt x="3384" y="1138"/>
                        <a:pt x="3333" y="1125"/>
                        <a:pt x="3281" y="1112"/>
                      </a:cubicBezTo>
                      <a:cubicBezTo>
                        <a:pt x="3279" y="1108"/>
                        <a:pt x="3276" y="1105"/>
                        <a:pt x="3271" y="1105"/>
                      </a:cubicBezTo>
                      <a:cubicBezTo>
                        <a:pt x="3255" y="1102"/>
                        <a:pt x="3240" y="1100"/>
                        <a:pt x="3224" y="1098"/>
                      </a:cubicBezTo>
                      <a:cubicBezTo>
                        <a:pt x="3136" y="1076"/>
                        <a:pt x="3048" y="1056"/>
                        <a:pt x="2960" y="1038"/>
                      </a:cubicBezTo>
                      <a:cubicBezTo>
                        <a:pt x="2966" y="1031"/>
                        <a:pt x="2966" y="1017"/>
                        <a:pt x="2954" y="1013"/>
                      </a:cubicBezTo>
                      <a:cubicBezTo>
                        <a:pt x="2312" y="805"/>
                        <a:pt x="1668" y="519"/>
                        <a:pt x="1141" y="89"/>
                      </a:cubicBezTo>
                      <a:cubicBezTo>
                        <a:pt x="1107" y="61"/>
                        <a:pt x="1075" y="28"/>
                        <a:pt x="1039" y="3"/>
                      </a:cubicBezTo>
                      <a:cubicBezTo>
                        <a:pt x="1023" y="-8"/>
                        <a:pt x="1008" y="17"/>
                        <a:pt x="1024" y="28"/>
                      </a:cubicBezTo>
                      <a:cubicBezTo>
                        <a:pt x="1048" y="45"/>
                        <a:pt x="1081" y="78"/>
                        <a:pt x="1108" y="100"/>
                      </a:cubicBezTo>
                      <a:cubicBezTo>
                        <a:pt x="1178" y="158"/>
                        <a:pt x="1250" y="212"/>
                        <a:pt x="1324" y="264"/>
                      </a:cubicBezTo>
                      <a:cubicBezTo>
                        <a:pt x="1596" y="456"/>
                        <a:pt x="1890" y="616"/>
                        <a:pt x="2194" y="753"/>
                      </a:cubicBezTo>
                      <a:cubicBezTo>
                        <a:pt x="2421" y="856"/>
                        <a:pt x="2655" y="945"/>
                        <a:pt x="2892" y="1024"/>
                      </a:cubicBezTo>
                      <a:cubicBezTo>
                        <a:pt x="2626" y="971"/>
                        <a:pt x="2357" y="930"/>
                        <a:pt x="2087" y="901"/>
                      </a:cubicBezTo>
                      <a:cubicBezTo>
                        <a:pt x="1505" y="839"/>
                        <a:pt x="915" y="825"/>
                        <a:pt x="330" y="865"/>
                      </a:cubicBezTo>
                      <a:cubicBezTo>
                        <a:pt x="223" y="872"/>
                        <a:pt x="117" y="880"/>
                        <a:pt x="11" y="894"/>
                      </a:cubicBezTo>
                      <a:cubicBezTo>
                        <a:pt x="-8" y="896"/>
                        <a:pt x="-1" y="925"/>
                        <a:pt x="18" y="923"/>
                      </a:cubicBezTo>
                      <a:cubicBezTo>
                        <a:pt x="322" y="883"/>
                        <a:pt x="641" y="874"/>
                        <a:pt x="949" y="873"/>
                      </a:cubicBezTo>
                      <a:cubicBezTo>
                        <a:pt x="1649" y="870"/>
                        <a:pt x="2352" y="935"/>
                        <a:pt x="3037" y="1085"/>
                      </a:cubicBezTo>
                      <a:cubicBezTo>
                        <a:pt x="2804" y="1084"/>
                        <a:pt x="2572" y="1133"/>
                        <a:pt x="2351" y="1200"/>
                      </a:cubicBezTo>
                      <a:cubicBezTo>
                        <a:pt x="2110" y="1274"/>
                        <a:pt x="1877" y="1372"/>
                        <a:pt x="1654" y="1488"/>
                      </a:cubicBezTo>
                      <a:cubicBezTo>
                        <a:pt x="1608" y="1512"/>
                        <a:pt x="1563" y="1536"/>
                        <a:pt x="1518" y="1562"/>
                      </a:cubicBezTo>
                      <a:cubicBezTo>
                        <a:pt x="1502" y="1572"/>
                        <a:pt x="1516" y="1598"/>
                        <a:pt x="1533" y="1589"/>
                      </a:cubicBezTo>
                      <a:cubicBezTo>
                        <a:pt x="1649" y="1519"/>
                        <a:pt x="1772" y="1460"/>
                        <a:pt x="1895" y="1405"/>
                      </a:cubicBezTo>
                      <a:cubicBezTo>
                        <a:pt x="2161" y="1285"/>
                        <a:pt x="2441" y="1188"/>
                        <a:pt x="2730" y="1141"/>
                      </a:cubicBezTo>
                      <a:cubicBezTo>
                        <a:pt x="2891" y="1115"/>
                        <a:pt x="3055" y="1106"/>
                        <a:pt x="3217" y="1127"/>
                      </a:cubicBezTo>
                      <a:cubicBezTo>
                        <a:pt x="3644" y="1231"/>
                        <a:pt x="4062" y="1371"/>
                        <a:pt x="4461" y="1557"/>
                      </a:cubicBezTo>
                      <a:cubicBezTo>
                        <a:pt x="4478" y="1565"/>
                        <a:pt x="4494" y="1539"/>
                        <a:pt x="4477" y="1531"/>
                      </a:cubicBezTo>
                      <a:cubicBezTo>
                        <a:pt x="4193" y="1399"/>
                        <a:pt x="3901" y="1290"/>
                        <a:pt x="3602" y="1200"/>
                      </a:cubicBezTo>
                      <a:cubicBezTo>
                        <a:pt x="3601" y="1200"/>
                        <a:pt x="3601" y="1199"/>
                        <a:pt x="3600" y="1199"/>
                      </a:cubicBezTo>
                      <a:cubicBezTo>
                        <a:pt x="3159" y="1010"/>
                        <a:pt x="2787" y="664"/>
                        <a:pt x="2541" y="254"/>
                      </a:cubicBezTo>
                      <a:cubicBezTo>
                        <a:pt x="2523" y="224"/>
                        <a:pt x="2505" y="194"/>
                        <a:pt x="2490" y="163"/>
                      </a:cubicBezTo>
                      <a:cubicBezTo>
                        <a:pt x="2482" y="146"/>
                        <a:pt x="2455" y="161"/>
                        <a:pt x="2464" y="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0" name="Google Shape;1460;p5"/>
                <p:cNvSpPr/>
                <p:nvPr/>
              </p:nvSpPr>
              <p:spPr>
                <a:xfrm>
                  <a:off x="5353807" y="4326325"/>
                  <a:ext cx="179603" cy="31674"/>
                </a:xfrm>
                <a:custGeom>
                  <a:rect b="b" l="l" r="r" t="t"/>
                  <a:pathLst>
                    <a:path extrusionOk="0" h="97" w="550">
                      <a:moveTo>
                        <a:pt x="10" y="21"/>
                      </a:moveTo>
                      <a:cubicBezTo>
                        <a:pt x="69" y="18"/>
                        <a:pt x="129" y="21"/>
                        <a:pt x="188" y="26"/>
                      </a:cubicBezTo>
                      <a:cubicBezTo>
                        <a:pt x="306" y="35"/>
                        <a:pt x="425" y="54"/>
                        <a:pt x="536" y="96"/>
                      </a:cubicBezTo>
                      <a:cubicBezTo>
                        <a:pt x="548" y="101"/>
                        <a:pt x="556" y="82"/>
                        <a:pt x="544" y="78"/>
                      </a:cubicBezTo>
                      <a:cubicBezTo>
                        <a:pt x="432" y="35"/>
                        <a:pt x="311" y="15"/>
                        <a:pt x="191" y="6"/>
                      </a:cubicBezTo>
                      <a:cubicBezTo>
                        <a:pt x="130" y="1"/>
                        <a:pt x="69" y="-1"/>
                        <a:pt x="8" y="1"/>
                      </a:cubicBezTo>
                      <a:cubicBezTo>
                        <a:pt x="-5" y="1"/>
                        <a:pt x="-3" y="21"/>
                        <a:pt x="10" y="20"/>
                      </a:cubicBezTo>
                      <a:lnTo>
                        <a:pt x="10" y="20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61" name="Google Shape;1461;p5"/>
                <p:cNvSpPr/>
                <p:nvPr/>
              </p:nvSpPr>
              <p:spPr>
                <a:xfrm>
                  <a:off x="5408014" y="4224771"/>
                  <a:ext cx="135192" cy="108085"/>
                </a:xfrm>
                <a:custGeom>
                  <a:rect b="b" l="l" r="r" t="t"/>
                  <a:pathLst>
                    <a:path extrusionOk="0" h="331" w="414">
                      <a:moveTo>
                        <a:pt x="3" y="18"/>
                      </a:moveTo>
                      <a:cubicBezTo>
                        <a:pt x="119" y="109"/>
                        <a:pt x="234" y="200"/>
                        <a:pt x="349" y="291"/>
                      </a:cubicBezTo>
                      <a:cubicBezTo>
                        <a:pt x="365" y="304"/>
                        <a:pt x="381" y="316"/>
                        <a:pt x="398" y="329"/>
                      </a:cubicBezTo>
                      <a:cubicBezTo>
                        <a:pt x="408" y="337"/>
                        <a:pt x="420" y="322"/>
                        <a:pt x="410" y="314"/>
                      </a:cubicBezTo>
                      <a:cubicBezTo>
                        <a:pt x="295" y="223"/>
                        <a:pt x="180" y="132"/>
                        <a:pt x="65" y="41"/>
                      </a:cubicBezTo>
                      <a:cubicBezTo>
                        <a:pt x="48" y="28"/>
                        <a:pt x="32" y="15"/>
                        <a:pt x="16" y="2"/>
                      </a:cubicBezTo>
                      <a:cubicBezTo>
                        <a:pt x="6" y="-6"/>
                        <a:pt x="-7" y="10"/>
                        <a:pt x="3" y="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62" name="Google Shape;1462;p5"/>
                <p:cNvSpPr/>
                <p:nvPr/>
              </p:nvSpPr>
              <p:spPr>
                <a:xfrm>
                  <a:off x="5492264" y="4150973"/>
                  <a:ext cx="70861" cy="169474"/>
                </a:xfrm>
                <a:custGeom>
                  <a:rect b="b" l="l" r="r" t="t"/>
                  <a:pathLst>
                    <a:path extrusionOk="0" h="519" w="217">
                      <a:moveTo>
                        <a:pt x="20" y="8"/>
                      </a:moveTo>
                      <a:cubicBezTo>
                        <a:pt x="32" y="66"/>
                        <a:pt x="48" y="124"/>
                        <a:pt x="66" y="180"/>
                      </a:cubicBezTo>
                      <a:cubicBezTo>
                        <a:pt x="103" y="293"/>
                        <a:pt x="149" y="404"/>
                        <a:pt x="215" y="502"/>
                      </a:cubicBezTo>
                      <a:cubicBezTo>
                        <a:pt x="223" y="513"/>
                        <a:pt x="207" y="525"/>
                        <a:pt x="199" y="514"/>
                      </a:cubicBezTo>
                      <a:cubicBezTo>
                        <a:pt x="132" y="415"/>
                        <a:pt x="85" y="302"/>
                        <a:pt x="48" y="188"/>
                      </a:cubicBezTo>
                      <a:cubicBezTo>
                        <a:pt x="29" y="130"/>
                        <a:pt x="12" y="70"/>
                        <a:pt x="0" y="10"/>
                      </a:cubicBezTo>
                      <a:cubicBezTo>
                        <a:pt x="-3" y="-2"/>
                        <a:pt x="17" y="-5"/>
                        <a:pt x="20" y="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63" name="Google Shape;1463;p5"/>
                <p:cNvSpPr/>
                <p:nvPr/>
              </p:nvSpPr>
              <p:spPr>
                <a:xfrm>
                  <a:off x="5389401" y="4187219"/>
                  <a:ext cx="198542" cy="192985"/>
                </a:xfrm>
                <a:custGeom>
                  <a:rect b="b" l="l" r="r" t="t"/>
                  <a:pathLst>
                    <a:path extrusionOk="0" h="591" w="608">
                      <a:moveTo>
                        <a:pt x="463" y="0"/>
                      </a:moveTo>
                      <a:cubicBezTo>
                        <a:pt x="403" y="1"/>
                        <a:pt x="467" y="290"/>
                        <a:pt x="467" y="290"/>
                      </a:cubicBezTo>
                      <a:cubicBezTo>
                        <a:pt x="467" y="290"/>
                        <a:pt x="314" y="-17"/>
                        <a:pt x="235" y="17"/>
                      </a:cubicBezTo>
                      <a:cubicBezTo>
                        <a:pt x="156" y="51"/>
                        <a:pt x="384" y="376"/>
                        <a:pt x="384" y="376"/>
                      </a:cubicBezTo>
                      <a:cubicBezTo>
                        <a:pt x="384" y="376"/>
                        <a:pt x="16" y="229"/>
                        <a:pt x="0" y="314"/>
                      </a:cubicBezTo>
                      <a:cubicBezTo>
                        <a:pt x="-15" y="399"/>
                        <a:pt x="320" y="476"/>
                        <a:pt x="320" y="476"/>
                      </a:cubicBezTo>
                      <a:cubicBezTo>
                        <a:pt x="320" y="476"/>
                        <a:pt x="24" y="481"/>
                        <a:pt x="37" y="540"/>
                      </a:cubicBezTo>
                      <a:cubicBezTo>
                        <a:pt x="49" y="598"/>
                        <a:pt x="450" y="590"/>
                        <a:pt x="450" y="590"/>
                      </a:cubicBezTo>
                      <a:lnTo>
                        <a:pt x="529" y="490"/>
                      </a:lnTo>
                      <a:lnTo>
                        <a:pt x="608" y="391"/>
                      </a:lnTo>
                      <a:cubicBezTo>
                        <a:pt x="608" y="391"/>
                        <a:pt x="523" y="-1"/>
                        <a:pt x="4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4" name="Google Shape;1464;p5"/>
                <p:cNvSpPr/>
                <p:nvPr/>
              </p:nvSpPr>
              <p:spPr>
                <a:xfrm>
                  <a:off x="5333234" y="4309345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99" y="13"/>
                      </a:moveTo>
                      <a:cubicBezTo>
                        <a:pt x="126" y="34"/>
                        <a:pt x="130" y="73"/>
                        <a:pt x="109" y="99"/>
                      </a:cubicBezTo>
                      <a:cubicBezTo>
                        <a:pt x="88" y="126"/>
                        <a:pt x="50" y="130"/>
                        <a:pt x="23" y="109"/>
                      </a:cubicBezTo>
                      <a:cubicBezTo>
                        <a:pt x="-4" y="88"/>
                        <a:pt x="-8" y="50"/>
                        <a:pt x="13" y="23"/>
                      </a:cubicBezTo>
                      <a:cubicBezTo>
                        <a:pt x="34" y="-3"/>
                        <a:pt x="72" y="-8"/>
                        <a:pt x="99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5"/>
                <p:cNvSpPr/>
                <p:nvPr/>
              </p:nvSpPr>
              <p:spPr>
                <a:xfrm>
                  <a:off x="5346622" y="4309345"/>
                  <a:ext cx="26777" cy="40164"/>
                </a:xfrm>
                <a:custGeom>
                  <a:rect b="b" l="l" r="r" t="t"/>
                  <a:pathLst>
                    <a:path extrusionOk="0" h="123" w="82">
                      <a:moveTo>
                        <a:pt x="0" y="4"/>
                      </a:moveTo>
                      <a:cubicBezTo>
                        <a:pt x="8" y="6"/>
                        <a:pt x="15" y="9"/>
                        <a:pt x="21" y="14"/>
                      </a:cubicBezTo>
                      <a:cubicBezTo>
                        <a:pt x="48" y="35"/>
                        <a:pt x="52" y="74"/>
                        <a:pt x="32" y="100"/>
                      </a:cubicBezTo>
                      <a:cubicBezTo>
                        <a:pt x="24" y="110"/>
                        <a:pt x="14" y="117"/>
                        <a:pt x="3" y="120"/>
                      </a:cubicBezTo>
                      <a:cubicBezTo>
                        <a:pt x="26" y="127"/>
                        <a:pt x="52" y="120"/>
                        <a:pt x="68" y="99"/>
                      </a:cubicBezTo>
                      <a:cubicBezTo>
                        <a:pt x="89" y="73"/>
                        <a:pt x="85" y="34"/>
                        <a:pt x="58" y="13"/>
                      </a:cubicBezTo>
                      <a:cubicBezTo>
                        <a:pt x="41" y="0"/>
                        <a:pt x="19" y="-3"/>
                        <a:pt x="0" y="4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66" name="Google Shape;1466;p5"/>
                <p:cNvSpPr/>
                <p:nvPr/>
              </p:nvSpPr>
              <p:spPr>
                <a:xfrm>
                  <a:off x="5388421" y="4207791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99" y="13"/>
                      </a:moveTo>
                      <a:cubicBezTo>
                        <a:pt x="126" y="34"/>
                        <a:pt x="130" y="73"/>
                        <a:pt x="109" y="99"/>
                      </a:cubicBezTo>
                      <a:cubicBezTo>
                        <a:pt x="88" y="126"/>
                        <a:pt x="50" y="130"/>
                        <a:pt x="23" y="109"/>
                      </a:cubicBezTo>
                      <a:cubicBezTo>
                        <a:pt x="-4" y="88"/>
                        <a:pt x="-8" y="50"/>
                        <a:pt x="13" y="23"/>
                      </a:cubicBezTo>
                      <a:cubicBezTo>
                        <a:pt x="34" y="-3"/>
                        <a:pt x="72" y="-8"/>
                        <a:pt x="99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67" name="Google Shape;1467;p5"/>
                <p:cNvSpPr/>
                <p:nvPr/>
              </p:nvSpPr>
              <p:spPr>
                <a:xfrm>
                  <a:off x="5401810" y="4207791"/>
                  <a:ext cx="26777" cy="40164"/>
                </a:xfrm>
                <a:custGeom>
                  <a:rect b="b" l="l" r="r" t="t"/>
                  <a:pathLst>
                    <a:path extrusionOk="0" h="123" w="82">
                      <a:moveTo>
                        <a:pt x="0" y="3"/>
                      </a:moveTo>
                      <a:cubicBezTo>
                        <a:pt x="8" y="5"/>
                        <a:pt x="15" y="9"/>
                        <a:pt x="21" y="14"/>
                      </a:cubicBezTo>
                      <a:cubicBezTo>
                        <a:pt x="48" y="35"/>
                        <a:pt x="52" y="74"/>
                        <a:pt x="31" y="100"/>
                      </a:cubicBezTo>
                      <a:cubicBezTo>
                        <a:pt x="24" y="110"/>
                        <a:pt x="14" y="116"/>
                        <a:pt x="3" y="120"/>
                      </a:cubicBezTo>
                      <a:cubicBezTo>
                        <a:pt x="26" y="127"/>
                        <a:pt x="52" y="119"/>
                        <a:pt x="68" y="99"/>
                      </a:cubicBezTo>
                      <a:cubicBezTo>
                        <a:pt x="89" y="73"/>
                        <a:pt x="85" y="34"/>
                        <a:pt x="58" y="13"/>
                      </a:cubicBezTo>
                      <a:cubicBezTo>
                        <a:pt x="41" y="0"/>
                        <a:pt x="19" y="-3"/>
                        <a:pt x="0" y="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68" name="Google Shape;1468;p5"/>
                <p:cNvSpPr/>
                <p:nvPr/>
              </p:nvSpPr>
              <p:spPr>
                <a:xfrm>
                  <a:off x="5475284" y="4129748"/>
                  <a:ext cx="39839" cy="39838"/>
                </a:xfrm>
                <a:custGeom>
                  <a:rect b="b" l="l" r="r" t="t"/>
                  <a:pathLst>
                    <a:path extrusionOk="0" h="122" w="122">
                      <a:moveTo>
                        <a:pt x="99" y="13"/>
                      </a:moveTo>
                      <a:cubicBezTo>
                        <a:pt x="125" y="34"/>
                        <a:pt x="130" y="72"/>
                        <a:pt x="109" y="99"/>
                      </a:cubicBezTo>
                      <a:cubicBezTo>
                        <a:pt x="88" y="125"/>
                        <a:pt x="50" y="130"/>
                        <a:pt x="23" y="109"/>
                      </a:cubicBezTo>
                      <a:cubicBezTo>
                        <a:pt x="-3" y="88"/>
                        <a:pt x="-8" y="50"/>
                        <a:pt x="13" y="23"/>
                      </a:cubicBezTo>
                      <a:cubicBezTo>
                        <a:pt x="34" y="-4"/>
                        <a:pt x="72" y="-8"/>
                        <a:pt x="99" y="1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69" name="Google Shape;1469;p5"/>
                <p:cNvSpPr/>
                <p:nvPr/>
              </p:nvSpPr>
              <p:spPr>
                <a:xfrm>
                  <a:off x="5488672" y="4129748"/>
                  <a:ext cx="26451" cy="39838"/>
                </a:xfrm>
                <a:custGeom>
                  <a:rect b="b" l="l" r="r" t="t"/>
                  <a:pathLst>
                    <a:path extrusionOk="0" h="122" w="81">
                      <a:moveTo>
                        <a:pt x="0" y="3"/>
                      </a:moveTo>
                      <a:cubicBezTo>
                        <a:pt x="7" y="5"/>
                        <a:pt x="15" y="9"/>
                        <a:pt x="21" y="14"/>
                      </a:cubicBezTo>
                      <a:cubicBezTo>
                        <a:pt x="48" y="35"/>
                        <a:pt x="52" y="73"/>
                        <a:pt x="31" y="100"/>
                      </a:cubicBezTo>
                      <a:cubicBezTo>
                        <a:pt x="24" y="110"/>
                        <a:pt x="14" y="116"/>
                        <a:pt x="3" y="120"/>
                      </a:cubicBezTo>
                      <a:cubicBezTo>
                        <a:pt x="26" y="126"/>
                        <a:pt x="52" y="119"/>
                        <a:pt x="68" y="99"/>
                      </a:cubicBezTo>
                      <a:cubicBezTo>
                        <a:pt x="89" y="72"/>
                        <a:pt x="84" y="34"/>
                        <a:pt x="58" y="13"/>
                      </a:cubicBezTo>
                      <a:cubicBezTo>
                        <a:pt x="41" y="-1"/>
                        <a:pt x="19" y="-3"/>
                        <a:pt x="0" y="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0" name="Google Shape;1470;p5"/>
                <p:cNvSpPr/>
                <p:nvPr/>
              </p:nvSpPr>
              <p:spPr>
                <a:xfrm>
                  <a:off x="5535696" y="4315876"/>
                  <a:ext cx="112986" cy="103187"/>
                </a:xfrm>
                <a:custGeom>
                  <a:rect b="b" l="l" r="r" t="t"/>
                  <a:pathLst>
                    <a:path extrusionOk="0" h="316" w="346">
                      <a:moveTo>
                        <a:pt x="2" y="196"/>
                      </a:moveTo>
                      <a:cubicBezTo>
                        <a:pt x="2" y="196"/>
                        <a:pt x="231" y="398"/>
                        <a:pt x="325" y="278"/>
                      </a:cubicBezTo>
                      <a:cubicBezTo>
                        <a:pt x="420" y="159"/>
                        <a:pt x="157" y="0"/>
                        <a:pt x="157" y="0"/>
                      </a:cubicBezTo>
                      <a:cubicBezTo>
                        <a:pt x="157" y="0"/>
                        <a:pt x="-21" y="-3"/>
                        <a:pt x="2" y="1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1" name="Google Shape;1471;p5"/>
                <p:cNvSpPr/>
                <p:nvPr/>
              </p:nvSpPr>
              <p:spPr>
                <a:xfrm>
                  <a:off x="5558228" y="4315876"/>
                  <a:ext cx="90454" cy="103187"/>
                </a:xfrm>
                <a:custGeom>
                  <a:rect b="b" l="l" r="r" t="t"/>
                  <a:pathLst>
                    <a:path extrusionOk="0" h="316" w="277">
                      <a:moveTo>
                        <a:pt x="88" y="0"/>
                      </a:moveTo>
                      <a:cubicBezTo>
                        <a:pt x="88" y="0"/>
                        <a:pt x="42" y="-1"/>
                        <a:pt x="0" y="25"/>
                      </a:cubicBezTo>
                      <a:cubicBezTo>
                        <a:pt x="4" y="25"/>
                        <a:pt x="6" y="25"/>
                        <a:pt x="6" y="25"/>
                      </a:cubicBezTo>
                      <a:cubicBezTo>
                        <a:pt x="6" y="25"/>
                        <a:pt x="268" y="183"/>
                        <a:pt x="174" y="303"/>
                      </a:cubicBezTo>
                      <a:cubicBezTo>
                        <a:pt x="170" y="307"/>
                        <a:pt x="166" y="311"/>
                        <a:pt x="162" y="315"/>
                      </a:cubicBezTo>
                      <a:cubicBezTo>
                        <a:pt x="198" y="318"/>
                        <a:pt x="232" y="309"/>
                        <a:pt x="256" y="278"/>
                      </a:cubicBezTo>
                      <a:cubicBezTo>
                        <a:pt x="351" y="158"/>
                        <a:pt x="88" y="0"/>
                        <a:pt x="88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72" name="Google Shape;1472;p5"/>
                <p:cNvSpPr/>
                <p:nvPr/>
              </p:nvSpPr>
              <p:spPr>
                <a:xfrm>
                  <a:off x="5076565" y="4690417"/>
                  <a:ext cx="154785" cy="99921"/>
                </a:xfrm>
                <a:custGeom>
                  <a:rect b="b" l="l" r="r" t="t"/>
                  <a:pathLst>
                    <a:path extrusionOk="0" h="306" w="474">
                      <a:moveTo>
                        <a:pt x="18" y="303"/>
                      </a:moveTo>
                      <a:cubicBezTo>
                        <a:pt x="61" y="263"/>
                        <a:pt x="109" y="226"/>
                        <a:pt x="157" y="191"/>
                      </a:cubicBezTo>
                      <a:cubicBezTo>
                        <a:pt x="252" y="122"/>
                        <a:pt x="355" y="59"/>
                        <a:pt x="467" y="19"/>
                      </a:cubicBezTo>
                      <a:cubicBezTo>
                        <a:pt x="479" y="15"/>
                        <a:pt x="473" y="-4"/>
                        <a:pt x="461" y="0"/>
                      </a:cubicBezTo>
                      <a:cubicBezTo>
                        <a:pt x="347" y="40"/>
                        <a:pt x="243" y="104"/>
                        <a:pt x="146" y="175"/>
                      </a:cubicBezTo>
                      <a:cubicBezTo>
                        <a:pt x="97" y="211"/>
                        <a:pt x="48" y="249"/>
                        <a:pt x="3" y="290"/>
                      </a:cubicBezTo>
                      <a:cubicBezTo>
                        <a:pt x="-7" y="299"/>
                        <a:pt x="8" y="312"/>
                        <a:pt x="17" y="303"/>
                      </a:cubicBezTo>
                      <a:lnTo>
                        <a:pt x="17" y="303"/>
                      </a:lnTo>
                      <a:lnTo>
                        <a:pt x="18" y="30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73" name="Google Shape;1473;p5"/>
                <p:cNvSpPr/>
                <p:nvPr/>
              </p:nvSpPr>
              <p:spPr>
                <a:xfrm>
                  <a:off x="5052400" y="4664947"/>
                  <a:ext cx="170133" cy="12735"/>
                </a:xfrm>
                <a:custGeom>
                  <a:rect b="b" l="l" r="r" t="t"/>
                  <a:pathLst>
                    <a:path extrusionOk="0" h="39" w="521">
                      <a:moveTo>
                        <a:pt x="9" y="39"/>
                      </a:moveTo>
                      <a:cubicBezTo>
                        <a:pt x="156" y="34"/>
                        <a:pt x="302" y="28"/>
                        <a:pt x="449" y="22"/>
                      </a:cubicBezTo>
                      <a:cubicBezTo>
                        <a:pt x="470" y="22"/>
                        <a:pt x="490" y="21"/>
                        <a:pt x="511" y="20"/>
                      </a:cubicBezTo>
                      <a:cubicBezTo>
                        <a:pt x="524" y="20"/>
                        <a:pt x="523" y="0"/>
                        <a:pt x="510" y="0"/>
                      </a:cubicBezTo>
                      <a:cubicBezTo>
                        <a:pt x="364" y="6"/>
                        <a:pt x="217" y="11"/>
                        <a:pt x="71" y="17"/>
                      </a:cubicBezTo>
                      <a:cubicBezTo>
                        <a:pt x="50" y="18"/>
                        <a:pt x="29" y="19"/>
                        <a:pt x="8" y="19"/>
                      </a:cubicBezTo>
                      <a:cubicBezTo>
                        <a:pt x="-4" y="20"/>
                        <a:pt x="-4" y="40"/>
                        <a:pt x="9" y="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74" name="Google Shape;1474;p5"/>
                <p:cNvSpPr/>
                <p:nvPr/>
              </p:nvSpPr>
              <p:spPr>
                <a:xfrm>
                  <a:off x="5068074" y="4560454"/>
                  <a:ext cx="161316" cy="88166"/>
                </a:xfrm>
                <a:custGeom>
                  <a:rect b="b" l="l" r="r" t="t"/>
                  <a:pathLst>
                    <a:path extrusionOk="0" h="270" w="494">
                      <a:moveTo>
                        <a:pt x="17" y="2"/>
                      </a:moveTo>
                      <a:cubicBezTo>
                        <a:pt x="63" y="38"/>
                        <a:pt x="113" y="71"/>
                        <a:pt x="164" y="103"/>
                      </a:cubicBezTo>
                      <a:cubicBezTo>
                        <a:pt x="265" y="165"/>
                        <a:pt x="372" y="220"/>
                        <a:pt x="486" y="251"/>
                      </a:cubicBezTo>
                      <a:cubicBezTo>
                        <a:pt x="499" y="254"/>
                        <a:pt x="494" y="273"/>
                        <a:pt x="482" y="270"/>
                      </a:cubicBezTo>
                      <a:cubicBezTo>
                        <a:pt x="366" y="238"/>
                        <a:pt x="257" y="183"/>
                        <a:pt x="155" y="120"/>
                      </a:cubicBezTo>
                      <a:cubicBezTo>
                        <a:pt x="103" y="88"/>
                        <a:pt x="51" y="54"/>
                        <a:pt x="3" y="16"/>
                      </a:cubicBezTo>
                      <a:cubicBezTo>
                        <a:pt x="-7" y="8"/>
                        <a:pt x="7" y="-6"/>
                        <a:pt x="17" y="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75" name="Google Shape;1475;p5"/>
                <p:cNvSpPr/>
                <p:nvPr/>
              </p:nvSpPr>
              <p:spPr>
                <a:xfrm>
                  <a:off x="5073626" y="4558168"/>
                  <a:ext cx="175357" cy="226619"/>
                </a:xfrm>
                <a:custGeom>
                  <a:rect b="b" l="l" r="r" t="t"/>
                  <a:pathLst>
                    <a:path extrusionOk="0" h="694" w="537">
                      <a:moveTo>
                        <a:pt x="164" y="4"/>
                      </a:moveTo>
                      <a:cubicBezTo>
                        <a:pt x="119" y="43"/>
                        <a:pt x="355" y="222"/>
                        <a:pt x="355" y="222"/>
                      </a:cubicBezTo>
                      <a:cubicBezTo>
                        <a:pt x="355" y="222"/>
                        <a:pt x="40" y="88"/>
                        <a:pt x="2" y="165"/>
                      </a:cubicBezTo>
                      <a:cubicBezTo>
                        <a:pt x="-35" y="243"/>
                        <a:pt x="348" y="341"/>
                        <a:pt x="348" y="341"/>
                      </a:cubicBezTo>
                      <a:cubicBezTo>
                        <a:pt x="348" y="341"/>
                        <a:pt x="-27" y="469"/>
                        <a:pt x="16" y="543"/>
                      </a:cubicBezTo>
                      <a:cubicBezTo>
                        <a:pt x="60" y="617"/>
                        <a:pt x="364" y="459"/>
                        <a:pt x="364" y="459"/>
                      </a:cubicBezTo>
                      <a:cubicBezTo>
                        <a:pt x="364" y="459"/>
                        <a:pt x="143" y="655"/>
                        <a:pt x="190" y="691"/>
                      </a:cubicBezTo>
                      <a:cubicBezTo>
                        <a:pt x="238" y="727"/>
                        <a:pt x="537" y="460"/>
                        <a:pt x="537" y="460"/>
                      </a:cubicBezTo>
                      <a:lnTo>
                        <a:pt x="533" y="334"/>
                      </a:lnTo>
                      <a:lnTo>
                        <a:pt x="528" y="207"/>
                      </a:lnTo>
                      <a:cubicBezTo>
                        <a:pt x="528" y="207"/>
                        <a:pt x="208" y="-36"/>
                        <a:pt x="164" y="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6" name="Google Shape;1476;p5"/>
                <p:cNvSpPr/>
                <p:nvPr/>
              </p:nvSpPr>
              <p:spPr>
                <a:xfrm>
                  <a:off x="5056972" y="4769113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59" y="0"/>
                      </a:moveTo>
                      <a:cubicBezTo>
                        <a:pt x="93" y="-1"/>
                        <a:pt x="121" y="25"/>
                        <a:pt x="122" y="59"/>
                      </a:cubicBezTo>
                      <a:cubicBezTo>
                        <a:pt x="124" y="93"/>
                        <a:pt x="97" y="122"/>
                        <a:pt x="64" y="123"/>
                      </a:cubicBezTo>
                      <a:cubicBezTo>
                        <a:pt x="30" y="124"/>
                        <a:pt x="1" y="98"/>
                        <a:pt x="0" y="64"/>
                      </a:cubicBezTo>
                      <a:cubicBezTo>
                        <a:pt x="-1" y="30"/>
                        <a:pt x="25" y="2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7" name="Google Shape;1477;p5"/>
                <p:cNvSpPr/>
                <p:nvPr/>
              </p:nvSpPr>
              <p:spPr>
                <a:xfrm>
                  <a:off x="5059911" y="4769113"/>
                  <a:ext cx="37227" cy="38205"/>
                </a:xfrm>
                <a:custGeom>
                  <a:rect b="b" l="l" r="r" t="t"/>
                  <a:pathLst>
                    <a:path extrusionOk="0" h="117" w="114">
                      <a:moveTo>
                        <a:pt x="0" y="30"/>
                      </a:moveTo>
                      <a:cubicBezTo>
                        <a:pt x="7" y="27"/>
                        <a:pt x="15" y="25"/>
                        <a:pt x="23" y="25"/>
                      </a:cubicBezTo>
                      <a:cubicBezTo>
                        <a:pt x="57" y="24"/>
                        <a:pt x="85" y="50"/>
                        <a:pt x="86" y="84"/>
                      </a:cubicBezTo>
                      <a:cubicBezTo>
                        <a:pt x="87" y="96"/>
                        <a:pt x="84" y="108"/>
                        <a:pt x="78" y="117"/>
                      </a:cubicBezTo>
                      <a:cubicBezTo>
                        <a:pt x="100" y="107"/>
                        <a:pt x="114" y="85"/>
                        <a:pt x="114" y="59"/>
                      </a:cubicBezTo>
                      <a:cubicBezTo>
                        <a:pt x="112" y="25"/>
                        <a:pt x="84" y="-1"/>
                        <a:pt x="50" y="0"/>
                      </a:cubicBezTo>
                      <a:cubicBezTo>
                        <a:pt x="28" y="1"/>
                        <a:pt x="10" y="13"/>
                        <a:pt x="0" y="3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78" name="Google Shape;1478;p5"/>
                <p:cNvSpPr/>
                <p:nvPr/>
              </p:nvSpPr>
              <p:spPr>
                <a:xfrm>
                  <a:off x="5032807" y="4656130"/>
                  <a:ext cx="40166" cy="39838"/>
                </a:xfrm>
                <a:custGeom>
                  <a:rect b="b" l="l" r="r" t="t"/>
                  <a:pathLst>
                    <a:path extrusionOk="0" h="122" w="123">
                      <a:moveTo>
                        <a:pt x="59" y="0"/>
                      </a:moveTo>
                      <a:cubicBezTo>
                        <a:pt x="93" y="-1"/>
                        <a:pt x="122" y="25"/>
                        <a:pt x="123" y="59"/>
                      </a:cubicBezTo>
                      <a:cubicBezTo>
                        <a:pt x="124" y="93"/>
                        <a:pt x="98" y="121"/>
                        <a:pt x="64" y="122"/>
                      </a:cubicBezTo>
                      <a:cubicBezTo>
                        <a:pt x="30" y="124"/>
                        <a:pt x="2" y="98"/>
                        <a:pt x="0" y="64"/>
                      </a:cubicBezTo>
                      <a:cubicBezTo>
                        <a:pt x="-1" y="31"/>
                        <a:pt x="25" y="1"/>
                        <a:pt x="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9" name="Google Shape;1479;p5"/>
                <p:cNvSpPr/>
                <p:nvPr/>
              </p:nvSpPr>
              <p:spPr>
                <a:xfrm>
                  <a:off x="5035746" y="4656130"/>
                  <a:ext cx="37227" cy="38205"/>
                </a:xfrm>
                <a:custGeom>
                  <a:rect b="b" l="l" r="r" t="t"/>
                  <a:pathLst>
                    <a:path extrusionOk="0" h="117" w="114">
                      <a:moveTo>
                        <a:pt x="0" y="30"/>
                      </a:moveTo>
                      <a:cubicBezTo>
                        <a:pt x="7" y="27"/>
                        <a:pt x="15" y="25"/>
                        <a:pt x="23" y="24"/>
                      </a:cubicBezTo>
                      <a:cubicBezTo>
                        <a:pt x="57" y="23"/>
                        <a:pt x="85" y="50"/>
                        <a:pt x="87" y="83"/>
                      </a:cubicBezTo>
                      <a:cubicBezTo>
                        <a:pt x="87" y="96"/>
                        <a:pt x="84" y="107"/>
                        <a:pt x="78" y="117"/>
                      </a:cubicBezTo>
                      <a:cubicBezTo>
                        <a:pt x="100" y="107"/>
                        <a:pt x="115" y="84"/>
                        <a:pt x="114" y="59"/>
                      </a:cubicBezTo>
                      <a:cubicBezTo>
                        <a:pt x="113" y="25"/>
                        <a:pt x="84" y="-1"/>
                        <a:pt x="50" y="0"/>
                      </a:cubicBezTo>
                      <a:cubicBezTo>
                        <a:pt x="29" y="1"/>
                        <a:pt x="10" y="13"/>
                        <a:pt x="0" y="3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80" name="Google Shape;1480;p5"/>
                <p:cNvSpPr/>
                <p:nvPr/>
              </p:nvSpPr>
              <p:spPr>
                <a:xfrm>
                  <a:off x="5048155" y="4540209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59" y="1"/>
                      </a:moveTo>
                      <a:cubicBezTo>
                        <a:pt x="93" y="-1"/>
                        <a:pt x="121" y="26"/>
                        <a:pt x="123" y="59"/>
                      </a:cubicBezTo>
                      <a:cubicBezTo>
                        <a:pt x="124" y="93"/>
                        <a:pt x="97" y="122"/>
                        <a:pt x="64" y="123"/>
                      </a:cubicBezTo>
                      <a:cubicBezTo>
                        <a:pt x="30" y="124"/>
                        <a:pt x="1" y="98"/>
                        <a:pt x="0" y="64"/>
                      </a:cubicBezTo>
                      <a:cubicBezTo>
                        <a:pt x="-1" y="30"/>
                        <a:pt x="25" y="2"/>
                        <a:pt x="59" y="0"/>
                      </a:cubicBezTo>
                      <a:lnTo>
                        <a:pt x="5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1" name="Google Shape;1481;p5"/>
                <p:cNvSpPr/>
                <p:nvPr/>
              </p:nvSpPr>
              <p:spPr>
                <a:xfrm>
                  <a:off x="5051094" y="4540535"/>
                  <a:ext cx="37227" cy="37879"/>
                </a:xfrm>
                <a:custGeom>
                  <a:rect b="b" l="l" r="r" t="t"/>
                  <a:pathLst>
                    <a:path extrusionOk="0" h="116" w="114">
                      <a:moveTo>
                        <a:pt x="0" y="30"/>
                      </a:moveTo>
                      <a:cubicBezTo>
                        <a:pt x="7" y="26"/>
                        <a:pt x="15" y="24"/>
                        <a:pt x="23" y="24"/>
                      </a:cubicBezTo>
                      <a:cubicBezTo>
                        <a:pt x="57" y="23"/>
                        <a:pt x="85" y="49"/>
                        <a:pt x="86" y="83"/>
                      </a:cubicBezTo>
                      <a:cubicBezTo>
                        <a:pt x="87" y="95"/>
                        <a:pt x="84" y="107"/>
                        <a:pt x="78" y="116"/>
                      </a:cubicBezTo>
                      <a:cubicBezTo>
                        <a:pt x="100" y="106"/>
                        <a:pt x="115" y="84"/>
                        <a:pt x="114" y="58"/>
                      </a:cubicBezTo>
                      <a:cubicBezTo>
                        <a:pt x="112" y="25"/>
                        <a:pt x="84" y="-2"/>
                        <a:pt x="50" y="0"/>
                      </a:cubicBezTo>
                      <a:cubicBezTo>
                        <a:pt x="28" y="0"/>
                        <a:pt x="10" y="12"/>
                        <a:pt x="0" y="3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82" name="Google Shape;1482;p5"/>
                <p:cNvSpPr/>
                <p:nvPr/>
              </p:nvSpPr>
              <p:spPr>
                <a:xfrm>
                  <a:off x="5227105" y="4624456"/>
                  <a:ext cx="119517" cy="83921"/>
                </a:xfrm>
                <a:custGeom>
                  <a:rect b="b" l="l" r="r" t="t"/>
                  <a:pathLst>
                    <a:path extrusionOk="0" h="257" w="366">
                      <a:moveTo>
                        <a:pt x="67" y="257"/>
                      </a:moveTo>
                      <a:cubicBezTo>
                        <a:pt x="67" y="257"/>
                        <a:pt x="372" y="262"/>
                        <a:pt x="366" y="110"/>
                      </a:cubicBezTo>
                      <a:cubicBezTo>
                        <a:pt x="360" y="-42"/>
                        <a:pt x="58" y="8"/>
                        <a:pt x="58" y="8"/>
                      </a:cubicBezTo>
                      <a:cubicBezTo>
                        <a:pt x="58" y="8"/>
                        <a:pt x="-79" y="122"/>
                        <a:pt x="67" y="2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3" name="Google Shape;1483;p5"/>
                <p:cNvSpPr/>
                <p:nvPr/>
              </p:nvSpPr>
              <p:spPr>
                <a:xfrm>
                  <a:off x="5229391" y="4624456"/>
                  <a:ext cx="117231" cy="64981"/>
                </a:xfrm>
                <a:custGeom>
                  <a:rect b="b" l="l" r="r" t="t"/>
                  <a:pathLst>
                    <a:path extrusionOk="0" h="199" w="359">
                      <a:moveTo>
                        <a:pt x="51" y="8"/>
                      </a:moveTo>
                      <a:cubicBezTo>
                        <a:pt x="51" y="8"/>
                        <a:pt x="15" y="38"/>
                        <a:pt x="0" y="85"/>
                      </a:cubicBezTo>
                      <a:cubicBezTo>
                        <a:pt x="3" y="82"/>
                        <a:pt x="5" y="80"/>
                        <a:pt x="5" y="80"/>
                      </a:cubicBezTo>
                      <a:cubicBezTo>
                        <a:pt x="5" y="80"/>
                        <a:pt x="307" y="31"/>
                        <a:pt x="313" y="182"/>
                      </a:cubicBezTo>
                      <a:cubicBezTo>
                        <a:pt x="313" y="188"/>
                        <a:pt x="312" y="194"/>
                        <a:pt x="312" y="199"/>
                      </a:cubicBezTo>
                      <a:cubicBezTo>
                        <a:pt x="341" y="178"/>
                        <a:pt x="361" y="149"/>
                        <a:pt x="359" y="110"/>
                      </a:cubicBezTo>
                      <a:cubicBezTo>
                        <a:pt x="353" y="-42"/>
                        <a:pt x="51" y="8"/>
                        <a:pt x="51" y="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4150" lIns="81625" spcFirstLastPara="1" rIns="81625" wrap="square" tIns="241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84" name="Google Shape;1484;p5"/>
                <p:cNvSpPr/>
                <p:nvPr/>
              </p:nvSpPr>
              <p:spPr>
                <a:xfrm>
                  <a:off x="5889351" y="4374000"/>
                  <a:ext cx="164255" cy="82615"/>
                </a:xfrm>
                <a:custGeom>
                  <a:rect b="b" l="l" r="r" t="t"/>
                  <a:pathLst>
                    <a:path extrusionOk="0" h="253" w="503">
                      <a:moveTo>
                        <a:pt x="7" y="20"/>
                      </a:moveTo>
                      <a:cubicBezTo>
                        <a:pt x="64" y="36"/>
                        <a:pt x="121" y="56"/>
                        <a:pt x="176" y="79"/>
                      </a:cubicBezTo>
                      <a:cubicBezTo>
                        <a:pt x="285" y="123"/>
                        <a:pt x="393" y="177"/>
                        <a:pt x="486" y="251"/>
                      </a:cubicBezTo>
                      <a:cubicBezTo>
                        <a:pt x="496" y="259"/>
                        <a:pt x="509" y="243"/>
                        <a:pt x="499" y="235"/>
                      </a:cubicBezTo>
                      <a:cubicBezTo>
                        <a:pt x="405" y="160"/>
                        <a:pt x="296" y="106"/>
                        <a:pt x="184" y="61"/>
                      </a:cubicBezTo>
                      <a:cubicBezTo>
                        <a:pt x="128" y="38"/>
                        <a:pt x="70" y="17"/>
                        <a:pt x="11" y="0"/>
                      </a:cubicBezTo>
                      <a:cubicBezTo>
                        <a:pt x="-2" y="-3"/>
                        <a:pt x="-5" y="16"/>
                        <a:pt x="7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5" name="Google Shape;1485;p5"/>
                <p:cNvSpPr/>
                <p:nvPr/>
              </p:nvSpPr>
              <p:spPr>
                <a:xfrm>
                  <a:off x="5971641" y="4293671"/>
                  <a:ext cx="98618" cy="142045"/>
                </a:xfrm>
                <a:custGeom>
                  <a:rect b="b" l="l" r="r" t="t"/>
                  <a:pathLst>
                    <a:path extrusionOk="0" h="435" w="302">
                      <a:moveTo>
                        <a:pt x="2" y="15"/>
                      </a:moveTo>
                      <a:cubicBezTo>
                        <a:pt x="84" y="136"/>
                        <a:pt x="166" y="258"/>
                        <a:pt x="249" y="379"/>
                      </a:cubicBezTo>
                      <a:cubicBezTo>
                        <a:pt x="260" y="396"/>
                        <a:pt x="272" y="413"/>
                        <a:pt x="284" y="431"/>
                      </a:cubicBezTo>
                      <a:cubicBezTo>
                        <a:pt x="291" y="441"/>
                        <a:pt x="307" y="430"/>
                        <a:pt x="300" y="419"/>
                      </a:cubicBezTo>
                      <a:cubicBezTo>
                        <a:pt x="218" y="298"/>
                        <a:pt x="136" y="177"/>
                        <a:pt x="53" y="55"/>
                      </a:cubicBezTo>
                      <a:cubicBezTo>
                        <a:pt x="42" y="38"/>
                        <a:pt x="30" y="21"/>
                        <a:pt x="18" y="4"/>
                      </a:cubicBezTo>
                      <a:cubicBezTo>
                        <a:pt x="11" y="-7"/>
                        <a:pt x="-5" y="4"/>
                        <a:pt x="2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6" name="Google Shape;1486;p5"/>
                <p:cNvSpPr/>
                <p:nvPr/>
              </p:nvSpPr>
              <p:spPr>
                <a:xfrm>
                  <a:off x="6071893" y="4248282"/>
                  <a:ext cx="21552" cy="181230"/>
                </a:xfrm>
                <a:custGeom>
                  <a:rect b="b" l="l" r="r" t="t"/>
                  <a:pathLst>
                    <a:path extrusionOk="0" h="555" w="66">
                      <a:moveTo>
                        <a:pt x="28" y="12"/>
                      </a:moveTo>
                      <a:cubicBezTo>
                        <a:pt x="21" y="71"/>
                        <a:pt x="20" y="131"/>
                        <a:pt x="20" y="190"/>
                      </a:cubicBezTo>
                      <a:cubicBezTo>
                        <a:pt x="21" y="308"/>
                        <a:pt x="31" y="428"/>
                        <a:pt x="65" y="542"/>
                      </a:cubicBezTo>
                      <a:cubicBezTo>
                        <a:pt x="69" y="554"/>
                        <a:pt x="50" y="561"/>
                        <a:pt x="46" y="549"/>
                      </a:cubicBezTo>
                      <a:cubicBezTo>
                        <a:pt x="11" y="433"/>
                        <a:pt x="1" y="311"/>
                        <a:pt x="0" y="192"/>
                      </a:cubicBezTo>
                      <a:cubicBezTo>
                        <a:pt x="0" y="130"/>
                        <a:pt x="1" y="69"/>
                        <a:pt x="8" y="8"/>
                      </a:cubicBezTo>
                      <a:cubicBezTo>
                        <a:pt x="9" y="-5"/>
                        <a:pt x="29" y="-1"/>
                        <a:pt x="28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7" name="Google Shape;1487;p5"/>
                <p:cNvSpPr/>
                <p:nvPr/>
              </p:nvSpPr>
              <p:spPr>
                <a:xfrm>
                  <a:off x="5924618" y="4279630"/>
                  <a:ext cx="196583" cy="199516"/>
                </a:xfrm>
                <a:custGeom>
                  <a:rect b="b" l="l" r="r" t="t"/>
                  <a:pathLst>
                    <a:path extrusionOk="0" h="611" w="602">
                      <a:moveTo>
                        <a:pt x="570" y="52"/>
                      </a:moveTo>
                      <a:cubicBezTo>
                        <a:pt x="512" y="36"/>
                        <a:pt x="486" y="330"/>
                        <a:pt x="486" y="330"/>
                      </a:cubicBezTo>
                      <a:cubicBezTo>
                        <a:pt x="486" y="330"/>
                        <a:pt x="433" y="-9"/>
                        <a:pt x="347" y="0"/>
                      </a:cubicBezTo>
                      <a:cubicBezTo>
                        <a:pt x="261" y="9"/>
                        <a:pt x="381" y="387"/>
                        <a:pt x="381" y="387"/>
                      </a:cubicBezTo>
                      <a:cubicBezTo>
                        <a:pt x="381" y="387"/>
                        <a:pt x="74" y="136"/>
                        <a:pt x="34" y="212"/>
                      </a:cubicBezTo>
                      <a:cubicBezTo>
                        <a:pt x="-6" y="289"/>
                        <a:pt x="290" y="463"/>
                        <a:pt x="290" y="463"/>
                      </a:cubicBezTo>
                      <a:cubicBezTo>
                        <a:pt x="290" y="463"/>
                        <a:pt x="6" y="379"/>
                        <a:pt x="0" y="439"/>
                      </a:cubicBezTo>
                      <a:cubicBezTo>
                        <a:pt x="-5" y="498"/>
                        <a:pt x="380" y="611"/>
                        <a:pt x="380" y="611"/>
                      </a:cubicBezTo>
                      <a:lnTo>
                        <a:pt x="485" y="540"/>
                      </a:lnTo>
                      <a:lnTo>
                        <a:pt x="590" y="469"/>
                      </a:lnTo>
                      <a:cubicBezTo>
                        <a:pt x="590" y="469"/>
                        <a:pt x="627" y="69"/>
                        <a:pt x="570" y="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88" name="Google Shape;1488;p5"/>
                <p:cNvSpPr/>
                <p:nvPr/>
              </p:nvSpPr>
              <p:spPr>
                <a:xfrm>
                  <a:off x="5869104" y="4355714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112" y="27"/>
                      </a:moveTo>
                      <a:cubicBezTo>
                        <a:pt x="131" y="55"/>
                        <a:pt x="124" y="93"/>
                        <a:pt x="96" y="112"/>
                      </a:cubicBezTo>
                      <a:cubicBezTo>
                        <a:pt x="68" y="131"/>
                        <a:pt x="29" y="124"/>
                        <a:pt x="10" y="96"/>
                      </a:cubicBezTo>
                      <a:cubicBezTo>
                        <a:pt x="-9" y="68"/>
                        <a:pt x="-1" y="30"/>
                        <a:pt x="27" y="11"/>
                      </a:cubicBezTo>
                      <a:cubicBezTo>
                        <a:pt x="55" y="-8"/>
                        <a:pt x="93" y="-1"/>
                        <a:pt x="112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89" name="Google Shape;1489;p5"/>
                <p:cNvSpPr/>
                <p:nvPr/>
              </p:nvSpPr>
              <p:spPr>
                <a:xfrm>
                  <a:off x="5877921" y="4355714"/>
                  <a:ext cx="31349" cy="40164"/>
                </a:xfrm>
                <a:custGeom>
                  <a:rect b="b" l="l" r="r" t="t"/>
                  <a:pathLst>
                    <a:path extrusionOk="0" h="123" w="96">
                      <a:moveTo>
                        <a:pt x="33" y="0"/>
                      </a:moveTo>
                      <a:cubicBezTo>
                        <a:pt x="39" y="5"/>
                        <a:pt x="45" y="10"/>
                        <a:pt x="50" y="17"/>
                      </a:cubicBezTo>
                      <a:cubicBezTo>
                        <a:pt x="69" y="45"/>
                        <a:pt x="61" y="83"/>
                        <a:pt x="33" y="102"/>
                      </a:cubicBezTo>
                      <a:cubicBezTo>
                        <a:pt x="23" y="109"/>
                        <a:pt x="12" y="112"/>
                        <a:pt x="0" y="113"/>
                      </a:cubicBezTo>
                      <a:cubicBezTo>
                        <a:pt x="20" y="126"/>
                        <a:pt x="47" y="127"/>
                        <a:pt x="69" y="112"/>
                      </a:cubicBezTo>
                      <a:cubicBezTo>
                        <a:pt x="97" y="93"/>
                        <a:pt x="104" y="55"/>
                        <a:pt x="85" y="27"/>
                      </a:cubicBezTo>
                      <a:cubicBezTo>
                        <a:pt x="73" y="9"/>
                        <a:pt x="53" y="0"/>
                        <a:pt x="3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90" name="Google Shape;1490;p5"/>
                <p:cNvSpPr/>
                <p:nvPr/>
              </p:nvSpPr>
              <p:spPr>
                <a:xfrm>
                  <a:off x="5952375" y="4275385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112" y="27"/>
                      </a:moveTo>
                      <a:cubicBezTo>
                        <a:pt x="131" y="55"/>
                        <a:pt x="124" y="94"/>
                        <a:pt x="96" y="112"/>
                      </a:cubicBezTo>
                      <a:cubicBezTo>
                        <a:pt x="68" y="131"/>
                        <a:pt x="29" y="124"/>
                        <a:pt x="10" y="96"/>
                      </a:cubicBezTo>
                      <a:cubicBezTo>
                        <a:pt x="-9" y="68"/>
                        <a:pt x="-1" y="30"/>
                        <a:pt x="27" y="11"/>
                      </a:cubicBezTo>
                      <a:cubicBezTo>
                        <a:pt x="55" y="-8"/>
                        <a:pt x="93" y="-1"/>
                        <a:pt x="112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91" name="Google Shape;1491;p5"/>
                <p:cNvSpPr/>
                <p:nvPr/>
              </p:nvSpPr>
              <p:spPr>
                <a:xfrm>
                  <a:off x="5961192" y="4275712"/>
                  <a:ext cx="31349" cy="39838"/>
                </a:xfrm>
                <a:custGeom>
                  <a:rect b="b" l="l" r="r" t="t"/>
                  <a:pathLst>
                    <a:path extrusionOk="0" h="122" w="96">
                      <a:moveTo>
                        <a:pt x="33" y="0"/>
                      </a:moveTo>
                      <a:cubicBezTo>
                        <a:pt x="39" y="4"/>
                        <a:pt x="45" y="9"/>
                        <a:pt x="50" y="16"/>
                      </a:cubicBezTo>
                      <a:cubicBezTo>
                        <a:pt x="69" y="44"/>
                        <a:pt x="61" y="82"/>
                        <a:pt x="33" y="101"/>
                      </a:cubicBezTo>
                      <a:cubicBezTo>
                        <a:pt x="23" y="108"/>
                        <a:pt x="12" y="112"/>
                        <a:pt x="0" y="112"/>
                      </a:cubicBezTo>
                      <a:cubicBezTo>
                        <a:pt x="20" y="125"/>
                        <a:pt x="47" y="126"/>
                        <a:pt x="68" y="111"/>
                      </a:cubicBezTo>
                      <a:cubicBezTo>
                        <a:pt x="96" y="93"/>
                        <a:pt x="104" y="54"/>
                        <a:pt x="85" y="26"/>
                      </a:cubicBezTo>
                      <a:cubicBezTo>
                        <a:pt x="73" y="8"/>
                        <a:pt x="53" y="-1"/>
                        <a:pt x="33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2" name="Google Shape;1492;p5"/>
                <p:cNvSpPr/>
                <p:nvPr/>
              </p:nvSpPr>
              <p:spPr>
                <a:xfrm>
                  <a:off x="6058831" y="4227384"/>
                  <a:ext cx="39839" cy="40164"/>
                </a:xfrm>
                <a:custGeom>
                  <a:rect b="b" l="l" r="r" t="t"/>
                  <a:pathLst>
                    <a:path extrusionOk="0" h="123" w="122">
                      <a:moveTo>
                        <a:pt x="111" y="26"/>
                      </a:moveTo>
                      <a:cubicBezTo>
                        <a:pt x="130" y="54"/>
                        <a:pt x="123" y="93"/>
                        <a:pt x="95" y="112"/>
                      </a:cubicBezTo>
                      <a:cubicBezTo>
                        <a:pt x="67" y="131"/>
                        <a:pt x="29" y="123"/>
                        <a:pt x="10" y="95"/>
                      </a:cubicBezTo>
                      <a:cubicBezTo>
                        <a:pt x="-9" y="67"/>
                        <a:pt x="-2" y="29"/>
                        <a:pt x="26" y="10"/>
                      </a:cubicBezTo>
                      <a:cubicBezTo>
                        <a:pt x="54" y="-9"/>
                        <a:pt x="92" y="-2"/>
                        <a:pt x="111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93" name="Google Shape;1493;p5"/>
                <p:cNvSpPr/>
                <p:nvPr/>
              </p:nvSpPr>
              <p:spPr>
                <a:xfrm>
                  <a:off x="6067647" y="4227384"/>
                  <a:ext cx="31022" cy="39838"/>
                </a:xfrm>
                <a:custGeom>
                  <a:rect b="b" l="l" r="r" t="t"/>
                  <a:pathLst>
                    <a:path extrusionOk="0" h="122" w="95">
                      <a:moveTo>
                        <a:pt x="32" y="0"/>
                      </a:moveTo>
                      <a:cubicBezTo>
                        <a:pt x="39" y="4"/>
                        <a:pt x="44" y="10"/>
                        <a:pt x="49" y="16"/>
                      </a:cubicBezTo>
                      <a:cubicBezTo>
                        <a:pt x="68" y="44"/>
                        <a:pt x="61" y="82"/>
                        <a:pt x="33" y="101"/>
                      </a:cubicBezTo>
                      <a:cubicBezTo>
                        <a:pt x="23" y="108"/>
                        <a:pt x="11" y="112"/>
                        <a:pt x="0" y="112"/>
                      </a:cubicBezTo>
                      <a:cubicBezTo>
                        <a:pt x="20" y="125"/>
                        <a:pt x="47" y="126"/>
                        <a:pt x="68" y="112"/>
                      </a:cubicBezTo>
                      <a:cubicBezTo>
                        <a:pt x="96" y="93"/>
                        <a:pt x="103" y="54"/>
                        <a:pt x="84" y="26"/>
                      </a:cubicBezTo>
                      <a:cubicBezTo>
                        <a:pt x="72" y="9"/>
                        <a:pt x="52" y="-1"/>
                        <a:pt x="32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4" name="Google Shape;1494;p5"/>
                <p:cNvSpPr/>
                <p:nvPr/>
              </p:nvSpPr>
              <p:spPr>
                <a:xfrm>
                  <a:off x="6048708" y="4431144"/>
                  <a:ext cx="106129" cy="111024"/>
                </a:xfrm>
                <a:custGeom>
                  <a:rect b="b" l="l" r="r" t="t"/>
                  <a:pathLst>
                    <a:path extrusionOk="0" h="340" w="325">
                      <a:moveTo>
                        <a:pt x="0" y="147"/>
                      </a:moveTo>
                      <a:cubicBezTo>
                        <a:pt x="0" y="147"/>
                        <a:pt x="157" y="408"/>
                        <a:pt x="283" y="323"/>
                      </a:cubicBezTo>
                      <a:cubicBezTo>
                        <a:pt x="409" y="237"/>
                        <a:pt x="207" y="7"/>
                        <a:pt x="207" y="7"/>
                      </a:cubicBezTo>
                      <a:cubicBezTo>
                        <a:pt x="207" y="7"/>
                        <a:pt x="37" y="-49"/>
                        <a:pt x="0" y="14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495" name="Google Shape;1495;p5"/>
                <p:cNvSpPr/>
                <p:nvPr/>
              </p:nvSpPr>
              <p:spPr>
                <a:xfrm>
                  <a:off x="6085934" y="4430818"/>
                  <a:ext cx="68902" cy="111350"/>
                </a:xfrm>
                <a:custGeom>
                  <a:rect b="b" l="l" r="r" t="t"/>
                  <a:pathLst>
                    <a:path extrusionOk="0" h="341" w="211">
                      <a:moveTo>
                        <a:pt x="93" y="8"/>
                      </a:moveTo>
                      <a:cubicBezTo>
                        <a:pt x="93" y="8"/>
                        <a:pt x="48" y="-7"/>
                        <a:pt x="0" y="5"/>
                      </a:cubicBezTo>
                      <a:cubicBezTo>
                        <a:pt x="4" y="6"/>
                        <a:pt x="7" y="7"/>
                        <a:pt x="7" y="7"/>
                      </a:cubicBezTo>
                      <a:cubicBezTo>
                        <a:pt x="7" y="7"/>
                        <a:pt x="209" y="237"/>
                        <a:pt x="83" y="323"/>
                      </a:cubicBezTo>
                      <a:cubicBezTo>
                        <a:pt x="78" y="326"/>
                        <a:pt x="73" y="328"/>
                        <a:pt x="68" y="330"/>
                      </a:cubicBezTo>
                      <a:cubicBezTo>
                        <a:pt x="101" y="344"/>
                        <a:pt x="136" y="346"/>
                        <a:pt x="169" y="323"/>
                      </a:cubicBezTo>
                      <a:cubicBezTo>
                        <a:pt x="295" y="238"/>
                        <a:pt x="93" y="8"/>
                        <a:pt x="93" y="8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6" name="Google Shape;1496;p5"/>
                <p:cNvSpPr/>
                <p:nvPr/>
              </p:nvSpPr>
              <p:spPr>
                <a:xfrm>
                  <a:off x="5625497" y="4918015"/>
                  <a:ext cx="112007" cy="146290"/>
                </a:xfrm>
                <a:custGeom>
                  <a:rect b="b" l="l" r="r" t="t"/>
                  <a:pathLst>
                    <a:path extrusionOk="0" h="448" w="343">
                      <a:moveTo>
                        <a:pt x="19" y="442"/>
                      </a:moveTo>
                      <a:cubicBezTo>
                        <a:pt x="46" y="389"/>
                        <a:pt x="77" y="338"/>
                        <a:pt x="110" y="288"/>
                      </a:cubicBezTo>
                      <a:cubicBezTo>
                        <a:pt x="175" y="190"/>
                        <a:pt x="248" y="94"/>
                        <a:pt x="339" y="18"/>
                      </a:cubicBezTo>
                      <a:cubicBezTo>
                        <a:pt x="349" y="9"/>
                        <a:pt x="336" y="-6"/>
                        <a:pt x="327" y="2"/>
                      </a:cubicBezTo>
                      <a:cubicBezTo>
                        <a:pt x="235" y="80"/>
                        <a:pt x="160" y="176"/>
                        <a:pt x="94" y="277"/>
                      </a:cubicBezTo>
                      <a:cubicBezTo>
                        <a:pt x="60" y="328"/>
                        <a:pt x="28" y="380"/>
                        <a:pt x="1" y="435"/>
                      </a:cubicBezTo>
                      <a:cubicBezTo>
                        <a:pt x="-5" y="446"/>
                        <a:pt x="13" y="454"/>
                        <a:pt x="19" y="4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7" name="Google Shape;1497;p5"/>
                <p:cNvSpPr/>
                <p:nvPr/>
              </p:nvSpPr>
              <p:spPr>
                <a:xfrm>
                  <a:off x="5562799" y="4897443"/>
                  <a:ext cx="157397" cy="70533"/>
                </a:xfrm>
                <a:custGeom>
                  <a:rect b="b" l="l" r="r" t="t"/>
                  <a:pathLst>
                    <a:path extrusionOk="0" h="216" w="482">
                      <a:moveTo>
                        <a:pt x="13" y="215"/>
                      </a:moveTo>
                      <a:cubicBezTo>
                        <a:pt x="148" y="157"/>
                        <a:pt x="283" y="100"/>
                        <a:pt x="419" y="43"/>
                      </a:cubicBezTo>
                      <a:cubicBezTo>
                        <a:pt x="438" y="35"/>
                        <a:pt x="457" y="27"/>
                        <a:pt x="476" y="19"/>
                      </a:cubicBezTo>
                      <a:cubicBezTo>
                        <a:pt x="488" y="14"/>
                        <a:pt x="480" y="-4"/>
                        <a:pt x="468" y="1"/>
                      </a:cubicBezTo>
                      <a:cubicBezTo>
                        <a:pt x="333" y="58"/>
                        <a:pt x="198" y="115"/>
                        <a:pt x="63" y="172"/>
                      </a:cubicBezTo>
                      <a:cubicBezTo>
                        <a:pt x="44" y="180"/>
                        <a:pt x="24" y="188"/>
                        <a:pt x="5" y="196"/>
                      </a:cubicBezTo>
                      <a:cubicBezTo>
                        <a:pt x="-6" y="201"/>
                        <a:pt x="1" y="220"/>
                        <a:pt x="13" y="2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29700" lIns="81625" spcFirstLastPara="1" rIns="81625" wrap="square" tIns="29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8" name="Google Shape;1498;p5"/>
                <p:cNvSpPr/>
                <p:nvPr/>
              </p:nvSpPr>
              <p:spPr>
                <a:xfrm>
                  <a:off x="5538308" y="4851728"/>
                  <a:ext cx="180582" cy="29715"/>
                </a:xfrm>
                <a:custGeom>
                  <a:rect b="b" l="l" r="r" t="t"/>
                  <a:pathLst>
                    <a:path extrusionOk="0" h="91" w="553">
                      <a:moveTo>
                        <a:pt x="14" y="0"/>
                      </a:moveTo>
                      <a:cubicBezTo>
                        <a:pt x="70" y="18"/>
                        <a:pt x="129" y="31"/>
                        <a:pt x="187" y="43"/>
                      </a:cubicBezTo>
                      <a:cubicBezTo>
                        <a:pt x="303" y="65"/>
                        <a:pt x="423" y="79"/>
                        <a:pt x="541" y="67"/>
                      </a:cubicBezTo>
                      <a:cubicBezTo>
                        <a:pt x="554" y="66"/>
                        <a:pt x="557" y="86"/>
                        <a:pt x="544" y="87"/>
                      </a:cubicBezTo>
                      <a:cubicBezTo>
                        <a:pt x="424" y="99"/>
                        <a:pt x="302" y="85"/>
                        <a:pt x="185" y="62"/>
                      </a:cubicBezTo>
                      <a:cubicBezTo>
                        <a:pt x="125" y="51"/>
                        <a:pt x="64" y="37"/>
                        <a:pt x="6" y="19"/>
                      </a:cubicBezTo>
                      <a:cubicBezTo>
                        <a:pt x="-6" y="15"/>
                        <a:pt x="1" y="-4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9" name="Google Shape;1499;p5"/>
                <p:cNvSpPr/>
                <p:nvPr/>
              </p:nvSpPr>
              <p:spPr>
                <a:xfrm>
                  <a:off x="5561493" y="4826911"/>
                  <a:ext cx="197563" cy="211598"/>
                </a:xfrm>
                <a:custGeom>
                  <a:rect b="b" l="l" r="r" t="t"/>
                  <a:pathLst>
                    <a:path extrusionOk="0" h="648" w="605">
                      <a:moveTo>
                        <a:pt x="94" y="14"/>
                      </a:moveTo>
                      <a:cubicBezTo>
                        <a:pt x="67" y="67"/>
                        <a:pt x="351" y="150"/>
                        <a:pt x="351" y="150"/>
                      </a:cubicBezTo>
                      <a:cubicBezTo>
                        <a:pt x="351" y="150"/>
                        <a:pt x="8" y="136"/>
                        <a:pt x="0" y="222"/>
                      </a:cubicBezTo>
                      <a:cubicBezTo>
                        <a:pt x="-8" y="308"/>
                        <a:pt x="386" y="264"/>
                        <a:pt x="386" y="264"/>
                      </a:cubicBezTo>
                      <a:cubicBezTo>
                        <a:pt x="386" y="264"/>
                        <a:pt x="80" y="516"/>
                        <a:pt x="147" y="570"/>
                      </a:cubicBezTo>
                      <a:cubicBezTo>
                        <a:pt x="214" y="625"/>
                        <a:pt x="443" y="368"/>
                        <a:pt x="443" y="368"/>
                      </a:cubicBezTo>
                      <a:cubicBezTo>
                        <a:pt x="443" y="368"/>
                        <a:pt x="305" y="630"/>
                        <a:pt x="362" y="647"/>
                      </a:cubicBezTo>
                      <a:cubicBezTo>
                        <a:pt x="419" y="664"/>
                        <a:pt x="605" y="309"/>
                        <a:pt x="605" y="309"/>
                      </a:cubicBezTo>
                      <a:lnTo>
                        <a:pt x="556" y="192"/>
                      </a:lnTo>
                      <a:lnTo>
                        <a:pt x="507" y="75"/>
                      </a:lnTo>
                      <a:cubicBezTo>
                        <a:pt x="507" y="75"/>
                        <a:pt x="122" y="-39"/>
                        <a:pt x="95" y="14"/>
                      </a:cubicBezTo>
                      <a:lnTo>
                        <a:pt x="94" y="1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0" name="Google Shape;1500;p5"/>
                <p:cNvSpPr/>
                <p:nvPr/>
              </p:nvSpPr>
              <p:spPr>
                <a:xfrm>
                  <a:off x="5606557" y="5044060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38" y="5"/>
                      </a:moveTo>
                      <a:cubicBezTo>
                        <a:pt x="69" y="-8"/>
                        <a:pt x="105" y="6"/>
                        <a:pt x="118" y="38"/>
                      </a:cubicBezTo>
                      <a:cubicBezTo>
                        <a:pt x="131" y="69"/>
                        <a:pt x="117" y="105"/>
                        <a:pt x="85" y="118"/>
                      </a:cubicBezTo>
                      <a:cubicBezTo>
                        <a:pt x="54" y="131"/>
                        <a:pt x="18" y="116"/>
                        <a:pt x="5" y="85"/>
                      </a:cubicBezTo>
                      <a:cubicBezTo>
                        <a:pt x="-8" y="54"/>
                        <a:pt x="6" y="18"/>
                        <a:pt x="38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1" name="Google Shape;1501;p5"/>
                <p:cNvSpPr/>
                <p:nvPr/>
              </p:nvSpPr>
              <p:spPr>
                <a:xfrm>
                  <a:off x="5606884" y="5044060"/>
                  <a:ext cx="39839" cy="34287"/>
                </a:xfrm>
                <a:custGeom>
                  <a:rect b="b" l="l" r="r" t="t"/>
                  <a:pathLst>
                    <a:path extrusionOk="0" h="105" w="122">
                      <a:moveTo>
                        <a:pt x="0" y="51"/>
                      </a:moveTo>
                      <a:cubicBezTo>
                        <a:pt x="6" y="45"/>
                        <a:pt x="12" y="41"/>
                        <a:pt x="20" y="38"/>
                      </a:cubicBezTo>
                      <a:cubicBezTo>
                        <a:pt x="51" y="24"/>
                        <a:pt x="87" y="39"/>
                        <a:pt x="100" y="70"/>
                      </a:cubicBezTo>
                      <a:cubicBezTo>
                        <a:pt x="105" y="81"/>
                        <a:pt x="106" y="93"/>
                        <a:pt x="104" y="105"/>
                      </a:cubicBezTo>
                      <a:cubicBezTo>
                        <a:pt x="121" y="87"/>
                        <a:pt x="127" y="61"/>
                        <a:pt x="117" y="38"/>
                      </a:cubicBezTo>
                      <a:cubicBezTo>
                        <a:pt x="104" y="6"/>
                        <a:pt x="68" y="-8"/>
                        <a:pt x="37" y="5"/>
                      </a:cubicBezTo>
                      <a:cubicBezTo>
                        <a:pt x="17" y="13"/>
                        <a:pt x="4" y="31"/>
                        <a:pt x="0" y="5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02" name="Google Shape;1502;p5"/>
                <p:cNvSpPr/>
                <p:nvPr/>
              </p:nvSpPr>
              <p:spPr>
                <a:xfrm>
                  <a:off x="5544186" y="4946751"/>
                  <a:ext cx="40166" cy="40164"/>
                </a:xfrm>
                <a:custGeom>
                  <a:rect b="b" l="l" r="r" t="t"/>
                  <a:pathLst>
                    <a:path extrusionOk="0" h="123" w="123">
                      <a:moveTo>
                        <a:pt x="37" y="5"/>
                      </a:moveTo>
                      <a:cubicBezTo>
                        <a:pt x="69" y="-8"/>
                        <a:pt x="105" y="7"/>
                        <a:pt x="118" y="38"/>
                      </a:cubicBezTo>
                      <a:cubicBezTo>
                        <a:pt x="131" y="70"/>
                        <a:pt x="116" y="105"/>
                        <a:pt x="85" y="118"/>
                      </a:cubicBezTo>
                      <a:cubicBezTo>
                        <a:pt x="54" y="131"/>
                        <a:pt x="18" y="116"/>
                        <a:pt x="5" y="85"/>
                      </a:cubicBezTo>
                      <a:cubicBezTo>
                        <a:pt x="-8" y="54"/>
                        <a:pt x="6" y="18"/>
                        <a:pt x="37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3" name="Google Shape;1503;p5"/>
                <p:cNvSpPr/>
                <p:nvPr/>
              </p:nvSpPr>
              <p:spPr>
                <a:xfrm>
                  <a:off x="5544513" y="4946751"/>
                  <a:ext cx="39839" cy="34287"/>
                </a:xfrm>
                <a:custGeom>
                  <a:rect b="b" l="l" r="r" t="t"/>
                  <a:pathLst>
                    <a:path extrusionOk="0" h="105" w="122">
                      <a:moveTo>
                        <a:pt x="0" y="51"/>
                      </a:moveTo>
                      <a:cubicBezTo>
                        <a:pt x="5" y="45"/>
                        <a:pt x="12" y="41"/>
                        <a:pt x="20" y="37"/>
                      </a:cubicBezTo>
                      <a:cubicBezTo>
                        <a:pt x="51" y="24"/>
                        <a:pt x="87" y="39"/>
                        <a:pt x="100" y="70"/>
                      </a:cubicBezTo>
                      <a:cubicBezTo>
                        <a:pt x="105" y="81"/>
                        <a:pt x="106" y="93"/>
                        <a:pt x="104" y="105"/>
                      </a:cubicBezTo>
                      <a:cubicBezTo>
                        <a:pt x="121" y="87"/>
                        <a:pt x="127" y="61"/>
                        <a:pt x="117" y="38"/>
                      </a:cubicBezTo>
                      <a:cubicBezTo>
                        <a:pt x="104" y="6"/>
                        <a:pt x="68" y="-8"/>
                        <a:pt x="36" y="5"/>
                      </a:cubicBezTo>
                      <a:cubicBezTo>
                        <a:pt x="17" y="13"/>
                        <a:pt x="3" y="31"/>
                        <a:pt x="0" y="5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04" name="Google Shape;1504;p5"/>
                <p:cNvSpPr/>
                <p:nvPr/>
              </p:nvSpPr>
              <p:spPr>
                <a:xfrm>
                  <a:off x="5517735" y="4833115"/>
                  <a:ext cx="39839" cy="40164"/>
                </a:xfrm>
                <a:custGeom>
                  <a:rect b="b" l="l" r="r" t="t"/>
                  <a:pathLst>
                    <a:path extrusionOk="0" h="123" w="122">
                      <a:moveTo>
                        <a:pt x="37" y="5"/>
                      </a:moveTo>
                      <a:cubicBezTo>
                        <a:pt x="68" y="-8"/>
                        <a:pt x="104" y="6"/>
                        <a:pt x="117" y="37"/>
                      </a:cubicBezTo>
                      <a:cubicBezTo>
                        <a:pt x="130" y="69"/>
                        <a:pt x="116" y="105"/>
                        <a:pt x="85" y="118"/>
                      </a:cubicBezTo>
                      <a:cubicBezTo>
                        <a:pt x="53" y="131"/>
                        <a:pt x="17" y="116"/>
                        <a:pt x="4" y="85"/>
                      </a:cubicBezTo>
                      <a:cubicBezTo>
                        <a:pt x="-9" y="54"/>
                        <a:pt x="6" y="18"/>
                        <a:pt x="37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5" name="Google Shape;1505;p5"/>
                <p:cNvSpPr/>
                <p:nvPr/>
              </p:nvSpPr>
              <p:spPr>
                <a:xfrm>
                  <a:off x="5517735" y="4833115"/>
                  <a:ext cx="39839" cy="33960"/>
                </a:xfrm>
                <a:custGeom>
                  <a:rect b="b" l="l" r="r" t="t"/>
                  <a:pathLst>
                    <a:path extrusionOk="0" h="104" w="122">
                      <a:moveTo>
                        <a:pt x="0" y="51"/>
                      </a:moveTo>
                      <a:cubicBezTo>
                        <a:pt x="6" y="45"/>
                        <a:pt x="12" y="41"/>
                        <a:pt x="20" y="37"/>
                      </a:cubicBezTo>
                      <a:cubicBezTo>
                        <a:pt x="51" y="24"/>
                        <a:pt x="87" y="39"/>
                        <a:pt x="100" y="70"/>
                      </a:cubicBezTo>
                      <a:cubicBezTo>
                        <a:pt x="105" y="81"/>
                        <a:pt x="106" y="93"/>
                        <a:pt x="104" y="104"/>
                      </a:cubicBezTo>
                      <a:cubicBezTo>
                        <a:pt x="121" y="87"/>
                        <a:pt x="127" y="61"/>
                        <a:pt x="117" y="37"/>
                      </a:cubicBezTo>
                      <a:cubicBezTo>
                        <a:pt x="104" y="6"/>
                        <a:pt x="68" y="-8"/>
                        <a:pt x="37" y="5"/>
                      </a:cubicBezTo>
                      <a:cubicBezTo>
                        <a:pt x="17" y="13"/>
                        <a:pt x="4" y="31"/>
                        <a:pt x="0" y="5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06" name="Google Shape;1506;p5"/>
                <p:cNvSpPr/>
                <p:nvPr/>
              </p:nvSpPr>
              <p:spPr>
                <a:xfrm>
                  <a:off x="5720524" y="4829196"/>
                  <a:ext cx="115599" cy="98615"/>
                </a:xfrm>
                <a:custGeom>
                  <a:rect b="b" l="l" r="r" t="t"/>
                  <a:pathLst>
                    <a:path extrusionOk="0" h="302" w="354">
                      <a:moveTo>
                        <a:pt x="118" y="302"/>
                      </a:moveTo>
                      <a:cubicBezTo>
                        <a:pt x="118" y="302"/>
                        <a:pt x="405" y="199"/>
                        <a:pt x="346" y="59"/>
                      </a:cubicBezTo>
                      <a:cubicBezTo>
                        <a:pt x="287" y="-82"/>
                        <a:pt x="21" y="72"/>
                        <a:pt x="21" y="72"/>
                      </a:cubicBezTo>
                      <a:cubicBezTo>
                        <a:pt x="21" y="72"/>
                        <a:pt x="-67" y="227"/>
                        <a:pt x="118" y="30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7" name="Google Shape;1507;p5"/>
                <p:cNvSpPr/>
                <p:nvPr/>
              </p:nvSpPr>
              <p:spPr>
                <a:xfrm>
                  <a:off x="5720850" y="4829196"/>
                  <a:ext cx="115272" cy="52899"/>
                </a:xfrm>
                <a:custGeom>
                  <a:rect b="b" l="l" r="r" t="t"/>
                  <a:pathLst>
                    <a:path extrusionOk="0" h="162" w="353">
                      <a:moveTo>
                        <a:pt x="20" y="72"/>
                      </a:moveTo>
                      <a:cubicBezTo>
                        <a:pt x="20" y="72"/>
                        <a:pt x="-3" y="112"/>
                        <a:pt x="0" y="162"/>
                      </a:cubicBezTo>
                      <a:cubicBezTo>
                        <a:pt x="1" y="158"/>
                        <a:pt x="3" y="156"/>
                        <a:pt x="3" y="156"/>
                      </a:cubicBezTo>
                      <a:cubicBezTo>
                        <a:pt x="3" y="156"/>
                        <a:pt x="268" y="2"/>
                        <a:pt x="327" y="143"/>
                      </a:cubicBezTo>
                      <a:cubicBezTo>
                        <a:pt x="329" y="148"/>
                        <a:pt x="330" y="154"/>
                        <a:pt x="332" y="159"/>
                      </a:cubicBezTo>
                      <a:cubicBezTo>
                        <a:pt x="352" y="129"/>
                        <a:pt x="360" y="95"/>
                        <a:pt x="345" y="59"/>
                      </a:cubicBezTo>
                      <a:cubicBezTo>
                        <a:pt x="286" y="-82"/>
                        <a:pt x="20" y="72"/>
                        <a:pt x="20" y="72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12075" lIns="81625" spcFirstLastPara="1" rIns="81625" wrap="square" tIns="120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08" name="Google Shape;1508;p5"/>
                <p:cNvSpPr/>
                <p:nvPr/>
              </p:nvSpPr>
              <p:spPr>
                <a:xfrm>
                  <a:off x="5402789" y="4483064"/>
                  <a:ext cx="231850" cy="165556"/>
                </a:xfrm>
                <a:custGeom>
                  <a:rect b="b" l="l" r="r" t="t"/>
                  <a:pathLst>
                    <a:path extrusionOk="0" h="507" w="710">
                      <a:moveTo>
                        <a:pt x="710" y="493"/>
                      </a:moveTo>
                      <a:cubicBezTo>
                        <a:pt x="710" y="493"/>
                        <a:pt x="299" y="638"/>
                        <a:pt x="0" y="0"/>
                      </a:cubicBezTo>
                      <a:cubicBezTo>
                        <a:pt x="0" y="0"/>
                        <a:pt x="491" y="53"/>
                        <a:pt x="710" y="49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9" name="Google Shape;1509;p5"/>
                <p:cNvSpPr/>
                <p:nvPr/>
              </p:nvSpPr>
              <p:spPr>
                <a:xfrm>
                  <a:off x="5402789" y="4483064"/>
                  <a:ext cx="231850" cy="164250"/>
                </a:xfrm>
                <a:custGeom>
                  <a:rect b="b" l="l" r="r" t="t"/>
                  <a:pathLst>
                    <a:path extrusionOk="0" h="503" w="710">
                      <a:moveTo>
                        <a:pt x="28" y="56"/>
                      </a:moveTo>
                      <a:cubicBezTo>
                        <a:pt x="155" y="83"/>
                        <a:pt x="485" y="180"/>
                        <a:pt x="665" y="503"/>
                      </a:cubicBezTo>
                      <a:cubicBezTo>
                        <a:pt x="693" y="499"/>
                        <a:pt x="710" y="493"/>
                        <a:pt x="710" y="493"/>
                      </a:cubicBezTo>
                      <a:cubicBezTo>
                        <a:pt x="491" y="53"/>
                        <a:pt x="0" y="0"/>
                        <a:pt x="0" y="0"/>
                      </a:cubicBezTo>
                      <a:cubicBezTo>
                        <a:pt x="9" y="19"/>
                        <a:pt x="18" y="38"/>
                        <a:pt x="28" y="56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10" name="Google Shape;1510;p5"/>
                <p:cNvSpPr/>
                <p:nvPr/>
              </p:nvSpPr>
              <p:spPr>
                <a:xfrm>
                  <a:off x="5647703" y="4647967"/>
                  <a:ext cx="257975" cy="128657"/>
                </a:xfrm>
                <a:custGeom>
                  <a:rect b="b" l="l" r="r" t="t"/>
                  <a:pathLst>
                    <a:path extrusionOk="0" h="394" w="790">
                      <a:moveTo>
                        <a:pt x="790" y="41"/>
                      </a:moveTo>
                      <a:cubicBezTo>
                        <a:pt x="790" y="41"/>
                        <a:pt x="413" y="-178"/>
                        <a:pt x="0" y="393"/>
                      </a:cubicBezTo>
                      <a:cubicBezTo>
                        <a:pt x="0" y="393"/>
                        <a:pt x="493" y="433"/>
                        <a:pt x="790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1" name="Google Shape;1511;p5"/>
                <p:cNvSpPr/>
                <p:nvPr/>
              </p:nvSpPr>
              <p:spPr>
                <a:xfrm>
                  <a:off x="5647703" y="4655477"/>
                  <a:ext cx="257975" cy="121146"/>
                </a:xfrm>
                <a:custGeom>
                  <a:rect b="b" l="l" r="r" t="t"/>
                  <a:pathLst>
                    <a:path extrusionOk="0" h="371" w="790">
                      <a:moveTo>
                        <a:pt x="38" y="320"/>
                      </a:moveTo>
                      <a:cubicBezTo>
                        <a:pt x="168" y="318"/>
                        <a:pt x="510" y="283"/>
                        <a:pt x="747" y="0"/>
                      </a:cubicBezTo>
                      <a:cubicBezTo>
                        <a:pt x="774" y="9"/>
                        <a:pt x="790" y="18"/>
                        <a:pt x="790" y="18"/>
                      </a:cubicBezTo>
                      <a:cubicBezTo>
                        <a:pt x="493" y="410"/>
                        <a:pt x="0" y="370"/>
                        <a:pt x="0" y="370"/>
                      </a:cubicBezTo>
                      <a:cubicBezTo>
                        <a:pt x="13" y="353"/>
                        <a:pt x="25" y="336"/>
                        <a:pt x="38" y="32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12" name="Google Shape;1512;p5"/>
                <p:cNvSpPr/>
                <p:nvPr/>
              </p:nvSpPr>
              <p:spPr>
                <a:xfrm>
                  <a:off x="5761016" y="4318488"/>
                  <a:ext cx="128008" cy="252089"/>
                </a:xfrm>
                <a:custGeom>
                  <a:rect b="b" l="l" r="r" t="t"/>
                  <a:pathLst>
                    <a:path extrusionOk="0" h="772" w="392">
                      <a:moveTo>
                        <a:pt x="391" y="772"/>
                      </a:moveTo>
                      <a:cubicBezTo>
                        <a:pt x="391" y="772"/>
                        <a:pt x="-39" y="703"/>
                        <a:pt x="3" y="0"/>
                      </a:cubicBezTo>
                      <a:cubicBezTo>
                        <a:pt x="3" y="0"/>
                        <a:pt x="409" y="281"/>
                        <a:pt x="391" y="7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3" name="Google Shape;1513;p5"/>
                <p:cNvSpPr/>
                <p:nvPr/>
              </p:nvSpPr>
              <p:spPr>
                <a:xfrm>
                  <a:off x="5761016" y="4318488"/>
                  <a:ext cx="128008" cy="252089"/>
                </a:xfrm>
                <a:custGeom>
                  <a:rect b="b" l="l" r="r" t="t"/>
                  <a:pathLst>
                    <a:path extrusionOk="0" h="772" w="392">
                      <a:moveTo>
                        <a:pt x="0" y="63"/>
                      </a:moveTo>
                      <a:cubicBezTo>
                        <a:pt x="100" y="147"/>
                        <a:pt x="343" y="390"/>
                        <a:pt x="347" y="760"/>
                      </a:cubicBezTo>
                      <a:cubicBezTo>
                        <a:pt x="374" y="770"/>
                        <a:pt x="391" y="772"/>
                        <a:pt x="391" y="772"/>
                      </a:cubicBezTo>
                      <a:cubicBezTo>
                        <a:pt x="409" y="281"/>
                        <a:pt x="3" y="0"/>
                        <a:pt x="3" y="0"/>
                      </a:cubicBezTo>
                      <a:cubicBezTo>
                        <a:pt x="2" y="21"/>
                        <a:pt x="1" y="42"/>
                        <a:pt x="0" y="6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14" name="Google Shape;1514;p5"/>
                <p:cNvSpPr/>
                <p:nvPr/>
              </p:nvSpPr>
              <p:spPr>
                <a:xfrm>
                  <a:off x="6062096" y="4727316"/>
                  <a:ext cx="252750" cy="136494"/>
                </a:xfrm>
                <a:custGeom>
                  <a:rect b="b" l="l" r="r" t="t"/>
                  <a:pathLst>
                    <a:path extrusionOk="0" h="418" w="774">
                      <a:moveTo>
                        <a:pt x="774" y="33"/>
                      </a:moveTo>
                      <a:cubicBezTo>
                        <a:pt x="774" y="33"/>
                        <a:pt x="389" y="-169"/>
                        <a:pt x="0" y="418"/>
                      </a:cubicBezTo>
                      <a:cubicBezTo>
                        <a:pt x="0" y="418"/>
                        <a:pt x="494" y="437"/>
                        <a:pt x="774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5" name="Google Shape;1515;p5"/>
                <p:cNvSpPr/>
                <p:nvPr/>
              </p:nvSpPr>
              <p:spPr>
                <a:xfrm>
                  <a:off x="6062096" y="4732867"/>
                  <a:ext cx="252750" cy="130943"/>
                </a:xfrm>
                <a:custGeom>
                  <a:rect b="b" l="l" r="r" t="t"/>
                  <a:pathLst>
                    <a:path extrusionOk="0" h="401" w="774">
                      <a:moveTo>
                        <a:pt x="36" y="350"/>
                      </a:moveTo>
                      <a:cubicBezTo>
                        <a:pt x="166" y="342"/>
                        <a:pt x="506" y="293"/>
                        <a:pt x="731" y="0"/>
                      </a:cubicBezTo>
                      <a:cubicBezTo>
                        <a:pt x="759" y="8"/>
                        <a:pt x="774" y="16"/>
                        <a:pt x="774" y="16"/>
                      </a:cubicBezTo>
                      <a:cubicBezTo>
                        <a:pt x="494" y="420"/>
                        <a:pt x="0" y="401"/>
                        <a:pt x="0" y="401"/>
                      </a:cubicBezTo>
                      <a:cubicBezTo>
                        <a:pt x="12" y="383"/>
                        <a:pt x="24" y="366"/>
                        <a:pt x="36" y="35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6" name="Google Shape;1516;p5"/>
                <p:cNvSpPr/>
                <p:nvPr/>
              </p:nvSpPr>
              <p:spPr>
                <a:xfrm>
                  <a:off x="6114018" y="4569924"/>
                  <a:ext cx="130947" cy="148249"/>
                </a:xfrm>
                <a:custGeom>
                  <a:rect b="b" l="l" r="r" t="t"/>
                  <a:pathLst>
                    <a:path extrusionOk="0" h="454" w="401">
                      <a:moveTo>
                        <a:pt x="401" y="454"/>
                      </a:moveTo>
                      <a:cubicBezTo>
                        <a:pt x="401" y="454"/>
                        <a:pt x="98" y="484"/>
                        <a:pt x="0" y="0"/>
                      </a:cubicBezTo>
                      <a:cubicBezTo>
                        <a:pt x="0" y="0"/>
                        <a:pt x="326" y="118"/>
                        <a:pt x="401" y="45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17" name="Google Shape;1517;p5"/>
                <p:cNvSpPr/>
                <p:nvPr/>
              </p:nvSpPr>
              <p:spPr>
                <a:xfrm>
                  <a:off x="6114018" y="4569924"/>
                  <a:ext cx="130947" cy="148249"/>
                </a:xfrm>
                <a:custGeom>
                  <a:rect b="b" l="l" r="r" t="t"/>
                  <a:pathLst>
                    <a:path extrusionOk="0" h="454" w="401">
                      <a:moveTo>
                        <a:pt x="10" y="43"/>
                      </a:moveTo>
                      <a:cubicBezTo>
                        <a:pt x="92" y="82"/>
                        <a:pt x="300" y="203"/>
                        <a:pt x="369" y="453"/>
                      </a:cubicBezTo>
                      <a:cubicBezTo>
                        <a:pt x="389" y="455"/>
                        <a:pt x="401" y="454"/>
                        <a:pt x="401" y="454"/>
                      </a:cubicBezTo>
                      <a:cubicBezTo>
                        <a:pt x="326" y="118"/>
                        <a:pt x="0" y="0"/>
                        <a:pt x="0" y="0"/>
                      </a:cubicBezTo>
                      <a:cubicBezTo>
                        <a:pt x="3" y="14"/>
                        <a:pt x="7" y="29"/>
                        <a:pt x="10" y="4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8" name="Google Shape;1518;p5"/>
                <p:cNvSpPr/>
                <p:nvPr/>
              </p:nvSpPr>
              <p:spPr>
                <a:xfrm>
                  <a:off x="6329215" y="4502330"/>
                  <a:ext cx="142049" cy="274294"/>
                </a:xfrm>
                <a:custGeom>
                  <a:rect b="b" l="l" r="r" t="t"/>
                  <a:pathLst>
                    <a:path extrusionOk="0" h="840" w="435">
                      <a:moveTo>
                        <a:pt x="434" y="840"/>
                      </a:moveTo>
                      <a:cubicBezTo>
                        <a:pt x="434" y="840"/>
                        <a:pt x="-46" y="766"/>
                        <a:pt x="3" y="0"/>
                      </a:cubicBezTo>
                      <a:cubicBezTo>
                        <a:pt x="3" y="0"/>
                        <a:pt x="456" y="305"/>
                        <a:pt x="434" y="84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19" name="Google Shape;1519;p5"/>
                <p:cNvSpPr/>
                <p:nvPr/>
              </p:nvSpPr>
              <p:spPr>
                <a:xfrm>
                  <a:off x="6329215" y="4502330"/>
                  <a:ext cx="142049" cy="274294"/>
                </a:xfrm>
                <a:custGeom>
                  <a:rect b="b" l="l" r="r" t="t"/>
                  <a:pathLst>
                    <a:path extrusionOk="0" h="840" w="435">
                      <a:moveTo>
                        <a:pt x="0" y="69"/>
                      </a:moveTo>
                      <a:cubicBezTo>
                        <a:pt x="111" y="160"/>
                        <a:pt x="381" y="424"/>
                        <a:pt x="385" y="826"/>
                      </a:cubicBezTo>
                      <a:cubicBezTo>
                        <a:pt x="415" y="837"/>
                        <a:pt x="434" y="840"/>
                        <a:pt x="434" y="840"/>
                      </a:cubicBezTo>
                      <a:cubicBezTo>
                        <a:pt x="456" y="305"/>
                        <a:pt x="3" y="0"/>
                        <a:pt x="3" y="0"/>
                      </a:cubicBezTo>
                      <a:cubicBezTo>
                        <a:pt x="1" y="24"/>
                        <a:pt x="0" y="47"/>
                        <a:pt x="0" y="69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20" name="Google Shape;1520;p5"/>
              <p:cNvGrpSpPr/>
              <p:nvPr/>
            </p:nvGrpSpPr>
            <p:grpSpPr>
              <a:xfrm>
                <a:off x="5937354" y="3832597"/>
                <a:ext cx="930669" cy="1025662"/>
                <a:chOff x="7461354" y="3832597"/>
                <a:chExt cx="930669" cy="1025662"/>
              </a:xfrm>
            </p:grpSpPr>
            <p:sp>
              <p:nvSpPr>
                <p:cNvPr id="1521" name="Google Shape;1521;p5"/>
                <p:cNvSpPr/>
                <p:nvPr/>
              </p:nvSpPr>
              <p:spPr>
                <a:xfrm>
                  <a:off x="7549849" y="3832597"/>
                  <a:ext cx="499621" cy="413400"/>
                </a:xfrm>
                <a:custGeom>
                  <a:rect b="b" l="l" r="r" t="t"/>
                  <a:pathLst>
                    <a:path extrusionOk="0" h="1266" w="1530">
                      <a:moveTo>
                        <a:pt x="1365" y="43"/>
                      </a:moveTo>
                      <a:cubicBezTo>
                        <a:pt x="960" y="-124"/>
                        <a:pt x="962" y="239"/>
                        <a:pt x="711" y="340"/>
                      </a:cubicBezTo>
                      <a:cubicBezTo>
                        <a:pt x="457" y="432"/>
                        <a:pt x="216" y="161"/>
                        <a:pt x="27" y="555"/>
                      </a:cubicBezTo>
                      <a:cubicBezTo>
                        <a:pt x="-173" y="972"/>
                        <a:pt x="815" y="1266"/>
                        <a:pt x="815" y="1266"/>
                      </a:cubicBezTo>
                      <a:lnTo>
                        <a:pt x="1025" y="1158"/>
                      </a:lnTo>
                      <a:lnTo>
                        <a:pt x="1253" y="1098"/>
                      </a:lnTo>
                      <a:cubicBezTo>
                        <a:pt x="1253" y="1098"/>
                        <a:pt x="1792" y="220"/>
                        <a:pt x="1365" y="4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5"/>
                <p:cNvSpPr/>
                <p:nvPr/>
              </p:nvSpPr>
              <p:spPr>
                <a:xfrm>
                  <a:off x="7628548" y="3922069"/>
                  <a:ext cx="383370" cy="317397"/>
                </a:xfrm>
                <a:custGeom>
                  <a:rect b="b" l="l" r="r" t="t"/>
                  <a:pathLst>
                    <a:path extrusionOk="0" h="972" w="1174">
                      <a:moveTo>
                        <a:pt x="1047" y="33"/>
                      </a:moveTo>
                      <a:cubicBezTo>
                        <a:pt x="736" y="-95"/>
                        <a:pt x="738" y="184"/>
                        <a:pt x="545" y="261"/>
                      </a:cubicBezTo>
                      <a:cubicBezTo>
                        <a:pt x="350" y="332"/>
                        <a:pt x="165" y="124"/>
                        <a:pt x="20" y="427"/>
                      </a:cubicBezTo>
                      <a:cubicBezTo>
                        <a:pt x="-134" y="747"/>
                        <a:pt x="625" y="972"/>
                        <a:pt x="625" y="972"/>
                      </a:cubicBezTo>
                      <a:lnTo>
                        <a:pt x="786" y="889"/>
                      </a:lnTo>
                      <a:lnTo>
                        <a:pt x="961" y="843"/>
                      </a:lnTo>
                      <a:cubicBezTo>
                        <a:pt x="961" y="843"/>
                        <a:pt x="1375" y="169"/>
                        <a:pt x="1047" y="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5"/>
                <p:cNvSpPr/>
                <p:nvPr/>
              </p:nvSpPr>
              <p:spPr>
                <a:xfrm>
                  <a:off x="7461354" y="4085012"/>
                  <a:ext cx="349082" cy="520831"/>
                </a:xfrm>
                <a:custGeom>
                  <a:rect b="b" l="l" r="r" t="t"/>
                  <a:pathLst>
                    <a:path extrusionOk="0" h="1595" w="1069">
                      <a:moveTo>
                        <a:pt x="124" y="81"/>
                      </a:moveTo>
                      <a:cubicBezTo>
                        <a:pt x="-176" y="399"/>
                        <a:pt x="163" y="527"/>
                        <a:pt x="168" y="797"/>
                      </a:cubicBezTo>
                      <a:cubicBezTo>
                        <a:pt x="163" y="1067"/>
                        <a:pt x="-176" y="1196"/>
                        <a:pt x="124" y="1514"/>
                      </a:cubicBezTo>
                      <a:cubicBezTo>
                        <a:pt x="442" y="1850"/>
                        <a:pt x="1069" y="1032"/>
                        <a:pt x="1069" y="1032"/>
                      </a:cubicBezTo>
                      <a:lnTo>
                        <a:pt x="1044" y="797"/>
                      </a:lnTo>
                      <a:lnTo>
                        <a:pt x="1069" y="563"/>
                      </a:lnTo>
                      <a:cubicBezTo>
                        <a:pt x="1069" y="563"/>
                        <a:pt x="442" y="-255"/>
                        <a:pt x="124" y="8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4" name="Google Shape;1524;p5"/>
                <p:cNvSpPr/>
                <p:nvPr/>
              </p:nvSpPr>
              <p:spPr>
                <a:xfrm>
                  <a:off x="7542665" y="4145422"/>
                  <a:ext cx="267771" cy="399685"/>
                </a:xfrm>
                <a:custGeom>
                  <a:rect b="b" l="l" r="r" t="t"/>
                  <a:pathLst>
                    <a:path extrusionOk="0" h="1224" w="820">
                      <a:moveTo>
                        <a:pt x="95" y="62"/>
                      </a:moveTo>
                      <a:cubicBezTo>
                        <a:pt x="-136" y="306"/>
                        <a:pt x="124" y="405"/>
                        <a:pt x="128" y="612"/>
                      </a:cubicBezTo>
                      <a:cubicBezTo>
                        <a:pt x="124" y="820"/>
                        <a:pt x="-136" y="918"/>
                        <a:pt x="95" y="1162"/>
                      </a:cubicBezTo>
                      <a:cubicBezTo>
                        <a:pt x="339" y="1420"/>
                        <a:pt x="820" y="792"/>
                        <a:pt x="820" y="792"/>
                      </a:cubicBezTo>
                      <a:lnTo>
                        <a:pt x="801" y="612"/>
                      </a:lnTo>
                      <a:lnTo>
                        <a:pt x="820" y="432"/>
                      </a:lnTo>
                      <a:cubicBezTo>
                        <a:pt x="820" y="432"/>
                        <a:pt x="339" y="-196"/>
                        <a:pt x="95" y="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25" name="Google Shape;1525;p5"/>
                <p:cNvSpPr/>
                <p:nvPr/>
              </p:nvSpPr>
              <p:spPr>
                <a:xfrm>
                  <a:off x="7620057" y="4236527"/>
                  <a:ext cx="196583" cy="238701"/>
                </a:xfrm>
                <a:custGeom>
                  <a:rect b="b" l="l" r="r" t="t"/>
                  <a:pathLst>
                    <a:path extrusionOk="0" h="731" w="602">
                      <a:moveTo>
                        <a:pt x="586" y="464"/>
                      </a:moveTo>
                      <a:cubicBezTo>
                        <a:pt x="586" y="464"/>
                        <a:pt x="218" y="754"/>
                        <a:pt x="179" y="729"/>
                      </a:cubicBezTo>
                      <a:cubicBezTo>
                        <a:pt x="140" y="703"/>
                        <a:pt x="478" y="443"/>
                        <a:pt x="478" y="443"/>
                      </a:cubicBezTo>
                      <a:cubicBezTo>
                        <a:pt x="478" y="443"/>
                        <a:pt x="114" y="606"/>
                        <a:pt x="68" y="566"/>
                      </a:cubicBezTo>
                      <a:cubicBezTo>
                        <a:pt x="21" y="527"/>
                        <a:pt x="409" y="349"/>
                        <a:pt x="409" y="349"/>
                      </a:cubicBezTo>
                      <a:cubicBezTo>
                        <a:pt x="409" y="349"/>
                        <a:pt x="9" y="402"/>
                        <a:pt x="0" y="337"/>
                      </a:cubicBezTo>
                      <a:cubicBezTo>
                        <a:pt x="-9" y="273"/>
                        <a:pt x="457" y="306"/>
                        <a:pt x="457" y="306"/>
                      </a:cubicBezTo>
                      <a:cubicBezTo>
                        <a:pt x="457" y="306"/>
                        <a:pt x="78" y="182"/>
                        <a:pt x="116" y="121"/>
                      </a:cubicBezTo>
                      <a:cubicBezTo>
                        <a:pt x="155" y="60"/>
                        <a:pt x="519" y="252"/>
                        <a:pt x="519" y="252"/>
                      </a:cubicBezTo>
                      <a:cubicBezTo>
                        <a:pt x="519" y="252"/>
                        <a:pt x="224" y="39"/>
                        <a:pt x="293" y="4"/>
                      </a:cubicBezTo>
                      <a:cubicBezTo>
                        <a:pt x="361" y="-32"/>
                        <a:pt x="602" y="200"/>
                        <a:pt x="602" y="200"/>
                      </a:cubicBezTo>
                      <a:lnTo>
                        <a:pt x="586" y="46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6" name="Google Shape;1526;p5"/>
                <p:cNvSpPr/>
                <p:nvPr/>
              </p:nvSpPr>
              <p:spPr>
                <a:xfrm>
                  <a:off x="7719656" y="4040603"/>
                  <a:ext cx="239361" cy="193965"/>
                </a:xfrm>
                <a:custGeom>
                  <a:rect b="b" l="l" r="r" t="t"/>
                  <a:pathLst>
                    <a:path extrusionOk="0" h="594" w="733">
                      <a:moveTo>
                        <a:pt x="392" y="594"/>
                      </a:moveTo>
                      <a:cubicBezTo>
                        <a:pt x="392" y="594"/>
                        <a:pt x="-10" y="354"/>
                        <a:pt x="0" y="309"/>
                      </a:cubicBezTo>
                      <a:cubicBezTo>
                        <a:pt x="10" y="263"/>
                        <a:pt x="374" y="486"/>
                        <a:pt x="374" y="486"/>
                      </a:cubicBezTo>
                      <a:cubicBezTo>
                        <a:pt x="374" y="486"/>
                        <a:pt x="91" y="204"/>
                        <a:pt x="112" y="146"/>
                      </a:cubicBezTo>
                      <a:cubicBezTo>
                        <a:pt x="132" y="88"/>
                        <a:pt x="437" y="388"/>
                        <a:pt x="437" y="388"/>
                      </a:cubicBezTo>
                      <a:cubicBezTo>
                        <a:pt x="437" y="388"/>
                        <a:pt x="244" y="33"/>
                        <a:pt x="301" y="1"/>
                      </a:cubicBezTo>
                      <a:cubicBezTo>
                        <a:pt x="358" y="-30"/>
                        <a:pt x="494" y="417"/>
                        <a:pt x="494" y="417"/>
                      </a:cubicBezTo>
                      <a:cubicBezTo>
                        <a:pt x="494" y="417"/>
                        <a:pt x="474" y="18"/>
                        <a:pt x="545" y="33"/>
                      </a:cubicBezTo>
                      <a:cubicBezTo>
                        <a:pt x="615" y="47"/>
                        <a:pt x="567" y="455"/>
                        <a:pt x="567" y="455"/>
                      </a:cubicBezTo>
                      <a:cubicBezTo>
                        <a:pt x="567" y="455"/>
                        <a:pt x="660" y="104"/>
                        <a:pt x="718" y="155"/>
                      </a:cubicBezTo>
                      <a:cubicBezTo>
                        <a:pt x="776" y="207"/>
                        <a:pt x="645" y="515"/>
                        <a:pt x="645" y="515"/>
                      </a:cubicBezTo>
                      <a:lnTo>
                        <a:pt x="392" y="59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27" name="Google Shape;1527;p5"/>
                <p:cNvSpPr/>
                <p:nvPr/>
              </p:nvSpPr>
              <p:spPr>
                <a:xfrm>
                  <a:off x="7959671" y="3910314"/>
                  <a:ext cx="432352" cy="469891"/>
                </a:xfrm>
                <a:custGeom>
                  <a:rect b="b" l="l" r="r" t="t"/>
                  <a:pathLst>
                    <a:path extrusionOk="0" h="1439" w="1324">
                      <a:moveTo>
                        <a:pt x="1314" y="1197"/>
                      </a:moveTo>
                      <a:cubicBezTo>
                        <a:pt x="1387" y="765"/>
                        <a:pt x="1033" y="848"/>
                        <a:pt x="879" y="626"/>
                      </a:cubicBezTo>
                      <a:cubicBezTo>
                        <a:pt x="732" y="399"/>
                        <a:pt x="942" y="103"/>
                        <a:pt x="516" y="7"/>
                      </a:cubicBezTo>
                      <a:cubicBezTo>
                        <a:pt x="65" y="-95"/>
                        <a:pt x="0" y="934"/>
                        <a:pt x="0" y="934"/>
                      </a:cubicBezTo>
                      <a:lnTo>
                        <a:pt x="152" y="1114"/>
                      </a:lnTo>
                      <a:lnTo>
                        <a:pt x="261" y="1323"/>
                      </a:lnTo>
                      <a:cubicBezTo>
                        <a:pt x="261" y="1323"/>
                        <a:pt x="1238" y="1653"/>
                        <a:pt x="1314" y="119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8" name="Google Shape;1528;p5"/>
                <p:cNvSpPr/>
                <p:nvPr/>
              </p:nvSpPr>
              <p:spPr>
                <a:xfrm>
                  <a:off x="7969467" y="3996194"/>
                  <a:ext cx="332101" cy="360500"/>
                </a:xfrm>
                <a:custGeom>
                  <a:rect b="b" l="l" r="r" t="t"/>
                  <a:pathLst>
                    <a:path extrusionOk="0" h="1104" w="1017">
                      <a:moveTo>
                        <a:pt x="1009" y="918"/>
                      </a:moveTo>
                      <a:cubicBezTo>
                        <a:pt x="1065" y="587"/>
                        <a:pt x="794" y="650"/>
                        <a:pt x="675" y="480"/>
                      </a:cubicBezTo>
                      <a:cubicBezTo>
                        <a:pt x="563" y="306"/>
                        <a:pt x="724" y="78"/>
                        <a:pt x="396" y="5"/>
                      </a:cubicBezTo>
                      <a:cubicBezTo>
                        <a:pt x="50" y="-73"/>
                        <a:pt x="0" y="716"/>
                        <a:pt x="0" y="716"/>
                      </a:cubicBezTo>
                      <a:lnTo>
                        <a:pt x="117" y="855"/>
                      </a:lnTo>
                      <a:lnTo>
                        <a:pt x="201" y="1015"/>
                      </a:lnTo>
                      <a:cubicBezTo>
                        <a:pt x="201" y="1015"/>
                        <a:pt x="951" y="1268"/>
                        <a:pt x="1009" y="91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29" name="Google Shape;1529;p5"/>
                <p:cNvSpPr/>
                <p:nvPr/>
              </p:nvSpPr>
              <p:spPr>
                <a:xfrm>
                  <a:off x="7977631" y="4098074"/>
                  <a:ext cx="189726" cy="227925"/>
                </a:xfrm>
                <a:custGeom>
                  <a:rect b="b" l="l" r="r" t="t"/>
                  <a:pathLst>
                    <a:path extrusionOk="0" h="698" w="581">
                      <a:moveTo>
                        <a:pt x="0" y="446"/>
                      </a:moveTo>
                      <a:cubicBezTo>
                        <a:pt x="0" y="446"/>
                        <a:pt x="144" y="0"/>
                        <a:pt x="191" y="0"/>
                      </a:cubicBezTo>
                      <a:cubicBezTo>
                        <a:pt x="237" y="0"/>
                        <a:pt x="102" y="404"/>
                        <a:pt x="102" y="404"/>
                      </a:cubicBezTo>
                      <a:cubicBezTo>
                        <a:pt x="102" y="404"/>
                        <a:pt x="313" y="66"/>
                        <a:pt x="374" y="72"/>
                      </a:cubicBezTo>
                      <a:cubicBezTo>
                        <a:pt x="435" y="79"/>
                        <a:pt x="211" y="444"/>
                        <a:pt x="211" y="444"/>
                      </a:cubicBezTo>
                      <a:cubicBezTo>
                        <a:pt x="211" y="444"/>
                        <a:pt x="514" y="176"/>
                        <a:pt x="558" y="225"/>
                      </a:cubicBezTo>
                      <a:cubicBezTo>
                        <a:pt x="601" y="274"/>
                        <a:pt x="195" y="505"/>
                        <a:pt x="195" y="505"/>
                      </a:cubicBezTo>
                      <a:cubicBezTo>
                        <a:pt x="195" y="505"/>
                        <a:pt x="580" y="397"/>
                        <a:pt x="581" y="469"/>
                      </a:cubicBezTo>
                      <a:cubicBezTo>
                        <a:pt x="583" y="541"/>
                        <a:pt x="174" y="585"/>
                        <a:pt x="174" y="585"/>
                      </a:cubicBezTo>
                      <a:cubicBezTo>
                        <a:pt x="174" y="585"/>
                        <a:pt x="538" y="597"/>
                        <a:pt x="501" y="665"/>
                      </a:cubicBezTo>
                      <a:cubicBezTo>
                        <a:pt x="463" y="733"/>
                        <a:pt x="134" y="675"/>
                        <a:pt x="134" y="675"/>
                      </a:cubicBezTo>
                      <a:lnTo>
                        <a:pt x="0" y="44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30" name="Google Shape;1530;p5"/>
                <p:cNvSpPr/>
                <p:nvPr/>
              </p:nvSpPr>
              <p:spPr>
                <a:xfrm>
                  <a:off x="7549849" y="4444859"/>
                  <a:ext cx="499621" cy="413400"/>
                </a:xfrm>
                <a:custGeom>
                  <a:rect b="b" l="l" r="r" t="t"/>
                  <a:pathLst>
                    <a:path extrusionOk="0" h="1266" w="1530">
                      <a:moveTo>
                        <a:pt x="1365" y="1223"/>
                      </a:moveTo>
                      <a:cubicBezTo>
                        <a:pt x="960" y="1390"/>
                        <a:pt x="962" y="1027"/>
                        <a:pt x="711" y="926"/>
                      </a:cubicBezTo>
                      <a:cubicBezTo>
                        <a:pt x="457" y="834"/>
                        <a:pt x="216" y="1105"/>
                        <a:pt x="27" y="710"/>
                      </a:cubicBezTo>
                      <a:cubicBezTo>
                        <a:pt x="-173" y="293"/>
                        <a:pt x="815" y="0"/>
                        <a:pt x="815" y="0"/>
                      </a:cubicBezTo>
                      <a:lnTo>
                        <a:pt x="1025" y="108"/>
                      </a:lnTo>
                      <a:lnTo>
                        <a:pt x="1253" y="168"/>
                      </a:lnTo>
                      <a:cubicBezTo>
                        <a:pt x="1253" y="168"/>
                        <a:pt x="1792" y="1046"/>
                        <a:pt x="1365" y="12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1" name="Google Shape;1531;p5"/>
                <p:cNvSpPr/>
                <p:nvPr/>
              </p:nvSpPr>
              <p:spPr>
                <a:xfrm>
                  <a:off x="7628548" y="4451390"/>
                  <a:ext cx="383370" cy="317397"/>
                </a:xfrm>
                <a:custGeom>
                  <a:rect b="b" l="l" r="r" t="t"/>
                  <a:pathLst>
                    <a:path extrusionOk="0" h="972" w="1174">
                      <a:moveTo>
                        <a:pt x="1047" y="938"/>
                      </a:moveTo>
                      <a:cubicBezTo>
                        <a:pt x="736" y="1067"/>
                        <a:pt x="738" y="788"/>
                        <a:pt x="545" y="710"/>
                      </a:cubicBezTo>
                      <a:cubicBezTo>
                        <a:pt x="350" y="640"/>
                        <a:pt x="165" y="848"/>
                        <a:pt x="20" y="545"/>
                      </a:cubicBezTo>
                      <a:cubicBezTo>
                        <a:pt x="-134" y="225"/>
                        <a:pt x="625" y="0"/>
                        <a:pt x="625" y="0"/>
                      </a:cubicBezTo>
                      <a:lnTo>
                        <a:pt x="786" y="82"/>
                      </a:lnTo>
                      <a:lnTo>
                        <a:pt x="961" y="128"/>
                      </a:lnTo>
                      <a:cubicBezTo>
                        <a:pt x="961" y="128"/>
                        <a:pt x="1375" y="803"/>
                        <a:pt x="1047" y="93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32" name="Google Shape;1532;p5"/>
                <p:cNvSpPr/>
                <p:nvPr/>
              </p:nvSpPr>
              <p:spPr>
                <a:xfrm>
                  <a:off x="7719656" y="4456288"/>
                  <a:ext cx="239361" cy="193965"/>
                </a:xfrm>
                <a:custGeom>
                  <a:rect b="b" l="l" r="r" t="t"/>
                  <a:pathLst>
                    <a:path extrusionOk="0" h="594" w="733">
                      <a:moveTo>
                        <a:pt x="392" y="0"/>
                      </a:moveTo>
                      <a:cubicBezTo>
                        <a:pt x="392" y="0"/>
                        <a:pt x="-10" y="240"/>
                        <a:pt x="0" y="285"/>
                      </a:cubicBezTo>
                      <a:cubicBezTo>
                        <a:pt x="10" y="330"/>
                        <a:pt x="374" y="108"/>
                        <a:pt x="374" y="108"/>
                      </a:cubicBezTo>
                      <a:cubicBezTo>
                        <a:pt x="374" y="108"/>
                        <a:pt x="91" y="389"/>
                        <a:pt x="112" y="447"/>
                      </a:cubicBezTo>
                      <a:cubicBezTo>
                        <a:pt x="132" y="505"/>
                        <a:pt x="437" y="206"/>
                        <a:pt x="437" y="206"/>
                      </a:cubicBezTo>
                      <a:cubicBezTo>
                        <a:pt x="437" y="206"/>
                        <a:pt x="244" y="561"/>
                        <a:pt x="301" y="592"/>
                      </a:cubicBezTo>
                      <a:cubicBezTo>
                        <a:pt x="358" y="624"/>
                        <a:pt x="494" y="176"/>
                        <a:pt x="494" y="176"/>
                      </a:cubicBezTo>
                      <a:cubicBezTo>
                        <a:pt x="494" y="176"/>
                        <a:pt x="474" y="575"/>
                        <a:pt x="545" y="561"/>
                      </a:cubicBezTo>
                      <a:cubicBezTo>
                        <a:pt x="615" y="546"/>
                        <a:pt x="567" y="138"/>
                        <a:pt x="567" y="138"/>
                      </a:cubicBezTo>
                      <a:cubicBezTo>
                        <a:pt x="567" y="138"/>
                        <a:pt x="660" y="490"/>
                        <a:pt x="718" y="438"/>
                      </a:cubicBezTo>
                      <a:cubicBezTo>
                        <a:pt x="776" y="387"/>
                        <a:pt x="645" y="79"/>
                        <a:pt x="645" y="79"/>
                      </a:cubicBez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33" name="Google Shape;1533;p5"/>
                <p:cNvSpPr/>
                <p:nvPr/>
              </p:nvSpPr>
              <p:spPr>
                <a:xfrm>
                  <a:off x="7959671" y="4310651"/>
                  <a:ext cx="432352" cy="469891"/>
                </a:xfrm>
                <a:custGeom>
                  <a:rect b="b" l="l" r="r" t="t"/>
                  <a:pathLst>
                    <a:path extrusionOk="0" h="1439" w="1324">
                      <a:moveTo>
                        <a:pt x="1314" y="242"/>
                      </a:moveTo>
                      <a:cubicBezTo>
                        <a:pt x="1387" y="673"/>
                        <a:pt x="1033" y="591"/>
                        <a:pt x="879" y="812"/>
                      </a:cubicBezTo>
                      <a:cubicBezTo>
                        <a:pt x="732" y="1039"/>
                        <a:pt x="942" y="1335"/>
                        <a:pt x="516" y="1432"/>
                      </a:cubicBezTo>
                      <a:cubicBezTo>
                        <a:pt x="65" y="1533"/>
                        <a:pt x="0" y="505"/>
                        <a:pt x="0" y="505"/>
                      </a:cubicBezTo>
                      <a:lnTo>
                        <a:pt x="152" y="324"/>
                      </a:lnTo>
                      <a:lnTo>
                        <a:pt x="261" y="115"/>
                      </a:lnTo>
                      <a:cubicBezTo>
                        <a:pt x="261" y="115"/>
                        <a:pt x="1238" y="-214"/>
                        <a:pt x="1314" y="24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4" name="Google Shape;1534;p5"/>
                <p:cNvSpPr/>
                <p:nvPr/>
              </p:nvSpPr>
              <p:spPr>
                <a:xfrm>
                  <a:off x="7969467" y="4334162"/>
                  <a:ext cx="332101" cy="360827"/>
                </a:xfrm>
                <a:custGeom>
                  <a:rect b="b" l="l" r="r" t="t"/>
                  <a:pathLst>
                    <a:path extrusionOk="0" h="1105" w="1017">
                      <a:moveTo>
                        <a:pt x="1009" y="186"/>
                      </a:moveTo>
                      <a:cubicBezTo>
                        <a:pt x="1065" y="517"/>
                        <a:pt x="794" y="454"/>
                        <a:pt x="675" y="624"/>
                      </a:cubicBezTo>
                      <a:cubicBezTo>
                        <a:pt x="563" y="798"/>
                        <a:pt x="724" y="1025"/>
                        <a:pt x="396" y="1099"/>
                      </a:cubicBezTo>
                      <a:cubicBezTo>
                        <a:pt x="50" y="1177"/>
                        <a:pt x="0" y="387"/>
                        <a:pt x="0" y="387"/>
                      </a:cubicBezTo>
                      <a:lnTo>
                        <a:pt x="117" y="249"/>
                      </a:lnTo>
                      <a:lnTo>
                        <a:pt x="201" y="88"/>
                      </a:lnTo>
                      <a:cubicBezTo>
                        <a:pt x="201" y="88"/>
                        <a:pt x="951" y="-164"/>
                        <a:pt x="1009" y="18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35" name="Google Shape;1535;p5"/>
                <p:cNvSpPr/>
                <p:nvPr/>
              </p:nvSpPr>
              <p:spPr>
                <a:xfrm>
                  <a:off x="7977631" y="4364530"/>
                  <a:ext cx="189726" cy="228251"/>
                </a:xfrm>
                <a:custGeom>
                  <a:rect b="b" l="l" r="r" t="t"/>
                  <a:pathLst>
                    <a:path extrusionOk="0" h="699" w="581">
                      <a:moveTo>
                        <a:pt x="0" y="252"/>
                      </a:moveTo>
                      <a:cubicBezTo>
                        <a:pt x="0" y="252"/>
                        <a:pt x="144" y="698"/>
                        <a:pt x="191" y="699"/>
                      </a:cubicBezTo>
                      <a:cubicBezTo>
                        <a:pt x="237" y="699"/>
                        <a:pt x="102" y="295"/>
                        <a:pt x="102" y="295"/>
                      </a:cubicBezTo>
                      <a:cubicBezTo>
                        <a:pt x="102" y="295"/>
                        <a:pt x="313" y="633"/>
                        <a:pt x="374" y="626"/>
                      </a:cubicBezTo>
                      <a:cubicBezTo>
                        <a:pt x="435" y="619"/>
                        <a:pt x="211" y="255"/>
                        <a:pt x="211" y="255"/>
                      </a:cubicBezTo>
                      <a:cubicBezTo>
                        <a:pt x="211" y="255"/>
                        <a:pt x="514" y="522"/>
                        <a:pt x="558" y="474"/>
                      </a:cubicBezTo>
                      <a:cubicBezTo>
                        <a:pt x="601" y="425"/>
                        <a:pt x="195" y="193"/>
                        <a:pt x="195" y="193"/>
                      </a:cubicBezTo>
                      <a:cubicBezTo>
                        <a:pt x="195" y="193"/>
                        <a:pt x="580" y="302"/>
                        <a:pt x="581" y="229"/>
                      </a:cubicBezTo>
                      <a:cubicBezTo>
                        <a:pt x="583" y="157"/>
                        <a:pt x="174" y="113"/>
                        <a:pt x="174" y="113"/>
                      </a:cubicBezTo>
                      <a:cubicBezTo>
                        <a:pt x="174" y="113"/>
                        <a:pt x="538" y="101"/>
                        <a:pt x="501" y="33"/>
                      </a:cubicBezTo>
                      <a:cubicBezTo>
                        <a:pt x="463" y="-35"/>
                        <a:pt x="134" y="24"/>
                        <a:pt x="134" y="24"/>
                      </a:cubicBez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36" name="Google Shape;1536;p5"/>
                <p:cNvSpPr/>
                <p:nvPr/>
              </p:nvSpPr>
              <p:spPr>
                <a:xfrm>
                  <a:off x="7750025" y="4175137"/>
                  <a:ext cx="339939" cy="340255"/>
                </a:xfrm>
                <a:custGeom>
                  <a:rect b="b" l="l" r="r" t="t"/>
                  <a:pathLst>
                    <a:path extrusionOk="0" h="1042" w="1041">
                      <a:moveTo>
                        <a:pt x="524" y="0"/>
                      </a:moveTo>
                      <a:cubicBezTo>
                        <a:pt x="811" y="2"/>
                        <a:pt x="1043" y="237"/>
                        <a:pt x="1041" y="524"/>
                      </a:cubicBezTo>
                      <a:cubicBezTo>
                        <a:pt x="1040" y="812"/>
                        <a:pt x="805" y="1044"/>
                        <a:pt x="517" y="1042"/>
                      </a:cubicBezTo>
                      <a:cubicBezTo>
                        <a:pt x="230" y="1040"/>
                        <a:pt x="-2" y="806"/>
                        <a:pt x="0" y="518"/>
                      </a:cubicBezTo>
                      <a:cubicBezTo>
                        <a:pt x="1" y="230"/>
                        <a:pt x="236" y="-1"/>
                        <a:pt x="52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7" name="Google Shape;1537;p5"/>
                <p:cNvSpPr/>
                <p:nvPr/>
              </p:nvSpPr>
              <p:spPr>
                <a:xfrm>
                  <a:off x="7817947" y="4428206"/>
                  <a:ext cx="27430" cy="27429"/>
                </a:xfrm>
                <a:custGeom>
                  <a:rect b="b" l="l" r="r" t="t"/>
                  <a:pathLst>
                    <a:path extrusionOk="0" h="84" w="84">
                      <a:moveTo>
                        <a:pt x="42" y="0"/>
                      </a:moveTo>
                      <a:cubicBezTo>
                        <a:pt x="65" y="0"/>
                        <a:pt x="84" y="19"/>
                        <a:pt x="84" y="42"/>
                      </a:cubicBezTo>
                      <a:cubicBezTo>
                        <a:pt x="83" y="66"/>
                        <a:pt x="65" y="84"/>
                        <a:pt x="41" y="84"/>
                      </a:cubicBezTo>
                      <a:cubicBezTo>
                        <a:pt x="18" y="84"/>
                        <a:pt x="0" y="65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8" name="Google Shape;1538;p5"/>
                <p:cNvSpPr/>
                <p:nvPr/>
              </p:nvSpPr>
              <p:spPr>
                <a:xfrm>
                  <a:off x="7790844" y="4356367"/>
                  <a:ext cx="35594" cy="35919"/>
                </a:xfrm>
                <a:custGeom>
                  <a:rect b="b" l="l" r="r" t="t"/>
                  <a:pathLst>
                    <a:path extrusionOk="0" h="110" w="109">
                      <a:moveTo>
                        <a:pt x="55" y="0"/>
                      </a:moveTo>
                      <a:cubicBezTo>
                        <a:pt x="85" y="1"/>
                        <a:pt x="109" y="25"/>
                        <a:pt x="109" y="56"/>
                      </a:cubicBezTo>
                      <a:cubicBezTo>
                        <a:pt x="109" y="86"/>
                        <a:pt x="84" y="110"/>
                        <a:pt x="54" y="110"/>
                      </a:cubicBezTo>
                      <a:cubicBezTo>
                        <a:pt x="24" y="110"/>
                        <a:pt x="-1" y="85"/>
                        <a:pt x="0" y="55"/>
                      </a:cubicBezTo>
                      <a:cubicBezTo>
                        <a:pt x="0" y="25"/>
                        <a:pt x="24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39" name="Google Shape;1539;p5"/>
                <p:cNvSpPr/>
                <p:nvPr/>
              </p:nvSpPr>
              <p:spPr>
                <a:xfrm>
                  <a:off x="7859419" y="4374653"/>
                  <a:ext cx="35921" cy="35919"/>
                </a:xfrm>
                <a:custGeom>
                  <a:rect b="b" l="l" r="r" t="t"/>
                  <a:pathLst>
                    <a:path extrusionOk="0" h="110" w="110">
                      <a:moveTo>
                        <a:pt x="55" y="0"/>
                      </a:moveTo>
                      <a:cubicBezTo>
                        <a:pt x="85" y="1"/>
                        <a:pt x="110" y="25"/>
                        <a:pt x="110" y="56"/>
                      </a:cubicBezTo>
                      <a:cubicBezTo>
                        <a:pt x="109" y="86"/>
                        <a:pt x="86" y="110"/>
                        <a:pt x="55" y="110"/>
                      </a:cubicBezTo>
                      <a:cubicBezTo>
                        <a:pt x="25" y="110"/>
                        <a:pt x="0" y="85"/>
                        <a:pt x="0" y="55"/>
                      </a:cubicBezTo>
                      <a:cubicBezTo>
                        <a:pt x="0" y="25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40" name="Google Shape;1540;p5"/>
                <p:cNvSpPr/>
                <p:nvPr/>
              </p:nvSpPr>
              <p:spPr>
                <a:xfrm>
                  <a:off x="7876727" y="4449104"/>
                  <a:ext cx="35921" cy="35919"/>
                </a:xfrm>
                <a:custGeom>
                  <a:rect b="b" l="l" r="r" t="t"/>
                  <a:pathLst>
                    <a:path extrusionOk="0" h="110" w="110">
                      <a:moveTo>
                        <a:pt x="56" y="0"/>
                      </a:moveTo>
                      <a:cubicBezTo>
                        <a:pt x="86" y="0"/>
                        <a:pt x="110" y="25"/>
                        <a:pt x="110" y="55"/>
                      </a:cubicBezTo>
                      <a:cubicBezTo>
                        <a:pt x="110" y="86"/>
                        <a:pt x="85" y="110"/>
                        <a:pt x="55" y="110"/>
                      </a:cubicBezTo>
                      <a:cubicBezTo>
                        <a:pt x="25" y="110"/>
                        <a:pt x="0" y="85"/>
                        <a:pt x="0" y="55"/>
                      </a:cubicBezTo>
                      <a:cubicBezTo>
                        <a:pt x="1" y="24"/>
                        <a:pt x="25" y="0"/>
                        <a:pt x="5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1" name="Google Shape;1541;p5"/>
                <p:cNvSpPr/>
                <p:nvPr/>
              </p:nvSpPr>
              <p:spPr>
                <a:xfrm>
                  <a:off x="7846031" y="4319468"/>
                  <a:ext cx="27430" cy="27429"/>
                </a:xfrm>
                <a:custGeom>
                  <a:rect b="b" l="l" r="r" t="t"/>
                  <a:pathLst>
                    <a:path extrusionOk="0" h="84" w="84">
                      <a:moveTo>
                        <a:pt x="42" y="0"/>
                      </a:moveTo>
                      <a:cubicBezTo>
                        <a:pt x="66" y="0"/>
                        <a:pt x="84" y="19"/>
                        <a:pt x="84" y="42"/>
                      </a:cubicBezTo>
                      <a:cubicBezTo>
                        <a:pt x="84" y="65"/>
                        <a:pt x="65" y="84"/>
                        <a:pt x="42" y="84"/>
                      </a:cubicBezTo>
                      <a:cubicBezTo>
                        <a:pt x="19" y="84"/>
                        <a:pt x="0" y="65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42" name="Google Shape;1542;p5"/>
                <p:cNvSpPr/>
                <p:nvPr/>
              </p:nvSpPr>
              <p:spPr>
                <a:xfrm>
                  <a:off x="7788558" y="4282569"/>
                  <a:ext cx="35921" cy="35919"/>
                </a:xfrm>
                <a:custGeom>
                  <a:rect b="b" l="l" r="r" t="t"/>
                  <a:pathLst>
                    <a:path extrusionOk="0" h="110" w="110">
                      <a:moveTo>
                        <a:pt x="55" y="0"/>
                      </a:moveTo>
                      <a:cubicBezTo>
                        <a:pt x="86" y="0"/>
                        <a:pt x="110" y="25"/>
                        <a:pt x="110" y="55"/>
                      </a:cubicBezTo>
                      <a:cubicBezTo>
                        <a:pt x="110" y="85"/>
                        <a:pt x="86" y="111"/>
                        <a:pt x="55" y="110"/>
                      </a:cubicBezTo>
                      <a:cubicBezTo>
                        <a:pt x="25" y="110"/>
                        <a:pt x="0" y="85"/>
                        <a:pt x="0" y="54"/>
                      </a:cubicBezTo>
                      <a:cubicBezTo>
                        <a:pt x="0" y="24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43" name="Google Shape;1543;p5"/>
                <p:cNvSpPr/>
                <p:nvPr/>
              </p:nvSpPr>
              <p:spPr>
                <a:xfrm>
                  <a:off x="7930934" y="4385429"/>
                  <a:ext cx="35594" cy="35919"/>
                </a:xfrm>
                <a:custGeom>
                  <a:rect b="b" l="l" r="r" t="t"/>
                  <a:pathLst>
                    <a:path extrusionOk="0" h="110" w="109">
                      <a:moveTo>
                        <a:pt x="55" y="0"/>
                      </a:moveTo>
                      <a:cubicBezTo>
                        <a:pt x="85" y="0"/>
                        <a:pt x="109" y="25"/>
                        <a:pt x="109" y="55"/>
                      </a:cubicBezTo>
                      <a:cubicBezTo>
                        <a:pt x="109" y="86"/>
                        <a:pt x="84" y="110"/>
                        <a:pt x="54" y="110"/>
                      </a:cubicBezTo>
                      <a:cubicBezTo>
                        <a:pt x="24" y="110"/>
                        <a:pt x="-1" y="85"/>
                        <a:pt x="0" y="55"/>
                      </a:cubicBezTo>
                      <a:cubicBezTo>
                        <a:pt x="0" y="24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44" name="Google Shape;1544;p5"/>
                <p:cNvSpPr/>
                <p:nvPr/>
              </p:nvSpPr>
              <p:spPr>
                <a:xfrm>
                  <a:off x="7952487" y="4453676"/>
                  <a:ext cx="27430" cy="27429"/>
                </a:xfrm>
                <a:custGeom>
                  <a:rect b="b" l="l" r="r" t="t"/>
                  <a:pathLst>
                    <a:path extrusionOk="0" h="84" w="84">
                      <a:moveTo>
                        <a:pt x="42" y="0"/>
                      </a:moveTo>
                      <a:cubicBezTo>
                        <a:pt x="66" y="1"/>
                        <a:pt x="84" y="19"/>
                        <a:pt x="84" y="43"/>
                      </a:cubicBezTo>
                      <a:cubicBezTo>
                        <a:pt x="84" y="66"/>
                        <a:pt x="65" y="84"/>
                        <a:pt x="42" y="84"/>
                      </a:cubicBezTo>
                      <a:cubicBezTo>
                        <a:pt x="19" y="84"/>
                        <a:pt x="0" y="65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5" name="Google Shape;1545;p5"/>
                <p:cNvSpPr/>
                <p:nvPr/>
              </p:nvSpPr>
              <p:spPr>
                <a:xfrm>
                  <a:off x="8002122" y="4403715"/>
                  <a:ext cx="35921" cy="35919"/>
                </a:xfrm>
                <a:custGeom>
                  <a:rect b="b" l="l" r="r" t="t"/>
                  <a:pathLst>
                    <a:path extrusionOk="0" h="110" w="110">
                      <a:moveTo>
                        <a:pt x="55" y="0"/>
                      </a:moveTo>
                      <a:cubicBezTo>
                        <a:pt x="86" y="1"/>
                        <a:pt x="110" y="25"/>
                        <a:pt x="110" y="56"/>
                      </a:cubicBezTo>
                      <a:cubicBezTo>
                        <a:pt x="110" y="86"/>
                        <a:pt x="85" y="110"/>
                        <a:pt x="55" y="110"/>
                      </a:cubicBezTo>
                      <a:cubicBezTo>
                        <a:pt x="24" y="110"/>
                        <a:pt x="0" y="85"/>
                        <a:pt x="0" y="55"/>
                      </a:cubicBezTo>
                      <a:cubicBezTo>
                        <a:pt x="0" y="25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6" name="Google Shape;1546;p5"/>
                <p:cNvSpPr/>
                <p:nvPr/>
              </p:nvSpPr>
              <p:spPr>
                <a:xfrm>
                  <a:off x="7906443" y="4331550"/>
                  <a:ext cx="27104" cy="27429"/>
                </a:xfrm>
                <a:custGeom>
                  <a:rect b="b" l="l" r="r" t="t"/>
                  <a:pathLst>
                    <a:path extrusionOk="0" h="84" w="83">
                      <a:moveTo>
                        <a:pt x="42" y="0"/>
                      </a:moveTo>
                      <a:cubicBezTo>
                        <a:pt x="65" y="0"/>
                        <a:pt x="83" y="19"/>
                        <a:pt x="83" y="43"/>
                      </a:cubicBezTo>
                      <a:cubicBezTo>
                        <a:pt x="83" y="66"/>
                        <a:pt x="64" y="84"/>
                        <a:pt x="41" y="84"/>
                      </a:cubicBezTo>
                      <a:cubicBezTo>
                        <a:pt x="18" y="84"/>
                        <a:pt x="-1" y="65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47" name="Google Shape;1547;p5"/>
                <p:cNvSpPr/>
                <p:nvPr/>
              </p:nvSpPr>
              <p:spPr>
                <a:xfrm>
                  <a:off x="7980570" y="4330244"/>
                  <a:ext cx="27430" cy="27429"/>
                </a:xfrm>
                <a:custGeom>
                  <a:rect b="b" l="l" r="r" t="t"/>
                  <a:pathLst>
                    <a:path extrusionOk="0" h="84" w="84">
                      <a:moveTo>
                        <a:pt x="43" y="0"/>
                      </a:moveTo>
                      <a:cubicBezTo>
                        <a:pt x="66" y="0"/>
                        <a:pt x="84" y="19"/>
                        <a:pt x="84" y="42"/>
                      </a:cubicBezTo>
                      <a:cubicBezTo>
                        <a:pt x="84" y="65"/>
                        <a:pt x="65" y="84"/>
                        <a:pt x="42" y="84"/>
                      </a:cubicBezTo>
                      <a:cubicBezTo>
                        <a:pt x="19" y="84"/>
                        <a:pt x="0" y="65"/>
                        <a:pt x="0" y="42"/>
                      </a:cubicBezTo>
                      <a:cubicBezTo>
                        <a:pt x="0" y="19"/>
                        <a:pt x="19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8" name="Google Shape;1548;p5"/>
                <p:cNvSpPr/>
                <p:nvPr/>
              </p:nvSpPr>
              <p:spPr>
                <a:xfrm>
                  <a:off x="8038370" y="4334489"/>
                  <a:ext cx="27430" cy="27103"/>
                </a:xfrm>
                <a:custGeom>
                  <a:rect b="b" l="l" r="r" t="t"/>
                  <a:pathLst>
                    <a:path extrusionOk="0" h="83" w="84">
                      <a:moveTo>
                        <a:pt x="42" y="0"/>
                      </a:moveTo>
                      <a:cubicBezTo>
                        <a:pt x="65" y="0"/>
                        <a:pt x="84" y="19"/>
                        <a:pt x="84" y="42"/>
                      </a:cubicBezTo>
                      <a:cubicBezTo>
                        <a:pt x="84" y="65"/>
                        <a:pt x="65" y="84"/>
                        <a:pt x="42" y="83"/>
                      </a:cubicBezTo>
                      <a:cubicBezTo>
                        <a:pt x="19" y="83"/>
                        <a:pt x="0" y="64"/>
                        <a:pt x="0" y="41"/>
                      </a:cubicBezTo>
                      <a:cubicBezTo>
                        <a:pt x="0" y="18"/>
                        <a:pt x="19" y="-1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9" name="Google Shape;1549;p5"/>
                <p:cNvSpPr/>
                <p:nvPr/>
              </p:nvSpPr>
              <p:spPr>
                <a:xfrm>
                  <a:off x="8016817" y="4265915"/>
                  <a:ext cx="35594" cy="35919"/>
                </a:xfrm>
                <a:custGeom>
                  <a:rect b="b" l="l" r="r" t="t"/>
                  <a:pathLst>
                    <a:path extrusionOk="0" h="110" w="109">
                      <a:moveTo>
                        <a:pt x="55" y="0"/>
                      </a:moveTo>
                      <a:cubicBezTo>
                        <a:pt x="85" y="1"/>
                        <a:pt x="109" y="25"/>
                        <a:pt x="109" y="56"/>
                      </a:cubicBezTo>
                      <a:cubicBezTo>
                        <a:pt x="109" y="86"/>
                        <a:pt x="84" y="110"/>
                        <a:pt x="54" y="110"/>
                      </a:cubicBezTo>
                      <a:cubicBezTo>
                        <a:pt x="24" y="110"/>
                        <a:pt x="-1" y="85"/>
                        <a:pt x="0" y="55"/>
                      </a:cubicBezTo>
                      <a:cubicBezTo>
                        <a:pt x="0" y="25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0" name="Google Shape;1550;p5"/>
                <p:cNvSpPr/>
                <p:nvPr/>
              </p:nvSpPr>
              <p:spPr>
                <a:xfrm>
                  <a:off x="7945302" y="4269834"/>
                  <a:ext cx="35594" cy="35919"/>
                </a:xfrm>
                <a:custGeom>
                  <a:rect b="b" l="l" r="r" t="t"/>
                  <a:pathLst>
                    <a:path extrusionOk="0" h="110" w="109">
                      <a:moveTo>
                        <a:pt x="55" y="0"/>
                      </a:moveTo>
                      <a:cubicBezTo>
                        <a:pt x="85" y="0"/>
                        <a:pt x="110" y="25"/>
                        <a:pt x="109" y="55"/>
                      </a:cubicBezTo>
                      <a:cubicBezTo>
                        <a:pt x="109" y="85"/>
                        <a:pt x="85" y="111"/>
                        <a:pt x="54" y="110"/>
                      </a:cubicBezTo>
                      <a:cubicBezTo>
                        <a:pt x="24" y="110"/>
                        <a:pt x="0" y="85"/>
                        <a:pt x="0" y="55"/>
                      </a:cubicBezTo>
                      <a:cubicBezTo>
                        <a:pt x="0" y="24"/>
                        <a:pt x="25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51" name="Google Shape;1551;p5"/>
                <p:cNvSpPr/>
                <p:nvPr/>
              </p:nvSpPr>
              <p:spPr>
                <a:xfrm>
                  <a:off x="7868563" y="4269507"/>
                  <a:ext cx="27430" cy="27103"/>
                </a:xfrm>
                <a:custGeom>
                  <a:rect b="b" l="l" r="r" t="t"/>
                  <a:pathLst>
                    <a:path extrusionOk="0" h="83" w="84">
                      <a:moveTo>
                        <a:pt x="42" y="0"/>
                      </a:moveTo>
                      <a:cubicBezTo>
                        <a:pt x="65" y="0"/>
                        <a:pt x="84" y="19"/>
                        <a:pt x="84" y="42"/>
                      </a:cubicBezTo>
                      <a:cubicBezTo>
                        <a:pt x="84" y="65"/>
                        <a:pt x="65" y="83"/>
                        <a:pt x="42" y="83"/>
                      </a:cubicBezTo>
                      <a:cubicBezTo>
                        <a:pt x="18" y="83"/>
                        <a:pt x="0" y="64"/>
                        <a:pt x="0" y="41"/>
                      </a:cubicBezTo>
                      <a:cubicBezTo>
                        <a:pt x="0" y="18"/>
                        <a:pt x="19" y="-1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52" name="Google Shape;1552;p5"/>
                <p:cNvSpPr/>
                <p:nvPr/>
              </p:nvSpPr>
              <p:spPr>
                <a:xfrm>
                  <a:off x="7832642" y="4227057"/>
                  <a:ext cx="27430" cy="27429"/>
                </a:xfrm>
                <a:custGeom>
                  <a:rect b="b" l="l" r="r" t="t"/>
                  <a:pathLst>
                    <a:path extrusionOk="0" h="84" w="84">
                      <a:moveTo>
                        <a:pt x="43" y="0"/>
                      </a:moveTo>
                      <a:cubicBezTo>
                        <a:pt x="66" y="0"/>
                        <a:pt x="84" y="19"/>
                        <a:pt x="84" y="42"/>
                      </a:cubicBezTo>
                      <a:cubicBezTo>
                        <a:pt x="84" y="66"/>
                        <a:pt x="65" y="84"/>
                        <a:pt x="42" y="84"/>
                      </a:cubicBezTo>
                      <a:cubicBezTo>
                        <a:pt x="19" y="84"/>
                        <a:pt x="0" y="65"/>
                        <a:pt x="0" y="42"/>
                      </a:cubicBezTo>
                      <a:cubicBezTo>
                        <a:pt x="1" y="19"/>
                        <a:pt x="19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53" name="Google Shape;1553;p5"/>
                <p:cNvSpPr/>
                <p:nvPr/>
              </p:nvSpPr>
              <p:spPr>
                <a:xfrm>
                  <a:off x="7893381" y="4221179"/>
                  <a:ext cx="27104" cy="27429"/>
                </a:xfrm>
                <a:custGeom>
                  <a:rect b="b" l="l" r="r" t="t"/>
                  <a:pathLst>
                    <a:path extrusionOk="0" h="84" w="83">
                      <a:moveTo>
                        <a:pt x="42" y="0"/>
                      </a:moveTo>
                      <a:cubicBezTo>
                        <a:pt x="65" y="1"/>
                        <a:pt x="84" y="19"/>
                        <a:pt x="83" y="43"/>
                      </a:cubicBezTo>
                      <a:cubicBezTo>
                        <a:pt x="83" y="66"/>
                        <a:pt x="64" y="84"/>
                        <a:pt x="41" y="84"/>
                      </a:cubicBezTo>
                      <a:cubicBezTo>
                        <a:pt x="18" y="84"/>
                        <a:pt x="0" y="65"/>
                        <a:pt x="0" y="42"/>
                      </a:cubicBezTo>
                      <a:cubicBezTo>
                        <a:pt x="0" y="19"/>
                        <a:pt x="1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554" name="Google Shape;1554;p5"/>
                <p:cNvSpPr/>
                <p:nvPr/>
              </p:nvSpPr>
              <p:spPr>
                <a:xfrm>
                  <a:off x="7963589" y="4217587"/>
                  <a:ext cx="35594" cy="35919"/>
                </a:xfrm>
                <a:custGeom>
                  <a:rect b="b" l="l" r="r" t="t"/>
                  <a:pathLst>
                    <a:path extrusionOk="0" h="110" w="109">
                      <a:moveTo>
                        <a:pt x="55" y="0"/>
                      </a:moveTo>
                      <a:cubicBezTo>
                        <a:pt x="85" y="0"/>
                        <a:pt x="109" y="25"/>
                        <a:pt x="109" y="55"/>
                      </a:cubicBezTo>
                      <a:cubicBezTo>
                        <a:pt x="109" y="85"/>
                        <a:pt x="84" y="111"/>
                        <a:pt x="54" y="110"/>
                      </a:cubicBezTo>
                      <a:cubicBezTo>
                        <a:pt x="24" y="110"/>
                        <a:pt x="-1" y="85"/>
                        <a:pt x="0" y="54"/>
                      </a:cubicBezTo>
                      <a:cubicBezTo>
                        <a:pt x="0" y="24"/>
                        <a:pt x="24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6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557" name="Google Shape;1557;p6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7"/>
          <p:cNvSpPr/>
          <p:nvPr/>
        </p:nvSpPr>
        <p:spPr>
          <a:xfrm>
            <a:off x="180000" y="179550"/>
            <a:ext cx="8784000" cy="4784400"/>
          </a:xfrm>
          <a:prstGeom prst="roundRect">
            <a:avLst>
              <a:gd fmla="val 29183" name="adj"/>
            </a:avLst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560" name="Google Shape;1560;p7"/>
          <p:cNvSpPr txBox="1"/>
          <p:nvPr>
            <p:ph type="title"/>
          </p:nvPr>
        </p:nvSpPr>
        <p:spPr>
          <a:xfrm>
            <a:off x="720000" y="445025"/>
            <a:ext cx="77109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61" name="Google Shape;1561;p7"/>
          <p:cNvSpPr txBox="1"/>
          <p:nvPr>
            <p:ph idx="1" type="subTitle"/>
          </p:nvPr>
        </p:nvSpPr>
        <p:spPr>
          <a:xfrm>
            <a:off x="1023632" y="1703950"/>
            <a:ext cx="4320000" cy="21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■"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●"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●"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○"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unito Light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8"/>
          <p:cNvSpPr/>
          <p:nvPr/>
        </p:nvSpPr>
        <p:spPr>
          <a:xfrm>
            <a:off x="0" y="150"/>
            <a:ext cx="9144000" cy="5143500"/>
          </a:xfrm>
          <a:prstGeom prst="ellipse">
            <a:avLst/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564" name="Google Shape;1564;p8"/>
          <p:cNvSpPr txBox="1"/>
          <p:nvPr>
            <p:ph type="title"/>
          </p:nvPr>
        </p:nvSpPr>
        <p:spPr>
          <a:xfrm>
            <a:off x="1332000" y="1275262"/>
            <a:ext cx="6480000" cy="9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565" name="Google Shape;1565;p8"/>
          <p:cNvGrpSpPr/>
          <p:nvPr/>
        </p:nvGrpSpPr>
        <p:grpSpPr>
          <a:xfrm>
            <a:off x="-152402" y="-152457"/>
            <a:ext cx="9448482" cy="1913981"/>
            <a:chOff x="-152402" y="-152457"/>
            <a:chExt cx="9448482" cy="1913981"/>
          </a:xfrm>
        </p:grpSpPr>
        <p:grpSp>
          <p:nvGrpSpPr>
            <p:cNvPr id="1566" name="Google Shape;1566;p8"/>
            <p:cNvGrpSpPr/>
            <p:nvPr/>
          </p:nvGrpSpPr>
          <p:grpSpPr>
            <a:xfrm>
              <a:off x="7234348" y="-152457"/>
              <a:ext cx="2061732" cy="1913931"/>
              <a:chOff x="7234348" y="-152457"/>
              <a:chExt cx="2061732" cy="1913931"/>
            </a:xfrm>
          </p:grpSpPr>
          <p:grpSp>
            <p:nvGrpSpPr>
              <p:cNvPr id="1567" name="Google Shape;1567;p8"/>
              <p:cNvGrpSpPr/>
              <p:nvPr/>
            </p:nvGrpSpPr>
            <p:grpSpPr>
              <a:xfrm>
                <a:off x="7234348" y="-152457"/>
                <a:ext cx="1242617" cy="703088"/>
                <a:chOff x="7920499" y="834309"/>
                <a:chExt cx="741595" cy="419604"/>
              </a:xfrm>
            </p:grpSpPr>
            <p:sp>
              <p:nvSpPr>
                <p:cNvPr id="1568" name="Google Shape;1568;p8"/>
                <p:cNvSpPr/>
                <p:nvPr/>
              </p:nvSpPr>
              <p:spPr>
                <a:xfrm>
                  <a:off x="7920499" y="942394"/>
                  <a:ext cx="231851" cy="102534"/>
                </a:xfrm>
                <a:custGeom>
                  <a:rect b="b" l="l" r="r" t="t"/>
                  <a:pathLst>
                    <a:path extrusionOk="0" h="314" w="710">
                      <a:moveTo>
                        <a:pt x="710" y="291"/>
                      </a:moveTo>
                      <a:cubicBezTo>
                        <a:pt x="710" y="291"/>
                        <a:pt x="575" y="213"/>
                        <a:pt x="443" y="128"/>
                      </a:cubicBezTo>
                      <a:cubicBezTo>
                        <a:pt x="312" y="42"/>
                        <a:pt x="112" y="-54"/>
                        <a:pt x="29" y="36"/>
                      </a:cubicBezTo>
                      <a:cubicBezTo>
                        <a:pt x="-54" y="127"/>
                        <a:pt x="49" y="244"/>
                        <a:pt x="222" y="293"/>
                      </a:cubicBezTo>
                      <a:cubicBezTo>
                        <a:pt x="396" y="342"/>
                        <a:pt x="710" y="291"/>
                        <a:pt x="710" y="2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9" name="Google Shape;1569;p8"/>
                <p:cNvSpPr/>
                <p:nvPr/>
              </p:nvSpPr>
              <p:spPr>
                <a:xfrm>
                  <a:off x="7920499" y="944026"/>
                  <a:ext cx="231851" cy="100901"/>
                </a:xfrm>
                <a:custGeom>
                  <a:rect b="b" l="l" r="r" t="t"/>
                  <a:pathLst>
                    <a:path extrusionOk="0" h="309" w="710">
                      <a:moveTo>
                        <a:pt x="29" y="31"/>
                      </a:moveTo>
                      <a:cubicBezTo>
                        <a:pt x="44" y="15"/>
                        <a:pt x="63" y="5"/>
                        <a:pt x="85" y="0"/>
                      </a:cubicBezTo>
                      <a:cubicBezTo>
                        <a:pt x="83" y="1"/>
                        <a:pt x="82" y="2"/>
                        <a:pt x="81" y="3"/>
                      </a:cubicBezTo>
                      <a:cubicBezTo>
                        <a:pt x="-2" y="94"/>
                        <a:pt x="100" y="211"/>
                        <a:pt x="274" y="260"/>
                      </a:cubicBezTo>
                      <a:cubicBezTo>
                        <a:pt x="392" y="293"/>
                        <a:pt x="575" y="280"/>
                        <a:pt x="680" y="269"/>
                      </a:cubicBezTo>
                      <a:cubicBezTo>
                        <a:pt x="699" y="280"/>
                        <a:pt x="710" y="286"/>
                        <a:pt x="710" y="286"/>
                      </a:cubicBezTo>
                      <a:cubicBezTo>
                        <a:pt x="710" y="286"/>
                        <a:pt x="396" y="337"/>
                        <a:pt x="222" y="288"/>
                      </a:cubicBezTo>
                      <a:cubicBezTo>
                        <a:pt x="49" y="239"/>
                        <a:pt x="-54" y="122"/>
                        <a:pt x="29" y="3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0" name="Google Shape;1570;p8"/>
                <p:cNvSpPr/>
                <p:nvPr/>
              </p:nvSpPr>
              <p:spPr>
                <a:xfrm>
                  <a:off x="8117736" y="834309"/>
                  <a:ext cx="181235" cy="178617"/>
                </a:xfrm>
                <a:custGeom>
                  <a:rect b="b" l="l" r="r" t="t"/>
                  <a:pathLst>
                    <a:path extrusionOk="0" h="547" w="555">
                      <a:moveTo>
                        <a:pt x="555" y="547"/>
                      </a:moveTo>
                      <a:cubicBezTo>
                        <a:pt x="555" y="547"/>
                        <a:pt x="471" y="414"/>
                        <a:pt x="394" y="278"/>
                      </a:cubicBezTo>
                      <a:cubicBezTo>
                        <a:pt x="327" y="158"/>
                        <a:pt x="216" y="7"/>
                        <a:pt x="112" y="0"/>
                      </a:cubicBezTo>
                      <a:lnTo>
                        <a:pt x="97" y="0"/>
                      </a:lnTo>
                      <a:cubicBezTo>
                        <a:pt x="88" y="1"/>
                        <a:pt x="78" y="3"/>
                        <a:pt x="69" y="6"/>
                      </a:cubicBezTo>
                      <a:cubicBezTo>
                        <a:pt x="-46" y="48"/>
                        <a:pt x="-10" y="200"/>
                        <a:pt x="122" y="323"/>
                      </a:cubicBezTo>
                      <a:cubicBezTo>
                        <a:pt x="253" y="446"/>
                        <a:pt x="555" y="547"/>
                        <a:pt x="555" y="54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1" name="Google Shape;1571;p8"/>
                <p:cNvSpPr/>
                <p:nvPr/>
              </p:nvSpPr>
              <p:spPr>
                <a:xfrm>
                  <a:off x="8117736" y="834309"/>
                  <a:ext cx="181235" cy="178617"/>
                </a:xfrm>
                <a:custGeom>
                  <a:rect b="b" l="l" r="r" t="t"/>
                  <a:pathLst>
                    <a:path extrusionOk="0" h="547" w="555">
                      <a:moveTo>
                        <a:pt x="69" y="6"/>
                      </a:moveTo>
                      <a:cubicBezTo>
                        <a:pt x="90" y="-1"/>
                        <a:pt x="111" y="-2"/>
                        <a:pt x="133" y="4"/>
                      </a:cubicBezTo>
                      <a:cubicBezTo>
                        <a:pt x="131" y="4"/>
                        <a:pt x="129" y="5"/>
                        <a:pt x="127" y="5"/>
                      </a:cubicBezTo>
                      <a:cubicBezTo>
                        <a:pt x="12" y="47"/>
                        <a:pt x="49" y="199"/>
                        <a:pt x="180" y="322"/>
                      </a:cubicBezTo>
                      <a:cubicBezTo>
                        <a:pt x="270" y="406"/>
                        <a:pt x="438" y="479"/>
                        <a:pt x="537" y="517"/>
                      </a:cubicBezTo>
                      <a:cubicBezTo>
                        <a:pt x="548" y="536"/>
                        <a:pt x="555" y="547"/>
                        <a:pt x="555" y="547"/>
                      </a:cubicBezTo>
                      <a:cubicBezTo>
                        <a:pt x="555" y="547"/>
                        <a:pt x="253" y="446"/>
                        <a:pt x="122" y="323"/>
                      </a:cubicBezTo>
                      <a:cubicBezTo>
                        <a:pt x="-10" y="200"/>
                        <a:pt x="-46" y="48"/>
                        <a:pt x="69" y="6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8"/>
                <p:cNvSpPr/>
                <p:nvPr/>
              </p:nvSpPr>
              <p:spPr>
                <a:xfrm>
                  <a:off x="8057977" y="1080520"/>
                  <a:ext cx="185807" cy="173393"/>
                </a:xfrm>
                <a:custGeom>
                  <a:rect b="b" l="l" r="r" t="t"/>
                  <a:pathLst>
                    <a:path extrusionOk="0" h="531" w="569">
                      <a:moveTo>
                        <a:pt x="569" y="0"/>
                      </a:moveTo>
                      <a:cubicBezTo>
                        <a:pt x="569" y="0"/>
                        <a:pt x="481" y="129"/>
                        <a:pt x="399" y="263"/>
                      </a:cubicBezTo>
                      <a:cubicBezTo>
                        <a:pt x="318" y="396"/>
                        <a:pt x="179" y="570"/>
                        <a:pt x="66" y="524"/>
                      </a:cubicBezTo>
                      <a:cubicBezTo>
                        <a:pt x="-48" y="478"/>
                        <a:pt x="-7" y="328"/>
                        <a:pt x="129" y="209"/>
                      </a:cubicBezTo>
                      <a:cubicBezTo>
                        <a:pt x="264" y="90"/>
                        <a:pt x="569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3" name="Google Shape;1573;p8"/>
                <p:cNvSpPr/>
                <p:nvPr/>
              </p:nvSpPr>
              <p:spPr>
                <a:xfrm>
                  <a:off x="8057977" y="1080520"/>
                  <a:ext cx="185807" cy="173393"/>
                </a:xfrm>
                <a:custGeom>
                  <a:rect b="b" l="l" r="r" t="t"/>
                  <a:pathLst>
                    <a:path extrusionOk="0" h="531" w="569">
                      <a:moveTo>
                        <a:pt x="66" y="524"/>
                      </a:moveTo>
                      <a:cubicBezTo>
                        <a:pt x="86" y="532"/>
                        <a:pt x="108" y="533"/>
                        <a:pt x="129" y="529"/>
                      </a:cubicBezTo>
                      <a:cubicBezTo>
                        <a:pt x="128" y="528"/>
                        <a:pt x="126" y="528"/>
                        <a:pt x="124" y="527"/>
                      </a:cubicBezTo>
                      <a:cubicBezTo>
                        <a:pt x="10" y="481"/>
                        <a:pt x="52" y="331"/>
                        <a:pt x="187" y="212"/>
                      </a:cubicBezTo>
                      <a:cubicBezTo>
                        <a:pt x="279" y="131"/>
                        <a:pt x="450" y="63"/>
                        <a:pt x="550" y="28"/>
                      </a:cubicBezTo>
                      <a:cubicBezTo>
                        <a:pt x="562" y="10"/>
                        <a:pt x="569" y="0"/>
                        <a:pt x="569" y="0"/>
                      </a:cubicBezTo>
                      <a:cubicBezTo>
                        <a:pt x="569" y="0"/>
                        <a:pt x="264" y="90"/>
                        <a:pt x="129" y="209"/>
                      </a:cubicBezTo>
                      <a:cubicBezTo>
                        <a:pt x="-7" y="328"/>
                        <a:pt x="-48" y="478"/>
                        <a:pt x="66" y="524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4" name="Google Shape;1574;p8"/>
                <p:cNvSpPr/>
                <p:nvPr/>
              </p:nvSpPr>
              <p:spPr>
                <a:xfrm>
                  <a:off x="8283950" y="1066479"/>
                  <a:ext cx="192011" cy="166535"/>
                </a:xfrm>
                <a:custGeom>
                  <a:rect b="b" l="l" r="r" t="t"/>
                  <a:pathLst>
                    <a:path extrusionOk="0" h="510" w="588">
                      <a:moveTo>
                        <a:pt x="588" y="0"/>
                      </a:moveTo>
                      <a:cubicBezTo>
                        <a:pt x="588" y="0"/>
                        <a:pt x="494" y="125"/>
                        <a:pt x="407" y="255"/>
                      </a:cubicBezTo>
                      <a:cubicBezTo>
                        <a:pt x="319" y="385"/>
                        <a:pt x="173" y="552"/>
                        <a:pt x="62" y="501"/>
                      </a:cubicBezTo>
                      <a:cubicBezTo>
                        <a:pt x="-50" y="451"/>
                        <a:pt x="-2" y="302"/>
                        <a:pt x="139" y="190"/>
                      </a:cubicBezTo>
                      <a:cubicBezTo>
                        <a:pt x="279" y="77"/>
                        <a:pt x="588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5" name="Google Shape;1575;p8"/>
                <p:cNvSpPr/>
                <p:nvPr/>
              </p:nvSpPr>
              <p:spPr>
                <a:xfrm>
                  <a:off x="8283950" y="1066479"/>
                  <a:ext cx="192011" cy="166862"/>
                </a:xfrm>
                <a:custGeom>
                  <a:rect b="b" l="l" r="r" t="t"/>
                  <a:pathLst>
                    <a:path extrusionOk="0" h="511" w="588">
                      <a:moveTo>
                        <a:pt x="62" y="501"/>
                      </a:moveTo>
                      <a:cubicBezTo>
                        <a:pt x="82" y="511"/>
                        <a:pt x="103" y="513"/>
                        <a:pt x="125" y="509"/>
                      </a:cubicBezTo>
                      <a:cubicBezTo>
                        <a:pt x="123" y="508"/>
                        <a:pt x="122" y="508"/>
                        <a:pt x="120" y="507"/>
                      </a:cubicBezTo>
                      <a:cubicBezTo>
                        <a:pt x="8" y="456"/>
                        <a:pt x="56" y="308"/>
                        <a:pt x="197" y="195"/>
                      </a:cubicBezTo>
                      <a:cubicBezTo>
                        <a:pt x="293" y="118"/>
                        <a:pt x="466" y="58"/>
                        <a:pt x="567" y="28"/>
                      </a:cubicBezTo>
                      <a:cubicBezTo>
                        <a:pt x="580" y="10"/>
                        <a:pt x="588" y="0"/>
                        <a:pt x="588" y="0"/>
                      </a:cubicBezTo>
                      <a:cubicBezTo>
                        <a:pt x="588" y="0"/>
                        <a:pt x="279" y="77"/>
                        <a:pt x="139" y="190"/>
                      </a:cubicBezTo>
                      <a:cubicBezTo>
                        <a:pt x="-2" y="302"/>
                        <a:pt x="-50" y="451"/>
                        <a:pt x="62" y="50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6" name="Google Shape;1576;p8"/>
                <p:cNvSpPr/>
                <p:nvPr/>
              </p:nvSpPr>
              <p:spPr>
                <a:xfrm>
                  <a:off x="8357098" y="887209"/>
                  <a:ext cx="181235" cy="119840"/>
                </a:xfrm>
                <a:custGeom>
                  <a:rect b="b" l="l" r="r" t="t"/>
                  <a:pathLst>
                    <a:path extrusionOk="0" h="367" w="555">
                      <a:moveTo>
                        <a:pt x="555" y="367"/>
                      </a:moveTo>
                      <a:cubicBezTo>
                        <a:pt x="555" y="367"/>
                        <a:pt x="458" y="274"/>
                        <a:pt x="366" y="176"/>
                      </a:cubicBezTo>
                      <a:cubicBezTo>
                        <a:pt x="274" y="78"/>
                        <a:pt x="128" y="-43"/>
                        <a:pt x="40" y="16"/>
                      </a:cubicBezTo>
                      <a:cubicBezTo>
                        <a:pt x="-47" y="74"/>
                        <a:pt x="14" y="193"/>
                        <a:pt x="149" y="269"/>
                      </a:cubicBezTo>
                      <a:cubicBezTo>
                        <a:pt x="283" y="345"/>
                        <a:pt x="555" y="367"/>
                        <a:pt x="555" y="3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7" name="Google Shape;1577;p8"/>
                <p:cNvSpPr/>
                <p:nvPr/>
              </p:nvSpPr>
              <p:spPr>
                <a:xfrm>
                  <a:off x="8357098" y="887535"/>
                  <a:ext cx="181235" cy="119514"/>
                </a:xfrm>
                <a:custGeom>
                  <a:rect b="b" l="l" r="r" t="t"/>
                  <a:pathLst>
                    <a:path extrusionOk="0" h="366" w="555">
                      <a:moveTo>
                        <a:pt x="40" y="15"/>
                      </a:moveTo>
                      <a:cubicBezTo>
                        <a:pt x="56" y="4"/>
                        <a:pt x="74" y="0"/>
                        <a:pt x="93" y="0"/>
                      </a:cubicBezTo>
                      <a:cubicBezTo>
                        <a:pt x="92" y="0"/>
                        <a:pt x="90" y="1"/>
                        <a:pt x="89" y="2"/>
                      </a:cubicBezTo>
                      <a:cubicBezTo>
                        <a:pt x="1" y="60"/>
                        <a:pt x="63" y="179"/>
                        <a:pt x="197" y="255"/>
                      </a:cubicBezTo>
                      <a:cubicBezTo>
                        <a:pt x="289" y="307"/>
                        <a:pt x="444" y="334"/>
                        <a:pt x="534" y="345"/>
                      </a:cubicBezTo>
                      <a:cubicBezTo>
                        <a:pt x="547" y="358"/>
                        <a:pt x="555" y="366"/>
                        <a:pt x="555" y="366"/>
                      </a:cubicBezTo>
                      <a:cubicBezTo>
                        <a:pt x="555" y="366"/>
                        <a:pt x="284" y="344"/>
                        <a:pt x="149" y="268"/>
                      </a:cubicBezTo>
                      <a:cubicBezTo>
                        <a:pt x="15" y="192"/>
                        <a:pt x="-47" y="73"/>
                        <a:pt x="40" y="1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8" name="Google Shape;1578;p8"/>
                <p:cNvSpPr/>
                <p:nvPr/>
              </p:nvSpPr>
              <p:spPr>
                <a:xfrm>
                  <a:off x="7968175" y="983864"/>
                  <a:ext cx="693919" cy="77063"/>
                </a:xfrm>
                <a:custGeom>
                  <a:rect b="b" l="l" r="r" t="t"/>
                  <a:pathLst>
                    <a:path extrusionOk="0" h="236" w="2125">
                      <a:moveTo>
                        <a:pt x="2122" y="33"/>
                      </a:moveTo>
                      <a:cubicBezTo>
                        <a:pt x="2115" y="38"/>
                        <a:pt x="2107" y="41"/>
                        <a:pt x="2099" y="45"/>
                      </a:cubicBezTo>
                      <a:cubicBezTo>
                        <a:pt x="2076" y="56"/>
                        <a:pt x="2053" y="67"/>
                        <a:pt x="2029" y="76"/>
                      </a:cubicBezTo>
                      <a:cubicBezTo>
                        <a:pt x="1992" y="92"/>
                        <a:pt x="1955" y="106"/>
                        <a:pt x="1917" y="118"/>
                      </a:cubicBezTo>
                      <a:cubicBezTo>
                        <a:pt x="1866" y="135"/>
                        <a:pt x="1814" y="150"/>
                        <a:pt x="1762" y="163"/>
                      </a:cubicBezTo>
                      <a:cubicBezTo>
                        <a:pt x="1698" y="179"/>
                        <a:pt x="1634" y="193"/>
                        <a:pt x="1569" y="203"/>
                      </a:cubicBezTo>
                      <a:cubicBezTo>
                        <a:pt x="1493" y="216"/>
                        <a:pt x="1416" y="224"/>
                        <a:pt x="1339" y="230"/>
                      </a:cubicBezTo>
                      <a:cubicBezTo>
                        <a:pt x="1251" y="236"/>
                        <a:pt x="1163" y="237"/>
                        <a:pt x="1075" y="235"/>
                      </a:cubicBezTo>
                      <a:cubicBezTo>
                        <a:pt x="976" y="232"/>
                        <a:pt x="876" y="224"/>
                        <a:pt x="778" y="211"/>
                      </a:cubicBezTo>
                      <a:cubicBezTo>
                        <a:pt x="668" y="197"/>
                        <a:pt x="559" y="177"/>
                        <a:pt x="452" y="151"/>
                      </a:cubicBezTo>
                      <a:cubicBezTo>
                        <a:pt x="331" y="122"/>
                        <a:pt x="212" y="87"/>
                        <a:pt x="96" y="45"/>
                      </a:cubicBezTo>
                      <a:cubicBezTo>
                        <a:pt x="65" y="34"/>
                        <a:pt x="34" y="23"/>
                        <a:pt x="4" y="11"/>
                      </a:cubicBezTo>
                      <a:cubicBezTo>
                        <a:pt x="-3" y="9"/>
                        <a:pt x="1" y="-2"/>
                        <a:pt x="8" y="1"/>
                      </a:cubicBezTo>
                      <a:cubicBezTo>
                        <a:pt x="126" y="46"/>
                        <a:pt x="246" y="86"/>
                        <a:pt x="369" y="118"/>
                      </a:cubicBezTo>
                      <a:cubicBezTo>
                        <a:pt x="479" y="148"/>
                        <a:pt x="591" y="172"/>
                        <a:pt x="704" y="189"/>
                      </a:cubicBezTo>
                      <a:cubicBezTo>
                        <a:pt x="804" y="205"/>
                        <a:pt x="906" y="216"/>
                        <a:pt x="1007" y="221"/>
                      </a:cubicBezTo>
                      <a:cubicBezTo>
                        <a:pt x="1098" y="226"/>
                        <a:pt x="1188" y="226"/>
                        <a:pt x="1279" y="222"/>
                      </a:cubicBezTo>
                      <a:cubicBezTo>
                        <a:pt x="1358" y="218"/>
                        <a:pt x="1438" y="211"/>
                        <a:pt x="1517" y="200"/>
                      </a:cubicBezTo>
                      <a:cubicBezTo>
                        <a:pt x="1584" y="190"/>
                        <a:pt x="1651" y="178"/>
                        <a:pt x="1718" y="162"/>
                      </a:cubicBezTo>
                      <a:cubicBezTo>
                        <a:pt x="1773" y="150"/>
                        <a:pt x="1827" y="135"/>
                        <a:pt x="1881" y="118"/>
                      </a:cubicBezTo>
                      <a:cubicBezTo>
                        <a:pt x="1922" y="105"/>
                        <a:pt x="1962" y="91"/>
                        <a:pt x="2002" y="75"/>
                      </a:cubicBezTo>
                      <a:cubicBezTo>
                        <a:pt x="2029" y="65"/>
                        <a:pt x="2056" y="53"/>
                        <a:pt x="2082" y="41"/>
                      </a:cubicBezTo>
                      <a:cubicBezTo>
                        <a:pt x="2093" y="36"/>
                        <a:pt x="2104" y="28"/>
                        <a:pt x="2116" y="24"/>
                      </a:cubicBezTo>
                      <a:cubicBezTo>
                        <a:pt x="2117" y="24"/>
                        <a:pt x="2117" y="23"/>
                        <a:pt x="2118" y="23"/>
                      </a:cubicBezTo>
                      <a:cubicBezTo>
                        <a:pt x="2124" y="19"/>
                        <a:pt x="2129" y="30"/>
                        <a:pt x="2122" y="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6250" lIns="81625" spcFirstLastPara="1" rIns="81625" wrap="square" tIns="36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8"/>
                <p:cNvSpPr/>
                <p:nvPr/>
              </p:nvSpPr>
              <p:spPr>
                <a:xfrm>
                  <a:off x="8199374" y="915944"/>
                  <a:ext cx="198216" cy="143351"/>
                </a:xfrm>
                <a:custGeom>
                  <a:rect b="b" l="l" r="r" t="t"/>
                  <a:pathLst>
                    <a:path extrusionOk="0" h="439" w="607">
                      <a:moveTo>
                        <a:pt x="10" y="2"/>
                      </a:moveTo>
                      <a:cubicBezTo>
                        <a:pt x="42" y="44"/>
                        <a:pt x="78" y="82"/>
                        <a:pt x="114" y="119"/>
                      </a:cubicBezTo>
                      <a:cubicBezTo>
                        <a:pt x="197" y="202"/>
                        <a:pt x="290" y="277"/>
                        <a:pt x="392" y="337"/>
                      </a:cubicBezTo>
                      <a:cubicBezTo>
                        <a:pt x="458" y="376"/>
                        <a:pt x="529" y="408"/>
                        <a:pt x="603" y="429"/>
                      </a:cubicBezTo>
                      <a:cubicBezTo>
                        <a:pt x="610" y="431"/>
                        <a:pt x="607" y="441"/>
                        <a:pt x="600" y="439"/>
                      </a:cubicBezTo>
                      <a:cubicBezTo>
                        <a:pt x="471" y="403"/>
                        <a:pt x="354" y="335"/>
                        <a:pt x="249" y="253"/>
                      </a:cubicBezTo>
                      <a:cubicBezTo>
                        <a:pt x="172" y="193"/>
                        <a:pt x="101" y="126"/>
                        <a:pt x="37" y="52"/>
                      </a:cubicBezTo>
                      <a:cubicBezTo>
                        <a:pt x="25" y="38"/>
                        <a:pt x="13" y="24"/>
                        <a:pt x="1" y="9"/>
                      </a:cubicBezTo>
                      <a:cubicBezTo>
                        <a:pt x="-3" y="4"/>
                        <a:pt x="6" y="-4"/>
                        <a:pt x="1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0" name="Google Shape;1580;p8"/>
                <p:cNvSpPr/>
                <p:nvPr/>
              </p:nvSpPr>
              <p:spPr>
                <a:xfrm>
                  <a:off x="8098143" y="1056356"/>
                  <a:ext cx="207033" cy="161964"/>
                </a:xfrm>
                <a:custGeom>
                  <a:rect b="b" l="l" r="r" t="t"/>
                  <a:pathLst>
                    <a:path extrusionOk="0" h="496" w="634">
                      <a:moveTo>
                        <a:pt x="0" y="489"/>
                      </a:moveTo>
                      <a:cubicBezTo>
                        <a:pt x="23" y="440"/>
                        <a:pt x="55" y="395"/>
                        <a:pt x="88" y="352"/>
                      </a:cubicBezTo>
                      <a:cubicBezTo>
                        <a:pt x="165" y="253"/>
                        <a:pt x="261" y="167"/>
                        <a:pt x="370" y="103"/>
                      </a:cubicBezTo>
                      <a:cubicBezTo>
                        <a:pt x="451" y="56"/>
                        <a:pt x="537" y="22"/>
                        <a:pt x="628" y="0"/>
                      </a:cubicBezTo>
                      <a:cubicBezTo>
                        <a:pt x="635" y="-2"/>
                        <a:pt x="637" y="10"/>
                        <a:pt x="630" y="11"/>
                      </a:cubicBezTo>
                      <a:cubicBezTo>
                        <a:pt x="480" y="47"/>
                        <a:pt x="341" y="120"/>
                        <a:pt x="226" y="222"/>
                      </a:cubicBezTo>
                      <a:cubicBezTo>
                        <a:pt x="152" y="286"/>
                        <a:pt x="87" y="362"/>
                        <a:pt x="36" y="446"/>
                      </a:cubicBezTo>
                      <a:cubicBezTo>
                        <a:pt x="27" y="462"/>
                        <a:pt x="18" y="477"/>
                        <a:pt x="11" y="493"/>
                      </a:cubicBezTo>
                      <a:cubicBezTo>
                        <a:pt x="7" y="499"/>
                        <a:pt x="-3" y="495"/>
                        <a:pt x="0" y="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1" name="Google Shape;1581;p8"/>
                <p:cNvSpPr/>
                <p:nvPr/>
              </p:nvSpPr>
              <p:spPr>
                <a:xfrm>
                  <a:off x="8333260" y="1032192"/>
                  <a:ext cx="217809" cy="161964"/>
                </a:xfrm>
                <a:custGeom>
                  <a:rect b="b" l="l" r="r" t="t"/>
                  <a:pathLst>
                    <a:path extrusionOk="0" h="496" w="667">
                      <a:moveTo>
                        <a:pt x="1" y="487"/>
                      </a:moveTo>
                      <a:cubicBezTo>
                        <a:pt x="31" y="442"/>
                        <a:pt x="68" y="400"/>
                        <a:pt x="104" y="360"/>
                      </a:cubicBezTo>
                      <a:cubicBezTo>
                        <a:pt x="193" y="265"/>
                        <a:pt x="294" y="182"/>
                        <a:pt x="405" y="115"/>
                      </a:cubicBezTo>
                      <a:cubicBezTo>
                        <a:pt x="485" y="67"/>
                        <a:pt x="571" y="28"/>
                        <a:pt x="660" y="0"/>
                      </a:cubicBezTo>
                      <a:cubicBezTo>
                        <a:pt x="666" y="-2"/>
                        <a:pt x="671" y="8"/>
                        <a:pt x="664" y="10"/>
                      </a:cubicBezTo>
                      <a:cubicBezTo>
                        <a:pt x="516" y="57"/>
                        <a:pt x="378" y="134"/>
                        <a:pt x="258" y="232"/>
                      </a:cubicBezTo>
                      <a:cubicBezTo>
                        <a:pt x="178" y="296"/>
                        <a:pt x="106" y="369"/>
                        <a:pt x="43" y="449"/>
                      </a:cubicBezTo>
                      <a:cubicBezTo>
                        <a:pt x="31" y="464"/>
                        <a:pt x="20" y="478"/>
                        <a:pt x="10" y="494"/>
                      </a:cubicBezTo>
                      <a:cubicBezTo>
                        <a:pt x="6" y="500"/>
                        <a:pt x="-3" y="493"/>
                        <a:pt x="1" y="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2" name="Google Shape;1582;p8"/>
                <p:cNvSpPr/>
                <p:nvPr/>
              </p:nvSpPr>
              <p:spPr>
                <a:xfrm>
                  <a:off x="8444940" y="946639"/>
                  <a:ext cx="182541" cy="68573"/>
                </a:xfrm>
                <a:custGeom>
                  <a:rect b="b" l="l" r="r" t="t"/>
                  <a:pathLst>
                    <a:path extrusionOk="0" h="210" w="559">
                      <a:moveTo>
                        <a:pt x="10" y="2"/>
                      </a:moveTo>
                      <a:cubicBezTo>
                        <a:pt x="39" y="34"/>
                        <a:pt x="73" y="61"/>
                        <a:pt x="108" y="85"/>
                      </a:cubicBezTo>
                      <a:cubicBezTo>
                        <a:pt x="184" y="138"/>
                        <a:pt x="271" y="178"/>
                        <a:pt x="363" y="193"/>
                      </a:cubicBezTo>
                      <a:cubicBezTo>
                        <a:pt x="427" y="203"/>
                        <a:pt x="491" y="201"/>
                        <a:pt x="553" y="185"/>
                      </a:cubicBezTo>
                      <a:cubicBezTo>
                        <a:pt x="560" y="183"/>
                        <a:pt x="562" y="194"/>
                        <a:pt x="555" y="196"/>
                      </a:cubicBezTo>
                      <a:cubicBezTo>
                        <a:pt x="448" y="223"/>
                        <a:pt x="336" y="210"/>
                        <a:pt x="235" y="168"/>
                      </a:cubicBezTo>
                      <a:cubicBezTo>
                        <a:pt x="162" y="138"/>
                        <a:pt x="94" y="94"/>
                        <a:pt x="35" y="42"/>
                      </a:cubicBezTo>
                      <a:cubicBezTo>
                        <a:pt x="24" y="32"/>
                        <a:pt x="12" y="21"/>
                        <a:pt x="1" y="10"/>
                      </a:cubicBezTo>
                      <a:cubicBezTo>
                        <a:pt x="-4" y="4"/>
                        <a:pt x="5" y="-3"/>
                        <a:pt x="1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7750" lIns="81625" spcFirstLastPara="1" rIns="81625" wrap="square" tIns="27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83" name="Google Shape;1583;p8"/>
              <p:cNvGrpSpPr/>
              <p:nvPr/>
            </p:nvGrpSpPr>
            <p:grpSpPr>
              <a:xfrm>
                <a:off x="8107630" y="412749"/>
                <a:ext cx="557563" cy="478209"/>
                <a:chOff x="8441675" y="1171625"/>
                <a:chExt cx="332754" cy="285396"/>
              </a:xfrm>
            </p:grpSpPr>
            <p:sp>
              <p:nvSpPr>
                <p:cNvPr id="1584" name="Google Shape;1584;p8"/>
                <p:cNvSpPr/>
                <p:nvPr/>
              </p:nvSpPr>
              <p:spPr>
                <a:xfrm>
                  <a:off x="8441675" y="1203952"/>
                  <a:ext cx="293242" cy="253068"/>
                </a:xfrm>
                <a:custGeom>
                  <a:rect b="b" l="l" r="r" t="t"/>
                  <a:pathLst>
                    <a:path extrusionOk="0" h="775" w="898">
                      <a:moveTo>
                        <a:pt x="0" y="775"/>
                      </a:moveTo>
                      <a:cubicBezTo>
                        <a:pt x="0" y="775"/>
                        <a:pt x="51" y="449"/>
                        <a:pt x="341" y="201"/>
                      </a:cubicBezTo>
                      <a:cubicBezTo>
                        <a:pt x="630" y="-47"/>
                        <a:pt x="898" y="5"/>
                        <a:pt x="898" y="5"/>
                      </a:cubicBezTo>
                      <a:cubicBezTo>
                        <a:pt x="898" y="5"/>
                        <a:pt x="909" y="278"/>
                        <a:pt x="619" y="526"/>
                      </a:cubicBezTo>
                      <a:cubicBezTo>
                        <a:pt x="330" y="774"/>
                        <a:pt x="0" y="775"/>
                        <a:pt x="0" y="7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5" name="Google Shape;1585;p8"/>
                <p:cNvSpPr/>
                <p:nvPr/>
              </p:nvSpPr>
              <p:spPr>
                <a:xfrm>
                  <a:off x="8441675" y="1171625"/>
                  <a:ext cx="332754" cy="285396"/>
                </a:xfrm>
                <a:custGeom>
                  <a:rect b="b" l="l" r="r" t="t"/>
                  <a:pathLst>
                    <a:path extrusionOk="0" h="874" w="1019">
                      <a:moveTo>
                        <a:pt x="82" y="811"/>
                      </a:moveTo>
                      <a:cubicBezTo>
                        <a:pt x="119" y="778"/>
                        <a:pt x="157" y="746"/>
                        <a:pt x="195" y="714"/>
                      </a:cubicBezTo>
                      <a:cubicBezTo>
                        <a:pt x="190" y="759"/>
                        <a:pt x="182" y="805"/>
                        <a:pt x="172" y="850"/>
                      </a:cubicBezTo>
                      <a:cubicBezTo>
                        <a:pt x="176" y="849"/>
                        <a:pt x="180" y="848"/>
                        <a:pt x="184" y="847"/>
                      </a:cubicBezTo>
                      <a:cubicBezTo>
                        <a:pt x="195" y="799"/>
                        <a:pt x="202" y="751"/>
                        <a:pt x="206" y="704"/>
                      </a:cubicBezTo>
                      <a:cubicBezTo>
                        <a:pt x="253" y="663"/>
                        <a:pt x="301" y="623"/>
                        <a:pt x="348" y="582"/>
                      </a:cubicBezTo>
                      <a:cubicBezTo>
                        <a:pt x="367" y="567"/>
                        <a:pt x="385" y="551"/>
                        <a:pt x="403" y="535"/>
                      </a:cubicBezTo>
                      <a:cubicBezTo>
                        <a:pt x="398" y="585"/>
                        <a:pt x="389" y="635"/>
                        <a:pt x="378" y="683"/>
                      </a:cubicBezTo>
                      <a:cubicBezTo>
                        <a:pt x="370" y="720"/>
                        <a:pt x="360" y="756"/>
                        <a:pt x="348" y="792"/>
                      </a:cubicBezTo>
                      <a:cubicBezTo>
                        <a:pt x="352" y="791"/>
                        <a:pt x="357" y="789"/>
                        <a:pt x="361" y="787"/>
                      </a:cubicBezTo>
                      <a:cubicBezTo>
                        <a:pt x="388" y="702"/>
                        <a:pt x="407" y="613"/>
                        <a:pt x="414" y="525"/>
                      </a:cubicBezTo>
                      <a:cubicBezTo>
                        <a:pt x="480" y="469"/>
                        <a:pt x="546" y="413"/>
                        <a:pt x="612" y="357"/>
                      </a:cubicBezTo>
                      <a:cubicBezTo>
                        <a:pt x="606" y="406"/>
                        <a:pt x="597" y="456"/>
                        <a:pt x="586" y="505"/>
                      </a:cubicBezTo>
                      <a:cubicBezTo>
                        <a:pt x="572" y="570"/>
                        <a:pt x="553" y="634"/>
                        <a:pt x="527" y="696"/>
                      </a:cubicBezTo>
                      <a:cubicBezTo>
                        <a:pt x="532" y="692"/>
                        <a:pt x="537" y="689"/>
                        <a:pt x="542" y="685"/>
                      </a:cubicBezTo>
                      <a:cubicBezTo>
                        <a:pt x="543" y="684"/>
                        <a:pt x="543" y="683"/>
                        <a:pt x="544" y="681"/>
                      </a:cubicBezTo>
                      <a:cubicBezTo>
                        <a:pt x="585" y="576"/>
                        <a:pt x="613" y="460"/>
                        <a:pt x="623" y="347"/>
                      </a:cubicBezTo>
                      <a:cubicBezTo>
                        <a:pt x="634" y="337"/>
                        <a:pt x="645" y="328"/>
                        <a:pt x="656" y="318"/>
                      </a:cubicBezTo>
                      <a:cubicBezTo>
                        <a:pt x="711" y="272"/>
                        <a:pt x="765" y="225"/>
                        <a:pt x="820" y="178"/>
                      </a:cubicBezTo>
                      <a:cubicBezTo>
                        <a:pt x="815" y="228"/>
                        <a:pt x="806" y="278"/>
                        <a:pt x="795" y="326"/>
                      </a:cubicBezTo>
                      <a:cubicBezTo>
                        <a:pt x="781" y="384"/>
                        <a:pt x="765" y="442"/>
                        <a:pt x="743" y="498"/>
                      </a:cubicBezTo>
                      <a:cubicBezTo>
                        <a:pt x="751" y="488"/>
                        <a:pt x="758" y="479"/>
                        <a:pt x="765" y="469"/>
                      </a:cubicBezTo>
                      <a:cubicBezTo>
                        <a:pt x="799" y="373"/>
                        <a:pt x="823" y="270"/>
                        <a:pt x="831" y="168"/>
                      </a:cubicBezTo>
                      <a:cubicBezTo>
                        <a:pt x="854" y="149"/>
                        <a:pt x="876" y="130"/>
                        <a:pt x="898" y="111"/>
                      </a:cubicBezTo>
                      <a:cubicBezTo>
                        <a:pt x="902" y="108"/>
                        <a:pt x="907" y="104"/>
                        <a:pt x="911" y="100"/>
                      </a:cubicBezTo>
                      <a:cubicBezTo>
                        <a:pt x="946" y="70"/>
                        <a:pt x="982" y="40"/>
                        <a:pt x="1017" y="9"/>
                      </a:cubicBezTo>
                      <a:cubicBezTo>
                        <a:pt x="1022" y="5"/>
                        <a:pt x="1015" y="-3"/>
                        <a:pt x="1010" y="2"/>
                      </a:cubicBezTo>
                      <a:cubicBezTo>
                        <a:pt x="1009" y="2"/>
                        <a:pt x="1009" y="3"/>
                        <a:pt x="1008" y="3"/>
                      </a:cubicBezTo>
                      <a:cubicBezTo>
                        <a:pt x="993" y="12"/>
                        <a:pt x="980" y="28"/>
                        <a:pt x="966" y="39"/>
                      </a:cubicBezTo>
                      <a:cubicBezTo>
                        <a:pt x="941" y="60"/>
                        <a:pt x="916" y="82"/>
                        <a:pt x="891" y="103"/>
                      </a:cubicBezTo>
                      <a:cubicBezTo>
                        <a:pt x="887" y="107"/>
                        <a:pt x="883" y="111"/>
                        <a:pt x="879" y="114"/>
                      </a:cubicBezTo>
                      <a:cubicBezTo>
                        <a:pt x="861" y="130"/>
                        <a:pt x="842" y="145"/>
                        <a:pt x="824" y="161"/>
                      </a:cubicBezTo>
                      <a:cubicBezTo>
                        <a:pt x="779" y="157"/>
                        <a:pt x="733" y="159"/>
                        <a:pt x="688" y="163"/>
                      </a:cubicBezTo>
                      <a:cubicBezTo>
                        <a:pt x="625" y="169"/>
                        <a:pt x="562" y="178"/>
                        <a:pt x="500" y="190"/>
                      </a:cubicBezTo>
                      <a:cubicBezTo>
                        <a:pt x="490" y="195"/>
                        <a:pt x="479" y="201"/>
                        <a:pt x="469" y="208"/>
                      </a:cubicBezTo>
                      <a:cubicBezTo>
                        <a:pt x="504" y="200"/>
                        <a:pt x="539" y="193"/>
                        <a:pt x="574" y="188"/>
                      </a:cubicBezTo>
                      <a:cubicBezTo>
                        <a:pt x="653" y="175"/>
                        <a:pt x="733" y="166"/>
                        <a:pt x="813" y="171"/>
                      </a:cubicBezTo>
                      <a:cubicBezTo>
                        <a:pt x="747" y="227"/>
                        <a:pt x="682" y="283"/>
                        <a:pt x="616" y="339"/>
                      </a:cubicBezTo>
                      <a:cubicBezTo>
                        <a:pt x="571" y="336"/>
                        <a:pt x="525" y="338"/>
                        <a:pt x="479" y="342"/>
                      </a:cubicBezTo>
                      <a:cubicBezTo>
                        <a:pt x="407" y="348"/>
                        <a:pt x="335" y="359"/>
                        <a:pt x="263" y="374"/>
                      </a:cubicBezTo>
                      <a:cubicBezTo>
                        <a:pt x="259" y="379"/>
                        <a:pt x="254" y="383"/>
                        <a:pt x="250" y="388"/>
                      </a:cubicBezTo>
                      <a:cubicBezTo>
                        <a:pt x="288" y="380"/>
                        <a:pt x="327" y="373"/>
                        <a:pt x="366" y="366"/>
                      </a:cubicBezTo>
                      <a:cubicBezTo>
                        <a:pt x="445" y="353"/>
                        <a:pt x="525" y="344"/>
                        <a:pt x="605" y="349"/>
                      </a:cubicBezTo>
                      <a:cubicBezTo>
                        <a:pt x="539" y="405"/>
                        <a:pt x="474" y="461"/>
                        <a:pt x="408" y="518"/>
                      </a:cubicBezTo>
                      <a:cubicBezTo>
                        <a:pt x="362" y="514"/>
                        <a:pt x="317" y="516"/>
                        <a:pt x="271" y="520"/>
                      </a:cubicBezTo>
                      <a:cubicBezTo>
                        <a:pt x="226" y="524"/>
                        <a:pt x="182" y="530"/>
                        <a:pt x="137" y="537"/>
                      </a:cubicBezTo>
                      <a:cubicBezTo>
                        <a:pt x="134" y="541"/>
                        <a:pt x="132" y="546"/>
                        <a:pt x="129" y="550"/>
                      </a:cubicBezTo>
                      <a:cubicBezTo>
                        <a:pt x="139" y="548"/>
                        <a:pt x="148" y="546"/>
                        <a:pt x="157" y="545"/>
                      </a:cubicBezTo>
                      <a:cubicBezTo>
                        <a:pt x="236" y="532"/>
                        <a:pt x="317" y="523"/>
                        <a:pt x="397" y="527"/>
                      </a:cubicBezTo>
                      <a:cubicBezTo>
                        <a:pt x="366" y="554"/>
                        <a:pt x="335" y="580"/>
                        <a:pt x="304" y="607"/>
                      </a:cubicBezTo>
                      <a:cubicBezTo>
                        <a:pt x="269" y="636"/>
                        <a:pt x="234" y="666"/>
                        <a:pt x="200" y="696"/>
                      </a:cubicBezTo>
                      <a:cubicBezTo>
                        <a:pt x="154" y="693"/>
                        <a:pt x="108" y="694"/>
                        <a:pt x="63" y="699"/>
                      </a:cubicBezTo>
                      <a:cubicBezTo>
                        <a:pt x="60" y="699"/>
                        <a:pt x="57" y="699"/>
                        <a:pt x="54" y="700"/>
                      </a:cubicBezTo>
                      <a:cubicBezTo>
                        <a:pt x="52" y="703"/>
                        <a:pt x="51" y="707"/>
                        <a:pt x="49" y="710"/>
                      </a:cubicBezTo>
                      <a:cubicBezTo>
                        <a:pt x="95" y="705"/>
                        <a:pt x="142" y="703"/>
                        <a:pt x="188" y="706"/>
                      </a:cubicBezTo>
                      <a:cubicBezTo>
                        <a:pt x="142" y="746"/>
                        <a:pt x="96" y="785"/>
                        <a:pt x="49" y="825"/>
                      </a:cubicBezTo>
                      <a:cubicBezTo>
                        <a:pt x="33" y="839"/>
                        <a:pt x="17" y="852"/>
                        <a:pt x="1" y="866"/>
                      </a:cubicBezTo>
                      <a:cubicBezTo>
                        <a:pt x="0" y="871"/>
                        <a:pt x="0" y="874"/>
                        <a:pt x="0" y="874"/>
                      </a:cubicBezTo>
                      <a:cubicBezTo>
                        <a:pt x="0" y="874"/>
                        <a:pt x="2" y="874"/>
                        <a:pt x="8" y="874"/>
                      </a:cubicBezTo>
                      <a:cubicBezTo>
                        <a:pt x="32" y="853"/>
                        <a:pt x="57" y="832"/>
                        <a:pt x="82" y="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6" name="Google Shape;1586;p8"/>
                <p:cNvSpPr/>
                <p:nvPr/>
              </p:nvSpPr>
              <p:spPr>
                <a:xfrm>
                  <a:off x="8472697" y="1204279"/>
                  <a:ext cx="262220" cy="249803"/>
                </a:xfrm>
                <a:custGeom>
                  <a:rect b="b" l="l" r="r" t="t"/>
                  <a:pathLst>
                    <a:path extrusionOk="0" h="765" w="803">
                      <a:moveTo>
                        <a:pt x="105" y="729"/>
                      </a:moveTo>
                      <a:cubicBezTo>
                        <a:pt x="170" y="702"/>
                        <a:pt x="234" y="668"/>
                        <a:pt x="284" y="617"/>
                      </a:cubicBezTo>
                      <a:cubicBezTo>
                        <a:pt x="335" y="592"/>
                        <a:pt x="386" y="563"/>
                        <a:pt x="422" y="522"/>
                      </a:cubicBezTo>
                      <a:cubicBezTo>
                        <a:pt x="442" y="499"/>
                        <a:pt x="454" y="469"/>
                        <a:pt x="478" y="451"/>
                      </a:cubicBezTo>
                      <a:cubicBezTo>
                        <a:pt x="504" y="431"/>
                        <a:pt x="534" y="420"/>
                        <a:pt x="557" y="397"/>
                      </a:cubicBezTo>
                      <a:cubicBezTo>
                        <a:pt x="580" y="376"/>
                        <a:pt x="606" y="357"/>
                        <a:pt x="627" y="334"/>
                      </a:cubicBezTo>
                      <a:cubicBezTo>
                        <a:pt x="647" y="310"/>
                        <a:pt x="655" y="284"/>
                        <a:pt x="661" y="254"/>
                      </a:cubicBezTo>
                      <a:cubicBezTo>
                        <a:pt x="674" y="194"/>
                        <a:pt x="715" y="136"/>
                        <a:pt x="698" y="72"/>
                      </a:cubicBezTo>
                      <a:cubicBezTo>
                        <a:pt x="689" y="41"/>
                        <a:pt x="665" y="21"/>
                        <a:pt x="637" y="9"/>
                      </a:cubicBezTo>
                      <a:cubicBezTo>
                        <a:pt x="738" y="-8"/>
                        <a:pt x="803" y="4"/>
                        <a:pt x="803" y="4"/>
                      </a:cubicBezTo>
                      <a:cubicBezTo>
                        <a:pt x="803" y="4"/>
                        <a:pt x="814" y="277"/>
                        <a:pt x="524" y="525"/>
                      </a:cubicBezTo>
                      <a:cubicBezTo>
                        <a:pt x="331" y="691"/>
                        <a:pt x="119" y="746"/>
                        <a:pt x="0" y="765"/>
                      </a:cubicBezTo>
                      <a:cubicBezTo>
                        <a:pt x="35" y="754"/>
                        <a:pt x="70" y="743"/>
                        <a:pt x="105" y="729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87" name="Google Shape;1587;p8"/>
              <p:cNvGrpSpPr/>
              <p:nvPr/>
            </p:nvGrpSpPr>
            <p:grpSpPr>
              <a:xfrm>
                <a:off x="8590233" y="526557"/>
                <a:ext cx="692715" cy="1234918"/>
                <a:chOff x="8729693" y="1239545"/>
                <a:chExt cx="413413" cy="737000"/>
              </a:xfrm>
            </p:grpSpPr>
            <p:sp>
              <p:nvSpPr>
                <p:cNvPr id="1588" name="Google Shape;1588;p8"/>
                <p:cNvSpPr/>
                <p:nvPr/>
              </p:nvSpPr>
              <p:spPr>
                <a:xfrm>
                  <a:off x="8820147" y="1751233"/>
                  <a:ext cx="113639" cy="225313"/>
                </a:xfrm>
                <a:custGeom>
                  <a:rect b="b" l="l" r="r" t="t"/>
                  <a:pathLst>
                    <a:path extrusionOk="0" h="690" w="348">
                      <a:moveTo>
                        <a:pt x="344" y="0"/>
                      </a:moveTo>
                      <a:cubicBezTo>
                        <a:pt x="344" y="0"/>
                        <a:pt x="254" y="128"/>
                        <a:pt x="157" y="251"/>
                      </a:cubicBezTo>
                      <a:cubicBezTo>
                        <a:pt x="60" y="374"/>
                        <a:pt x="-54" y="564"/>
                        <a:pt x="28" y="655"/>
                      </a:cubicBezTo>
                      <a:cubicBezTo>
                        <a:pt x="111" y="745"/>
                        <a:pt x="237" y="654"/>
                        <a:pt x="301" y="486"/>
                      </a:cubicBezTo>
                      <a:cubicBezTo>
                        <a:pt x="366" y="317"/>
                        <a:pt x="344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8"/>
                <p:cNvSpPr/>
                <p:nvPr/>
              </p:nvSpPr>
              <p:spPr>
                <a:xfrm>
                  <a:off x="8820801" y="1751233"/>
                  <a:ext cx="112986" cy="225313"/>
                </a:xfrm>
                <a:custGeom>
                  <a:rect b="b" l="l" r="r" t="t"/>
                  <a:pathLst>
                    <a:path extrusionOk="0" h="690" w="346">
                      <a:moveTo>
                        <a:pt x="26" y="655"/>
                      </a:moveTo>
                      <a:cubicBezTo>
                        <a:pt x="11" y="638"/>
                        <a:pt x="3" y="619"/>
                        <a:pt x="0" y="597"/>
                      </a:cubicBezTo>
                      <a:cubicBezTo>
                        <a:pt x="1" y="598"/>
                        <a:pt x="2" y="600"/>
                        <a:pt x="3" y="601"/>
                      </a:cubicBezTo>
                      <a:cubicBezTo>
                        <a:pt x="86" y="692"/>
                        <a:pt x="212" y="600"/>
                        <a:pt x="276" y="432"/>
                      </a:cubicBezTo>
                      <a:cubicBezTo>
                        <a:pt x="320" y="317"/>
                        <a:pt x="324" y="134"/>
                        <a:pt x="322" y="28"/>
                      </a:cubicBezTo>
                      <a:cubicBezTo>
                        <a:pt x="335" y="11"/>
                        <a:pt x="342" y="0"/>
                        <a:pt x="342" y="0"/>
                      </a:cubicBezTo>
                      <a:cubicBezTo>
                        <a:pt x="342" y="0"/>
                        <a:pt x="364" y="317"/>
                        <a:pt x="299" y="486"/>
                      </a:cubicBezTo>
                      <a:cubicBezTo>
                        <a:pt x="235" y="654"/>
                        <a:pt x="109" y="745"/>
                        <a:pt x="26" y="65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8"/>
                <p:cNvSpPr/>
                <p:nvPr/>
              </p:nvSpPr>
              <p:spPr>
                <a:xfrm>
                  <a:off x="8730019" y="1602984"/>
                  <a:ext cx="191032" cy="167515"/>
                </a:xfrm>
                <a:custGeom>
                  <a:rect b="b" l="l" r="r" t="t"/>
                  <a:pathLst>
                    <a:path extrusionOk="0" h="513" w="585">
                      <a:moveTo>
                        <a:pt x="585" y="0"/>
                      </a:moveTo>
                      <a:cubicBezTo>
                        <a:pt x="585" y="0"/>
                        <a:pt x="446" y="72"/>
                        <a:pt x="304" y="136"/>
                      </a:cubicBezTo>
                      <a:cubicBezTo>
                        <a:pt x="161" y="201"/>
                        <a:pt x="-28" y="316"/>
                        <a:pt x="3" y="435"/>
                      </a:cubicBezTo>
                      <a:cubicBezTo>
                        <a:pt x="34" y="553"/>
                        <a:pt x="189" y="531"/>
                        <a:pt x="323" y="411"/>
                      </a:cubicBezTo>
                      <a:cubicBezTo>
                        <a:pt x="458" y="292"/>
                        <a:pt x="58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1" name="Google Shape;1591;p8"/>
                <p:cNvSpPr/>
                <p:nvPr/>
              </p:nvSpPr>
              <p:spPr>
                <a:xfrm>
                  <a:off x="8729693" y="1602984"/>
                  <a:ext cx="191358" cy="167515"/>
                </a:xfrm>
                <a:custGeom>
                  <a:rect b="b" l="l" r="r" t="t"/>
                  <a:pathLst>
                    <a:path extrusionOk="0" h="513" w="586">
                      <a:moveTo>
                        <a:pt x="4" y="435"/>
                      </a:moveTo>
                      <a:cubicBezTo>
                        <a:pt x="-2" y="414"/>
                        <a:pt x="0" y="392"/>
                        <a:pt x="7" y="371"/>
                      </a:cubicBezTo>
                      <a:cubicBezTo>
                        <a:pt x="8" y="373"/>
                        <a:pt x="8" y="375"/>
                        <a:pt x="8" y="377"/>
                      </a:cubicBezTo>
                      <a:cubicBezTo>
                        <a:pt x="40" y="495"/>
                        <a:pt x="194" y="473"/>
                        <a:pt x="329" y="353"/>
                      </a:cubicBezTo>
                      <a:cubicBezTo>
                        <a:pt x="420" y="271"/>
                        <a:pt x="509" y="110"/>
                        <a:pt x="556" y="16"/>
                      </a:cubicBezTo>
                      <a:cubicBezTo>
                        <a:pt x="575" y="6"/>
                        <a:pt x="586" y="0"/>
                        <a:pt x="586" y="0"/>
                      </a:cubicBezTo>
                      <a:cubicBezTo>
                        <a:pt x="586" y="0"/>
                        <a:pt x="459" y="292"/>
                        <a:pt x="324" y="411"/>
                      </a:cubicBezTo>
                      <a:cubicBezTo>
                        <a:pt x="190" y="531"/>
                        <a:pt x="35" y="554"/>
                        <a:pt x="4" y="43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2" name="Google Shape;1592;p8"/>
                <p:cNvSpPr/>
                <p:nvPr/>
              </p:nvSpPr>
              <p:spPr>
                <a:xfrm>
                  <a:off x="8983423" y="1664047"/>
                  <a:ext cx="159683" cy="197883"/>
                </a:xfrm>
                <a:custGeom>
                  <a:rect b="b" l="l" r="r" t="t"/>
                  <a:pathLst>
                    <a:path extrusionOk="0" h="606" w="489">
                      <a:moveTo>
                        <a:pt x="0" y="0"/>
                      </a:moveTo>
                      <a:cubicBezTo>
                        <a:pt x="0" y="0"/>
                        <a:pt x="121" y="99"/>
                        <a:pt x="247" y="193"/>
                      </a:cubicBezTo>
                      <a:cubicBezTo>
                        <a:pt x="373" y="286"/>
                        <a:pt x="533" y="440"/>
                        <a:pt x="477" y="549"/>
                      </a:cubicBezTo>
                      <a:cubicBezTo>
                        <a:pt x="421" y="658"/>
                        <a:pt x="275" y="603"/>
                        <a:pt x="169" y="458"/>
                      </a:cubicBezTo>
                      <a:cubicBezTo>
                        <a:pt x="63" y="31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3" name="Google Shape;1593;p8"/>
                <p:cNvSpPr/>
                <p:nvPr/>
              </p:nvSpPr>
              <p:spPr>
                <a:xfrm>
                  <a:off x="8983423" y="1664047"/>
                  <a:ext cx="159356" cy="197883"/>
                </a:xfrm>
                <a:custGeom>
                  <a:rect b="b" l="l" r="r" t="t"/>
                  <a:pathLst>
                    <a:path extrusionOk="0" h="606" w="488">
                      <a:moveTo>
                        <a:pt x="477" y="549"/>
                      </a:moveTo>
                      <a:cubicBezTo>
                        <a:pt x="487" y="529"/>
                        <a:pt x="490" y="508"/>
                        <a:pt x="487" y="486"/>
                      </a:cubicBezTo>
                      <a:cubicBezTo>
                        <a:pt x="487" y="488"/>
                        <a:pt x="486" y="489"/>
                        <a:pt x="485" y="491"/>
                      </a:cubicBezTo>
                      <a:cubicBezTo>
                        <a:pt x="429" y="600"/>
                        <a:pt x="283" y="545"/>
                        <a:pt x="177" y="400"/>
                      </a:cubicBezTo>
                      <a:cubicBezTo>
                        <a:pt x="105" y="301"/>
                        <a:pt x="53" y="124"/>
                        <a:pt x="27" y="22"/>
                      </a:cubicBezTo>
                      <a:cubicBezTo>
                        <a:pt x="10" y="8"/>
                        <a:pt x="0" y="0"/>
                        <a:pt x="0" y="0"/>
                      </a:cubicBezTo>
                      <a:cubicBezTo>
                        <a:pt x="0" y="0"/>
                        <a:pt x="63" y="312"/>
                        <a:pt x="169" y="458"/>
                      </a:cubicBezTo>
                      <a:cubicBezTo>
                        <a:pt x="275" y="603"/>
                        <a:pt x="421" y="658"/>
                        <a:pt x="477" y="549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4" name="Google Shape;1594;p8"/>
                <p:cNvSpPr/>
                <p:nvPr/>
              </p:nvSpPr>
              <p:spPr>
                <a:xfrm>
                  <a:off x="8990934" y="1431550"/>
                  <a:ext cx="151846" cy="203434"/>
                </a:xfrm>
                <a:custGeom>
                  <a:rect b="b" l="l" r="r" t="t"/>
                  <a:pathLst>
                    <a:path extrusionOk="0" h="623" w="465">
                      <a:moveTo>
                        <a:pt x="0" y="0"/>
                      </a:moveTo>
                      <a:cubicBezTo>
                        <a:pt x="0" y="0"/>
                        <a:pt x="116" y="105"/>
                        <a:pt x="237" y="204"/>
                      </a:cubicBezTo>
                      <a:cubicBezTo>
                        <a:pt x="359" y="303"/>
                        <a:pt x="512" y="463"/>
                        <a:pt x="451" y="570"/>
                      </a:cubicBezTo>
                      <a:cubicBezTo>
                        <a:pt x="390" y="676"/>
                        <a:pt x="247" y="615"/>
                        <a:pt x="147" y="465"/>
                      </a:cubicBezTo>
                      <a:cubicBezTo>
                        <a:pt x="48" y="31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8"/>
                <p:cNvSpPr/>
                <p:nvPr/>
              </p:nvSpPr>
              <p:spPr>
                <a:xfrm>
                  <a:off x="8990934" y="1431550"/>
                  <a:ext cx="151519" cy="203434"/>
                </a:xfrm>
                <a:custGeom>
                  <a:rect b="b" l="l" r="r" t="t"/>
                  <a:pathLst>
                    <a:path extrusionOk="0" h="623" w="464">
                      <a:moveTo>
                        <a:pt x="451" y="570"/>
                      </a:moveTo>
                      <a:cubicBezTo>
                        <a:pt x="462" y="551"/>
                        <a:pt x="466" y="529"/>
                        <a:pt x="464" y="507"/>
                      </a:cubicBezTo>
                      <a:cubicBezTo>
                        <a:pt x="463" y="509"/>
                        <a:pt x="463" y="511"/>
                        <a:pt x="462" y="512"/>
                      </a:cubicBezTo>
                      <a:cubicBezTo>
                        <a:pt x="401" y="619"/>
                        <a:pt x="258" y="558"/>
                        <a:pt x="158" y="407"/>
                      </a:cubicBezTo>
                      <a:cubicBezTo>
                        <a:pt x="90" y="305"/>
                        <a:pt x="46" y="127"/>
                        <a:pt x="25" y="23"/>
                      </a:cubicBezTo>
                      <a:cubicBezTo>
                        <a:pt x="9" y="9"/>
                        <a:pt x="0" y="0"/>
                        <a:pt x="0" y="0"/>
                      </a:cubicBezTo>
                      <a:cubicBezTo>
                        <a:pt x="0" y="0"/>
                        <a:pt x="48" y="315"/>
                        <a:pt x="147" y="465"/>
                      </a:cubicBezTo>
                      <a:cubicBezTo>
                        <a:pt x="247" y="615"/>
                        <a:pt x="390" y="676"/>
                        <a:pt x="451" y="57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8"/>
                <p:cNvSpPr/>
                <p:nvPr/>
              </p:nvSpPr>
              <p:spPr>
                <a:xfrm>
                  <a:off x="8804146" y="1364283"/>
                  <a:ext cx="132906" cy="172087"/>
                </a:xfrm>
                <a:custGeom>
                  <a:rect b="b" l="l" r="r" t="t"/>
                  <a:pathLst>
                    <a:path extrusionOk="0" h="527" w="407">
                      <a:moveTo>
                        <a:pt x="407" y="0"/>
                      </a:moveTo>
                      <a:cubicBezTo>
                        <a:pt x="407" y="0"/>
                        <a:pt x="306" y="87"/>
                        <a:pt x="200" y="170"/>
                      </a:cubicBezTo>
                      <a:cubicBezTo>
                        <a:pt x="94" y="253"/>
                        <a:pt x="-39" y="388"/>
                        <a:pt x="11" y="480"/>
                      </a:cubicBezTo>
                      <a:cubicBezTo>
                        <a:pt x="61" y="573"/>
                        <a:pt x="185" y="522"/>
                        <a:pt x="273" y="395"/>
                      </a:cubicBezTo>
                      <a:cubicBezTo>
                        <a:pt x="361" y="268"/>
                        <a:pt x="407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8"/>
                <p:cNvSpPr/>
                <p:nvPr/>
              </p:nvSpPr>
              <p:spPr>
                <a:xfrm>
                  <a:off x="8804146" y="1364283"/>
                  <a:ext cx="132906" cy="172087"/>
                </a:xfrm>
                <a:custGeom>
                  <a:rect b="b" l="l" r="r" t="t"/>
                  <a:pathLst>
                    <a:path extrusionOk="0" h="527" w="407">
                      <a:moveTo>
                        <a:pt x="11" y="480"/>
                      </a:moveTo>
                      <a:cubicBezTo>
                        <a:pt x="2" y="463"/>
                        <a:pt x="-1" y="445"/>
                        <a:pt x="0" y="426"/>
                      </a:cubicBezTo>
                      <a:cubicBezTo>
                        <a:pt x="1" y="428"/>
                        <a:pt x="2" y="429"/>
                        <a:pt x="2" y="431"/>
                      </a:cubicBezTo>
                      <a:cubicBezTo>
                        <a:pt x="53" y="523"/>
                        <a:pt x="176" y="473"/>
                        <a:pt x="264" y="346"/>
                      </a:cubicBezTo>
                      <a:cubicBezTo>
                        <a:pt x="324" y="259"/>
                        <a:pt x="365" y="107"/>
                        <a:pt x="385" y="19"/>
                      </a:cubicBezTo>
                      <a:cubicBezTo>
                        <a:pt x="399" y="7"/>
                        <a:pt x="407" y="0"/>
                        <a:pt x="407" y="0"/>
                      </a:cubicBezTo>
                      <a:cubicBezTo>
                        <a:pt x="407" y="0"/>
                        <a:pt x="361" y="268"/>
                        <a:pt x="273" y="395"/>
                      </a:cubicBezTo>
                      <a:cubicBezTo>
                        <a:pt x="185" y="522"/>
                        <a:pt x="61" y="573"/>
                        <a:pt x="11" y="48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8"/>
                <p:cNvSpPr/>
                <p:nvPr/>
              </p:nvSpPr>
              <p:spPr>
                <a:xfrm>
                  <a:off x="8862599" y="1239545"/>
                  <a:ext cx="114293" cy="690306"/>
                </a:xfrm>
                <a:custGeom>
                  <a:rect b="b" l="l" r="r" t="t"/>
                  <a:pathLst>
                    <a:path extrusionOk="0" h="2114" w="350">
                      <a:moveTo>
                        <a:pt x="225" y="3"/>
                      </a:moveTo>
                      <a:cubicBezTo>
                        <a:pt x="228" y="12"/>
                        <a:pt x="232" y="20"/>
                        <a:pt x="235" y="28"/>
                      </a:cubicBezTo>
                      <a:cubicBezTo>
                        <a:pt x="244" y="52"/>
                        <a:pt x="252" y="76"/>
                        <a:pt x="259" y="100"/>
                      </a:cubicBezTo>
                      <a:cubicBezTo>
                        <a:pt x="271" y="138"/>
                        <a:pt x="282" y="177"/>
                        <a:pt x="291" y="216"/>
                      </a:cubicBezTo>
                      <a:cubicBezTo>
                        <a:pt x="303" y="268"/>
                        <a:pt x="314" y="321"/>
                        <a:pt x="322" y="374"/>
                      </a:cubicBezTo>
                      <a:cubicBezTo>
                        <a:pt x="332" y="439"/>
                        <a:pt x="339" y="504"/>
                        <a:pt x="344" y="570"/>
                      </a:cubicBezTo>
                      <a:cubicBezTo>
                        <a:pt x="349" y="647"/>
                        <a:pt x="351" y="724"/>
                        <a:pt x="349" y="801"/>
                      </a:cubicBezTo>
                      <a:cubicBezTo>
                        <a:pt x="348" y="889"/>
                        <a:pt x="341" y="977"/>
                        <a:pt x="331" y="1065"/>
                      </a:cubicBezTo>
                      <a:cubicBezTo>
                        <a:pt x="319" y="1163"/>
                        <a:pt x="302" y="1261"/>
                        <a:pt x="280" y="1358"/>
                      </a:cubicBezTo>
                      <a:cubicBezTo>
                        <a:pt x="256" y="1466"/>
                        <a:pt x="226" y="1573"/>
                        <a:pt x="191" y="1678"/>
                      </a:cubicBezTo>
                      <a:cubicBezTo>
                        <a:pt x="151" y="1795"/>
                        <a:pt x="105" y="1910"/>
                        <a:pt x="53" y="2023"/>
                      </a:cubicBezTo>
                      <a:cubicBezTo>
                        <a:pt x="39" y="2052"/>
                        <a:pt x="25" y="2082"/>
                        <a:pt x="11" y="2111"/>
                      </a:cubicBezTo>
                      <a:cubicBezTo>
                        <a:pt x="8" y="2118"/>
                        <a:pt x="-2" y="2113"/>
                        <a:pt x="1" y="2106"/>
                      </a:cubicBezTo>
                      <a:cubicBezTo>
                        <a:pt x="57" y="1993"/>
                        <a:pt x="107" y="1876"/>
                        <a:pt x="151" y="1758"/>
                      </a:cubicBezTo>
                      <a:cubicBezTo>
                        <a:pt x="190" y="1650"/>
                        <a:pt x="224" y="1541"/>
                        <a:pt x="252" y="1430"/>
                      </a:cubicBezTo>
                      <a:cubicBezTo>
                        <a:pt x="277" y="1332"/>
                        <a:pt x="296" y="1232"/>
                        <a:pt x="311" y="1131"/>
                      </a:cubicBezTo>
                      <a:cubicBezTo>
                        <a:pt x="324" y="1041"/>
                        <a:pt x="332" y="951"/>
                        <a:pt x="336" y="861"/>
                      </a:cubicBezTo>
                      <a:cubicBezTo>
                        <a:pt x="340" y="781"/>
                        <a:pt x="340" y="701"/>
                        <a:pt x="336" y="621"/>
                      </a:cubicBezTo>
                      <a:cubicBezTo>
                        <a:pt x="332" y="553"/>
                        <a:pt x="326" y="485"/>
                        <a:pt x="317" y="418"/>
                      </a:cubicBezTo>
                      <a:cubicBezTo>
                        <a:pt x="309" y="362"/>
                        <a:pt x="300" y="307"/>
                        <a:pt x="288" y="252"/>
                      </a:cubicBezTo>
                      <a:cubicBezTo>
                        <a:pt x="279" y="210"/>
                        <a:pt x="268" y="168"/>
                        <a:pt x="256" y="127"/>
                      </a:cubicBezTo>
                      <a:cubicBezTo>
                        <a:pt x="248" y="99"/>
                        <a:pt x="239" y="72"/>
                        <a:pt x="229" y="45"/>
                      </a:cubicBezTo>
                      <a:cubicBezTo>
                        <a:pt x="225" y="33"/>
                        <a:pt x="218" y="21"/>
                        <a:pt x="215" y="9"/>
                      </a:cubicBezTo>
                      <a:cubicBezTo>
                        <a:pt x="215" y="8"/>
                        <a:pt x="214" y="8"/>
                        <a:pt x="214" y="7"/>
                      </a:cubicBezTo>
                      <a:cubicBezTo>
                        <a:pt x="211" y="1"/>
                        <a:pt x="222" y="-3"/>
                        <a:pt x="225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8"/>
                <p:cNvSpPr/>
                <p:nvPr/>
              </p:nvSpPr>
              <p:spPr>
                <a:xfrm>
                  <a:off x="8815902" y="1508614"/>
                  <a:ext cx="160663" cy="184822"/>
                </a:xfrm>
                <a:custGeom>
                  <a:rect b="b" l="l" r="r" t="t"/>
                  <a:pathLst>
                    <a:path extrusionOk="0" h="566" w="492">
                      <a:moveTo>
                        <a:pt x="2" y="556"/>
                      </a:moveTo>
                      <a:cubicBezTo>
                        <a:pt x="46" y="528"/>
                        <a:pt x="88" y="496"/>
                        <a:pt x="128" y="463"/>
                      </a:cubicBezTo>
                      <a:cubicBezTo>
                        <a:pt x="218" y="388"/>
                        <a:pt x="302" y="302"/>
                        <a:pt x="370" y="207"/>
                      </a:cubicBezTo>
                      <a:cubicBezTo>
                        <a:pt x="415" y="144"/>
                        <a:pt x="453" y="76"/>
                        <a:pt x="481" y="4"/>
                      </a:cubicBezTo>
                      <a:cubicBezTo>
                        <a:pt x="483" y="-3"/>
                        <a:pt x="494" y="2"/>
                        <a:pt x="491" y="8"/>
                      </a:cubicBezTo>
                      <a:cubicBezTo>
                        <a:pt x="443" y="133"/>
                        <a:pt x="365" y="244"/>
                        <a:pt x="274" y="341"/>
                      </a:cubicBezTo>
                      <a:cubicBezTo>
                        <a:pt x="207" y="412"/>
                        <a:pt x="134" y="477"/>
                        <a:pt x="55" y="534"/>
                      </a:cubicBezTo>
                      <a:cubicBezTo>
                        <a:pt x="40" y="545"/>
                        <a:pt x="25" y="556"/>
                        <a:pt x="9" y="565"/>
                      </a:cubicBezTo>
                      <a:cubicBezTo>
                        <a:pt x="3" y="569"/>
                        <a:pt x="-4" y="560"/>
                        <a:pt x="2" y="5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8"/>
                <p:cNvSpPr/>
                <p:nvPr/>
              </p:nvSpPr>
              <p:spPr>
                <a:xfrm>
                  <a:off x="8965136" y="1600698"/>
                  <a:ext cx="142702" cy="221068"/>
                </a:xfrm>
                <a:custGeom>
                  <a:rect b="b" l="l" r="r" t="t"/>
                  <a:pathLst>
                    <a:path extrusionOk="0" h="677" w="437">
                      <a:moveTo>
                        <a:pt x="429" y="676"/>
                      </a:moveTo>
                      <a:cubicBezTo>
                        <a:pt x="383" y="649"/>
                        <a:pt x="341" y="613"/>
                        <a:pt x="301" y="576"/>
                      </a:cubicBezTo>
                      <a:cubicBezTo>
                        <a:pt x="209" y="490"/>
                        <a:pt x="133" y="387"/>
                        <a:pt x="79" y="272"/>
                      </a:cubicBezTo>
                      <a:cubicBezTo>
                        <a:pt x="39" y="188"/>
                        <a:pt x="13" y="98"/>
                        <a:pt x="0" y="7"/>
                      </a:cubicBezTo>
                      <a:cubicBezTo>
                        <a:pt x="-2" y="-1"/>
                        <a:pt x="10" y="-2"/>
                        <a:pt x="11" y="6"/>
                      </a:cubicBezTo>
                      <a:cubicBezTo>
                        <a:pt x="33" y="158"/>
                        <a:pt x="93" y="302"/>
                        <a:pt x="184" y="427"/>
                      </a:cubicBezTo>
                      <a:cubicBezTo>
                        <a:pt x="242" y="506"/>
                        <a:pt x="311" y="577"/>
                        <a:pt x="390" y="636"/>
                      </a:cubicBezTo>
                      <a:cubicBezTo>
                        <a:pt x="405" y="646"/>
                        <a:pt x="420" y="657"/>
                        <a:pt x="434" y="666"/>
                      </a:cubicBezTo>
                      <a:cubicBezTo>
                        <a:pt x="440" y="669"/>
                        <a:pt x="436" y="680"/>
                        <a:pt x="429" y="6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8"/>
                <p:cNvSpPr/>
                <p:nvPr/>
              </p:nvSpPr>
              <p:spPr>
                <a:xfrm>
                  <a:off x="8963177" y="1353507"/>
                  <a:ext cx="142049" cy="231517"/>
                </a:xfrm>
                <a:custGeom>
                  <a:rect b="b" l="l" r="r" t="t"/>
                  <a:pathLst>
                    <a:path extrusionOk="0" h="709" w="435">
                      <a:moveTo>
                        <a:pt x="425" y="708"/>
                      </a:moveTo>
                      <a:cubicBezTo>
                        <a:pt x="383" y="674"/>
                        <a:pt x="344" y="634"/>
                        <a:pt x="308" y="594"/>
                      </a:cubicBezTo>
                      <a:cubicBezTo>
                        <a:pt x="221" y="497"/>
                        <a:pt x="148" y="389"/>
                        <a:pt x="91" y="272"/>
                      </a:cubicBezTo>
                      <a:cubicBezTo>
                        <a:pt x="51" y="188"/>
                        <a:pt x="20" y="99"/>
                        <a:pt x="0" y="8"/>
                      </a:cubicBezTo>
                      <a:cubicBezTo>
                        <a:pt x="-2" y="1"/>
                        <a:pt x="9" y="-3"/>
                        <a:pt x="10" y="4"/>
                      </a:cubicBezTo>
                      <a:cubicBezTo>
                        <a:pt x="44" y="156"/>
                        <a:pt x="108" y="300"/>
                        <a:pt x="195" y="429"/>
                      </a:cubicBezTo>
                      <a:cubicBezTo>
                        <a:pt x="251" y="514"/>
                        <a:pt x="317" y="593"/>
                        <a:pt x="391" y="663"/>
                      </a:cubicBezTo>
                      <a:cubicBezTo>
                        <a:pt x="405" y="676"/>
                        <a:pt x="418" y="688"/>
                        <a:pt x="433" y="700"/>
                      </a:cubicBezTo>
                      <a:cubicBezTo>
                        <a:pt x="438" y="704"/>
                        <a:pt x="431" y="713"/>
                        <a:pt x="425" y="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8"/>
                <p:cNvSpPr/>
                <p:nvPr/>
              </p:nvSpPr>
              <p:spPr>
                <a:xfrm>
                  <a:off x="8869130" y="1275138"/>
                  <a:ext cx="81638" cy="176658"/>
                </a:xfrm>
                <a:custGeom>
                  <a:rect b="b" l="l" r="r" t="t"/>
                  <a:pathLst>
                    <a:path extrusionOk="0" h="541" w="250">
                      <a:moveTo>
                        <a:pt x="1" y="531"/>
                      </a:moveTo>
                      <a:cubicBezTo>
                        <a:pt x="35" y="505"/>
                        <a:pt x="65" y="473"/>
                        <a:pt x="93" y="441"/>
                      </a:cubicBezTo>
                      <a:cubicBezTo>
                        <a:pt x="152" y="370"/>
                        <a:pt x="201" y="287"/>
                        <a:pt x="224" y="196"/>
                      </a:cubicBezTo>
                      <a:cubicBezTo>
                        <a:pt x="239" y="134"/>
                        <a:pt x="242" y="70"/>
                        <a:pt x="233" y="6"/>
                      </a:cubicBezTo>
                      <a:cubicBezTo>
                        <a:pt x="231" y="-1"/>
                        <a:pt x="243" y="-2"/>
                        <a:pt x="244" y="5"/>
                      </a:cubicBezTo>
                      <a:cubicBezTo>
                        <a:pt x="261" y="115"/>
                        <a:pt x="238" y="225"/>
                        <a:pt x="187" y="322"/>
                      </a:cubicBezTo>
                      <a:cubicBezTo>
                        <a:pt x="150" y="392"/>
                        <a:pt x="100" y="455"/>
                        <a:pt x="43" y="509"/>
                      </a:cubicBezTo>
                      <a:cubicBezTo>
                        <a:pt x="32" y="520"/>
                        <a:pt x="20" y="531"/>
                        <a:pt x="8" y="540"/>
                      </a:cubicBezTo>
                      <a:cubicBezTo>
                        <a:pt x="2" y="545"/>
                        <a:pt x="-4" y="536"/>
                        <a:pt x="2" y="531"/>
                      </a:cubicBezTo>
                      <a:lnTo>
                        <a:pt x="2" y="531"/>
                      </a:lnTo>
                      <a:lnTo>
                        <a:pt x="1" y="53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03" name="Google Shape;1603;p8"/>
              <p:cNvGrpSpPr/>
              <p:nvPr/>
            </p:nvGrpSpPr>
            <p:grpSpPr>
              <a:xfrm>
                <a:off x="8350026" y="-125646"/>
                <a:ext cx="946054" cy="947664"/>
                <a:chOff x="8586337" y="850310"/>
                <a:chExt cx="564606" cy="565567"/>
              </a:xfrm>
            </p:grpSpPr>
            <p:sp>
              <p:nvSpPr>
                <p:cNvPr id="1604" name="Google Shape;1604;p8"/>
                <p:cNvSpPr/>
                <p:nvPr/>
              </p:nvSpPr>
              <p:spPr>
                <a:xfrm>
                  <a:off x="8736224" y="882963"/>
                  <a:ext cx="102863" cy="198210"/>
                </a:xfrm>
                <a:custGeom>
                  <a:rect b="b" l="l" r="r" t="t"/>
                  <a:pathLst>
                    <a:path extrusionOk="0" h="607" w="315">
                      <a:moveTo>
                        <a:pt x="1" y="0"/>
                      </a:moveTo>
                      <a:cubicBezTo>
                        <a:pt x="1" y="0"/>
                        <a:pt x="-36" y="455"/>
                        <a:pt x="307" y="607"/>
                      </a:cubicBezTo>
                      <a:cubicBezTo>
                        <a:pt x="307" y="607"/>
                        <a:pt x="392" y="21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05" name="Google Shape;1605;p8"/>
                <p:cNvSpPr/>
                <p:nvPr/>
              </p:nvSpPr>
              <p:spPr>
                <a:xfrm>
                  <a:off x="8736224" y="882963"/>
                  <a:ext cx="100904" cy="198210"/>
                </a:xfrm>
                <a:custGeom>
                  <a:rect b="b" l="l" r="r" t="t"/>
                  <a:pathLst>
                    <a:path extrusionOk="0" h="607" w="309">
                      <a:moveTo>
                        <a:pt x="1" y="0"/>
                      </a:moveTo>
                      <a:cubicBezTo>
                        <a:pt x="9" y="4"/>
                        <a:pt x="16" y="8"/>
                        <a:pt x="24" y="13"/>
                      </a:cubicBezTo>
                      <a:cubicBezTo>
                        <a:pt x="21" y="76"/>
                        <a:pt x="16" y="453"/>
                        <a:pt x="309" y="601"/>
                      </a:cubicBezTo>
                      <a:cubicBezTo>
                        <a:pt x="308" y="605"/>
                        <a:pt x="307" y="607"/>
                        <a:pt x="307" y="607"/>
                      </a:cubicBezTo>
                      <a:cubicBezTo>
                        <a:pt x="-36" y="455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8"/>
                <p:cNvSpPr/>
                <p:nvPr/>
              </p:nvSpPr>
              <p:spPr>
                <a:xfrm>
                  <a:off x="8621604" y="994314"/>
                  <a:ext cx="192011" cy="114942"/>
                </a:xfrm>
                <a:custGeom>
                  <a:rect b="b" l="l" r="r" t="t"/>
                  <a:pathLst>
                    <a:path extrusionOk="0" h="352" w="588">
                      <a:moveTo>
                        <a:pt x="0" y="2"/>
                      </a:moveTo>
                      <a:cubicBezTo>
                        <a:pt x="0" y="2"/>
                        <a:pt x="217" y="405"/>
                        <a:pt x="588" y="346"/>
                      </a:cubicBezTo>
                      <a:cubicBezTo>
                        <a:pt x="588" y="346"/>
                        <a:pt x="444" y="-3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07" name="Google Shape;1607;p8"/>
                <p:cNvSpPr/>
                <p:nvPr/>
              </p:nvSpPr>
              <p:spPr>
                <a:xfrm>
                  <a:off x="8621604" y="994640"/>
                  <a:ext cx="192011" cy="114616"/>
                </a:xfrm>
                <a:custGeom>
                  <a:rect b="b" l="l" r="r" t="t"/>
                  <a:pathLst>
                    <a:path extrusionOk="0" h="351" w="588">
                      <a:moveTo>
                        <a:pt x="0" y="1"/>
                      </a:moveTo>
                      <a:cubicBezTo>
                        <a:pt x="9" y="1"/>
                        <a:pt x="18" y="0"/>
                        <a:pt x="26" y="0"/>
                      </a:cubicBezTo>
                      <a:cubicBezTo>
                        <a:pt x="58" y="54"/>
                        <a:pt x="259" y="374"/>
                        <a:pt x="585" y="338"/>
                      </a:cubicBezTo>
                      <a:cubicBezTo>
                        <a:pt x="587" y="342"/>
                        <a:pt x="588" y="345"/>
                        <a:pt x="588" y="345"/>
                      </a:cubicBezTo>
                      <a:cubicBezTo>
                        <a:pt x="217" y="404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8" name="Google Shape;1608;p8"/>
                <p:cNvSpPr/>
                <p:nvPr/>
              </p:nvSpPr>
              <p:spPr>
                <a:xfrm>
                  <a:off x="8586337" y="1109909"/>
                  <a:ext cx="222054" cy="70859"/>
                </a:xfrm>
                <a:custGeom>
                  <a:rect b="b" l="l" r="r" t="t"/>
                  <a:pathLst>
                    <a:path extrusionOk="0" h="217" w="680">
                      <a:moveTo>
                        <a:pt x="0" y="128"/>
                      </a:moveTo>
                      <a:cubicBezTo>
                        <a:pt x="0" y="128"/>
                        <a:pt x="401" y="348"/>
                        <a:pt x="680" y="97"/>
                      </a:cubicBezTo>
                      <a:cubicBezTo>
                        <a:pt x="680" y="97"/>
                        <a:pt x="355" y="-141"/>
                        <a:pt x="0" y="1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0025" lIns="81625" spcFirstLastPara="1" rIns="81625" wrap="square" tIns="300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09" name="Google Shape;1609;p8"/>
                <p:cNvSpPr/>
                <p:nvPr/>
              </p:nvSpPr>
              <p:spPr>
                <a:xfrm>
                  <a:off x="8586337" y="1140277"/>
                  <a:ext cx="222054" cy="40491"/>
                </a:xfrm>
                <a:custGeom>
                  <a:rect b="b" l="l" r="r" t="t"/>
                  <a:pathLst>
                    <a:path extrusionOk="0" h="124" w="680">
                      <a:moveTo>
                        <a:pt x="0" y="35"/>
                      </a:moveTo>
                      <a:cubicBezTo>
                        <a:pt x="7" y="30"/>
                        <a:pt x="14" y="25"/>
                        <a:pt x="21" y="20"/>
                      </a:cubicBezTo>
                      <a:cubicBezTo>
                        <a:pt x="77" y="48"/>
                        <a:pt x="420" y="207"/>
                        <a:pt x="674" y="0"/>
                      </a:cubicBezTo>
                      <a:cubicBezTo>
                        <a:pt x="678" y="2"/>
                        <a:pt x="680" y="4"/>
                        <a:pt x="680" y="4"/>
                      </a:cubicBezTo>
                      <a:cubicBezTo>
                        <a:pt x="401" y="255"/>
                        <a:pt x="0" y="35"/>
                        <a:pt x="0" y="3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0" name="Google Shape;1610;p8"/>
                <p:cNvSpPr/>
                <p:nvPr/>
              </p:nvSpPr>
              <p:spPr>
                <a:xfrm>
                  <a:off x="8641850" y="1173257"/>
                  <a:ext cx="180582" cy="128983"/>
                </a:xfrm>
                <a:custGeom>
                  <a:rect b="b" l="l" r="r" t="t"/>
                  <a:pathLst>
                    <a:path extrusionOk="0" h="395" w="553">
                      <a:moveTo>
                        <a:pt x="0" y="395"/>
                      </a:moveTo>
                      <a:cubicBezTo>
                        <a:pt x="0" y="395"/>
                        <a:pt x="456" y="362"/>
                        <a:pt x="553" y="0"/>
                      </a:cubicBezTo>
                      <a:cubicBezTo>
                        <a:pt x="553" y="0"/>
                        <a:pt x="151" y="-23"/>
                        <a:pt x="0" y="39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11" name="Google Shape;1611;p8"/>
                <p:cNvSpPr/>
                <p:nvPr/>
              </p:nvSpPr>
              <p:spPr>
                <a:xfrm>
                  <a:off x="8641850" y="1172931"/>
                  <a:ext cx="180582" cy="129310"/>
                </a:xfrm>
                <a:custGeom>
                  <a:rect b="b" l="l" r="r" t="t"/>
                  <a:pathLst>
                    <a:path extrusionOk="0" h="396" w="553">
                      <a:moveTo>
                        <a:pt x="0" y="396"/>
                      </a:moveTo>
                      <a:cubicBezTo>
                        <a:pt x="3" y="388"/>
                        <a:pt x="6" y="380"/>
                        <a:pt x="9" y="372"/>
                      </a:cubicBezTo>
                      <a:cubicBezTo>
                        <a:pt x="72" y="365"/>
                        <a:pt x="446" y="312"/>
                        <a:pt x="547" y="0"/>
                      </a:cubicBezTo>
                      <a:cubicBezTo>
                        <a:pt x="551" y="0"/>
                        <a:pt x="553" y="1"/>
                        <a:pt x="553" y="1"/>
                      </a:cubicBezTo>
                      <a:cubicBezTo>
                        <a:pt x="456" y="363"/>
                        <a:pt x="0" y="396"/>
                        <a:pt x="0" y="39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2" name="Google Shape;1612;p8"/>
                <p:cNvSpPr/>
                <p:nvPr/>
              </p:nvSpPr>
              <p:spPr>
                <a:xfrm>
                  <a:off x="8764307" y="1191870"/>
                  <a:ext cx="94699" cy="206700"/>
                </a:xfrm>
                <a:custGeom>
                  <a:rect b="b" l="l" r="r" t="t"/>
                  <a:pathLst>
                    <a:path extrusionOk="0" h="633" w="290">
                      <a:moveTo>
                        <a:pt x="18" y="633"/>
                      </a:moveTo>
                      <a:cubicBezTo>
                        <a:pt x="18" y="633"/>
                        <a:pt x="383" y="358"/>
                        <a:pt x="268" y="0"/>
                      </a:cubicBezTo>
                      <a:cubicBezTo>
                        <a:pt x="268" y="0"/>
                        <a:pt x="-82" y="199"/>
                        <a:pt x="18" y="63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8"/>
                <p:cNvSpPr/>
                <p:nvPr/>
              </p:nvSpPr>
              <p:spPr>
                <a:xfrm>
                  <a:off x="8768552" y="1191870"/>
                  <a:ext cx="90454" cy="206700"/>
                </a:xfrm>
                <a:custGeom>
                  <a:rect b="b" l="l" r="r" t="t"/>
                  <a:pathLst>
                    <a:path extrusionOk="0" h="633" w="277">
                      <a:moveTo>
                        <a:pt x="5" y="633"/>
                      </a:moveTo>
                      <a:cubicBezTo>
                        <a:pt x="3" y="625"/>
                        <a:pt x="2" y="616"/>
                        <a:pt x="0" y="608"/>
                      </a:cubicBezTo>
                      <a:cubicBezTo>
                        <a:pt x="49" y="568"/>
                        <a:pt x="334" y="320"/>
                        <a:pt x="249" y="4"/>
                      </a:cubicBezTo>
                      <a:cubicBezTo>
                        <a:pt x="253" y="1"/>
                        <a:pt x="255" y="0"/>
                        <a:pt x="255" y="0"/>
                      </a:cubicBezTo>
                      <a:cubicBezTo>
                        <a:pt x="370" y="358"/>
                        <a:pt x="5" y="633"/>
                        <a:pt x="5" y="63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4" name="Google Shape;1614;p8"/>
                <p:cNvSpPr/>
                <p:nvPr/>
              </p:nvSpPr>
              <p:spPr>
                <a:xfrm>
                  <a:off x="8869130" y="1191870"/>
                  <a:ext cx="75107" cy="217802"/>
                </a:xfrm>
                <a:custGeom>
                  <a:rect b="b" l="l" r="r" t="t"/>
                  <a:pathLst>
                    <a:path extrusionOk="0" h="667" w="230">
                      <a:moveTo>
                        <a:pt x="188" y="667"/>
                      </a:moveTo>
                      <a:cubicBezTo>
                        <a:pt x="188" y="667"/>
                        <a:pt x="344" y="237"/>
                        <a:pt x="53" y="0"/>
                      </a:cubicBezTo>
                      <a:cubicBezTo>
                        <a:pt x="53" y="0"/>
                        <a:pt x="-132" y="357"/>
                        <a:pt x="188" y="66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15" name="Google Shape;1615;p8"/>
                <p:cNvSpPr/>
                <p:nvPr/>
              </p:nvSpPr>
              <p:spPr>
                <a:xfrm>
                  <a:off x="8885458" y="1191870"/>
                  <a:ext cx="58779" cy="217802"/>
                </a:xfrm>
                <a:custGeom>
                  <a:rect b="b" l="l" r="r" t="t"/>
                  <a:pathLst>
                    <a:path extrusionOk="0" h="667" w="180">
                      <a:moveTo>
                        <a:pt x="138" y="667"/>
                      </a:moveTo>
                      <a:cubicBezTo>
                        <a:pt x="132" y="661"/>
                        <a:pt x="126" y="654"/>
                        <a:pt x="120" y="648"/>
                      </a:cubicBezTo>
                      <a:cubicBezTo>
                        <a:pt x="139" y="588"/>
                        <a:pt x="244" y="226"/>
                        <a:pt x="0" y="6"/>
                      </a:cubicBezTo>
                      <a:cubicBezTo>
                        <a:pt x="2" y="2"/>
                        <a:pt x="3" y="0"/>
                        <a:pt x="3" y="0"/>
                      </a:cubicBezTo>
                      <a:cubicBezTo>
                        <a:pt x="294" y="237"/>
                        <a:pt x="138" y="667"/>
                        <a:pt x="138" y="667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6" name="Google Shape;1616;p8"/>
                <p:cNvSpPr/>
                <p:nvPr/>
              </p:nvSpPr>
              <p:spPr>
                <a:xfrm>
                  <a:off x="8915500" y="1172931"/>
                  <a:ext cx="155438" cy="158698"/>
                </a:xfrm>
                <a:custGeom>
                  <a:rect b="b" l="l" r="r" t="t"/>
                  <a:pathLst>
                    <a:path extrusionOk="0" h="486" w="476">
                      <a:moveTo>
                        <a:pt x="476" y="486"/>
                      </a:moveTo>
                      <a:cubicBezTo>
                        <a:pt x="476" y="486"/>
                        <a:pt x="374" y="41"/>
                        <a:pt x="0" y="0"/>
                      </a:cubicBezTo>
                      <a:cubicBezTo>
                        <a:pt x="0" y="0"/>
                        <a:pt x="39" y="401"/>
                        <a:pt x="476" y="4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17" name="Google Shape;1617;p8"/>
                <p:cNvSpPr/>
                <p:nvPr/>
              </p:nvSpPr>
              <p:spPr>
                <a:xfrm>
                  <a:off x="8915500" y="1172931"/>
                  <a:ext cx="155438" cy="158698"/>
                </a:xfrm>
                <a:custGeom>
                  <a:rect b="b" l="l" r="r" t="t"/>
                  <a:pathLst>
                    <a:path extrusionOk="0" h="486" w="476">
                      <a:moveTo>
                        <a:pt x="476" y="486"/>
                      </a:moveTo>
                      <a:cubicBezTo>
                        <a:pt x="467" y="485"/>
                        <a:pt x="459" y="483"/>
                        <a:pt x="450" y="481"/>
                      </a:cubicBezTo>
                      <a:cubicBezTo>
                        <a:pt x="434" y="420"/>
                        <a:pt x="325" y="59"/>
                        <a:pt x="1" y="7"/>
                      </a:cubicBez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374" y="41"/>
                        <a:pt x="476" y="486"/>
                        <a:pt x="476" y="48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8" name="Google Shape;1618;p8"/>
                <p:cNvSpPr/>
                <p:nvPr/>
              </p:nvSpPr>
              <p:spPr>
                <a:xfrm>
                  <a:off x="8929542" y="1124929"/>
                  <a:ext cx="216829" cy="80655"/>
                </a:xfrm>
                <a:custGeom>
                  <a:rect b="b" l="l" r="r" t="t"/>
                  <a:pathLst>
                    <a:path extrusionOk="0" h="247" w="664">
                      <a:moveTo>
                        <a:pt x="664" y="199"/>
                      </a:moveTo>
                      <a:cubicBezTo>
                        <a:pt x="664" y="199"/>
                        <a:pt x="336" y="-119"/>
                        <a:pt x="0" y="50"/>
                      </a:cubicBezTo>
                      <a:cubicBezTo>
                        <a:pt x="0" y="50"/>
                        <a:pt x="251" y="365"/>
                        <a:pt x="664" y="19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9825" lIns="81625" spcFirstLastPara="1" rIns="81625" wrap="square" tIns="39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9" name="Google Shape;1619;p8"/>
                <p:cNvSpPr/>
                <p:nvPr/>
              </p:nvSpPr>
              <p:spPr>
                <a:xfrm>
                  <a:off x="8929542" y="1124929"/>
                  <a:ext cx="216829" cy="68247"/>
                </a:xfrm>
                <a:custGeom>
                  <a:rect b="b" l="l" r="r" t="t"/>
                  <a:pathLst>
                    <a:path extrusionOk="0" h="209" w="664">
                      <a:moveTo>
                        <a:pt x="664" y="199"/>
                      </a:moveTo>
                      <a:cubicBezTo>
                        <a:pt x="656" y="203"/>
                        <a:pt x="648" y="206"/>
                        <a:pt x="640" y="209"/>
                      </a:cubicBezTo>
                      <a:cubicBezTo>
                        <a:pt x="593" y="166"/>
                        <a:pt x="305" y="-77"/>
                        <a:pt x="5" y="55"/>
                      </a:cubicBezTo>
                      <a:cubicBezTo>
                        <a:pt x="2" y="52"/>
                        <a:pt x="0" y="50"/>
                        <a:pt x="0" y="50"/>
                      </a:cubicBezTo>
                      <a:cubicBezTo>
                        <a:pt x="336" y="-119"/>
                        <a:pt x="664" y="199"/>
                        <a:pt x="664" y="19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27425" lIns="81625" spcFirstLastPara="1" rIns="81625" wrap="square" tIns="27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0" name="Google Shape;1620;p8"/>
                <p:cNvSpPr/>
                <p:nvPr/>
              </p:nvSpPr>
              <p:spPr>
                <a:xfrm>
                  <a:off x="8924317" y="1026314"/>
                  <a:ext cx="208339" cy="87839"/>
                </a:xfrm>
                <a:custGeom>
                  <a:rect b="b" l="l" r="r" t="t"/>
                  <a:pathLst>
                    <a:path extrusionOk="0" h="269" w="638">
                      <a:moveTo>
                        <a:pt x="638" y="11"/>
                      </a:moveTo>
                      <a:cubicBezTo>
                        <a:pt x="638" y="11"/>
                        <a:pt x="190" y="-77"/>
                        <a:pt x="0" y="247"/>
                      </a:cubicBezTo>
                      <a:cubicBezTo>
                        <a:pt x="0" y="247"/>
                        <a:pt x="381" y="375"/>
                        <a:pt x="638" y="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1" name="Google Shape;1621;p8"/>
                <p:cNvSpPr/>
                <p:nvPr/>
              </p:nvSpPr>
              <p:spPr>
                <a:xfrm>
                  <a:off x="8924317" y="1026314"/>
                  <a:ext cx="208339" cy="81308"/>
                </a:xfrm>
                <a:custGeom>
                  <a:rect b="b" l="l" r="r" t="t"/>
                  <a:pathLst>
                    <a:path extrusionOk="0" h="249" w="638">
                      <a:moveTo>
                        <a:pt x="638" y="11"/>
                      </a:moveTo>
                      <a:cubicBezTo>
                        <a:pt x="633" y="19"/>
                        <a:pt x="628" y="26"/>
                        <a:pt x="623" y="32"/>
                      </a:cubicBezTo>
                      <a:cubicBezTo>
                        <a:pt x="561" y="22"/>
                        <a:pt x="186" y="-25"/>
                        <a:pt x="6" y="249"/>
                      </a:cubicBezTo>
                      <a:cubicBezTo>
                        <a:pt x="2" y="248"/>
                        <a:pt x="0" y="247"/>
                        <a:pt x="0" y="247"/>
                      </a:cubicBezTo>
                      <a:cubicBezTo>
                        <a:pt x="190" y="-77"/>
                        <a:pt x="638" y="11"/>
                        <a:pt x="638" y="1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475" lIns="81625" spcFirstLastPara="1" rIns="81625" wrap="square" tIns="4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2" name="Google Shape;1622;p8"/>
                <p:cNvSpPr/>
                <p:nvPr/>
              </p:nvSpPr>
              <p:spPr>
                <a:xfrm>
                  <a:off x="8901132" y="903209"/>
                  <a:ext cx="132906" cy="177964"/>
                </a:xfrm>
                <a:custGeom>
                  <a:rect b="b" l="l" r="r" t="t"/>
                  <a:pathLst>
                    <a:path extrusionOk="0" h="545" w="407">
                      <a:moveTo>
                        <a:pt x="407" y="0"/>
                      </a:moveTo>
                      <a:cubicBezTo>
                        <a:pt x="407" y="0"/>
                        <a:pt x="-17" y="170"/>
                        <a:pt x="0" y="545"/>
                      </a:cubicBezTo>
                      <a:cubicBezTo>
                        <a:pt x="0" y="545"/>
                        <a:pt x="390" y="445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23" name="Google Shape;1623;p8"/>
                <p:cNvSpPr/>
                <p:nvPr/>
              </p:nvSpPr>
              <p:spPr>
                <a:xfrm>
                  <a:off x="8901132" y="903209"/>
                  <a:ext cx="132906" cy="177964"/>
                </a:xfrm>
                <a:custGeom>
                  <a:rect b="b" l="l" r="r" t="t"/>
                  <a:pathLst>
                    <a:path extrusionOk="0" h="545" w="407">
                      <a:moveTo>
                        <a:pt x="407" y="0"/>
                      </a:moveTo>
                      <a:cubicBezTo>
                        <a:pt x="407" y="9"/>
                        <a:pt x="407" y="18"/>
                        <a:pt x="406" y="26"/>
                      </a:cubicBezTo>
                      <a:cubicBezTo>
                        <a:pt x="348" y="52"/>
                        <a:pt x="8" y="215"/>
                        <a:pt x="6" y="543"/>
                      </a:cubicBezTo>
                      <a:cubicBezTo>
                        <a:pt x="2" y="544"/>
                        <a:pt x="0" y="545"/>
                        <a:pt x="0" y="545"/>
                      </a:cubicBezTo>
                      <a:cubicBezTo>
                        <a:pt x="-17" y="170"/>
                        <a:pt x="407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8"/>
                <p:cNvSpPr/>
                <p:nvPr/>
              </p:nvSpPr>
              <p:spPr>
                <a:xfrm>
                  <a:off x="8839414" y="850310"/>
                  <a:ext cx="72494" cy="221721"/>
                </a:xfrm>
                <a:custGeom>
                  <a:rect b="b" l="l" r="r" t="t"/>
                  <a:pathLst>
                    <a:path extrusionOk="0" h="679" w="222">
                      <a:moveTo>
                        <a:pt x="132" y="0"/>
                      </a:moveTo>
                      <a:cubicBezTo>
                        <a:pt x="132" y="0"/>
                        <a:pt x="-132" y="373"/>
                        <a:pt x="86" y="679"/>
                      </a:cubicBezTo>
                      <a:cubicBezTo>
                        <a:pt x="86" y="679"/>
                        <a:pt x="359" y="383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25" name="Google Shape;1625;p8"/>
                <p:cNvSpPr/>
                <p:nvPr/>
              </p:nvSpPr>
              <p:spPr>
                <a:xfrm>
                  <a:off x="8839414" y="850310"/>
                  <a:ext cx="47350" cy="221721"/>
                </a:xfrm>
                <a:custGeom>
                  <a:rect b="b" l="l" r="r" t="t"/>
                  <a:pathLst>
                    <a:path extrusionOk="0" h="679" w="145">
                      <a:moveTo>
                        <a:pt x="132" y="0"/>
                      </a:moveTo>
                      <a:cubicBezTo>
                        <a:pt x="137" y="8"/>
                        <a:pt x="141" y="15"/>
                        <a:pt x="145" y="23"/>
                      </a:cubicBezTo>
                      <a:cubicBezTo>
                        <a:pt x="111" y="75"/>
                        <a:pt x="-86" y="398"/>
                        <a:pt x="91" y="674"/>
                      </a:cubicBezTo>
                      <a:cubicBezTo>
                        <a:pt x="88" y="677"/>
                        <a:pt x="86" y="679"/>
                        <a:pt x="86" y="679"/>
                      </a:cubicBezTo>
                      <a:cubicBezTo>
                        <a:pt x="-132" y="373"/>
                        <a:pt x="132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6" name="Google Shape;1626;p8"/>
                <p:cNvSpPr/>
                <p:nvPr/>
              </p:nvSpPr>
              <p:spPr>
                <a:xfrm>
                  <a:off x="8791411" y="857493"/>
                  <a:ext cx="76086" cy="216823"/>
                </a:xfrm>
                <a:custGeom>
                  <a:rect b="b" l="l" r="r" t="t"/>
                  <a:pathLst>
                    <a:path extrusionOk="0" h="664" w="233">
                      <a:moveTo>
                        <a:pt x="37" y="0"/>
                      </a:moveTo>
                      <a:cubicBezTo>
                        <a:pt x="37" y="0"/>
                        <a:pt x="-112" y="432"/>
                        <a:pt x="184" y="664"/>
                      </a:cubicBezTo>
                      <a:cubicBezTo>
                        <a:pt x="184" y="664"/>
                        <a:pt x="363" y="304"/>
                        <a:pt x="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7" name="Google Shape;1627;p8"/>
                <p:cNvSpPr/>
                <p:nvPr/>
              </p:nvSpPr>
              <p:spPr>
                <a:xfrm>
                  <a:off x="8791411" y="857493"/>
                  <a:ext cx="61065" cy="216823"/>
                </a:xfrm>
                <a:custGeom>
                  <a:rect b="b" l="l" r="r" t="t"/>
                  <a:pathLst>
                    <a:path extrusionOk="0" h="664" w="187">
                      <a:moveTo>
                        <a:pt x="37" y="0"/>
                      </a:moveTo>
                      <a:cubicBezTo>
                        <a:pt x="44" y="6"/>
                        <a:pt x="50" y="12"/>
                        <a:pt x="56" y="18"/>
                      </a:cubicBezTo>
                      <a:cubicBezTo>
                        <a:pt x="38" y="78"/>
                        <a:pt x="-61" y="443"/>
                        <a:pt x="187" y="658"/>
                      </a:cubicBezTo>
                      <a:cubicBezTo>
                        <a:pt x="185" y="662"/>
                        <a:pt x="184" y="664"/>
                        <a:pt x="184" y="664"/>
                      </a:cubicBezTo>
                      <a:cubicBezTo>
                        <a:pt x="-112" y="432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28" name="Google Shape;1628;p8"/>
                <p:cNvSpPr/>
                <p:nvPr/>
              </p:nvSpPr>
              <p:spPr>
                <a:xfrm>
                  <a:off x="8664709" y="937822"/>
                  <a:ext cx="158050" cy="156086"/>
                </a:xfrm>
                <a:custGeom>
                  <a:rect b="b" l="l" r="r" t="t"/>
                  <a:pathLst>
                    <a:path extrusionOk="0" h="478" w="484">
                      <a:moveTo>
                        <a:pt x="0" y="0"/>
                      </a:moveTo>
                      <a:cubicBezTo>
                        <a:pt x="0" y="0"/>
                        <a:pt x="109" y="443"/>
                        <a:pt x="484" y="478"/>
                      </a:cubicBezTo>
                      <a:cubicBezTo>
                        <a:pt x="484" y="478"/>
                        <a:pt x="438" y="78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9" name="Google Shape;1629;p8"/>
                <p:cNvSpPr/>
                <p:nvPr/>
              </p:nvSpPr>
              <p:spPr>
                <a:xfrm>
                  <a:off x="8664709" y="937822"/>
                  <a:ext cx="158050" cy="156086"/>
                </a:xfrm>
                <a:custGeom>
                  <a:rect b="b" l="l" r="r" t="t"/>
                  <a:pathLst>
                    <a:path extrusionOk="0" h="478" w="484">
                      <a:moveTo>
                        <a:pt x="0" y="0"/>
                      </a:moveTo>
                      <a:cubicBezTo>
                        <a:pt x="8" y="1"/>
                        <a:pt x="17" y="3"/>
                        <a:pt x="25" y="5"/>
                      </a:cubicBezTo>
                      <a:cubicBezTo>
                        <a:pt x="42" y="65"/>
                        <a:pt x="158" y="425"/>
                        <a:pt x="483" y="471"/>
                      </a:cubicBezTo>
                      <a:cubicBezTo>
                        <a:pt x="483" y="475"/>
                        <a:pt x="484" y="478"/>
                        <a:pt x="484" y="478"/>
                      </a:cubicBezTo>
                      <a:cubicBezTo>
                        <a:pt x="109" y="44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0" name="Google Shape;1630;p8"/>
                <p:cNvSpPr/>
                <p:nvPr/>
              </p:nvSpPr>
              <p:spPr>
                <a:xfrm>
                  <a:off x="8591562" y="1063540"/>
                  <a:ext cx="217482" cy="79349"/>
                </a:xfrm>
                <a:custGeom>
                  <a:rect b="b" l="l" r="r" t="t"/>
                  <a:pathLst>
                    <a:path extrusionOk="0" h="243" w="666">
                      <a:moveTo>
                        <a:pt x="0" y="52"/>
                      </a:moveTo>
                      <a:cubicBezTo>
                        <a:pt x="0" y="52"/>
                        <a:pt x="333" y="365"/>
                        <a:pt x="666" y="190"/>
                      </a:cubicBezTo>
                      <a:cubicBezTo>
                        <a:pt x="666" y="190"/>
                        <a:pt x="410" y="-120"/>
                        <a:pt x="0" y="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8525" lIns="81625" spcFirstLastPara="1" rIns="81625" wrap="square" tIns="385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1" name="Google Shape;1631;p8"/>
                <p:cNvSpPr/>
                <p:nvPr/>
              </p:nvSpPr>
              <p:spPr>
                <a:xfrm>
                  <a:off x="8591562" y="1077581"/>
                  <a:ext cx="217482" cy="65308"/>
                </a:xfrm>
                <a:custGeom>
                  <a:rect b="b" l="l" r="r" t="t"/>
                  <a:pathLst>
                    <a:path extrusionOk="0" h="200" w="666">
                      <a:moveTo>
                        <a:pt x="0" y="9"/>
                      </a:moveTo>
                      <a:cubicBezTo>
                        <a:pt x="8" y="6"/>
                        <a:pt x="16" y="3"/>
                        <a:pt x="24" y="0"/>
                      </a:cubicBezTo>
                      <a:cubicBezTo>
                        <a:pt x="71" y="41"/>
                        <a:pt x="364" y="280"/>
                        <a:pt x="662" y="142"/>
                      </a:cubicBezTo>
                      <a:cubicBezTo>
                        <a:pt x="664" y="146"/>
                        <a:pt x="666" y="147"/>
                        <a:pt x="666" y="147"/>
                      </a:cubicBezTo>
                      <a:cubicBezTo>
                        <a:pt x="333" y="322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4500" lIns="81625" spcFirstLastPara="1" rIns="81625" wrap="square" tIns="24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32" name="Google Shape;1632;p8"/>
                <p:cNvSpPr/>
                <p:nvPr/>
              </p:nvSpPr>
              <p:spPr>
                <a:xfrm>
                  <a:off x="8607889" y="1153665"/>
                  <a:ext cx="207033" cy="89472"/>
                </a:xfrm>
                <a:custGeom>
                  <a:rect b="b" l="l" r="r" t="t"/>
                  <a:pathLst>
                    <a:path extrusionOk="0" h="274" w="634">
                      <a:moveTo>
                        <a:pt x="0" y="265"/>
                      </a:moveTo>
                      <a:cubicBezTo>
                        <a:pt x="0" y="265"/>
                        <a:pt x="450" y="346"/>
                        <a:pt x="634" y="19"/>
                      </a:cubicBezTo>
                      <a:cubicBezTo>
                        <a:pt x="634" y="19"/>
                        <a:pt x="251" y="-103"/>
                        <a:pt x="0" y="26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33" name="Google Shape;1633;p8"/>
                <p:cNvSpPr/>
                <p:nvPr/>
              </p:nvSpPr>
              <p:spPr>
                <a:xfrm>
                  <a:off x="8607889" y="1159216"/>
                  <a:ext cx="207033" cy="83921"/>
                </a:xfrm>
                <a:custGeom>
                  <a:rect b="b" l="l" r="r" t="t"/>
                  <a:pathLst>
                    <a:path extrusionOk="0" h="257" w="634">
                      <a:moveTo>
                        <a:pt x="0" y="248"/>
                      </a:moveTo>
                      <a:cubicBezTo>
                        <a:pt x="5" y="241"/>
                        <a:pt x="10" y="234"/>
                        <a:pt x="15" y="227"/>
                      </a:cubicBezTo>
                      <a:cubicBezTo>
                        <a:pt x="77" y="236"/>
                        <a:pt x="453" y="278"/>
                        <a:pt x="628" y="0"/>
                      </a:cubicBezTo>
                      <a:cubicBezTo>
                        <a:pt x="632" y="1"/>
                        <a:pt x="634" y="2"/>
                        <a:pt x="634" y="2"/>
                      </a:cubicBezTo>
                      <a:cubicBezTo>
                        <a:pt x="450" y="329"/>
                        <a:pt x="0" y="248"/>
                        <a:pt x="0" y="24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34" name="Google Shape;1634;p8"/>
                <p:cNvSpPr/>
                <p:nvPr/>
              </p:nvSpPr>
              <p:spPr>
                <a:xfrm>
                  <a:off x="8708467" y="1185339"/>
                  <a:ext cx="130293" cy="180250"/>
                </a:xfrm>
                <a:custGeom>
                  <a:rect b="b" l="l" r="r" t="t"/>
                  <a:pathLst>
                    <a:path extrusionOk="0" h="552" w="399">
                      <a:moveTo>
                        <a:pt x="0" y="552"/>
                      </a:moveTo>
                      <a:cubicBezTo>
                        <a:pt x="0" y="552"/>
                        <a:pt x="422" y="375"/>
                        <a:pt x="398" y="0"/>
                      </a:cubicBezTo>
                      <a:cubicBezTo>
                        <a:pt x="398" y="0"/>
                        <a:pt x="10" y="106"/>
                        <a:pt x="0" y="5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35" name="Google Shape;1635;p8"/>
                <p:cNvSpPr/>
                <p:nvPr/>
              </p:nvSpPr>
              <p:spPr>
                <a:xfrm>
                  <a:off x="8708467" y="1185339"/>
                  <a:ext cx="130293" cy="180250"/>
                </a:xfrm>
                <a:custGeom>
                  <a:rect b="b" l="l" r="r" t="t"/>
                  <a:pathLst>
                    <a:path extrusionOk="0" h="552" w="399">
                      <a:moveTo>
                        <a:pt x="0" y="552"/>
                      </a:moveTo>
                      <a:cubicBezTo>
                        <a:pt x="0" y="543"/>
                        <a:pt x="1" y="534"/>
                        <a:pt x="1" y="525"/>
                      </a:cubicBezTo>
                      <a:cubicBezTo>
                        <a:pt x="58" y="499"/>
                        <a:pt x="396" y="330"/>
                        <a:pt x="392" y="2"/>
                      </a:cubicBezTo>
                      <a:cubicBezTo>
                        <a:pt x="396" y="1"/>
                        <a:pt x="398" y="0"/>
                        <a:pt x="398" y="0"/>
                      </a:cubicBezTo>
                      <a:cubicBezTo>
                        <a:pt x="422" y="375"/>
                        <a:pt x="0" y="552"/>
                        <a:pt x="0" y="55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36" name="Google Shape;1636;p8"/>
                <p:cNvSpPr/>
                <p:nvPr/>
              </p:nvSpPr>
              <p:spPr>
                <a:xfrm>
                  <a:off x="8829944" y="1193829"/>
                  <a:ext cx="71841" cy="222047"/>
                </a:xfrm>
                <a:custGeom>
                  <a:rect b="b" l="l" r="r" t="t"/>
                  <a:pathLst>
                    <a:path extrusionOk="0" h="680" w="220">
                      <a:moveTo>
                        <a:pt x="95" y="680"/>
                      </a:moveTo>
                      <a:cubicBezTo>
                        <a:pt x="95" y="680"/>
                        <a:pt x="353" y="302"/>
                        <a:pt x="129" y="0"/>
                      </a:cubicBezTo>
                      <a:cubicBezTo>
                        <a:pt x="129" y="0"/>
                        <a:pt x="-138" y="301"/>
                        <a:pt x="95" y="6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37" name="Google Shape;1637;p8"/>
                <p:cNvSpPr/>
                <p:nvPr/>
              </p:nvSpPr>
              <p:spPr>
                <a:xfrm>
                  <a:off x="8856721" y="1193829"/>
                  <a:ext cx="45064" cy="222047"/>
                </a:xfrm>
                <a:custGeom>
                  <a:rect b="b" l="l" r="r" t="t"/>
                  <a:pathLst>
                    <a:path extrusionOk="0" h="680" w="138">
                      <a:moveTo>
                        <a:pt x="13" y="680"/>
                      </a:moveTo>
                      <a:cubicBezTo>
                        <a:pt x="8" y="672"/>
                        <a:pt x="4" y="665"/>
                        <a:pt x="0" y="657"/>
                      </a:cubicBezTo>
                      <a:cubicBezTo>
                        <a:pt x="33" y="604"/>
                        <a:pt x="225" y="279"/>
                        <a:pt x="43" y="5"/>
                      </a:cubicBezTo>
                      <a:cubicBezTo>
                        <a:pt x="46" y="2"/>
                        <a:pt x="47" y="0"/>
                        <a:pt x="47" y="0"/>
                      </a:cubicBezTo>
                      <a:cubicBezTo>
                        <a:pt x="271" y="302"/>
                        <a:pt x="13" y="680"/>
                        <a:pt x="13" y="68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38" name="Google Shape;1638;p8"/>
                <p:cNvSpPr/>
                <p:nvPr/>
              </p:nvSpPr>
              <p:spPr>
                <a:xfrm>
                  <a:off x="8904071" y="1182727"/>
                  <a:ext cx="112333" cy="192332"/>
                </a:xfrm>
                <a:custGeom>
                  <a:rect b="b" l="l" r="r" t="t"/>
                  <a:pathLst>
                    <a:path extrusionOk="0" h="589" w="344">
                      <a:moveTo>
                        <a:pt x="344" y="589"/>
                      </a:moveTo>
                      <a:cubicBezTo>
                        <a:pt x="344" y="589"/>
                        <a:pt x="355" y="132"/>
                        <a:pt x="3" y="0"/>
                      </a:cubicBezTo>
                      <a:cubicBezTo>
                        <a:pt x="3" y="0"/>
                        <a:pt x="-58" y="398"/>
                        <a:pt x="344" y="5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39" name="Google Shape;1639;p8"/>
                <p:cNvSpPr/>
                <p:nvPr/>
              </p:nvSpPr>
              <p:spPr>
                <a:xfrm>
                  <a:off x="8904724" y="1182727"/>
                  <a:ext cx="111680" cy="192332"/>
                </a:xfrm>
                <a:custGeom>
                  <a:rect b="b" l="l" r="r" t="t"/>
                  <a:pathLst>
                    <a:path extrusionOk="0" h="589" w="342">
                      <a:moveTo>
                        <a:pt x="342" y="589"/>
                      </a:moveTo>
                      <a:cubicBezTo>
                        <a:pt x="334" y="585"/>
                        <a:pt x="326" y="581"/>
                        <a:pt x="318" y="577"/>
                      </a:cubicBezTo>
                      <a:cubicBezTo>
                        <a:pt x="318" y="515"/>
                        <a:pt x="301" y="137"/>
                        <a:pt x="0" y="7"/>
                      </a:cubicBezTo>
                      <a:cubicBezTo>
                        <a:pt x="1" y="3"/>
                        <a:pt x="1" y="0"/>
                        <a:pt x="1" y="0"/>
                      </a:cubicBezTo>
                      <a:cubicBezTo>
                        <a:pt x="353" y="132"/>
                        <a:pt x="342" y="589"/>
                        <a:pt x="342" y="58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40" name="Google Shape;1640;p8"/>
                <p:cNvSpPr/>
                <p:nvPr/>
              </p:nvSpPr>
              <p:spPr>
                <a:xfrm>
                  <a:off x="8926603" y="1152032"/>
                  <a:ext cx="197889" cy="106452"/>
                </a:xfrm>
                <a:custGeom>
                  <a:rect b="b" l="l" r="r" t="t"/>
                  <a:pathLst>
                    <a:path extrusionOk="0" h="326" w="606">
                      <a:moveTo>
                        <a:pt x="606" y="320"/>
                      </a:moveTo>
                      <a:cubicBezTo>
                        <a:pt x="606" y="320"/>
                        <a:pt x="367" y="-69"/>
                        <a:pt x="0" y="11"/>
                      </a:cubicBezTo>
                      <a:cubicBezTo>
                        <a:pt x="0" y="11"/>
                        <a:pt x="165" y="378"/>
                        <a:pt x="606" y="3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41" name="Google Shape;1641;p8"/>
                <p:cNvSpPr/>
                <p:nvPr/>
              </p:nvSpPr>
              <p:spPr>
                <a:xfrm>
                  <a:off x="8926603" y="1152032"/>
                  <a:ext cx="197889" cy="105472"/>
                </a:xfrm>
                <a:custGeom>
                  <a:rect b="b" l="l" r="r" t="t"/>
                  <a:pathLst>
                    <a:path extrusionOk="0" h="323" w="606">
                      <a:moveTo>
                        <a:pt x="606" y="320"/>
                      </a:moveTo>
                      <a:cubicBezTo>
                        <a:pt x="597" y="321"/>
                        <a:pt x="589" y="322"/>
                        <a:pt x="580" y="323"/>
                      </a:cubicBezTo>
                      <a:cubicBezTo>
                        <a:pt x="546" y="271"/>
                        <a:pt x="327" y="-37"/>
                        <a:pt x="3" y="17"/>
                      </a:cubicBezTo>
                      <a:cubicBezTo>
                        <a:pt x="1" y="13"/>
                        <a:pt x="0" y="11"/>
                        <a:pt x="0" y="11"/>
                      </a:cubicBezTo>
                      <a:cubicBezTo>
                        <a:pt x="367" y="-69"/>
                        <a:pt x="606" y="320"/>
                        <a:pt x="606" y="32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42" name="Google Shape;1642;p8"/>
                <p:cNvSpPr/>
                <p:nvPr/>
              </p:nvSpPr>
              <p:spPr>
                <a:xfrm>
                  <a:off x="8929869" y="1075295"/>
                  <a:ext cx="221074" cy="71512"/>
                </a:xfrm>
                <a:custGeom>
                  <a:rect b="b" l="l" r="r" t="t"/>
                  <a:pathLst>
                    <a:path extrusionOk="0" h="219" w="677">
                      <a:moveTo>
                        <a:pt x="677" y="70"/>
                      </a:moveTo>
                      <a:cubicBezTo>
                        <a:pt x="677" y="70"/>
                        <a:pt x="265" y="-127"/>
                        <a:pt x="0" y="140"/>
                      </a:cubicBezTo>
                      <a:cubicBezTo>
                        <a:pt x="0" y="140"/>
                        <a:pt x="338" y="359"/>
                        <a:pt x="677" y="7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0675" lIns="81625" spcFirstLastPara="1" rIns="81625" wrap="square" tIns="306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43" name="Google Shape;1643;p8"/>
                <p:cNvSpPr/>
                <p:nvPr/>
              </p:nvSpPr>
              <p:spPr>
                <a:xfrm>
                  <a:off x="8929869" y="1075295"/>
                  <a:ext cx="221074" cy="47022"/>
                </a:xfrm>
                <a:custGeom>
                  <a:rect b="b" l="l" r="r" t="t"/>
                  <a:pathLst>
                    <a:path extrusionOk="0" h="144" w="677">
                      <a:moveTo>
                        <a:pt x="677" y="70"/>
                      </a:moveTo>
                      <a:cubicBezTo>
                        <a:pt x="670" y="76"/>
                        <a:pt x="664" y="81"/>
                        <a:pt x="657" y="87"/>
                      </a:cubicBezTo>
                      <a:cubicBezTo>
                        <a:pt x="599" y="62"/>
                        <a:pt x="248" y="-78"/>
                        <a:pt x="6" y="144"/>
                      </a:cubicBezTo>
                      <a:cubicBezTo>
                        <a:pt x="2" y="141"/>
                        <a:pt x="0" y="140"/>
                        <a:pt x="0" y="140"/>
                      </a:cubicBezTo>
                      <a:cubicBezTo>
                        <a:pt x="265" y="-127"/>
                        <a:pt x="677" y="70"/>
                        <a:pt x="677" y="7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6200" lIns="81625" spcFirstLastPara="1" rIns="81625" wrap="square" tIns="62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44" name="Google Shape;1644;p8"/>
                <p:cNvSpPr/>
                <p:nvPr/>
              </p:nvSpPr>
              <p:spPr>
                <a:xfrm>
                  <a:off x="8913868" y="950884"/>
                  <a:ext cx="173071" cy="139433"/>
                </a:xfrm>
                <a:custGeom>
                  <a:rect b="b" l="l" r="r" t="t"/>
                  <a:pathLst>
                    <a:path extrusionOk="0" h="427" w="530">
                      <a:moveTo>
                        <a:pt x="530" y="0"/>
                      </a:moveTo>
                      <a:cubicBezTo>
                        <a:pt x="530" y="0"/>
                        <a:pt x="77" y="59"/>
                        <a:pt x="0" y="427"/>
                      </a:cubicBezTo>
                      <a:cubicBezTo>
                        <a:pt x="0" y="427"/>
                        <a:pt x="403" y="427"/>
                        <a:pt x="5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45" name="Google Shape;1645;p8"/>
                <p:cNvSpPr/>
                <p:nvPr/>
              </p:nvSpPr>
              <p:spPr>
                <a:xfrm>
                  <a:off x="8913868" y="950884"/>
                  <a:ext cx="173071" cy="139433"/>
                </a:xfrm>
                <a:custGeom>
                  <a:rect b="b" l="l" r="r" t="t"/>
                  <a:pathLst>
                    <a:path extrusionOk="0" h="427" w="530">
                      <a:moveTo>
                        <a:pt x="530" y="0"/>
                      </a:moveTo>
                      <a:cubicBezTo>
                        <a:pt x="528" y="9"/>
                        <a:pt x="525" y="17"/>
                        <a:pt x="522" y="25"/>
                      </a:cubicBezTo>
                      <a:cubicBezTo>
                        <a:pt x="460" y="35"/>
                        <a:pt x="90" y="109"/>
                        <a:pt x="7" y="427"/>
                      </a:cubicBezTo>
                      <a:cubicBezTo>
                        <a:pt x="3" y="427"/>
                        <a:pt x="0" y="427"/>
                        <a:pt x="0" y="427"/>
                      </a:cubicBezTo>
                      <a:cubicBezTo>
                        <a:pt x="77" y="59"/>
                        <a:pt x="530" y="0"/>
                        <a:pt x="53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46" name="Google Shape;1646;p8"/>
                <p:cNvSpPr/>
                <p:nvPr/>
              </p:nvSpPr>
              <p:spPr>
                <a:xfrm>
                  <a:off x="8873702" y="862065"/>
                  <a:ext cx="88822" cy="210945"/>
                </a:xfrm>
                <a:custGeom>
                  <a:rect b="b" l="l" r="r" t="t"/>
                  <a:pathLst>
                    <a:path extrusionOk="0" h="646" w="272">
                      <a:moveTo>
                        <a:pt x="244" y="0"/>
                      </a:moveTo>
                      <a:cubicBezTo>
                        <a:pt x="244" y="0"/>
                        <a:pt x="-105" y="296"/>
                        <a:pt x="31" y="646"/>
                      </a:cubicBezTo>
                      <a:cubicBezTo>
                        <a:pt x="31" y="646"/>
                        <a:pt x="369" y="428"/>
                        <a:pt x="2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47" name="Google Shape;1647;p8"/>
                <p:cNvSpPr/>
                <p:nvPr/>
              </p:nvSpPr>
              <p:spPr>
                <a:xfrm>
                  <a:off x="8873702" y="862065"/>
                  <a:ext cx="81638" cy="210945"/>
                </a:xfrm>
                <a:custGeom>
                  <a:rect b="b" l="l" r="r" t="t"/>
                  <a:pathLst>
                    <a:path extrusionOk="0" h="646" w="250">
                      <a:moveTo>
                        <a:pt x="244" y="0"/>
                      </a:moveTo>
                      <a:cubicBezTo>
                        <a:pt x="246" y="9"/>
                        <a:pt x="248" y="17"/>
                        <a:pt x="250" y="25"/>
                      </a:cubicBezTo>
                      <a:cubicBezTo>
                        <a:pt x="204" y="68"/>
                        <a:pt x="-67" y="331"/>
                        <a:pt x="36" y="643"/>
                      </a:cubicBezTo>
                      <a:cubicBezTo>
                        <a:pt x="33" y="645"/>
                        <a:pt x="31" y="646"/>
                        <a:pt x="31" y="646"/>
                      </a:cubicBezTo>
                      <a:cubicBezTo>
                        <a:pt x="-105" y="296"/>
                        <a:pt x="244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48" name="Google Shape;1648;p8"/>
                <p:cNvSpPr/>
                <p:nvPr/>
              </p:nvSpPr>
              <p:spPr>
                <a:xfrm>
                  <a:off x="8879906" y="959047"/>
                  <a:ext cx="42125" cy="117881"/>
                </a:xfrm>
                <a:custGeom>
                  <a:rect b="b" l="l" r="r" t="t"/>
                  <a:pathLst>
                    <a:path extrusionOk="0" h="361" w="129">
                      <a:moveTo>
                        <a:pt x="12" y="361"/>
                      </a:moveTo>
                      <a:cubicBezTo>
                        <a:pt x="16" y="361"/>
                        <a:pt x="20" y="359"/>
                        <a:pt x="22" y="355"/>
                      </a:cubicBezTo>
                      <a:cubicBezTo>
                        <a:pt x="104" y="221"/>
                        <a:pt x="128" y="22"/>
                        <a:pt x="129" y="13"/>
                      </a:cubicBezTo>
                      <a:cubicBezTo>
                        <a:pt x="129" y="7"/>
                        <a:pt x="125" y="1"/>
                        <a:pt x="118" y="0"/>
                      </a:cubicBezTo>
                      <a:cubicBezTo>
                        <a:pt x="112" y="-1"/>
                        <a:pt x="106" y="4"/>
                        <a:pt x="105" y="10"/>
                      </a:cubicBezTo>
                      <a:cubicBezTo>
                        <a:pt x="105" y="12"/>
                        <a:pt x="81" y="213"/>
                        <a:pt x="2" y="343"/>
                      </a:cubicBezTo>
                      <a:cubicBezTo>
                        <a:pt x="-2" y="349"/>
                        <a:pt x="0" y="356"/>
                        <a:pt x="6" y="359"/>
                      </a:cubicBezTo>
                      <a:cubicBezTo>
                        <a:pt x="8" y="361"/>
                        <a:pt x="10" y="361"/>
                        <a:pt x="12" y="3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49" name="Google Shape;1649;p8"/>
                <p:cNvSpPr/>
                <p:nvPr/>
              </p:nvSpPr>
              <p:spPr>
                <a:xfrm>
                  <a:off x="8824066" y="952516"/>
                  <a:ext cx="31349" cy="125718"/>
                </a:xfrm>
                <a:custGeom>
                  <a:rect b="b" l="l" r="r" t="t"/>
                  <a:pathLst>
                    <a:path extrusionOk="0" h="385" w="96">
                      <a:moveTo>
                        <a:pt x="84" y="385"/>
                      </a:moveTo>
                      <a:lnTo>
                        <a:pt x="84" y="385"/>
                      </a:lnTo>
                      <a:cubicBezTo>
                        <a:pt x="91" y="385"/>
                        <a:pt x="96" y="379"/>
                        <a:pt x="96" y="373"/>
                      </a:cubicBezTo>
                      <a:cubicBezTo>
                        <a:pt x="88" y="204"/>
                        <a:pt x="24" y="11"/>
                        <a:pt x="23" y="9"/>
                      </a:cubicBezTo>
                      <a:cubicBezTo>
                        <a:pt x="21" y="2"/>
                        <a:pt x="15" y="-1"/>
                        <a:pt x="8" y="1"/>
                      </a:cubicBezTo>
                      <a:cubicBezTo>
                        <a:pt x="2" y="3"/>
                        <a:pt x="-1" y="10"/>
                        <a:pt x="1" y="16"/>
                      </a:cubicBezTo>
                      <a:cubicBezTo>
                        <a:pt x="1" y="18"/>
                        <a:pt x="64" y="208"/>
                        <a:pt x="72" y="374"/>
                      </a:cubicBezTo>
                      <a:cubicBezTo>
                        <a:pt x="72" y="380"/>
                        <a:pt x="78" y="385"/>
                        <a:pt x="84" y="38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50" name="Google Shape;1650;p8"/>
                <p:cNvSpPr/>
                <p:nvPr/>
              </p:nvSpPr>
              <p:spPr>
                <a:xfrm>
                  <a:off x="8734918" y="1005416"/>
                  <a:ext cx="81964" cy="79023"/>
                </a:xfrm>
                <a:custGeom>
                  <a:rect b="b" l="l" r="r" t="t"/>
                  <a:pathLst>
                    <a:path extrusionOk="0" h="242" w="251">
                      <a:moveTo>
                        <a:pt x="239" y="242"/>
                      </a:moveTo>
                      <a:cubicBezTo>
                        <a:pt x="242" y="242"/>
                        <a:pt x="244" y="241"/>
                        <a:pt x="246" y="239"/>
                      </a:cubicBezTo>
                      <a:cubicBezTo>
                        <a:pt x="251" y="235"/>
                        <a:pt x="252" y="228"/>
                        <a:pt x="248" y="223"/>
                      </a:cubicBezTo>
                      <a:cubicBezTo>
                        <a:pt x="154" y="105"/>
                        <a:pt x="20" y="4"/>
                        <a:pt x="19" y="3"/>
                      </a:cubicBezTo>
                      <a:cubicBezTo>
                        <a:pt x="13" y="-1"/>
                        <a:pt x="6" y="0"/>
                        <a:pt x="2" y="5"/>
                      </a:cubicBezTo>
                      <a:cubicBezTo>
                        <a:pt x="-2" y="11"/>
                        <a:pt x="-1" y="18"/>
                        <a:pt x="4" y="22"/>
                      </a:cubicBezTo>
                      <a:cubicBezTo>
                        <a:pt x="6" y="23"/>
                        <a:pt x="137" y="122"/>
                        <a:pt x="230" y="238"/>
                      </a:cubicBezTo>
                      <a:cubicBezTo>
                        <a:pt x="232" y="241"/>
                        <a:pt x="236" y="242"/>
                        <a:pt x="239" y="24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Google Shape;1651;p8"/>
                <p:cNvSpPr/>
                <p:nvPr/>
              </p:nvSpPr>
              <p:spPr>
                <a:xfrm>
                  <a:off x="8691486" y="1091622"/>
                  <a:ext cx="109394" cy="32327"/>
                </a:xfrm>
                <a:custGeom>
                  <a:rect b="b" l="l" r="r" t="t"/>
                  <a:pathLst>
                    <a:path extrusionOk="0" h="99" w="335">
                      <a:moveTo>
                        <a:pt x="324" y="99"/>
                      </a:moveTo>
                      <a:cubicBezTo>
                        <a:pt x="328" y="99"/>
                        <a:pt x="332" y="96"/>
                        <a:pt x="334" y="92"/>
                      </a:cubicBezTo>
                      <a:cubicBezTo>
                        <a:pt x="337" y="86"/>
                        <a:pt x="334" y="79"/>
                        <a:pt x="328" y="76"/>
                      </a:cubicBezTo>
                      <a:cubicBezTo>
                        <a:pt x="197" y="18"/>
                        <a:pt x="20" y="1"/>
                        <a:pt x="12" y="0"/>
                      </a:cubicBezTo>
                      <a:cubicBezTo>
                        <a:pt x="6" y="0"/>
                        <a:pt x="0" y="5"/>
                        <a:pt x="0" y="11"/>
                      </a:cubicBezTo>
                      <a:cubicBezTo>
                        <a:pt x="-1" y="18"/>
                        <a:pt x="4" y="23"/>
                        <a:pt x="10" y="24"/>
                      </a:cubicBezTo>
                      <a:cubicBezTo>
                        <a:pt x="12" y="24"/>
                        <a:pt x="191" y="41"/>
                        <a:pt x="319" y="98"/>
                      </a:cubicBezTo>
                      <a:cubicBezTo>
                        <a:pt x="320" y="99"/>
                        <a:pt x="322" y="99"/>
                        <a:pt x="324" y="9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52" name="Google Shape;1652;p8"/>
                <p:cNvSpPr/>
                <p:nvPr/>
              </p:nvSpPr>
              <p:spPr>
                <a:xfrm>
                  <a:off x="8707161" y="1155951"/>
                  <a:ext cx="111680" cy="43103"/>
                </a:xfrm>
                <a:custGeom>
                  <a:rect b="b" l="l" r="r" t="t"/>
                  <a:pathLst>
                    <a:path extrusionOk="0" h="132" w="342">
                      <a:moveTo>
                        <a:pt x="12" y="132"/>
                      </a:moveTo>
                      <a:cubicBezTo>
                        <a:pt x="13" y="132"/>
                        <a:pt x="15" y="132"/>
                        <a:pt x="16" y="131"/>
                      </a:cubicBezTo>
                      <a:cubicBezTo>
                        <a:pt x="18" y="130"/>
                        <a:pt x="211" y="51"/>
                        <a:pt x="333" y="24"/>
                      </a:cubicBezTo>
                      <a:cubicBezTo>
                        <a:pt x="339" y="22"/>
                        <a:pt x="343" y="16"/>
                        <a:pt x="342" y="10"/>
                      </a:cubicBezTo>
                      <a:cubicBezTo>
                        <a:pt x="340" y="3"/>
                        <a:pt x="334" y="-1"/>
                        <a:pt x="328" y="1"/>
                      </a:cubicBezTo>
                      <a:cubicBezTo>
                        <a:pt x="204" y="28"/>
                        <a:pt x="9" y="108"/>
                        <a:pt x="7" y="109"/>
                      </a:cubicBezTo>
                      <a:cubicBezTo>
                        <a:pt x="1" y="112"/>
                        <a:pt x="-2" y="119"/>
                        <a:pt x="1" y="125"/>
                      </a:cubicBezTo>
                      <a:cubicBezTo>
                        <a:pt x="3" y="129"/>
                        <a:pt x="7" y="132"/>
                        <a:pt x="12" y="13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2275" lIns="81625" spcFirstLastPara="1" rIns="81625" wrap="square" tIns="2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53" name="Google Shape;1653;p8"/>
                <p:cNvSpPr/>
                <p:nvPr/>
              </p:nvSpPr>
              <p:spPr>
                <a:xfrm>
                  <a:off x="8768879" y="1181421"/>
                  <a:ext cx="73474" cy="95676"/>
                </a:xfrm>
                <a:custGeom>
                  <a:rect b="b" l="l" r="r" t="t"/>
                  <a:pathLst>
                    <a:path extrusionOk="0" h="293" w="225">
                      <a:moveTo>
                        <a:pt x="12" y="293"/>
                      </a:moveTo>
                      <a:cubicBezTo>
                        <a:pt x="15" y="293"/>
                        <a:pt x="19" y="292"/>
                        <a:pt x="21" y="288"/>
                      </a:cubicBezTo>
                      <a:cubicBezTo>
                        <a:pt x="23" y="286"/>
                        <a:pt x="171" y="74"/>
                        <a:pt x="222" y="20"/>
                      </a:cubicBezTo>
                      <a:cubicBezTo>
                        <a:pt x="226" y="16"/>
                        <a:pt x="226" y="8"/>
                        <a:pt x="222" y="4"/>
                      </a:cubicBezTo>
                      <a:cubicBezTo>
                        <a:pt x="217" y="-1"/>
                        <a:pt x="209" y="-1"/>
                        <a:pt x="205" y="4"/>
                      </a:cubicBezTo>
                      <a:cubicBezTo>
                        <a:pt x="153" y="59"/>
                        <a:pt x="8" y="266"/>
                        <a:pt x="2" y="275"/>
                      </a:cubicBezTo>
                      <a:cubicBezTo>
                        <a:pt x="-2" y="280"/>
                        <a:pt x="-1" y="288"/>
                        <a:pt x="5" y="291"/>
                      </a:cubicBezTo>
                      <a:cubicBezTo>
                        <a:pt x="7" y="293"/>
                        <a:pt x="9" y="293"/>
                        <a:pt x="12" y="29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54" name="Google Shape;1654;p8"/>
                <p:cNvSpPr/>
                <p:nvPr/>
              </p:nvSpPr>
              <p:spPr>
                <a:xfrm>
                  <a:off x="8860313" y="1199054"/>
                  <a:ext cx="19593" cy="115269"/>
                </a:xfrm>
                <a:custGeom>
                  <a:rect b="b" l="l" r="r" t="t"/>
                  <a:pathLst>
                    <a:path extrusionOk="0" h="353" w="60">
                      <a:moveTo>
                        <a:pt x="12" y="353"/>
                      </a:moveTo>
                      <a:lnTo>
                        <a:pt x="13" y="353"/>
                      </a:lnTo>
                      <a:cubicBezTo>
                        <a:pt x="19" y="353"/>
                        <a:pt x="24" y="348"/>
                        <a:pt x="24" y="341"/>
                      </a:cubicBezTo>
                      <a:cubicBezTo>
                        <a:pt x="24" y="339"/>
                        <a:pt x="20" y="113"/>
                        <a:pt x="59" y="17"/>
                      </a:cubicBezTo>
                      <a:cubicBezTo>
                        <a:pt x="62" y="11"/>
                        <a:pt x="59" y="4"/>
                        <a:pt x="53" y="1"/>
                      </a:cubicBezTo>
                      <a:cubicBezTo>
                        <a:pt x="47" y="-1"/>
                        <a:pt x="40" y="2"/>
                        <a:pt x="38" y="8"/>
                      </a:cubicBezTo>
                      <a:cubicBezTo>
                        <a:pt x="-4" y="108"/>
                        <a:pt x="0" y="332"/>
                        <a:pt x="1" y="342"/>
                      </a:cubicBezTo>
                      <a:cubicBezTo>
                        <a:pt x="1" y="348"/>
                        <a:pt x="6" y="353"/>
                        <a:pt x="12" y="3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55" name="Google Shape;1655;p8"/>
                <p:cNvSpPr/>
                <p:nvPr/>
              </p:nvSpPr>
              <p:spPr>
                <a:xfrm>
                  <a:off x="8900806" y="1185013"/>
                  <a:ext cx="60412" cy="89145"/>
                </a:xfrm>
                <a:custGeom>
                  <a:rect b="b" l="l" r="r" t="t"/>
                  <a:pathLst>
                    <a:path extrusionOk="0" h="273" w="185">
                      <a:moveTo>
                        <a:pt x="174" y="273"/>
                      </a:moveTo>
                      <a:cubicBezTo>
                        <a:pt x="176" y="273"/>
                        <a:pt x="178" y="272"/>
                        <a:pt x="180" y="271"/>
                      </a:cubicBezTo>
                      <a:cubicBezTo>
                        <a:pt x="185" y="268"/>
                        <a:pt x="187" y="261"/>
                        <a:pt x="184" y="255"/>
                      </a:cubicBezTo>
                      <a:cubicBezTo>
                        <a:pt x="180" y="248"/>
                        <a:pt x="79" y="67"/>
                        <a:pt x="20" y="4"/>
                      </a:cubicBezTo>
                      <a:cubicBezTo>
                        <a:pt x="16" y="-1"/>
                        <a:pt x="8" y="-1"/>
                        <a:pt x="4" y="3"/>
                      </a:cubicBezTo>
                      <a:cubicBezTo>
                        <a:pt x="-1" y="8"/>
                        <a:pt x="-1" y="15"/>
                        <a:pt x="3" y="20"/>
                      </a:cubicBezTo>
                      <a:cubicBezTo>
                        <a:pt x="60" y="81"/>
                        <a:pt x="163" y="265"/>
                        <a:pt x="164" y="267"/>
                      </a:cubicBezTo>
                      <a:cubicBezTo>
                        <a:pt x="166" y="271"/>
                        <a:pt x="170" y="273"/>
                        <a:pt x="174" y="27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56" name="Google Shape;1656;p8"/>
                <p:cNvSpPr/>
                <p:nvPr/>
              </p:nvSpPr>
              <p:spPr>
                <a:xfrm>
                  <a:off x="8918113" y="1153338"/>
                  <a:ext cx="107435" cy="56818"/>
                </a:xfrm>
                <a:custGeom>
                  <a:rect b="b" l="l" r="r" t="t"/>
                  <a:pathLst>
                    <a:path extrusionOk="0" h="174" w="329">
                      <a:moveTo>
                        <a:pt x="317" y="174"/>
                      </a:moveTo>
                      <a:cubicBezTo>
                        <a:pt x="321" y="174"/>
                        <a:pt x="325" y="172"/>
                        <a:pt x="327" y="168"/>
                      </a:cubicBezTo>
                      <a:cubicBezTo>
                        <a:pt x="330" y="163"/>
                        <a:pt x="329" y="156"/>
                        <a:pt x="323" y="152"/>
                      </a:cubicBezTo>
                      <a:cubicBezTo>
                        <a:pt x="322" y="151"/>
                        <a:pt x="156" y="47"/>
                        <a:pt x="16" y="1"/>
                      </a:cubicBezTo>
                      <a:cubicBezTo>
                        <a:pt x="9" y="-1"/>
                        <a:pt x="3" y="2"/>
                        <a:pt x="1" y="8"/>
                      </a:cubicBezTo>
                      <a:cubicBezTo>
                        <a:pt x="-1" y="15"/>
                        <a:pt x="2" y="21"/>
                        <a:pt x="8" y="23"/>
                      </a:cubicBezTo>
                      <a:cubicBezTo>
                        <a:pt x="146" y="68"/>
                        <a:pt x="309" y="171"/>
                        <a:pt x="311" y="172"/>
                      </a:cubicBezTo>
                      <a:cubicBezTo>
                        <a:pt x="313" y="173"/>
                        <a:pt x="315" y="174"/>
                        <a:pt x="317" y="17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15975" lIns="81625" spcFirstLastPara="1" rIns="81625" wrap="square" tIns="159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57" name="Google Shape;1657;p8"/>
                <p:cNvSpPr/>
                <p:nvPr/>
              </p:nvSpPr>
              <p:spPr>
                <a:xfrm>
                  <a:off x="8922358" y="1105990"/>
                  <a:ext cx="120497" cy="21878"/>
                </a:xfrm>
                <a:custGeom>
                  <a:rect b="b" l="l" r="r" t="t"/>
                  <a:pathLst>
                    <a:path extrusionOk="0" h="67" w="369">
                      <a:moveTo>
                        <a:pt x="11" y="67"/>
                      </a:moveTo>
                      <a:cubicBezTo>
                        <a:pt x="12" y="67"/>
                        <a:pt x="13" y="67"/>
                        <a:pt x="14" y="67"/>
                      </a:cubicBezTo>
                      <a:cubicBezTo>
                        <a:pt x="140" y="38"/>
                        <a:pt x="356" y="24"/>
                        <a:pt x="358" y="24"/>
                      </a:cubicBezTo>
                      <a:cubicBezTo>
                        <a:pt x="364" y="23"/>
                        <a:pt x="370" y="18"/>
                        <a:pt x="369" y="11"/>
                      </a:cubicBezTo>
                      <a:cubicBezTo>
                        <a:pt x="369" y="4"/>
                        <a:pt x="363" y="0"/>
                        <a:pt x="356" y="0"/>
                      </a:cubicBezTo>
                      <a:cubicBezTo>
                        <a:pt x="354" y="0"/>
                        <a:pt x="136" y="15"/>
                        <a:pt x="8" y="44"/>
                      </a:cubicBezTo>
                      <a:cubicBezTo>
                        <a:pt x="2" y="45"/>
                        <a:pt x="-2" y="52"/>
                        <a:pt x="0" y="58"/>
                      </a:cubicBezTo>
                      <a:cubicBezTo>
                        <a:pt x="1" y="63"/>
                        <a:pt x="6" y="67"/>
                        <a:pt x="11" y="6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58" name="Google Shape;1658;p8"/>
                <p:cNvSpPr/>
                <p:nvPr/>
              </p:nvSpPr>
              <p:spPr>
                <a:xfrm>
                  <a:off x="8916480" y="1020763"/>
                  <a:ext cx="89148" cy="73145"/>
                </a:xfrm>
                <a:custGeom>
                  <a:rect b="b" l="l" r="r" t="t"/>
                  <a:pathLst>
                    <a:path extrusionOk="0" h="224" w="273">
                      <a:moveTo>
                        <a:pt x="12" y="224"/>
                      </a:moveTo>
                      <a:cubicBezTo>
                        <a:pt x="15" y="224"/>
                        <a:pt x="18" y="223"/>
                        <a:pt x="21" y="220"/>
                      </a:cubicBezTo>
                      <a:cubicBezTo>
                        <a:pt x="99" y="135"/>
                        <a:pt x="266" y="22"/>
                        <a:pt x="268" y="21"/>
                      </a:cubicBezTo>
                      <a:cubicBezTo>
                        <a:pt x="273" y="18"/>
                        <a:pt x="275" y="10"/>
                        <a:pt x="271" y="5"/>
                      </a:cubicBezTo>
                      <a:cubicBezTo>
                        <a:pt x="268" y="-1"/>
                        <a:pt x="260" y="-2"/>
                        <a:pt x="255" y="2"/>
                      </a:cubicBezTo>
                      <a:cubicBezTo>
                        <a:pt x="248" y="6"/>
                        <a:pt x="83" y="117"/>
                        <a:pt x="3" y="204"/>
                      </a:cubicBezTo>
                      <a:cubicBezTo>
                        <a:pt x="-1" y="209"/>
                        <a:pt x="-1" y="217"/>
                        <a:pt x="4" y="221"/>
                      </a:cubicBezTo>
                      <a:cubicBezTo>
                        <a:pt x="6" y="223"/>
                        <a:pt x="9" y="224"/>
                        <a:pt x="12" y="22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2325" lIns="81625" spcFirstLastPara="1" rIns="81625" wrap="square" tIns="323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59" name="Google Shape;1659;p8"/>
                <p:cNvSpPr/>
                <p:nvPr/>
              </p:nvSpPr>
              <p:spPr>
                <a:xfrm>
                  <a:off x="8779002" y="1041988"/>
                  <a:ext cx="177317" cy="181556"/>
                </a:xfrm>
                <a:custGeom>
                  <a:rect b="b" l="l" r="r" t="t"/>
                  <a:pathLst>
                    <a:path extrusionOk="0" h="556" w="543">
                      <a:moveTo>
                        <a:pt x="332" y="13"/>
                      </a:moveTo>
                      <a:cubicBezTo>
                        <a:pt x="332" y="13"/>
                        <a:pt x="611" y="78"/>
                        <a:pt x="527" y="366"/>
                      </a:cubicBezTo>
                      <a:cubicBezTo>
                        <a:pt x="443" y="655"/>
                        <a:pt x="87" y="609"/>
                        <a:pt x="6" y="267"/>
                      </a:cubicBezTo>
                      <a:cubicBezTo>
                        <a:pt x="-41" y="70"/>
                        <a:pt x="183" y="-38"/>
                        <a:pt x="332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660" name="Google Shape;1660;p8"/>
                <p:cNvSpPr/>
                <p:nvPr/>
              </p:nvSpPr>
              <p:spPr>
                <a:xfrm>
                  <a:off x="8860313" y="1071703"/>
                  <a:ext cx="68902" cy="70533"/>
                </a:xfrm>
                <a:custGeom>
                  <a:rect b="b" l="l" r="r" t="t"/>
                  <a:pathLst>
                    <a:path extrusionOk="0" h="216" w="211">
                      <a:moveTo>
                        <a:pt x="129" y="5"/>
                      </a:moveTo>
                      <a:cubicBezTo>
                        <a:pt x="129" y="5"/>
                        <a:pt x="238" y="30"/>
                        <a:pt x="205" y="142"/>
                      </a:cubicBezTo>
                      <a:cubicBezTo>
                        <a:pt x="172" y="254"/>
                        <a:pt x="34" y="236"/>
                        <a:pt x="3" y="103"/>
                      </a:cubicBezTo>
                      <a:cubicBezTo>
                        <a:pt x="-16" y="27"/>
                        <a:pt x="71" y="-15"/>
                        <a:pt x="129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29700" lIns="81625" spcFirstLastPara="1" rIns="81625" wrap="square" tIns="29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1" name="Google Shape;1661;p8"/>
                <p:cNvSpPr/>
                <p:nvPr/>
              </p:nvSpPr>
              <p:spPr>
                <a:xfrm>
                  <a:off x="8809045" y="1075948"/>
                  <a:ext cx="128987" cy="131596"/>
                </a:xfrm>
                <a:custGeom>
                  <a:rect b="b" l="l" r="r" t="t"/>
                  <a:pathLst>
                    <a:path extrusionOk="0" h="403" w="395">
                      <a:moveTo>
                        <a:pt x="242" y="9"/>
                      </a:moveTo>
                      <a:cubicBezTo>
                        <a:pt x="242" y="9"/>
                        <a:pt x="444" y="55"/>
                        <a:pt x="383" y="265"/>
                      </a:cubicBezTo>
                      <a:cubicBezTo>
                        <a:pt x="322" y="474"/>
                        <a:pt x="64" y="441"/>
                        <a:pt x="5" y="193"/>
                      </a:cubicBezTo>
                      <a:cubicBezTo>
                        <a:pt x="-29" y="50"/>
                        <a:pt x="134" y="-28"/>
                        <a:pt x="242" y="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62" name="Google Shape;1662;p8"/>
              <p:cNvGrpSpPr/>
              <p:nvPr/>
            </p:nvGrpSpPr>
            <p:grpSpPr>
              <a:xfrm>
                <a:off x="8351121" y="-51234"/>
                <a:ext cx="536771" cy="203540"/>
                <a:chOff x="8586990" y="894719"/>
                <a:chExt cx="320346" cy="121473"/>
              </a:xfrm>
            </p:grpSpPr>
            <p:sp>
              <p:nvSpPr>
                <p:cNvPr id="1663" name="Google Shape;1663;p8"/>
                <p:cNvSpPr/>
                <p:nvPr/>
              </p:nvSpPr>
              <p:spPr>
                <a:xfrm>
                  <a:off x="8586990" y="894719"/>
                  <a:ext cx="282792" cy="121473"/>
                </a:xfrm>
                <a:custGeom>
                  <a:rect b="b" l="l" r="r" t="t"/>
                  <a:pathLst>
                    <a:path extrusionOk="0" h="372" w="866">
                      <a:moveTo>
                        <a:pt x="0" y="319"/>
                      </a:moveTo>
                      <a:cubicBezTo>
                        <a:pt x="0" y="319"/>
                        <a:pt x="139" y="109"/>
                        <a:pt x="418" y="28"/>
                      </a:cubicBezTo>
                      <a:cubicBezTo>
                        <a:pt x="697" y="-53"/>
                        <a:pt x="866" y="68"/>
                        <a:pt x="866" y="68"/>
                      </a:cubicBezTo>
                      <a:cubicBezTo>
                        <a:pt x="866" y="68"/>
                        <a:pt x="788" y="260"/>
                        <a:pt x="509" y="341"/>
                      </a:cubicBezTo>
                      <a:cubicBezTo>
                        <a:pt x="230" y="422"/>
                        <a:pt x="0" y="319"/>
                        <a:pt x="0" y="3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Google Shape;1664;p8"/>
                <p:cNvSpPr/>
                <p:nvPr/>
              </p:nvSpPr>
              <p:spPr>
                <a:xfrm>
                  <a:off x="8586990" y="895372"/>
                  <a:ext cx="320346" cy="120820"/>
                </a:xfrm>
                <a:custGeom>
                  <a:rect b="b" l="l" r="r" t="t"/>
                  <a:pathLst>
                    <a:path extrusionOk="0" h="370" w="981">
                      <a:moveTo>
                        <a:pt x="77" y="298"/>
                      </a:moveTo>
                      <a:cubicBezTo>
                        <a:pt x="114" y="288"/>
                        <a:pt x="150" y="277"/>
                        <a:pt x="186" y="267"/>
                      </a:cubicBezTo>
                      <a:cubicBezTo>
                        <a:pt x="169" y="297"/>
                        <a:pt x="149" y="326"/>
                        <a:pt x="127" y="354"/>
                      </a:cubicBezTo>
                      <a:cubicBezTo>
                        <a:pt x="131" y="355"/>
                        <a:pt x="134" y="355"/>
                        <a:pt x="137" y="356"/>
                      </a:cubicBezTo>
                      <a:cubicBezTo>
                        <a:pt x="159" y="326"/>
                        <a:pt x="179" y="295"/>
                        <a:pt x="197" y="264"/>
                      </a:cubicBezTo>
                      <a:cubicBezTo>
                        <a:pt x="243" y="250"/>
                        <a:pt x="288" y="237"/>
                        <a:pt x="334" y="224"/>
                      </a:cubicBezTo>
                      <a:cubicBezTo>
                        <a:pt x="352" y="219"/>
                        <a:pt x="369" y="214"/>
                        <a:pt x="387" y="209"/>
                      </a:cubicBezTo>
                      <a:cubicBezTo>
                        <a:pt x="368" y="242"/>
                        <a:pt x="346" y="273"/>
                        <a:pt x="323" y="303"/>
                      </a:cubicBezTo>
                      <a:cubicBezTo>
                        <a:pt x="306" y="326"/>
                        <a:pt x="287" y="349"/>
                        <a:pt x="268" y="370"/>
                      </a:cubicBezTo>
                      <a:cubicBezTo>
                        <a:pt x="271" y="370"/>
                        <a:pt x="275" y="370"/>
                        <a:pt x="279" y="370"/>
                      </a:cubicBezTo>
                      <a:cubicBezTo>
                        <a:pt x="324" y="320"/>
                        <a:pt x="365" y="264"/>
                        <a:pt x="398" y="205"/>
                      </a:cubicBezTo>
                      <a:cubicBezTo>
                        <a:pt x="461" y="187"/>
                        <a:pt x="525" y="169"/>
                        <a:pt x="588" y="151"/>
                      </a:cubicBezTo>
                      <a:cubicBezTo>
                        <a:pt x="569" y="183"/>
                        <a:pt x="547" y="215"/>
                        <a:pt x="524" y="245"/>
                      </a:cubicBezTo>
                      <a:cubicBezTo>
                        <a:pt x="493" y="286"/>
                        <a:pt x="460" y="324"/>
                        <a:pt x="422" y="359"/>
                      </a:cubicBezTo>
                      <a:cubicBezTo>
                        <a:pt x="427" y="358"/>
                        <a:pt x="431" y="358"/>
                        <a:pt x="436" y="357"/>
                      </a:cubicBezTo>
                      <a:cubicBezTo>
                        <a:pt x="437" y="356"/>
                        <a:pt x="438" y="355"/>
                        <a:pt x="438" y="354"/>
                      </a:cubicBezTo>
                      <a:cubicBezTo>
                        <a:pt x="500" y="294"/>
                        <a:pt x="556" y="223"/>
                        <a:pt x="599" y="147"/>
                      </a:cubicBezTo>
                      <a:cubicBezTo>
                        <a:pt x="610" y="144"/>
                        <a:pt x="620" y="141"/>
                        <a:pt x="631" y="138"/>
                      </a:cubicBezTo>
                      <a:cubicBezTo>
                        <a:pt x="683" y="123"/>
                        <a:pt x="736" y="108"/>
                        <a:pt x="788" y="92"/>
                      </a:cubicBezTo>
                      <a:cubicBezTo>
                        <a:pt x="769" y="125"/>
                        <a:pt x="747" y="157"/>
                        <a:pt x="724" y="187"/>
                      </a:cubicBezTo>
                      <a:cubicBezTo>
                        <a:pt x="697" y="223"/>
                        <a:pt x="667" y="258"/>
                        <a:pt x="634" y="290"/>
                      </a:cubicBezTo>
                      <a:cubicBezTo>
                        <a:pt x="643" y="286"/>
                        <a:pt x="651" y="281"/>
                        <a:pt x="659" y="277"/>
                      </a:cubicBezTo>
                      <a:cubicBezTo>
                        <a:pt x="713" y="221"/>
                        <a:pt x="761" y="157"/>
                        <a:pt x="799" y="89"/>
                      </a:cubicBezTo>
                      <a:cubicBezTo>
                        <a:pt x="821" y="83"/>
                        <a:pt x="842" y="77"/>
                        <a:pt x="864" y="71"/>
                      </a:cubicBezTo>
                      <a:cubicBezTo>
                        <a:pt x="868" y="69"/>
                        <a:pt x="872" y="68"/>
                        <a:pt x="876" y="67"/>
                      </a:cubicBezTo>
                      <a:cubicBezTo>
                        <a:pt x="910" y="57"/>
                        <a:pt x="944" y="47"/>
                        <a:pt x="978" y="37"/>
                      </a:cubicBezTo>
                      <a:cubicBezTo>
                        <a:pt x="983" y="36"/>
                        <a:pt x="981" y="28"/>
                        <a:pt x="976" y="30"/>
                      </a:cubicBezTo>
                      <a:cubicBezTo>
                        <a:pt x="976" y="30"/>
                        <a:pt x="975" y="30"/>
                        <a:pt x="974" y="30"/>
                      </a:cubicBezTo>
                      <a:cubicBezTo>
                        <a:pt x="961" y="32"/>
                        <a:pt x="947" y="38"/>
                        <a:pt x="934" y="42"/>
                      </a:cubicBezTo>
                      <a:cubicBezTo>
                        <a:pt x="910" y="49"/>
                        <a:pt x="886" y="56"/>
                        <a:pt x="862" y="63"/>
                      </a:cubicBezTo>
                      <a:cubicBezTo>
                        <a:pt x="858" y="64"/>
                        <a:pt x="854" y="65"/>
                        <a:pt x="849" y="66"/>
                      </a:cubicBezTo>
                      <a:cubicBezTo>
                        <a:pt x="832" y="72"/>
                        <a:pt x="815" y="77"/>
                        <a:pt x="797" y="82"/>
                      </a:cubicBezTo>
                      <a:cubicBezTo>
                        <a:pt x="767" y="65"/>
                        <a:pt x="735" y="52"/>
                        <a:pt x="702" y="40"/>
                      </a:cubicBezTo>
                      <a:cubicBezTo>
                        <a:pt x="656" y="24"/>
                        <a:pt x="610" y="11"/>
                        <a:pt x="563" y="0"/>
                      </a:cubicBezTo>
                      <a:cubicBezTo>
                        <a:pt x="554" y="0"/>
                        <a:pt x="545" y="1"/>
                        <a:pt x="536" y="2"/>
                      </a:cubicBezTo>
                      <a:cubicBezTo>
                        <a:pt x="562" y="8"/>
                        <a:pt x="589" y="14"/>
                        <a:pt x="615" y="22"/>
                      </a:cubicBezTo>
                      <a:cubicBezTo>
                        <a:pt x="674" y="38"/>
                        <a:pt x="732" y="57"/>
                        <a:pt x="786" y="85"/>
                      </a:cubicBezTo>
                      <a:cubicBezTo>
                        <a:pt x="723" y="103"/>
                        <a:pt x="660" y="121"/>
                        <a:pt x="597" y="140"/>
                      </a:cubicBezTo>
                      <a:cubicBezTo>
                        <a:pt x="566" y="123"/>
                        <a:pt x="534" y="110"/>
                        <a:pt x="501" y="98"/>
                      </a:cubicBezTo>
                      <a:cubicBezTo>
                        <a:pt x="449" y="80"/>
                        <a:pt x="395" y="65"/>
                        <a:pt x="341" y="53"/>
                      </a:cubicBezTo>
                      <a:cubicBezTo>
                        <a:pt x="336" y="55"/>
                        <a:pt x="331" y="56"/>
                        <a:pt x="327" y="59"/>
                      </a:cubicBezTo>
                      <a:cubicBezTo>
                        <a:pt x="356" y="65"/>
                        <a:pt x="386" y="72"/>
                        <a:pt x="415" y="80"/>
                      </a:cubicBezTo>
                      <a:cubicBezTo>
                        <a:pt x="473" y="96"/>
                        <a:pt x="532" y="115"/>
                        <a:pt x="586" y="143"/>
                      </a:cubicBezTo>
                      <a:cubicBezTo>
                        <a:pt x="522" y="161"/>
                        <a:pt x="459" y="180"/>
                        <a:pt x="396" y="198"/>
                      </a:cubicBezTo>
                      <a:cubicBezTo>
                        <a:pt x="365" y="181"/>
                        <a:pt x="333" y="168"/>
                        <a:pt x="300" y="157"/>
                      </a:cubicBezTo>
                      <a:cubicBezTo>
                        <a:pt x="268" y="145"/>
                        <a:pt x="235" y="135"/>
                        <a:pt x="202" y="126"/>
                      </a:cubicBezTo>
                      <a:cubicBezTo>
                        <a:pt x="198" y="128"/>
                        <a:pt x="195" y="130"/>
                        <a:pt x="193" y="132"/>
                      </a:cubicBezTo>
                      <a:cubicBezTo>
                        <a:pt x="200" y="134"/>
                        <a:pt x="207" y="136"/>
                        <a:pt x="214" y="138"/>
                      </a:cubicBezTo>
                      <a:cubicBezTo>
                        <a:pt x="272" y="154"/>
                        <a:pt x="331" y="173"/>
                        <a:pt x="385" y="201"/>
                      </a:cubicBezTo>
                      <a:cubicBezTo>
                        <a:pt x="355" y="210"/>
                        <a:pt x="325" y="218"/>
                        <a:pt x="296" y="227"/>
                      </a:cubicBezTo>
                      <a:cubicBezTo>
                        <a:pt x="262" y="237"/>
                        <a:pt x="229" y="246"/>
                        <a:pt x="195" y="256"/>
                      </a:cubicBezTo>
                      <a:cubicBezTo>
                        <a:pt x="165" y="240"/>
                        <a:pt x="132" y="226"/>
                        <a:pt x="100" y="215"/>
                      </a:cubicBezTo>
                      <a:cubicBezTo>
                        <a:pt x="97" y="214"/>
                        <a:pt x="95" y="213"/>
                        <a:pt x="93" y="212"/>
                      </a:cubicBezTo>
                      <a:cubicBezTo>
                        <a:pt x="90" y="215"/>
                        <a:pt x="88" y="216"/>
                        <a:pt x="86" y="218"/>
                      </a:cubicBezTo>
                      <a:cubicBezTo>
                        <a:pt x="120" y="230"/>
                        <a:pt x="153" y="243"/>
                        <a:pt x="184" y="259"/>
                      </a:cubicBezTo>
                      <a:cubicBezTo>
                        <a:pt x="140" y="272"/>
                        <a:pt x="95" y="285"/>
                        <a:pt x="50" y="298"/>
                      </a:cubicBezTo>
                      <a:cubicBezTo>
                        <a:pt x="35" y="303"/>
                        <a:pt x="19" y="307"/>
                        <a:pt x="4" y="312"/>
                      </a:cubicBezTo>
                      <a:cubicBezTo>
                        <a:pt x="1" y="315"/>
                        <a:pt x="0" y="317"/>
                        <a:pt x="0" y="317"/>
                      </a:cubicBezTo>
                      <a:cubicBezTo>
                        <a:pt x="0" y="317"/>
                        <a:pt x="2" y="317"/>
                        <a:pt x="6" y="319"/>
                      </a:cubicBezTo>
                      <a:cubicBezTo>
                        <a:pt x="30" y="312"/>
                        <a:pt x="54" y="305"/>
                        <a:pt x="77" y="2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5" name="Google Shape;1665;p8"/>
                <p:cNvSpPr/>
                <p:nvPr/>
              </p:nvSpPr>
              <p:spPr>
                <a:xfrm>
                  <a:off x="8609522" y="900923"/>
                  <a:ext cx="260260" cy="115269"/>
                </a:xfrm>
                <a:custGeom>
                  <a:rect b="b" l="l" r="r" t="t"/>
                  <a:pathLst>
                    <a:path extrusionOk="0" h="353" w="797">
                      <a:moveTo>
                        <a:pt x="84" y="331"/>
                      </a:moveTo>
                      <a:cubicBezTo>
                        <a:pt x="138" y="334"/>
                        <a:pt x="194" y="330"/>
                        <a:pt x="244" y="310"/>
                      </a:cubicBezTo>
                      <a:cubicBezTo>
                        <a:pt x="287" y="309"/>
                        <a:pt x="332" y="305"/>
                        <a:pt x="370" y="288"/>
                      </a:cubicBezTo>
                      <a:cubicBezTo>
                        <a:pt x="391" y="278"/>
                        <a:pt x="408" y="261"/>
                        <a:pt x="431" y="256"/>
                      </a:cubicBezTo>
                      <a:cubicBezTo>
                        <a:pt x="455" y="251"/>
                        <a:pt x="480" y="252"/>
                        <a:pt x="503" y="244"/>
                      </a:cubicBezTo>
                      <a:cubicBezTo>
                        <a:pt x="525" y="236"/>
                        <a:pt x="549" y="231"/>
                        <a:pt x="571" y="222"/>
                      </a:cubicBezTo>
                      <a:cubicBezTo>
                        <a:pt x="593" y="212"/>
                        <a:pt x="606" y="196"/>
                        <a:pt x="620" y="177"/>
                      </a:cubicBezTo>
                      <a:cubicBezTo>
                        <a:pt x="648" y="140"/>
                        <a:pt x="695" y="112"/>
                        <a:pt x="702" y="63"/>
                      </a:cubicBezTo>
                      <a:cubicBezTo>
                        <a:pt x="706" y="38"/>
                        <a:pt x="696" y="17"/>
                        <a:pt x="681" y="0"/>
                      </a:cubicBezTo>
                      <a:cubicBezTo>
                        <a:pt x="756" y="20"/>
                        <a:pt x="797" y="49"/>
                        <a:pt x="797" y="49"/>
                      </a:cubicBezTo>
                      <a:cubicBezTo>
                        <a:pt x="797" y="49"/>
                        <a:pt x="719" y="241"/>
                        <a:pt x="440" y="322"/>
                      </a:cubicBezTo>
                      <a:cubicBezTo>
                        <a:pt x="253" y="376"/>
                        <a:pt x="88" y="348"/>
                        <a:pt x="0" y="323"/>
                      </a:cubicBezTo>
                      <a:cubicBezTo>
                        <a:pt x="28" y="327"/>
                        <a:pt x="56" y="330"/>
                        <a:pt x="84" y="33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66" name="Google Shape;1666;p8"/>
              <p:cNvGrpSpPr/>
              <p:nvPr/>
            </p:nvGrpSpPr>
            <p:grpSpPr>
              <a:xfrm>
                <a:off x="9046573" y="-34819"/>
                <a:ext cx="235829" cy="732087"/>
                <a:chOff x="9002036" y="904515"/>
                <a:chExt cx="140743" cy="436911"/>
              </a:xfrm>
            </p:grpSpPr>
            <p:sp>
              <p:nvSpPr>
                <p:cNvPr id="1667" name="Google Shape;1667;p8"/>
                <p:cNvSpPr/>
                <p:nvPr/>
              </p:nvSpPr>
              <p:spPr>
                <a:xfrm>
                  <a:off x="9002036" y="955782"/>
                  <a:ext cx="140743" cy="385644"/>
                </a:xfrm>
                <a:custGeom>
                  <a:rect b="b" l="l" r="r" t="t"/>
                  <a:pathLst>
                    <a:path extrusionOk="0" h="1181" w="431">
                      <a:moveTo>
                        <a:pt x="250" y="1181"/>
                      </a:moveTo>
                      <a:cubicBezTo>
                        <a:pt x="250" y="1181"/>
                        <a:pt x="22" y="942"/>
                        <a:pt x="1" y="561"/>
                      </a:cubicBezTo>
                      <a:cubicBezTo>
                        <a:pt x="-19" y="181"/>
                        <a:pt x="185" y="0"/>
                        <a:pt x="185" y="0"/>
                      </a:cubicBezTo>
                      <a:cubicBezTo>
                        <a:pt x="185" y="0"/>
                        <a:pt x="408" y="157"/>
                        <a:pt x="429" y="538"/>
                      </a:cubicBezTo>
                      <a:cubicBezTo>
                        <a:pt x="450" y="918"/>
                        <a:pt x="250" y="1181"/>
                        <a:pt x="250" y="11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8" name="Google Shape;1668;p8"/>
                <p:cNvSpPr/>
                <p:nvPr/>
              </p:nvSpPr>
              <p:spPr>
                <a:xfrm>
                  <a:off x="9003996" y="904515"/>
                  <a:ext cx="138457" cy="436911"/>
                </a:xfrm>
                <a:custGeom>
                  <a:rect b="b" l="l" r="r" t="t"/>
                  <a:pathLst>
                    <a:path extrusionOk="0" h="1338" w="424">
                      <a:moveTo>
                        <a:pt x="243" y="1234"/>
                      </a:moveTo>
                      <a:cubicBezTo>
                        <a:pt x="241" y="1185"/>
                        <a:pt x="238" y="1135"/>
                        <a:pt x="235" y="1086"/>
                      </a:cubicBezTo>
                      <a:cubicBezTo>
                        <a:pt x="269" y="1117"/>
                        <a:pt x="300" y="1151"/>
                        <a:pt x="329" y="1187"/>
                      </a:cubicBezTo>
                      <a:cubicBezTo>
                        <a:pt x="331" y="1183"/>
                        <a:pt x="333" y="1179"/>
                        <a:pt x="334" y="1175"/>
                      </a:cubicBezTo>
                      <a:cubicBezTo>
                        <a:pt x="303" y="1138"/>
                        <a:pt x="270" y="1103"/>
                        <a:pt x="234" y="1071"/>
                      </a:cubicBezTo>
                      <a:cubicBezTo>
                        <a:pt x="231" y="1009"/>
                        <a:pt x="228" y="946"/>
                        <a:pt x="224" y="884"/>
                      </a:cubicBezTo>
                      <a:cubicBezTo>
                        <a:pt x="223" y="860"/>
                        <a:pt x="221" y="836"/>
                        <a:pt x="220" y="812"/>
                      </a:cubicBezTo>
                      <a:cubicBezTo>
                        <a:pt x="257" y="846"/>
                        <a:pt x="291" y="884"/>
                        <a:pt x="322" y="922"/>
                      </a:cubicBezTo>
                      <a:cubicBezTo>
                        <a:pt x="347" y="951"/>
                        <a:pt x="370" y="981"/>
                        <a:pt x="391" y="1012"/>
                      </a:cubicBezTo>
                      <a:cubicBezTo>
                        <a:pt x="392" y="1007"/>
                        <a:pt x="393" y="1003"/>
                        <a:pt x="394" y="998"/>
                      </a:cubicBezTo>
                      <a:cubicBezTo>
                        <a:pt x="344" y="925"/>
                        <a:pt x="284" y="856"/>
                        <a:pt x="219" y="797"/>
                      </a:cubicBezTo>
                      <a:cubicBezTo>
                        <a:pt x="215" y="711"/>
                        <a:pt x="210" y="624"/>
                        <a:pt x="205" y="538"/>
                      </a:cubicBezTo>
                      <a:cubicBezTo>
                        <a:pt x="242" y="572"/>
                        <a:pt x="276" y="609"/>
                        <a:pt x="307" y="648"/>
                      </a:cubicBezTo>
                      <a:cubicBezTo>
                        <a:pt x="350" y="699"/>
                        <a:pt x="390" y="753"/>
                        <a:pt x="423" y="811"/>
                      </a:cubicBezTo>
                      <a:cubicBezTo>
                        <a:pt x="423" y="805"/>
                        <a:pt x="424" y="799"/>
                        <a:pt x="424" y="793"/>
                      </a:cubicBezTo>
                      <a:cubicBezTo>
                        <a:pt x="423" y="792"/>
                        <a:pt x="422" y="790"/>
                        <a:pt x="422" y="789"/>
                      </a:cubicBezTo>
                      <a:cubicBezTo>
                        <a:pt x="363" y="692"/>
                        <a:pt x="289" y="600"/>
                        <a:pt x="204" y="523"/>
                      </a:cubicBezTo>
                      <a:cubicBezTo>
                        <a:pt x="204" y="508"/>
                        <a:pt x="203" y="494"/>
                        <a:pt x="202" y="479"/>
                      </a:cubicBezTo>
                      <a:cubicBezTo>
                        <a:pt x="198" y="407"/>
                        <a:pt x="194" y="336"/>
                        <a:pt x="190" y="264"/>
                      </a:cubicBezTo>
                      <a:cubicBezTo>
                        <a:pt x="227" y="298"/>
                        <a:pt x="260" y="336"/>
                        <a:pt x="292" y="374"/>
                      </a:cubicBezTo>
                      <a:cubicBezTo>
                        <a:pt x="331" y="420"/>
                        <a:pt x="366" y="468"/>
                        <a:pt x="397" y="519"/>
                      </a:cubicBezTo>
                      <a:cubicBezTo>
                        <a:pt x="394" y="507"/>
                        <a:pt x="391" y="496"/>
                        <a:pt x="388" y="485"/>
                      </a:cubicBezTo>
                      <a:cubicBezTo>
                        <a:pt x="332" y="399"/>
                        <a:pt x="265" y="318"/>
                        <a:pt x="189" y="249"/>
                      </a:cubicBezTo>
                      <a:cubicBezTo>
                        <a:pt x="188" y="220"/>
                        <a:pt x="186" y="190"/>
                        <a:pt x="185" y="161"/>
                      </a:cubicBezTo>
                      <a:cubicBezTo>
                        <a:pt x="184" y="155"/>
                        <a:pt x="184" y="150"/>
                        <a:pt x="184" y="144"/>
                      </a:cubicBezTo>
                      <a:cubicBezTo>
                        <a:pt x="181" y="98"/>
                        <a:pt x="179" y="51"/>
                        <a:pt x="176" y="5"/>
                      </a:cubicBezTo>
                      <a:cubicBezTo>
                        <a:pt x="176" y="-2"/>
                        <a:pt x="165" y="-1"/>
                        <a:pt x="166" y="6"/>
                      </a:cubicBezTo>
                      <a:cubicBezTo>
                        <a:pt x="166" y="6"/>
                        <a:pt x="166" y="7"/>
                        <a:pt x="166" y="8"/>
                      </a:cubicBezTo>
                      <a:cubicBezTo>
                        <a:pt x="164" y="25"/>
                        <a:pt x="168" y="45"/>
                        <a:pt x="169" y="63"/>
                      </a:cubicBezTo>
                      <a:cubicBezTo>
                        <a:pt x="171" y="96"/>
                        <a:pt x="173" y="129"/>
                        <a:pt x="174" y="162"/>
                      </a:cubicBezTo>
                      <a:cubicBezTo>
                        <a:pt x="175" y="167"/>
                        <a:pt x="175" y="173"/>
                        <a:pt x="175" y="178"/>
                      </a:cubicBezTo>
                      <a:cubicBezTo>
                        <a:pt x="177" y="202"/>
                        <a:pt x="178" y="226"/>
                        <a:pt x="179" y="250"/>
                      </a:cubicBezTo>
                      <a:cubicBezTo>
                        <a:pt x="149" y="284"/>
                        <a:pt x="122" y="321"/>
                        <a:pt x="98" y="360"/>
                      </a:cubicBezTo>
                      <a:cubicBezTo>
                        <a:pt x="64" y="413"/>
                        <a:pt x="33" y="468"/>
                        <a:pt x="5" y="525"/>
                      </a:cubicBezTo>
                      <a:cubicBezTo>
                        <a:pt x="3" y="536"/>
                        <a:pt x="1" y="548"/>
                        <a:pt x="0" y="560"/>
                      </a:cubicBezTo>
                      <a:cubicBezTo>
                        <a:pt x="15" y="528"/>
                        <a:pt x="31" y="496"/>
                        <a:pt x="48" y="465"/>
                      </a:cubicBezTo>
                      <a:cubicBezTo>
                        <a:pt x="86" y="395"/>
                        <a:pt x="128" y="325"/>
                        <a:pt x="180" y="265"/>
                      </a:cubicBezTo>
                      <a:cubicBezTo>
                        <a:pt x="185" y="351"/>
                        <a:pt x="189" y="437"/>
                        <a:pt x="194" y="523"/>
                      </a:cubicBezTo>
                      <a:cubicBezTo>
                        <a:pt x="164" y="558"/>
                        <a:pt x="137" y="595"/>
                        <a:pt x="113" y="633"/>
                      </a:cubicBezTo>
                      <a:cubicBezTo>
                        <a:pt x="74" y="695"/>
                        <a:pt x="39" y="759"/>
                        <a:pt x="7" y="825"/>
                      </a:cubicBezTo>
                      <a:cubicBezTo>
                        <a:pt x="8" y="831"/>
                        <a:pt x="9" y="838"/>
                        <a:pt x="11" y="844"/>
                      </a:cubicBezTo>
                      <a:cubicBezTo>
                        <a:pt x="27" y="808"/>
                        <a:pt x="45" y="773"/>
                        <a:pt x="63" y="738"/>
                      </a:cubicBezTo>
                      <a:cubicBezTo>
                        <a:pt x="101" y="668"/>
                        <a:pt x="143" y="599"/>
                        <a:pt x="195" y="538"/>
                      </a:cubicBezTo>
                      <a:cubicBezTo>
                        <a:pt x="200" y="625"/>
                        <a:pt x="204" y="711"/>
                        <a:pt x="209" y="797"/>
                      </a:cubicBezTo>
                      <a:cubicBezTo>
                        <a:pt x="179" y="831"/>
                        <a:pt x="152" y="869"/>
                        <a:pt x="128" y="907"/>
                      </a:cubicBezTo>
                      <a:cubicBezTo>
                        <a:pt x="104" y="945"/>
                        <a:pt x="81" y="984"/>
                        <a:pt x="60" y="1024"/>
                      </a:cubicBezTo>
                      <a:cubicBezTo>
                        <a:pt x="62" y="1029"/>
                        <a:pt x="63" y="1034"/>
                        <a:pt x="65" y="1038"/>
                      </a:cubicBezTo>
                      <a:cubicBezTo>
                        <a:pt x="69" y="1029"/>
                        <a:pt x="74" y="1021"/>
                        <a:pt x="78" y="1013"/>
                      </a:cubicBezTo>
                      <a:cubicBezTo>
                        <a:pt x="116" y="942"/>
                        <a:pt x="158" y="873"/>
                        <a:pt x="210" y="812"/>
                      </a:cubicBezTo>
                      <a:cubicBezTo>
                        <a:pt x="212" y="853"/>
                        <a:pt x="215" y="893"/>
                        <a:pt x="216" y="934"/>
                      </a:cubicBezTo>
                      <a:cubicBezTo>
                        <a:pt x="219" y="980"/>
                        <a:pt x="222" y="1025"/>
                        <a:pt x="224" y="1071"/>
                      </a:cubicBezTo>
                      <a:cubicBezTo>
                        <a:pt x="194" y="1105"/>
                        <a:pt x="167" y="1143"/>
                        <a:pt x="143" y="1181"/>
                      </a:cubicBezTo>
                      <a:cubicBezTo>
                        <a:pt x="141" y="1184"/>
                        <a:pt x="139" y="1186"/>
                        <a:pt x="138" y="1189"/>
                      </a:cubicBezTo>
                      <a:cubicBezTo>
                        <a:pt x="140" y="1193"/>
                        <a:pt x="142" y="1196"/>
                        <a:pt x="144" y="1199"/>
                      </a:cubicBezTo>
                      <a:cubicBezTo>
                        <a:pt x="168" y="1159"/>
                        <a:pt x="195" y="1121"/>
                        <a:pt x="225" y="1086"/>
                      </a:cubicBezTo>
                      <a:cubicBezTo>
                        <a:pt x="228" y="1147"/>
                        <a:pt x="232" y="1208"/>
                        <a:pt x="235" y="1269"/>
                      </a:cubicBezTo>
                      <a:cubicBezTo>
                        <a:pt x="236" y="1290"/>
                        <a:pt x="237" y="1311"/>
                        <a:pt x="238" y="1332"/>
                      </a:cubicBezTo>
                      <a:cubicBezTo>
                        <a:pt x="242" y="1336"/>
                        <a:pt x="244" y="1338"/>
                        <a:pt x="244" y="1338"/>
                      </a:cubicBezTo>
                      <a:cubicBezTo>
                        <a:pt x="244" y="1338"/>
                        <a:pt x="245" y="1336"/>
                        <a:pt x="249" y="1332"/>
                      </a:cubicBezTo>
                      <a:cubicBezTo>
                        <a:pt x="247" y="1299"/>
                        <a:pt x="245" y="1267"/>
                        <a:pt x="243" y="12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9" name="Google Shape;1669;p8"/>
                <p:cNvSpPr/>
                <p:nvPr/>
              </p:nvSpPr>
              <p:spPr>
                <a:xfrm>
                  <a:off x="9030773" y="955782"/>
                  <a:ext cx="112007" cy="359194"/>
                </a:xfrm>
                <a:custGeom>
                  <a:rect b="b" l="l" r="r" t="t"/>
                  <a:pathLst>
                    <a:path extrusionOk="0" h="1100" w="343">
                      <a:moveTo>
                        <a:pt x="248" y="995"/>
                      </a:moveTo>
                      <a:cubicBezTo>
                        <a:pt x="266" y="927"/>
                        <a:pt x="278" y="855"/>
                        <a:pt x="268" y="785"/>
                      </a:cubicBezTo>
                      <a:cubicBezTo>
                        <a:pt x="279" y="729"/>
                        <a:pt x="287" y="671"/>
                        <a:pt x="276" y="617"/>
                      </a:cubicBezTo>
                      <a:cubicBezTo>
                        <a:pt x="270" y="587"/>
                        <a:pt x="254" y="560"/>
                        <a:pt x="254" y="529"/>
                      </a:cubicBezTo>
                      <a:cubicBezTo>
                        <a:pt x="254" y="497"/>
                        <a:pt x="263" y="466"/>
                        <a:pt x="260" y="434"/>
                      </a:cubicBezTo>
                      <a:cubicBezTo>
                        <a:pt x="256" y="403"/>
                        <a:pt x="258" y="371"/>
                        <a:pt x="251" y="340"/>
                      </a:cubicBezTo>
                      <a:cubicBezTo>
                        <a:pt x="245" y="310"/>
                        <a:pt x="229" y="288"/>
                        <a:pt x="209" y="264"/>
                      </a:cubicBezTo>
                      <a:cubicBezTo>
                        <a:pt x="169" y="218"/>
                        <a:pt x="148" y="150"/>
                        <a:pt x="87" y="125"/>
                      </a:cubicBezTo>
                      <a:cubicBezTo>
                        <a:pt x="57" y="113"/>
                        <a:pt x="27" y="119"/>
                        <a:pt x="0" y="134"/>
                      </a:cubicBezTo>
                      <a:cubicBezTo>
                        <a:pt x="48" y="44"/>
                        <a:pt x="97" y="0"/>
                        <a:pt x="97" y="0"/>
                      </a:cubicBezTo>
                      <a:cubicBezTo>
                        <a:pt x="97" y="0"/>
                        <a:pt x="320" y="157"/>
                        <a:pt x="341" y="538"/>
                      </a:cubicBezTo>
                      <a:cubicBezTo>
                        <a:pt x="355" y="793"/>
                        <a:pt x="270" y="994"/>
                        <a:pt x="212" y="1100"/>
                      </a:cubicBezTo>
                      <a:cubicBezTo>
                        <a:pt x="225" y="1066"/>
                        <a:pt x="238" y="1031"/>
                        <a:pt x="248" y="99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70" name="Google Shape;1670;p8"/>
            <p:cNvGrpSpPr/>
            <p:nvPr/>
          </p:nvGrpSpPr>
          <p:grpSpPr>
            <a:xfrm>
              <a:off x="-152402" y="-152407"/>
              <a:ext cx="2061732" cy="1913931"/>
              <a:chOff x="-152402" y="-152407"/>
              <a:chExt cx="2061732" cy="1913931"/>
            </a:xfrm>
          </p:grpSpPr>
          <p:grpSp>
            <p:nvGrpSpPr>
              <p:cNvPr id="1671" name="Google Shape;1671;p8"/>
              <p:cNvGrpSpPr/>
              <p:nvPr/>
            </p:nvGrpSpPr>
            <p:grpSpPr>
              <a:xfrm flipH="1">
                <a:off x="666713" y="-152407"/>
                <a:ext cx="1242617" cy="703088"/>
                <a:chOff x="7920499" y="834309"/>
                <a:chExt cx="741595" cy="419604"/>
              </a:xfrm>
            </p:grpSpPr>
            <p:sp>
              <p:nvSpPr>
                <p:cNvPr id="1672" name="Google Shape;1672;p8"/>
                <p:cNvSpPr/>
                <p:nvPr/>
              </p:nvSpPr>
              <p:spPr>
                <a:xfrm>
                  <a:off x="7920499" y="942394"/>
                  <a:ext cx="231851" cy="102534"/>
                </a:xfrm>
                <a:custGeom>
                  <a:rect b="b" l="l" r="r" t="t"/>
                  <a:pathLst>
                    <a:path extrusionOk="0" h="314" w="710">
                      <a:moveTo>
                        <a:pt x="710" y="291"/>
                      </a:moveTo>
                      <a:cubicBezTo>
                        <a:pt x="710" y="291"/>
                        <a:pt x="575" y="213"/>
                        <a:pt x="443" y="128"/>
                      </a:cubicBezTo>
                      <a:cubicBezTo>
                        <a:pt x="312" y="42"/>
                        <a:pt x="112" y="-54"/>
                        <a:pt x="29" y="36"/>
                      </a:cubicBezTo>
                      <a:cubicBezTo>
                        <a:pt x="-54" y="127"/>
                        <a:pt x="49" y="244"/>
                        <a:pt x="222" y="293"/>
                      </a:cubicBezTo>
                      <a:cubicBezTo>
                        <a:pt x="396" y="342"/>
                        <a:pt x="710" y="291"/>
                        <a:pt x="710" y="2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3" name="Google Shape;1673;p8"/>
                <p:cNvSpPr/>
                <p:nvPr/>
              </p:nvSpPr>
              <p:spPr>
                <a:xfrm>
                  <a:off x="7920499" y="944026"/>
                  <a:ext cx="231851" cy="100901"/>
                </a:xfrm>
                <a:custGeom>
                  <a:rect b="b" l="l" r="r" t="t"/>
                  <a:pathLst>
                    <a:path extrusionOk="0" h="309" w="710">
                      <a:moveTo>
                        <a:pt x="29" y="31"/>
                      </a:moveTo>
                      <a:cubicBezTo>
                        <a:pt x="44" y="15"/>
                        <a:pt x="63" y="5"/>
                        <a:pt x="85" y="0"/>
                      </a:cubicBezTo>
                      <a:cubicBezTo>
                        <a:pt x="83" y="1"/>
                        <a:pt x="82" y="2"/>
                        <a:pt x="81" y="3"/>
                      </a:cubicBezTo>
                      <a:cubicBezTo>
                        <a:pt x="-2" y="94"/>
                        <a:pt x="100" y="211"/>
                        <a:pt x="274" y="260"/>
                      </a:cubicBezTo>
                      <a:cubicBezTo>
                        <a:pt x="392" y="293"/>
                        <a:pt x="575" y="280"/>
                        <a:pt x="680" y="269"/>
                      </a:cubicBezTo>
                      <a:cubicBezTo>
                        <a:pt x="699" y="280"/>
                        <a:pt x="710" y="286"/>
                        <a:pt x="710" y="286"/>
                      </a:cubicBezTo>
                      <a:cubicBezTo>
                        <a:pt x="710" y="286"/>
                        <a:pt x="396" y="337"/>
                        <a:pt x="222" y="288"/>
                      </a:cubicBezTo>
                      <a:cubicBezTo>
                        <a:pt x="49" y="239"/>
                        <a:pt x="-54" y="122"/>
                        <a:pt x="29" y="3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4" name="Google Shape;1674;p8"/>
                <p:cNvSpPr/>
                <p:nvPr/>
              </p:nvSpPr>
              <p:spPr>
                <a:xfrm>
                  <a:off x="8117736" y="834309"/>
                  <a:ext cx="181235" cy="178617"/>
                </a:xfrm>
                <a:custGeom>
                  <a:rect b="b" l="l" r="r" t="t"/>
                  <a:pathLst>
                    <a:path extrusionOk="0" h="547" w="555">
                      <a:moveTo>
                        <a:pt x="555" y="547"/>
                      </a:moveTo>
                      <a:cubicBezTo>
                        <a:pt x="555" y="547"/>
                        <a:pt x="471" y="414"/>
                        <a:pt x="394" y="278"/>
                      </a:cubicBezTo>
                      <a:cubicBezTo>
                        <a:pt x="327" y="158"/>
                        <a:pt x="216" y="7"/>
                        <a:pt x="112" y="0"/>
                      </a:cubicBezTo>
                      <a:lnTo>
                        <a:pt x="97" y="0"/>
                      </a:lnTo>
                      <a:cubicBezTo>
                        <a:pt x="88" y="1"/>
                        <a:pt x="78" y="3"/>
                        <a:pt x="69" y="6"/>
                      </a:cubicBezTo>
                      <a:cubicBezTo>
                        <a:pt x="-46" y="48"/>
                        <a:pt x="-10" y="200"/>
                        <a:pt x="122" y="323"/>
                      </a:cubicBezTo>
                      <a:cubicBezTo>
                        <a:pt x="253" y="446"/>
                        <a:pt x="555" y="547"/>
                        <a:pt x="555" y="54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5" name="Google Shape;1675;p8"/>
                <p:cNvSpPr/>
                <p:nvPr/>
              </p:nvSpPr>
              <p:spPr>
                <a:xfrm>
                  <a:off x="8117736" y="834309"/>
                  <a:ext cx="181235" cy="178617"/>
                </a:xfrm>
                <a:custGeom>
                  <a:rect b="b" l="l" r="r" t="t"/>
                  <a:pathLst>
                    <a:path extrusionOk="0" h="547" w="555">
                      <a:moveTo>
                        <a:pt x="69" y="6"/>
                      </a:moveTo>
                      <a:cubicBezTo>
                        <a:pt x="90" y="-1"/>
                        <a:pt x="111" y="-2"/>
                        <a:pt x="133" y="4"/>
                      </a:cubicBezTo>
                      <a:cubicBezTo>
                        <a:pt x="131" y="4"/>
                        <a:pt x="129" y="5"/>
                        <a:pt x="127" y="5"/>
                      </a:cubicBezTo>
                      <a:cubicBezTo>
                        <a:pt x="12" y="47"/>
                        <a:pt x="49" y="199"/>
                        <a:pt x="180" y="322"/>
                      </a:cubicBezTo>
                      <a:cubicBezTo>
                        <a:pt x="270" y="406"/>
                        <a:pt x="438" y="479"/>
                        <a:pt x="537" y="517"/>
                      </a:cubicBezTo>
                      <a:cubicBezTo>
                        <a:pt x="548" y="536"/>
                        <a:pt x="555" y="547"/>
                        <a:pt x="555" y="547"/>
                      </a:cubicBezTo>
                      <a:cubicBezTo>
                        <a:pt x="555" y="547"/>
                        <a:pt x="253" y="446"/>
                        <a:pt x="122" y="323"/>
                      </a:cubicBezTo>
                      <a:cubicBezTo>
                        <a:pt x="-10" y="200"/>
                        <a:pt x="-46" y="48"/>
                        <a:pt x="69" y="6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6" name="Google Shape;1676;p8"/>
                <p:cNvSpPr/>
                <p:nvPr/>
              </p:nvSpPr>
              <p:spPr>
                <a:xfrm>
                  <a:off x="8057977" y="1080520"/>
                  <a:ext cx="185807" cy="173393"/>
                </a:xfrm>
                <a:custGeom>
                  <a:rect b="b" l="l" r="r" t="t"/>
                  <a:pathLst>
                    <a:path extrusionOk="0" h="531" w="569">
                      <a:moveTo>
                        <a:pt x="569" y="0"/>
                      </a:moveTo>
                      <a:cubicBezTo>
                        <a:pt x="569" y="0"/>
                        <a:pt x="481" y="129"/>
                        <a:pt x="399" y="263"/>
                      </a:cubicBezTo>
                      <a:cubicBezTo>
                        <a:pt x="318" y="396"/>
                        <a:pt x="179" y="570"/>
                        <a:pt x="66" y="524"/>
                      </a:cubicBezTo>
                      <a:cubicBezTo>
                        <a:pt x="-48" y="478"/>
                        <a:pt x="-7" y="328"/>
                        <a:pt x="129" y="209"/>
                      </a:cubicBezTo>
                      <a:cubicBezTo>
                        <a:pt x="264" y="90"/>
                        <a:pt x="569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7" name="Google Shape;1677;p8"/>
                <p:cNvSpPr/>
                <p:nvPr/>
              </p:nvSpPr>
              <p:spPr>
                <a:xfrm>
                  <a:off x="8057977" y="1080520"/>
                  <a:ext cx="185807" cy="173393"/>
                </a:xfrm>
                <a:custGeom>
                  <a:rect b="b" l="l" r="r" t="t"/>
                  <a:pathLst>
                    <a:path extrusionOk="0" h="531" w="569">
                      <a:moveTo>
                        <a:pt x="66" y="524"/>
                      </a:moveTo>
                      <a:cubicBezTo>
                        <a:pt x="86" y="532"/>
                        <a:pt x="108" y="533"/>
                        <a:pt x="129" y="529"/>
                      </a:cubicBezTo>
                      <a:cubicBezTo>
                        <a:pt x="128" y="528"/>
                        <a:pt x="126" y="528"/>
                        <a:pt x="124" y="527"/>
                      </a:cubicBezTo>
                      <a:cubicBezTo>
                        <a:pt x="10" y="481"/>
                        <a:pt x="52" y="331"/>
                        <a:pt x="187" y="212"/>
                      </a:cubicBezTo>
                      <a:cubicBezTo>
                        <a:pt x="279" y="131"/>
                        <a:pt x="450" y="63"/>
                        <a:pt x="550" y="28"/>
                      </a:cubicBezTo>
                      <a:cubicBezTo>
                        <a:pt x="562" y="10"/>
                        <a:pt x="569" y="0"/>
                        <a:pt x="569" y="0"/>
                      </a:cubicBezTo>
                      <a:cubicBezTo>
                        <a:pt x="569" y="0"/>
                        <a:pt x="264" y="90"/>
                        <a:pt x="129" y="209"/>
                      </a:cubicBezTo>
                      <a:cubicBezTo>
                        <a:pt x="-7" y="328"/>
                        <a:pt x="-48" y="478"/>
                        <a:pt x="66" y="524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8" name="Google Shape;1678;p8"/>
                <p:cNvSpPr/>
                <p:nvPr/>
              </p:nvSpPr>
              <p:spPr>
                <a:xfrm>
                  <a:off x="8283950" y="1066479"/>
                  <a:ext cx="192011" cy="166535"/>
                </a:xfrm>
                <a:custGeom>
                  <a:rect b="b" l="l" r="r" t="t"/>
                  <a:pathLst>
                    <a:path extrusionOk="0" h="510" w="588">
                      <a:moveTo>
                        <a:pt x="588" y="0"/>
                      </a:moveTo>
                      <a:cubicBezTo>
                        <a:pt x="588" y="0"/>
                        <a:pt x="494" y="125"/>
                        <a:pt x="407" y="255"/>
                      </a:cubicBezTo>
                      <a:cubicBezTo>
                        <a:pt x="319" y="385"/>
                        <a:pt x="173" y="552"/>
                        <a:pt x="62" y="501"/>
                      </a:cubicBezTo>
                      <a:cubicBezTo>
                        <a:pt x="-50" y="451"/>
                        <a:pt x="-2" y="302"/>
                        <a:pt x="139" y="190"/>
                      </a:cubicBezTo>
                      <a:cubicBezTo>
                        <a:pt x="279" y="77"/>
                        <a:pt x="588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9" name="Google Shape;1679;p8"/>
                <p:cNvSpPr/>
                <p:nvPr/>
              </p:nvSpPr>
              <p:spPr>
                <a:xfrm>
                  <a:off x="8283950" y="1066479"/>
                  <a:ext cx="192011" cy="166862"/>
                </a:xfrm>
                <a:custGeom>
                  <a:rect b="b" l="l" r="r" t="t"/>
                  <a:pathLst>
                    <a:path extrusionOk="0" h="511" w="588">
                      <a:moveTo>
                        <a:pt x="62" y="501"/>
                      </a:moveTo>
                      <a:cubicBezTo>
                        <a:pt x="82" y="511"/>
                        <a:pt x="103" y="513"/>
                        <a:pt x="125" y="509"/>
                      </a:cubicBezTo>
                      <a:cubicBezTo>
                        <a:pt x="123" y="508"/>
                        <a:pt x="122" y="508"/>
                        <a:pt x="120" y="507"/>
                      </a:cubicBezTo>
                      <a:cubicBezTo>
                        <a:pt x="8" y="456"/>
                        <a:pt x="56" y="308"/>
                        <a:pt x="197" y="195"/>
                      </a:cubicBezTo>
                      <a:cubicBezTo>
                        <a:pt x="293" y="118"/>
                        <a:pt x="466" y="58"/>
                        <a:pt x="567" y="28"/>
                      </a:cubicBezTo>
                      <a:cubicBezTo>
                        <a:pt x="580" y="10"/>
                        <a:pt x="588" y="0"/>
                        <a:pt x="588" y="0"/>
                      </a:cubicBezTo>
                      <a:cubicBezTo>
                        <a:pt x="588" y="0"/>
                        <a:pt x="279" y="77"/>
                        <a:pt x="139" y="190"/>
                      </a:cubicBezTo>
                      <a:cubicBezTo>
                        <a:pt x="-2" y="302"/>
                        <a:pt x="-50" y="451"/>
                        <a:pt x="62" y="50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0" name="Google Shape;1680;p8"/>
                <p:cNvSpPr/>
                <p:nvPr/>
              </p:nvSpPr>
              <p:spPr>
                <a:xfrm>
                  <a:off x="8357098" y="887209"/>
                  <a:ext cx="181235" cy="119840"/>
                </a:xfrm>
                <a:custGeom>
                  <a:rect b="b" l="l" r="r" t="t"/>
                  <a:pathLst>
                    <a:path extrusionOk="0" h="367" w="555">
                      <a:moveTo>
                        <a:pt x="555" y="367"/>
                      </a:moveTo>
                      <a:cubicBezTo>
                        <a:pt x="555" y="367"/>
                        <a:pt x="458" y="274"/>
                        <a:pt x="366" y="176"/>
                      </a:cubicBezTo>
                      <a:cubicBezTo>
                        <a:pt x="274" y="78"/>
                        <a:pt x="128" y="-43"/>
                        <a:pt x="40" y="16"/>
                      </a:cubicBezTo>
                      <a:cubicBezTo>
                        <a:pt x="-47" y="74"/>
                        <a:pt x="14" y="193"/>
                        <a:pt x="149" y="269"/>
                      </a:cubicBezTo>
                      <a:cubicBezTo>
                        <a:pt x="283" y="345"/>
                        <a:pt x="555" y="367"/>
                        <a:pt x="555" y="36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1" name="Google Shape;1681;p8"/>
                <p:cNvSpPr/>
                <p:nvPr/>
              </p:nvSpPr>
              <p:spPr>
                <a:xfrm>
                  <a:off x="8357098" y="887535"/>
                  <a:ext cx="181235" cy="119514"/>
                </a:xfrm>
                <a:custGeom>
                  <a:rect b="b" l="l" r="r" t="t"/>
                  <a:pathLst>
                    <a:path extrusionOk="0" h="366" w="555">
                      <a:moveTo>
                        <a:pt x="40" y="15"/>
                      </a:moveTo>
                      <a:cubicBezTo>
                        <a:pt x="56" y="4"/>
                        <a:pt x="74" y="0"/>
                        <a:pt x="93" y="0"/>
                      </a:cubicBezTo>
                      <a:cubicBezTo>
                        <a:pt x="92" y="0"/>
                        <a:pt x="90" y="1"/>
                        <a:pt x="89" y="2"/>
                      </a:cubicBezTo>
                      <a:cubicBezTo>
                        <a:pt x="1" y="60"/>
                        <a:pt x="63" y="179"/>
                        <a:pt x="197" y="255"/>
                      </a:cubicBezTo>
                      <a:cubicBezTo>
                        <a:pt x="289" y="307"/>
                        <a:pt x="444" y="334"/>
                        <a:pt x="534" y="345"/>
                      </a:cubicBezTo>
                      <a:cubicBezTo>
                        <a:pt x="547" y="358"/>
                        <a:pt x="555" y="366"/>
                        <a:pt x="555" y="366"/>
                      </a:cubicBezTo>
                      <a:cubicBezTo>
                        <a:pt x="555" y="366"/>
                        <a:pt x="284" y="344"/>
                        <a:pt x="149" y="268"/>
                      </a:cubicBezTo>
                      <a:cubicBezTo>
                        <a:pt x="15" y="192"/>
                        <a:pt x="-47" y="73"/>
                        <a:pt x="40" y="1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2" name="Google Shape;1682;p8"/>
                <p:cNvSpPr/>
                <p:nvPr/>
              </p:nvSpPr>
              <p:spPr>
                <a:xfrm>
                  <a:off x="7968175" y="983864"/>
                  <a:ext cx="693919" cy="77063"/>
                </a:xfrm>
                <a:custGeom>
                  <a:rect b="b" l="l" r="r" t="t"/>
                  <a:pathLst>
                    <a:path extrusionOk="0" h="236" w="2125">
                      <a:moveTo>
                        <a:pt x="2122" y="33"/>
                      </a:moveTo>
                      <a:cubicBezTo>
                        <a:pt x="2115" y="38"/>
                        <a:pt x="2107" y="41"/>
                        <a:pt x="2099" y="45"/>
                      </a:cubicBezTo>
                      <a:cubicBezTo>
                        <a:pt x="2076" y="56"/>
                        <a:pt x="2053" y="67"/>
                        <a:pt x="2029" y="76"/>
                      </a:cubicBezTo>
                      <a:cubicBezTo>
                        <a:pt x="1992" y="92"/>
                        <a:pt x="1955" y="106"/>
                        <a:pt x="1917" y="118"/>
                      </a:cubicBezTo>
                      <a:cubicBezTo>
                        <a:pt x="1866" y="135"/>
                        <a:pt x="1814" y="150"/>
                        <a:pt x="1762" y="163"/>
                      </a:cubicBezTo>
                      <a:cubicBezTo>
                        <a:pt x="1698" y="179"/>
                        <a:pt x="1634" y="193"/>
                        <a:pt x="1569" y="203"/>
                      </a:cubicBezTo>
                      <a:cubicBezTo>
                        <a:pt x="1493" y="216"/>
                        <a:pt x="1416" y="224"/>
                        <a:pt x="1339" y="230"/>
                      </a:cubicBezTo>
                      <a:cubicBezTo>
                        <a:pt x="1251" y="236"/>
                        <a:pt x="1163" y="237"/>
                        <a:pt x="1075" y="235"/>
                      </a:cubicBezTo>
                      <a:cubicBezTo>
                        <a:pt x="976" y="232"/>
                        <a:pt x="876" y="224"/>
                        <a:pt x="778" y="211"/>
                      </a:cubicBezTo>
                      <a:cubicBezTo>
                        <a:pt x="668" y="197"/>
                        <a:pt x="559" y="177"/>
                        <a:pt x="452" y="151"/>
                      </a:cubicBezTo>
                      <a:cubicBezTo>
                        <a:pt x="331" y="122"/>
                        <a:pt x="212" y="87"/>
                        <a:pt x="96" y="45"/>
                      </a:cubicBezTo>
                      <a:cubicBezTo>
                        <a:pt x="65" y="34"/>
                        <a:pt x="34" y="23"/>
                        <a:pt x="4" y="11"/>
                      </a:cubicBezTo>
                      <a:cubicBezTo>
                        <a:pt x="-3" y="9"/>
                        <a:pt x="1" y="-2"/>
                        <a:pt x="8" y="1"/>
                      </a:cubicBezTo>
                      <a:cubicBezTo>
                        <a:pt x="126" y="46"/>
                        <a:pt x="246" y="86"/>
                        <a:pt x="369" y="118"/>
                      </a:cubicBezTo>
                      <a:cubicBezTo>
                        <a:pt x="479" y="148"/>
                        <a:pt x="591" y="172"/>
                        <a:pt x="704" y="189"/>
                      </a:cubicBezTo>
                      <a:cubicBezTo>
                        <a:pt x="804" y="205"/>
                        <a:pt x="906" y="216"/>
                        <a:pt x="1007" y="221"/>
                      </a:cubicBezTo>
                      <a:cubicBezTo>
                        <a:pt x="1098" y="226"/>
                        <a:pt x="1188" y="226"/>
                        <a:pt x="1279" y="222"/>
                      </a:cubicBezTo>
                      <a:cubicBezTo>
                        <a:pt x="1358" y="218"/>
                        <a:pt x="1438" y="211"/>
                        <a:pt x="1517" y="200"/>
                      </a:cubicBezTo>
                      <a:cubicBezTo>
                        <a:pt x="1584" y="190"/>
                        <a:pt x="1651" y="178"/>
                        <a:pt x="1718" y="162"/>
                      </a:cubicBezTo>
                      <a:cubicBezTo>
                        <a:pt x="1773" y="150"/>
                        <a:pt x="1827" y="135"/>
                        <a:pt x="1881" y="118"/>
                      </a:cubicBezTo>
                      <a:cubicBezTo>
                        <a:pt x="1922" y="105"/>
                        <a:pt x="1962" y="91"/>
                        <a:pt x="2002" y="75"/>
                      </a:cubicBezTo>
                      <a:cubicBezTo>
                        <a:pt x="2029" y="65"/>
                        <a:pt x="2056" y="53"/>
                        <a:pt x="2082" y="41"/>
                      </a:cubicBezTo>
                      <a:cubicBezTo>
                        <a:pt x="2093" y="36"/>
                        <a:pt x="2104" y="28"/>
                        <a:pt x="2116" y="24"/>
                      </a:cubicBezTo>
                      <a:cubicBezTo>
                        <a:pt x="2117" y="24"/>
                        <a:pt x="2117" y="23"/>
                        <a:pt x="2118" y="23"/>
                      </a:cubicBezTo>
                      <a:cubicBezTo>
                        <a:pt x="2124" y="19"/>
                        <a:pt x="2129" y="30"/>
                        <a:pt x="2122" y="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6250" lIns="81625" spcFirstLastPara="1" rIns="81625" wrap="square" tIns="362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8"/>
                <p:cNvSpPr/>
                <p:nvPr/>
              </p:nvSpPr>
              <p:spPr>
                <a:xfrm>
                  <a:off x="8199374" y="915944"/>
                  <a:ext cx="198216" cy="143351"/>
                </a:xfrm>
                <a:custGeom>
                  <a:rect b="b" l="l" r="r" t="t"/>
                  <a:pathLst>
                    <a:path extrusionOk="0" h="439" w="607">
                      <a:moveTo>
                        <a:pt x="10" y="2"/>
                      </a:moveTo>
                      <a:cubicBezTo>
                        <a:pt x="42" y="44"/>
                        <a:pt x="78" y="82"/>
                        <a:pt x="114" y="119"/>
                      </a:cubicBezTo>
                      <a:cubicBezTo>
                        <a:pt x="197" y="202"/>
                        <a:pt x="290" y="277"/>
                        <a:pt x="392" y="337"/>
                      </a:cubicBezTo>
                      <a:cubicBezTo>
                        <a:pt x="458" y="376"/>
                        <a:pt x="529" y="408"/>
                        <a:pt x="603" y="429"/>
                      </a:cubicBezTo>
                      <a:cubicBezTo>
                        <a:pt x="610" y="431"/>
                        <a:pt x="607" y="441"/>
                        <a:pt x="600" y="439"/>
                      </a:cubicBezTo>
                      <a:cubicBezTo>
                        <a:pt x="471" y="403"/>
                        <a:pt x="354" y="335"/>
                        <a:pt x="249" y="253"/>
                      </a:cubicBezTo>
                      <a:cubicBezTo>
                        <a:pt x="172" y="193"/>
                        <a:pt x="101" y="126"/>
                        <a:pt x="37" y="52"/>
                      </a:cubicBezTo>
                      <a:cubicBezTo>
                        <a:pt x="25" y="38"/>
                        <a:pt x="13" y="24"/>
                        <a:pt x="1" y="9"/>
                      </a:cubicBezTo>
                      <a:cubicBezTo>
                        <a:pt x="-3" y="4"/>
                        <a:pt x="6" y="-4"/>
                        <a:pt x="1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4" name="Google Shape;1684;p8"/>
                <p:cNvSpPr/>
                <p:nvPr/>
              </p:nvSpPr>
              <p:spPr>
                <a:xfrm>
                  <a:off x="8098143" y="1056356"/>
                  <a:ext cx="207033" cy="161964"/>
                </a:xfrm>
                <a:custGeom>
                  <a:rect b="b" l="l" r="r" t="t"/>
                  <a:pathLst>
                    <a:path extrusionOk="0" h="496" w="634">
                      <a:moveTo>
                        <a:pt x="0" y="489"/>
                      </a:moveTo>
                      <a:cubicBezTo>
                        <a:pt x="23" y="440"/>
                        <a:pt x="55" y="395"/>
                        <a:pt x="88" y="352"/>
                      </a:cubicBezTo>
                      <a:cubicBezTo>
                        <a:pt x="165" y="253"/>
                        <a:pt x="261" y="167"/>
                        <a:pt x="370" y="103"/>
                      </a:cubicBezTo>
                      <a:cubicBezTo>
                        <a:pt x="451" y="56"/>
                        <a:pt x="537" y="22"/>
                        <a:pt x="628" y="0"/>
                      </a:cubicBezTo>
                      <a:cubicBezTo>
                        <a:pt x="635" y="-2"/>
                        <a:pt x="637" y="10"/>
                        <a:pt x="630" y="11"/>
                      </a:cubicBezTo>
                      <a:cubicBezTo>
                        <a:pt x="480" y="47"/>
                        <a:pt x="341" y="120"/>
                        <a:pt x="226" y="222"/>
                      </a:cubicBezTo>
                      <a:cubicBezTo>
                        <a:pt x="152" y="286"/>
                        <a:pt x="87" y="362"/>
                        <a:pt x="36" y="446"/>
                      </a:cubicBezTo>
                      <a:cubicBezTo>
                        <a:pt x="27" y="462"/>
                        <a:pt x="18" y="477"/>
                        <a:pt x="11" y="493"/>
                      </a:cubicBezTo>
                      <a:cubicBezTo>
                        <a:pt x="7" y="499"/>
                        <a:pt x="-3" y="495"/>
                        <a:pt x="0" y="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5" name="Google Shape;1685;p8"/>
                <p:cNvSpPr/>
                <p:nvPr/>
              </p:nvSpPr>
              <p:spPr>
                <a:xfrm>
                  <a:off x="8333260" y="1032192"/>
                  <a:ext cx="217809" cy="161964"/>
                </a:xfrm>
                <a:custGeom>
                  <a:rect b="b" l="l" r="r" t="t"/>
                  <a:pathLst>
                    <a:path extrusionOk="0" h="496" w="667">
                      <a:moveTo>
                        <a:pt x="1" y="487"/>
                      </a:moveTo>
                      <a:cubicBezTo>
                        <a:pt x="31" y="442"/>
                        <a:pt x="68" y="400"/>
                        <a:pt x="104" y="360"/>
                      </a:cubicBezTo>
                      <a:cubicBezTo>
                        <a:pt x="193" y="265"/>
                        <a:pt x="294" y="182"/>
                        <a:pt x="405" y="115"/>
                      </a:cubicBezTo>
                      <a:cubicBezTo>
                        <a:pt x="485" y="67"/>
                        <a:pt x="571" y="28"/>
                        <a:pt x="660" y="0"/>
                      </a:cubicBezTo>
                      <a:cubicBezTo>
                        <a:pt x="666" y="-2"/>
                        <a:pt x="671" y="8"/>
                        <a:pt x="664" y="10"/>
                      </a:cubicBezTo>
                      <a:cubicBezTo>
                        <a:pt x="516" y="57"/>
                        <a:pt x="378" y="134"/>
                        <a:pt x="258" y="232"/>
                      </a:cubicBezTo>
                      <a:cubicBezTo>
                        <a:pt x="178" y="296"/>
                        <a:pt x="106" y="369"/>
                        <a:pt x="43" y="449"/>
                      </a:cubicBezTo>
                      <a:cubicBezTo>
                        <a:pt x="31" y="464"/>
                        <a:pt x="20" y="478"/>
                        <a:pt x="10" y="494"/>
                      </a:cubicBezTo>
                      <a:cubicBezTo>
                        <a:pt x="6" y="500"/>
                        <a:pt x="-3" y="493"/>
                        <a:pt x="1" y="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6" name="Google Shape;1686;p8"/>
                <p:cNvSpPr/>
                <p:nvPr/>
              </p:nvSpPr>
              <p:spPr>
                <a:xfrm>
                  <a:off x="8444940" y="946639"/>
                  <a:ext cx="182541" cy="68573"/>
                </a:xfrm>
                <a:custGeom>
                  <a:rect b="b" l="l" r="r" t="t"/>
                  <a:pathLst>
                    <a:path extrusionOk="0" h="210" w="559">
                      <a:moveTo>
                        <a:pt x="10" y="2"/>
                      </a:moveTo>
                      <a:cubicBezTo>
                        <a:pt x="39" y="34"/>
                        <a:pt x="73" y="61"/>
                        <a:pt x="108" y="85"/>
                      </a:cubicBezTo>
                      <a:cubicBezTo>
                        <a:pt x="184" y="138"/>
                        <a:pt x="271" y="178"/>
                        <a:pt x="363" y="193"/>
                      </a:cubicBezTo>
                      <a:cubicBezTo>
                        <a:pt x="427" y="203"/>
                        <a:pt x="491" y="201"/>
                        <a:pt x="553" y="185"/>
                      </a:cubicBezTo>
                      <a:cubicBezTo>
                        <a:pt x="560" y="183"/>
                        <a:pt x="562" y="194"/>
                        <a:pt x="555" y="196"/>
                      </a:cubicBezTo>
                      <a:cubicBezTo>
                        <a:pt x="448" y="223"/>
                        <a:pt x="336" y="210"/>
                        <a:pt x="235" y="168"/>
                      </a:cubicBezTo>
                      <a:cubicBezTo>
                        <a:pt x="162" y="138"/>
                        <a:pt x="94" y="94"/>
                        <a:pt x="35" y="42"/>
                      </a:cubicBezTo>
                      <a:cubicBezTo>
                        <a:pt x="24" y="32"/>
                        <a:pt x="12" y="21"/>
                        <a:pt x="1" y="10"/>
                      </a:cubicBezTo>
                      <a:cubicBezTo>
                        <a:pt x="-4" y="4"/>
                        <a:pt x="5" y="-3"/>
                        <a:pt x="10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7750" lIns="81625" spcFirstLastPara="1" rIns="81625" wrap="square" tIns="277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7" name="Google Shape;1687;p8"/>
              <p:cNvGrpSpPr/>
              <p:nvPr/>
            </p:nvGrpSpPr>
            <p:grpSpPr>
              <a:xfrm flipH="1">
                <a:off x="478485" y="412799"/>
                <a:ext cx="557563" cy="478209"/>
                <a:chOff x="8441675" y="1171625"/>
                <a:chExt cx="332754" cy="285396"/>
              </a:xfrm>
            </p:grpSpPr>
            <p:sp>
              <p:nvSpPr>
                <p:cNvPr id="1688" name="Google Shape;1688;p8"/>
                <p:cNvSpPr/>
                <p:nvPr/>
              </p:nvSpPr>
              <p:spPr>
                <a:xfrm>
                  <a:off x="8441675" y="1203952"/>
                  <a:ext cx="293242" cy="253068"/>
                </a:xfrm>
                <a:custGeom>
                  <a:rect b="b" l="l" r="r" t="t"/>
                  <a:pathLst>
                    <a:path extrusionOk="0" h="775" w="898">
                      <a:moveTo>
                        <a:pt x="0" y="775"/>
                      </a:moveTo>
                      <a:cubicBezTo>
                        <a:pt x="0" y="775"/>
                        <a:pt x="51" y="449"/>
                        <a:pt x="341" y="201"/>
                      </a:cubicBezTo>
                      <a:cubicBezTo>
                        <a:pt x="630" y="-47"/>
                        <a:pt x="898" y="5"/>
                        <a:pt x="898" y="5"/>
                      </a:cubicBezTo>
                      <a:cubicBezTo>
                        <a:pt x="898" y="5"/>
                        <a:pt x="909" y="278"/>
                        <a:pt x="619" y="526"/>
                      </a:cubicBezTo>
                      <a:cubicBezTo>
                        <a:pt x="330" y="774"/>
                        <a:pt x="0" y="775"/>
                        <a:pt x="0" y="77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9" name="Google Shape;1689;p8"/>
                <p:cNvSpPr/>
                <p:nvPr/>
              </p:nvSpPr>
              <p:spPr>
                <a:xfrm>
                  <a:off x="8441675" y="1171625"/>
                  <a:ext cx="332754" cy="285396"/>
                </a:xfrm>
                <a:custGeom>
                  <a:rect b="b" l="l" r="r" t="t"/>
                  <a:pathLst>
                    <a:path extrusionOk="0" h="874" w="1019">
                      <a:moveTo>
                        <a:pt x="82" y="811"/>
                      </a:moveTo>
                      <a:cubicBezTo>
                        <a:pt x="119" y="778"/>
                        <a:pt x="157" y="746"/>
                        <a:pt x="195" y="714"/>
                      </a:cubicBezTo>
                      <a:cubicBezTo>
                        <a:pt x="190" y="759"/>
                        <a:pt x="182" y="805"/>
                        <a:pt x="172" y="850"/>
                      </a:cubicBezTo>
                      <a:cubicBezTo>
                        <a:pt x="176" y="849"/>
                        <a:pt x="180" y="848"/>
                        <a:pt x="184" y="847"/>
                      </a:cubicBezTo>
                      <a:cubicBezTo>
                        <a:pt x="195" y="799"/>
                        <a:pt x="202" y="751"/>
                        <a:pt x="206" y="704"/>
                      </a:cubicBezTo>
                      <a:cubicBezTo>
                        <a:pt x="253" y="663"/>
                        <a:pt x="301" y="623"/>
                        <a:pt x="348" y="582"/>
                      </a:cubicBezTo>
                      <a:cubicBezTo>
                        <a:pt x="367" y="567"/>
                        <a:pt x="385" y="551"/>
                        <a:pt x="403" y="535"/>
                      </a:cubicBezTo>
                      <a:cubicBezTo>
                        <a:pt x="398" y="585"/>
                        <a:pt x="389" y="635"/>
                        <a:pt x="378" y="683"/>
                      </a:cubicBezTo>
                      <a:cubicBezTo>
                        <a:pt x="370" y="720"/>
                        <a:pt x="360" y="756"/>
                        <a:pt x="348" y="792"/>
                      </a:cubicBezTo>
                      <a:cubicBezTo>
                        <a:pt x="352" y="791"/>
                        <a:pt x="357" y="789"/>
                        <a:pt x="361" y="787"/>
                      </a:cubicBezTo>
                      <a:cubicBezTo>
                        <a:pt x="388" y="702"/>
                        <a:pt x="407" y="613"/>
                        <a:pt x="414" y="525"/>
                      </a:cubicBezTo>
                      <a:cubicBezTo>
                        <a:pt x="480" y="469"/>
                        <a:pt x="546" y="413"/>
                        <a:pt x="612" y="357"/>
                      </a:cubicBezTo>
                      <a:cubicBezTo>
                        <a:pt x="606" y="406"/>
                        <a:pt x="597" y="456"/>
                        <a:pt x="586" y="505"/>
                      </a:cubicBezTo>
                      <a:cubicBezTo>
                        <a:pt x="572" y="570"/>
                        <a:pt x="553" y="634"/>
                        <a:pt x="527" y="696"/>
                      </a:cubicBezTo>
                      <a:cubicBezTo>
                        <a:pt x="532" y="692"/>
                        <a:pt x="537" y="689"/>
                        <a:pt x="542" y="685"/>
                      </a:cubicBezTo>
                      <a:cubicBezTo>
                        <a:pt x="543" y="684"/>
                        <a:pt x="543" y="683"/>
                        <a:pt x="544" y="681"/>
                      </a:cubicBezTo>
                      <a:cubicBezTo>
                        <a:pt x="585" y="576"/>
                        <a:pt x="613" y="460"/>
                        <a:pt x="623" y="347"/>
                      </a:cubicBezTo>
                      <a:cubicBezTo>
                        <a:pt x="634" y="337"/>
                        <a:pt x="645" y="328"/>
                        <a:pt x="656" y="318"/>
                      </a:cubicBezTo>
                      <a:cubicBezTo>
                        <a:pt x="711" y="272"/>
                        <a:pt x="765" y="225"/>
                        <a:pt x="820" y="178"/>
                      </a:cubicBezTo>
                      <a:cubicBezTo>
                        <a:pt x="815" y="228"/>
                        <a:pt x="806" y="278"/>
                        <a:pt x="795" y="326"/>
                      </a:cubicBezTo>
                      <a:cubicBezTo>
                        <a:pt x="781" y="384"/>
                        <a:pt x="765" y="442"/>
                        <a:pt x="743" y="498"/>
                      </a:cubicBezTo>
                      <a:cubicBezTo>
                        <a:pt x="751" y="488"/>
                        <a:pt x="758" y="479"/>
                        <a:pt x="765" y="469"/>
                      </a:cubicBezTo>
                      <a:cubicBezTo>
                        <a:pt x="799" y="373"/>
                        <a:pt x="823" y="270"/>
                        <a:pt x="831" y="168"/>
                      </a:cubicBezTo>
                      <a:cubicBezTo>
                        <a:pt x="854" y="149"/>
                        <a:pt x="876" y="130"/>
                        <a:pt x="898" y="111"/>
                      </a:cubicBezTo>
                      <a:cubicBezTo>
                        <a:pt x="902" y="108"/>
                        <a:pt x="907" y="104"/>
                        <a:pt x="911" y="100"/>
                      </a:cubicBezTo>
                      <a:cubicBezTo>
                        <a:pt x="946" y="70"/>
                        <a:pt x="982" y="40"/>
                        <a:pt x="1017" y="9"/>
                      </a:cubicBezTo>
                      <a:cubicBezTo>
                        <a:pt x="1022" y="5"/>
                        <a:pt x="1015" y="-3"/>
                        <a:pt x="1010" y="2"/>
                      </a:cubicBezTo>
                      <a:cubicBezTo>
                        <a:pt x="1009" y="2"/>
                        <a:pt x="1009" y="3"/>
                        <a:pt x="1008" y="3"/>
                      </a:cubicBezTo>
                      <a:cubicBezTo>
                        <a:pt x="993" y="12"/>
                        <a:pt x="980" y="28"/>
                        <a:pt x="966" y="39"/>
                      </a:cubicBezTo>
                      <a:cubicBezTo>
                        <a:pt x="941" y="60"/>
                        <a:pt x="916" y="82"/>
                        <a:pt x="891" y="103"/>
                      </a:cubicBezTo>
                      <a:cubicBezTo>
                        <a:pt x="887" y="107"/>
                        <a:pt x="883" y="111"/>
                        <a:pt x="879" y="114"/>
                      </a:cubicBezTo>
                      <a:cubicBezTo>
                        <a:pt x="861" y="130"/>
                        <a:pt x="842" y="145"/>
                        <a:pt x="824" y="161"/>
                      </a:cubicBezTo>
                      <a:cubicBezTo>
                        <a:pt x="779" y="157"/>
                        <a:pt x="733" y="159"/>
                        <a:pt x="688" y="163"/>
                      </a:cubicBezTo>
                      <a:cubicBezTo>
                        <a:pt x="625" y="169"/>
                        <a:pt x="562" y="178"/>
                        <a:pt x="500" y="190"/>
                      </a:cubicBezTo>
                      <a:cubicBezTo>
                        <a:pt x="490" y="195"/>
                        <a:pt x="479" y="201"/>
                        <a:pt x="469" y="208"/>
                      </a:cubicBezTo>
                      <a:cubicBezTo>
                        <a:pt x="504" y="200"/>
                        <a:pt x="539" y="193"/>
                        <a:pt x="574" y="188"/>
                      </a:cubicBezTo>
                      <a:cubicBezTo>
                        <a:pt x="653" y="175"/>
                        <a:pt x="733" y="166"/>
                        <a:pt x="813" y="171"/>
                      </a:cubicBezTo>
                      <a:cubicBezTo>
                        <a:pt x="747" y="227"/>
                        <a:pt x="682" y="283"/>
                        <a:pt x="616" y="339"/>
                      </a:cubicBezTo>
                      <a:cubicBezTo>
                        <a:pt x="571" y="336"/>
                        <a:pt x="525" y="338"/>
                        <a:pt x="479" y="342"/>
                      </a:cubicBezTo>
                      <a:cubicBezTo>
                        <a:pt x="407" y="348"/>
                        <a:pt x="335" y="359"/>
                        <a:pt x="263" y="374"/>
                      </a:cubicBezTo>
                      <a:cubicBezTo>
                        <a:pt x="259" y="379"/>
                        <a:pt x="254" y="383"/>
                        <a:pt x="250" y="388"/>
                      </a:cubicBezTo>
                      <a:cubicBezTo>
                        <a:pt x="288" y="380"/>
                        <a:pt x="327" y="373"/>
                        <a:pt x="366" y="366"/>
                      </a:cubicBezTo>
                      <a:cubicBezTo>
                        <a:pt x="445" y="353"/>
                        <a:pt x="525" y="344"/>
                        <a:pt x="605" y="349"/>
                      </a:cubicBezTo>
                      <a:cubicBezTo>
                        <a:pt x="539" y="405"/>
                        <a:pt x="474" y="461"/>
                        <a:pt x="408" y="518"/>
                      </a:cubicBezTo>
                      <a:cubicBezTo>
                        <a:pt x="362" y="514"/>
                        <a:pt x="317" y="516"/>
                        <a:pt x="271" y="520"/>
                      </a:cubicBezTo>
                      <a:cubicBezTo>
                        <a:pt x="226" y="524"/>
                        <a:pt x="182" y="530"/>
                        <a:pt x="137" y="537"/>
                      </a:cubicBezTo>
                      <a:cubicBezTo>
                        <a:pt x="134" y="541"/>
                        <a:pt x="132" y="546"/>
                        <a:pt x="129" y="550"/>
                      </a:cubicBezTo>
                      <a:cubicBezTo>
                        <a:pt x="139" y="548"/>
                        <a:pt x="148" y="546"/>
                        <a:pt x="157" y="545"/>
                      </a:cubicBezTo>
                      <a:cubicBezTo>
                        <a:pt x="236" y="532"/>
                        <a:pt x="317" y="523"/>
                        <a:pt x="397" y="527"/>
                      </a:cubicBezTo>
                      <a:cubicBezTo>
                        <a:pt x="366" y="554"/>
                        <a:pt x="335" y="580"/>
                        <a:pt x="304" y="607"/>
                      </a:cubicBezTo>
                      <a:cubicBezTo>
                        <a:pt x="269" y="636"/>
                        <a:pt x="234" y="666"/>
                        <a:pt x="200" y="696"/>
                      </a:cubicBezTo>
                      <a:cubicBezTo>
                        <a:pt x="154" y="693"/>
                        <a:pt x="108" y="694"/>
                        <a:pt x="63" y="699"/>
                      </a:cubicBezTo>
                      <a:cubicBezTo>
                        <a:pt x="60" y="699"/>
                        <a:pt x="57" y="699"/>
                        <a:pt x="54" y="700"/>
                      </a:cubicBezTo>
                      <a:cubicBezTo>
                        <a:pt x="52" y="703"/>
                        <a:pt x="51" y="707"/>
                        <a:pt x="49" y="710"/>
                      </a:cubicBezTo>
                      <a:cubicBezTo>
                        <a:pt x="95" y="705"/>
                        <a:pt x="142" y="703"/>
                        <a:pt x="188" y="706"/>
                      </a:cubicBezTo>
                      <a:cubicBezTo>
                        <a:pt x="142" y="746"/>
                        <a:pt x="96" y="785"/>
                        <a:pt x="49" y="825"/>
                      </a:cubicBezTo>
                      <a:cubicBezTo>
                        <a:pt x="33" y="839"/>
                        <a:pt x="17" y="852"/>
                        <a:pt x="1" y="866"/>
                      </a:cubicBezTo>
                      <a:cubicBezTo>
                        <a:pt x="0" y="871"/>
                        <a:pt x="0" y="874"/>
                        <a:pt x="0" y="874"/>
                      </a:cubicBezTo>
                      <a:cubicBezTo>
                        <a:pt x="0" y="874"/>
                        <a:pt x="2" y="874"/>
                        <a:pt x="8" y="874"/>
                      </a:cubicBezTo>
                      <a:cubicBezTo>
                        <a:pt x="32" y="853"/>
                        <a:pt x="57" y="832"/>
                        <a:pt x="82" y="8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0" name="Google Shape;1690;p8"/>
                <p:cNvSpPr/>
                <p:nvPr/>
              </p:nvSpPr>
              <p:spPr>
                <a:xfrm>
                  <a:off x="8472697" y="1204279"/>
                  <a:ext cx="262220" cy="249803"/>
                </a:xfrm>
                <a:custGeom>
                  <a:rect b="b" l="l" r="r" t="t"/>
                  <a:pathLst>
                    <a:path extrusionOk="0" h="765" w="803">
                      <a:moveTo>
                        <a:pt x="105" y="729"/>
                      </a:moveTo>
                      <a:cubicBezTo>
                        <a:pt x="170" y="702"/>
                        <a:pt x="234" y="668"/>
                        <a:pt x="284" y="617"/>
                      </a:cubicBezTo>
                      <a:cubicBezTo>
                        <a:pt x="335" y="592"/>
                        <a:pt x="386" y="563"/>
                        <a:pt x="422" y="522"/>
                      </a:cubicBezTo>
                      <a:cubicBezTo>
                        <a:pt x="442" y="499"/>
                        <a:pt x="454" y="469"/>
                        <a:pt x="478" y="451"/>
                      </a:cubicBezTo>
                      <a:cubicBezTo>
                        <a:pt x="504" y="431"/>
                        <a:pt x="534" y="420"/>
                        <a:pt x="557" y="397"/>
                      </a:cubicBezTo>
                      <a:cubicBezTo>
                        <a:pt x="580" y="376"/>
                        <a:pt x="606" y="357"/>
                        <a:pt x="627" y="334"/>
                      </a:cubicBezTo>
                      <a:cubicBezTo>
                        <a:pt x="647" y="310"/>
                        <a:pt x="655" y="284"/>
                        <a:pt x="661" y="254"/>
                      </a:cubicBezTo>
                      <a:cubicBezTo>
                        <a:pt x="674" y="194"/>
                        <a:pt x="715" y="136"/>
                        <a:pt x="698" y="72"/>
                      </a:cubicBezTo>
                      <a:cubicBezTo>
                        <a:pt x="689" y="41"/>
                        <a:pt x="665" y="21"/>
                        <a:pt x="637" y="9"/>
                      </a:cubicBezTo>
                      <a:cubicBezTo>
                        <a:pt x="738" y="-8"/>
                        <a:pt x="803" y="4"/>
                        <a:pt x="803" y="4"/>
                      </a:cubicBezTo>
                      <a:cubicBezTo>
                        <a:pt x="803" y="4"/>
                        <a:pt x="814" y="277"/>
                        <a:pt x="524" y="525"/>
                      </a:cubicBezTo>
                      <a:cubicBezTo>
                        <a:pt x="331" y="691"/>
                        <a:pt x="119" y="746"/>
                        <a:pt x="0" y="765"/>
                      </a:cubicBezTo>
                      <a:cubicBezTo>
                        <a:pt x="35" y="754"/>
                        <a:pt x="70" y="743"/>
                        <a:pt x="105" y="729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1" name="Google Shape;1691;p8"/>
              <p:cNvGrpSpPr/>
              <p:nvPr/>
            </p:nvGrpSpPr>
            <p:grpSpPr>
              <a:xfrm flipH="1">
                <a:off x="-139270" y="526607"/>
                <a:ext cx="692715" cy="1234918"/>
                <a:chOff x="8729693" y="1239545"/>
                <a:chExt cx="413413" cy="737000"/>
              </a:xfrm>
            </p:grpSpPr>
            <p:sp>
              <p:nvSpPr>
                <p:cNvPr id="1692" name="Google Shape;1692;p8"/>
                <p:cNvSpPr/>
                <p:nvPr/>
              </p:nvSpPr>
              <p:spPr>
                <a:xfrm>
                  <a:off x="8820147" y="1751233"/>
                  <a:ext cx="113639" cy="225313"/>
                </a:xfrm>
                <a:custGeom>
                  <a:rect b="b" l="l" r="r" t="t"/>
                  <a:pathLst>
                    <a:path extrusionOk="0" h="690" w="348">
                      <a:moveTo>
                        <a:pt x="344" y="0"/>
                      </a:moveTo>
                      <a:cubicBezTo>
                        <a:pt x="344" y="0"/>
                        <a:pt x="254" y="128"/>
                        <a:pt x="157" y="251"/>
                      </a:cubicBezTo>
                      <a:cubicBezTo>
                        <a:pt x="60" y="374"/>
                        <a:pt x="-54" y="564"/>
                        <a:pt x="28" y="655"/>
                      </a:cubicBezTo>
                      <a:cubicBezTo>
                        <a:pt x="111" y="745"/>
                        <a:pt x="237" y="654"/>
                        <a:pt x="301" y="486"/>
                      </a:cubicBezTo>
                      <a:cubicBezTo>
                        <a:pt x="366" y="317"/>
                        <a:pt x="344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8"/>
                <p:cNvSpPr/>
                <p:nvPr/>
              </p:nvSpPr>
              <p:spPr>
                <a:xfrm>
                  <a:off x="8820801" y="1751233"/>
                  <a:ext cx="112986" cy="225313"/>
                </a:xfrm>
                <a:custGeom>
                  <a:rect b="b" l="l" r="r" t="t"/>
                  <a:pathLst>
                    <a:path extrusionOk="0" h="690" w="346">
                      <a:moveTo>
                        <a:pt x="26" y="655"/>
                      </a:moveTo>
                      <a:cubicBezTo>
                        <a:pt x="11" y="638"/>
                        <a:pt x="3" y="619"/>
                        <a:pt x="0" y="597"/>
                      </a:cubicBezTo>
                      <a:cubicBezTo>
                        <a:pt x="1" y="598"/>
                        <a:pt x="2" y="600"/>
                        <a:pt x="3" y="601"/>
                      </a:cubicBezTo>
                      <a:cubicBezTo>
                        <a:pt x="86" y="692"/>
                        <a:pt x="212" y="600"/>
                        <a:pt x="276" y="432"/>
                      </a:cubicBezTo>
                      <a:cubicBezTo>
                        <a:pt x="320" y="317"/>
                        <a:pt x="324" y="134"/>
                        <a:pt x="322" y="28"/>
                      </a:cubicBezTo>
                      <a:cubicBezTo>
                        <a:pt x="335" y="11"/>
                        <a:pt x="342" y="0"/>
                        <a:pt x="342" y="0"/>
                      </a:cubicBezTo>
                      <a:cubicBezTo>
                        <a:pt x="342" y="0"/>
                        <a:pt x="364" y="317"/>
                        <a:pt x="299" y="486"/>
                      </a:cubicBezTo>
                      <a:cubicBezTo>
                        <a:pt x="235" y="654"/>
                        <a:pt x="109" y="745"/>
                        <a:pt x="26" y="65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8"/>
                <p:cNvSpPr/>
                <p:nvPr/>
              </p:nvSpPr>
              <p:spPr>
                <a:xfrm>
                  <a:off x="8730019" y="1602984"/>
                  <a:ext cx="191032" cy="167515"/>
                </a:xfrm>
                <a:custGeom>
                  <a:rect b="b" l="l" r="r" t="t"/>
                  <a:pathLst>
                    <a:path extrusionOk="0" h="513" w="585">
                      <a:moveTo>
                        <a:pt x="585" y="0"/>
                      </a:moveTo>
                      <a:cubicBezTo>
                        <a:pt x="585" y="0"/>
                        <a:pt x="446" y="72"/>
                        <a:pt x="304" y="136"/>
                      </a:cubicBezTo>
                      <a:cubicBezTo>
                        <a:pt x="161" y="201"/>
                        <a:pt x="-28" y="316"/>
                        <a:pt x="3" y="435"/>
                      </a:cubicBezTo>
                      <a:cubicBezTo>
                        <a:pt x="34" y="553"/>
                        <a:pt x="189" y="531"/>
                        <a:pt x="323" y="411"/>
                      </a:cubicBezTo>
                      <a:cubicBezTo>
                        <a:pt x="458" y="292"/>
                        <a:pt x="585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5" name="Google Shape;1695;p8"/>
                <p:cNvSpPr/>
                <p:nvPr/>
              </p:nvSpPr>
              <p:spPr>
                <a:xfrm>
                  <a:off x="8729693" y="1602984"/>
                  <a:ext cx="191358" cy="167515"/>
                </a:xfrm>
                <a:custGeom>
                  <a:rect b="b" l="l" r="r" t="t"/>
                  <a:pathLst>
                    <a:path extrusionOk="0" h="513" w="586">
                      <a:moveTo>
                        <a:pt x="4" y="435"/>
                      </a:moveTo>
                      <a:cubicBezTo>
                        <a:pt x="-2" y="414"/>
                        <a:pt x="0" y="392"/>
                        <a:pt x="7" y="371"/>
                      </a:cubicBezTo>
                      <a:cubicBezTo>
                        <a:pt x="8" y="373"/>
                        <a:pt x="8" y="375"/>
                        <a:pt x="8" y="377"/>
                      </a:cubicBezTo>
                      <a:cubicBezTo>
                        <a:pt x="40" y="495"/>
                        <a:pt x="194" y="473"/>
                        <a:pt x="329" y="353"/>
                      </a:cubicBezTo>
                      <a:cubicBezTo>
                        <a:pt x="420" y="271"/>
                        <a:pt x="509" y="110"/>
                        <a:pt x="556" y="16"/>
                      </a:cubicBezTo>
                      <a:cubicBezTo>
                        <a:pt x="575" y="6"/>
                        <a:pt x="586" y="0"/>
                        <a:pt x="586" y="0"/>
                      </a:cubicBezTo>
                      <a:cubicBezTo>
                        <a:pt x="586" y="0"/>
                        <a:pt x="459" y="292"/>
                        <a:pt x="324" y="411"/>
                      </a:cubicBezTo>
                      <a:cubicBezTo>
                        <a:pt x="190" y="531"/>
                        <a:pt x="35" y="554"/>
                        <a:pt x="4" y="43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8"/>
                <p:cNvSpPr/>
                <p:nvPr/>
              </p:nvSpPr>
              <p:spPr>
                <a:xfrm>
                  <a:off x="8983423" y="1664047"/>
                  <a:ext cx="159683" cy="197883"/>
                </a:xfrm>
                <a:custGeom>
                  <a:rect b="b" l="l" r="r" t="t"/>
                  <a:pathLst>
                    <a:path extrusionOk="0" h="606" w="489">
                      <a:moveTo>
                        <a:pt x="0" y="0"/>
                      </a:moveTo>
                      <a:cubicBezTo>
                        <a:pt x="0" y="0"/>
                        <a:pt x="121" y="99"/>
                        <a:pt x="247" y="193"/>
                      </a:cubicBezTo>
                      <a:cubicBezTo>
                        <a:pt x="373" y="286"/>
                        <a:pt x="533" y="440"/>
                        <a:pt x="477" y="549"/>
                      </a:cubicBezTo>
                      <a:cubicBezTo>
                        <a:pt x="421" y="658"/>
                        <a:pt x="275" y="603"/>
                        <a:pt x="169" y="458"/>
                      </a:cubicBezTo>
                      <a:cubicBezTo>
                        <a:pt x="63" y="31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8"/>
                <p:cNvSpPr/>
                <p:nvPr/>
              </p:nvSpPr>
              <p:spPr>
                <a:xfrm>
                  <a:off x="8983423" y="1664047"/>
                  <a:ext cx="159356" cy="197883"/>
                </a:xfrm>
                <a:custGeom>
                  <a:rect b="b" l="l" r="r" t="t"/>
                  <a:pathLst>
                    <a:path extrusionOk="0" h="606" w="488">
                      <a:moveTo>
                        <a:pt x="477" y="549"/>
                      </a:moveTo>
                      <a:cubicBezTo>
                        <a:pt x="487" y="529"/>
                        <a:pt x="490" y="508"/>
                        <a:pt x="487" y="486"/>
                      </a:cubicBezTo>
                      <a:cubicBezTo>
                        <a:pt x="487" y="488"/>
                        <a:pt x="486" y="489"/>
                        <a:pt x="485" y="491"/>
                      </a:cubicBezTo>
                      <a:cubicBezTo>
                        <a:pt x="429" y="600"/>
                        <a:pt x="283" y="545"/>
                        <a:pt x="177" y="400"/>
                      </a:cubicBezTo>
                      <a:cubicBezTo>
                        <a:pt x="105" y="301"/>
                        <a:pt x="53" y="124"/>
                        <a:pt x="27" y="22"/>
                      </a:cubicBezTo>
                      <a:cubicBezTo>
                        <a:pt x="10" y="8"/>
                        <a:pt x="0" y="0"/>
                        <a:pt x="0" y="0"/>
                      </a:cubicBezTo>
                      <a:cubicBezTo>
                        <a:pt x="0" y="0"/>
                        <a:pt x="63" y="312"/>
                        <a:pt x="169" y="458"/>
                      </a:cubicBezTo>
                      <a:cubicBezTo>
                        <a:pt x="275" y="603"/>
                        <a:pt x="421" y="658"/>
                        <a:pt x="477" y="549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8"/>
                <p:cNvSpPr/>
                <p:nvPr/>
              </p:nvSpPr>
              <p:spPr>
                <a:xfrm>
                  <a:off x="8990934" y="1431550"/>
                  <a:ext cx="151846" cy="203434"/>
                </a:xfrm>
                <a:custGeom>
                  <a:rect b="b" l="l" r="r" t="t"/>
                  <a:pathLst>
                    <a:path extrusionOk="0" h="623" w="465">
                      <a:moveTo>
                        <a:pt x="0" y="0"/>
                      </a:moveTo>
                      <a:cubicBezTo>
                        <a:pt x="0" y="0"/>
                        <a:pt x="116" y="105"/>
                        <a:pt x="237" y="204"/>
                      </a:cubicBezTo>
                      <a:cubicBezTo>
                        <a:pt x="359" y="303"/>
                        <a:pt x="512" y="463"/>
                        <a:pt x="451" y="570"/>
                      </a:cubicBezTo>
                      <a:cubicBezTo>
                        <a:pt x="390" y="676"/>
                        <a:pt x="247" y="615"/>
                        <a:pt x="147" y="465"/>
                      </a:cubicBezTo>
                      <a:cubicBezTo>
                        <a:pt x="48" y="315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8"/>
                <p:cNvSpPr/>
                <p:nvPr/>
              </p:nvSpPr>
              <p:spPr>
                <a:xfrm>
                  <a:off x="8990934" y="1431550"/>
                  <a:ext cx="151519" cy="203434"/>
                </a:xfrm>
                <a:custGeom>
                  <a:rect b="b" l="l" r="r" t="t"/>
                  <a:pathLst>
                    <a:path extrusionOk="0" h="623" w="464">
                      <a:moveTo>
                        <a:pt x="451" y="570"/>
                      </a:moveTo>
                      <a:cubicBezTo>
                        <a:pt x="462" y="551"/>
                        <a:pt x="466" y="529"/>
                        <a:pt x="464" y="507"/>
                      </a:cubicBezTo>
                      <a:cubicBezTo>
                        <a:pt x="463" y="509"/>
                        <a:pt x="463" y="511"/>
                        <a:pt x="462" y="512"/>
                      </a:cubicBezTo>
                      <a:cubicBezTo>
                        <a:pt x="401" y="619"/>
                        <a:pt x="258" y="558"/>
                        <a:pt x="158" y="407"/>
                      </a:cubicBezTo>
                      <a:cubicBezTo>
                        <a:pt x="90" y="305"/>
                        <a:pt x="46" y="127"/>
                        <a:pt x="25" y="23"/>
                      </a:cubicBezTo>
                      <a:cubicBezTo>
                        <a:pt x="9" y="9"/>
                        <a:pt x="0" y="0"/>
                        <a:pt x="0" y="0"/>
                      </a:cubicBezTo>
                      <a:cubicBezTo>
                        <a:pt x="0" y="0"/>
                        <a:pt x="48" y="315"/>
                        <a:pt x="147" y="465"/>
                      </a:cubicBezTo>
                      <a:cubicBezTo>
                        <a:pt x="247" y="615"/>
                        <a:pt x="390" y="676"/>
                        <a:pt x="451" y="57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0" name="Google Shape;1700;p8"/>
                <p:cNvSpPr/>
                <p:nvPr/>
              </p:nvSpPr>
              <p:spPr>
                <a:xfrm>
                  <a:off x="8804146" y="1364283"/>
                  <a:ext cx="132906" cy="172087"/>
                </a:xfrm>
                <a:custGeom>
                  <a:rect b="b" l="l" r="r" t="t"/>
                  <a:pathLst>
                    <a:path extrusionOk="0" h="527" w="407">
                      <a:moveTo>
                        <a:pt x="407" y="0"/>
                      </a:moveTo>
                      <a:cubicBezTo>
                        <a:pt x="407" y="0"/>
                        <a:pt x="306" y="87"/>
                        <a:pt x="200" y="170"/>
                      </a:cubicBezTo>
                      <a:cubicBezTo>
                        <a:pt x="94" y="253"/>
                        <a:pt x="-39" y="388"/>
                        <a:pt x="11" y="480"/>
                      </a:cubicBezTo>
                      <a:cubicBezTo>
                        <a:pt x="61" y="573"/>
                        <a:pt x="185" y="522"/>
                        <a:pt x="273" y="395"/>
                      </a:cubicBezTo>
                      <a:cubicBezTo>
                        <a:pt x="361" y="268"/>
                        <a:pt x="407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1" name="Google Shape;1701;p8"/>
                <p:cNvSpPr/>
                <p:nvPr/>
              </p:nvSpPr>
              <p:spPr>
                <a:xfrm>
                  <a:off x="8804146" y="1364283"/>
                  <a:ext cx="132906" cy="172087"/>
                </a:xfrm>
                <a:custGeom>
                  <a:rect b="b" l="l" r="r" t="t"/>
                  <a:pathLst>
                    <a:path extrusionOk="0" h="527" w="407">
                      <a:moveTo>
                        <a:pt x="11" y="480"/>
                      </a:moveTo>
                      <a:cubicBezTo>
                        <a:pt x="2" y="463"/>
                        <a:pt x="-1" y="445"/>
                        <a:pt x="0" y="426"/>
                      </a:cubicBezTo>
                      <a:cubicBezTo>
                        <a:pt x="1" y="428"/>
                        <a:pt x="2" y="429"/>
                        <a:pt x="2" y="431"/>
                      </a:cubicBezTo>
                      <a:cubicBezTo>
                        <a:pt x="53" y="523"/>
                        <a:pt x="176" y="473"/>
                        <a:pt x="264" y="346"/>
                      </a:cubicBezTo>
                      <a:cubicBezTo>
                        <a:pt x="324" y="259"/>
                        <a:pt x="365" y="107"/>
                        <a:pt x="385" y="19"/>
                      </a:cubicBezTo>
                      <a:cubicBezTo>
                        <a:pt x="399" y="7"/>
                        <a:pt x="407" y="0"/>
                        <a:pt x="407" y="0"/>
                      </a:cubicBezTo>
                      <a:cubicBezTo>
                        <a:pt x="407" y="0"/>
                        <a:pt x="361" y="268"/>
                        <a:pt x="273" y="395"/>
                      </a:cubicBezTo>
                      <a:cubicBezTo>
                        <a:pt x="185" y="522"/>
                        <a:pt x="61" y="573"/>
                        <a:pt x="11" y="48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2" name="Google Shape;1702;p8"/>
                <p:cNvSpPr/>
                <p:nvPr/>
              </p:nvSpPr>
              <p:spPr>
                <a:xfrm>
                  <a:off x="8862599" y="1239545"/>
                  <a:ext cx="114293" cy="690306"/>
                </a:xfrm>
                <a:custGeom>
                  <a:rect b="b" l="l" r="r" t="t"/>
                  <a:pathLst>
                    <a:path extrusionOk="0" h="2114" w="350">
                      <a:moveTo>
                        <a:pt x="225" y="3"/>
                      </a:moveTo>
                      <a:cubicBezTo>
                        <a:pt x="228" y="12"/>
                        <a:pt x="232" y="20"/>
                        <a:pt x="235" y="28"/>
                      </a:cubicBezTo>
                      <a:cubicBezTo>
                        <a:pt x="244" y="52"/>
                        <a:pt x="252" y="76"/>
                        <a:pt x="259" y="100"/>
                      </a:cubicBezTo>
                      <a:cubicBezTo>
                        <a:pt x="271" y="138"/>
                        <a:pt x="282" y="177"/>
                        <a:pt x="291" y="216"/>
                      </a:cubicBezTo>
                      <a:cubicBezTo>
                        <a:pt x="303" y="268"/>
                        <a:pt x="314" y="321"/>
                        <a:pt x="322" y="374"/>
                      </a:cubicBezTo>
                      <a:cubicBezTo>
                        <a:pt x="332" y="439"/>
                        <a:pt x="339" y="504"/>
                        <a:pt x="344" y="570"/>
                      </a:cubicBezTo>
                      <a:cubicBezTo>
                        <a:pt x="349" y="647"/>
                        <a:pt x="351" y="724"/>
                        <a:pt x="349" y="801"/>
                      </a:cubicBezTo>
                      <a:cubicBezTo>
                        <a:pt x="348" y="889"/>
                        <a:pt x="341" y="977"/>
                        <a:pt x="331" y="1065"/>
                      </a:cubicBezTo>
                      <a:cubicBezTo>
                        <a:pt x="319" y="1163"/>
                        <a:pt x="302" y="1261"/>
                        <a:pt x="280" y="1358"/>
                      </a:cubicBezTo>
                      <a:cubicBezTo>
                        <a:pt x="256" y="1466"/>
                        <a:pt x="226" y="1573"/>
                        <a:pt x="191" y="1678"/>
                      </a:cubicBezTo>
                      <a:cubicBezTo>
                        <a:pt x="151" y="1795"/>
                        <a:pt x="105" y="1910"/>
                        <a:pt x="53" y="2023"/>
                      </a:cubicBezTo>
                      <a:cubicBezTo>
                        <a:pt x="39" y="2052"/>
                        <a:pt x="25" y="2082"/>
                        <a:pt x="11" y="2111"/>
                      </a:cubicBezTo>
                      <a:cubicBezTo>
                        <a:pt x="8" y="2118"/>
                        <a:pt x="-2" y="2113"/>
                        <a:pt x="1" y="2106"/>
                      </a:cubicBezTo>
                      <a:cubicBezTo>
                        <a:pt x="57" y="1993"/>
                        <a:pt x="107" y="1876"/>
                        <a:pt x="151" y="1758"/>
                      </a:cubicBezTo>
                      <a:cubicBezTo>
                        <a:pt x="190" y="1650"/>
                        <a:pt x="224" y="1541"/>
                        <a:pt x="252" y="1430"/>
                      </a:cubicBezTo>
                      <a:cubicBezTo>
                        <a:pt x="277" y="1332"/>
                        <a:pt x="296" y="1232"/>
                        <a:pt x="311" y="1131"/>
                      </a:cubicBezTo>
                      <a:cubicBezTo>
                        <a:pt x="324" y="1041"/>
                        <a:pt x="332" y="951"/>
                        <a:pt x="336" y="861"/>
                      </a:cubicBezTo>
                      <a:cubicBezTo>
                        <a:pt x="340" y="781"/>
                        <a:pt x="340" y="701"/>
                        <a:pt x="336" y="621"/>
                      </a:cubicBezTo>
                      <a:cubicBezTo>
                        <a:pt x="332" y="553"/>
                        <a:pt x="326" y="485"/>
                        <a:pt x="317" y="418"/>
                      </a:cubicBezTo>
                      <a:cubicBezTo>
                        <a:pt x="309" y="362"/>
                        <a:pt x="300" y="307"/>
                        <a:pt x="288" y="252"/>
                      </a:cubicBezTo>
                      <a:cubicBezTo>
                        <a:pt x="279" y="210"/>
                        <a:pt x="268" y="168"/>
                        <a:pt x="256" y="127"/>
                      </a:cubicBezTo>
                      <a:cubicBezTo>
                        <a:pt x="248" y="99"/>
                        <a:pt x="239" y="72"/>
                        <a:pt x="229" y="45"/>
                      </a:cubicBezTo>
                      <a:cubicBezTo>
                        <a:pt x="225" y="33"/>
                        <a:pt x="218" y="21"/>
                        <a:pt x="215" y="9"/>
                      </a:cubicBezTo>
                      <a:cubicBezTo>
                        <a:pt x="215" y="8"/>
                        <a:pt x="214" y="8"/>
                        <a:pt x="214" y="7"/>
                      </a:cubicBezTo>
                      <a:cubicBezTo>
                        <a:pt x="211" y="1"/>
                        <a:pt x="222" y="-3"/>
                        <a:pt x="225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3" name="Google Shape;1703;p8"/>
                <p:cNvSpPr/>
                <p:nvPr/>
              </p:nvSpPr>
              <p:spPr>
                <a:xfrm>
                  <a:off x="8815902" y="1508614"/>
                  <a:ext cx="160663" cy="184822"/>
                </a:xfrm>
                <a:custGeom>
                  <a:rect b="b" l="l" r="r" t="t"/>
                  <a:pathLst>
                    <a:path extrusionOk="0" h="566" w="492">
                      <a:moveTo>
                        <a:pt x="2" y="556"/>
                      </a:moveTo>
                      <a:cubicBezTo>
                        <a:pt x="46" y="528"/>
                        <a:pt x="88" y="496"/>
                        <a:pt x="128" y="463"/>
                      </a:cubicBezTo>
                      <a:cubicBezTo>
                        <a:pt x="218" y="388"/>
                        <a:pt x="302" y="302"/>
                        <a:pt x="370" y="207"/>
                      </a:cubicBezTo>
                      <a:cubicBezTo>
                        <a:pt x="415" y="144"/>
                        <a:pt x="453" y="76"/>
                        <a:pt x="481" y="4"/>
                      </a:cubicBezTo>
                      <a:cubicBezTo>
                        <a:pt x="483" y="-3"/>
                        <a:pt x="494" y="2"/>
                        <a:pt x="491" y="8"/>
                      </a:cubicBezTo>
                      <a:cubicBezTo>
                        <a:pt x="443" y="133"/>
                        <a:pt x="365" y="244"/>
                        <a:pt x="274" y="341"/>
                      </a:cubicBezTo>
                      <a:cubicBezTo>
                        <a:pt x="207" y="412"/>
                        <a:pt x="134" y="477"/>
                        <a:pt x="55" y="534"/>
                      </a:cubicBezTo>
                      <a:cubicBezTo>
                        <a:pt x="40" y="545"/>
                        <a:pt x="25" y="556"/>
                        <a:pt x="9" y="565"/>
                      </a:cubicBezTo>
                      <a:cubicBezTo>
                        <a:pt x="3" y="569"/>
                        <a:pt x="-4" y="560"/>
                        <a:pt x="2" y="5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4" name="Google Shape;1704;p8"/>
                <p:cNvSpPr/>
                <p:nvPr/>
              </p:nvSpPr>
              <p:spPr>
                <a:xfrm>
                  <a:off x="8965136" y="1600698"/>
                  <a:ext cx="142702" cy="221068"/>
                </a:xfrm>
                <a:custGeom>
                  <a:rect b="b" l="l" r="r" t="t"/>
                  <a:pathLst>
                    <a:path extrusionOk="0" h="677" w="437">
                      <a:moveTo>
                        <a:pt x="429" y="676"/>
                      </a:moveTo>
                      <a:cubicBezTo>
                        <a:pt x="383" y="649"/>
                        <a:pt x="341" y="613"/>
                        <a:pt x="301" y="576"/>
                      </a:cubicBezTo>
                      <a:cubicBezTo>
                        <a:pt x="209" y="490"/>
                        <a:pt x="133" y="387"/>
                        <a:pt x="79" y="272"/>
                      </a:cubicBezTo>
                      <a:cubicBezTo>
                        <a:pt x="39" y="188"/>
                        <a:pt x="13" y="98"/>
                        <a:pt x="0" y="7"/>
                      </a:cubicBezTo>
                      <a:cubicBezTo>
                        <a:pt x="-2" y="-1"/>
                        <a:pt x="10" y="-2"/>
                        <a:pt x="11" y="6"/>
                      </a:cubicBezTo>
                      <a:cubicBezTo>
                        <a:pt x="33" y="158"/>
                        <a:pt x="93" y="302"/>
                        <a:pt x="184" y="427"/>
                      </a:cubicBezTo>
                      <a:cubicBezTo>
                        <a:pt x="242" y="506"/>
                        <a:pt x="311" y="577"/>
                        <a:pt x="390" y="636"/>
                      </a:cubicBezTo>
                      <a:cubicBezTo>
                        <a:pt x="405" y="646"/>
                        <a:pt x="420" y="657"/>
                        <a:pt x="434" y="666"/>
                      </a:cubicBezTo>
                      <a:cubicBezTo>
                        <a:pt x="440" y="669"/>
                        <a:pt x="436" y="680"/>
                        <a:pt x="429" y="6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5" name="Google Shape;1705;p8"/>
                <p:cNvSpPr/>
                <p:nvPr/>
              </p:nvSpPr>
              <p:spPr>
                <a:xfrm>
                  <a:off x="8963177" y="1353507"/>
                  <a:ext cx="142049" cy="231517"/>
                </a:xfrm>
                <a:custGeom>
                  <a:rect b="b" l="l" r="r" t="t"/>
                  <a:pathLst>
                    <a:path extrusionOk="0" h="709" w="435">
                      <a:moveTo>
                        <a:pt x="425" y="708"/>
                      </a:moveTo>
                      <a:cubicBezTo>
                        <a:pt x="383" y="674"/>
                        <a:pt x="344" y="634"/>
                        <a:pt x="308" y="594"/>
                      </a:cubicBezTo>
                      <a:cubicBezTo>
                        <a:pt x="221" y="497"/>
                        <a:pt x="148" y="389"/>
                        <a:pt x="91" y="272"/>
                      </a:cubicBezTo>
                      <a:cubicBezTo>
                        <a:pt x="51" y="188"/>
                        <a:pt x="20" y="99"/>
                        <a:pt x="0" y="8"/>
                      </a:cubicBezTo>
                      <a:cubicBezTo>
                        <a:pt x="-2" y="1"/>
                        <a:pt x="9" y="-3"/>
                        <a:pt x="10" y="4"/>
                      </a:cubicBezTo>
                      <a:cubicBezTo>
                        <a:pt x="44" y="156"/>
                        <a:pt x="108" y="300"/>
                        <a:pt x="195" y="429"/>
                      </a:cubicBezTo>
                      <a:cubicBezTo>
                        <a:pt x="251" y="514"/>
                        <a:pt x="317" y="593"/>
                        <a:pt x="391" y="663"/>
                      </a:cubicBezTo>
                      <a:cubicBezTo>
                        <a:pt x="405" y="676"/>
                        <a:pt x="418" y="688"/>
                        <a:pt x="433" y="700"/>
                      </a:cubicBezTo>
                      <a:cubicBezTo>
                        <a:pt x="438" y="704"/>
                        <a:pt x="431" y="713"/>
                        <a:pt x="425" y="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6" name="Google Shape;1706;p8"/>
                <p:cNvSpPr/>
                <p:nvPr/>
              </p:nvSpPr>
              <p:spPr>
                <a:xfrm>
                  <a:off x="8869130" y="1275138"/>
                  <a:ext cx="81638" cy="176658"/>
                </a:xfrm>
                <a:custGeom>
                  <a:rect b="b" l="l" r="r" t="t"/>
                  <a:pathLst>
                    <a:path extrusionOk="0" h="541" w="250">
                      <a:moveTo>
                        <a:pt x="1" y="531"/>
                      </a:moveTo>
                      <a:cubicBezTo>
                        <a:pt x="35" y="505"/>
                        <a:pt x="65" y="473"/>
                        <a:pt x="93" y="441"/>
                      </a:cubicBezTo>
                      <a:cubicBezTo>
                        <a:pt x="152" y="370"/>
                        <a:pt x="201" y="287"/>
                        <a:pt x="224" y="196"/>
                      </a:cubicBezTo>
                      <a:cubicBezTo>
                        <a:pt x="239" y="134"/>
                        <a:pt x="242" y="70"/>
                        <a:pt x="233" y="6"/>
                      </a:cubicBezTo>
                      <a:cubicBezTo>
                        <a:pt x="231" y="-1"/>
                        <a:pt x="243" y="-2"/>
                        <a:pt x="244" y="5"/>
                      </a:cubicBezTo>
                      <a:cubicBezTo>
                        <a:pt x="261" y="115"/>
                        <a:pt x="238" y="225"/>
                        <a:pt x="187" y="322"/>
                      </a:cubicBezTo>
                      <a:cubicBezTo>
                        <a:pt x="150" y="392"/>
                        <a:pt x="100" y="455"/>
                        <a:pt x="43" y="509"/>
                      </a:cubicBezTo>
                      <a:cubicBezTo>
                        <a:pt x="32" y="520"/>
                        <a:pt x="20" y="531"/>
                        <a:pt x="8" y="540"/>
                      </a:cubicBezTo>
                      <a:cubicBezTo>
                        <a:pt x="2" y="545"/>
                        <a:pt x="-4" y="536"/>
                        <a:pt x="2" y="531"/>
                      </a:cubicBezTo>
                      <a:lnTo>
                        <a:pt x="2" y="531"/>
                      </a:lnTo>
                      <a:lnTo>
                        <a:pt x="1" y="53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7" name="Google Shape;1707;p8"/>
              <p:cNvGrpSpPr/>
              <p:nvPr/>
            </p:nvGrpSpPr>
            <p:grpSpPr>
              <a:xfrm flipH="1">
                <a:off x="-152402" y="-125596"/>
                <a:ext cx="946054" cy="947664"/>
                <a:chOff x="8586337" y="850310"/>
                <a:chExt cx="564606" cy="565567"/>
              </a:xfrm>
            </p:grpSpPr>
            <p:sp>
              <p:nvSpPr>
                <p:cNvPr id="1708" name="Google Shape;1708;p8"/>
                <p:cNvSpPr/>
                <p:nvPr/>
              </p:nvSpPr>
              <p:spPr>
                <a:xfrm>
                  <a:off x="8736224" y="882963"/>
                  <a:ext cx="102863" cy="198210"/>
                </a:xfrm>
                <a:custGeom>
                  <a:rect b="b" l="l" r="r" t="t"/>
                  <a:pathLst>
                    <a:path extrusionOk="0" h="607" w="315">
                      <a:moveTo>
                        <a:pt x="1" y="0"/>
                      </a:moveTo>
                      <a:cubicBezTo>
                        <a:pt x="1" y="0"/>
                        <a:pt x="-36" y="455"/>
                        <a:pt x="307" y="607"/>
                      </a:cubicBezTo>
                      <a:cubicBezTo>
                        <a:pt x="307" y="607"/>
                        <a:pt x="392" y="21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09" name="Google Shape;1709;p8"/>
                <p:cNvSpPr/>
                <p:nvPr/>
              </p:nvSpPr>
              <p:spPr>
                <a:xfrm>
                  <a:off x="8736224" y="882963"/>
                  <a:ext cx="100904" cy="198210"/>
                </a:xfrm>
                <a:custGeom>
                  <a:rect b="b" l="l" r="r" t="t"/>
                  <a:pathLst>
                    <a:path extrusionOk="0" h="607" w="309">
                      <a:moveTo>
                        <a:pt x="1" y="0"/>
                      </a:moveTo>
                      <a:cubicBezTo>
                        <a:pt x="9" y="4"/>
                        <a:pt x="16" y="8"/>
                        <a:pt x="24" y="13"/>
                      </a:cubicBezTo>
                      <a:cubicBezTo>
                        <a:pt x="21" y="76"/>
                        <a:pt x="16" y="453"/>
                        <a:pt x="309" y="601"/>
                      </a:cubicBezTo>
                      <a:cubicBezTo>
                        <a:pt x="308" y="605"/>
                        <a:pt x="307" y="607"/>
                        <a:pt x="307" y="607"/>
                      </a:cubicBezTo>
                      <a:cubicBezTo>
                        <a:pt x="-36" y="455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0" name="Google Shape;1710;p8"/>
                <p:cNvSpPr/>
                <p:nvPr/>
              </p:nvSpPr>
              <p:spPr>
                <a:xfrm>
                  <a:off x="8621604" y="994314"/>
                  <a:ext cx="192011" cy="114942"/>
                </a:xfrm>
                <a:custGeom>
                  <a:rect b="b" l="l" r="r" t="t"/>
                  <a:pathLst>
                    <a:path extrusionOk="0" h="352" w="588">
                      <a:moveTo>
                        <a:pt x="0" y="2"/>
                      </a:moveTo>
                      <a:cubicBezTo>
                        <a:pt x="0" y="2"/>
                        <a:pt x="217" y="405"/>
                        <a:pt x="588" y="346"/>
                      </a:cubicBezTo>
                      <a:cubicBezTo>
                        <a:pt x="588" y="346"/>
                        <a:pt x="444" y="-3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11" name="Google Shape;1711;p8"/>
                <p:cNvSpPr/>
                <p:nvPr/>
              </p:nvSpPr>
              <p:spPr>
                <a:xfrm>
                  <a:off x="8621604" y="994640"/>
                  <a:ext cx="192011" cy="114616"/>
                </a:xfrm>
                <a:custGeom>
                  <a:rect b="b" l="l" r="r" t="t"/>
                  <a:pathLst>
                    <a:path extrusionOk="0" h="351" w="588">
                      <a:moveTo>
                        <a:pt x="0" y="1"/>
                      </a:moveTo>
                      <a:cubicBezTo>
                        <a:pt x="9" y="1"/>
                        <a:pt x="18" y="0"/>
                        <a:pt x="26" y="0"/>
                      </a:cubicBezTo>
                      <a:cubicBezTo>
                        <a:pt x="58" y="54"/>
                        <a:pt x="259" y="374"/>
                        <a:pt x="585" y="338"/>
                      </a:cubicBezTo>
                      <a:cubicBezTo>
                        <a:pt x="587" y="342"/>
                        <a:pt x="588" y="345"/>
                        <a:pt x="588" y="345"/>
                      </a:cubicBezTo>
                      <a:cubicBezTo>
                        <a:pt x="217" y="404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2" name="Google Shape;1712;p8"/>
                <p:cNvSpPr/>
                <p:nvPr/>
              </p:nvSpPr>
              <p:spPr>
                <a:xfrm>
                  <a:off x="8586337" y="1109909"/>
                  <a:ext cx="222054" cy="70859"/>
                </a:xfrm>
                <a:custGeom>
                  <a:rect b="b" l="l" r="r" t="t"/>
                  <a:pathLst>
                    <a:path extrusionOk="0" h="217" w="680">
                      <a:moveTo>
                        <a:pt x="0" y="128"/>
                      </a:moveTo>
                      <a:cubicBezTo>
                        <a:pt x="0" y="128"/>
                        <a:pt x="401" y="348"/>
                        <a:pt x="680" y="97"/>
                      </a:cubicBezTo>
                      <a:cubicBezTo>
                        <a:pt x="680" y="97"/>
                        <a:pt x="355" y="-141"/>
                        <a:pt x="0" y="12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0025" lIns="81625" spcFirstLastPara="1" rIns="81625" wrap="square" tIns="300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13" name="Google Shape;1713;p8"/>
                <p:cNvSpPr/>
                <p:nvPr/>
              </p:nvSpPr>
              <p:spPr>
                <a:xfrm>
                  <a:off x="8586337" y="1140277"/>
                  <a:ext cx="222054" cy="40491"/>
                </a:xfrm>
                <a:custGeom>
                  <a:rect b="b" l="l" r="r" t="t"/>
                  <a:pathLst>
                    <a:path extrusionOk="0" h="124" w="680">
                      <a:moveTo>
                        <a:pt x="0" y="35"/>
                      </a:moveTo>
                      <a:cubicBezTo>
                        <a:pt x="7" y="30"/>
                        <a:pt x="14" y="25"/>
                        <a:pt x="21" y="20"/>
                      </a:cubicBezTo>
                      <a:cubicBezTo>
                        <a:pt x="77" y="48"/>
                        <a:pt x="420" y="207"/>
                        <a:pt x="674" y="0"/>
                      </a:cubicBezTo>
                      <a:cubicBezTo>
                        <a:pt x="678" y="2"/>
                        <a:pt x="680" y="4"/>
                        <a:pt x="680" y="4"/>
                      </a:cubicBezTo>
                      <a:cubicBezTo>
                        <a:pt x="401" y="255"/>
                        <a:pt x="0" y="35"/>
                        <a:pt x="0" y="3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4" name="Google Shape;1714;p8"/>
                <p:cNvSpPr/>
                <p:nvPr/>
              </p:nvSpPr>
              <p:spPr>
                <a:xfrm>
                  <a:off x="8641850" y="1173257"/>
                  <a:ext cx="180582" cy="128983"/>
                </a:xfrm>
                <a:custGeom>
                  <a:rect b="b" l="l" r="r" t="t"/>
                  <a:pathLst>
                    <a:path extrusionOk="0" h="395" w="553">
                      <a:moveTo>
                        <a:pt x="0" y="395"/>
                      </a:moveTo>
                      <a:cubicBezTo>
                        <a:pt x="0" y="395"/>
                        <a:pt x="456" y="362"/>
                        <a:pt x="553" y="0"/>
                      </a:cubicBezTo>
                      <a:cubicBezTo>
                        <a:pt x="553" y="0"/>
                        <a:pt x="151" y="-23"/>
                        <a:pt x="0" y="39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15" name="Google Shape;1715;p8"/>
                <p:cNvSpPr/>
                <p:nvPr/>
              </p:nvSpPr>
              <p:spPr>
                <a:xfrm>
                  <a:off x="8641850" y="1172931"/>
                  <a:ext cx="180582" cy="129310"/>
                </a:xfrm>
                <a:custGeom>
                  <a:rect b="b" l="l" r="r" t="t"/>
                  <a:pathLst>
                    <a:path extrusionOk="0" h="396" w="553">
                      <a:moveTo>
                        <a:pt x="0" y="396"/>
                      </a:moveTo>
                      <a:cubicBezTo>
                        <a:pt x="3" y="388"/>
                        <a:pt x="6" y="380"/>
                        <a:pt x="9" y="372"/>
                      </a:cubicBezTo>
                      <a:cubicBezTo>
                        <a:pt x="72" y="365"/>
                        <a:pt x="446" y="312"/>
                        <a:pt x="547" y="0"/>
                      </a:cubicBezTo>
                      <a:cubicBezTo>
                        <a:pt x="551" y="0"/>
                        <a:pt x="553" y="1"/>
                        <a:pt x="553" y="1"/>
                      </a:cubicBezTo>
                      <a:cubicBezTo>
                        <a:pt x="456" y="363"/>
                        <a:pt x="0" y="396"/>
                        <a:pt x="0" y="39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6" name="Google Shape;1716;p8"/>
                <p:cNvSpPr/>
                <p:nvPr/>
              </p:nvSpPr>
              <p:spPr>
                <a:xfrm>
                  <a:off x="8764307" y="1191870"/>
                  <a:ext cx="94699" cy="206700"/>
                </a:xfrm>
                <a:custGeom>
                  <a:rect b="b" l="l" r="r" t="t"/>
                  <a:pathLst>
                    <a:path extrusionOk="0" h="633" w="290">
                      <a:moveTo>
                        <a:pt x="18" y="633"/>
                      </a:moveTo>
                      <a:cubicBezTo>
                        <a:pt x="18" y="633"/>
                        <a:pt x="383" y="358"/>
                        <a:pt x="268" y="0"/>
                      </a:cubicBezTo>
                      <a:cubicBezTo>
                        <a:pt x="268" y="0"/>
                        <a:pt x="-82" y="199"/>
                        <a:pt x="18" y="63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7" name="Google Shape;1717;p8"/>
                <p:cNvSpPr/>
                <p:nvPr/>
              </p:nvSpPr>
              <p:spPr>
                <a:xfrm>
                  <a:off x="8768552" y="1191870"/>
                  <a:ext cx="90454" cy="206700"/>
                </a:xfrm>
                <a:custGeom>
                  <a:rect b="b" l="l" r="r" t="t"/>
                  <a:pathLst>
                    <a:path extrusionOk="0" h="633" w="277">
                      <a:moveTo>
                        <a:pt x="5" y="633"/>
                      </a:moveTo>
                      <a:cubicBezTo>
                        <a:pt x="3" y="625"/>
                        <a:pt x="2" y="616"/>
                        <a:pt x="0" y="608"/>
                      </a:cubicBezTo>
                      <a:cubicBezTo>
                        <a:pt x="49" y="568"/>
                        <a:pt x="334" y="320"/>
                        <a:pt x="249" y="4"/>
                      </a:cubicBezTo>
                      <a:cubicBezTo>
                        <a:pt x="253" y="1"/>
                        <a:pt x="255" y="0"/>
                        <a:pt x="255" y="0"/>
                      </a:cubicBezTo>
                      <a:cubicBezTo>
                        <a:pt x="370" y="358"/>
                        <a:pt x="5" y="633"/>
                        <a:pt x="5" y="63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8" name="Google Shape;1718;p8"/>
                <p:cNvSpPr/>
                <p:nvPr/>
              </p:nvSpPr>
              <p:spPr>
                <a:xfrm>
                  <a:off x="8869130" y="1191870"/>
                  <a:ext cx="75107" cy="217802"/>
                </a:xfrm>
                <a:custGeom>
                  <a:rect b="b" l="l" r="r" t="t"/>
                  <a:pathLst>
                    <a:path extrusionOk="0" h="667" w="230">
                      <a:moveTo>
                        <a:pt x="188" y="667"/>
                      </a:moveTo>
                      <a:cubicBezTo>
                        <a:pt x="188" y="667"/>
                        <a:pt x="344" y="237"/>
                        <a:pt x="53" y="0"/>
                      </a:cubicBezTo>
                      <a:cubicBezTo>
                        <a:pt x="53" y="0"/>
                        <a:pt x="-132" y="357"/>
                        <a:pt x="188" y="66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19" name="Google Shape;1719;p8"/>
                <p:cNvSpPr/>
                <p:nvPr/>
              </p:nvSpPr>
              <p:spPr>
                <a:xfrm>
                  <a:off x="8885458" y="1191870"/>
                  <a:ext cx="58779" cy="217802"/>
                </a:xfrm>
                <a:custGeom>
                  <a:rect b="b" l="l" r="r" t="t"/>
                  <a:pathLst>
                    <a:path extrusionOk="0" h="667" w="180">
                      <a:moveTo>
                        <a:pt x="138" y="667"/>
                      </a:moveTo>
                      <a:cubicBezTo>
                        <a:pt x="132" y="661"/>
                        <a:pt x="126" y="654"/>
                        <a:pt x="120" y="648"/>
                      </a:cubicBezTo>
                      <a:cubicBezTo>
                        <a:pt x="139" y="588"/>
                        <a:pt x="244" y="226"/>
                        <a:pt x="0" y="6"/>
                      </a:cubicBezTo>
                      <a:cubicBezTo>
                        <a:pt x="2" y="2"/>
                        <a:pt x="3" y="0"/>
                        <a:pt x="3" y="0"/>
                      </a:cubicBezTo>
                      <a:cubicBezTo>
                        <a:pt x="294" y="237"/>
                        <a:pt x="138" y="667"/>
                        <a:pt x="138" y="667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0" name="Google Shape;1720;p8"/>
                <p:cNvSpPr/>
                <p:nvPr/>
              </p:nvSpPr>
              <p:spPr>
                <a:xfrm>
                  <a:off x="8915500" y="1172931"/>
                  <a:ext cx="155438" cy="158698"/>
                </a:xfrm>
                <a:custGeom>
                  <a:rect b="b" l="l" r="r" t="t"/>
                  <a:pathLst>
                    <a:path extrusionOk="0" h="486" w="476">
                      <a:moveTo>
                        <a:pt x="476" y="486"/>
                      </a:moveTo>
                      <a:cubicBezTo>
                        <a:pt x="476" y="486"/>
                        <a:pt x="374" y="41"/>
                        <a:pt x="0" y="0"/>
                      </a:cubicBezTo>
                      <a:cubicBezTo>
                        <a:pt x="0" y="0"/>
                        <a:pt x="39" y="401"/>
                        <a:pt x="476" y="48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21" name="Google Shape;1721;p8"/>
                <p:cNvSpPr/>
                <p:nvPr/>
              </p:nvSpPr>
              <p:spPr>
                <a:xfrm>
                  <a:off x="8915500" y="1172931"/>
                  <a:ext cx="155438" cy="158698"/>
                </a:xfrm>
                <a:custGeom>
                  <a:rect b="b" l="l" r="r" t="t"/>
                  <a:pathLst>
                    <a:path extrusionOk="0" h="486" w="476">
                      <a:moveTo>
                        <a:pt x="476" y="486"/>
                      </a:moveTo>
                      <a:cubicBezTo>
                        <a:pt x="467" y="485"/>
                        <a:pt x="459" y="483"/>
                        <a:pt x="450" y="481"/>
                      </a:cubicBezTo>
                      <a:cubicBezTo>
                        <a:pt x="434" y="420"/>
                        <a:pt x="325" y="59"/>
                        <a:pt x="1" y="7"/>
                      </a:cubicBez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374" y="41"/>
                        <a:pt x="476" y="486"/>
                        <a:pt x="476" y="48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2" name="Google Shape;1722;p8"/>
                <p:cNvSpPr/>
                <p:nvPr/>
              </p:nvSpPr>
              <p:spPr>
                <a:xfrm>
                  <a:off x="8929542" y="1124929"/>
                  <a:ext cx="216829" cy="80655"/>
                </a:xfrm>
                <a:custGeom>
                  <a:rect b="b" l="l" r="r" t="t"/>
                  <a:pathLst>
                    <a:path extrusionOk="0" h="247" w="664">
                      <a:moveTo>
                        <a:pt x="664" y="199"/>
                      </a:moveTo>
                      <a:cubicBezTo>
                        <a:pt x="664" y="199"/>
                        <a:pt x="336" y="-119"/>
                        <a:pt x="0" y="50"/>
                      </a:cubicBezTo>
                      <a:cubicBezTo>
                        <a:pt x="0" y="50"/>
                        <a:pt x="251" y="365"/>
                        <a:pt x="664" y="19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9825" lIns="81625" spcFirstLastPara="1" rIns="81625" wrap="square" tIns="39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3" name="Google Shape;1723;p8"/>
                <p:cNvSpPr/>
                <p:nvPr/>
              </p:nvSpPr>
              <p:spPr>
                <a:xfrm>
                  <a:off x="8929542" y="1124929"/>
                  <a:ext cx="216829" cy="68247"/>
                </a:xfrm>
                <a:custGeom>
                  <a:rect b="b" l="l" r="r" t="t"/>
                  <a:pathLst>
                    <a:path extrusionOk="0" h="209" w="664">
                      <a:moveTo>
                        <a:pt x="664" y="199"/>
                      </a:moveTo>
                      <a:cubicBezTo>
                        <a:pt x="656" y="203"/>
                        <a:pt x="648" y="206"/>
                        <a:pt x="640" y="209"/>
                      </a:cubicBezTo>
                      <a:cubicBezTo>
                        <a:pt x="593" y="166"/>
                        <a:pt x="305" y="-77"/>
                        <a:pt x="5" y="55"/>
                      </a:cubicBezTo>
                      <a:cubicBezTo>
                        <a:pt x="2" y="52"/>
                        <a:pt x="0" y="50"/>
                        <a:pt x="0" y="50"/>
                      </a:cubicBezTo>
                      <a:cubicBezTo>
                        <a:pt x="336" y="-119"/>
                        <a:pt x="664" y="199"/>
                        <a:pt x="664" y="19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27425" lIns="81625" spcFirstLastPara="1" rIns="81625" wrap="square" tIns="27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4" name="Google Shape;1724;p8"/>
                <p:cNvSpPr/>
                <p:nvPr/>
              </p:nvSpPr>
              <p:spPr>
                <a:xfrm>
                  <a:off x="8924317" y="1026314"/>
                  <a:ext cx="208339" cy="87839"/>
                </a:xfrm>
                <a:custGeom>
                  <a:rect b="b" l="l" r="r" t="t"/>
                  <a:pathLst>
                    <a:path extrusionOk="0" h="269" w="638">
                      <a:moveTo>
                        <a:pt x="638" y="11"/>
                      </a:moveTo>
                      <a:cubicBezTo>
                        <a:pt x="638" y="11"/>
                        <a:pt x="190" y="-77"/>
                        <a:pt x="0" y="247"/>
                      </a:cubicBezTo>
                      <a:cubicBezTo>
                        <a:pt x="0" y="247"/>
                        <a:pt x="381" y="375"/>
                        <a:pt x="638" y="1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5" name="Google Shape;1725;p8"/>
                <p:cNvSpPr/>
                <p:nvPr/>
              </p:nvSpPr>
              <p:spPr>
                <a:xfrm>
                  <a:off x="8924317" y="1026314"/>
                  <a:ext cx="208339" cy="81308"/>
                </a:xfrm>
                <a:custGeom>
                  <a:rect b="b" l="l" r="r" t="t"/>
                  <a:pathLst>
                    <a:path extrusionOk="0" h="249" w="638">
                      <a:moveTo>
                        <a:pt x="638" y="11"/>
                      </a:moveTo>
                      <a:cubicBezTo>
                        <a:pt x="633" y="19"/>
                        <a:pt x="628" y="26"/>
                        <a:pt x="623" y="32"/>
                      </a:cubicBezTo>
                      <a:cubicBezTo>
                        <a:pt x="561" y="22"/>
                        <a:pt x="186" y="-25"/>
                        <a:pt x="6" y="249"/>
                      </a:cubicBezTo>
                      <a:cubicBezTo>
                        <a:pt x="2" y="248"/>
                        <a:pt x="0" y="247"/>
                        <a:pt x="0" y="247"/>
                      </a:cubicBezTo>
                      <a:cubicBezTo>
                        <a:pt x="190" y="-77"/>
                        <a:pt x="638" y="11"/>
                        <a:pt x="638" y="1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475" lIns="81625" spcFirstLastPara="1" rIns="81625" wrap="square" tIns="404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6" name="Google Shape;1726;p8"/>
                <p:cNvSpPr/>
                <p:nvPr/>
              </p:nvSpPr>
              <p:spPr>
                <a:xfrm>
                  <a:off x="8901132" y="903209"/>
                  <a:ext cx="132906" cy="177964"/>
                </a:xfrm>
                <a:custGeom>
                  <a:rect b="b" l="l" r="r" t="t"/>
                  <a:pathLst>
                    <a:path extrusionOk="0" h="545" w="407">
                      <a:moveTo>
                        <a:pt x="407" y="0"/>
                      </a:moveTo>
                      <a:cubicBezTo>
                        <a:pt x="407" y="0"/>
                        <a:pt x="-17" y="170"/>
                        <a:pt x="0" y="545"/>
                      </a:cubicBezTo>
                      <a:cubicBezTo>
                        <a:pt x="0" y="545"/>
                        <a:pt x="390" y="445"/>
                        <a:pt x="40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27" name="Google Shape;1727;p8"/>
                <p:cNvSpPr/>
                <p:nvPr/>
              </p:nvSpPr>
              <p:spPr>
                <a:xfrm>
                  <a:off x="8901132" y="903209"/>
                  <a:ext cx="132906" cy="177964"/>
                </a:xfrm>
                <a:custGeom>
                  <a:rect b="b" l="l" r="r" t="t"/>
                  <a:pathLst>
                    <a:path extrusionOk="0" h="545" w="407">
                      <a:moveTo>
                        <a:pt x="407" y="0"/>
                      </a:moveTo>
                      <a:cubicBezTo>
                        <a:pt x="407" y="9"/>
                        <a:pt x="407" y="18"/>
                        <a:pt x="406" y="26"/>
                      </a:cubicBezTo>
                      <a:cubicBezTo>
                        <a:pt x="348" y="52"/>
                        <a:pt x="8" y="215"/>
                        <a:pt x="6" y="543"/>
                      </a:cubicBezTo>
                      <a:cubicBezTo>
                        <a:pt x="2" y="544"/>
                        <a:pt x="0" y="545"/>
                        <a:pt x="0" y="545"/>
                      </a:cubicBezTo>
                      <a:cubicBezTo>
                        <a:pt x="-17" y="170"/>
                        <a:pt x="407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8" name="Google Shape;1728;p8"/>
                <p:cNvSpPr/>
                <p:nvPr/>
              </p:nvSpPr>
              <p:spPr>
                <a:xfrm>
                  <a:off x="8839414" y="850310"/>
                  <a:ext cx="72494" cy="221721"/>
                </a:xfrm>
                <a:custGeom>
                  <a:rect b="b" l="l" r="r" t="t"/>
                  <a:pathLst>
                    <a:path extrusionOk="0" h="679" w="222">
                      <a:moveTo>
                        <a:pt x="132" y="0"/>
                      </a:moveTo>
                      <a:cubicBezTo>
                        <a:pt x="132" y="0"/>
                        <a:pt x="-132" y="373"/>
                        <a:pt x="86" y="679"/>
                      </a:cubicBezTo>
                      <a:cubicBezTo>
                        <a:pt x="86" y="679"/>
                        <a:pt x="359" y="383"/>
                        <a:pt x="1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29" name="Google Shape;1729;p8"/>
                <p:cNvSpPr/>
                <p:nvPr/>
              </p:nvSpPr>
              <p:spPr>
                <a:xfrm>
                  <a:off x="8839414" y="850310"/>
                  <a:ext cx="47350" cy="221721"/>
                </a:xfrm>
                <a:custGeom>
                  <a:rect b="b" l="l" r="r" t="t"/>
                  <a:pathLst>
                    <a:path extrusionOk="0" h="679" w="145">
                      <a:moveTo>
                        <a:pt x="132" y="0"/>
                      </a:moveTo>
                      <a:cubicBezTo>
                        <a:pt x="137" y="8"/>
                        <a:pt x="141" y="15"/>
                        <a:pt x="145" y="23"/>
                      </a:cubicBezTo>
                      <a:cubicBezTo>
                        <a:pt x="111" y="75"/>
                        <a:pt x="-86" y="398"/>
                        <a:pt x="91" y="674"/>
                      </a:cubicBezTo>
                      <a:cubicBezTo>
                        <a:pt x="88" y="677"/>
                        <a:pt x="86" y="679"/>
                        <a:pt x="86" y="679"/>
                      </a:cubicBezTo>
                      <a:cubicBezTo>
                        <a:pt x="-132" y="373"/>
                        <a:pt x="132" y="0"/>
                        <a:pt x="132" y="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0" name="Google Shape;1730;p8"/>
                <p:cNvSpPr/>
                <p:nvPr/>
              </p:nvSpPr>
              <p:spPr>
                <a:xfrm>
                  <a:off x="8791411" y="857493"/>
                  <a:ext cx="76086" cy="216823"/>
                </a:xfrm>
                <a:custGeom>
                  <a:rect b="b" l="l" r="r" t="t"/>
                  <a:pathLst>
                    <a:path extrusionOk="0" h="664" w="233">
                      <a:moveTo>
                        <a:pt x="37" y="0"/>
                      </a:moveTo>
                      <a:cubicBezTo>
                        <a:pt x="37" y="0"/>
                        <a:pt x="-112" y="432"/>
                        <a:pt x="184" y="664"/>
                      </a:cubicBezTo>
                      <a:cubicBezTo>
                        <a:pt x="184" y="664"/>
                        <a:pt x="363" y="304"/>
                        <a:pt x="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1" name="Google Shape;1731;p8"/>
                <p:cNvSpPr/>
                <p:nvPr/>
              </p:nvSpPr>
              <p:spPr>
                <a:xfrm>
                  <a:off x="8791411" y="857493"/>
                  <a:ext cx="61065" cy="216823"/>
                </a:xfrm>
                <a:custGeom>
                  <a:rect b="b" l="l" r="r" t="t"/>
                  <a:pathLst>
                    <a:path extrusionOk="0" h="664" w="187">
                      <a:moveTo>
                        <a:pt x="37" y="0"/>
                      </a:moveTo>
                      <a:cubicBezTo>
                        <a:pt x="44" y="6"/>
                        <a:pt x="50" y="12"/>
                        <a:pt x="56" y="18"/>
                      </a:cubicBezTo>
                      <a:cubicBezTo>
                        <a:pt x="38" y="78"/>
                        <a:pt x="-61" y="443"/>
                        <a:pt x="187" y="658"/>
                      </a:cubicBezTo>
                      <a:cubicBezTo>
                        <a:pt x="185" y="662"/>
                        <a:pt x="184" y="664"/>
                        <a:pt x="184" y="664"/>
                      </a:cubicBezTo>
                      <a:cubicBezTo>
                        <a:pt x="-112" y="432"/>
                        <a:pt x="37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32" name="Google Shape;1732;p8"/>
                <p:cNvSpPr/>
                <p:nvPr/>
              </p:nvSpPr>
              <p:spPr>
                <a:xfrm>
                  <a:off x="8664709" y="937822"/>
                  <a:ext cx="158050" cy="156086"/>
                </a:xfrm>
                <a:custGeom>
                  <a:rect b="b" l="l" r="r" t="t"/>
                  <a:pathLst>
                    <a:path extrusionOk="0" h="478" w="484">
                      <a:moveTo>
                        <a:pt x="0" y="0"/>
                      </a:moveTo>
                      <a:cubicBezTo>
                        <a:pt x="0" y="0"/>
                        <a:pt x="109" y="443"/>
                        <a:pt x="484" y="478"/>
                      </a:cubicBezTo>
                      <a:cubicBezTo>
                        <a:pt x="484" y="478"/>
                        <a:pt x="438" y="78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3" name="Google Shape;1733;p8"/>
                <p:cNvSpPr/>
                <p:nvPr/>
              </p:nvSpPr>
              <p:spPr>
                <a:xfrm>
                  <a:off x="8664709" y="937822"/>
                  <a:ext cx="158050" cy="156086"/>
                </a:xfrm>
                <a:custGeom>
                  <a:rect b="b" l="l" r="r" t="t"/>
                  <a:pathLst>
                    <a:path extrusionOk="0" h="478" w="484">
                      <a:moveTo>
                        <a:pt x="0" y="0"/>
                      </a:moveTo>
                      <a:cubicBezTo>
                        <a:pt x="8" y="1"/>
                        <a:pt x="17" y="3"/>
                        <a:pt x="25" y="5"/>
                      </a:cubicBezTo>
                      <a:cubicBezTo>
                        <a:pt x="42" y="65"/>
                        <a:pt x="158" y="425"/>
                        <a:pt x="483" y="471"/>
                      </a:cubicBezTo>
                      <a:cubicBezTo>
                        <a:pt x="483" y="475"/>
                        <a:pt x="484" y="478"/>
                        <a:pt x="484" y="478"/>
                      </a:cubicBezTo>
                      <a:cubicBezTo>
                        <a:pt x="109" y="443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4" name="Google Shape;1734;p8"/>
                <p:cNvSpPr/>
                <p:nvPr/>
              </p:nvSpPr>
              <p:spPr>
                <a:xfrm>
                  <a:off x="8591562" y="1063540"/>
                  <a:ext cx="217482" cy="79349"/>
                </a:xfrm>
                <a:custGeom>
                  <a:rect b="b" l="l" r="r" t="t"/>
                  <a:pathLst>
                    <a:path extrusionOk="0" h="243" w="666">
                      <a:moveTo>
                        <a:pt x="0" y="52"/>
                      </a:moveTo>
                      <a:cubicBezTo>
                        <a:pt x="0" y="52"/>
                        <a:pt x="333" y="365"/>
                        <a:pt x="666" y="190"/>
                      </a:cubicBezTo>
                      <a:cubicBezTo>
                        <a:pt x="666" y="190"/>
                        <a:pt x="410" y="-120"/>
                        <a:pt x="0" y="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8525" lIns="81625" spcFirstLastPara="1" rIns="81625" wrap="square" tIns="385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5" name="Google Shape;1735;p8"/>
                <p:cNvSpPr/>
                <p:nvPr/>
              </p:nvSpPr>
              <p:spPr>
                <a:xfrm>
                  <a:off x="8591562" y="1077581"/>
                  <a:ext cx="217482" cy="65308"/>
                </a:xfrm>
                <a:custGeom>
                  <a:rect b="b" l="l" r="r" t="t"/>
                  <a:pathLst>
                    <a:path extrusionOk="0" h="200" w="666">
                      <a:moveTo>
                        <a:pt x="0" y="9"/>
                      </a:moveTo>
                      <a:cubicBezTo>
                        <a:pt x="8" y="6"/>
                        <a:pt x="16" y="3"/>
                        <a:pt x="24" y="0"/>
                      </a:cubicBezTo>
                      <a:cubicBezTo>
                        <a:pt x="71" y="41"/>
                        <a:pt x="364" y="280"/>
                        <a:pt x="662" y="142"/>
                      </a:cubicBezTo>
                      <a:cubicBezTo>
                        <a:pt x="664" y="146"/>
                        <a:pt x="666" y="147"/>
                        <a:pt x="666" y="147"/>
                      </a:cubicBezTo>
                      <a:cubicBezTo>
                        <a:pt x="333" y="322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24500" lIns="81625" spcFirstLastPara="1" rIns="81625" wrap="square" tIns="245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36" name="Google Shape;1736;p8"/>
                <p:cNvSpPr/>
                <p:nvPr/>
              </p:nvSpPr>
              <p:spPr>
                <a:xfrm>
                  <a:off x="8607889" y="1153665"/>
                  <a:ext cx="207033" cy="89472"/>
                </a:xfrm>
                <a:custGeom>
                  <a:rect b="b" l="l" r="r" t="t"/>
                  <a:pathLst>
                    <a:path extrusionOk="0" h="274" w="634">
                      <a:moveTo>
                        <a:pt x="0" y="265"/>
                      </a:moveTo>
                      <a:cubicBezTo>
                        <a:pt x="0" y="265"/>
                        <a:pt x="450" y="346"/>
                        <a:pt x="634" y="19"/>
                      </a:cubicBezTo>
                      <a:cubicBezTo>
                        <a:pt x="634" y="19"/>
                        <a:pt x="251" y="-103"/>
                        <a:pt x="0" y="26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37" name="Google Shape;1737;p8"/>
                <p:cNvSpPr/>
                <p:nvPr/>
              </p:nvSpPr>
              <p:spPr>
                <a:xfrm>
                  <a:off x="8607889" y="1159216"/>
                  <a:ext cx="207033" cy="83921"/>
                </a:xfrm>
                <a:custGeom>
                  <a:rect b="b" l="l" r="r" t="t"/>
                  <a:pathLst>
                    <a:path extrusionOk="0" h="257" w="634">
                      <a:moveTo>
                        <a:pt x="0" y="248"/>
                      </a:moveTo>
                      <a:cubicBezTo>
                        <a:pt x="5" y="241"/>
                        <a:pt x="10" y="234"/>
                        <a:pt x="15" y="227"/>
                      </a:cubicBezTo>
                      <a:cubicBezTo>
                        <a:pt x="77" y="236"/>
                        <a:pt x="453" y="278"/>
                        <a:pt x="628" y="0"/>
                      </a:cubicBezTo>
                      <a:cubicBezTo>
                        <a:pt x="632" y="1"/>
                        <a:pt x="634" y="2"/>
                        <a:pt x="634" y="2"/>
                      </a:cubicBezTo>
                      <a:cubicBezTo>
                        <a:pt x="450" y="329"/>
                        <a:pt x="0" y="248"/>
                        <a:pt x="0" y="24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38" name="Google Shape;1738;p8"/>
                <p:cNvSpPr/>
                <p:nvPr/>
              </p:nvSpPr>
              <p:spPr>
                <a:xfrm>
                  <a:off x="8708467" y="1185339"/>
                  <a:ext cx="130293" cy="180250"/>
                </a:xfrm>
                <a:custGeom>
                  <a:rect b="b" l="l" r="r" t="t"/>
                  <a:pathLst>
                    <a:path extrusionOk="0" h="552" w="399">
                      <a:moveTo>
                        <a:pt x="0" y="552"/>
                      </a:moveTo>
                      <a:cubicBezTo>
                        <a:pt x="0" y="552"/>
                        <a:pt x="422" y="375"/>
                        <a:pt x="398" y="0"/>
                      </a:cubicBezTo>
                      <a:cubicBezTo>
                        <a:pt x="398" y="0"/>
                        <a:pt x="10" y="106"/>
                        <a:pt x="0" y="5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39" name="Google Shape;1739;p8"/>
                <p:cNvSpPr/>
                <p:nvPr/>
              </p:nvSpPr>
              <p:spPr>
                <a:xfrm>
                  <a:off x="8708467" y="1185339"/>
                  <a:ext cx="130293" cy="180250"/>
                </a:xfrm>
                <a:custGeom>
                  <a:rect b="b" l="l" r="r" t="t"/>
                  <a:pathLst>
                    <a:path extrusionOk="0" h="552" w="399">
                      <a:moveTo>
                        <a:pt x="0" y="552"/>
                      </a:moveTo>
                      <a:cubicBezTo>
                        <a:pt x="0" y="543"/>
                        <a:pt x="1" y="534"/>
                        <a:pt x="1" y="525"/>
                      </a:cubicBezTo>
                      <a:cubicBezTo>
                        <a:pt x="58" y="499"/>
                        <a:pt x="396" y="330"/>
                        <a:pt x="392" y="2"/>
                      </a:cubicBezTo>
                      <a:cubicBezTo>
                        <a:pt x="396" y="1"/>
                        <a:pt x="398" y="0"/>
                        <a:pt x="398" y="0"/>
                      </a:cubicBezTo>
                      <a:cubicBezTo>
                        <a:pt x="422" y="375"/>
                        <a:pt x="0" y="552"/>
                        <a:pt x="0" y="55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40" name="Google Shape;1740;p8"/>
                <p:cNvSpPr/>
                <p:nvPr/>
              </p:nvSpPr>
              <p:spPr>
                <a:xfrm>
                  <a:off x="8829944" y="1193829"/>
                  <a:ext cx="71841" cy="222047"/>
                </a:xfrm>
                <a:custGeom>
                  <a:rect b="b" l="l" r="r" t="t"/>
                  <a:pathLst>
                    <a:path extrusionOk="0" h="680" w="220">
                      <a:moveTo>
                        <a:pt x="95" y="680"/>
                      </a:moveTo>
                      <a:cubicBezTo>
                        <a:pt x="95" y="680"/>
                        <a:pt x="353" y="302"/>
                        <a:pt x="129" y="0"/>
                      </a:cubicBezTo>
                      <a:cubicBezTo>
                        <a:pt x="129" y="0"/>
                        <a:pt x="-138" y="301"/>
                        <a:pt x="95" y="6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41" name="Google Shape;1741;p8"/>
                <p:cNvSpPr/>
                <p:nvPr/>
              </p:nvSpPr>
              <p:spPr>
                <a:xfrm>
                  <a:off x="8856721" y="1193829"/>
                  <a:ext cx="45064" cy="222047"/>
                </a:xfrm>
                <a:custGeom>
                  <a:rect b="b" l="l" r="r" t="t"/>
                  <a:pathLst>
                    <a:path extrusionOk="0" h="680" w="138">
                      <a:moveTo>
                        <a:pt x="13" y="680"/>
                      </a:moveTo>
                      <a:cubicBezTo>
                        <a:pt x="8" y="672"/>
                        <a:pt x="4" y="665"/>
                        <a:pt x="0" y="657"/>
                      </a:cubicBezTo>
                      <a:cubicBezTo>
                        <a:pt x="33" y="604"/>
                        <a:pt x="225" y="279"/>
                        <a:pt x="43" y="5"/>
                      </a:cubicBezTo>
                      <a:cubicBezTo>
                        <a:pt x="46" y="2"/>
                        <a:pt x="47" y="0"/>
                        <a:pt x="47" y="0"/>
                      </a:cubicBezTo>
                      <a:cubicBezTo>
                        <a:pt x="271" y="302"/>
                        <a:pt x="13" y="680"/>
                        <a:pt x="13" y="68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42" name="Google Shape;1742;p8"/>
                <p:cNvSpPr/>
                <p:nvPr/>
              </p:nvSpPr>
              <p:spPr>
                <a:xfrm>
                  <a:off x="8904071" y="1182727"/>
                  <a:ext cx="112333" cy="192332"/>
                </a:xfrm>
                <a:custGeom>
                  <a:rect b="b" l="l" r="r" t="t"/>
                  <a:pathLst>
                    <a:path extrusionOk="0" h="589" w="344">
                      <a:moveTo>
                        <a:pt x="344" y="589"/>
                      </a:moveTo>
                      <a:cubicBezTo>
                        <a:pt x="344" y="589"/>
                        <a:pt x="355" y="132"/>
                        <a:pt x="3" y="0"/>
                      </a:cubicBezTo>
                      <a:cubicBezTo>
                        <a:pt x="3" y="0"/>
                        <a:pt x="-58" y="398"/>
                        <a:pt x="344" y="5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43" name="Google Shape;1743;p8"/>
                <p:cNvSpPr/>
                <p:nvPr/>
              </p:nvSpPr>
              <p:spPr>
                <a:xfrm>
                  <a:off x="8904724" y="1182727"/>
                  <a:ext cx="111680" cy="192332"/>
                </a:xfrm>
                <a:custGeom>
                  <a:rect b="b" l="l" r="r" t="t"/>
                  <a:pathLst>
                    <a:path extrusionOk="0" h="589" w="342">
                      <a:moveTo>
                        <a:pt x="342" y="589"/>
                      </a:moveTo>
                      <a:cubicBezTo>
                        <a:pt x="334" y="585"/>
                        <a:pt x="326" y="581"/>
                        <a:pt x="318" y="577"/>
                      </a:cubicBezTo>
                      <a:cubicBezTo>
                        <a:pt x="318" y="515"/>
                        <a:pt x="301" y="137"/>
                        <a:pt x="0" y="7"/>
                      </a:cubicBezTo>
                      <a:cubicBezTo>
                        <a:pt x="1" y="3"/>
                        <a:pt x="1" y="0"/>
                        <a:pt x="1" y="0"/>
                      </a:cubicBezTo>
                      <a:cubicBezTo>
                        <a:pt x="353" y="132"/>
                        <a:pt x="342" y="589"/>
                        <a:pt x="342" y="589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44" name="Google Shape;1744;p8"/>
                <p:cNvSpPr/>
                <p:nvPr/>
              </p:nvSpPr>
              <p:spPr>
                <a:xfrm>
                  <a:off x="8926603" y="1152032"/>
                  <a:ext cx="197889" cy="106452"/>
                </a:xfrm>
                <a:custGeom>
                  <a:rect b="b" l="l" r="r" t="t"/>
                  <a:pathLst>
                    <a:path extrusionOk="0" h="326" w="606">
                      <a:moveTo>
                        <a:pt x="606" y="320"/>
                      </a:moveTo>
                      <a:cubicBezTo>
                        <a:pt x="606" y="320"/>
                        <a:pt x="367" y="-69"/>
                        <a:pt x="0" y="11"/>
                      </a:cubicBezTo>
                      <a:cubicBezTo>
                        <a:pt x="0" y="11"/>
                        <a:pt x="165" y="378"/>
                        <a:pt x="606" y="3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45" name="Google Shape;1745;p8"/>
                <p:cNvSpPr/>
                <p:nvPr/>
              </p:nvSpPr>
              <p:spPr>
                <a:xfrm>
                  <a:off x="8926603" y="1152032"/>
                  <a:ext cx="197889" cy="105472"/>
                </a:xfrm>
                <a:custGeom>
                  <a:rect b="b" l="l" r="r" t="t"/>
                  <a:pathLst>
                    <a:path extrusionOk="0" h="323" w="606">
                      <a:moveTo>
                        <a:pt x="606" y="320"/>
                      </a:moveTo>
                      <a:cubicBezTo>
                        <a:pt x="597" y="321"/>
                        <a:pt x="589" y="322"/>
                        <a:pt x="580" y="323"/>
                      </a:cubicBezTo>
                      <a:cubicBezTo>
                        <a:pt x="546" y="271"/>
                        <a:pt x="327" y="-37"/>
                        <a:pt x="3" y="17"/>
                      </a:cubicBezTo>
                      <a:cubicBezTo>
                        <a:pt x="1" y="13"/>
                        <a:pt x="0" y="11"/>
                        <a:pt x="0" y="11"/>
                      </a:cubicBezTo>
                      <a:cubicBezTo>
                        <a:pt x="367" y="-69"/>
                        <a:pt x="606" y="320"/>
                        <a:pt x="606" y="32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46" name="Google Shape;1746;p8"/>
                <p:cNvSpPr/>
                <p:nvPr/>
              </p:nvSpPr>
              <p:spPr>
                <a:xfrm>
                  <a:off x="8929869" y="1075295"/>
                  <a:ext cx="221074" cy="71512"/>
                </a:xfrm>
                <a:custGeom>
                  <a:rect b="b" l="l" r="r" t="t"/>
                  <a:pathLst>
                    <a:path extrusionOk="0" h="219" w="677">
                      <a:moveTo>
                        <a:pt x="677" y="70"/>
                      </a:moveTo>
                      <a:cubicBezTo>
                        <a:pt x="677" y="70"/>
                        <a:pt x="265" y="-127"/>
                        <a:pt x="0" y="140"/>
                      </a:cubicBezTo>
                      <a:cubicBezTo>
                        <a:pt x="0" y="140"/>
                        <a:pt x="338" y="359"/>
                        <a:pt x="677" y="7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30675" lIns="81625" spcFirstLastPara="1" rIns="81625" wrap="square" tIns="306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47" name="Google Shape;1747;p8"/>
                <p:cNvSpPr/>
                <p:nvPr/>
              </p:nvSpPr>
              <p:spPr>
                <a:xfrm>
                  <a:off x="8929869" y="1075295"/>
                  <a:ext cx="221074" cy="47022"/>
                </a:xfrm>
                <a:custGeom>
                  <a:rect b="b" l="l" r="r" t="t"/>
                  <a:pathLst>
                    <a:path extrusionOk="0" h="144" w="677">
                      <a:moveTo>
                        <a:pt x="677" y="70"/>
                      </a:moveTo>
                      <a:cubicBezTo>
                        <a:pt x="670" y="76"/>
                        <a:pt x="664" y="81"/>
                        <a:pt x="657" y="87"/>
                      </a:cubicBezTo>
                      <a:cubicBezTo>
                        <a:pt x="599" y="62"/>
                        <a:pt x="248" y="-78"/>
                        <a:pt x="6" y="144"/>
                      </a:cubicBezTo>
                      <a:cubicBezTo>
                        <a:pt x="2" y="141"/>
                        <a:pt x="0" y="140"/>
                        <a:pt x="0" y="140"/>
                      </a:cubicBezTo>
                      <a:cubicBezTo>
                        <a:pt x="265" y="-127"/>
                        <a:pt x="677" y="70"/>
                        <a:pt x="677" y="7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6200" lIns="81625" spcFirstLastPara="1" rIns="81625" wrap="square" tIns="62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48" name="Google Shape;1748;p8"/>
                <p:cNvSpPr/>
                <p:nvPr/>
              </p:nvSpPr>
              <p:spPr>
                <a:xfrm>
                  <a:off x="8913868" y="950884"/>
                  <a:ext cx="173071" cy="139433"/>
                </a:xfrm>
                <a:custGeom>
                  <a:rect b="b" l="l" r="r" t="t"/>
                  <a:pathLst>
                    <a:path extrusionOk="0" h="427" w="530">
                      <a:moveTo>
                        <a:pt x="530" y="0"/>
                      </a:moveTo>
                      <a:cubicBezTo>
                        <a:pt x="530" y="0"/>
                        <a:pt x="77" y="59"/>
                        <a:pt x="0" y="427"/>
                      </a:cubicBezTo>
                      <a:cubicBezTo>
                        <a:pt x="0" y="427"/>
                        <a:pt x="403" y="427"/>
                        <a:pt x="5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49" name="Google Shape;1749;p8"/>
                <p:cNvSpPr/>
                <p:nvPr/>
              </p:nvSpPr>
              <p:spPr>
                <a:xfrm>
                  <a:off x="8913868" y="950884"/>
                  <a:ext cx="173071" cy="139433"/>
                </a:xfrm>
                <a:custGeom>
                  <a:rect b="b" l="l" r="r" t="t"/>
                  <a:pathLst>
                    <a:path extrusionOk="0" h="427" w="530">
                      <a:moveTo>
                        <a:pt x="530" y="0"/>
                      </a:moveTo>
                      <a:cubicBezTo>
                        <a:pt x="528" y="9"/>
                        <a:pt x="525" y="17"/>
                        <a:pt x="522" y="25"/>
                      </a:cubicBezTo>
                      <a:cubicBezTo>
                        <a:pt x="460" y="35"/>
                        <a:pt x="90" y="109"/>
                        <a:pt x="7" y="427"/>
                      </a:cubicBezTo>
                      <a:cubicBezTo>
                        <a:pt x="3" y="427"/>
                        <a:pt x="0" y="427"/>
                        <a:pt x="0" y="427"/>
                      </a:cubicBezTo>
                      <a:cubicBezTo>
                        <a:pt x="77" y="59"/>
                        <a:pt x="530" y="0"/>
                        <a:pt x="530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50" name="Google Shape;1750;p8"/>
                <p:cNvSpPr/>
                <p:nvPr/>
              </p:nvSpPr>
              <p:spPr>
                <a:xfrm>
                  <a:off x="8873702" y="862065"/>
                  <a:ext cx="88822" cy="210945"/>
                </a:xfrm>
                <a:custGeom>
                  <a:rect b="b" l="l" r="r" t="t"/>
                  <a:pathLst>
                    <a:path extrusionOk="0" h="646" w="272">
                      <a:moveTo>
                        <a:pt x="244" y="0"/>
                      </a:moveTo>
                      <a:cubicBezTo>
                        <a:pt x="244" y="0"/>
                        <a:pt x="-105" y="296"/>
                        <a:pt x="31" y="646"/>
                      </a:cubicBezTo>
                      <a:cubicBezTo>
                        <a:pt x="31" y="646"/>
                        <a:pt x="369" y="428"/>
                        <a:pt x="2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51" name="Google Shape;1751;p8"/>
                <p:cNvSpPr/>
                <p:nvPr/>
              </p:nvSpPr>
              <p:spPr>
                <a:xfrm>
                  <a:off x="8873702" y="862065"/>
                  <a:ext cx="81638" cy="210945"/>
                </a:xfrm>
                <a:custGeom>
                  <a:rect b="b" l="l" r="r" t="t"/>
                  <a:pathLst>
                    <a:path extrusionOk="0" h="646" w="250">
                      <a:moveTo>
                        <a:pt x="244" y="0"/>
                      </a:moveTo>
                      <a:cubicBezTo>
                        <a:pt x="246" y="9"/>
                        <a:pt x="248" y="17"/>
                        <a:pt x="250" y="25"/>
                      </a:cubicBezTo>
                      <a:cubicBezTo>
                        <a:pt x="204" y="68"/>
                        <a:pt x="-67" y="331"/>
                        <a:pt x="36" y="643"/>
                      </a:cubicBezTo>
                      <a:cubicBezTo>
                        <a:pt x="33" y="645"/>
                        <a:pt x="31" y="646"/>
                        <a:pt x="31" y="646"/>
                      </a:cubicBezTo>
                      <a:cubicBezTo>
                        <a:pt x="-105" y="296"/>
                        <a:pt x="244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52" name="Google Shape;1752;p8"/>
                <p:cNvSpPr/>
                <p:nvPr/>
              </p:nvSpPr>
              <p:spPr>
                <a:xfrm>
                  <a:off x="8879906" y="959047"/>
                  <a:ext cx="42125" cy="117881"/>
                </a:xfrm>
                <a:custGeom>
                  <a:rect b="b" l="l" r="r" t="t"/>
                  <a:pathLst>
                    <a:path extrusionOk="0" h="361" w="129">
                      <a:moveTo>
                        <a:pt x="12" y="361"/>
                      </a:moveTo>
                      <a:cubicBezTo>
                        <a:pt x="16" y="361"/>
                        <a:pt x="20" y="359"/>
                        <a:pt x="22" y="355"/>
                      </a:cubicBezTo>
                      <a:cubicBezTo>
                        <a:pt x="104" y="221"/>
                        <a:pt x="128" y="22"/>
                        <a:pt x="129" y="13"/>
                      </a:cubicBezTo>
                      <a:cubicBezTo>
                        <a:pt x="129" y="7"/>
                        <a:pt x="125" y="1"/>
                        <a:pt x="118" y="0"/>
                      </a:cubicBezTo>
                      <a:cubicBezTo>
                        <a:pt x="112" y="-1"/>
                        <a:pt x="106" y="4"/>
                        <a:pt x="105" y="10"/>
                      </a:cubicBezTo>
                      <a:cubicBezTo>
                        <a:pt x="105" y="12"/>
                        <a:pt x="81" y="213"/>
                        <a:pt x="2" y="343"/>
                      </a:cubicBezTo>
                      <a:cubicBezTo>
                        <a:pt x="-2" y="349"/>
                        <a:pt x="0" y="356"/>
                        <a:pt x="6" y="359"/>
                      </a:cubicBezTo>
                      <a:cubicBezTo>
                        <a:pt x="8" y="361"/>
                        <a:pt x="10" y="361"/>
                        <a:pt x="12" y="36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53" name="Google Shape;1753;p8"/>
                <p:cNvSpPr/>
                <p:nvPr/>
              </p:nvSpPr>
              <p:spPr>
                <a:xfrm>
                  <a:off x="8824066" y="952516"/>
                  <a:ext cx="31349" cy="125718"/>
                </a:xfrm>
                <a:custGeom>
                  <a:rect b="b" l="l" r="r" t="t"/>
                  <a:pathLst>
                    <a:path extrusionOk="0" h="385" w="96">
                      <a:moveTo>
                        <a:pt x="84" y="385"/>
                      </a:moveTo>
                      <a:lnTo>
                        <a:pt x="84" y="385"/>
                      </a:lnTo>
                      <a:cubicBezTo>
                        <a:pt x="91" y="385"/>
                        <a:pt x="96" y="379"/>
                        <a:pt x="96" y="373"/>
                      </a:cubicBezTo>
                      <a:cubicBezTo>
                        <a:pt x="88" y="204"/>
                        <a:pt x="24" y="11"/>
                        <a:pt x="23" y="9"/>
                      </a:cubicBezTo>
                      <a:cubicBezTo>
                        <a:pt x="21" y="2"/>
                        <a:pt x="15" y="-1"/>
                        <a:pt x="8" y="1"/>
                      </a:cubicBezTo>
                      <a:cubicBezTo>
                        <a:pt x="2" y="3"/>
                        <a:pt x="-1" y="10"/>
                        <a:pt x="1" y="16"/>
                      </a:cubicBezTo>
                      <a:cubicBezTo>
                        <a:pt x="1" y="18"/>
                        <a:pt x="64" y="208"/>
                        <a:pt x="72" y="374"/>
                      </a:cubicBezTo>
                      <a:cubicBezTo>
                        <a:pt x="72" y="380"/>
                        <a:pt x="78" y="385"/>
                        <a:pt x="84" y="38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54" name="Google Shape;1754;p8"/>
                <p:cNvSpPr/>
                <p:nvPr/>
              </p:nvSpPr>
              <p:spPr>
                <a:xfrm>
                  <a:off x="8734918" y="1005416"/>
                  <a:ext cx="81964" cy="79023"/>
                </a:xfrm>
                <a:custGeom>
                  <a:rect b="b" l="l" r="r" t="t"/>
                  <a:pathLst>
                    <a:path extrusionOk="0" h="242" w="251">
                      <a:moveTo>
                        <a:pt x="239" y="242"/>
                      </a:moveTo>
                      <a:cubicBezTo>
                        <a:pt x="242" y="242"/>
                        <a:pt x="244" y="241"/>
                        <a:pt x="246" y="239"/>
                      </a:cubicBezTo>
                      <a:cubicBezTo>
                        <a:pt x="251" y="235"/>
                        <a:pt x="252" y="228"/>
                        <a:pt x="248" y="223"/>
                      </a:cubicBezTo>
                      <a:cubicBezTo>
                        <a:pt x="154" y="105"/>
                        <a:pt x="20" y="4"/>
                        <a:pt x="19" y="3"/>
                      </a:cubicBezTo>
                      <a:cubicBezTo>
                        <a:pt x="13" y="-1"/>
                        <a:pt x="6" y="0"/>
                        <a:pt x="2" y="5"/>
                      </a:cubicBezTo>
                      <a:cubicBezTo>
                        <a:pt x="-2" y="11"/>
                        <a:pt x="-1" y="18"/>
                        <a:pt x="4" y="22"/>
                      </a:cubicBezTo>
                      <a:cubicBezTo>
                        <a:pt x="6" y="23"/>
                        <a:pt x="137" y="122"/>
                        <a:pt x="230" y="238"/>
                      </a:cubicBezTo>
                      <a:cubicBezTo>
                        <a:pt x="232" y="241"/>
                        <a:pt x="236" y="242"/>
                        <a:pt x="239" y="24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5" name="Google Shape;1755;p8"/>
                <p:cNvSpPr/>
                <p:nvPr/>
              </p:nvSpPr>
              <p:spPr>
                <a:xfrm>
                  <a:off x="8691486" y="1091622"/>
                  <a:ext cx="109394" cy="32327"/>
                </a:xfrm>
                <a:custGeom>
                  <a:rect b="b" l="l" r="r" t="t"/>
                  <a:pathLst>
                    <a:path extrusionOk="0" h="99" w="335">
                      <a:moveTo>
                        <a:pt x="324" y="99"/>
                      </a:moveTo>
                      <a:cubicBezTo>
                        <a:pt x="328" y="99"/>
                        <a:pt x="332" y="96"/>
                        <a:pt x="334" y="92"/>
                      </a:cubicBezTo>
                      <a:cubicBezTo>
                        <a:pt x="337" y="86"/>
                        <a:pt x="334" y="79"/>
                        <a:pt x="328" y="76"/>
                      </a:cubicBezTo>
                      <a:cubicBezTo>
                        <a:pt x="197" y="18"/>
                        <a:pt x="20" y="1"/>
                        <a:pt x="12" y="0"/>
                      </a:cubicBezTo>
                      <a:cubicBezTo>
                        <a:pt x="6" y="0"/>
                        <a:pt x="0" y="5"/>
                        <a:pt x="0" y="11"/>
                      </a:cubicBezTo>
                      <a:cubicBezTo>
                        <a:pt x="-1" y="18"/>
                        <a:pt x="4" y="23"/>
                        <a:pt x="10" y="24"/>
                      </a:cubicBezTo>
                      <a:cubicBezTo>
                        <a:pt x="12" y="24"/>
                        <a:pt x="191" y="41"/>
                        <a:pt x="319" y="98"/>
                      </a:cubicBezTo>
                      <a:cubicBezTo>
                        <a:pt x="320" y="99"/>
                        <a:pt x="322" y="99"/>
                        <a:pt x="324" y="9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56" name="Google Shape;1756;p8"/>
                <p:cNvSpPr/>
                <p:nvPr/>
              </p:nvSpPr>
              <p:spPr>
                <a:xfrm>
                  <a:off x="8707161" y="1155951"/>
                  <a:ext cx="111680" cy="43103"/>
                </a:xfrm>
                <a:custGeom>
                  <a:rect b="b" l="l" r="r" t="t"/>
                  <a:pathLst>
                    <a:path extrusionOk="0" h="132" w="342">
                      <a:moveTo>
                        <a:pt x="12" y="132"/>
                      </a:moveTo>
                      <a:cubicBezTo>
                        <a:pt x="13" y="132"/>
                        <a:pt x="15" y="132"/>
                        <a:pt x="16" y="131"/>
                      </a:cubicBezTo>
                      <a:cubicBezTo>
                        <a:pt x="18" y="130"/>
                        <a:pt x="211" y="51"/>
                        <a:pt x="333" y="24"/>
                      </a:cubicBezTo>
                      <a:cubicBezTo>
                        <a:pt x="339" y="22"/>
                        <a:pt x="343" y="16"/>
                        <a:pt x="342" y="10"/>
                      </a:cubicBezTo>
                      <a:cubicBezTo>
                        <a:pt x="340" y="3"/>
                        <a:pt x="334" y="-1"/>
                        <a:pt x="328" y="1"/>
                      </a:cubicBezTo>
                      <a:cubicBezTo>
                        <a:pt x="204" y="28"/>
                        <a:pt x="9" y="108"/>
                        <a:pt x="7" y="109"/>
                      </a:cubicBezTo>
                      <a:cubicBezTo>
                        <a:pt x="1" y="112"/>
                        <a:pt x="-2" y="119"/>
                        <a:pt x="1" y="125"/>
                      </a:cubicBezTo>
                      <a:cubicBezTo>
                        <a:pt x="3" y="129"/>
                        <a:pt x="7" y="132"/>
                        <a:pt x="12" y="13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2275" lIns="81625" spcFirstLastPara="1" rIns="81625" wrap="square" tIns="2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57" name="Google Shape;1757;p8"/>
                <p:cNvSpPr/>
                <p:nvPr/>
              </p:nvSpPr>
              <p:spPr>
                <a:xfrm>
                  <a:off x="8768879" y="1181421"/>
                  <a:ext cx="73474" cy="95676"/>
                </a:xfrm>
                <a:custGeom>
                  <a:rect b="b" l="l" r="r" t="t"/>
                  <a:pathLst>
                    <a:path extrusionOk="0" h="293" w="225">
                      <a:moveTo>
                        <a:pt x="12" y="293"/>
                      </a:moveTo>
                      <a:cubicBezTo>
                        <a:pt x="15" y="293"/>
                        <a:pt x="19" y="292"/>
                        <a:pt x="21" y="288"/>
                      </a:cubicBezTo>
                      <a:cubicBezTo>
                        <a:pt x="23" y="286"/>
                        <a:pt x="171" y="74"/>
                        <a:pt x="222" y="20"/>
                      </a:cubicBezTo>
                      <a:cubicBezTo>
                        <a:pt x="226" y="16"/>
                        <a:pt x="226" y="8"/>
                        <a:pt x="222" y="4"/>
                      </a:cubicBezTo>
                      <a:cubicBezTo>
                        <a:pt x="217" y="-1"/>
                        <a:pt x="209" y="-1"/>
                        <a:pt x="205" y="4"/>
                      </a:cubicBezTo>
                      <a:cubicBezTo>
                        <a:pt x="153" y="59"/>
                        <a:pt x="8" y="266"/>
                        <a:pt x="2" y="275"/>
                      </a:cubicBezTo>
                      <a:cubicBezTo>
                        <a:pt x="-2" y="280"/>
                        <a:pt x="-1" y="288"/>
                        <a:pt x="5" y="291"/>
                      </a:cubicBezTo>
                      <a:cubicBezTo>
                        <a:pt x="7" y="293"/>
                        <a:pt x="9" y="293"/>
                        <a:pt x="12" y="29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58" name="Google Shape;1758;p8"/>
                <p:cNvSpPr/>
                <p:nvPr/>
              </p:nvSpPr>
              <p:spPr>
                <a:xfrm>
                  <a:off x="8860313" y="1199054"/>
                  <a:ext cx="19593" cy="115269"/>
                </a:xfrm>
                <a:custGeom>
                  <a:rect b="b" l="l" r="r" t="t"/>
                  <a:pathLst>
                    <a:path extrusionOk="0" h="353" w="60">
                      <a:moveTo>
                        <a:pt x="12" y="353"/>
                      </a:moveTo>
                      <a:lnTo>
                        <a:pt x="13" y="353"/>
                      </a:lnTo>
                      <a:cubicBezTo>
                        <a:pt x="19" y="353"/>
                        <a:pt x="24" y="348"/>
                        <a:pt x="24" y="341"/>
                      </a:cubicBezTo>
                      <a:cubicBezTo>
                        <a:pt x="24" y="339"/>
                        <a:pt x="20" y="113"/>
                        <a:pt x="59" y="17"/>
                      </a:cubicBezTo>
                      <a:cubicBezTo>
                        <a:pt x="62" y="11"/>
                        <a:pt x="59" y="4"/>
                        <a:pt x="53" y="1"/>
                      </a:cubicBezTo>
                      <a:cubicBezTo>
                        <a:pt x="47" y="-1"/>
                        <a:pt x="40" y="2"/>
                        <a:pt x="38" y="8"/>
                      </a:cubicBezTo>
                      <a:cubicBezTo>
                        <a:pt x="-4" y="108"/>
                        <a:pt x="0" y="332"/>
                        <a:pt x="1" y="342"/>
                      </a:cubicBezTo>
                      <a:cubicBezTo>
                        <a:pt x="1" y="348"/>
                        <a:pt x="6" y="353"/>
                        <a:pt x="12" y="35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59" name="Google Shape;1759;p8"/>
                <p:cNvSpPr/>
                <p:nvPr/>
              </p:nvSpPr>
              <p:spPr>
                <a:xfrm>
                  <a:off x="8900806" y="1185013"/>
                  <a:ext cx="60412" cy="89145"/>
                </a:xfrm>
                <a:custGeom>
                  <a:rect b="b" l="l" r="r" t="t"/>
                  <a:pathLst>
                    <a:path extrusionOk="0" h="273" w="185">
                      <a:moveTo>
                        <a:pt x="174" y="273"/>
                      </a:moveTo>
                      <a:cubicBezTo>
                        <a:pt x="176" y="273"/>
                        <a:pt x="178" y="272"/>
                        <a:pt x="180" y="271"/>
                      </a:cubicBezTo>
                      <a:cubicBezTo>
                        <a:pt x="185" y="268"/>
                        <a:pt x="187" y="261"/>
                        <a:pt x="184" y="255"/>
                      </a:cubicBezTo>
                      <a:cubicBezTo>
                        <a:pt x="180" y="248"/>
                        <a:pt x="79" y="67"/>
                        <a:pt x="20" y="4"/>
                      </a:cubicBezTo>
                      <a:cubicBezTo>
                        <a:pt x="16" y="-1"/>
                        <a:pt x="8" y="-1"/>
                        <a:pt x="4" y="3"/>
                      </a:cubicBezTo>
                      <a:cubicBezTo>
                        <a:pt x="-1" y="8"/>
                        <a:pt x="-1" y="15"/>
                        <a:pt x="3" y="20"/>
                      </a:cubicBezTo>
                      <a:cubicBezTo>
                        <a:pt x="60" y="81"/>
                        <a:pt x="163" y="265"/>
                        <a:pt x="164" y="267"/>
                      </a:cubicBezTo>
                      <a:cubicBezTo>
                        <a:pt x="166" y="271"/>
                        <a:pt x="170" y="273"/>
                        <a:pt x="174" y="27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60" name="Google Shape;1760;p8"/>
                <p:cNvSpPr/>
                <p:nvPr/>
              </p:nvSpPr>
              <p:spPr>
                <a:xfrm>
                  <a:off x="8918113" y="1153338"/>
                  <a:ext cx="107435" cy="56818"/>
                </a:xfrm>
                <a:custGeom>
                  <a:rect b="b" l="l" r="r" t="t"/>
                  <a:pathLst>
                    <a:path extrusionOk="0" h="174" w="329">
                      <a:moveTo>
                        <a:pt x="317" y="174"/>
                      </a:moveTo>
                      <a:cubicBezTo>
                        <a:pt x="321" y="174"/>
                        <a:pt x="325" y="172"/>
                        <a:pt x="327" y="168"/>
                      </a:cubicBezTo>
                      <a:cubicBezTo>
                        <a:pt x="330" y="163"/>
                        <a:pt x="329" y="156"/>
                        <a:pt x="323" y="152"/>
                      </a:cubicBezTo>
                      <a:cubicBezTo>
                        <a:pt x="322" y="151"/>
                        <a:pt x="156" y="47"/>
                        <a:pt x="16" y="1"/>
                      </a:cubicBezTo>
                      <a:cubicBezTo>
                        <a:pt x="9" y="-1"/>
                        <a:pt x="3" y="2"/>
                        <a:pt x="1" y="8"/>
                      </a:cubicBezTo>
                      <a:cubicBezTo>
                        <a:pt x="-1" y="15"/>
                        <a:pt x="2" y="21"/>
                        <a:pt x="8" y="23"/>
                      </a:cubicBezTo>
                      <a:cubicBezTo>
                        <a:pt x="146" y="68"/>
                        <a:pt x="309" y="171"/>
                        <a:pt x="311" y="172"/>
                      </a:cubicBezTo>
                      <a:cubicBezTo>
                        <a:pt x="313" y="173"/>
                        <a:pt x="315" y="174"/>
                        <a:pt x="317" y="17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15975" lIns="81625" spcFirstLastPara="1" rIns="81625" wrap="square" tIns="159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61" name="Google Shape;1761;p8"/>
                <p:cNvSpPr/>
                <p:nvPr/>
              </p:nvSpPr>
              <p:spPr>
                <a:xfrm>
                  <a:off x="8922358" y="1105990"/>
                  <a:ext cx="120497" cy="21878"/>
                </a:xfrm>
                <a:custGeom>
                  <a:rect b="b" l="l" r="r" t="t"/>
                  <a:pathLst>
                    <a:path extrusionOk="0" h="67" w="369">
                      <a:moveTo>
                        <a:pt x="11" y="67"/>
                      </a:moveTo>
                      <a:cubicBezTo>
                        <a:pt x="12" y="67"/>
                        <a:pt x="13" y="67"/>
                        <a:pt x="14" y="67"/>
                      </a:cubicBezTo>
                      <a:cubicBezTo>
                        <a:pt x="140" y="38"/>
                        <a:pt x="356" y="24"/>
                        <a:pt x="358" y="24"/>
                      </a:cubicBezTo>
                      <a:cubicBezTo>
                        <a:pt x="364" y="23"/>
                        <a:pt x="370" y="18"/>
                        <a:pt x="369" y="11"/>
                      </a:cubicBezTo>
                      <a:cubicBezTo>
                        <a:pt x="369" y="4"/>
                        <a:pt x="363" y="0"/>
                        <a:pt x="356" y="0"/>
                      </a:cubicBezTo>
                      <a:cubicBezTo>
                        <a:pt x="354" y="0"/>
                        <a:pt x="136" y="15"/>
                        <a:pt x="8" y="44"/>
                      </a:cubicBezTo>
                      <a:cubicBezTo>
                        <a:pt x="2" y="45"/>
                        <a:pt x="-2" y="52"/>
                        <a:pt x="0" y="58"/>
                      </a:cubicBezTo>
                      <a:cubicBezTo>
                        <a:pt x="1" y="63"/>
                        <a:pt x="6" y="67"/>
                        <a:pt x="11" y="6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62" name="Google Shape;1762;p8"/>
                <p:cNvSpPr/>
                <p:nvPr/>
              </p:nvSpPr>
              <p:spPr>
                <a:xfrm>
                  <a:off x="8916480" y="1020763"/>
                  <a:ext cx="89148" cy="73145"/>
                </a:xfrm>
                <a:custGeom>
                  <a:rect b="b" l="l" r="r" t="t"/>
                  <a:pathLst>
                    <a:path extrusionOk="0" h="224" w="273">
                      <a:moveTo>
                        <a:pt x="12" y="224"/>
                      </a:moveTo>
                      <a:cubicBezTo>
                        <a:pt x="15" y="224"/>
                        <a:pt x="18" y="223"/>
                        <a:pt x="21" y="220"/>
                      </a:cubicBezTo>
                      <a:cubicBezTo>
                        <a:pt x="99" y="135"/>
                        <a:pt x="266" y="22"/>
                        <a:pt x="268" y="21"/>
                      </a:cubicBezTo>
                      <a:cubicBezTo>
                        <a:pt x="273" y="18"/>
                        <a:pt x="275" y="10"/>
                        <a:pt x="271" y="5"/>
                      </a:cubicBezTo>
                      <a:cubicBezTo>
                        <a:pt x="268" y="-1"/>
                        <a:pt x="260" y="-2"/>
                        <a:pt x="255" y="2"/>
                      </a:cubicBezTo>
                      <a:cubicBezTo>
                        <a:pt x="248" y="6"/>
                        <a:pt x="83" y="117"/>
                        <a:pt x="3" y="204"/>
                      </a:cubicBezTo>
                      <a:cubicBezTo>
                        <a:pt x="-1" y="209"/>
                        <a:pt x="-1" y="217"/>
                        <a:pt x="4" y="221"/>
                      </a:cubicBezTo>
                      <a:cubicBezTo>
                        <a:pt x="6" y="223"/>
                        <a:pt x="9" y="224"/>
                        <a:pt x="12" y="22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32325" lIns="81625" spcFirstLastPara="1" rIns="81625" wrap="square" tIns="323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63" name="Google Shape;1763;p8"/>
                <p:cNvSpPr/>
                <p:nvPr/>
              </p:nvSpPr>
              <p:spPr>
                <a:xfrm>
                  <a:off x="8779002" y="1041988"/>
                  <a:ext cx="177317" cy="181556"/>
                </a:xfrm>
                <a:custGeom>
                  <a:rect b="b" l="l" r="r" t="t"/>
                  <a:pathLst>
                    <a:path extrusionOk="0" h="556" w="543">
                      <a:moveTo>
                        <a:pt x="332" y="13"/>
                      </a:moveTo>
                      <a:cubicBezTo>
                        <a:pt x="332" y="13"/>
                        <a:pt x="611" y="78"/>
                        <a:pt x="527" y="366"/>
                      </a:cubicBezTo>
                      <a:cubicBezTo>
                        <a:pt x="443" y="655"/>
                        <a:pt x="87" y="609"/>
                        <a:pt x="6" y="267"/>
                      </a:cubicBezTo>
                      <a:cubicBezTo>
                        <a:pt x="-41" y="70"/>
                        <a:pt x="183" y="-38"/>
                        <a:pt x="332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1764" name="Google Shape;1764;p8"/>
                <p:cNvSpPr/>
                <p:nvPr/>
              </p:nvSpPr>
              <p:spPr>
                <a:xfrm>
                  <a:off x="8860313" y="1071703"/>
                  <a:ext cx="68902" cy="70533"/>
                </a:xfrm>
                <a:custGeom>
                  <a:rect b="b" l="l" r="r" t="t"/>
                  <a:pathLst>
                    <a:path extrusionOk="0" h="216" w="211">
                      <a:moveTo>
                        <a:pt x="129" y="5"/>
                      </a:moveTo>
                      <a:cubicBezTo>
                        <a:pt x="129" y="5"/>
                        <a:pt x="238" y="30"/>
                        <a:pt x="205" y="142"/>
                      </a:cubicBezTo>
                      <a:cubicBezTo>
                        <a:pt x="172" y="254"/>
                        <a:pt x="34" y="236"/>
                        <a:pt x="3" y="103"/>
                      </a:cubicBezTo>
                      <a:cubicBezTo>
                        <a:pt x="-16" y="27"/>
                        <a:pt x="71" y="-15"/>
                        <a:pt x="129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29700" lIns="81625" spcFirstLastPara="1" rIns="81625" wrap="square" tIns="29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5" name="Google Shape;1765;p8"/>
                <p:cNvSpPr/>
                <p:nvPr/>
              </p:nvSpPr>
              <p:spPr>
                <a:xfrm>
                  <a:off x="8809045" y="1075948"/>
                  <a:ext cx="128987" cy="131596"/>
                </a:xfrm>
                <a:custGeom>
                  <a:rect b="b" l="l" r="r" t="t"/>
                  <a:pathLst>
                    <a:path extrusionOk="0" h="403" w="395">
                      <a:moveTo>
                        <a:pt x="242" y="9"/>
                      </a:moveTo>
                      <a:cubicBezTo>
                        <a:pt x="242" y="9"/>
                        <a:pt x="444" y="55"/>
                        <a:pt x="383" y="265"/>
                      </a:cubicBezTo>
                      <a:cubicBezTo>
                        <a:pt x="322" y="474"/>
                        <a:pt x="64" y="441"/>
                        <a:pt x="5" y="193"/>
                      </a:cubicBezTo>
                      <a:cubicBezTo>
                        <a:pt x="-29" y="50"/>
                        <a:pt x="134" y="-28"/>
                        <a:pt x="242" y="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66" name="Google Shape;1766;p8"/>
              <p:cNvGrpSpPr/>
              <p:nvPr/>
            </p:nvGrpSpPr>
            <p:grpSpPr>
              <a:xfrm flipH="1">
                <a:off x="255787" y="-51184"/>
                <a:ext cx="536771" cy="203540"/>
                <a:chOff x="8586990" y="894719"/>
                <a:chExt cx="320346" cy="121473"/>
              </a:xfrm>
            </p:grpSpPr>
            <p:sp>
              <p:nvSpPr>
                <p:cNvPr id="1767" name="Google Shape;1767;p8"/>
                <p:cNvSpPr/>
                <p:nvPr/>
              </p:nvSpPr>
              <p:spPr>
                <a:xfrm>
                  <a:off x="8586990" y="894719"/>
                  <a:ext cx="282792" cy="121473"/>
                </a:xfrm>
                <a:custGeom>
                  <a:rect b="b" l="l" r="r" t="t"/>
                  <a:pathLst>
                    <a:path extrusionOk="0" h="372" w="866">
                      <a:moveTo>
                        <a:pt x="0" y="319"/>
                      </a:moveTo>
                      <a:cubicBezTo>
                        <a:pt x="0" y="319"/>
                        <a:pt x="139" y="109"/>
                        <a:pt x="418" y="28"/>
                      </a:cubicBezTo>
                      <a:cubicBezTo>
                        <a:pt x="697" y="-53"/>
                        <a:pt x="866" y="68"/>
                        <a:pt x="866" y="68"/>
                      </a:cubicBezTo>
                      <a:cubicBezTo>
                        <a:pt x="866" y="68"/>
                        <a:pt x="788" y="260"/>
                        <a:pt x="509" y="341"/>
                      </a:cubicBezTo>
                      <a:cubicBezTo>
                        <a:pt x="230" y="422"/>
                        <a:pt x="0" y="319"/>
                        <a:pt x="0" y="3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1768;p8"/>
                <p:cNvSpPr/>
                <p:nvPr/>
              </p:nvSpPr>
              <p:spPr>
                <a:xfrm>
                  <a:off x="8586990" y="895372"/>
                  <a:ext cx="320346" cy="120820"/>
                </a:xfrm>
                <a:custGeom>
                  <a:rect b="b" l="l" r="r" t="t"/>
                  <a:pathLst>
                    <a:path extrusionOk="0" h="370" w="981">
                      <a:moveTo>
                        <a:pt x="77" y="298"/>
                      </a:moveTo>
                      <a:cubicBezTo>
                        <a:pt x="114" y="288"/>
                        <a:pt x="150" y="277"/>
                        <a:pt x="186" y="267"/>
                      </a:cubicBezTo>
                      <a:cubicBezTo>
                        <a:pt x="169" y="297"/>
                        <a:pt x="149" y="326"/>
                        <a:pt x="127" y="354"/>
                      </a:cubicBezTo>
                      <a:cubicBezTo>
                        <a:pt x="131" y="355"/>
                        <a:pt x="134" y="355"/>
                        <a:pt x="137" y="356"/>
                      </a:cubicBezTo>
                      <a:cubicBezTo>
                        <a:pt x="159" y="326"/>
                        <a:pt x="179" y="295"/>
                        <a:pt x="197" y="264"/>
                      </a:cubicBezTo>
                      <a:cubicBezTo>
                        <a:pt x="243" y="250"/>
                        <a:pt x="288" y="237"/>
                        <a:pt x="334" y="224"/>
                      </a:cubicBezTo>
                      <a:cubicBezTo>
                        <a:pt x="352" y="219"/>
                        <a:pt x="369" y="214"/>
                        <a:pt x="387" y="209"/>
                      </a:cubicBezTo>
                      <a:cubicBezTo>
                        <a:pt x="368" y="242"/>
                        <a:pt x="346" y="273"/>
                        <a:pt x="323" y="303"/>
                      </a:cubicBezTo>
                      <a:cubicBezTo>
                        <a:pt x="306" y="326"/>
                        <a:pt x="287" y="349"/>
                        <a:pt x="268" y="370"/>
                      </a:cubicBezTo>
                      <a:cubicBezTo>
                        <a:pt x="271" y="370"/>
                        <a:pt x="275" y="370"/>
                        <a:pt x="279" y="370"/>
                      </a:cubicBezTo>
                      <a:cubicBezTo>
                        <a:pt x="324" y="320"/>
                        <a:pt x="365" y="264"/>
                        <a:pt x="398" y="205"/>
                      </a:cubicBezTo>
                      <a:cubicBezTo>
                        <a:pt x="461" y="187"/>
                        <a:pt x="525" y="169"/>
                        <a:pt x="588" y="151"/>
                      </a:cubicBezTo>
                      <a:cubicBezTo>
                        <a:pt x="569" y="183"/>
                        <a:pt x="547" y="215"/>
                        <a:pt x="524" y="245"/>
                      </a:cubicBezTo>
                      <a:cubicBezTo>
                        <a:pt x="493" y="286"/>
                        <a:pt x="460" y="324"/>
                        <a:pt x="422" y="359"/>
                      </a:cubicBezTo>
                      <a:cubicBezTo>
                        <a:pt x="427" y="358"/>
                        <a:pt x="431" y="358"/>
                        <a:pt x="436" y="357"/>
                      </a:cubicBezTo>
                      <a:cubicBezTo>
                        <a:pt x="437" y="356"/>
                        <a:pt x="438" y="355"/>
                        <a:pt x="438" y="354"/>
                      </a:cubicBezTo>
                      <a:cubicBezTo>
                        <a:pt x="500" y="294"/>
                        <a:pt x="556" y="223"/>
                        <a:pt x="599" y="147"/>
                      </a:cubicBezTo>
                      <a:cubicBezTo>
                        <a:pt x="610" y="144"/>
                        <a:pt x="620" y="141"/>
                        <a:pt x="631" y="138"/>
                      </a:cubicBezTo>
                      <a:cubicBezTo>
                        <a:pt x="683" y="123"/>
                        <a:pt x="736" y="108"/>
                        <a:pt x="788" y="92"/>
                      </a:cubicBezTo>
                      <a:cubicBezTo>
                        <a:pt x="769" y="125"/>
                        <a:pt x="747" y="157"/>
                        <a:pt x="724" y="187"/>
                      </a:cubicBezTo>
                      <a:cubicBezTo>
                        <a:pt x="697" y="223"/>
                        <a:pt x="667" y="258"/>
                        <a:pt x="634" y="290"/>
                      </a:cubicBezTo>
                      <a:cubicBezTo>
                        <a:pt x="643" y="286"/>
                        <a:pt x="651" y="281"/>
                        <a:pt x="659" y="277"/>
                      </a:cubicBezTo>
                      <a:cubicBezTo>
                        <a:pt x="713" y="221"/>
                        <a:pt x="761" y="157"/>
                        <a:pt x="799" y="89"/>
                      </a:cubicBezTo>
                      <a:cubicBezTo>
                        <a:pt x="821" y="83"/>
                        <a:pt x="842" y="77"/>
                        <a:pt x="864" y="71"/>
                      </a:cubicBezTo>
                      <a:cubicBezTo>
                        <a:pt x="868" y="69"/>
                        <a:pt x="872" y="68"/>
                        <a:pt x="876" y="67"/>
                      </a:cubicBezTo>
                      <a:cubicBezTo>
                        <a:pt x="910" y="57"/>
                        <a:pt x="944" y="47"/>
                        <a:pt x="978" y="37"/>
                      </a:cubicBezTo>
                      <a:cubicBezTo>
                        <a:pt x="983" y="36"/>
                        <a:pt x="981" y="28"/>
                        <a:pt x="976" y="30"/>
                      </a:cubicBezTo>
                      <a:cubicBezTo>
                        <a:pt x="976" y="30"/>
                        <a:pt x="975" y="30"/>
                        <a:pt x="974" y="30"/>
                      </a:cubicBezTo>
                      <a:cubicBezTo>
                        <a:pt x="961" y="32"/>
                        <a:pt x="947" y="38"/>
                        <a:pt x="934" y="42"/>
                      </a:cubicBezTo>
                      <a:cubicBezTo>
                        <a:pt x="910" y="49"/>
                        <a:pt x="886" y="56"/>
                        <a:pt x="862" y="63"/>
                      </a:cubicBezTo>
                      <a:cubicBezTo>
                        <a:pt x="858" y="64"/>
                        <a:pt x="854" y="65"/>
                        <a:pt x="849" y="66"/>
                      </a:cubicBezTo>
                      <a:cubicBezTo>
                        <a:pt x="832" y="72"/>
                        <a:pt x="815" y="77"/>
                        <a:pt x="797" y="82"/>
                      </a:cubicBezTo>
                      <a:cubicBezTo>
                        <a:pt x="767" y="65"/>
                        <a:pt x="735" y="52"/>
                        <a:pt x="702" y="40"/>
                      </a:cubicBezTo>
                      <a:cubicBezTo>
                        <a:pt x="656" y="24"/>
                        <a:pt x="610" y="11"/>
                        <a:pt x="563" y="0"/>
                      </a:cubicBezTo>
                      <a:cubicBezTo>
                        <a:pt x="554" y="0"/>
                        <a:pt x="545" y="1"/>
                        <a:pt x="536" y="2"/>
                      </a:cubicBezTo>
                      <a:cubicBezTo>
                        <a:pt x="562" y="8"/>
                        <a:pt x="589" y="14"/>
                        <a:pt x="615" y="22"/>
                      </a:cubicBezTo>
                      <a:cubicBezTo>
                        <a:pt x="674" y="38"/>
                        <a:pt x="732" y="57"/>
                        <a:pt x="786" y="85"/>
                      </a:cubicBezTo>
                      <a:cubicBezTo>
                        <a:pt x="723" y="103"/>
                        <a:pt x="660" y="121"/>
                        <a:pt x="597" y="140"/>
                      </a:cubicBezTo>
                      <a:cubicBezTo>
                        <a:pt x="566" y="123"/>
                        <a:pt x="534" y="110"/>
                        <a:pt x="501" y="98"/>
                      </a:cubicBezTo>
                      <a:cubicBezTo>
                        <a:pt x="449" y="80"/>
                        <a:pt x="395" y="65"/>
                        <a:pt x="341" y="53"/>
                      </a:cubicBezTo>
                      <a:cubicBezTo>
                        <a:pt x="336" y="55"/>
                        <a:pt x="331" y="56"/>
                        <a:pt x="327" y="59"/>
                      </a:cubicBezTo>
                      <a:cubicBezTo>
                        <a:pt x="356" y="65"/>
                        <a:pt x="386" y="72"/>
                        <a:pt x="415" y="80"/>
                      </a:cubicBezTo>
                      <a:cubicBezTo>
                        <a:pt x="473" y="96"/>
                        <a:pt x="532" y="115"/>
                        <a:pt x="586" y="143"/>
                      </a:cubicBezTo>
                      <a:cubicBezTo>
                        <a:pt x="522" y="161"/>
                        <a:pt x="459" y="180"/>
                        <a:pt x="396" y="198"/>
                      </a:cubicBezTo>
                      <a:cubicBezTo>
                        <a:pt x="365" y="181"/>
                        <a:pt x="333" y="168"/>
                        <a:pt x="300" y="157"/>
                      </a:cubicBezTo>
                      <a:cubicBezTo>
                        <a:pt x="268" y="145"/>
                        <a:pt x="235" y="135"/>
                        <a:pt x="202" y="126"/>
                      </a:cubicBezTo>
                      <a:cubicBezTo>
                        <a:pt x="198" y="128"/>
                        <a:pt x="195" y="130"/>
                        <a:pt x="193" y="132"/>
                      </a:cubicBezTo>
                      <a:cubicBezTo>
                        <a:pt x="200" y="134"/>
                        <a:pt x="207" y="136"/>
                        <a:pt x="214" y="138"/>
                      </a:cubicBezTo>
                      <a:cubicBezTo>
                        <a:pt x="272" y="154"/>
                        <a:pt x="331" y="173"/>
                        <a:pt x="385" y="201"/>
                      </a:cubicBezTo>
                      <a:cubicBezTo>
                        <a:pt x="355" y="210"/>
                        <a:pt x="325" y="218"/>
                        <a:pt x="296" y="227"/>
                      </a:cubicBezTo>
                      <a:cubicBezTo>
                        <a:pt x="262" y="237"/>
                        <a:pt x="229" y="246"/>
                        <a:pt x="195" y="256"/>
                      </a:cubicBezTo>
                      <a:cubicBezTo>
                        <a:pt x="165" y="240"/>
                        <a:pt x="132" y="226"/>
                        <a:pt x="100" y="215"/>
                      </a:cubicBezTo>
                      <a:cubicBezTo>
                        <a:pt x="97" y="214"/>
                        <a:pt x="95" y="213"/>
                        <a:pt x="93" y="212"/>
                      </a:cubicBezTo>
                      <a:cubicBezTo>
                        <a:pt x="90" y="215"/>
                        <a:pt x="88" y="216"/>
                        <a:pt x="86" y="218"/>
                      </a:cubicBezTo>
                      <a:cubicBezTo>
                        <a:pt x="120" y="230"/>
                        <a:pt x="153" y="243"/>
                        <a:pt x="184" y="259"/>
                      </a:cubicBezTo>
                      <a:cubicBezTo>
                        <a:pt x="140" y="272"/>
                        <a:pt x="95" y="285"/>
                        <a:pt x="50" y="298"/>
                      </a:cubicBezTo>
                      <a:cubicBezTo>
                        <a:pt x="35" y="303"/>
                        <a:pt x="19" y="307"/>
                        <a:pt x="4" y="312"/>
                      </a:cubicBezTo>
                      <a:cubicBezTo>
                        <a:pt x="1" y="315"/>
                        <a:pt x="0" y="317"/>
                        <a:pt x="0" y="317"/>
                      </a:cubicBezTo>
                      <a:cubicBezTo>
                        <a:pt x="0" y="317"/>
                        <a:pt x="2" y="317"/>
                        <a:pt x="6" y="319"/>
                      </a:cubicBezTo>
                      <a:cubicBezTo>
                        <a:pt x="30" y="312"/>
                        <a:pt x="54" y="305"/>
                        <a:pt x="77" y="2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9" name="Google Shape;1769;p8"/>
                <p:cNvSpPr/>
                <p:nvPr/>
              </p:nvSpPr>
              <p:spPr>
                <a:xfrm>
                  <a:off x="8609522" y="900923"/>
                  <a:ext cx="260260" cy="115269"/>
                </a:xfrm>
                <a:custGeom>
                  <a:rect b="b" l="l" r="r" t="t"/>
                  <a:pathLst>
                    <a:path extrusionOk="0" h="353" w="797">
                      <a:moveTo>
                        <a:pt x="84" y="331"/>
                      </a:moveTo>
                      <a:cubicBezTo>
                        <a:pt x="138" y="334"/>
                        <a:pt x="194" y="330"/>
                        <a:pt x="244" y="310"/>
                      </a:cubicBezTo>
                      <a:cubicBezTo>
                        <a:pt x="287" y="309"/>
                        <a:pt x="332" y="305"/>
                        <a:pt x="370" y="288"/>
                      </a:cubicBezTo>
                      <a:cubicBezTo>
                        <a:pt x="391" y="278"/>
                        <a:pt x="408" y="261"/>
                        <a:pt x="431" y="256"/>
                      </a:cubicBezTo>
                      <a:cubicBezTo>
                        <a:pt x="455" y="251"/>
                        <a:pt x="480" y="252"/>
                        <a:pt x="503" y="244"/>
                      </a:cubicBezTo>
                      <a:cubicBezTo>
                        <a:pt x="525" y="236"/>
                        <a:pt x="549" y="231"/>
                        <a:pt x="571" y="222"/>
                      </a:cubicBezTo>
                      <a:cubicBezTo>
                        <a:pt x="593" y="212"/>
                        <a:pt x="606" y="196"/>
                        <a:pt x="620" y="177"/>
                      </a:cubicBezTo>
                      <a:cubicBezTo>
                        <a:pt x="648" y="140"/>
                        <a:pt x="695" y="112"/>
                        <a:pt x="702" y="63"/>
                      </a:cubicBezTo>
                      <a:cubicBezTo>
                        <a:pt x="706" y="38"/>
                        <a:pt x="696" y="17"/>
                        <a:pt x="681" y="0"/>
                      </a:cubicBezTo>
                      <a:cubicBezTo>
                        <a:pt x="756" y="20"/>
                        <a:pt x="797" y="49"/>
                        <a:pt x="797" y="49"/>
                      </a:cubicBezTo>
                      <a:cubicBezTo>
                        <a:pt x="797" y="49"/>
                        <a:pt x="719" y="241"/>
                        <a:pt x="440" y="322"/>
                      </a:cubicBezTo>
                      <a:cubicBezTo>
                        <a:pt x="253" y="376"/>
                        <a:pt x="88" y="348"/>
                        <a:pt x="0" y="323"/>
                      </a:cubicBezTo>
                      <a:cubicBezTo>
                        <a:pt x="28" y="327"/>
                        <a:pt x="56" y="330"/>
                        <a:pt x="84" y="331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70" name="Google Shape;1770;p8"/>
              <p:cNvGrpSpPr/>
              <p:nvPr/>
            </p:nvGrpSpPr>
            <p:grpSpPr>
              <a:xfrm flipH="1">
                <a:off x="-138723" y="-34769"/>
                <a:ext cx="235829" cy="732087"/>
                <a:chOff x="9002036" y="904515"/>
                <a:chExt cx="140743" cy="436911"/>
              </a:xfrm>
            </p:grpSpPr>
            <p:sp>
              <p:nvSpPr>
                <p:cNvPr id="1771" name="Google Shape;1771;p8"/>
                <p:cNvSpPr/>
                <p:nvPr/>
              </p:nvSpPr>
              <p:spPr>
                <a:xfrm>
                  <a:off x="9002036" y="955782"/>
                  <a:ext cx="140743" cy="385644"/>
                </a:xfrm>
                <a:custGeom>
                  <a:rect b="b" l="l" r="r" t="t"/>
                  <a:pathLst>
                    <a:path extrusionOk="0" h="1181" w="431">
                      <a:moveTo>
                        <a:pt x="250" y="1181"/>
                      </a:moveTo>
                      <a:cubicBezTo>
                        <a:pt x="250" y="1181"/>
                        <a:pt x="22" y="942"/>
                        <a:pt x="1" y="561"/>
                      </a:cubicBezTo>
                      <a:cubicBezTo>
                        <a:pt x="-19" y="181"/>
                        <a:pt x="185" y="0"/>
                        <a:pt x="185" y="0"/>
                      </a:cubicBezTo>
                      <a:cubicBezTo>
                        <a:pt x="185" y="0"/>
                        <a:pt x="408" y="157"/>
                        <a:pt x="429" y="538"/>
                      </a:cubicBezTo>
                      <a:cubicBezTo>
                        <a:pt x="450" y="918"/>
                        <a:pt x="250" y="1181"/>
                        <a:pt x="250" y="11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2" name="Google Shape;1772;p8"/>
                <p:cNvSpPr/>
                <p:nvPr/>
              </p:nvSpPr>
              <p:spPr>
                <a:xfrm>
                  <a:off x="9003996" y="904515"/>
                  <a:ext cx="138457" cy="436911"/>
                </a:xfrm>
                <a:custGeom>
                  <a:rect b="b" l="l" r="r" t="t"/>
                  <a:pathLst>
                    <a:path extrusionOk="0" h="1338" w="424">
                      <a:moveTo>
                        <a:pt x="243" y="1234"/>
                      </a:moveTo>
                      <a:cubicBezTo>
                        <a:pt x="241" y="1185"/>
                        <a:pt x="238" y="1135"/>
                        <a:pt x="235" y="1086"/>
                      </a:cubicBezTo>
                      <a:cubicBezTo>
                        <a:pt x="269" y="1117"/>
                        <a:pt x="300" y="1151"/>
                        <a:pt x="329" y="1187"/>
                      </a:cubicBezTo>
                      <a:cubicBezTo>
                        <a:pt x="331" y="1183"/>
                        <a:pt x="333" y="1179"/>
                        <a:pt x="334" y="1175"/>
                      </a:cubicBezTo>
                      <a:cubicBezTo>
                        <a:pt x="303" y="1138"/>
                        <a:pt x="270" y="1103"/>
                        <a:pt x="234" y="1071"/>
                      </a:cubicBezTo>
                      <a:cubicBezTo>
                        <a:pt x="231" y="1009"/>
                        <a:pt x="228" y="946"/>
                        <a:pt x="224" y="884"/>
                      </a:cubicBezTo>
                      <a:cubicBezTo>
                        <a:pt x="223" y="860"/>
                        <a:pt x="221" y="836"/>
                        <a:pt x="220" y="812"/>
                      </a:cubicBezTo>
                      <a:cubicBezTo>
                        <a:pt x="257" y="846"/>
                        <a:pt x="291" y="884"/>
                        <a:pt x="322" y="922"/>
                      </a:cubicBezTo>
                      <a:cubicBezTo>
                        <a:pt x="347" y="951"/>
                        <a:pt x="370" y="981"/>
                        <a:pt x="391" y="1012"/>
                      </a:cubicBezTo>
                      <a:cubicBezTo>
                        <a:pt x="392" y="1007"/>
                        <a:pt x="393" y="1003"/>
                        <a:pt x="394" y="998"/>
                      </a:cubicBezTo>
                      <a:cubicBezTo>
                        <a:pt x="344" y="925"/>
                        <a:pt x="284" y="856"/>
                        <a:pt x="219" y="797"/>
                      </a:cubicBezTo>
                      <a:cubicBezTo>
                        <a:pt x="215" y="711"/>
                        <a:pt x="210" y="624"/>
                        <a:pt x="205" y="538"/>
                      </a:cubicBezTo>
                      <a:cubicBezTo>
                        <a:pt x="242" y="572"/>
                        <a:pt x="276" y="609"/>
                        <a:pt x="307" y="648"/>
                      </a:cubicBezTo>
                      <a:cubicBezTo>
                        <a:pt x="350" y="699"/>
                        <a:pt x="390" y="753"/>
                        <a:pt x="423" y="811"/>
                      </a:cubicBezTo>
                      <a:cubicBezTo>
                        <a:pt x="423" y="805"/>
                        <a:pt x="424" y="799"/>
                        <a:pt x="424" y="793"/>
                      </a:cubicBezTo>
                      <a:cubicBezTo>
                        <a:pt x="423" y="792"/>
                        <a:pt x="422" y="790"/>
                        <a:pt x="422" y="789"/>
                      </a:cubicBezTo>
                      <a:cubicBezTo>
                        <a:pt x="363" y="692"/>
                        <a:pt x="289" y="600"/>
                        <a:pt x="204" y="523"/>
                      </a:cubicBezTo>
                      <a:cubicBezTo>
                        <a:pt x="204" y="508"/>
                        <a:pt x="203" y="494"/>
                        <a:pt x="202" y="479"/>
                      </a:cubicBezTo>
                      <a:cubicBezTo>
                        <a:pt x="198" y="407"/>
                        <a:pt x="194" y="336"/>
                        <a:pt x="190" y="264"/>
                      </a:cubicBezTo>
                      <a:cubicBezTo>
                        <a:pt x="227" y="298"/>
                        <a:pt x="260" y="336"/>
                        <a:pt x="292" y="374"/>
                      </a:cubicBezTo>
                      <a:cubicBezTo>
                        <a:pt x="331" y="420"/>
                        <a:pt x="366" y="468"/>
                        <a:pt x="397" y="519"/>
                      </a:cubicBezTo>
                      <a:cubicBezTo>
                        <a:pt x="394" y="507"/>
                        <a:pt x="391" y="496"/>
                        <a:pt x="388" y="485"/>
                      </a:cubicBezTo>
                      <a:cubicBezTo>
                        <a:pt x="332" y="399"/>
                        <a:pt x="265" y="318"/>
                        <a:pt x="189" y="249"/>
                      </a:cubicBezTo>
                      <a:cubicBezTo>
                        <a:pt x="188" y="220"/>
                        <a:pt x="186" y="190"/>
                        <a:pt x="185" y="161"/>
                      </a:cubicBezTo>
                      <a:cubicBezTo>
                        <a:pt x="184" y="155"/>
                        <a:pt x="184" y="150"/>
                        <a:pt x="184" y="144"/>
                      </a:cubicBezTo>
                      <a:cubicBezTo>
                        <a:pt x="181" y="98"/>
                        <a:pt x="179" y="51"/>
                        <a:pt x="176" y="5"/>
                      </a:cubicBezTo>
                      <a:cubicBezTo>
                        <a:pt x="176" y="-2"/>
                        <a:pt x="165" y="-1"/>
                        <a:pt x="166" y="6"/>
                      </a:cubicBezTo>
                      <a:cubicBezTo>
                        <a:pt x="166" y="6"/>
                        <a:pt x="166" y="7"/>
                        <a:pt x="166" y="8"/>
                      </a:cubicBezTo>
                      <a:cubicBezTo>
                        <a:pt x="164" y="25"/>
                        <a:pt x="168" y="45"/>
                        <a:pt x="169" y="63"/>
                      </a:cubicBezTo>
                      <a:cubicBezTo>
                        <a:pt x="171" y="96"/>
                        <a:pt x="173" y="129"/>
                        <a:pt x="174" y="162"/>
                      </a:cubicBezTo>
                      <a:cubicBezTo>
                        <a:pt x="175" y="167"/>
                        <a:pt x="175" y="173"/>
                        <a:pt x="175" y="178"/>
                      </a:cubicBezTo>
                      <a:cubicBezTo>
                        <a:pt x="177" y="202"/>
                        <a:pt x="178" y="226"/>
                        <a:pt x="179" y="250"/>
                      </a:cubicBezTo>
                      <a:cubicBezTo>
                        <a:pt x="149" y="284"/>
                        <a:pt x="122" y="321"/>
                        <a:pt x="98" y="360"/>
                      </a:cubicBezTo>
                      <a:cubicBezTo>
                        <a:pt x="64" y="413"/>
                        <a:pt x="33" y="468"/>
                        <a:pt x="5" y="525"/>
                      </a:cubicBezTo>
                      <a:cubicBezTo>
                        <a:pt x="3" y="536"/>
                        <a:pt x="1" y="548"/>
                        <a:pt x="0" y="560"/>
                      </a:cubicBezTo>
                      <a:cubicBezTo>
                        <a:pt x="15" y="528"/>
                        <a:pt x="31" y="496"/>
                        <a:pt x="48" y="465"/>
                      </a:cubicBezTo>
                      <a:cubicBezTo>
                        <a:pt x="86" y="395"/>
                        <a:pt x="128" y="325"/>
                        <a:pt x="180" y="265"/>
                      </a:cubicBezTo>
                      <a:cubicBezTo>
                        <a:pt x="185" y="351"/>
                        <a:pt x="189" y="437"/>
                        <a:pt x="194" y="523"/>
                      </a:cubicBezTo>
                      <a:cubicBezTo>
                        <a:pt x="164" y="558"/>
                        <a:pt x="137" y="595"/>
                        <a:pt x="113" y="633"/>
                      </a:cubicBezTo>
                      <a:cubicBezTo>
                        <a:pt x="74" y="695"/>
                        <a:pt x="39" y="759"/>
                        <a:pt x="7" y="825"/>
                      </a:cubicBezTo>
                      <a:cubicBezTo>
                        <a:pt x="8" y="831"/>
                        <a:pt x="9" y="838"/>
                        <a:pt x="11" y="844"/>
                      </a:cubicBezTo>
                      <a:cubicBezTo>
                        <a:pt x="27" y="808"/>
                        <a:pt x="45" y="773"/>
                        <a:pt x="63" y="738"/>
                      </a:cubicBezTo>
                      <a:cubicBezTo>
                        <a:pt x="101" y="668"/>
                        <a:pt x="143" y="599"/>
                        <a:pt x="195" y="538"/>
                      </a:cubicBezTo>
                      <a:cubicBezTo>
                        <a:pt x="200" y="625"/>
                        <a:pt x="204" y="711"/>
                        <a:pt x="209" y="797"/>
                      </a:cubicBezTo>
                      <a:cubicBezTo>
                        <a:pt x="179" y="831"/>
                        <a:pt x="152" y="869"/>
                        <a:pt x="128" y="907"/>
                      </a:cubicBezTo>
                      <a:cubicBezTo>
                        <a:pt x="104" y="945"/>
                        <a:pt x="81" y="984"/>
                        <a:pt x="60" y="1024"/>
                      </a:cubicBezTo>
                      <a:cubicBezTo>
                        <a:pt x="62" y="1029"/>
                        <a:pt x="63" y="1034"/>
                        <a:pt x="65" y="1038"/>
                      </a:cubicBezTo>
                      <a:cubicBezTo>
                        <a:pt x="69" y="1029"/>
                        <a:pt x="74" y="1021"/>
                        <a:pt x="78" y="1013"/>
                      </a:cubicBezTo>
                      <a:cubicBezTo>
                        <a:pt x="116" y="942"/>
                        <a:pt x="158" y="873"/>
                        <a:pt x="210" y="812"/>
                      </a:cubicBezTo>
                      <a:cubicBezTo>
                        <a:pt x="212" y="853"/>
                        <a:pt x="215" y="893"/>
                        <a:pt x="216" y="934"/>
                      </a:cubicBezTo>
                      <a:cubicBezTo>
                        <a:pt x="219" y="980"/>
                        <a:pt x="222" y="1025"/>
                        <a:pt x="224" y="1071"/>
                      </a:cubicBezTo>
                      <a:cubicBezTo>
                        <a:pt x="194" y="1105"/>
                        <a:pt x="167" y="1143"/>
                        <a:pt x="143" y="1181"/>
                      </a:cubicBezTo>
                      <a:cubicBezTo>
                        <a:pt x="141" y="1184"/>
                        <a:pt x="139" y="1186"/>
                        <a:pt x="138" y="1189"/>
                      </a:cubicBezTo>
                      <a:cubicBezTo>
                        <a:pt x="140" y="1193"/>
                        <a:pt x="142" y="1196"/>
                        <a:pt x="144" y="1199"/>
                      </a:cubicBezTo>
                      <a:cubicBezTo>
                        <a:pt x="168" y="1159"/>
                        <a:pt x="195" y="1121"/>
                        <a:pt x="225" y="1086"/>
                      </a:cubicBezTo>
                      <a:cubicBezTo>
                        <a:pt x="228" y="1147"/>
                        <a:pt x="232" y="1208"/>
                        <a:pt x="235" y="1269"/>
                      </a:cubicBezTo>
                      <a:cubicBezTo>
                        <a:pt x="236" y="1290"/>
                        <a:pt x="237" y="1311"/>
                        <a:pt x="238" y="1332"/>
                      </a:cubicBezTo>
                      <a:cubicBezTo>
                        <a:pt x="242" y="1336"/>
                        <a:pt x="244" y="1338"/>
                        <a:pt x="244" y="1338"/>
                      </a:cubicBezTo>
                      <a:cubicBezTo>
                        <a:pt x="244" y="1338"/>
                        <a:pt x="245" y="1336"/>
                        <a:pt x="249" y="1332"/>
                      </a:cubicBezTo>
                      <a:cubicBezTo>
                        <a:pt x="247" y="1299"/>
                        <a:pt x="245" y="1267"/>
                        <a:pt x="243" y="12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3" name="Google Shape;1773;p8"/>
                <p:cNvSpPr/>
                <p:nvPr/>
              </p:nvSpPr>
              <p:spPr>
                <a:xfrm>
                  <a:off x="9030773" y="955782"/>
                  <a:ext cx="112007" cy="359194"/>
                </a:xfrm>
                <a:custGeom>
                  <a:rect b="b" l="l" r="r" t="t"/>
                  <a:pathLst>
                    <a:path extrusionOk="0" h="1100" w="343">
                      <a:moveTo>
                        <a:pt x="248" y="995"/>
                      </a:moveTo>
                      <a:cubicBezTo>
                        <a:pt x="266" y="927"/>
                        <a:pt x="278" y="855"/>
                        <a:pt x="268" y="785"/>
                      </a:cubicBezTo>
                      <a:cubicBezTo>
                        <a:pt x="279" y="729"/>
                        <a:pt x="287" y="671"/>
                        <a:pt x="276" y="617"/>
                      </a:cubicBezTo>
                      <a:cubicBezTo>
                        <a:pt x="270" y="587"/>
                        <a:pt x="254" y="560"/>
                        <a:pt x="254" y="529"/>
                      </a:cubicBezTo>
                      <a:cubicBezTo>
                        <a:pt x="254" y="497"/>
                        <a:pt x="263" y="466"/>
                        <a:pt x="260" y="434"/>
                      </a:cubicBezTo>
                      <a:cubicBezTo>
                        <a:pt x="256" y="403"/>
                        <a:pt x="258" y="371"/>
                        <a:pt x="251" y="340"/>
                      </a:cubicBezTo>
                      <a:cubicBezTo>
                        <a:pt x="245" y="310"/>
                        <a:pt x="229" y="288"/>
                        <a:pt x="209" y="264"/>
                      </a:cubicBezTo>
                      <a:cubicBezTo>
                        <a:pt x="169" y="218"/>
                        <a:pt x="148" y="150"/>
                        <a:pt x="87" y="125"/>
                      </a:cubicBezTo>
                      <a:cubicBezTo>
                        <a:pt x="57" y="113"/>
                        <a:pt x="27" y="119"/>
                        <a:pt x="0" y="134"/>
                      </a:cubicBezTo>
                      <a:cubicBezTo>
                        <a:pt x="48" y="44"/>
                        <a:pt x="97" y="0"/>
                        <a:pt x="97" y="0"/>
                      </a:cubicBezTo>
                      <a:cubicBezTo>
                        <a:pt x="97" y="0"/>
                        <a:pt x="320" y="157"/>
                        <a:pt x="341" y="538"/>
                      </a:cubicBezTo>
                      <a:cubicBezTo>
                        <a:pt x="355" y="793"/>
                        <a:pt x="270" y="994"/>
                        <a:pt x="212" y="1100"/>
                      </a:cubicBezTo>
                      <a:cubicBezTo>
                        <a:pt x="225" y="1066"/>
                        <a:pt x="238" y="1031"/>
                        <a:pt x="248" y="995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9"/>
          <p:cNvSpPr/>
          <p:nvPr/>
        </p:nvSpPr>
        <p:spPr>
          <a:xfrm>
            <a:off x="0" y="150"/>
            <a:ext cx="9144000" cy="5143500"/>
          </a:xfrm>
          <a:prstGeom prst="ellipse">
            <a:avLst/>
          </a:prstGeom>
          <a:solidFill>
            <a:srgbClr val="EDBB60">
              <a:alpha val="15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776" name="Google Shape;1776;p9"/>
          <p:cNvGrpSpPr/>
          <p:nvPr/>
        </p:nvGrpSpPr>
        <p:grpSpPr>
          <a:xfrm>
            <a:off x="1886053" y="-248077"/>
            <a:ext cx="4854463" cy="5639655"/>
            <a:chOff x="1886053" y="-248077"/>
            <a:chExt cx="4854463" cy="5639655"/>
          </a:xfrm>
        </p:grpSpPr>
        <p:grpSp>
          <p:nvGrpSpPr>
            <p:cNvPr id="1777" name="Google Shape;1777;p9"/>
            <p:cNvGrpSpPr/>
            <p:nvPr/>
          </p:nvGrpSpPr>
          <p:grpSpPr>
            <a:xfrm>
              <a:off x="3495396" y="-248077"/>
              <a:ext cx="1986141" cy="819438"/>
              <a:chOff x="3819669" y="797737"/>
              <a:chExt cx="1408411" cy="580914"/>
            </a:xfrm>
          </p:grpSpPr>
          <p:sp>
            <p:nvSpPr>
              <p:cNvPr id="1778" name="Google Shape;1778;p9"/>
              <p:cNvSpPr/>
              <p:nvPr/>
            </p:nvSpPr>
            <p:spPr>
              <a:xfrm>
                <a:off x="3819669" y="969170"/>
                <a:ext cx="305977" cy="181230"/>
              </a:xfrm>
              <a:custGeom>
                <a:rect b="b" l="l" r="r" t="t"/>
                <a:pathLst>
                  <a:path extrusionOk="0" h="555" w="937">
                    <a:moveTo>
                      <a:pt x="937" y="215"/>
                    </a:moveTo>
                    <a:cubicBezTo>
                      <a:pt x="937" y="215"/>
                      <a:pt x="668" y="621"/>
                      <a:pt x="389" y="546"/>
                    </a:cubicBezTo>
                    <a:cubicBezTo>
                      <a:pt x="109" y="471"/>
                      <a:pt x="-68" y="325"/>
                      <a:pt x="25" y="236"/>
                    </a:cubicBezTo>
                    <a:cubicBezTo>
                      <a:pt x="119" y="148"/>
                      <a:pt x="545" y="-236"/>
                      <a:pt x="937" y="2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9"/>
              <p:cNvSpPr/>
              <p:nvPr/>
            </p:nvSpPr>
            <p:spPr>
              <a:xfrm>
                <a:off x="3903266" y="988109"/>
                <a:ext cx="222054" cy="131269"/>
              </a:xfrm>
              <a:custGeom>
                <a:rect b="b" l="l" r="r" t="t"/>
                <a:pathLst>
                  <a:path extrusionOk="0" h="402" w="680">
                    <a:moveTo>
                      <a:pt x="680" y="156"/>
                    </a:moveTo>
                    <a:cubicBezTo>
                      <a:pt x="680" y="156"/>
                      <a:pt x="485" y="450"/>
                      <a:pt x="283" y="396"/>
                    </a:cubicBezTo>
                    <a:cubicBezTo>
                      <a:pt x="80" y="342"/>
                      <a:pt x="-49" y="236"/>
                      <a:pt x="19" y="172"/>
                    </a:cubicBezTo>
                    <a:cubicBezTo>
                      <a:pt x="87" y="108"/>
                      <a:pt x="396" y="-171"/>
                      <a:pt x="680" y="156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9"/>
              <p:cNvSpPr/>
              <p:nvPr/>
            </p:nvSpPr>
            <p:spPr>
              <a:xfrm>
                <a:off x="3968903" y="1024682"/>
                <a:ext cx="1259177" cy="319030"/>
              </a:xfrm>
              <a:custGeom>
                <a:rect b="b" l="l" r="r" t="t"/>
                <a:pathLst>
                  <a:path extrusionOk="0" h="977" w="3856">
                    <a:moveTo>
                      <a:pt x="3848" y="977"/>
                    </a:moveTo>
                    <a:cubicBezTo>
                      <a:pt x="3846" y="977"/>
                      <a:pt x="3843" y="976"/>
                      <a:pt x="3842" y="974"/>
                    </a:cubicBezTo>
                    <a:cubicBezTo>
                      <a:pt x="3324" y="264"/>
                      <a:pt x="2310" y="66"/>
                      <a:pt x="1552" y="26"/>
                    </a:cubicBezTo>
                    <a:cubicBezTo>
                      <a:pt x="728" y="-18"/>
                      <a:pt x="18" y="108"/>
                      <a:pt x="11" y="109"/>
                    </a:cubicBezTo>
                    <a:cubicBezTo>
                      <a:pt x="6" y="110"/>
                      <a:pt x="2" y="107"/>
                      <a:pt x="1" y="103"/>
                    </a:cubicBezTo>
                    <a:cubicBezTo>
                      <a:pt x="0" y="99"/>
                      <a:pt x="3" y="94"/>
                      <a:pt x="8" y="94"/>
                    </a:cubicBezTo>
                    <a:cubicBezTo>
                      <a:pt x="15" y="92"/>
                      <a:pt x="726" y="-34"/>
                      <a:pt x="1552" y="10"/>
                    </a:cubicBezTo>
                    <a:cubicBezTo>
                      <a:pt x="2036" y="36"/>
                      <a:pt x="2465" y="114"/>
                      <a:pt x="2826" y="244"/>
                    </a:cubicBezTo>
                    <a:cubicBezTo>
                      <a:pt x="3278" y="406"/>
                      <a:pt x="3624" y="648"/>
                      <a:pt x="3855" y="964"/>
                    </a:cubicBezTo>
                    <a:cubicBezTo>
                      <a:pt x="3857" y="968"/>
                      <a:pt x="3856" y="973"/>
                      <a:pt x="3853" y="976"/>
                    </a:cubicBezTo>
                    <a:cubicBezTo>
                      <a:pt x="3851" y="977"/>
                      <a:pt x="3850" y="977"/>
                      <a:pt x="3848" y="9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9"/>
              <p:cNvSpPr/>
              <p:nvPr/>
            </p:nvSpPr>
            <p:spPr>
              <a:xfrm>
                <a:off x="4141975" y="1028274"/>
                <a:ext cx="248505" cy="203434"/>
              </a:xfrm>
              <a:custGeom>
                <a:rect b="b" l="l" r="r" t="t"/>
                <a:pathLst>
                  <a:path extrusionOk="0" h="623" w="761">
                    <a:moveTo>
                      <a:pt x="761" y="0"/>
                    </a:moveTo>
                    <a:cubicBezTo>
                      <a:pt x="761" y="0"/>
                      <a:pt x="599" y="724"/>
                      <a:pt x="172" y="611"/>
                    </a:cubicBezTo>
                    <a:cubicBezTo>
                      <a:pt x="-254" y="498"/>
                      <a:pt x="178" y="112"/>
                      <a:pt x="7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82" name="Google Shape;1782;p9"/>
              <p:cNvSpPr/>
              <p:nvPr/>
            </p:nvSpPr>
            <p:spPr>
              <a:xfrm>
                <a:off x="4240920" y="1028274"/>
                <a:ext cx="149560" cy="122452"/>
              </a:xfrm>
              <a:custGeom>
                <a:rect b="b" l="l" r="r" t="t"/>
                <a:pathLst>
                  <a:path extrusionOk="0" h="375" w="458">
                    <a:moveTo>
                      <a:pt x="458" y="0"/>
                    </a:moveTo>
                    <a:cubicBezTo>
                      <a:pt x="458" y="0"/>
                      <a:pt x="360" y="436"/>
                      <a:pt x="103" y="368"/>
                    </a:cubicBezTo>
                    <a:cubicBezTo>
                      <a:pt x="-153" y="300"/>
                      <a:pt x="107" y="67"/>
                      <a:pt x="458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83" name="Google Shape;1783;p9"/>
              <p:cNvSpPr/>
              <p:nvPr/>
            </p:nvSpPr>
            <p:spPr>
              <a:xfrm>
                <a:off x="4294148" y="1025988"/>
                <a:ext cx="98945" cy="90452"/>
              </a:xfrm>
              <a:custGeom>
                <a:rect b="b" l="l" r="r" t="t"/>
                <a:pathLst>
                  <a:path extrusionOk="0" h="277" w="303">
                    <a:moveTo>
                      <a:pt x="9" y="277"/>
                    </a:moveTo>
                    <a:cubicBezTo>
                      <a:pt x="7" y="277"/>
                      <a:pt x="5" y="277"/>
                      <a:pt x="3" y="275"/>
                    </a:cubicBezTo>
                    <a:cubicBezTo>
                      <a:pt x="0" y="272"/>
                      <a:pt x="0" y="267"/>
                      <a:pt x="3" y="264"/>
                    </a:cubicBezTo>
                    <a:cubicBezTo>
                      <a:pt x="11" y="255"/>
                      <a:pt x="196" y="52"/>
                      <a:pt x="292" y="1"/>
                    </a:cubicBezTo>
                    <a:cubicBezTo>
                      <a:pt x="296" y="-1"/>
                      <a:pt x="301" y="0"/>
                      <a:pt x="303" y="4"/>
                    </a:cubicBezTo>
                    <a:cubicBezTo>
                      <a:pt x="305" y="8"/>
                      <a:pt x="303" y="13"/>
                      <a:pt x="299" y="15"/>
                    </a:cubicBezTo>
                    <a:cubicBezTo>
                      <a:pt x="206" y="65"/>
                      <a:pt x="17" y="272"/>
                      <a:pt x="15" y="275"/>
                    </a:cubicBezTo>
                    <a:cubicBezTo>
                      <a:pt x="13" y="276"/>
                      <a:pt x="11" y="277"/>
                      <a:pt x="9" y="2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9"/>
              <p:cNvSpPr/>
              <p:nvPr/>
            </p:nvSpPr>
            <p:spPr>
              <a:xfrm>
                <a:off x="4141975" y="798390"/>
                <a:ext cx="228912" cy="229231"/>
              </a:xfrm>
              <a:custGeom>
                <a:rect b="b" l="l" r="r" t="t"/>
                <a:pathLst>
                  <a:path extrusionOk="0" h="702" w="701">
                    <a:moveTo>
                      <a:pt x="701" y="702"/>
                    </a:moveTo>
                    <a:cubicBezTo>
                      <a:pt x="701" y="702"/>
                      <a:pt x="-138" y="357"/>
                      <a:pt x="20" y="102"/>
                    </a:cubicBezTo>
                    <a:cubicBezTo>
                      <a:pt x="178" y="-153"/>
                      <a:pt x="630" y="81"/>
                      <a:pt x="701" y="70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85" name="Google Shape;1785;p9"/>
              <p:cNvSpPr/>
              <p:nvPr/>
            </p:nvSpPr>
            <p:spPr>
              <a:xfrm>
                <a:off x="4203693" y="860106"/>
                <a:ext cx="167194" cy="167515"/>
              </a:xfrm>
              <a:custGeom>
                <a:rect b="b" l="l" r="r" t="t"/>
                <a:pathLst>
                  <a:path extrusionOk="0" h="513" w="512">
                    <a:moveTo>
                      <a:pt x="512" y="513"/>
                    </a:moveTo>
                    <a:cubicBezTo>
                      <a:pt x="512" y="513"/>
                      <a:pt x="-101" y="261"/>
                      <a:pt x="15" y="75"/>
                    </a:cubicBezTo>
                    <a:cubicBezTo>
                      <a:pt x="130" y="-112"/>
                      <a:pt x="460" y="59"/>
                      <a:pt x="512" y="513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9"/>
              <p:cNvSpPr/>
              <p:nvPr/>
            </p:nvSpPr>
            <p:spPr>
              <a:xfrm>
                <a:off x="4267371" y="915291"/>
                <a:ext cx="104823" cy="113962"/>
              </a:xfrm>
              <a:custGeom>
                <a:rect b="b" l="l" r="r" t="t"/>
                <a:pathLst>
                  <a:path extrusionOk="0" h="349" w="321">
                    <a:moveTo>
                      <a:pt x="314" y="349"/>
                    </a:moveTo>
                    <a:cubicBezTo>
                      <a:pt x="311" y="349"/>
                      <a:pt x="309" y="348"/>
                      <a:pt x="307" y="346"/>
                    </a:cubicBezTo>
                    <a:cubicBezTo>
                      <a:pt x="213" y="230"/>
                      <a:pt x="6" y="15"/>
                      <a:pt x="3" y="13"/>
                    </a:cubicBezTo>
                    <a:cubicBezTo>
                      <a:pt x="0" y="10"/>
                      <a:pt x="0" y="5"/>
                      <a:pt x="4" y="2"/>
                    </a:cubicBezTo>
                    <a:cubicBezTo>
                      <a:pt x="7" y="-1"/>
                      <a:pt x="12" y="-1"/>
                      <a:pt x="15" y="2"/>
                    </a:cubicBezTo>
                    <a:cubicBezTo>
                      <a:pt x="17" y="4"/>
                      <a:pt x="225" y="219"/>
                      <a:pt x="320" y="336"/>
                    </a:cubicBezTo>
                    <a:cubicBezTo>
                      <a:pt x="323" y="339"/>
                      <a:pt x="322" y="344"/>
                      <a:pt x="319" y="347"/>
                    </a:cubicBezTo>
                    <a:cubicBezTo>
                      <a:pt x="317" y="348"/>
                      <a:pt x="315" y="349"/>
                      <a:pt x="314" y="3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9"/>
              <p:cNvSpPr/>
              <p:nvPr/>
            </p:nvSpPr>
            <p:spPr>
              <a:xfrm>
                <a:off x="4454158" y="1056683"/>
                <a:ext cx="222054" cy="188087"/>
              </a:xfrm>
              <a:custGeom>
                <a:rect b="b" l="l" r="r" t="t"/>
                <a:pathLst>
                  <a:path extrusionOk="0" h="576" w="680">
                    <a:moveTo>
                      <a:pt x="680" y="0"/>
                    </a:moveTo>
                    <a:cubicBezTo>
                      <a:pt x="680" y="0"/>
                      <a:pt x="472" y="613"/>
                      <a:pt x="174" y="574"/>
                    </a:cubicBezTo>
                    <a:cubicBezTo>
                      <a:pt x="-124" y="535"/>
                      <a:pt x="-90" y="56"/>
                      <a:pt x="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88" name="Google Shape;1788;p9"/>
              <p:cNvSpPr/>
              <p:nvPr/>
            </p:nvSpPr>
            <p:spPr>
              <a:xfrm>
                <a:off x="4531224" y="1056683"/>
                <a:ext cx="144988" cy="122779"/>
              </a:xfrm>
              <a:custGeom>
                <a:rect b="b" l="l" r="r" t="t"/>
                <a:pathLst>
                  <a:path extrusionOk="0" h="376" w="444">
                    <a:moveTo>
                      <a:pt x="444" y="0"/>
                    </a:moveTo>
                    <a:cubicBezTo>
                      <a:pt x="444" y="0"/>
                      <a:pt x="308" y="401"/>
                      <a:pt x="114" y="375"/>
                    </a:cubicBezTo>
                    <a:cubicBezTo>
                      <a:pt x="-81" y="349"/>
                      <a:pt x="-59" y="37"/>
                      <a:pt x="444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89" name="Google Shape;1789;p9"/>
              <p:cNvSpPr/>
              <p:nvPr/>
            </p:nvSpPr>
            <p:spPr>
              <a:xfrm>
                <a:off x="4581187" y="1050805"/>
                <a:ext cx="101557" cy="78043"/>
              </a:xfrm>
              <a:custGeom>
                <a:rect b="b" l="l" r="r" t="t"/>
                <a:pathLst>
                  <a:path extrusionOk="0" h="239" w="311">
                    <a:moveTo>
                      <a:pt x="8" y="239"/>
                    </a:moveTo>
                    <a:cubicBezTo>
                      <a:pt x="5" y="239"/>
                      <a:pt x="3" y="238"/>
                      <a:pt x="1" y="236"/>
                    </a:cubicBezTo>
                    <a:cubicBezTo>
                      <a:pt x="-1" y="233"/>
                      <a:pt x="-1" y="228"/>
                      <a:pt x="3" y="225"/>
                    </a:cubicBezTo>
                    <a:lnTo>
                      <a:pt x="298" y="2"/>
                    </a:lnTo>
                    <a:cubicBezTo>
                      <a:pt x="301" y="0"/>
                      <a:pt x="306" y="0"/>
                      <a:pt x="309" y="4"/>
                    </a:cubicBezTo>
                    <a:cubicBezTo>
                      <a:pt x="312" y="7"/>
                      <a:pt x="311" y="12"/>
                      <a:pt x="307" y="15"/>
                    </a:cubicBezTo>
                    <a:lnTo>
                      <a:pt x="13" y="238"/>
                    </a:lnTo>
                    <a:cubicBezTo>
                      <a:pt x="11" y="239"/>
                      <a:pt x="10" y="239"/>
                      <a:pt x="8" y="2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7225" lIns="81625" spcFirstLastPara="1" rIns="81625" wrap="square" tIns="37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9"/>
              <p:cNvSpPr/>
              <p:nvPr/>
            </p:nvSpPr>
            <p:spPr>
              <a:xfrm>
                <a:off x="4459383" y="797737"/>
                <a:ext cx="203114" cy="248170"/>
              </a:xfrm>
              <a:custGeom>
                <a:rect b="b" l="l" r="r" t="t"/>
                <a:pathLst>
                  <a:path extrusionOk="0" h="760" w="622">
                    <a:moveTo>
                      <a:pt x="609" y="760"/>
                    </a:moveTo>
                    <a:cubicBezTo>
                      <a:pt x="609" y="760"/>
                      <a:pt x="-196" y="452"/>
                      <a:pt x="45" y="90"/>
                    </a:cubicBezTo>
                    <a:cubicBezTo>
                      <a:pt x="286" y="-273"/>
                      <a:pt x="698" y="574"/>
                      <a:pt x="609" y="7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91" name="Google Shape;1791;p9"/>
              <p:cNvSpPr/>
              <p:nvPr/>
            </p:nvSpPr>
            <p:spPr>
              <a:xfrm>
                <a:off x="4540694" y="890474"/>
                <a:ext cx="120824" cy="157066"/>
              </a:xfrm>
              <a:custGeom>
                <a:rect b="b" l="l" r="r" t="t"/>
                <a:pathLst>
                  <a:path extrusionOk="0" h="481" w="370">
                    <a:moveTo>
                      <a:pt x="364" y="481"/>
                    </a:moveTo>
                    <a:cubicBezTo>
                      <a:pt x="364" y="481"/>
                      <a:pt x="-119" y="282"/>
                      <a:pt x="29" y="60"/>
                    </a:cubicBezTo>
                    <a:cubicBezTo>
                      <a:pt x="176" y="-163"/>
                      <a:pt x="408" y="300"/>
                      <a:pt x="364" y="481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92" name="Google Shape;1792;p9"/>
              <p:cNvSpPr/>
              <p:nvPr/>
            </p:nvSpPr>
            <p:spPr>
              <a:xfrm>
                <a:off x="4574655" y="949904"/>
                <a:ext cx="91107" cy="101880"/>
              </a:xfrm>
              <a:custGeom>
                <a:rect b="b" l="l" r="r" t="t"/>
                <a:pathLst>
                  <a:path extrusionOk="0" h="312" w="279">
                    <a:moveTo>
                      <a:pt x="271" y="312"/>
                    </a:moveTo>
                    <a:cubicBezTo>
                      <a:pt x="269" y="312"/>
                      <a:pt x="267" y="312"/>
                      <a:pt x="266" y="311"/>
                    </a:cubicBezTo>
                    <a:cubicBezTo>
                      <a:pt x="165" y="242"/>
                      <a:pt x="9" y="22"/>
                      <a:pt x="2" y="13"/>
                    </a:cubicBezTo>
                    <a:cubicBezTo>
                      <a:pt x="-1" y="9"/>
                      <a:pt x="-1" y="4"/>
                      <a:pt x="4" y="2"/>
                    </a:cubicBezTo>
                    <a:cubicBezTo>
                      <a:pt x="8" y="-1"/>
                      <a:pt x="13" y="0"/>
                      <a:pt x="15" y="3"/>
                    </a:cubicBezTo>
                    <a:cubicBezTo>
                      <a:pt x="16" y="6"/>
                      <a:pt x="176" y="231"/>
                      <a:pt x="275" y="297"/>
                    </a:cubicBezTo>
                    <a:cubicBezTo>
                      <a:pt x="279" y="300"/>
                      <a:pt x="280" y="305"/>
                      <a:pt x="277" y="309"/>
                    </a:cubicBezTo>
                    <a:cubicBezTo>
                      <a:pt x="276" y="311"/>
                      <a:pt x="273" y="312"/>
                      <a:pt x="271" y="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9"/>
              <p:cNvSpPr/>
              <p:nvPr/>
            </p:nvSpPr>
            <p:spPr>
              <a:xfrm>
                <a:off x="4683397" y="1110562"/>
                <a:ext cx="251770" cy="180903"/>
              </a:xfrm>
              <a:custGeom>
                <a:rect b="b" l="l" r="r" t="t"/>
                <a:pathLst>
                  <a:path extrusionOk="0" h="554" w="771">
                    <a:moveTo>
                      <a:pt x="771" y="49"/>
                    </a:moveTo>
                    <a:cubicBezTo>
                      <a:pt x="771" y="49"/>
                      <a:pt x="370" y="756"/>
                      <a:pt x="78" y="498"/>
                    </a:cubicBezTo>
                    <a:cubicBezTo>
                      <a:pt x="-214" y="239"/>
                      <a:pt x="377" y="-133"/>
                      <a:pt x="771" y="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94" name="Google Shape;1794;p9"/>
              <p:cNvSpPr/>
              <p:nvPr/>
            </p:nvSpPr>
            <p:spPr>
              <a:xfrm>
                <a:off x="4768300" y="1117746"/>
                <a:ext cx="166214" cy="119187"/>
              </a:xfrm>
              <a:custGeom>
                <a:rect b="b" l="l" r="r" t="t"/>
                <a:pathLst>
                  <a:path extrusionOk="0" h="365" w="509">
                    <a:moveTo>
                      <a:pt x="509" y="32"/>
                    </a:moveTo>
                    <a:cubicBezTo>
                      <a:pt x="509" y="32"/>
                      <a:pt x="244" y="499"/>
                      <a:pt x="51" y="328"/>
                    </a:cubicBezTo>
                    <a:cubicBezTo>
                      <a:pt x="-142" y="158"/>
                      <a:pt x="248" y="-88"/>
                      <a:pt x="509" y="32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95" name="Google Shape;1795;p9"/>
              <p:cNvSpPr/>
              <p:nvPr/>
            </p:nvSpPr>
            <p:spPr>
              <a:xfrm>
                <a:off x="4807813" y="1122644"/>
                <a:ext cx="130293" cy="60083"/>
              </a:xfrm>
              <a:custGeom>
                <a:rect b="b" l="l" r="r" t="t"/>
                <a:pathLst>
                  <a:path extrusionOk="0" h="184" w="399">
                    <a:moveTo>
                      <a:pt x="8" y="184"/>
                    </a:moveTo>
                    <a:cubicBezTo>
                      <a:pt x="5" y="184"/>
                      <a:pt x="2" y="182"/>
                      <a:pt x="1" y="180"/>
                    </a:cubicBezTo>
                    <a:cubicBezTo>
                      <a:pt x="-2" y="176"/>
                      <a:pt x="0" y="171"/>
                      <a:pt x="4" y="169"/>
                    </a:cubicBezTo>
                    <a:cubicBezTo>
                      <a:pt x="16" y="162"/>
                      <a:pt x="302" y="2"/>
                      <a:pt x="390" y="0"/>
                    </a:cubicBezTo>
                    <a:cubicBezTo>
                      <a:pt x="395" y="0"/>
                      <a:pt x="398" y="3"/>
                      <a:pt x="399" y="8"/>
                    </a:cubicBezTo>
                    <a:cubicBezTo>
                      <a:pt x="399" y="12"/>
                      <a:pt x="395" y="16"/>
                      <a:pt x="391" y="16"/>
                    </a:cubicBezTo>
                    <a:cubicBezTo>
                      <a:pt x="306" y="17"/>
                      <a:pt x="14" y="181"/>
                      <a:pt x="11" y="183"/>
                    </a:cubicBezTo>
                    <a:cubicBezTo>
                      <a:pt x="10" y="184"/>
                      <a:pt x="9" y="184"/>
                      <a:pt x="8" y="1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9250" lIns="81625" spcFirstLastPara="1" rIns="81625" wrap="square" tIns="19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9"/>
              <p:cNvSpPr/>
              <p:nvPr/>
            </p:nvSpPr>
            <p:spPr>
              <a:xfrm>
                <a:off x="4819895" y="887209"/>
                <a:ext cx="126048" cy="231843"/>
              </a:xfrm>
              <a:custGeom>
                <a:rect b="b" l="l" r="r" t="t"/>
                <a:pathLst>
                  <a:path extrusionOk="0" h="710" w="386">
                    <a:moveTo>
                      <a:pt x="332" y="710"/>
                    </a:moveTo>
                    <a:cubicBezTo>
                      <a:pt x="332" y="710"/>
                      <a:pt x="485" y="286"/>
                      <a:pt x="272" y="59"/>
                    </a:cubicBezTo>
                    <a:cubicBezTo>
                      <a:pt x="59" y="-167"/>
                      <a:pt x="-245" y="303"/>
                      <a:pt x="332" y="7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97" name="Google Shape;1797;p9"/>
              <p:cNvSpPr/>
              <p:nvPr/>
            </p:nvSpPr>
            <p:spPr>
              <a:xfrm>
                <a:off x="4849938" y="951210"/>
                <a:ext cx="91434" cy="167842"/>
              </a:xfrm>
              <a:custGeom>
                <a:rect b="b" l="l" r="r" t="t"/>
                <a:pathLst>
                  <a:path extrusionOk="0" h="514" w="280">
                    <a:moveTo>
                      <a:pt x="241" y="514"/>
                    </a:moveTo>
                    <a:cubicBezTo>
                      <a:pt x="241" y="514"/>
                      <a:pt x="352" y="207"/>
                      <a:pt x="198" y="43"/>
                    </a:cubicBezTo>
                    <a:cubicBezTo>
                      <a:pt x="43" y="-121"/>
                      <a:pt x="-177" y="219"/>
                      <a:pt x="241" y="51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798" name="Google Shape;1798;p9"/>
              <p:cNvSpPr/>
              <p:nvPr/>
            </p:nvSpPr>
            <p:spPr>
              <a:xfrm>
                <a:off x="4886838" y="997905"/>
                <a:ext cx="46044" cy="125391"/>
              </a:xfrm>
              <a:custGeom>
                <a:rect b="b" l="l" r="r" t="t"/>
                <a:pathLst>
                  <a:path extrusionOk="0" h="384" w="141">
                    <a:moveTo>
                      <a:pt x="133" y="384"/>
                    </a:moveTo>
                    <a:cubicBezTo>
                      <a:pt x="130" y="384"/>
                      <a:pt x="128" y="382"/>
                      <a:pt x="126" y="380"/>
                    </a:cubicBezTo>
                    <a:cubicBezTo>
                      <a:pt x="50" y="241"/>
                      <a:pt x="0" y="12"/>
                      <a:pt x="0" y="9"/>
                    </a:cubicBezTo>
                    <a:cubicBezTo>
                      <a:pt x="-1" y="5"/>
                      <a:pt x="1" y="1"/>
                      <a:pt x="6" y="0"/>
                    </a:cubicBezTo>
                    <a:cubicBezTo>
                      <a:pt x="10" y="-1"/>
                      <a:pt x="14" y="1"/>
                      <a:pt x="15" y="6"/>
                    </a:cubicBezTo>
                    <a:cubicBezTo>
                      <a:pt x="16" y="8"/>
                      <a:pt x="65" y="235"/>
                      <a:pt x="140" y="372"/>
                    </a:cubicBezTo>
                    <a:cubicBezTo>
                      <a:pt x="142" y="376"/>
                      <a:pt x="141" y="381"/>
                      <a:pt x="137" y="383"/>
                    </a:cubicBezTo>
                    <a:cubicBezTo>
                      <a:pt x="136" y="383"/>
                      <a:pt x="135" y="384"/>
                      <a:pt x="133" y="3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9"/>
              <p:cNvSpPr/>
              <p:nvPr/>
            </p:nvSpPr>
            <p:spPr>
              <a:xfrm>
                <a:off x="4886838" y="1225177"/>
                <a:ext cx="231197" cy="153474"/>
              </a:xfrm>
              <a:custGeom>
                <a:rect b="b" l="l" r="r" t="t"/>
                <a:pathLst>
                  <a:path extrusionOk="0" h="470" w="708">
                    <a:moveTo>
                      <a:pt x="708" y="25"/>
                    </a:moveTo>
                    <a:cubicBezTo>
                      <a:pt x="708" y="25"/>
                      <a:pt x="544" y="480"/>
                      <a:pt x="224" y="470"/>
                    </a:cubicBezTo>
                    <a:cubicBezTo>
                      <a:pt x="-95" y="460"/>
                      <a:pt x="-59" y="67"/>
                      <a:pt x="238" y="11"/>
                    </a:cubicBezTo>
                    <a:cubicBezTo>
                      <a:pt x="393" y="-19"/>
                      <a:pt x="708" y="25"/>
                      <a:pt x="708" y="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00" name="Google Shape;1800;p9"/>
              <p:cNvSpPr/>
              <p:nvPr/>
            </p:nvSpPr>
            <p:spPr>
              <a:xfrm>
                <a:off x="4957700" y="1228116"/>
                <a:ext cx="159356" cy="106125"/>
              </a:xfrm>
              <a:custGeom>
                <a:rect b="b" l="l" r="r" t="t"/>
                <a:pathLst>
                  <a:path extrusionOk="0" h="325" w="488">
                    <a:moveTo>
                      <a:pt x="488" y="17"/>
                    </a:moveTo>
                    <a:cubicBezTo>
                      <a:pt x="488" y="17"/>
                      <a:pt x="375" y="331"/>
                      <a:pt x="154" y="325"/>
                    </a:cubicBezTo>
                    <a:cubicBezTo>
                      <a:pt x="-66" y="318"/>
                      <a:pt x="-41" y="47"/>
                      <a:pt x="164" y="7"/>
                    </a:cubicBezTo>
                    <a:cubicBezTo>
                      <a:pt x="271" y="-13"/>
                      <a:pt x="488" y="17"/>
                      <a:pt x="488" y="1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01" name="Google Shape;1801;p9"/>
              <p:cNvSpPr/>
              <p:nvPr/>
            </p:nvSpPr>
            <p:spPr>
              <a:xfrm>
                <a:off x="4998519" y="1230402"/>
                <a:ext cx="124416" cy="56818"/>
              </a:xfrm>
              <a:custGeom>
                <a:rect b="b" l="l" r="r" t="t"/>
                <a:pathLst>
                  <a:path extrusionOk="0" h="174" w="381">
                    <a:moveTo>
                      <a:pt x="7" y="174"/>
                    </a:moveTo>
                    <a:cubicBezTo>
                      <a:pt x="4" y="174"/>
                      <a:pt x="1" y="172"/>
                      <a:pt x="0" y="169"/>
                    </a:cubicBezTo>
                    <a:cubicBezTo>
                      <a:pt x="-2" y="165"/>
                      <a:pt x="0" y="160"/>
                      <a:pt x="4" y="158"/>
                    </a:cubicBezTo>
                    <a:cubicBezTo>
                      <a:pt x="16" y="153"/>
                      <a:pt x="309" y="14"/>
                      <a:pt x="370" y="0"/>
                    </a:cubicBezTo>
                    <a:cubicBezTo>
                      <a:pt x="375" y="-1"/>
                      <a:pt x="379" y="2"/>
                      <a:pt x="380" y="7"/>
                    </a:cubicBezTo>
                    <a:cubicBezTo>
                      <a:pt x="381" y="11"/>
                      <a:pt x="378" y="15"/>
                      <a:pt x="374" y="16"/>
                    </a:cubicBezTo>
                    <a:cubicBezTo>
                      <a:pt x="314" y="30"/>
                      <a:pt x="14" y="172"/>
                      <a:pt x="11" y="173"/>
                    </a:cubicBezTo>
                    <a:cubicBezTo>
                      <a:pt x="9" y="174"/>
                      <a:pt x="8" y="174"/>
                      <a:pt x="7" y="1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5975" lIns="81625" spcFirstLastPara="1" rIns="81625" wrap="square" tIns="15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9"/>
              <p:cNvSpPr/>
              <p:nvPr/>
            </p:nvSpPr>
            <p:spPr>
              <a:xfrm>
                <a:off x="5054686" y="1010967"/>
                <a:ext cx="100577" cy="226292"/>
              </a:xfrm>
              <a:custGeom>
                <a:rect b="b" l="l" r="r" t="t"/>
                <a:pathLst>
                  <a:path extrusionOk="0" h="693" w="308">
                    <a:moveTo>
                      <a:pt x="253" y="693"/>
                    </a:moveTo>
                    <a:cubicBezTo>
                      <a:pt x="253" y="693"/>
                      <a:pt x="408" y="198"/>
                      <a:pt x="194" y="32"/>
                    </a:cubicBezTo>
                    <a:cubicBezTo>
                      <a:pt x="-21" y="-135"/>
                      <a:pt x="-127" y="392"/>
                      <a:pt x="253" y="69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03" name="Google Shape;1803;p9"/>
              <p:cNvSpPr/>
              <p:nvPr/>
            </p:nvSpPr>
            <p:spPr>
              <a:xfrm>
                <a:off x="5074932" y="1068438"/>
                <a:ext cx="74453" cy="168168"/>
              </a:xfrm>
              <a:custGeom>
                <a:rect b="b" l="l" r="r" t="t"/>
                <a:pathLst>
                  <a:path extrusionOk="0" h="515" w="228">
                    <a:moveTo>
                      <a:pt x="187" y="515"/>
                    </a:moveTo>
                    <a:cubicBezTo>
                      <a:pt x="187" y="515"/>
                      <a:pt x="302" y="148"/>
                      <a:pt x="143" y="24"/>
                    </a:cubicBezTo>
                    <a:cubicBezTo>
                      <a:pt x="-16" y="-99"/>
                      <a:pt x="-95" y="291"/>
                      <a:pt x="187" y="515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04" name="Google Shape;1804;p9"/>
              <p:cNvSpPr/>
              <p:nvPr/>
            </p:nvSpPr>
            <p:spPr>
              <a:xfrm>
                <a:off x="5105628" y="1114807"/>
                <a:ext cx="36574" cy="134534"/>
              </a:xfrm>
              <a:custGeom>
                <a:rect b="b" l="l" r="r" t="t"/>
                <a:pathLst>
                  <a:path extrusionOk="0" h="412" w="112">
                    <a:moveTo>
                      <a:pt x="104" y="412"/>
                    </a:moveTo>
                    <a:cubicBezTo>
                      <a:pt x="100" y="412"/>
                      <a:pt x="97" y="410"/>
                      <a:pt x="96" y="407"/>
                    </a:cubicBezTo>
                    <a:cubicBezTo>
                      <a:pt x="32" y="228"/>
                      <a:pt x="0" y="11"/>
                      <a:pt x="0" y="9"/>
                    </a:cubicBezTo>
                    <a:cubicBezTo>
                      <a:pt x="-1" y="4"/>
                      <a:pt x="2" y="0"/>
                      <a:pt x="7" y="0"/>
                    </a:cubicBezTo>
                    <a:cubicBezTo>
                      <a:pt x="11" y="-1"/>
                      <a:pt x="15" y="2"/>
                      <a:pt x="16" y="6"/>
                    </a:cubicBezTo>
                    <a:cubicBezTo>
                      <a:pt x="16" y="9"/>
                      <a:pt x="48" y="225"/>
                      <a:pt x="111" y="401"/>
                    </a:cubicBezTo>
                    <a:cubicBezTo>
                      <a:pt x="113" y="406"/>
                      <a:pt x="110" y="410"/>
                      <a:pt x="106" y="412"/>
                    </a:cubicBezTo>
                    <a:cubicBezTo>
                      <a:pt x="105" y="412"/>
                      <a:pt x="104" y="412"/>
                      <a:pt x="104" y="4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9"/>
              <p:cNvSpPr/>
              <p:nvPr/>
            </p:nvSpPr>
            <p:spPr>
              <a:xfrm>
                <a:off x="3849712" y="983211"/>
                <a:ext cx="275935" cy="167188"/>
              </a:xfrm>
              <a:custGeom>
                <a:rect b="b" l="l" r="r" t="t"/>
                <a:pathLst>
                  <a:path extrusionOk="0" h="512" w="845">
                    <a:moveTo>
                      <a:pt x="614" y="166"/>
                    </a:moveTo>
                    <a:cubicBezTo>
                      <a:pt x="570" y="277"/>
                      <a:pt x="464" y="340"/>
                      <a:pt x="352" y="368"/>
                    </a:cubicBezTo>
                    <a:cubicBezTo>
                      <a:pt x="232" y="397"/>
                      <a:pt x="119" y="378"/>
                      <a:pt x="0" y="372"/>
                    </a:cubicBezTo>
                    <a:cubicBezTo>
                      <a:pt x="69" y="422"/>
                      <a:pt x="173" y="470"/>
                      <a:pt x="297" y="503"/>
                    </a:cubicBezTo>
                    <a:cubicBezTo>
                      <a:pt x="576" y="578"/>
                      <a:pt x="845" y="172"/>
                      <a:pt x="845" y="172"/>
                    </a:cubicBezTo>
                    <a:cubicBezTo>
                      <a:pt x="772" y="88"/>
                      <a:pt x="699" y="33"/>
                      <a:pt x="626" y="0"/>
                    </a:cubicBezTo>
                    <a:cubicBezTo>
                      <a:pt x="641" y="48"/>
                      <a:pt x="640" y="103"/>
                      <a:pt x="614" y="16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9"/>
              <p:cNvSpPr/>
              <p:nvPr/>
            </p:nvSpPr>
            <p:spPr>
              <a:xfrm>
                <a:off x="4174630" y="1028274"/>
                <a:ext cx="215850" cy="203434"/>
              </a:xfrm>
              <a:custGeom>
                <a:rect b="b" l="l" r="r" t="t"/>
                <a:pathLst>
                  <a:path extrusionOk="0" h="623" w="661">
                    <a:moveTo>
                      <a:pt x="357" y="87"/>
                    </a:moveTo>
                    <a:cubicBezTo>
                      <a:pt x="414" y="164"/>
                      <a:pt x="431" y="260"/>
                      <a:pt x="381" y="348"/>
                    </a:cubicBezTo>
                    <a:cubicBezTo>
                      <a:pt x="348" y="407"/>
                      <a:pt x="299" y="443"/>
                      <a:pt x="244" y="480"/>
                    </a:cubicBezTo>
                    <a:cubicBezTo>
                      <a:pt x="166" y="532"/>
                      <a:pt x="87" y="568"/>
                      <a:pt x="0" y="586"/>
                    </a:cubicBezTo>
                    <a:cubicBezTo>
                      <a:pt x="20" y="595"/>
                      <a:pt x="45" y="604"/>
                      <a:pt x="72" y="611"/>
                    </a:cubicBezTo>
                    <a:cubicBezTo>
                      <a:pt x="499" y="724"/>
                      <a:pt x="661" y="0"/>
                      <a:pt x="661" y="0"/>
                    </a:cubicBezTo>
                    <a:cubicBezTo>
                      <a:pt x="553" y="21"/>
                      <a:pt x="450" y="51"/>
                      <a:pt x="357" y="8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07" name="Google Shape;1807;p9"/>
              <p:cNvSpPr/>
              <p:nvPr/>
            </p:nvSpPr>
            <p:spPr>
              <a:xfrm>
                <a:off x="4184100" y="798716"/>
                <a:ext cx="186787" cy="228905"/>
              </a:xfrm>
              <a:custGeom>
                <a:rect b="b" l="l" r="r" t="t"/>
                <a:pathLst>
                  <a:path extrusionOk="0" h="701" w="572">
                    <a:moveTo>
                      <a:pt x="434" y="516"/>
                    </a:moveTo>
                    <a:cubicBezTo>
                      <a:pt x="439" y="557"/>
                      <a:pt x="435" y="597"/>
                      <a:pt x="422" y="633"/>
                    </a:cubicBezTo>
                    <a:cubicBezTo>
                      <a:pt x="509" y="675"/>
                      <a:pt x="572" y="701"/>
                      <a:pt x="572" y="701"/>
                    </a:cubicBezTo>
                    <a:cubicBezTo>
                      <a:pt x="514" y="190"/>
                      <a:pt x="198" y="-58"/>
                      <a:pt x="0" y="11"/>
                    </a:cubicBezTo>
                    <a:cubicBezTo>
                      <a:pt x="215" y="87"/>
                      <a:pt x="410" y="296"/>
                      <a:pt x="434" y="51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9"/>
              <p:cNvSpPr/>
              <p:nvPr/>
            </p:nvSpPr>
            <p:spPr>
              <a:xfrm>
                <a:off x="4469506" y="1056683"/>
                <a:ext cx="206706" cy="188087"/>
              </a:xfrm>
              <a:custGeom>
                <a:rect b="b" l="l" r="r" t="t"/>
                <a:pathLst>
                  <a:path extrusionOk="0" h="576" w="633">
                    <a:moveTo>
                      <a:pt x="392" y="189"/>
                    </a:moveTo>
                    <a:cubicBezTo>
                      <a:pt x="391" y="274"/>
                      <a:pt x="351" y="356"/>
                      <a:pt x="292" y="415"/>
                    </a:cubicBezTo>
                    <a:cubicBezTo>
                      <a:pt x="213" y="494"/>
                      <a:pt x="103" y="529"/>
                      <a:pt x="0" y="514"/>
                    </a:cubicBezTo>
                    <a:cubicBezTo>
                      <a:pt x="30" y="545"/>
                      <a:pt x="73" y="567"/>
                      <a:pt x="127" y="574"/>
                    </a:cubicBezTo>
                    <a:cubicBezTo>
                      <a:pt x="425" y="613"/>
                      <a:pt x="633" y="0"/>
                      <a:pt x="633" y="0"/>
                    </a:cubicBezTo>
                    <a:cubicBezTo>
                      <a:pt x="527" y="8"/>
                      <a:pt x="434" y="24"/>
                      <a:pt x="355" y="46"/>
                    </a:cubicBezTo>
                    <a:cubicBezTo>
                      <a:pt x="379" y="88"/>
                      <a:pt x="393" y="135"/>
                      <a:pt x="392" y="18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09" name="Google Shape;1809;p9"/>
              <p:cNvSpPr/>
              <p:nvPr/>
            </p:nvSpPr>
            <p:spPr>
              <a:xfrm>
                <a:off x="4493344" y="798063"/>
                <a:ext cx="169153" cy="247844"/>
              </a:xfrm>
              <a:custGeom>
                <a:rect b="b" l="l" r="r" t="t"/>
                <a:pathLst>
                  <a:path extrusionOk="0" h="759" w="518">
                    <a:moveTo>
                      <a:pt x="0" y="26"/>
                    </a:moveTo>
                    <a:cubicBezTo>
                      <a:pt x="123" y="64"/>
                      <a:pt x="221" y="189"/>
                      <a:pt x="279" y="310"/>
                    </a:cubicBezTo>
                    <a:cubicBezTo>
                      <a:pt x="332" y="418"/>
                      <a:pt x="389" y="571"/>
                      <a:pt x="354" y="691"/>
                    </a:cubicBezTo>
                    <a:cubicBezTo>
                      <a:pt x="441" y="735"/>
                      <a:pt x="505" y="759"/>
                      <a:pt x="505" y="759"/>
                    </a:cubicBezTo>
                    <a:cubicBezTo>
                      <a:pt x="587" y="587"/>
                      <a:pt x="243" y="-146"/>
                      <a:pt x="0" y="2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10" name="Google Shape;1810;p9"/>
              <p:cNvSpPr/>
              <p:nvPr/>
            </p:nvSpPr>
            <p:spPr>
              <a:xfrm>
                <a:off x="4687316" y="1110888"/>
                <a:ext cx="247851" cy="180577"/>
              </a:xfrm>
              <a:custGeom>
                <a:rect b="b" l="l" r="r" t="t"/>
                <a:pathLst>
                  <a:path extrusionOk="0" h="553" w="759">
                    <a:moveTo>
                      <a:pt x="383" y="376"/>
                    </a:moveTo>
                    <a:cubicBezTo>
                      <a:pt x="274" y="444"/>
                      <a:pt x="123" y="437"/>
                      <a:pt x="0" y="406"/>
                    </a:cubicBezTo>
                    <a:cubicBezTo>
                      <a:pt x="12" y="437"/>
                      <a:pt x="33" y="468"/>
                      <a:pt x="66" y="497"/>
                    </a:cubicBezTo>
                    <a:cubicBezTo>
                      <a:pt x="358" y="755"/>
                      <a:pt x="759" y="48"/>
                      <a:pt x="759" y="48"/>
                    </a:cubicBezTo>
                    <a:cubicBezTo>
                      <a:pt x="682" y="13"/>
                      <a:pt x="597" y="-2"/>
                      <a:pt x="513" y="0"/>
                    </a:cubicBezTo>
                    <a:cubicBezTo>
                      <a:pt x="582" y="131"/>
                      <a:pt x="511" y="296"/>
                      <a:pt x="383" y="37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11" name="Google Shape;1811;p9"/>
              <p:cNvSpPr/>
              <p:nvPr/>
            </p:nvSpPr>
            <p:spPr>
              <a:xfrm>
                <a:off x="4866592" y="887209"/>
                <a:ext cx="79352" cy="231843"/>
              </a:xfrm>
              <a:custGeom>
                <a:rect b="b" l="l" r="r" t="t"/>
                <a:pathLst>
                  <a:path extrusionOk="0" h="710" w="243">
                    <a:moveTo>
                      <a:pt x="118" y="294"/>
                    </a:moveTo>
                    <a:cubicBezTo>
                      <a:pt x="130" y="378"/>
                      <a:pt x="129" y="462"/>
                      <a:pt x="83" y="536"/>
                    </a:cubicBezTo>
                    <a:cubicBezTo>
                      <a:pt x="71" y="555"/>
                      <a:pt x="56" y="571"/>
                      <a:pt x="40" y="585"/>
                    </a:cubicBezTo>
                    <a:cubicBezTo>
                      <a:pt x="81" y="627"/>
                      <a:pt x="130" y="669"/>
                      <a:pt x="189" y="710"/>
                    </a:cubicBezTo>
                    <a:cubicBezTo>
                      <a:pt x="189" y="710"/>
                      <a:pt x="342" y="286"/>
                      <a:pt x="129" y="59"/>
                    </a:cubicBezTo>
                    <a:cubicBezTo>
                      <a:pt x="87" y="14"/>
                      <a:pt x="42" y="-3"/>
                      <a:pt x="0" y="1"/>
                    </a:cubicBezTo>
                    <a:cubicBezTo>
                      <a:pt x="66" y="84"/>
                      <a:pt x="104" y="199"/>
                      <a:pt x="118" y="29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12" name="Google Shape;1812;p9"/>
              <p:cNvSpPr/>
              <p:nvPr/>
            </p:nvSpPr>
            <p:spPr>
              <a:xfrm>
                <a:off x="4892716" y="1227136"/>
                <a:ext cx="225319" cy="151515"/>
              </a:xfrm>
              <a:custGeom>
                <a:rect b="b" l="l" r="r" t="t"/>
                <a:pathLst>
                  <a:path extrusionOk="0" h="464" w="690">
                    <a:moveTo>
                      <a:pt x="449" y="239"/>
                    </a:moveTo>
                    <a:cubicBezTo>
                      <a:pt x="412" y="301"/>
                      <a:pt x="350" y="354"/>
                      <a:pt x="279" y="371"/>
                    </a:cubicBezTo>
                    <a:cubicBezTo>
                      <a:pt x="211" y="388"/>
                      <a:pt x="150" y="374"/>
                      <a:pt x="82" y="370"/>
                    </a:cubicBezTo>
                    <a:cubicBezTo>
                      <a:pt x="52" y="368"/>
                      <a:pt x="24" y="360"/>
                      <a:pt x="0" y="346"/>
                    </a:cubicBezTo>
                    <a:cubicBezTo>
                      <a:pt x="29" y="411"/>
                      <a:pt x="96" y="461"/>
                      <a:pt x="206" y="464"/>
                    </a:cubicBezTo>
                    <a:cubicBezTo>
                      <a:pt x="526" y="474"/>
                      <a:pt x="690" y="19"/>
                      <a:pt x="690" y="19"/>
                    </a:cubicBezTo>
                    <a:cubicBezTo>
                      <a:pt x="690" y="19"/>
                      <a:pt x="604" y="7"/>
                      <a:pt x="500" y="0"/>
                    </a:cubicBezTo>
                    <a:cubicBezTo>
                      <a:pt x="503" y="83"/>
                      <a:pt x="492" y="167"/>
                      <a:pt x="449" y="239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13" name="Google Shape;1813;p9"/>
              <p:cNvSpPr/>
              <p:nvPr/>
            </p:nvSpPr>
            <p:spPr>
              <a:xfrm>
                <a:off x="5093219" y="1010967"/>
                <a:ext cx="62044" cy="226292"/>
              </a:xfrm>
              <a:custGeom>
                <a:rect b="b" l="l" r="r" t="t"/>
                <a:pathLst>
                  <a:path extrusionOk="0" h="693" w="190">
                    <a:moveTo>
                      <a:pt x="105" y="311"/>
                    </a:moveTo>
                    <a:cubicBezTo>
                      <a:pt x="105" y="382"/>
                      <a:pt x="100" y="464"/>
                      <a:pt x="63" y="528"/>
                    </a:cubicBezTo>
                    <a:cubicBezTo>
                      <a:pt x="51" y="549"/>
                      <a:pt x="37" y="566"/>
                      <a:pt x="22" y="581"/>
                    </a:cubicBezTo>
                    <a:cubicBezTo>
                      <a:pt x="54" y="620"/>
                      <a:pt x="91" y="658"/>
                      <a:pt x="135" y="693"/>
                    </a:cubicBezTo>
                    <a:cubicBezTo>
                      <a:pt x="135" y="693"/>
                      <a:pt x="290" y="198"/>
                      <a:pt x="76" y="32"/>
                    </a:cubicBezTo>
                    <a:cubicBezTo>
                      <a:pt x="49" y="11"/>
                      <a:pt x="23" y="1"/>
                      <a:pt x="0" y="0"/>
                    </a:cubicBezTo>
                    <a:cubicBezTo>
                      <a:pt x="73" y="85"/>
                      <a:pt x="105" y="189"/>
                      <a:pt x="105" y="31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1814" name="Google Shape;1814;p9"/>
            <p:cNvGrpSpPr/>
            <p:nvPr/>
          </p:nvGrpSpPr>
          <p:grpSpPr>
            <a:xfrm rot="757202">
              <a:off x="1899202" y="254589"/>
              <a:ext cx="1527449" cy="289264"/>
              <a:chOff x="3196283" y="1250974"/>
              <a:chExt cx="1083167" cy="205067"/>
            </a:xfrm>
          </p:grpSpPr>
          <p:sp>
            <p:nvSpPr>
              <p:cNvPr id="1815" name="Google Shape;1815;p9"/>
              <p:cNvSpPr/>
              <p:nvPr/>
            </p:nvSpPr>
            <p:spPr>
              <a:xfrm>
                <a:off x="3435972" y="1250974"/>
                <a:ext cx="843479" cy="110044"/>
              </a:xfrm>
              <a:custGeom>
                <a:rect b="b" l="l" r="r" t="t"/>
                <a:pathLst>
                  <a:path extrusionOk="0" h="337" w="2583">
                    <a:moveTo>
                      <a:pt x="2583" y="40"/>
                    </a:moveTo>
                    <a:cubicBezTo>
                      <a:pt x="2583" y="35"/>
                      <a:pt x="2579" y="31"/>
                      <a:pt x="2574" y="30"/>
                    </a:cubicBezTo>
                    <a:cubicBezTo>
                      <a:pt x="1830" y="-54"/>
                      <a:pt x="1015" y="38"/>
                      <a:pt x="8" y="317"/>
                    </a:cubicBezTo>
                    <a:cubicBezTo>
                      <a:pt x="2" y="319"/>
                      <a:pt x="-1" y="325"/>
                      <a:pt x="1" y="330"/>
                    </a:cubicBezTo>
                    <a:cubicBezTo>
                      <a:pt x="2" y="335"/>
                      <a:pt x="8" y="338"/>
                      <a:pt x="13" y="337"/>
                    </a:cubicBezTo>
                    <a:cubicBezTo>
                      <a:pt x="1018" y="58"/>
                      <a:pt x="1831" y="-33"/>
                      <a:pt x="2572" y="50"/>
                    </a:cubicBezTo>
                    <a:cubicBezTo>
                      <a:pt x="2577" y="51"/>
                      <a:pt x="2582" y="47"/>
                      <a:pt x="2583" y="41"/>
                    </a:cubicBezTo>
                    <a:lnTo>
                      <a:pt x="2583" y="4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9"/>
              <p:cNvSpPr/>
              <p:nvPr/>
            </p:nvSpPr>
            <p:spPr>
              <a:xfrm>
                <a:off x="3196283" y="1341425"/>
                <a:ext cx="63024" cy="61390"/>
              </a:xfrm>
              <a:custGeom>
                <a:rect b="b" l="l" r="r" t="t"/>
                <a:pathLst>
                  <a:path extrusionOk="0" h="188" w="193">
                    <a:moveTo>
                      <a:pt x="184" y="55"/>
                    </a:moveTo>
                    <a:cubicBezTo>
                      <a:pt x="235" y="165"/>
                      <a:pt x="62" y="243"/>
                      <a:pt x="11" y="139"/>
                    </a:cubicBezTo>
                    <a:cubicBezTo>
                      <a:pt x="-43" y="28"/>
                      <a:pt x="130" y="-61"/>
                      <a:pt x="184" y="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0575" lIns="81625" spcFirstLastPara="1" rIns="81625" wrap="square" tIns="20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9"/>
              <p:cNvSpPr/>
              <p:nvPr/>
            </p:nvSpPr>
            <p:spPr>
              <a:xfrm>
                <a:off x="3302412" y="1386488"/>
                <a:ext cx="63024" cy="61390"/>
              </a:xfrm>
              <a:custGeom>
                <a:rect b="b" l="l" r="r" t="t"/>
                <a:pathLst>
                  <a:path extrusionOk="0" h="188" w="193">
                    <a:moveTo>
                      <a:pt x="184" y="55"/>
                    </a:moveTo>
                    <a:cubicBezTo>
                      <a:pt x="235" y="165"/>
                      <a:pt x="62" y="243"/>
                      <a:pt x="11" y="139"/>
                    </a:cubicBezTo>
                    <a:cubicBezTo>
                      <a:pt x="-43" y="28"/>
                      <a:pt x="131" y="-61"/>
                      <a:pt x="184" y="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0575" lIns="81625" spcFirstLastPara="1" rIns="81625" wrap="square" tIns="20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9"/>
              <p:cNvSpPr/>
              <p:nvPr/>
            </p:nvSpPr>
            <p:spPr>
              <a:xfrm>
                <a:off x="3370335" y="1383875"/>
                <a:ext cx="63024" cy="61063"/>
              </a:xfrm>
              <a:custGeom>
                <a:rect b="b" l="l" r="r" t="t"/>
                <a:pathLst>
                  <a:path extrusionOk="0" h="187" w="193">
                    <a:moveTo>
                      <a:pt x="184" y="55"/>
                    </a:moveTo>
                    <a:cubicBezTo>
                      <a:pt x="235" y="165"/>
                      <a:pt x="62" y="242"/>
                      <a:pt x="11" y="139"/>
                    </a:cubicBezTo>
                    <a:cubicBezTo>
                      <a:pt x="-43" y="28"/>
                      <a:pt x="130" y="-61"/>
                      <a:pt x="184" y="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0225" lIns="81625" spcFirstLastPara="1" rIns="81625" wrap="square" tIns="20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9"/>
              <p:cNvSpPr/>
              <p:nvPr/>
            </p:nvSpPr>
            <p:spPr>
              <a:xfrm>
                <a:off x="3439564" y="1362650"/>
                <a:ext cx="63024" cy="61063"/>
              </a:xfrm>
              <a:custGeom>
                <a:rect b="b" l="l" r="r" t="t"/>
                <a:pathLst>
                  <a:path extrusionOk="0" h="187" w="193">
                    <a:moveTo>
                      <a:pt x="184" y="55"/>
                    </a:moveTo>
                    <a:cubicBezTo>
                      <a:pt x="234" y="165"/>
                      <a:pt x="62" y="242"/>
                      <a:pt x="11" y="139"/>
                    </a:cubicBezTo>
                    <a:cubicBezTo>
                      <a:pt x="-43" y="28"/>
                      <a:pt x="130" y="-61"/>
                      <a:pt x="184" y="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0225" lIns="81625" spcFirstLastPara="1" rIns="81625" wrap="square" tIns="20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9"/>
              <p:cNvSpPr/>
              <p:nvPr/>
            </p:nvSpPr>
            <p:spPr>
              <a:xfrm>
                <a:off x="3236449" y="1394978"/>
                <a:ext cx="62698" cy="61063"/>
              </a:xfrm>
              <a:custGeom>
                <a:rect b="b" l="l" r="r" t="t"/>
                <a:pathLst>
                  <a:path extrusionOk="0" h="187" w="192">
                    <a:moveTo>
                      <a:pt x="183" y="55"/>
                    </a:moveTo>
                    <a:cubicBezTo>
                      <a:pt x="234" y="165"/>
                      <a:pt x="61" y="242"/>
                      <a:pt x="11" y="138"/>
                    </a:cubicBezTo>
                    <a:cubicBezTo>
                      <a:pt x="-44" y="28"/>
                      <a:pt x="130" y="-62"/>
                      <a:pt x="183" y="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20225" lIns="81625" spcFirstLastPara="1" rIns="81625" wrap="square" tIns="20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9"/>
              <p:cNvSpPr/>
              <p:nvPr/>
            </p:nvSpPr>
            <p:spPr>
              <a:xfrm>
                <a:off x="3310902" y="1280362"/>
                <a:ext cx="63024" cy="61390"/>
              </a:xfrm>
              <a:custGeom>
                <a:rect b="b" l="l" r="r" t="t"/>
                <a:pathLst>
                  <a:path extrusionOk="0" h="188" w="193">
                    <a:moveTo>
                      <a:pt x="184" y="55"/>
                    </a:moveTo>
                    <a:cubicBezTo>
                      <a:pt x="235" y="165"/>
                      <a:pt x="62" y="243"/>
                      <a:pt x="11" y="139"/>
                    </a:cubicBezTo>
                    <a:cubicBezTo>
                      <a:pt x="-43" y="28"/>
                      <a:pt x="130" y="-61"/>
                      <a:pt x="184" y="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0575" lIns="81625" spcFirstLastPara="1" rIns="81625" wrap="square" tIns="20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9"/>
              <p:cNvSpPr/>
              <p:nvPr/>
            </p:nvSpPr>
            <p:spPr>
              <a:xfrm>
                <a:off x="3368702" y="1257831"/>
                <a:ext cx="63024" cy="61390"/>
              </a:xfrm>
              <a:custGeom>
                <a:rect b="b" l="l" r="r" t="t"/>
                <a:pathLst>
                  <a:path extrusionOk="0" h="188" w="193">
                    <a:moveTo>
                      <a:pt x="184" y="55"/>
                    </a:moveTo>
                    <a:cubicBezTo>
                      <a:pt x="235" y="165"/>
                      <a:pt x="62" y="243"/>
                      <a:pt x="11" y="139"/>
                    </a:cubicBezTo>
                    <a:cubicBezTo>
                      <a:pt x="-43" y="28"/>
                      <a:pt x="131" y="-61"/>
                      <a:pt x="184" y="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20575" lIns="81625" spcFirstLastPara="1" rIns="81625" wrap="square" tIns="20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9"/>
              <p:cNvSpPr/>
              <p:nvPr/>
            </p:nvSpPr>
            <p:spPr>
              <a:xfrm>
                <a:off x="3438910" y="1265342"/>
                <a:ext cx="63024" cy="61390"/>
              </a:xfrm>
              <a:custGeom>
                <a:rect b="b" l="l" r="r" t="t"/>
                <a:pathLst>
                  <a:path extrusionOk="0" h="188" w="193">
                    <a:moveTo>
                      <a:pt x="184" y="55"/>
                    </a:moveTo>
                    <a:cubicBezTo>
                      <a:pt x="235" y="165"/>
                      <a:pt x="62" y="243"/>
                      <a:pt x="11" y="139"/>
                    </a:cubicBezTo>
                    <a:cubicBezTo>
                      <a:pt x="-43" y="28"/>
                      <a:pt x="130" y="-61"/>
                      <a:pt x="184" y="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0575" lIns="81625" spcFirstLastPara="1" rIns="81625" wrap="square" tIns="20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9"/>
              <p:cNvSpPr/>
              <p:nvPr/>
            </p:nvSpPr>
            <p:spPr>
              <a:xfrm>
                <a:off x="3238408" y="1285260"/>
                <a:ext cx="62698" cy="61063"/>
              </a:xfrm>
              <a:custGeom>
                <a:rect b="b" l="l" r="r" t="t"/>
                <a:pathLst>
                  <a:path extrusionOk="0" h="187" w="192">
                    <a:moveTo>
                      <a:pt x="183" y="55"/>
                    </a:moveTo>
                    <a:cubicBezTo>
                      <a:pt x="234" y="164"/>
                      <a:pt x="61" y="242"/>
                      <a:pt x="10" y="138"/>
                    </a:cubicBezTo>
                    <a:cubicBezTo>
                      <a:pt x="-44" y="28"/>
                      <a:pt x="130" y="-62"/>
                      <a:pt x="183" y="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0225" lIns="81625" spcFirstLastPara="1" rIns="81625" wrap="square" tIns="20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9"/>
              <p:cNvSpPr/>
              <p:nvPr/>
            </p:nvSpPr>
            <p:spPr>
              <a:xfrm>
                <a:off x="3270737" y="1333588"/>
                <a:ext cx="62698" cy="61063"/>
              </a:xfrm>
              <a:custGeom>
                <a:rect b="b" l="l" r="r" t="t"/>
                <a:pathLst>
                  <a:path extrusionOk="0" h="187" w="192">
                    <a:moveTo>
                      <a:pt x="183" y="55"/>
                    </a:moveTo>
                    <a:cubicBezTo>
                      <a:pt x="234" y="165"/>
                      <a:pt x="61" y="242"/>
                      <a:pt x="11" y="138"/>
                    </a:cubicBezTo>
                    <a:cubicBezTo>
                      <a:pt x="-44" y="28"/>
                      <a:pt x="130" y="-62"/>
                      <a:pt x="183" y="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20225" lIns="81625" spcFirstLastPara="1" rIns="81625" wrap="square" tIns="20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9"/>
              <p:cNvSpPr/>
              <p:nvPr/>
            </p:nvSpPr>
            <p:spPr>
              <a:xfrm>
                <a:off x="3329842" y="1331956"/>
                <a:ext cx="63024" cy="61063"/>
              </a:xfrm>
              <a:custGeom>
                <a:rect b="b" l="l" r="r" t="t"/>
                <a:pathLst>
                  <a:path extrusionOk="0" h="187" w="193">
                    <a:moveTo>
                      <a:pt x="184" y="55"/>
                    </a:moveTo>
                    <a:cubicBezTo>
                      <a:pt x="234" y="165"/>
                      <a:pt x="62" y="242"/>
                      <a:pt x="11" y="139"/>
                    </a:cubicBezTo>
                    <a:cubicBezTo>
                      <a:pt x="-43" y="28"/>
                      <a:pt x="130" y="-61"/>
                      <a:pt x="184" y="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1" anchor="ctr" bIns="20225" lIns="81625" spcFirstLastPara="1" rIns="81625" wrap="square" tIns="20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9"/>
              <p:cNvSpPr/>
              <p:nvPr/>
            </p:nvSpPr>
            <p:spPr>
              <a:xfrm>
                <a:off x="3396785" y="1317588"/>
                <a:ext cx="63024" cy="61063"/>
              </a:xfrm>
              <a:custGeom>
                <a:rect b="b" l="l" r="r" t="t"/>
                <a:pathLst>
                  <a:path extrusionOk="0" h="187" w="193">
                    <a:moveTo>
                      <a:pt x="184" y="55"/>
                    </a:moveTo>
                    <a:cubicBezTo>
                      <a:pt x="234" y="164"/>
                      <a:pt x="62" y="242"/>
                      <a:pt x="11" y="138"/>
                    </a:cubicBezTo>
                    <a:cubicBezTo>
                      <a:pt x="-43" y="28"/>
                      <a:pt x="130" y="-62"/>
                      <a:pt x="184" y="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20225" lIns="81625" spcFirstLastPara="1" rIns="81625" wrap="square" tIns="20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9"/>
              <p:cNvSpPr/>
              <p:nvPr/>
            </p:nvSpPr>
            <p:spPr>
              <a:xfrm>
                <a:off x="3484628" y="1307139"/>
                <a:ext cx="62698" cy="61063"/>
              </a:xfrm>
              <a:custGeom>
                <a:rect b="b" l="l" r="r" t="t"/>
                <a:pathLst>
                  <a:path extrusionOk="0" h="187" w="192">
                    <a:moveTo>
                      <a:pt x="183" y="55"/>
                    </a:moveTo>
                    <a:cubicBezTo>
                      <a:pt x="234" y="165"/>
                      <a:pt x="61" y="242"/>
                      <a:pt x="11" y="138"/>
                    </a:cubicBezTo>
                    <a:cubicBezTo>
                      <a:pt x="-44" y="28"/>
                      <a:pt x="130" y="-62"/>
                      <a:pt x="183" y="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1" anchor="ctr" bIns="20225" lIns="81625" spcFirstLastPara="1" rIns="81625" wrap="square" tIns="20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9" name="Google Shape;1829;p9"/>
            <p:cNvGrpSpPr/>
            <p:nvPr/>
          </p:nvGrpSpPr>
          <p:grpSpPr>
            <a:xfrm>
              <a:off x="3495167" y="4572140"/>
              <a:ext cx="1986606" cy="819438"/>
              <a:chOff x="3896735" y="3811699"/>
              <a:chExt cx="1408741" cy="580914"/>
            </a:xfrm>
          </p:grpSpPr>
          <p:sp>
            <p:nvSpPr>
              <p:cNvPr id="1830" name="Google Shape;1830;p9"/>
              <p:cNvSpPr/>
              <p:nvPr/>
            </p:nvSpPr>
            <p:spPr>
              <a:xfrm>
                <a:off x="4999172" y="4040276"/>
                <a:ext cx="306304" cy="181230"/>
              </a:xfrm>
              <a:custGeom>
                <a:rect b="b" l="l" r="r" t="t"/>
                <a:pathLst>
                  <a:path extrusionOk="0" h="555" w="938">
                    <a:moveTo>
                      <a:pt x="0" y="340"/>
                    </a:moveTo>
                    <a:cubicBezTo>
                      <a:pt x="0" y="340"/>
                      <a:pt x="270" y="-66"/>
                      <a:pt x="549" y="9"/>
                    </a:cubicBezTo>
                    <a:cubicBezTo>
                      <a:pt x="828" y="84"/>
                      <a:pt x="1006" y="230"/>
                      <a:pt x="912" y="318"/>
                    </a:cubicBezTo>
                    <a:cubicBezTo>
                      <a:pt x="818" y="406"/>
                      <a:pt x="392" y="791"/>
                      <a:pt x="0" y="3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9"/>
              <p:cNvSpPr/>
              <p:nvPr/>
            </p:nvSpPr>
            <p:spPr>
              <a:xfrm>
                <a:off x="4999499" y="4070971"/>
                <a:ext cx="222054" cy="131269"/>
              </a:xfrm>
              <a:custGeom>
                <a:rect b="b" l="l" r="r" t="t"/>
                <a:pathLst>
                  <a:path extrusionOk="0" h="402" w="680">
                    <a:moveTo>
                      <a:pt x="0" y="246"/>
                    </a:moveTo>
                    <a:cubicBezTo>
                      <a:pt x="0" y="246"/>
                      <a:pt x="195" y="-48"/>
                      <a:pt x="398" y="7"/>
                    </a:cubicBezTo>
                    <a:cubicBezTo>
                      <a:pt x="600" y="61"/>
                      <a:pt x="729" y="167"/>
                      <a:pt x="661" y="231"/>
                    </a:cubicBezTo>
                    <a:cubicBezTo>
                      <a:pt x="593" y="295"/>
                      <a:pt x="284" y="573"/>
                      <a:pt x="0" y="246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32" name="Google Shape;1832;p9"/>
              <p:cNvSpPr/>
              <p:nvPr/>
            </p:nvSpPr>
            <p:spPr>
              <a:xfrm>
                <a:off x="3896735" y="3846638"/>
                <a:ext cx="1259177" cy="319030"/>
              </a:xfrm>
              <a:custGeom>
                <a:rect b="b" l="l" r="r" t="t"/>
                <a:pathLst>
                  <a:path extrusionOk="0" h="977" w="3856">
                    <a:moveTo>
                      <a:pt x="8" y="0"/>
                    </a:moveTo>
                    <a:cubicBezTo>
                      <a:pt x="11" y="0"/>
                      <a:pt x="13" y="1"/>
                      <a:pt x="15" y="4"/>
                    </a:cubicBezTo>
                    <a:cubicBezTo>
                      <a:pt x="533" y="714"/>
                      <a:pt x="1547" y="911"/>
                      <a:pt x="2305" y="952"/>
                    </a:cubicBezTo>
                    <a:cubicBezTo>
                      <a:pt x="3129" y="996"/>
                      <a:pt x="3839" y="869"/>
                      <a:pt x="3846" y="868"/>
                    </a:cubicBezTo>
                    <a:cubicBezTo>
                      <a:pt x="3850" y="867"/>
                      <a:pt x="3854" y="870"/>
                      <a:pt x="3855" y="875"/>
                    </a:cubicBezTo>
                    <a:cubicBezTo>
                      <a:pt x="3856" y="879"/>
                      <a:pt x="3853" y="883"/>
                      <a:pt x="3849" y="884"/>
                    </a:cubicBezTo>
                    <a:cubicBezTo>
                      <a:pt x="3842" y="885"/>
                      <a:pt x="3130" y="1012"/>
                      <a:pt x="2304" y="968"/>
                    </a:cubicBezTo>
                    <a:cubicBezTo>
                      <a:pt x="1820" y="942"/>
                      <a:pt x="1391" y="863"/>
                      <a:pt x="1030" y="734"/>
                    </a:cubicBezTo>
                    <a:cubicBezTo>
                      <a:pt x="578" y="572"/>
                      <a:pt x="232" y="329"/>
                      <a:pt x="2" y="13"/>
                    </a:cubicBezTo>
                    <a:cubicBezTo>
                      <a:pt x="-1" y="9"/>
                      <a:pt x="0" y="4"/>
                      <a:pt x="4" y="2"/>
                    </a:cubicBezTo>
                    <a:cubicBezTo>
                      <a:pt x="5" y="1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9"/>
              <p:cNvSpPr/>
              <p:nvPr/>
            </p:nvSpPr>
            <p:spPr>
              <a:xfrm>
                <a:off x="4734666" y="3958641"/>
                <a:ext cx="248178" cy="203434"/>
              </a:xfrm>
              <a:custGeom>
                <a:rect b="b" l="l" r="r" t="t"/>
                <a:pathLst>
                  <a:path extrusionOk="0" h="623" w="760">
                    <a:moveTo>
                      <a:pt x="0" y="623"/>
                    </a:moveTo>
                    <a:cubicBezTo>
                      <a:pt x="0" y="623"/>
                      <a:pt x="162" y="-101"/>
                      <a:pt x="588" y="12"/>
                    </a:cubicBezTo>
                    <a:cubicBezTo>
                      <a:pt x="1014" y="125"/>
                      <a:pt x="582" y="512"/>
                      <a:pt x="0" y="6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34" name="Google Shape;1834;p9"/>
              <p:cNvSpPr/>
              <p:nvPr/>
            </p:nvSpPr>
            <p:spPr>
              <a:xfrm>
                <a:off x="4734666" y="4039623"/>
                <a:ext cx="149560" cy="122453"/>
              </a:xfrm>
              <a:custGeom>
                <a:rect b="b" l="l" r="r" t="t"/>
                <a:pathLst>
                  <a:path extrusionOk="0" h="375" w="458">
                    <a:moveTo>
                      <a:pt x="0" y="375"/>
                    </a:moveTo>
                    <a:cubicBezTo>
                      <a:pt x="0" y="375"/>
                      <a:pt x="97" y="-61"/>
                      <a:pt x="354" y="7"/>
                    </a:cubicBezTo>
                    <a:cubicBezTo>
                      <a:pt x="611" y="75"/>
                      <a:pt x="351" y="308"/>
                      <a:pt x="0" y="375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35" name="Google Shape;1835;p9"/>
              <p:cNvSpPr/>
              <p:nvPr/>
            </p:nvSpPr>
            <p:spPr>
              <a:xfrm>
                <a:off x="4731727" y="4073910"/>
                <a:ext cx="98945" cy="90778"/>
              </a:xfrm>
              <a:custGeom>
                <a:rect b="b" l="l" r="r" t="t"/>
                <a:pathLst>
                  <a:path extrusionOk="0" h="278" w="303">
                    <a:moveTo>
                      <a:pt x="295" y="0"/>
                    </a:moveTo>
                    <a:cubicBezTo>
                      <a:pt x="297" y="0"/>
                      <a:pt x="298" y="1"/>
                      <a:pt x="300" y="2"/>
                    </a:cubicBezTo>
                    <a:cubicBezTo>
                      <a:pt x="303" y="5"/>
                      <a:pt x="304" y="10"/>
                      <a:pt x="301" y="14"/>
                    </a:cubicBezTo>
                    <a:cubicBezTo>
                      <a:pt x="293" y="22"/>
                      <a:pt x="108" y="225"/>
                      <a:pt x="11" y="276"/>
                    </a:cubicBezTo>
                    <a:cubicBezTo>
                      <a:pt x="8" y="279"/>
                      <a:pt x="3" y="277"/>
                      <a:pt x="1" y="273"/>
                    </a:cubicBezTo>
                    <a:cubicBezTo>
                      <a:pt x="-1" y="269"/>
                      <a:pt x="0" y="264"/>
                      <a:pt x="4" y="262"/>
                    </a:cubicBezTo>
                    <a:cubicBezTo>
                      <a:pt x="98" y="213"/>
                      <a:pt x="287" y="5"/>
                      <a:pt x="289" y="3"/>
                    </a:cubicBezTo>
                    <a:cubicBezTo>
                      <a:pt x="290" y="1"/>
                      <a:pt x="292" y="0"/>
                      <a:pt x="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9"/>
              <p:cNvSpPr/>
              <p:nvPr/>
            </p:nvSpPr>
            <p:spPr>
              <a:xfrm>
                <a:off x="4753932" y="4162729"/>
                <a:ext cx="228912" cy="229558"/>
              </a:xfrm>
              <a:custGeom>
                <a:rect b="b" l="l" r="r" t="t"/>
                <a:pathLst>
                  <a:path extrusionOk="0" h="703" w="701">
                    <a:moveTo>
                      <a:pt x="0" y="0"/>
                    </a:moveTo>
                    <a:cubicBezTo>
                      <a:pt x="0" y="0"/>
                      <a:pt x="839" y="346"/>
                      <a:pt x="681" y="601"/>
                    </a:cubicBezTo>
                    <a:cubicBezTo>
                      <a:pt x="524" y="856"/>
                      <a:pt x="71" y="62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37" name="Google Shape;1837;p9"/>
              <p:cNvSpPr/>
              <p:nvPr/>
            </p:nvSpPr>
            <p:spPr>
              <a:xfrm>
                <a:off x="4753932" y="4162729"/>
                <a:ext cx="167520" cy="167515"/>
              </a:xfrm>
              <a:custGeom>
                <a:rect b="b" l="l" r="r" t="t"/>
                <a:pathLst>
                  <a:path extrusionOk="0" h="513" w="513">
                    <a:moveTo>
                      <a:pt x="0" y="0"/>
                    </a:moveTo>
                    <a:cubicBezTo>
                      <a:pt x="0" y="0"/>
                      <a:pt x="613" y="253"/>
                      <a:pt x="498" y="439"/>
                    </a:cubicBezTo>
                    <a:cubicBezTo>
                      <a:pt x="383" y="625"/>
                      <a:pt x="52" y="454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38" name="Google Shape;1838;p9"/>
              <p:cNvSpPr/>
              <p:nvPr/>
            </p:nvSpPr>
            <p:spPr>
              <a:xfrm>
                <a:off x="4752626" y="4161423"/>
                <a:ext cx="104823" cy="113962"/>
              </a:xfrm>
              <a:custGeom>
                <a:rect b="b" l="l" r="r" t="t"/>
                <a:pathLst>
                  <a:path extrusionOk="0" h="349" w="321">
                    <a:moveTo>
                      <a:pt x="8" y="0"/>
                    </a:moveTo>
                    <a:cubicBezTo>
                      <a:pt x="10" y="0"/>
                      <a:pt x="13" y="1"/>
                      <a:pt x="14" y="3"/>
                    </a:cubicBezTo>
                    <a:cubicBezTo>
                      <a:pt x="108" y="119"/>
                      <a:pt x="316" y="333"/>
                      <a:pt x="318" y="335"/>
                    </a:cubicBezTo>
                    <a:cubicBezTo>
                      <a:pt x="321" y="339"/>
                      <a:pt x="321" y="344"/>
                      <a:pt x="318" y="347"/>
                    </a:cubicBezTo>
                    <a:cubicBezTo>
                      <a:pt x="315" y="350"/>
                      <a:pt x="310" y="350"/>
                      <a:pt x="306" y="347"/>
                    </a:cubicBezTo>
                    <a:cubicBezTo>
                      <a:pt x="304" y="344"/>
                      <a:pt x="96" y="129"/>
                      <a:pt x="2" y="13"/>
                    </a:cubicBezTo>
                    <a:cubicBezTo>
                      <a:pt x="-1" y="9"/>
                      <a:pt x="-1" y="4"/>
                      <a:pt x="3" y="1"/>
                    </a:cubicBezTo>
                    <a:cubicBezTo>
                      <a:pt x="4" y="0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9"/>
              <p:cNvSpPr/>
              <p:nvPr/>
            </p:nvSpPr>
            <p:spPr>
              <a:xfrm>
                <a:off x="4448607" y="3945906"/>
                <a:ext cx="222381" cy="187761"/>
              </a:xfrm>
              <a:custGeom>
                <a:rect b="b" l="l" r="r" t="t"/>
                <a:pathLst>
                  <a:path extrusionOk="0" h="575" w="681">
                    <a:moveTo>
                      <a:pt x="0" y="575"/>
                    </a:moveTo>
                    <a:cubicBezTo>
                      <a:pt x="0" y="575"/>
                      <a:pt x="209" y="-38"/>
                      <a:pt x="506" y="2"/>
                    </a:cubicBezTo>
                    <a:cubicBezTo>
                      <a:pt x="805" y="41"/>
                      <a:pt x="770" y="519"/>
                      <a:pt x="0" y="57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40" name="Google Shape;1840;p9"/>
              <p:cNvSpPr/>
              <p:nvPr/>
            </p:nvSpPr>
            <p:spPr>
              <a:xfrm>
                <a:off x="4448607" y="4010888"/>
                <a:ext cx="145315" cy="122779"/>
              </a:xfrm>
              <a:custGeom>
                <a:rect b="b" l="l" r="r" t="t"/>
                <a:pathLst>
                  <a:path extrusionOk="0" h="376" w="445">
                    <a:moveTo>
                      <a:pt x="0" y="376"/>
                    </a:moveTo>
                    <a:cubicBezTo>
                      <a:pt x="0" y="376"/>
                      <a:pt x="136" y="-24"/>
                      <a:pt x="331" y="1"/>
                    </a:cubicBezTo>
                    <a:cubicBezTo>
                      <a:pt x="526" y="27"/>
                      <a:pt x="503" y="340"/>
                      <a:pt x="0" y="376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41" name="Google Shape;1841;p9"/>
              <p:cNvSpPr/>
              <p:nvPr/>
            </p:nvSpPr>
            <p:spPr>
              <a:xfrm>
                <a:off x="4442076" y="4061501"/>
                <a:ext cx="101557" cy="78043"/>
              </a:xfrm>
              <a:custGeom>
                <a:rect b="b" l="l" r="r" t="t"/>
                <a:pathLst>
                  <a:path extrusionOk="0" h="239" w="311">
                    <a:moveTo>
                      <a:pt x="303" y="0"/>
                    </a:moveTo>
                    <a:cubicBezTo>
                      <a:pt x="306" y="0"/>
                      <a:pt x="308" y="1"/>
                      <a:pt x="310" y="3"/>
                    </a:cubicBezTo>
                    <a:cubicBezTo>
                      <a:pt x="313" y="7"/>
                      <a:pt x="312" y="12"/>
                      <a:pt x="308" y="15"/>
                    </a:cubicBezTo>
                    <a:lnTo>
                      <a:pt x="14" y="237"/>
                    </a:lnTo>
                    <a:cubicBezTo>
                      <a:pt x="10" y="240"/>
                      <a:pt x="5" y="239"/>
                      <a:pt x="2" y="236"/>
                    </a:cubicBezTo>
                    <a:cubicBezTo>
                      <a:pt x="0" y="232"/>
                      <a:pt x="0" y="227"/>
                      <a:pt x="4" y="224"/>
                    </a:cubicBezTo>
                    <a:lnTo>
                      <a:pt x="299" y="2"/>
                    </a:lnTo>
                    <a:cubicBezTo>
                      <a:pt x="300" y="1"/>
                      <a:pt x="30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7225" lIns="81625" spcFirstLastPara="1" rIns="81625" wrap="square" tIns="37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9"/>
              <p:cNvSpPr/>
              <p:nvPr/>
            </p:nvSpPr>
            <p:spPr>
              <a:xfrm>
                <a:off x="4462322" y="4144443"/>
                <a:ext cx="203114" cy="248170"/>
              </a:xfrm>
              <a:custGeom>
                <a:rect b="b" l="l" r="r" t="t"/>
                <a:pathLst>
                  <a:path extrusionOk="0" h="760" w="622">
                    <a:moveTo>
                      <a:pt x="13" y="0"/>
                    </a:moveTo>
                    <a:cubicBezTo>
                      <a:pt x="13" y="0"/>
                      <a:pt x="818" y="309"/>
                      <a:pt x="577" y="671"/>
                    </a:cubicBezTo>
                    <a:cubicBezTo>
                      <a:pt x="337" y="1033"/>
                      <a:pt x="-76" y="186"/>
                      <a:pt x="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43" name="Google Shape;1843;p9"/>
              <p:cNvSpPr/>
              <p:nvPr/>
            </p:nvSpPr>
            <p:spPr>
              <a:xfrm>
                <a:off x="4463302" y="4143136"/>
                <a:ext cx="121150" cy="156739"/>
              </a:xfrm>
              <a:custGeom>
                <a:rect b="b" l="l" r="r" t="t"/>
                <a:pathLst>
                  <a:path extrusionOk="0" h="480" w="371">
                    <a:moveTo>
                      <a:pt x="6" y="0"/>
                    </a:moveTo>
                    <a:cubicBezTo>
                      <a:pt x="6" y="0"/>
                      <a:pt x="490" y="199"/>
                      <a:pt x="343" y="421"/>
                    </a:cubicBezTo>
                    <a:cubicBezTo>
                      <a:pt x="195" y="643"/>
                      <a:pt x="-38" y="180"/>
                      <a:pt x="6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44" name="Google Shape;1844;p9"/>
              <p:cNvSpPr/>
              <p:nvPr/>
            </p:nvSpPr>
            <p:spPr>
              <a:xfrm>
                <a:off x="4459056" y="4138565"/>
                <a:ext cx="91107" cy="102207"/>
              </a:xfrm>
              <a:custGeom>
                <a:rect b="b" l="l" r="r" t="t"/>
                <a:pathLst>
                  <a:path extrusionOk="0" h="313" w="279">
                    <a:moveTo>
                      <a:pt x="9" y="0"/>
                    </a:moveTo>
                    <a:cubicBezTo>
                      <a:pt x="10" y="0"/>
                      <a:pt x="12" y="1"/>
                      <a:pt x="13" y="2"/>
                    </a:cubicBezTo>
                    <a:cubicBezTo>
                      <a:pt x="115" y="70"/>
                      <a:pt x="272" y="290"/>
                      <a:pt x="278" y="300"/>
                    </a:cubicBezTo>
                    <a:cubicBezTo>
                      <a:pt x="281" y="303"/>
                      <a:pt x="279" y="309"/>
                      <a:pt x="276" y="311"/>
                    </a:cubicBezTo>
                    <a:cubicBezTo>
                      <a:pt x="272" y="314"/>
                      <a:pt x="268" y="313"/>
                      <a:pt x="265" y="309"/>
                    </a:cubicBezTo>
                    <a:cubicBezTo>
                      <a:pt x="264" y="307"/>
                      <a:pt x="103" y="82"/>
                      <a:pt x="4" y="15"/>
                    </a:cubicBezTo>
                    <a:cubicBezTo>
                      <a:pt x="1" y="13"/>
                      <a:pt x="0" y="8"/>
                      <a:pt x="2" y="4"/>
                    </a:cubicBezTo>
                    <a:cubicBezTo>
                      <a:pt x="4" y="2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9"/>
              <p:cNvSpPr/>
              <p:nvPr/>
            </p:nvSpPr>
            <p:spPr>
              <a:xfrm>
                <a:off x="4189652" y="3898885"/>
                <a:ext cx="251770" cy="180903"/>
              </a:xfrm>
              <a:custGeom>
                <a:rect b="b" l="l" r="r" t="t"/>
                <a:pathLst>
                  <a:path extrusionOk="0" h="554" w="771">
                    <a:moveTo>
                      <a:pt x="0" y="505"/>
                    </a:moveTo>
                    <a:cubicBezTo>
                      <a:pt x="0" y="505"/>
                      <a:pt x="402" y="-202"/>
                      <a:pt x="693" y="57"/>
                    </a:cubicBezTo>
                    <a:cubicBezTo>
                      <a:pt x="985" y="316"/>
                      <a:pt x="394" y="687"/>
                      <a:pt x="0" y="5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46" name="Google Shape;1846;p9"/>
              <p:cNvSpPr/>
              <p:nvPr/>
            </p:nvSpPr>
            <p:spPr>
              <a:xfrm>
                <a:off x="4190631" y="3953417"/>
                <a:ext cx="166214" cy="119187"/>
              </a:xfrm>
              <a:custGeom>
                <a:rect b="b" l="l" r="r" t="t"/>
                <a:pathLst>
                  <a:path extrusionOk="0" h="365" w="509">
                    <a:moveTo>
                      <a:pt x="0" y="333"/>
                    </a:moveTo>
                    <a:cubicBezTo>
                      <a:pt x="0" y="333"/>
                      <a:pt x="265" y="-134"/>
                      <a:pt x="458" y="37"/>
                    </a:cubicBezTo>
                    <a:cubicBezTo>
                      <a:pt x="650" y="208"/>
                      <a:pt x="260" y="453"/>
                      <a:pt x="0" y="333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47" name="Google Shape;1847;p9"/>
              <p:cNvSpPr/>
              <p:nvPr/>
            </p:nvSpPr>
            <p:spPr>
              <a:xfrm>
                <a:off x="4187039" y="4007949"/>
                <a:ext cx="130293" cy="60083"/>
              </a:xfrm>
              <a:custGeom>
                <a:rect b="b" l="l" r="r" t="t"/>
                <a:pathLst>
                  <a:path extrusionOk="0" h="184" w="399">
                    <a:moveTo>
                      <a:pt x="391" y="0"/>
                    </a:moveTo>
                    <a:cubicBezTo>
                      <a:pt x="394" y="0"/>
                      <a:pt x="396" y="1"/>
                      <a:pt x="398" y="4"/>
                    </a:cubicBezTo>
                    <a:cubicBezTo>
                      <a:pt x="400" y="8"/>
                      <a:pt x="399" y="12"/>
                      <a:pt x="395" y="15"/>
                    </a:cubicBezTo>
                    <a:cubicBezTo>
                      <a:pt x="383" y="21"/>
                      <a:pt x="97" y="182"/>
                      <a:pt x="8" y="184"/>
                    </a:cubicBezTo>
                    <a:cubicBezTo>
                      <a:pt x="4" y="184"/>
                      <a:pt x="0" y="180"/>
                      <a:pt x="0" y="176"/>
                    </a:cubicBezTo>
                    <a:cubicBezTo>
                      <a:pt x="0" y="171"/>
                      <a:pt x="3" y="168"/>
                      <a:pt x="8" y="168"/>
                    </a:cubicBezTo>
                    <a:cubicBezTo>
                      <a:pt x="92" y="166"/>
                      <a:pt x="384" y="2"/>
                      <a:pt x="387" y="1"/>
                    </a:cubicBezTo>
                    <a:cubicBezTo>
                      <a:pt x="388" y="0"/>
                      <a:pt x="389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9250" lIns="81625" spcFirstLastPara="1" rIns="81625" wrap="square" tIns="192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9"/>
              <p:cNvSpPr/>
              <p:nvPr/>
            </p:nvSpPr>
            <p:spPr>
              <a:xfrm>
                <a:off x="4178875" y="4071298"/>
                <a:ext cx="126048" cy="231843"/>
              </a:xfrm>
              <a:custGeom>
                <a:rect b="b" l="l" r="r" t="t"/>
                <a:pathLst>
                  <a:path extrusionOk="0" h="710" w="386">
                    <a:moveTo>
                      <a:pt x="54" y="0"/>
                    </a:moveTo>
                    <a:cubicBezTo>
                      <a:pt x="54" y="0"/>
                      <a:pt x="-99" y="425"/>
                      <a:pt x="114" y="651"/>
                    </a:cubicBezTo>
                    <a:cubicBezTo>
                      <a:pt x="327" y="878"/>
                      <a:pt x="631" y="407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49" name="Google Shape;1849;p9"/>
              <p:cNvSpPr/>
              <p:nvPr/>
            </p:nvSpPr>
            <p:spPr>
              <a:xfrm>
                <a:off x="4183774" y="4071298"/>
                <a:ext cx="91107" cy="168168"/>
              </a:xfrm>
              <a:custGeom>
                <a:rect b="b" l="l" r="r" t="t"/>
                <a:pathLst>
                  <a:path extrusionOk="0" h="515" w="279">
                    <a:moveTo>
                      <a:pt x="38" y="0"/>
                    </a:moveTo>
                    <a:cubicBezTo>
                      <a:pt x="38" y="0"/>
                      <a:pt x="-72" y="308"/>
                      <a:pt x="82" y="472"/>
                    </a:cubicBezTo>
                    <a:cubicBezTo>
                      <a:pt x="236" y="636"/>
                      <a:pt x="456" y="295"/>
                      <a:pt x="38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50" name="Google Shape;1850;p9"/>
              <p:cNvSpPr/>
              <p:nvPr/>
            </p:nvSpPr>
            <p:spPr>
              <a:xfrm>
                <a:off x="4191938" y="4067379"/>
                <a:ext cx="46370" cy="125391"/>
              </a:xfrm>
              <a:custGeom>
                <a:rect b="b" l="l" r="r" t="t"/>
                <a:pathLst>
                  <a:path extrusionOk="0" h="384" w="142">
                    <a:moveTo>
                      <a:pt x="8" y="0"/>
                    </a:moveTo>
                    <a:cubicBezTo>
                      <a:pt x="11" y="0"/>
                      <a:pt x="14" y="1"/>
                      <a:pt x="15" y="4"/>
                    </a:cubicBezTo>
                    <a:cubicBezTo>
                      <a:pt x="92" y="143"/>
                      <a:pt x="141" y="372"/>
                      <a:pt x="142" y="374"/>
                    </a:cubicBezTo>
                    <a:cubicBezTo>
                      <a:pt x="143" y="379"/>
                      <a:pt x="140" y="383"/>
                      <a:pt x="136" y="384"/>
                    </a:cubicBezTo>
                    <a:cubicBezTo>
                      <a:pt x="131" y="385"/>
                      <a:pt x="127" y="382"/>
                      <a:pt x="126" y="378"/>
                    </a:cubicBezTo>
                    <a:cubicBezTo>
                      <a:pt x="126" y="375"/>
                      <a:pt x="76" y="148"/>
                      <a:pt x="1" y="12"/>
                    </a:cubicBezTo>
                    <a:cubicBezTo>
                      <a:pt x="-1" y="8"/>
                      <a:pt x="0" y="3"/>
                      <a:pt x="4" y="1"/>
                    </a:cubicBezTo>
                    <a:cubicBezTo>
                      <a:pt x="5" y="0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9"/>
              <p:cNvSpPr/>
              <p:nvPr/>
            </p:nvSpPr>
            <p:spPr>
              <a:xfrm>
                <a:off x="4007110" y="3811699"/>
                <a:ext cx="230871" cy="153474"/>
              </a:xfrm>
              <a:custGeom>
                <a:rect b="b" l="l" r="r" t="t"/>
                <a:pathLst>
                  <a:path extrusionOk="0" h="470" w="707">
                    <a:moveTo>
                      <a:pt x="0" y="445"/>
                    </a:moveTo>
                    <a:cubicBezTo>
                      <a:pt x="0" y="445"/>
                      <a:pt x="163" y="-9"/>
                      <a:pt x="483" y="0"/>
                    </a:cubicBezTo>
                    <a:cubicBezTo>
                      <a:pt x="802" y="10"/>
                      <a:pt x="766" y="403"/>
                      <a:pt x="469" y="460"/>
                    </a:cubicBezTo>
                    <a:cubicBezTo>
                      <a:pt x="314" y="489"/>
                      <a:pt x="0" y="445"/>
                      <a:pt x="0" y="4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>
                <a:off x="4007763" y="3856434"/>
                <a:ext cx="159683" cy="105799"/>
              </a:xfrm>
              <a:custGeom>
                <a:rect b="b" l="l" r="r" t="t"/>
                <a:pathLst>
                  <a:path extrusionOk="0" h="324" w="489">
                    <a:moveTo>
                      <a:pt x="0" y="307"/>
                    </a:moveTo>
                    <a:cubicBezTo>
                      <a:pt x="0" y="307"/>
                      <a:pt x="113" y="-7"/>
                      <a:pt x="334" y="0"/>
                    </a:cubicBezTo>
                    <a:cubicBezTo>
                      <a:pt x="555" y="7"/>
                      <a:pt x="529" y="278"/>
                      <a:pt x="324" y="317"/>
                    </a:cubicBezTo>
                    <a:cubicBezTo>
                      <a:pt x="217" y="337"/>
                      <a:pt x="0" y="307"/>
                      <a:pt x="0" y="30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>
                <a:off x="4002211" y="3903456"/>
                <a:ext cx="124416" cy="56491"/>
              </a:xfrm>
              <a:custGeom>
                <a:rect b="b" l="l" r="r" t="t"/>
                <a:pathLst>
                  <a:path extrusionOk="0" h="173" w="381">
                    <a:moveTo>
                      <a:pt x="373" y="0"/>
                    </a:moveTo>
                    <a:cubicBezTo>
                      <a:pt x="376" y="0"/>
                      <a:pt x="379" y="1"/>
                      <a:pt x="381" y="4"/>
                    </a:cubicBezTo>
                    <a:cubicBezTo>
                      <a:pt x="382" y="8"/>
                      <a:pt x="381" y="13"/>
                      <a:pt x="377" y="15"/>
                    </a:cubicBezTo>
                    <a:cubicBezTo>
                      <a:pt x="364" y="21"/>
                      <a:pt x="72" y="159"/>
                      <a:pt x="10" y="173"/>
                    </a:cubicBezTo>
                    <a:cubicBezTo>
                      <a:pt x="6" y="174"/>
                      <a:pt x="2" y="171"/>
                      <a:pt x="1" y="167"/>
                    </a:cubicBezTo>
                    <a:cubicBezTo>
                      <a:pt x="0" y="163"/>
                      <a:pt x="2" y="158"/>
                      <a:pt x="7" y="157"/>
                    </a:cubicBezTo>
                    <a:cubicBezTo>
                      <a:pt x="66" y="144"/>
                      <a:pt x="367" y="2"/>
                      <a:pt x="370" y="0"/>
                    </a:cubicBezTo>
                    <a:cubicBezTo>
                      <a:pt x="371" y="0"/>
                      <a:pt x="372" y="0"/>
                      <a:pt x="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5675" lIns="81625" spcFirstLastPara="1" rIns="81625" wrap="square" tIns="156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>
                <a:off x="3969883" y="3953090"/>
                <a:ext cx="100251" cy="226619"/>
              </a:xfrm>
              <a:custGeom>
                <a:rect b="b" l="l" r="r" t="t"/>
                <a:pathLst>
                  <a:path extrusionOk="0" h="694" w="307">
                    <a:moveTo>
                      <a:pt x="54" y="0"/>
                    </a:moveTo>
                    <a:cubicBezTo>
                      <a:pt x="54" y="0"/>
                      <a:pt x="-101" y="495"/>
                      <a:pt x="114" y="662"/>
                    </a:cubicBezTo>
                    <a:cubicBezTo>
                      <a:pt x="328" y="828"/>
                      <a:pt x="435" y="302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>
                <a:off x="3975761" y="3954070"/>
                <a:ext cx="74453" cy="167842"/>
              </a:xfrm>
              <a:custGeom>
                <a:rect b="b" l="l" r="r" t="t"/>
                <a:pathLst>
                  <a:path extrusionOk="0" h="514" w="228">
                    <a:moveTo>
                      <a:pt x="40" y="0"/>
                    </a:moveTo>
                    <a:cubicBezTo>
                      <a:pt x="40" y="0"/>
                      <a:pt x="-75" y="367"/>
                      <a:pt x="85" y="490"/>
                    </a:cubicBezTo>
                    <a:cubicBezTo>
                      <a:pt x="244" y="614"/>
                      <a:pt x="323" y="223"/>
                      <a:pt x="4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9"/>
              <p:cNvSpPr/>
              <p:nvPr/>
            </p:nvSpPr>
            <p:spPr>
              <a:xfrm>
                <a:off x="3982618" y="3941008"/>
                <a:ext cx="36900" cy="134861"/>
              </a:xfrm>
              <a:custGeom>
                <a:rect b="b" l="l" r="r" t="t"/>
                <a:pathLst>
                  <a:path extrusionOk="0" h="413" w="113">
                    <a:moveTo>
                      <a:pt x="9" y="0"/>
                    </a:moveTo>
                    <a:cubicBezTo>
                      <a:pt x="12" y="0"/>
                      <a:pt x="15" y="2"/>
                      <a:pt x="16" y="6"/>
                    </a:cubicBezTo>
                    <a:cubicBezTo>
                      <a:pt x="80" y="184"/>
                      <a:pt x="112" y="402"/>
                      <a:pt x="113" y="404"/>
                    </a:cubicBezTo>
                    <a:cubicBezTo>
                      <a:pt x="113" y="408"/>
                      <a:pt x="110" y="412"/>
                      <a:pt x="106" y="413"/>
                    </a:cubicBezTo>
                    <a:cubicBezTo>
                      <a:pt x="101" y="414"/>
                      <a:pt x="97" y="410"/>
                      <a:pt x="97" y="406"/>
                    </a:cubicBezTo>
                    <a:cubicBezTo>
                      <a:pt x="96" y="404"/>
                      <a:pt x="64" y="188"/>
                      <a:pt x="1" y="11"/>
                    </a:cubicBezTo>
                    <a:cubicBezTo>
                      <a:pt x="0" y="7"/>
                      <a:pt x="2" y="2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9"/>
              <p:cNvSpPr/>
              <p:nvPr/>
            </p:nvSpPr>
            <p:spPr>
              <a:xfrm>
                <a:off x="4999172" y="4040276"/>
                <a:ext cx="275935" cy="167188"/>
              </a:xfrm>
              <a:custGeom>
                <a:rect b="b" l="l" r="r" t="t"/>
                <a:pathLst>
                  <a:path extrusionOk="0" h="512" w="845">
                    <a:moveTo>
                      <a:pt x="231" y="346"/>
                    </a:moveTo>
                    <a:cubicBezTo>
                      <a:pt x="275" y="235"/>
                      <a:pt x="382" y="171"/>
                      <a:pt x="493" y="144"/>
                    </a:cubicBezTo>
                    <a:cubicBezTo>
                      <a:pt x="613" y="114"/>
                      <a:pt x="726" y="134"/>
                      <a:pt x="845" y="139"/>
                    </a:cubicBezTo>
                    <a:cubicBezTo>
                      <a:pt x="776" y="89"/>
                      <a:pt x="672" y="42"/>
                      <a:pt x="549" y="9"/>
                    </a:cubicBezTo>
                    <a:cubicBezTo>
                      <a:pt x="270" y="-66"/>
                      <a:pt x="0" y="340"/>
                      <a:pt x="0" y="340"/>
                    </a:cubicBezTo>
                    <a:cubicBezTo>
                      <a:pt x="73" y="423"/>
                      <a:pt x="147" y="478"/>
                      <a:pt x="220" y="512"/>
                    </a:cubicBezTo>
                    <a:cubicBezTo>
                      <a:pt x="205" y="464"/>
                      <a:pt x="206" y="409"/>
                      <a:pt x="231" y="34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58" name="Google Shape;1858;p9"/>
              <p:cNvSpPr/>
              <p:nvPr/>
            </p:nvSpPr>
            <p:spPr>
              <a:xfrm>
                <a:off x="4734666" y="3958641"/>
                <a:ext cx="215850" cy="203434"/>
              </a:xfrm>
              <a:custGeom>
                <a:rect b="b" l="l" r="r" t="t"/>
                <a:pathLst>
                  <a:path extrusionOk="0" h="623" w="661">
                    <a:moveTo>
                      <a:pt x="303" y="536"/>
                    </a:moveTo>
                    <a:cubicBezTo>
                      <a:pt x="247" y="460"/>
                      <a:pt x="229" y="363"/>
                      <a:pt x="279" y="276"/>
                    </a:cubicBezTo>
                    <a:cubicBezTo>
                      <a:pt x="312" y="217"/>
                      <a:pt x="362" y="181"/>
                      <a:pt x="416" y="144"/>
                    </a:cubicBezTo>
                    <a:cubicBezTo>
                      <a:pt x="494" y="91"/>
                      <a:pt x="574" y="55"/>
                      <a:pt x="661" y="38"/>
                    </a:cubicBezTo>
                    <a:cubicBezTo>
                      <a:pt x="640" y="28"/>
                      <a:pt x="616" y="19"/>
                      <a:pt x="588" y="12"/>
                    </a:cubicBezTo>
                    <a:cubicBezTo>
                      <a:pt x="162" y="-101"/>
                      <a:pt x="0" y="623"/>
                      <a:pt x="0" y="623"/>
                    </a:cubicBezTo>
                    <a:cubicBezTo>
                      <a:pt x="107" y="603"/>
                      <a:pt x="210" y="573"/>
                      <a:pt x="303" y="53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59" name="Google Shape;1859;p9"/>
              <p:cNvSpPr/>
              <p:nvPr/>
            </p:nvSpPr>
            <p:spPr>
              <a:xfrm>
                <a:off x="4753932" y="4162729"/>
                <a:ext cx="186787" cy="228905"/>
              </a:xfrm>
              <a:custGeom>
                <a:rect b="b" l="l" r="r" t="t"/>
                <a:pathLst>
                  <a:path extrusionOk="0" h="701" w="572">
                    <a:moveTo>
                      <a:pt x="138" y="186"/>
                    </a:moveTo>
                    <a:cubicBezTo>
                      <a:pt x="133" y="145"/>
                      <a:pt x="138" y="104"/>
                      <a:pt x="151" y="69"/>
                    </a:cubicBezTo>
                    <a:cubicBezTo>
                      <a:pt x="63" y="26"/>
                      <a:pt x="0" y="0"/>
                      <a:pt x="0" y="0"/>
                    </a:cubicBezTo>
                    <a:cubicBezTo>
                      <a:pt x="59" y="511"/>
                      <a:pt x="374" y="759"/>
                      <a:pt x="572" y="690"/>
                    </a:cubicBezTo>
                    <a:cubicBezTo>
                      <a:pt x="357" y="614"/>
                      <a:pt x="163" y="406"/>
                      <a:pt x="138" y="18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60" name="Google Shape;1860;p9"/>
              <p:cNvSpPr/>
              <p:nvPr/>
            </p:nvSpPr>
            <p:spPr>
              <a:xfrm>
                <a:off x="4448607" y="3945906"/>
                <a:ext cx="206706" cy="187761"/>
              </a:xfrm>
              <a:custGeom>
                <a:rect b="b" l="l" r="r" t="t"/>
                <a:pathLst>
                  <a:path extrusionOk="0" h="575" w="633">
                    <a:moveTo>
                      <a:pt x="241" y="386"/>
                    </a:moveTo>
                    <a:cubicBezTo>
                      <a:pt x="242" y="301"/>
                      <a:pt x="282" y="219"/>
                      <a:pt x="342" y="160"/>
                    </a:cubicBezTo>
                    <a:cubicBezTo>
                      <a:pt x="421" y="82"/>
                      <a:pt x="530" y="47"/>
                      <a:pt x="633" y="62"/>
                    </a:cubicBezTo>
                    <a:cubicBezTo>
                      <a:pt x="604" y="31"/>
                      <a:pt x="561" y="9"/>
                      <a:pt x="506" y="2"/>
                    </a:cubicBezTo>
                    <a:cubicBezTo>
                      <a:pt x="209" y="-38"/>
                      <a:pt x="0" y="575"/>
                      <a:pt x="0" y="575"/>
                    </a:cubicBezTo>
                    <a:cubicBezTo>
                      <a:pt x="107" y="568"/>
                      <a:pt x="199" y="552"/>
                      <a:pt x="279" y="530"/>
                    </a:cubicBezTo>
                    <a:cubicBezTo>
                      <a:pt x="255" y="488"/>
                      <a:pt x="240" y="440"/>
                      <a:pt x="241" y="38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61" name="Google Shape;1861;p9"/>
              <p:cNvSpPr/>
              <p:nvPr/>
            </p:nvSpPr>
            <p:spPr>
              <a:xfrm>
                <a:off x="4462322" y="4144443"/>
                <a:ext cx="169153" cy="247844"/>
              </a:xfrm>
              <a:custGeom>
                <a:rect b="b" l="l" r="r" t="t"/>
                <a:pathLst>
                  <a:path extrusionOk="0" h="759" w="518">
                    <a:moveTo>
                      <a:pt x="518" y="733"/>
                    </a:moveTo>
                    <a:cubicBezTo>
                      <a:pt x="395" y="695"/>
                      <a:pt x="298" y="571"/>
                      <a:pt x="239" y="450"/>
                    </a:cubicBezTo>
                    <a:cubicBezTo>
                      <a:pt x="186" y="342"/>
                      <a:pt x="130" y="188"/>
                      <a:pt x="164" y="68"/>
                    </a:cubicBezTo>
                    <a:cubicBezTo>
                      <a:pt x="77" y="25"/>
                      <a:pt x="13" y="0"/>
                      <a:pt x="13" y="0"/>
                    </a:cubicBezTo>
                    <a:cubicBezTo>
                      <a:pt x="-69" y="172"/>
                      <a:pt x="276" y="905"/>
                      <a:pt x="518" y="73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62" name="Google Shape;1862;p9"/>
              <p:cNvSpPr/>
              <p:nvPr/>
            </p:nvSpPr>
            <p:spPr>
              <a:xfrm>
                <a:off x="4189652" y="3898885"/>
                <a:ext cx="247851" cy="180577"/>
              </a:xfrm>
              <a:custGeom>
                <a:rect b="b" l="l" r="r" t="t"/>
                <a:pathLst>
                  <a:path extrusionOk="0" h="553" w="759">
                    <a:moveTo>
                      <a:pt x="376" y="178"/>
                    </a:moveTo>
                    <a:cubicBezTo>
                      <a:pt x="485" y="110"/>
                      <a:pt x="636" y="117"/>
                      <a:pt x="759" y="147"/>
                    </a:cubicBezTo>
                    <a:cubicBezTo>
                      <a:pt x="747" y="116"/>
                      <a:pt x="726" y="86"/>
                      <a:pt x="693" y="57"/>
                    </a:cubicBezTo>
                    <a:cubicBezTo>
                      <a:pt x="402" y="-202"/>
                      <a:pt x="0" y="505"/>
                      <a:pt x="0" y="505"/>
                    </a:cubicBezTo>
                    <a:cubicBezTo>
                      <a:pt x="77" y="541"/>
                      <a:pt x="162" y="555"/>
                      <a:pt x="247" y="553"/>
                    </a:cubicBezTo>
                    <a:cubicBezTo>
                      <a:pt x="177" y="422"/>
                      <a:pt x="248" y="257"/>
                      <a:pt x="376" y="17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63" name="Google Shape;1863;p9"/>
              <p:cNvSpPr/>
              <p:nvPr/>
            </p:nvSpPr>
            <p:spPr>
              <a:xfrm>
                <a:off x="4178875" y="4071298"/>
                <a:ext cx="79678" cy="231843"/>
              </a:xfrm>
              <a:custGeom>
                <a:rect b="b" l="l" r="r" t="t"/>
                <a:pathLst>
                  <a:path extrusionOk="0" h="710" w="244">
                    <a:moveTo>
                      <a:pt x="125" y="417"/>
                    </a:moveTo>
                    <a:cubicBezTo>
                      <a:pt x="113" y="333"/>
                      <a:pt x="114" y="249"/>
                      <a:pt x="161" y="174"/>
                    </a:cubicBezTo>
                    <a:cubicBezTo>
                      <a:pt x="172" y="155"/>
                      <a:pt x="187" y="140"/>
                      <a:pt x="204" y="126"/>
                    </a:cubicBezTo>
                    <a:cubicBezTo>
                      <a:pt x="162" y="84"/>
                      <a:pt x="113" y="42"/>
                      <a:pt x="54" y="0"/>
                    </a:cubicBezTo>
                    <a:cubicBezTo>
                      <a:pt x="54" y="0"/>
                      <a:pt x="-99" y="425"/>
                      <a:pt x="114" y="651"/>
                    </a:cubicBezTo>
                    <a:cubicBezTo>
                      <a:pt x="156" y="696"/>
                      <a:pt x="202" y="713"/>
                      <a:pt x="244" y="709"/>
                    </a:cubicBezTo>
                    <a:cubicBezTo>
                      <a:pt x="177" y="627"/>
                      <a:pt x="139" y="512"/>
                      <a:pt x="125" y="41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1864" name="Google Shape;1864;p9"/>
              <p:cNvSpPr/>
              <p:nvPr/>
            </p:nvSpPr>
            <p:spPr>
              <a:xfrm>
                <a:off x="4007110" y="3811699"/>
                <a:ext cx="225319" cy="151515"/>
              </a:xfrm>
              <a:custGeom>
                <a:rect b="b" l="l" r="r" t="t"/>
                <a:pathLst>
                  <a:path extrusionOk="0" h="464" w="690">
                    <a:moveTo>
                      <a:pt x="241" y="225"/>
                    </a:moveTo>
                    <a:cubicBezTo>
                      <a:pt x="278" y="163"/>
                      <a:pt x="339" y="111"/>
                      <a:pt x="410" y="93"/>
                    </a:cubicBezTo>
                    <a:cubicBezTo>
                      <a:pt x="478" y="77"/>
                      <a:pt x="539" y="91"/>
                      <a:pt x="607" y="94"/>
                    </a:cubicBezTo>
                    <a:cubicBezTo>
                      <a:pt x="637" y="96"/>
                      <a:pt x="665" y="105"/>
                      <a:pt x="690" y="118"/>
                    </a:cubicBezTo>
                    <a:cubicBezTo>
                      <a:pt x="660" y="53"/>
                      <a:pt x="593" y="4"/>
                      <a:pt x="483" y="0"/>
                    </a:cubicBezTo>
                    <a:cubicBezTo>
                      <a:pt x="164" y="-9"/>
                      <a:pt x="0" y="445"/>
                      <a:pt x="0" y="445"/>
                    </a:cubicBezTo>
                    <a:cubicBezTo>
                      <a:pt x="0" y="445"/>
                      <a:pt x="85" y="457"/>
                      <a:pt x="189" y="464"/>
                    </a:cubicBezTo>
                    <a:cubicBezTo>
                      <a:pt x="186" y="381"/>
                      <a:pt x="197" y="298"/>
                      <a:pt x="241" y="22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9"/>
              <p:cNvSpPr/>
              <p:nvPr/>
            </p:nvSpPr>
            <p:spPr>
              <a:xfrm>
                <a:off x="3969883" y="3953090"/>
                <a:ext cx="61718" cy="226292"/>
              </a:xfrm>
              <a:custGeom>
                <a:rect b="b" l="l" r="r" t="t"/>
                <a:pathLst>
                  <a:path extrusionOk="0" h="693" w="189">
                    <a:moveTo>
                      <a:pt x="85" y="383"/>
                    </a:moveTo>
                    <a:cubicBezTo>
                      <a:pt x="85" y="311"/>
                      <a:pt x="90" y="229"/>
                      <a:pt x="126" y="166"/>
                    </a:cubicBezTo>
                    <a:cubicBezTo>
                      <a:pt x="138" y="145"/>
                      <a:pt x="152" y="127"/>
                      <a:pt x="167" y="113"/>
                    </a:cubicBezTo>
                    <a:cubicBezTo>
                      <a:pt x="136" y="73"/>
                      <a:pt x="98" y="35"/>
                      <a:pt x="54" y="0"/>
                    </a:cubicBezTo>
                    <a:cubicBezTo>
                      <a:pt x="54" y="0"/>
                      <a:pt x="-101" y="495"/>
                      <a:pt x="114" y="662"/>
                    </a:cubicBezTo>
                    <a:cubicBezTo>
                      <a:pt x="141" y="683"/>
                      <a:pt x="166" y="693"/>
                      <a:pt x="189" y="693"/>
                    </a:cubicBezTo>
                    <a:cubicBezTo>
                      <a:pt x="116" y="608"/>
                      <a:pt x="84" y="505"/>
                      <a:pt x="85" y="38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1866" name="Google Shape;1866;p9"/>
            <p:cNvGrpSpPr/>
            <p:nvPr/>
          </p:nvGrpSpPr>
          <p:grpSpPr>
            <a:xfrm>
              <a:off x="5451570" y="4649842"/>
              <a:ext cx="1288946" cy="407646"/>
              <a:chOff x="4930923" y="3743125"/>
              <a:chExt cx="914016" cy="288988"/>
            </a:xfrm>
          </p:grpSpPr>
          <p:sp>
            <p:nvSpPr>
              <p:cNvPr id="1867" name="Google Shape;1867;p9"/>
              <p:cNvSpPr/>
              <p:nvPr/>
            </p:nvSpPr>
            <p:spPr>
              <a:xfrm>
                <a:off x="5675133" y="3750309"/>
                <a:ext cx="169806" cy="157066"/>
              </a:xfrm>
              <a:custGeom>
                <a:rect b="b" l="l" r="r" t="t"/>
                <a:pathLst>
                  <a:path extrusionOk="0" h="481" w="520">
                    <a:moveTo>
                      <a:pt x="11" y="394"/>
                    </a:moveTo>
                    <a:cubicBezTo>
                      <a:pt x="11" y="394"/>
                      <a:pt x="-13" y="350"/>
                      <a:pt x="8" y="295"/>
                    </a:cubicBezTo>
                    <a:cubicBezTo>
                      <a:pt x="30" y="240"/>
                      <a:pt x="152" y="84"/>
                      <a:pt x="263" y="23"/>
                    </a:cubicBezTo>
                    <a:cubicBezTo>
                      <a:pt x="375" y="-37"/>
                      <a:pt x="457" y="29"/>
                      <a:pt x="367" y="138"/>
                    </a:cubicBezTo>
                    <a:cubicBezTo>
                      <a:pt x="367" y="138"/>
                      <a:pt x="469" y="115"/>
                      <a:pt x="504" y="187"/>
                    </a:cubicBezTo>
                    <a:cubicBezTo>
                      <a:pt x="538" y="258"/>
                      <a:pt x="442" y="309"/>
                      <a:pt x="442" y="309"/>
                    </a:cubicBezTo>
                    <a:cubicBezTo>
                      <a:pt x="442" y="309"/>
                      <a:pt x="545" y="340"/>
                      <a:pt x="514" y="418"/>
                    </a:cubicBezTo>
                    <a:cubicBezTo>
                      <a:pt x="484" y="496"/>
                      <a:pt x="184" y="493"/>
                      <a:pt x="98" y="453"/>
                    </a:cubicBezTo>
                    <a:cubicBezTo>
                      <a:pt x="13" y="413"/>
                      <a:pt x="11" y="394"/>
                      <a:pt x="11" y="3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9"/>
              <p:cNvSpPr/>
              <p:nvPr/>
            </p:nvSpPr>
            <p:spPr>
              <a:xfrm>
                <a:off x="5675133" y="3750636"/>
                <a:ext cx="131600" cy="156086"/>
              </a:xfrm>
              <a:custGeom>
                <a:rect b="b" l="l" r="r" t="t"/>
                <a:pathLst>
                  <a:path extrusionOk="0" h="478" w="403">
                    <a:moveTo>
                      <a:pt x="224" y="429"/>
                    </a:moveTo>
                    <a:cubicBezTo>
                      <a:pt x="225" y="426"/>
                      <a:pt x="232" y="411"/>
                      <a:pt x="231" y="406"/>
                    </a:cubicBezTo>
                    <a:cubicBezTo>
                      <a:pt x="233" y="413"/>
                      <a:pt x="224" y="405"/>
                      <a:pt x="221" y="403"/>
                    </a:cubicBezTo>
                    <a:cubicBezTo>
                      <a:pt x="204" y="389"/>
                      <a:pt x="197" y="369"/>
                      <a:pt x="201" y="347"/>
                    </a:cubicBezTo>
                    <a:cubicBezTo>
                      <a:pt x="201" y="347"/>
                      <a:pt x="201" y="346"/>
                      <a:pt x="201" y="345"/>
                    </a:cubicBezTo>
                    <a:lnTo>
                      <a:pt x="200" y="345"/>
                    </a:lnTo>
                    <a:cubicBezTo>
                      <a:pt x="180" y="337"/>
                      <a:pt x="168" y="318"/>
                      <a:pt x="164" y="297"/>
                    </a:cubicBezTo>
                    <a:cubicBezTo>
                      <a:pt x="155" y="260"/>
                      <a:pt x="165" y="212"/>
                      <a:pt x="185" y="180"/>
                    </a:cubicBezTo>
                    <a:cubicBezTo>
                      <a:pt x="209" y="143"/>
                      <a:pt x="251" y="124"/>
                      <a:pt x="285" y="99"/>
                    </a:cubicBezTo>
                    <a:cubicBezTo>
                      <a:pt x="321" y="73"/>
                      <a:pt x="359" y="46"/>
                      <a:pt x="403" y="37"/>
                    </a:cubicBezTo>
                    <a:cubicBezTo>
                      <a:pt x="391" y="-3"/>
                      <a:pt x="333" y="-15"/>
                      <a:pt x="263" y="22"/>
                    </a:cubicBezTo>
                    <a:cubicBezTo>
                      <a:pt x="152" y="82"/>
                      <a:pt x="30" y="239"/>
                      <a:pt x="8" y="294"/>
                    </a:cubicBezTo>
                    <a:cubicBezTo>
                      <a:pt x="-13" y="349"/>
                      <a:pt x="11" y="393"/>
                      <a:pt x="11" y="393"/>
                    </a:cubicBezTo>
                    <a:cubicBezTo>
                      <a:pt x="11" y="393"/>
                      <a:pt x="13" y="412"/>
                      <a:pt x="98" y="452"/>
                    </a:cubicBezTo>
                    <a:cubicBezTo>
                      <a:pt x="126" y="465"/>
                      <a:pt x="174" y="474"/>
                      <a:pt x="229" y="478"/>
                    </a:cubicBezTo>
                    <a:cubicBezTo>
                      <a:pt x="223" y="462"/>
                      <a:pt x="220" y="446"/>
                      <a:pt x="224" y="429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9"/>
              <p:cNvSpPr/>
              <p:nvPr/>
            </p:nvSpPr>
            <p:spPr>
              <a:xfrm>
                <a:off x="5678725" y="3833250"/>
                <a:ext cx="102537" cy="41144"/>
              </a:xfrm>
              <a:custGeom>
                <a:rect b="b" l="l" r="r" t="t"/>
                <a:pathLst>
                  <a:path extrusionOk="0" h="126" w="314">
                    <a:moveTo>
                      <a:pt x="311" y="8"/>
                    </a:moveTo>
                    <a:cubicBezTo>
                      <a:pt x="316" y="6"/>
                      <a:pt x="312" y="-2"/>
                      <a:pt x="307" y="0"/>
                    </a:cubicBezTo>
                    <a:cubicBezTo>
                      <a:pt x="264" y="21"/>
                      <a:pt x="218" y="37"/>
                      <a:pt x="174" y="54"/>
                    </a:cubicBezTo>
                    <a:cubicBezTo>
                      <a:pt x="127" y="72"/>
                      <a:pt x="80" y="89"/>
                      <a:pt x="33" y="106"/>
                    </a:cubicBezTo>
                    <a:cubicBezTo>
                      <a:pt x="22" y="110"/>
                      <a:pt x="12" y="113"/>
                      <a:pt x="2" y="117"/>
                    </a:cubicBezTo>
                    <a:cubicBezTo>
                      <a:pt x="-3" y="119"/>
                      <a:pt x="1" y="127"/>
                      <a:pt x="6" y="125"/>
                    </a:cubicBezTo>
                    <a:cubicBezTo>
                      <a:pt x="86" y="97"/>
                      <a:pt x="165" y="68"/>
                      <a:pt x="243" y="37"/>
                    </a:cubicBezTo>
                    <a:cubicBezTo>
                      <a:pt x="266" y="28"/>
                      <a:pt x="289" y="19"/>
                      <a:pt x="311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325" lIns="81625" spcFirstLastPara="1" rIns="81625" wrap="square" tIns="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9"/>
              <p:cNvSpPr/>
              <p:nvPr/>
            </p:nvSpPr>
            <p:spPr>
              <a:xfrm>
                <a:off x="5680684" y="3867863"/>
                <a:ext cx="111354" cy="25144"/>
              </a:xfrm>
              <a:custGeom>
                <a:rect b="b" l="l" r="r" t="t"/>
                <a:pathLst>
                  <a:path extrusionOk="0" h="77" w="341">
                    <a:moveTo>
                      <a:pt x="336" y="56"/>
                    </a:moveTo>
                    <a:cubicBezTo>
                      <a:pt x="264" y="72"/>
                      <a:pt x="189" y="71"/>
                      <a:pt x="117" y="58"/>
                    </a:cubicBezTo>
                    <a:cubicBezTo>
                      <a:pt x="84" y="53"/>
                      <a:pt x="50" y="45"/>
                      <a:pt x="18" y="34"/>
                    </a:cubicBezTo>
                    <a:cubicBezTo>
                      <a:pt x="38" y="33"/>
                      <a:pt x="59" y="32"/>
                      <a:pt x="79" y="30"/>
                    </a:cubicBezTo>
                    <a:cubicBezTo>
                      <a:pt x="127" y="26"/>
                      <a:pt x="175" y="20"/>
                      <a:pt x="221" y="8"/>
                    </a:cubicBezTo>
                    <a:cubicBezTo>
                      <a:pt x="227" y="7"/>
                      <a:pt x="225" y="-2"/>
                      <a:pt x="219" y="0"/>
                    </a:cubicBezTo>
                    <a:cubicBezTo>
                      <a:pt x="174" y="11"/>
                      <a:pt x="127" y="17"/>
                      <a:pt x="80" y="21"/>
                    </a:cubicBezTo>
                    <a:cubicBezTo>
                      <a:pt x="55" y="23"/>
                      <a:pt x="29" y="25"/>
                      <a:pt x="4" y="25"/>
                    </a:cubicBezTo>
                    <a:cubicBezTo>
                      <a:pt x="-1" y="25"/>
                      <a:pt x="-2" y="34"/>
                      <a:pt x="4" y="34"/>
                    </a:cubicBezTo>
                    <a:cubicBezTo>
                      <a:pt x="7" y="34"/>
                      <a:pt x="10" y="34"/>
                      <a:pt x="13" y="34"/>
                    </a:cubicBezTo>
                    <a:cubicBezTo>
                      <a:pt x="11" y="36"/>
                      <a:pt x="10" y="40"/>
                      <a:pt x="14" y="42"/>
                    </a:cubicBezTo>
                    <a:cubicBezTo>
                      <a:pt x="47" y="54"/>
                      <a:pt x="82" y="61"/>
                      <a:pt x="116" y="67"/>
                    </a:cubicBezTo>
                    <a:cubicBezTo>
                      <a:pt x="189" y="80"/>
                      <a:pt x="265" y="81"/>
                      <a:pt x="338" y="65"/>
                    </a:cubicBezTo>
                    <a:cubicBezTo>
                      <a:pt x="343" y="64"/>
                      <a:pt x="342" y="55"/>
                      <a:pt x="336" y="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9"/>
              <p:cNvSpPr/>
              <p:nvPr/>
            </p:nvSpPr>
            <p:spPr>
              <a:xfrm>
                <a:off x="5675460" y="3788188"/>
                <a:ext cx="78699" cy="83921"/>
              </a:xfrm>
              <a:custGeom>
                <a:rect b="b" l="l" r="r" t="t"/>
                <a:pathLst>
                  <a:path extrusionOk="0" h="257" w="241">
                    <a:moveTo>
                      <a:pt x="188" y="109"/>
                    </a:moveTo>
                    <a:cubicBezTo>
                      <a:pt x="125" y="147"/>
                      <a:pt x="67" y="193"/>
                      <a:pt x="11" y="240"/>
                    </a:cubicBezTo>
                    <a:cubicBezTo>
                      <a:pt x="64" y="147"/>
                      <a:pt x="144" y="60"/>
                      <a:pt x="238" y="8"/>
                    </a:cubicBezTo>
                    <a:cubicBezTo>
                      <a:pt x="243" y="5"/>
                      <a:pt x="239" y="-3"/>
                      <a:pt x="234" y="0"/>
                    </a:cubicBezTo>
                    <a:cubicBezTo>
                      <a:pt x="137" y="53"/>
                      <a:pt x="54" y="144"/>
                      <a:pt x="1" y="241"/>
                    </a:cubicBezTo>
                    <a:cubicBezTo>
                      <a:pt x="-1" y="243"/>
                      <a:pt x="1" y="246"/>
                      <a:pt x="4" y="247"/>
                    </a:cubicBezTo>
                    <a:cubicBezTo>
                      <a:pt x="3" y="248"/>
                      <a:pt x="2" y="248"/>
                      <a:pt x="1" y="249"/>
                    </a:cubicBezTo>
                    <a:cubicBezTo>
                      <a:pt x="-3" y="253"/>
                      <a:pt x="3" y="260"/>
                      <a:pt x="7" y="256"/>
                    </a:cubicBezTo>
                    <a:cubicBezTo>
                      <a:pt x="65" y="206"/>
                      <a:pt x="126" y="157"/>
                      <a:pt x="191" y="117"/>
                    </a:cubicBezTo>
                    <a:cubicBezTo>
                      <a:pt x="196" y="114"/>
                      <a:pt x="192" y="106"/>
                      <a:pt x="18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9"/>
              <p:cNvSpPr/>
              <p:nvPr/>
            </p:nvSpPr>
            <p:spPr>
              <a:xfrm>
                <a:off x="5668602" y="3828679"/>
                <a:ext cx="51595" cy="75757"/>
              </a:xfrm>
              <a:custGeom>
                <a:rect b="b" l="l" r="r" t="t"/>
                <a:pathLst>
                  <a:path extrusionOk="0" h="232" w="158">
                    <a:moveTo>
                      <a:pt x="4" y="135"/>
                    </a:moveTo>
                    <a:cubicBezTo>
                      <a:pt x="2" y="138"/>
                      <a:pt x="-13" y="58"/>
                      <a:pt x="30" y="13"/>
                    </a:cubicBezTo>
                    <a:cubicBezTo>
                      <a:pt x="73" y="-32"/>
                      <a:pt x="88" y="42"/>
                      <a:pt x="41" y="115"/>
                    </a:cubicBezTo>
                    <a:cubicBezTo>
                      <a:pt x="41" y="115"/>
                      <a:pt x="130" y="133"/>
                      <a:pt x="152" y="187"/>
                    </a:cubicBezTo>
                    <a:cubicBezTo>
                      <a:pt x="175" y="241"/>
                      <a:pt x="126" y="236"/>
                      <a:pt x="99" y="224"/>
                    </a:cubicBezTo>
                    <a:cubicBezTo>
                      <a:pt x="43" y="198"/>
                      <a:pt x="4" y="135"/>
                      <a:pt x="4" y="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4925" lIns="81625" spcFirstLastPara="1" rIns="81625" wrap="square" tIns="34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9"/>
              <p:cNvSpPr/>
              <p:nvPr/>
            </p:nvSpPr>
            <p:spPr>
              <a:xfrm>
                <a:off x="4930923" y="3743125"/>
                <a:ext cx="743228" cy="174046"/>
              </a:xfrm>
              <a:custGeom>
                <a:rect b="b" l="l" r="r" t="t"/>
                <a:pathLst>
                  <a:path extrusionOk="0" h="533" w="2276">
                    <a:moveTo>
                      <a:pt x="2276" y="403"/>
                    </a:moveTo>
                    <a:lnTo>
                      <a:pt x="2266" y="385"/>
                    </a:lnTo>
                    <a:cubicBezTo>
                      <a:pt x="2264" y="386"/>
                      <a:pt x="2055" y="502"/>
                      <a:pt x="1675" y="512"/>
                    </a:cubicBezTo>
                    <a:cubicBezTo>
                      <a:pt x="1324" y="521"/>
                      <a:pt x="750" y="440"/>
                      <a:pt x="11" y="0"/>
                    </a:cubicBezTo>
                    <a:lnTo>
                      <a:pt x="0" y="18"/>
                    </a:lnTo>
                    <a:cubicBezTo>
                      <a:pt x="744" y="461"/>
                      <a:pt x="1323" y="542"/>
                      <a:pt x="1677" y="532"/>
                    </a:cubicBezTo>
                    <a:cubicBezTo>
                      <a:pt x="2062" y="522"/>
                      <a:pt x="2274" y="404"/>
                      <a:pt x="2276" y="4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9"/>
              <p:cNvSpPr/>
              <p:nvPr/>
            </p:nvSpPr>
            <p:spPr>
              <a:xfrm>
                <a:off x="5495203" y="3912926"/>
                <a:ext cx="160989" cy="119187"/>
              </a:xfrm>
              <a:custGeom>
                <a:rect b="b" l="l" r="r" t="t"/>
                <a:pathLst>
                  <a:path extrusionOk="0" h="365" w="493">
                    <a:moveTo>
                      <a:pt x="493" y="365"/>
                    </a:moveTo>
                    <a:cubicBezTo>
                      <a:pt x="493" y="365"/>
                      <a:pt x="73" y="380"/>
                      <a:pt x="0" y="0"/>
                    </a:cubicBezTo>
                    <a:cubicBezTo>
                      <a:pt x="0" y="0"/>
                      <a:pt x="388" y="-31"/>
                      <a:pt x="493" y="3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9"/>
              <p:cNvSpPr/>
              <p:nvPr/>
            </p:nvSpPr>
            <p:spPr>
              <a:xfrm>
                <a:off x="5495203" y="3912926"/>
                <a:ext cx="160989" cy="119187"/>
              </a:xfrm>
              <a:custGeom>
                <a:rect b="b" l="l" r="r" t="t"/>
                <a:pathLst>
                  <a:path extrusionOk="0" h="365" w="493">
                    <a:moveTo>
                      <a:pt x="7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1" y="3"/>
                      <a:pt x="2" y="5"/>
                      <a:pt x="4" y="8"/>
                    </a:cubicBezTo>
                    <a:lnTo>
                      <a:pt x="489" y="365"/>
                    </a:lnTo>
                    <a:cubicBezTo>
                      <a:pt x="492" y="365"/>
                      <a:pt x="493" y="365"/>
                      <a:pt x="493" y="365"/>
                    </a:cubicBezTo>
                    <a:cubicBezTo>
                      <a:pt x="492" y="362"/>
                      <a:pt x="491" y="359"/>
                      <a:pt x="490" y="35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9"/>
              <p:cNvSpPr/>
              <p:nvPr/>
            </p:nvSpPr>
            <p:spPr>
              <a:xfrm>
                <a:off x="5584025" y="3773493"/>
                <a:ext cx="71188" cy="128983"/>
              </a:xfrm>
              <a:custGeom>
                <a:rect b="b" l="l" r="r" t="t"/>
                <a:pathLst>
                  <a:path extrusionOk="0" h="395" w="218">
                    <a:moveTo>
                      <a:pt x="214" y="0"/>
                    </a:moveTo>
                    <a:cubicBezTo>
                      <a:pt x="214" y="0"/>
                      <a:pt x="266" y="226"/>
                      <a:pt x="0" y="395"/>
                    </a:cubicBezTo>
                    <a:cubicBezTo>
                      <a:pt x="0" y="395"/>
                      <a:pt x="-10" y="104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9"/>
              <p:cNvSpPr/>
              <p:nvPr/>
            </p:nvSpPr>
            <p:spPr>
              <a:xfrm>
                <a:off x="5584025" y="3773493"/>
                <a:ext cx="69882" cy="128983"/>
              </a:xfrm>
              <a:custGeom>
                <a:rect b="b" l="l" r="r" t="t"/>
                <a:pathLst>
                  <a:path extrusionOk="0" h="395" w="214">
                    <a:moveTo>
                      <a:pt x="0" y="389"/>
                    </a:moveTo>
                    <a:cubicBezTo>
                      <a:pt x="0" y="393"/>
                      <a:pt x="0" y="395"/>
                      <a:pt x="0" y="395"/>
                    </a:cubicBezTo>
                    <a:cubicBezTo>
                      <a:pt x="2" y="394"/>
                      <a:pt x="4" y="392"/>
                      <a:pt x="6" y="391"/>
                    </a:cubicBezTo>
                    <a:lnTo>
                      <a:pt x="214" y="3"/>
                    </a:lnTo>
                    <a:cubicBezTo>
                      <a:pt x="214" y="1"/>
                      <a:pt x="214" y="0"/>
                      <a:pt x="214" y="0"/>
                    </a:cubicBezTo>
                    <a:cubicBezTo>
                      <a:pt x="212" y="1"/>
                      <a:pt x="210" y="2"/>
                      <a:pt x="208" y="3"/>
                    </a:cubicBezTo>
                    <a:lnTo>
                      <a:pt x="0" y="3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78" name="Google Shape;1878;p9"/>
          <p:cNvSpPr txBox="1"/>
          <p:nvPr>
            <p:ph type="title"/>
          </p:nvPr>
        </p:nvSpPr>
        <p:spPr>
          <a:xfrm>
            <a:off x="2340000" y="1640550"/>
            <a:ext cx="4464000" cy="118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1879" name="Google Shape;1879;p9"/>
          <p:cNvSpPr txBox="1"/>
          <p:nvPr>
            <p:ph idx="1" type="subTitle"/>
          </p:nvPr>
        </p:nvSpPr>
        <p:spPr>
          <a:xfrm>
            <a:off x="2340000" y="2825850"/>
            <a:ext cx="44640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10"/>
          <p:cNvSpPr/>
          <p:nvPr>
            <p:ph idx="2" type="pic"/>
          </p:nvPr>
        </p:nvSpPr>
        <p:spPr>
          <a:xfrm>
            <a:off x="236850" y="133225"/>
            <a:ext cx="8670300" cy="4877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82" name="Google Shape;1882;p10"/>
          <p:cNvSpPr txBox="1"/>
          <p:nvPr>
            <p:ph type="title"/>
          </p:nvPr>
        </p:nvSpPr>
        <p:spPr>
          <a:xfrm>
            <a:off x="1836000" y="4049900"/>
            <a:ext cx="5472000" cy="554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iphylleia"/>
              <a:buNone/>
              <a:defRPr b="1" sz="32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iphylleia"/>
              <a:buNone/>
              <a:defRPr b="1" sz="32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iphylleia"/>
              <a:buNone/>
              <a:defRPr b="1" sz="32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iphylleia"/>
              <a:buNone/>
              <a:defRPr b="1" sz="32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iphylleia"/>
              <a:buNone/>
              <a:defRPr b="1" sz="32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iphylleia"/>
              <a:buNone/>
              <a:defRPr b="1" sz="32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iphylleia"/>
              <a:buNone/>
              <a:defRPr b="1" sz="32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iphylleia"/>
              <a:buNone/>
              <a:defRPr b="1" sz="32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iphylleia"/>
              <a:buNone/>
              <a:defRPr b="1" sz="3200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canva.com/design/DAGhWrWhuwE/bwC2yAw03BHUqHJL13Xcaw/watch?utm_content=DAGhWrWhuwE&amp;utm_campaign=designshare&amp;utm_medium=link2&amp;utm_source=uniquelinks&amp;utlId=h264bb0554d" TargetMode="External"/><Relationship Id="rId4" Type="http://schemas.openxmlformats.org/officeDocument/2006/relationships/hyperlink" Target="http://drive.google.com/file/d/11UlYfhNAMh_z1YB0PlvHQI6YmpyBvlTl/view" TargetMode="External"/><Relationship Id="rId5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9" Type="http://schemas.openxmlformats.org/officeDocument/2006/relationships/image" Target="../media/image14.jpg"/><Relationship Id="rId5" Type="http://schemas.openxmlformats.org/officeDocument/2006/relationships/image" Target="../media/image10.jpg"/><Relationship Id="rId6" Type="http://schemas.openxmlformats.org/officeDocument/2006/relationships/image" Target="../media/image9.jpg"/><Relationship Id="rId7" Type="http://schemas.openxmlformats.org/officeDocument/2006/relationships/image" Target="../media/image15.jpg"/><Relationship Id="rId8" Type="http://schemas.openxmlformats.org/officeDocument/2006/relationships/image" Target="../media/image17.jpg"/><Relationship Id="rId11" Type="http://schemas.openxmlformats.org/officeDocument/2006/relationships/image" Target="../media/image7.jpg"/><Relationship Id="rId10" Type="http://schemas.openxmlformats.org/officeDocument/2006/relationships/image" Target="../media/image8.jpg"/><Relationship Id="rId13" Type="http://schemas.openxmlformats.org/officeDocument/2006/relationships/image" Target="../media/image18.jpg"/><Relationship Id="rId12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Xh8NOycv5fc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5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32"/>
          <p:cNvSpPr txBox="1"/>
          <p:nvPr>
            <p:ph type="ctrTitle"/>
          </p:nvPr>
        </p:nvSpPr>
        <p:spPr>
          <a:xfrm>
            <a:off x="2412000" y="1248000"/>
            <a:ext cx="4320000" cy="22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Drama Club Meeting</a:t>
            </a:r>
            <a:endParaRPr sz="6000"/>
          </a:p>
        </p:txBody>
      </p:sp>
      <p:sp>
        <p:nvSpPr>
          <p:cNvPr id="4517" name="Google Shape;4517;p32"/>
          <p:cNvSpPr txBox="1"/>
          <p:nvPr>
            <p:ph idx="1" type="subTitle"/>
          </p:nvPr>
        </p:nvSpPr>
        <p:spPr>
          <a:xfrm>
            <a:off x="2412000" y="3464400"/>
            <a:ext cx="4320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03/14/25</a:t>
            </a:r>
            <a:endParaRPr/>
          </a:p>
        </p:txBody>
      </p:sp>
      <p:pic>
        <p:nvPicPr>
          <p:cNvPr id="4518" name="Google Shape;4518;p32" title="1000_F_100227437_kcUneC7gLOSAWxVqoi4PpmJti26sm5TN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7375"/>
            <a:ext cx="3558025" cy="3565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64999"/>
              </a:srgbClr>
            </a:outerShdw>
          </a:effectLst>
        </p:spPr>
      </p:pic>
      <p:pic>
        <p:nvPicPr>
          <p:cNvPr id="4519" name="Google Shape;4519;p32" title="images-removebg-preview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74225">
            <a:off x="6710975" y="605800"/>
            <a:ext cx="2107200" cy="210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4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5" name="Shape 5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6" name="Google Shape;5486;p41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Deaf Arts Jubilee</a:t>
            </a:r>
            <a:endParaRPr/>
          </a:p>
        </p:txBody>
      </p:sp>
      <p:sp>
        <p:nvSpPr>
          <p:cNvPr id="5487" name="Google Shape;5487;p41"/>
          <p:cNvSpPr txBox="1"/>
          <p:nvPr>
            <p:ph idx="2" type="subTitle"/>
          </p:nvPr>
        </p:nvSpPr>
        <p:spPr>
          <a:xfrm>
            <a:off x="1763650" y="1168325"/>
            <a:ext cx="5438700" cy="10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Uni will be hosting DHH students from across Orange County for an Art Festival showcasing art from deaf artists. If you would like to attend, it’s Saturday, April 12th! :)</a:t>
            </a:r>
            <a:endParaRPr sz="2000"/>
          </a:p>
        </p:txBody>
      </p:sp>
      <p:pic>
        <p:nvPicPr>
          <p:cNvPr id="5488" name="Google Shape;54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5975" y="27680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2" name="Shape 5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3" name="Google Shape;5493;p42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Local Theatre!</a:t>
            </a:r>
            <a:endParaRPr sz="3800"/>
          </a:p>
        </p:txBody>
      </p:sp>
      <p:sp>
        <p:nvSpPr>
          <p:cNvPr id="5494" name="Google Shape;5494;p42"/>
          <p:cNvSpPr txBox="1"/>
          <p:nvPr>
            <p:ph idx="2" type="subTitle"/>
          </p:nvPr>
        </p:nvSpPr>
        <p:spPr>
          <a:xfrm>
            <a:off x="320525" y="1316806"/>
            <a:ext cx="4580700" cy="8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3"/>
                </a:solidFill>
                <a:latin typeface="Diphylleia"/>
                <a:ea typeface="Diphylleia"/>
                <a:cs typeface="Diphylleia"/>
                <a:sym typeface="Diphylleia"/>
              </a:rPr>
              <a:t>Hadestown @ Sage Hill </a:t>
            </a:r>
            <a:endParaRPr b="1" sz="2600">
              <a:solidFill>
                <a:schemeClr val="accent3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Diphylleia"/>
                <a:ea typeface="Diphylleia"/>
                <a:cs typeface="Diphylleia"/>
                <a:sym typeface="Diphylleia"/>
              </a:rPr>
              <a:t>✿  4/24/2025 7:00 PM 4/24/2025 9:00 PM</a:t>
            </a:r>
            <a:endParaRPr b="1" sz="2600">
              <a:solidFill>
                <a:schemeClr val="accent3"/>
              </a:solidFill>
              <a:latin typeface="Diphylleia"/>
              <a:ea typeface="Diphylleia"/>
              <a:cs typeface="Diphylleia"/>
              <a:sym typeface="Diphylleia"/>
            </a:endParaRPr>
          </a:p>
        </p:txBody>
      </p:sp>
      <p:grpSp>
        <p:nvGrpSpPr>
          <p:cNvPr id="5495" name="Google Shape;5495;p42"/>
          <p:cNvGrpSpPr/>
          <p:nvPr/>
        </p:nvGrpSpPr>
        <p:grpSpPr>
          <a:xfrm>
            <a:off x="3233304" y="3852361"/>
            <a:ext cx="2677391" cy="1291138"/>
            <a:chOff x="3233304" y="3852361"/>
            <a:chExt cx="2677391" cy="1291138"/>
          </a:xfrm>
        </p:grpSpPr>
        <p:grpSp>
          <p:nvGrpSpPr>
            <p:cNvPr id="5496" name="Google Shape;5496;p42"/>
            <p:cNvGrpSpPr/>
            <p:nvPr/>
          </p:nvGrpSpPr>
          <p:grpSpPr>
            <a:xfrm>
              <a:off x="4918635" y="4110981"/>
              <a:ext cx="992061" cy="866637"/>
              <a:chOff x="4926351" y="929006"/>
              <a:chExt cx="992061" cy="866637"/>
            </a:xfrm>
          </p:grpSpPr>
          <p:sp>
            <p:nvSpPr>
              <p:cNvPr id="5497" name="Google Shape;5497;p42"/>
              <p:cNvSpPr/>
              <p:nvPr/>
            </p:nvSpPr>
            <p:spPr>
              <a:xfrm>
                <a:off x="5236901" y="929006"/>
                <a:ext cx="232504" cy="464340"/>
              </a:xfrm>
              <a:custGeom>
                <a:rect b="b" l="l" r="r" t="t"/>
                <a:pathLst>
                  <a:path extrusionOk="0" h="1422" w="712">
                    <a:moveTo>
                      <a:pt x="190" y="1422"/>
                    </a:moveTo>
                    <a:cubicBezTo>
                      <a:pt x="190" y="1422"/>
                      <a:pt x="1159" y="897"/>
                      <a:pt x="455" y="0"/>
                    </a:cubicBezTo>
                    <a:cubicBezTo>
                      <a:pt x="455" y="0"/>
                      <a:pt x="-360" y="880"/>
                      <a:pt x="190" y="14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8" name="Google Shape;5498;p42"/>
              <p:cNvSpPr/>
              <p:nvPr/>
            </p:nvSpPr>
            <p:spPr>
              <a:xfrm>
                <a:off x="5500755" y="942067"/>
                <a:ext cx="296834" cy="321642"/>
              </a:xfrm>
              <a:custGeom>
                <a:rect b="b" l="l" r="r" t="t"/>
                <a:pathLst>
                  <a:path extrusionOk="0" h="985" w="909">
                    <a:moveTo>
                      <a:pt x="3" y="985"/>
                    </a:moveTo>
                    <a:cubicBezTo>
                      <a:pt x="3" y="985"/>
                      <a:pt x="-98" y="37"/>
                      <a:pt x="903" y="0"/>
                    </a:cubicBezTo>
                    <a:cubicBezTo>
                      <a:pt x="903" y="0"/>
                      <a:pt x="1041" y="885"/>
                      <a:pt x="3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9" name="Google Shape;5499;p42"/>
              <p:cNvSpPr/>
              <p:nvPr/>
            </p:nvSpPr>
            <p:spPr>
              <a:xfrm>
                <a:off x="5298619" y="1452449"/>
                <a:ext cx="338632" cy="143678"/>
              </a:xfrm>
              <a:custGeom>
                <a:rect b="b" l="l" r="r" t="t"/>
                <a:pathLst>
                  <a:path extrusionOk="0" h="440" w="1037">
                    <a:moveTo>
                      <a:pt x="0" y="82"/>
                    </a:moveTo>
                    <a:cubicBezTo>
                      <a:pt x="0" y="82"/>
                      <a:pt x="700" y="-230"/>
                      <a:pt x="1037" y="366"/>
                    </a:cubicBezTo>
                    <a:cubicBezTo>
                      <a:pt x="1037" y="366"/>
                      <a:pt x="385" y="660"/>
                      <a:pt x="0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0" name="Google Shape;5500;p42"/>
              <p:cNvSpPr/>
              <p:nvPr/>
            </p:nvSpPr>
            <p:spPr>
              <a:xfrm>
                <a:off x="5459936" y="1274158"/>
                <a:ext cx="458476" cy="176005"/>
              </a:xfrm>
              <a:custGeom>
                <a:rect b="b" l="l" r="r" t="t"/>
                <a:pathLst>
                  <a:path extrusionOk="0" h="539" w="1404">
                    <a:moveTo>
                      <a:pt x="0" y="291"/>
                    </a:moveTo>
                    <a:cubicBezTo>
                      <a:pt x="0" y="291"/>
                      <a:pt x="293" y="21"/>
                      <a:pt x="710" y="1"/>
                    </a:cubicBezTo>
                    <a:cubicBezTo>
                      <a:pt x="1128" y="-19"/>
                      <a:pt x="1404" y="305"/>
                      <a:pt x="1404" y="305"/>
                    </a:cubicBezTo>
                    <a:cubicBezTo>
                      <a:pt x="1404" y="305"/>
                      <a:pt x="1151" y="531"/>
                      <a:pt x="768" y="539"/>
                    </a:cubicBezTo>
                    <a:cubicBezTo>
                      <a:pt x="416" y="546"/>
                      <a:pt x="0" y="291"/>
                      <a:pt x="0" y="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1" name="Google Shape;5501;p42"/>
              <p:cNvSpPr/>
              <p:nvPr/>
            </p:nvSpPr>
            <p:spPr>
              <a:xfrm>
                <a:off x="5105954" y="1593841"/>
                <a:ext cx="394799" cy="201802"/>
              </a:xfrm>
              <a:custGeom>
                <a:rect b="b" l="l" r="r" t="t"/>
                <a:pathLst>
                  <a:path extrusionOk="0" h="618" w="1209">
                    <a:moveTo>
                      <a:pt x="0" y="56"/>
                    </a:moveTo>
                    <a:cubicBezTo>
                      <a:pt x="0" y="56"/>
                      <a:pt x="898" y="-253"/>
                      <a:pt x="1209" y="586"/>
                    </a:cubicBezTo>
                    <a:cubicBezTo>
                      <a:pt x="1209" y="586"/>
                      <a:pt x="321" y="816"/>
                      <a:pt x="0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2" name="Google Shape;5502;p42"/>
              <p:cNvSpPr/>
              <p:nvPr/>
            </p:nvSpPr>
            <p:spPr>
              <a:xfrm>
                <a:off x="4926351" y="1032519"/>
                <a:ext cx="860133" cy="716755"/>
              </a:xfrm>
              <a:custGeom>
                <a:rect b="b" l="l" r="r" t="t"/>
                <a:pathLst>
                  <a:path extrusionOk="0" h="2195" w="2634">
                    <a:moveTo>
                      <a:pt x="1572" y="2171"/>
                    </a:moveTo>
                    <a:cubicBezTo>
                      <a:pt x="1462" y="2105"/>
                      <a:pt x="1348" y="2047"/>
                      <a:pt x="1230" y="1995"/>
                    </a:cubicBezTo>
                    <a:cubicBezTo>
                      <a:pt x="989" y="1888"/>
                      <a:pt x="734" y="1800"/>
                      <a:pt x="475" y="1745"/>
                    </a:cubicBezTo>
                    <a:cubicBezTo>
                      <a:pt x="612" y="1655"/>
                      <a:pt x="747" y="1561"/>
                      <a:pt x="878" y="1464"/>
                    </a:cubicBezTo>
                    <a:cubicBezTo>
                      <a:pt x="882" y="1461"/>
                      <a:pt x="886" y="1458"/>
                      <a:pt x="890" y="1455"/>
                    </a:cubicBezTo>
                    <a:lnTo>
                      <a:pt x="891" y="1455"/>
                    </a:lnTo>
                    <a:cubicBezTo>
                      <a:pt x="891" y="1454"/>
                      <a:pt x="891" y="1454"/>
                      <a:pt x="891" y="1454"/>
                    </a:cubicBezTo>
                    <a:cubicBezTo>
                      <a:pt x="929" y="1426"/>
                      <a:pt x="965" y="1398"/>
                      <a:pt x="1002" y="1370"/>
                    </a:cubicBezTo>
                    <a:cubicBezTo>
                      <a:pt x="1024" y="1372"/>
                      <a:pt x="1047" y="1374"/>
                      <a:pt x="1069" y="1377"/>
                    </a:cubicBezTo>
                    <a:cubicBezTo>
                      <a:pt x="1349" y="1409"/>
                      <a:pt x="1638" y="1464"/>
                      <a:pt x="1894" y="1586"/>
                    </a:cubicBezTo>
                    <a:cubicBezTo>
                      <a:pt x="1910" y="1593"/>
                      <a:pt x="1918" y="1568"/>
                      <a:pt x="1903" y="1561"/>
                    </a:cubicBezTo>
                    <a:cubicBezTo>
                      <a:pt x="1819" y="1521"/>
                      <a:pt x="1732" y="1490"/>
                      <a:pt x="1643" y="1463"/>
                    </a:cubicBezTo>
                    <a:cubicBezTo>
                      <a:pt x="1445" y="1405"/>
                      <a:pt x="1238" y="1366"/>
                      <a:pt x="1033" y="1347"/>
                    </a:cubicBezTo>
                    <a:cubicBezTo>
                      <a:pt x="1141" y="1262"/>
                      <a:pt x="1248" y="1176"/>
                      <a:pt x="1353" y="1087"/>
                    </a:cubicBezTo>
                    <a:cubicBezTo>
                      <a:pt x="1384" y="1081"/>
                      <a:pt x="1415" y="1076"/>
                      <a:pt x="1447" y="1071"/>
                    </a:cubicBezTo>
                    <a:cubicBezTo>
                      <a:pt x="1617" y="1044"/>
                      <a:pt x="1788" y="1023"/>
                      <a:pt x="1959" y="1009"/>
                    </a:cubicBezTo>
                    <a:cubicBezTo>
                      <a:pt x="2179" y="990"/>
                      <a:pt x="2400" y="981"/>
                      <a:pt x="2620" y="1001"/>
                    </a:cubicBezTo>
                    <a:cubicBezTo>
                      <a:pt x="2636" y="1002"/>
                      <a:pt x="2639" y="976"/>
                      <a:pt x="2622" y="974"/>
                    </a:cubicBezTo>
                    <a:cubicBezTo>
                      <a:pt x="2498" y="963"/>
                      <a:pt x="2373" y="962"/>
                      <a:pt x="2249" y="966"/>
                    </a:cubicBezTo>
                    <a:cubicBezTo>
                      <a:pt x="1962" y="974"/>
                      <a:pt x="1674" y="1005"/>
                      <a:pt x="1391" y="1054"/>
                    </a:cubicBezTo>
                    <a:cubicBezTo>
                      <a:pt x="1435" y="1017"/>
                      <a:pt x="1478" y="980"/>
                      <a:pt x="1521" y="942"/>
                    </a:cubicBezTo>
                    <a:cubicBezTo>
                      <a:pt x="1689" y="794"/>
                      <a:pt x="1853" y="640"/>
                      <a:pt x="2011" y="480"/>
                    </a:cubicBezTo>
                    <a:cubicBezTo>
                      <a:pt x="2119" y="372"/>
                      <a:pt x="2225" y="261"/>
                      <a:pt x="2327" y="148"/>
                    </a:cubicBezTo>
                    <a:cubicBezTo>
                      <a:pt x="2365" y="106"/>
                      <a:pt x="2403" y="63"/>
                      <a:pt x="2440" y="20"/>
                    </a:cubicBezTo>
                    <a:cubicBezTo>
                      <a:pt x="2450" y="7"/>
                      <a:pt x="2429" y="-8"/>
                      <a:pt x="2418" y="5"/>
                    </a:cubicBezTo>
                    <a:cubicBezTo>
                      <a:pt x="2418" y="5"/>
                      <a:pt x="2417" y="6"/>
                      <a:pt x="2416" y="7"/>
                    </a:cubicBezTo>
                    <a:cubicBezTo>
                      <a:pt x="2401" y="21"/>
                      <a:pt x="2388" y="40"/>
                      <a:pt x="2375" y="55"/>
                    </a:cubicBezTo>
                    <a:cubicBezTo>
                      <a:pt x="2343" y="91"/>
                      <a:pt x="2312" y="127"/>
                      <a:pt x="2279" y="162"/>
                    </a:cubicBezTo>
                    <a:cubicBezTo>
                      <a:pt x="2170" y="282"/>
                      <a:pt x="2057" y="398"/>
                      <a:pt x="1942" y="513"/>
                    </a:cubicBezTo>
                    <a:cubicBezTo>
                      <a:pt x="1777" y="676"/>
                      <a:pt x="1607" y="834"/>
                      <a:pt x="1431" y="986"/>
                    </a:cubicBezTo>
                    <a:cubicBezTo>
                      <a:pt x="1284" y="1114"/>
                      <a:pt x="1132" y="1237"/>
                      <a:pt x="977" y="1356"/>
                    </a:cubicBezTo>
                    <a:cubicBezTo>
                      <a:pt x="1026" y="1296"/>
                      <a:pt x="1071" y="1232"/>
                      <a:pt x="1111" y="1164"/>
                    </a:cubicBezTo>
                    <a:cubicBezTo>
                      <a:pt x="1204" y="1008"/>
                      <a:pt x="1273" y="838"/>
                      <a:pt x="1322" y="663"/>
                    </a:cubicBezTo>
                    <a:cubicBezTo>
                      <a:pt x="1343" y="586"/>
                      <a:pt x="1362" y="508"/>
                      <a:pt x="1371" y="430"/>
                    </a:cubicBezTo>
                    <a:cubicBezTo>
                      <a:pt x="1374" y="413"/>
                      <a:pt x="1347" y="411"/>
                      <a:pt x="1345" y="428"/>
                    </a:cubicBezTo>
                    <a:cubicBezTo>
                      <a:pt x="1342" y="453"/>
                      <a:pt x="1337" y="479"/>
                      <a:pt x="1332" y="504"/>
                    </a:cubicBezTo>
                    <a:cubicBezTo>
                      <a:pt x="1266" y="844"/>
                      <a:pt x="1117" y="1182"/>
                      <a:pt x="876" y="1433"/>
                    </a:cubicBezTo>
                    <a:cubicBezTo>
                      <a:pt x="844" y="1456"/>
                      <a:pt x="812" y="1480"/>
                      <a:pt x="779" y="1504"/>
                    </a:cubicBezTo>
                    <a:cubicBezTo>
                      <a:pt x="531" y="1684"/>
                      <a:pt x="274" y="1850"/>
                      <a:pt x="7" y="1999"/>
                    </a:cubicBezTo>
                    <a:cubicBezTo>
                      <a:pt x="-8" y="2007"/>
                      <a:pt x="3" y="2031"/>
                      <a:pt x="18" y="2023"/>
                    </a:cubicBezTo>
                    <a:cubicBezTo>
                      <a:pt x="52" y="2004"/>
                      <a:pt x="86" y="1984"/>
                      <a:pt x="120" y="1965"/>
                    </a:cubicBezTo>
                    <a:cubicBezTo>
                      <a:pt x="230" y="1901"/>
                      <a:pt x="338" y="1834"/>
                      <a:pt x="445" y="1764"/>
                    </a:cubicBezTo>
                    <a:cubicBezTo>
                      <a:pt x="446" y="1764"/>
                      <a:pt x="446" y="1765"/>
                      <a:pt x="447" y="1765"/>
                    </a:cubicBezTo>
                    <a:cubicBezTo>
                      <a:pt x="473" y="1770"/>
                      <a:pt x="499" y="1777"/>
                      <a:pt x="526" y="1783"/>
                    </a:cubicBezTo>
                    <a:cubicBezTo>
                      <a:pt x="884" y="1871"/>
                      <a:pt x="1240" y="2002"/>
                      <a:pt x="1557" y="2193"/>
                    </a:cubicBezTo>
                    <a:cubicBezTo>
                      <a:pt x="1571" y="2202"/>
                      <a:pt x="1586" y="2180"/>
                      <a:pt x="1572" y="2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03" name="Google Shape;5503;p42"/>
            <p:cNvGrpSpPr/>
            <p:nvPr/>
          </p:nvGrpSpPr>
          <p:grpSpPr>
            <a:xfrm>
              <a:off x="4859529" y="3852361"/>
              <a:ext cx="495704" cy="822881"/>
              <a:chOff x="4867245" y="670386"/>
              <a:chExt cx="495704" cy="822881"/>
            </a:xfrm>
          </p:grpSpPr>
          <p:sp>
            <p:nvSpPr>
              <p:cNvPr id="5504" name="Google Shape;5504;p42"/>
              <p:cNvSpPr/>
              <p:nvPr/>
            </p:nvSpPr>
            <p:spPr>
              <a:xfrm>
                <a:off x="5180734" y="670386"/>
                <a:ext cx="112986" cy="192332"/>
              </a:xfrm>
              <a:custGeom>
                <a:rect b="b" l="l" r="r" t="t"/>
                <a:pathLst>
                  <a:path extrusionOk="0" h="589" w="346">
                    <a:moveTo>
                      <a:pt x="139" y="589"/>
                    </a:moveTo>
                    <a:cubicBezTo>
                      <a:pt x="139" y="589"/>
                      <a:pt x="-67" y="361"/>
                      <a:pt x="22" y="201"/>
                    </a:cubicBezTo>
                    <a:cubicBezTo>
                      <a:pt x="112" y="41"/>
                      <a:pt x="229" y="-46"/>
                      <a:pt x="268" y="26"/>
                    </a:cubicBezTo>
                    <a:cubicBezTo>
                      <a:pt x="308" y="97"/>
                      <a:pt x="478" y="419"/>
                      <a:pt x="139" y="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5" name="Google Shape;5505;p42"/>
              <p:cNvSpPr/>
              <p:nvPr/>
            </p:nvSpPr>
            <p:spPr>
              <a:xfrm>
                <a:off x="5193470" y="723286"/>
                <a:ext cx="81964" cy="139433"/>
              </a:xfrm>
              <a:custGeom>
                <a:rect b="b" l="l" r="r" t="t"/>
                <a:pathLst>
                  <a:path extrusionOk="0" h="427" w="251">
                    <a:moveTo>
                      <a:pt x="101" y="427"/>
                    </a:moveTo>
                    <a:cubicBezTo>
                      <a:pt x="101" y="427"/>
                      <a:pt x="-49" y="261"/>
                      <a:pt x="16" y="145"/>
                    </a:cubicBezTo>
                    <a:cubicBezTo>
                      <a:pt x="81" y="29"/>
                      <a:pt x="166" y="-33"/>
                      <a:pt x="194" y="18"/>
                    </a:cubicBezTo>
                    <a:cubicBezTo>
                      <a:pt x="223" y="70"/>
                      <a:pt x="346" y="303"/>
                      <a:pt x="101" y="42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6" name="Google Shape;5506;p42"/>
              <p:cNvSpPr/>
              <p:nvPr/>
            </p:nvSpPr>
            <p:spPr>
              <a:xfrm>
                <a:off x="4867245" y="763776"/>
                <a:ext cx="373247" cy="729490"/>
              </a:xfrm>
              <a:custGeom>
                <a:rect b="b" l="l" r="r" t="t"/>
                <a:pathLst>
                  <a:path extrusionOk="0" h="2234" w="1143">
                    <a:moveTo>
                      <a:pt x="0" y="2228"/>
                    </a:moveTo>
                    <a:cubicBezTo>
                      <a:pt x="0" y="2226"/>
                      <a:pt x="1" y="2225"/>
                      <a:pt x="3" y="2224"/>
                    </a:cubicBezTo>
                    <a:cubicBezTo>
                      <a:pt x="520" y="2017"/>
                      <a:pt x="800" y="1425"/>
                      <a:pt x="943" y="965"/>
                    </a:cubicBezTo>
                    <a:cubicBezTo>
                      <a:pt x="1099" y="465"/>
                      <a:pt x="1133" y="9"/>
                      <a:pt x="1133" y="5"/>
                    </a:cubicBezTo>
                    <a:cubicBezTo>
                      <a:pt x="1133" y="2"/>
                      <a:pt x="1135" y="0"/>
                      <a:pt x="1138" y="0"/>
                    </a:cubicBezTo>
                    <a:cubicBezTo>
                      <a:pt x="1141" y="0"/>
                      <a:pt x="1143" y="3"/>
                      <a:pt x="1143" y="6"/>
                    </a:cubicBezTo>
                    <a:cubicBezTo>
                      <a:pt x="1143" y="10"/>
                      <a:pt x="1109" y="467"/>
                      <a:pt x="953" y="968"/>
                    </a:cubicBezTo>
                    <a:cubicBezTo>
                      <a:pt x="861" y="1262"/>
                      <a:pt x="746" y="1513"/>
                      <a:pt x="610" y="1714"/>
                    </a:cubicBezTo>
                    <a:cubicBezTo>
                      <a:pt x="440" y="1967"/>
                      <a:pt x="237" y="2142"/>
                      <a:pt x="6" y="2234"/>
                    </a:cubicBezTo>
                    <a:cubicBezTo>
                      <a:pt x="4" y="2235"/>
                      <a:pt x="1" y="2234"/>
                      <a:pt x="0" y="2231"/>
                    </a:cubicBezTo>
                    <a:cubicBezTo>
                      <a:pt x="-1" y="2230"/>
                      <a:pt x="-1" y="2229"/>
                      <a:pt x="0" y="22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7" name="Google Shape;5507;p42"/>
              <p:cNvSpPr/>
              <p:nvPr/>
            </p:nvSpPr>
            <p:spPr>
              <a:xfrm>
                <a:off x="5089953" y="850310"/>
                <a:ext cx="102210" cy="176985"/>
              </a:xfrm>
              <a:custGeom>
                <a:rect b="b" l="l" r="r" t="t"/>
                <a:pathLst>
                  <a:path extrusionOk="0" h="542" w="313">
                    <a:moveTo>
                      <a:pt x="311" y="542"/>
                    </a:moveTo>
                    <a:cubicBezTo>
                      <a:pt x="311" y="542"/>
                      <a:pt x="-109" y="329"/>
                      <a:pt x="27" y="85"/>
                    </a:cubicBezTo>
                    <a:cubicBezTo>
                      <a:pt x="164" y="-159"/>
                      <a:pt x="333" y="166"/>
                      <a:pt x="311" y="5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8" name="Google Shape;5508;p42"/>
              <p:cNvSpPr/>
              <p:nvPr/>
            </p:nvSpPr>
            <p:spPr>
              <a:xfrm>
                <a:off x="5130446" y="920842"/>
                <a:ext cx="61718" cy="106452"/>
              </a:xfrm>
              <a:custGeom>
                <a:rect b="b" l="l" r="r" t="t"/>
                <a:pathLst>
                  <a:path extrusionOk="0" h="326" w="189">
                    <a:moveTo>
                      <a:pt x="187" y="326"/>
                    </a:moveTo>
                    <a:cubicBezTo>
                      <a:pt x="187" y="326"/>
                      <a:pt x="-66" y="198"/>
                      <a:pt x="16" y="51"/>
                    </a:cubicBezTo>
                    <a:cubicBezTo>
                      <a:pt x="98" y="-97"/>
                      <a:pt x="201" y="100"/>
                      <a:pt x="187" y="326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9" name="Google Shape;5509;p42"/>
              <p:cNvSpPr/>
              <p:nvPr/>
            </p:nvSpPr>
            <p:spPr>
              <a:xfrm>
                <a:off x="5151998" y="954802"/>
                <a:ext cx="41145" cy="74125"/>
              </a:xfrm>
              <a:custGeom>
                <a:rect b="b" l="l" r="r" t="t"/>
                <a:pathLst>
                  <a:path extrusionOk="0" h="227" w="126">
                    <a:moveTo>
                      <a:pt x="0" y="4"/>
                    </a:moveTo>
                    <a:cubicBezTo>
                      <a:pt x="0" y="3"/>
                      <a:pt x="1" y="2"/>
                      <a:pt x="2" y="1"/>
                    </a:cubicBezTo>
                    <a:cubicBezTo>
                      <a:pt x="4" y="-1"/>
                      <a:pt x="7" y="0"/>
                      <a:pt x="9" y="2"/>
                    </a:cubicBezTo>
                    <a:cubicBezTo>
                      <a:pt x="13" y="8"/>
                      <a:pt x="109" y="154"/>
                      <a:pt x="125" y="221"/>
                    </a:cubicBezTo>
                    <a:cubicBezTo>
                      <a:pt x="126" y="224"/>
                      <a:pt x="124" y="226"/>
                      <a:pt x="122" y="227"/>
                    </a:cubicBezTo>
                    <a:cubicBezTo>
                      <a:pt x="119" y="228"/>
                      <a:pt x="116" y="226"/>
                      <a:pt x="115" y="223"/>
                    </a:cubicBezTo>
                    <a:cubicBezTo>
                      <a:pt x="99" y="158"/>
                      <a:pt x="2" y="9"/>
                      <a:pt x="1" y="8"/>
                    </a:cubicBezTo>
                    <a:cubicBezTo>
                      <a:pt x="0" y="7"/>
                      <a:pt x="-1" y="5"/>
                      <a:pt x="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3300" lIns="81625" spcFirstLastPara="1" rIns="81625" wrap="square" tIns="333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0" name="Google Shape;5510;p42"/>
              <p:cNvSpPr/>
              <p:nvPr/>
            </p:nvSpPr>
            <p:spPr>
              <a:xfrm>
                <a:off x="5195103" y="900923"/>
                <a:ext cx="167847" cy="116901"/>
              </a:xfrm>
              <a:custGeom>
                <a:rect b="b" l="l" r="r" t="t"/>
                <a:pathLst>
                  <a:path extrusionOk="0" h="358" w="514">
                    <a:moveTo>
                      <a:pt x="0" y="350"/>
                    </a:moveTo>
                    <a:cubicBezTo>
                      <a:pt x="0" y="350"/>
                      <a:pt x="343" y="-111"/>
                      <a:pt x="475" y="26"/>
                    </a:cubicBezTo>
                    <a:cubicBezTo>
                      <a:pt x="607" y="163"/>
                      <a:pt x="393" y="404"/>
                      <a:pt x="0" y="3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1" name="Google Shape;5511;p42"/>
              <p:cNvSpPr/>
              <p:nvPr/>
            </p:nvSpPr>
            <p:spPr>
              <a:xfrm>
                <a:off x="5195103" y="931618"/>
                <a:ext cx="122783" cy="85553"/>
              </a:xfrm>
              <a:custGeom>
                <a:rect b="b" l="l" r="r" t="t"/>
                <a:pathLst>
                  <a:path extrusionOk="0" h="262" w="376">
                    <a:moveTo>
                      <a:pt x="0" y="256"/>
                    </a:moveTo>
                    <a:cubicBezTo>
                      <a:pt x="0" y="256"/>
                      <a:pt x="250" y="-81"/>
                      <a:pt x="347" y="19"/>
                    </a:cubicBezTo>
                    <a:cubicBezTo>
                      <a:pt x="443" y="119"/>
                      <a:pt x="287" y="296"/>
                      <a:pt x="0" y="256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2" name="Google Shape;5512;p42"/>
              <p:cNvSpPr/>
              <p:nvPr/>
            </p:nvSpPr>
            <p:spPr>
              <a:xfrm>
                <a:off x="5194123" y="968843"/>
                <a:ext cx="85883" cy="47675"/>
              </a:xfrm>
              <a:custGeom>
                <a:rect b="b" l="l" r="r" t="t"/>
                <a:pathLst>
                  <a:path extrusionOk="0" h="146" w="263">
                    <a:moveTo>
                      <a:pt x="0" y="140"/>
                    </a:moveTo>
                    <a:cubicBezTo>
                      <a:pt x="1" y="138"/>
                      <a:pt x="2" y="137"/>
                      <a:pt x="3" y="136"/>
                    </a:cubicBezTo>
                    <a:cubicBezTo>
                      <a:pt x="89" y="96"/>
                      <a:pt x="253" y="2"/>
                      <a:pt x="255" y="1"/>
                    </a:cubicBezTo>
                    <a:cubicBezTo>
                      <a:pt x="257" y="0"/>
                      <a:pt x="261" y="1"/>
                      <a:pt x="262" y="3"/>
                    </a:cubicBezTo>
                    <a:cubicBezTo>
                      <a:pt x="263" y="6"/>
                      <a:pt x="263" y="9"/>
                      <a:pt x="260" y="10"/>
                    </a:cubicBezTo>
                    <a:cubicBezTo>
                      <a:pt x="258" y="11"/>
                      <a:pt x="94" y="105"/>
                      <a:pt x="7" y="145"/>
                    </a:cubicBezTo>
                    <a:cubicBezTo>
                      <a:pt x="5" y="147"/>
                      <a:pt x="2" y="145"/>
                      <a:pt x="1" y="143"/>
                    </a:cubicBezTo>
                    <a:cubicBezTo>
                      <a:pt x="0" y="142"/>
                      <a:pt x="0" y="141"/>
                      <a:pt x="0" y="1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6850" lIns="81625" spcFirstLastPara="1" rIns="81625" wrap="square" tIns="6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3" name="Google Shape;5513;p42"/>
              <p:cNvSpPr/>
              <p:nvPr/>
            </p:nvSpPr>
            <p:spPr>
              <a:xfrm>
                <a:off x="5037052" y="1040356"/>
                <a:ext cx="97638" cy="158372"/>
              </a:xfrm>
              <a:custGeom>
                <a:rect b="b" l="l" r="r" t="t"/>
                <a:pathLst>
                  <a:path extrusionOk="0" h="485" w="299">
                    <a:moveTo>
                      <a:pt x="283" y="485"/>
                    </a:moveTo>
                    <a:cubicBezTo>
                      <a:pt x="283" y="485"/>
                      <a:pt x="-61" y="261"/>
                      <a:pt x="9" y="83"/>
                    </a:cubicBezTo>
                    <a:cubicBezTo>
                      <a:pt x="80" y="-94"/>
                      <a:pt x="369" y="2"/>
                      <a:pt x="283" y="4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4" name="Google Shape;5514;p42"/>
              <p:cNvSpPr/>
              <p:nvPr/>
            </p:nvSpPr>
            <p:spPr>
              <a:xfrm>
                <a:off x="5069054" y="1095214"/>
                <a:ext cx="64004" cy="103513"/>
              </a:xfrm>
              <a:custGeom>
                <a:rect b="b" l="l" r="r" t="t"/>
                <a:pathLst>
                  <a:path extrusionOk="0" h="317" w="196">
                    <a:moveTo>
                      <a:pt x="185" y="317"/>
                    </a:moveTo>
                    <a:cubicBezTo>
                      <a:pt x="185" y="317"/>
                      <a:pt x="-40" y="170"/>
                      <a:pt x="6" y="55"/>
                    </a:cubicBezTo>
                    <a:cubicBezTo>
                      <a:pt x="52" y="-61"/>
                      <a:pt x="241" y="1"/>
                      <a:pt x="185" y="31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5" name="Google Shape;5515;p42"/>
              <p:cNvSpPr/>
              <p:nvPr/>
            </p:nvSpPr>
            <p:spPr>
              <a:xfrm>
                <a:off x="5099423" y="1129174"/>
                <a:ext cx="32982" cy="73798"/>
              </a:xfrm>
              <a:custGeom>
                <a:rect b="b" l="l" r="r" t="t"/>
                <a:pathLst>
                  <a:path extrusionOk="0" h="226" w="101">
                    <a:moveTo>
                      <a:pt x="0" y="4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6" y="0"/>
                      <a:pt x="9" y="1"/>
                      <a:pt x="10" y="3"/>
                    </a:cubicBezTo>
                    <a:lnTo>
                      <a:pt x="100" y="219"/>
                    </a:lnTo>
                    <a:cubicBezTo>
                      <a:pt x="101" y="222"/>
                      <a:pt x="100" y="225"/>
                      <a:pt x="98" y="226"/>
                    </a:cubicBezTo>
                    <a:cubicBezTo>
                      <a:pt x="95" y="227"/>
                      <a:pt x="92" y="226"/>
                      <a:pt x="91" y="223"/>
                    </a:cubicBezTo>
                    <a:lnTo>
                      <a:pt x="0" y="7"/>
                    </a:ln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2975" lIns="81625" spcFirstLastPara="1" rIns="81625" wrap="square" tIns="32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6" name="Google Shape;5516;p42"/>
              <p:cNvSpPr/>
              <p:nvPr/>
            </p:nvSpPr>
            <p:spPr>
              <a:xfrm>
                <a:off x="5138609" y="1092602"/>
                <a:ext cx="175357" cy="105472"/>
              </a:xfrm>
              <a:custGeom>
                <a:rect b="b" l="l" r="r" t="t"/>
                <a:pathLst>
                  <a:path extrusionOk="0" h="323" w="537">
                    <a:moveTo>
                      <a:pt x="0" y="296"/>
                    </a:moveTo>
                    <a:cubicBezTo>
                      <a:pt x="0" y="296"/>
                      <a:pt x="316" y="-151"/>
                      <a:pt x="501" y="54"/>
                    </a:cubicBezTo>
                    <a:cubicBezTo>
                      <a:pt x="686" y="258"/>
                      <a:pt x="101" y="380"/>
                      <a:pt x="0" y="29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7" name="Google Shape;5517;p42"/>
              <p:cNvSpPr/>
              <p:nvPr/>
            </p:nvSpPr>
            <p:spPr>
              <a:xfrm>
                <a:off x="5137630" y="1132766"/>
                <a:ext cx="109394" cy="63349"/>
              </a:xfrm>
              <a:custGeom>
                <a:rect b="b" l="l" r="r" t="t"/>
                <a:pathLst>
                  <a:path extrusionOk="0" h="194" w="335">
                    <a:moveTo>
                      <a:pt x="0" y="175"/>
                    </a:moveTo>
                    <a:cubicBezTo>
                      <a:pt x="0" y="175"/>
                      <a:pt x="198" y="-92"/>
                      <a:pt x="311" y="34"/>
                    </a:cubicBezTo>
                    <a:cubicBezTo>
                      <a:pt x="425" y="160"/>
                      <a:pt x="104" y="230"/>
                      <a:pt x="0" y="175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22525" lIns="81625" spcFirstLastPara="1" rIns="81625" wrap="square" tIns="225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8" name="Google Shape;5518;p42"/>
              <p:cNvSpPr/>
              <p:nvPr/>
            </p:nvSpPr>
            <p:spPr>
              <a:xfrm>
                <a:off x="5134364" y="1152359"/>
                <a:ext cx="76413" cy="40817"/>
              </a:xfrm>
              <a:custGeom>
                <a:rect b="b" l="l" r="r" t="t"/>
                <a:pathLst>
                  <a:path extrusionOk="0" h="125" w="234">
                    <a:moveTo>
                      <a:pt x="0" y="119"/>
                    </a:moveTo>
                    <a:cubicBezTo>
                      <a:pt x="0" y="118"/>
                      <a:pt x="1" y="117"/>
                      <a:pt x="2" y="117"/>
                    </a:cubicBezTo>
                    <a:cubicBezTo>
                      <a:pt x="60" y="65"/>
                      <a:pt x="219" y="3"/>
                      <a:pt x="226" y="0"/>
                    </a:cubicBezTo>
                    <a:cubicBezTo>
                      <a:pt x="229" y="-1"/>
                      <a:pt x="232" y="1"/>
                      <a:pt x="233" y="3"/>
                    </a:cubicBezTo>
                    <a:cubicBezTo>
                      <a:pt x="234" y="6"/>
                      <a:pt x="233" y="9"/>
                      <a:pt x="230" y="10"/>
                    </a:cubicBezTo>
                    <a:cubicBezTo>
                      <a:pt x="228" y="10"/>
                      <a:pt x="65" y="74"/>
                      <a:pt x="9" y="124"/>
                    </a:cubicBezTo>
                    <a:cubicBezTo>
                      <a:pt x="6" y="126"/>
                      <a:pt x="3" y="126"/>
                      <a:pt x="1" y="124"/>
                    </a:cubicBezTo>
                    <a:cubicBezTo>
                      <a:pt x="0" y="122"/>
                      <a:pt x="0" y="121"/>
                      <a:pt x="0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9" name="Google Shape;5519;p42"/>
              <p:cNvSpPr/>
              <p:nvPr/>
            </p:nvSpPr>
            <p:spPr>
              <a:xfrm>
                <a:off x="4971415" y="1175870"/>
                <a:ext cx="100577" cy="170780"/>
              </a:xfrm>
              <a:custGeom>
                <a:rect b="b" l="l" r="r" t="t"/>
                <a:pathLst>
                  <a:path extrusionOk="0" h="523" w="308">
                    <a:moveTo>
                      <a:pt x="228" y="523"/>
                    </a:moveTo>
                    <a:cubicBezTo>
                      <a:pt x="228" y="523"/>
                      <a:pt x="-144" y="166"/>
                      <a:pt x="61" y="27"/>
                    </a:cubicBezTo>
                    <a:cubicBezTo>
                      <a:pt x="266" y="-111"/>
                      <a:pt x="402" y="310"/>
                      <a:pt x="228" y="5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0" name="Google Shape;5520;p42"/>
              <p:cNvSpPr/>
              <p:nvPr/>
            </p:nvSpPr>
            <p:spPr>
              <a:xfrm>
                <a:off x="4995907" y="1233341"/>
                <a:ext cx="66290" cy="112656"/>
              </a:xfrm>
              <a:custGeom>
                <a:rect b="b" l="l" r="r" t="t"/>
                <a:pathLst>
                  <a:path extrusionOk="0" h="345" w="203">
                    <a:moveTo>
                      <a:pt x="150" y="345"/>
                    </a:moveTo>
                    <a:cubicBezTo>
                      <a:pt x="150" y="345"/>
                      <a:pt x="-95" y="109"/>
                      <a:pt x="40" y="18"/>
                    </a:cubicBezTo>
                    <a:cubicBezTo>
                      <a:pt x="175" y="-74"/>
                      <a:pt x="265" y="204"/>
                      <a:pt x="150" y="345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1" name="Google Shape;5521;p42"/>
              <p:cNvSpPr/>
              <p:nvPr/>
            </p:nvSpPr>
            <p:spPr>
              <a:xfrm>
                <a:off x="5030847" y="1259790"/>
                <a:ext cx="18287" cy="88819"/>
              </a:xfrm>
              <a:custGeom>
                <a:rect b="b" l="l" r="r" t="t"/>
                <a:pathLst>
                  <a:path extrusionOk="0" h="272" w="56">
                    <a:moveTo>
                      <a:pt x="0" y="5"/>
                    </a:moveTo>
                    <a:cubicBezTo>
                      <a:pt x="1" y="3"/>
                      <a:pt x="2" y="1"/>
                      <a:pt x="4" y="1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3" y="13"/>
                      <a:pt x="67" y="214"/>
                      <a:pt x="54" y="269"/>
                    </a:cubicBezTo>
                    <a:cubicBezTo>
                      <a:pt x="53" y="271"/>
                      <a:pt x="50" y="273"/>
                      <a:pt x="48" y="272"/>
                    </a:cubicBezTo>
                    <a:cubicBezTo>
                      <a:pt x="45" y="272"/>
                      <a:pt x="43" y="269"/>
                      <a:pt x="44" y="266"/>
                    </a:cubicBezTo>
                    <a:cubicBezTo>
                      <a:pt x="56" y="214"/>
                      <a:pt x="1" y="9"/>
                      <a:pt x="1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2" name="Google Shape;5522;p42"/>
              <p:cNvSpPr/>
              <p:nvPr/>
            </p:nvSpPr>
            <p:spPr>
              <a:xfrm>
                <a:off x="5051420" y="1299955"/>
                <a:ext cx="152499" cy="74778"/>
              </a:xfrm>
              <a:custGeom>
                <a:rect b="b" l="l" r="r" t="t"/>
                <a:pathLst>
                  <a:path extrusionOk="0" h="229" w="467">
                    <a:moveTo>
                      <a:pt x="0" y="134"/>
                    </a:moveTo>
                    <a:cubicBezTo>
                      <a:pt x="0" y="134"/>
                      <a:pt x="238" y="295"/>
                      <a:pt x="410" y="199"/>
                    </a:cubicBezTo>
                    <a:cubicBezTo>
                      <a:pt x="582" y="104"/>
                      <a:pt x="341" y="-157"/>
                      <a:pt x="0" y="1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3950" lIns="81625" spcFirstLastPara="1" rIns="81625" wrap="square" tIns="33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3" name="Google Shape;5523;p42"/>
              <p:cNvSpPr/>
              <p:nvPr/>
            </p:nvSpPr>
            <p:spPr>
              <a:xfrm>
                <a:off x="5051420" y="1312363"/>
                <a:ext cx="110700" cy="54206"/>
              </a:xfrm>
              <a:custGeom>
                <a:rect b="b" l="l" r="r" t="t"/>
                <a:pathLst>
                  <a:path extrusionOk="0" h="166" w="339">
                    <a:moveTo>
                      <a:pt x="0" y="97"/>
                    </a:moveTo>
                    <a:cubicBezTo>
                      <a:pt x="0" y="97"/>
                      <a:pt x="172" y="213"/>
                      <a:pt x="297" y="144"/>
                    </a:cubicBezTo>
                    <a:cubicBezTo>
                      <a:pt x="422" y="75"/>
                      <a:pt x="247" y="-114"/>
                      <a:pt x="0" y="9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13375" lIns="81625" spcFirstLastPara="1" rIns="81625" wrap="square" tIns="133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4" name="Google Shape;5524;p42"/>
              <p:cNvSpPr/>
              <p:nvPr/>
            </p:nvSpPr>
            <p:spPr>
              <a:xfrm>
                <a:off x="5048808" y="1336201"/>
                <a:ext cx="83597" cy="10123"/>
              </a:xfrm>
              <a:custGeom>
                <a:rect b="b" l="l" r="r" t="t"/>
                <a:pathLst>
                  <a:path extrusionOk="0" h="31" w="256">
                    <a:moveTo>
                      <a:pt x="0" y="25"/>
                    </a:moveTo>
                    <a:cubicBezTo>
                      <a:pt x="0" y="23"/>
                      <a:pt x="2" y="22"/>
                      <a:pt x="4" y="21"/>
                    </a:cubicBezTo>
                    <a:cubicBezTo>
                      <a:pt x="101" y="-4"/>
                      <a:pt x="249" y="1"/>
                      <a:pt x="251" y="1"/>
                    </a:cubicBezTo>
                    <a:cubicBezTo>
                      <a:pt x="254" y="1"/>
                      <a:pt x="256" y="4"/>
                      <a:pt x="256" y="7"/>
                    </a:cubicBezTo>
                    <a:cubicBezTo>
                      <a:pt x="256" y="9"/>
                      <a:pt x="253" y="12"/>
                      <a:pt x="251" y="12"/>
                    </a:cubicBezTo>
                    <a:cubicBezTo>
                      <a:pt x="249" y="12"/>
                      <a:pt x="102" y="6"/>
                      <a:pt x="6" y="31"/>
                    </a:cubicBezTo>
                    <a:cubicBezTo>
                      <a:pt x="3" y="32"/>
                      <a:pt x="1" y="30"/>
                      <a:pt x="0" y="27"/>
                    </a:cubicBezTo>
                    <a:cubicBezTo>
                      <a:pt x="0" y="27"/>
                      <a:pt x="0" y="26"/>
                      <a:pt x="0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5" name="Google Shape;5525;p42"/>
              <p:cNvSpPr/>
              <p:nvPr/>
            </p:nvSpPr>
            <p:spPr>
              <a:xfrm>
                <a:off x="4884553" y="1286567"/>
                <a:ext cx="94373" cy="155760"/>
              </a:xfrm>
              <a:custGeom>
                <a:rect b="b" l="l" r="r" t="t"/>
                <a:pathLst>
                  <a:path extrusionOk="0" h="477" w="289">
                    <a:moveTo>
                      <a:pt x="206" y="477"/>
                    </a:moveTo>
                    <a:cubicBezTo>
                      <a:pt x="206" y="477"/>
                      <a:pt x="-48" y="305"/>
                      <a:pt x="8" y="111"/>
                    </a:cubicBezTo>
                    <a:cubicBezTo>
                      <a:pt x="64" y="-84"/>
                      <a:pt x="300" y="0"/>
                      <a:pt x="288" y="191"/>
                    </a:cubicBezTo>
                    <a:cubicBezTo>
                      <a:pt x="282" y="291"/>
                      <a:pt x="206" y="477"/>
                      <a:pt x="206" y="47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6" name="Google Shape;5526;p42"/>
              <p:cNvSpPr/>
              <p:nvPr/>
            </p:nvSpPr>
            <p:spPr>
              <a:xfrm>
                <a:off x="4905452" y="1333915"/>
                <a:ext cx="64983" cy="108085"/>
              </a:xfrm>
              <a:custGeom>
                <a:rect b="b" l="l" r="r" t="t"/>
                <a:pathLst>
                  <a:path extrusionOk="0" h="331" w="199">
                    <a:moveTo>
                      <a:pt x="141" y="331"/>
                    </a:moveTo>
                    <a:cubicBezTo>
                      <a:pt x="141" y="331"/>
                      <a:pt x="-34" y="211"/>
                      <a:pt x="5" y="77"/>
                    </a:cubicBezTo>
                    <a:cubicBezTo>
                      <a:pt x="44" y="-58"/>
                      <a:pt x="206" y="1"/>
                      <a:pt x="198" y="133"/>
                    </a:cubicBezTo>
                    <a:cubicBezTo>
                      <a:pt x="194" y="202"/>
                      <a:pt x="141" y="330"/>
                      <a:pt x="141" y="330"/>
                    </a:cubicBezTo>
                    <a:lnTo>
                      <a:pt x="141" y="331"/>
                    </a:ln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7" name="Google Shape;5527;p42"/>
              <p:cNvSpPr/>
              <p:nvPr/>
            </p:nvSpPr>
            <p:spPr>
              <a:xfrm>
                <a:off x="4937127" y="1360691"/>
                <a:ext cx="16328" cy="84574"/>
              </a:xfrm>
              <a:custGeom>
                <a:rect b="b" l="l" r="r" t="t"/>
                <a:pathLst>
                  <a:path extrusionOk="0" h="259" w="50">
                    <a:moveTo>
                      <a:pt x="0" y="4"/>
                    </a:moveTo>
                    <a:cubicBezTo>
                      <a:pt x="0" y="2"/>
                      <a:pt x="2" y="1"/>
                      <a:pt x="4" y="0"/>
                    </a:cubicBezTo>
                    <a:cubicBezTo>
                      <a:pt x="6" y="0"/>
                      <a:pt x="9" y="2"/>
                      <a:pt x="10" y="4"/>
                    </a:cubicBezTo>
                    <a:cubicBezTo>
                      <a:pt x="11" y="13"/>
                      <a:pt x="51" y="214"/>
                      <a:pt x="50" y="254"/>
                    </a:cubicBezTo>
                    <a:cubicBezTo>
                      <a:pt x="49" y="257"/>
                      <a:pt x="47" y="259"/>
                      <a:pt x="44" y="259"/>
                    </a:cubicBezTo>
                    <a:cubicBezTo>
                      <a:pt x="41" y="259"/>
                      <a:pt x="39" y="257"/>
                      <a:pt x="39" y="254"/>
                    </a:cubicBezTo>
                    <a:cubicBezTo>
                      <a:pt x="40" y="215"/>
                      <a:pt x="0" y="9"/>
                      <a:pt x="0" y="6"/>
                    </a:cubicBezTo>
                    <a:cubicBezTo>
                      <a:pt x="0" y="6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8" name="Google Shape;5528;p42"/>
              <p:cNvSpPr/>
              <p:nvPr/>
            </p:nvSpPr>
            <p:spPr>
              <a:xfrm>
                <a:off x="4946271" y="1424366"/>
                <a:ext cx="146947" cy="62369"/>
              </a:xfrm>
              <a:custGeom>
                <a:rect b="b" l="l" r="r" t="t"/>
                <a:pathLst>
                  <a:path extrusionOk="0" h="191" w="450">
                    <a:moveTo>
                      <a:pt x="0" y="90"/>
                    </a:moveTo>
                    <a:cubicBezTo>
                      <a:pt x="0" y="90"/>
                      <a:pt x="280" y="263"/>
                      <a:pt x="416" y="157"/>
                    </a:cubicBezTo>
                    <a:cubicBezTo>
                      <a:pt x="552" y="51"/>
                      <a:pt x="245" y="-97"/>
                      <a:pt x="0" y="9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21550" lIns="81625" spcFirstLastPara="1" rIns="81625" wrap="square" tIns="21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9" name="Google Shape;5529;p42"/>
              <p:cNvSpPr/>
              <p:nvPr/>
            </p:nvSpPr>
            <p:spPr>
              <a:xfrm>
                <a:off x="4946924" y="1431224"/>
                <a:ext cx="109068" cy="46042"/>
              </a:xfrm>
              <a:custGeom>
                <a:rect b="b" l="l" r="r" t="t"/>
                <a:pathLst>
                  <a:path extrusionOk="0" h="141" w="334">
                    <a:moveTo>
                      <a:pt x="0" y="67"/>
                    </a:moveTo>
                    <a:cubicBezTo>
                      <a:pt x="0" y="67"/>
                      <a:pt x="208" y="195"/>
                      <a:pt x="309" y="116"/>
                    </a:cubicBezTo>
                    <a:cubicBezTo>
                      <a:pt x="409" y="38"/>
                      <a:pt x="182" y="-72"/>
                      <a:pt x="0" y="6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5225" lIns="81625" spcFirstLastPara="1" rIns="81625" wrap="square" tIns="5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0" name="Google Shape;5530;p42"/>
              <p:cNvSpPr/>
              <p:nvPr/>
            </p:nvSpPr>
            <p:spPr>
              <a:xfrm>
                <a:off x="4938434" y="1450490"/>
                <a:ext cx="87842" cy="5551"/>
              </a:xfrm>
              <a:custGeom>
                <a:rect b="b" l="l" r="r" t="t"/>
                <a:pathLst>
                  <a:path extrusionOk="0" h="17" w="269">
                    <a:moveTo>
                      <a:pt x="0" y="8"/>
                    </a:moveTo>
                    <a:cubicBezTo>
                      <a:pt x="1" y="6"/>
                      <a:pt x="3" y="4"/>
                      <a:pt x="5" y="4"/>
                    </a:cubicBezTo>
                    <a:cubicBezTo>
                      <a:pt x="124" y="-7"/>
                      <a:pt x="263" y="7"/>
                      <a:pt x="265" y="7"/>
                    </a:cubicBezTo>
                    <a:cubicBezTo>
                      <a:pt x="267" y="8"/>
                      <a:pt x="269" y="10"/>
                      <a:pt x="269" y="13"/>
                    </a:cubicBezTo>
                    <a:cubicBezTo>
                      <a:pt x="269" y="16"/>
                      <a:pt x="266" y="18"/>
                      <a:pt x="263" y="17"/>
                    </a:cubicBezTo>
                    <a:cubicBezTo>
                      <a:pt x="262" y="17"/>
                      <a:pt x="124" y="3"/>
                      <a:pt x="6" y="14"/>
                    </a:cubicBezTo>
                    <a:cubicBezTo>
                      <a:pt x="3" y="15"/>
                      <a:pt x="1" y="13"/>
                      <a:pt x="0" y="10"/>
                    </a:cubicBezTo>
                    <a:cubicBezTo>
                      <a:pt x="0" y="9"/>
                      <a:pt x="0" y="9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1" name="Google Shape;5531;p42"/>
              <p:cNvSpPr/>
              <p:nvPr/>
            </p:nvSpPr>
            <p:spPr>
              <a:xfrm>
                <a:off x="5180734" y="683121"/>
                <a:ext cx="91107" cy="179597"/>
              </a:xfrm>
              <a:custGeom>
                <a:rect b="b" l="l" r="r" t="t"/>
                <a:pathLst>
                  <a:path extrusionOk="0" h="550" w="279">
                    <a:moveTo>
                      <a:pt x="179" y="410"/>
                    </a:moveTo>
                    <a:cubicBezTo>
                      <a:pt x="118" y="365"/>
                      <a:pt x="95" y="290"/>
                      <a:pt x="96" y="217"/>
                    </a:cubicBezTo>
                    <a:cubicBezTo>
                      <a:pt x="96" y="139"/>
                      <a:pt x="126" y="72"/>
                      <a:pt x="148" y="0"/>
                    </a:cubicBezTo>
                    <a:cubicBezTo>
                      <a:pt x="106" y="35"/>
                      <a:pt x="61" y="91"/>
                      <a:pt x="22" y="162"/>
                    </a:cubicBezTo>
                    <a:cubicBezTo>
                      <a:pt x="-68" y="322"/>
                      <a:pt x="139" y="550"/>
                      <a:pt x="139" y="550"/>
                    </a:cubicBezTo>
                    <a:cubicBezTo>
                      <a:pt x="202" y="519"/>
                      <a:pt x="247" y="482"/>
                      <a:pt x="279" y="443"/>
                    </a:cubicBezTo>
                    <a:cubicBezTo>
                      <a:pt x="247" y="444"/>
                      <a:pt x="214" y="435"/>
                      <a:pt x="179" y="41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2" name="Google Shape;5532;p42"/>
              <p:cNvSpPr/>
              <p:nvPr/>
            </p:nvSpPr>
            <p:spPr>
              <a:xfrm>
                <a:off x="5089953" y="864677"/>
                <a:ext cx="102210" cy="162617"/>
              </a:xfrm>
              <a:custGeom>
                <a:rect b="b" l="l" r="r" t="t"/>
                <a:pathLst>
                  <a:path extrusionOk="0" h="498" w="313">
                    <a:moveTo>
                      <a:pt x="305" y="298"/>
                    </a:moveTo>
                    <a:cubicBezTo>
                      <a:pt x="249" y="320"/>
                      <a:pt x="187" y="316"/>
                      <a:pt x="141" y="272"/>
                    </a:cubicBezTo>
                    <a:cubicBezTo>
                      <a:pt x="110" y="242"/>
                      <a:pt x="96" y="206"/>
                      <a:pt x="82" y="167"/>
                    </a:cubicBezTo>
                    <a:cubicBezTo>
                      <a:pt x="61" y="111"/>
                      <a:pt x="52" y="56"/>
                      <a:pt x="55" y="0"/>
                    </a:cubicBezTo>
                    <a:cubicBezTo>
                      <a:pt x="45" y="11"/>
                      <a:pt x="36" y="25"/>
                      <a:pt x="27" y="41"/>
                    </a:cubicBezTo>
                    <a:cubicBezTo>
                      <a:pt x="-109" y="285"/>
                      <a:pt x="311" y="498"/>
                      <a:pt x="311" y="498"/>
                    </a:cubicBezTo>
                    <a:cubicBezTo>
                      <a:pt x="315" y="428"/>
                      <a:pt x="313" y="360"/>
                      <a:pt x="305" y="29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3" name="Google Shape;5533;p42"/>
              <p:cNvSpPr/>
              <p:nvPr/>
            </p:nvSpPr>
            <p:spPr>
              <a:xfrm>
                <a:off x="5195103" y="935863"/>
                <a:ext cx="167847" cy="81635"/>
              </a:xfrm>
              <a:custGeom>
                <a:rect b="b" l="l" r="r" t="t"/>
                <a:pathLst>
                  <a:path extrusionOk="0" h="250" w="514">
                    <a:moveTo>
                      <a:pt x="135" y="188"/>
                    </a:moveTo>
                    <a:cubicBezTo>
                      <a:pt x="109" y="184"/>
                      <a:pt x="85" y="175"/>
                      <a:pt x="65" y="162"/>
                    </a:cubicBezTo>
                    <a:cubicBezTo>
                      <a:pt x="25" y="209"/>
                      <a:pt x="0" y="243"/>
                      <a:pt x="0" y="243"/>
                    </a:cubicBezTo>
                    <a:cubicBezTo>
                      <a:pt x="323" y="287"/>
                      <a:pt x="524" y="132"/>
                      <a:pt x="513" y="0"/>
                    </a:cubicBezTo>
                    <a:cubicBezTo>
                      <a:pt x="433" y="120"/>
                      <a:pt x="274" y="207"/>
                      <a:pt x="135" y="18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4" name="Google Shape;5534;p42"/>
              <p:cNvSpPr/>
              <p:nvPr/>
            </p:nvSpPr>
            <p:spPr>
              <a:xfrm>
                <a:off x="5037052" y="1045254"/>
                <a:ext cx="97312" cy="153474"/>
              </a:xfrm>
              <a:custGeom>
                <a:rect b="b" l="l" r="r" t="t"/>
                <a:pathLst>
                  <a:path extrusionOk="0" h="470" w="298">
                    <a:moveTo>
                      <a:pt x="204" y="292"/>
                    </a:moveTo>
                    <a:cubicBezTo>
                      <a:pt x="152" y="278"/>
                      <a:pt x="108" y="241"/>
                      <a:pt x="81" y="195"/>
                    </a:cubicBezTo>
                    <a:cubicBezTo>
                      <a:pt x="45" y="134"/>
                      <a:pt x="41" y="61"/>
                      <a:pt x="66" y="0"/>
                    </a:cubicBezTo>
                    <a:cubicBezTo>
                      <a:pt x="42" y="13"/>
                      <a:pt x="22" y="36"/>
                      <a:pt x="9" y="68"/>
                    </a:cubicBezTo>
                    <a:cubicBezTo>
                      <a:pt x="-61" y="246"/>
                      <a:pt x="283" y="470"/>
                      <a:pt x="283" y="470"/>
                    </a:cubicBezTo>
                    <a:cubicBezTo>
                      <a:pt x="295" y="403"/>
                      <a:pt x="299" y="344"/>
                      <a:pt x="298" y="291"/>
                    </a:cubicBezTo>
                    <a:cubicBezTo>
                      <a:pt x="269" y="300"/>
                      <a:pt x="237" y="301"/>
                      <a:pt x="204" y="292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5" name="Google Shape;5535;p42"/>
              <p:cNvSpPr/>
              <p:nvPr/>
            </p:nvSpPr>
            <p:spPr>
              <a:xfrm>
                <a:off x="5138609" y="1125256"/>
                <a:ext cx="175031" cy="72492"/>
              </a:xfrm>
              <a:custGeom>
                <a:rect b="b" l="l" r="r" t="t"/>
                <a:pathLst>
                  <a:path extrusionOk="0" h="222" w="536">
                    <a:moveTo>
                      <a:pt x="530" y="0"/>
                    </a:moveTo>
                    <a:cubicBezTo>
                      <a:pt x="487" y="69"/>
                      <a:pt x="396" y="110"/>
                      <a:pt x="312" y="128"/>
                    </a:cubicBezTo>
                    <a:cubicBezTo>
                      <a:pt x="237" y="143"/>
                      <a:pt x="134" y="154"/>
                      <a:pt x="66" y="114"/>
                    </a:cubicBezTo>
                    <a:cubicBezTo>
                      <a:pt x="26" y="160"/>
                      <a:pt x="0" y="196"/>
                      <a:pt x="0" y="196"/>
                    </a:cubicBezTo>
                    <a:cubicBezTo>
                      <a:pt x="93" y="273"/>
                      <a:pt x="597" y="176"/>
                      <a:pt x="530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31650" lIns="81625" spcFirstLastPara="1" rIns="81625" wrap="square" tIns="316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6" name="Google Shape;5536;p42"/>
              <p:cNvSpPr/>
              <p:nvPr/>
            </p:nvSpPr>
            <p:spPr>
              <a:xfrm>
                <a:off x="4971415" y="1176196"/>
                <a:ext cx="96659" cy="170454"/>
              </a:xfrm>
              <a:custGeom>
                <a:rect b="b" l="l" r="r" t="t"/>
                <a:pathLst>
                  <a:path extrusionOk="0" h="522" w="296">
                    <a:moveTo>
                      <a:pt x="86" y="240"/>
                    </a:moveTo>
                    <a:cubicBezTo>
                      <a:pt x="61" y="163"/>
                      <a:pt x="89" y="71"/>
                      <a:pt x="127" y="0"/>
                    </a:cubicBezTo>
                    <a:cubicBezTo>
                      <a:pt x="106" y="3"/>
                      <a:pt x="84" y="11"/>
                      <a:pt x="61" y="26"/>
                    </a:cubicBezTo>
                    <a:cubicBezTo>
                      <a:pt x="-144" y="165"/>
                      <a:pt x="228" y="522"/>
                      <a:pt x="228" y="522"/>
                    </a:cubicBezTo>
                    <a:cubicBezTo>
                      <a:pt x="262" y="481"/>
                      <a:pt x="284" y="431"/>
                      <a:pt x="296" y="379"/>
                    </a:cubicBezTo>
                    <a:cubicBezTo>
                      <a:pt x="205" y="401"/>
                      <a:pt x="114" y="331"/>
                      <a:pt x="86" y="24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7" name="Google Shape;5537;p42"/>
              <p:cNvSpPr/>
              <p:nvPr/>
            </p:nvSpPr>
            <p:spPr>
              <a:xfrm>
                <a:off x="5051420" y="1320200"/>
                <a:ext cx="152172" cy="54532"/>
              </a:xfrm>
              <a:custGeom>
                <a:rect b="b" l="l" r="r" t="t"/>
                <a:pathLst>
                  <a:path extrusionOk="0" h="167" w="466">
                    <a:moveTo>
                      <a:pt x="268" y="94"/>
                    </a:moveTo>
                    <a:cubicBezTo>
                      <a:pt x="214" y="88"/>
                      <a:pt x="162" y="74"/>
                      <a:pt x="124" y="34"/>
                    </a:cubicBezTo>
                    <a:cubicBezTo>
                      <a:pt x="114" y="24"/>
                      <a:pt x="107" y="12"/>
                      <a:pt x="101" y="0"/>
                    </a:cubicBezTo>
                    <a:cubicBezTo>
                      <a:pt x="69" y="19"/>
                      <a:pt x="35" y="43"/>
                      <a:pt x="0" y="72"/>
                    </a:cubicBezTo>
                    <a:cubicBezTo>
                      <a:pt x="0" y="72"/>
                      <a:pt x="238" y="233"/>
                      <a:pt x="410" y="137"/>
                    </a:cubicBezTo>
                    <a:cubicBezTo>
                      <a:pt x="444" y="118"/>
                      <a:pt x="462" y="93"/>
                      <a:pt x="466" y="67"/>
                    </a:cubicBezTo>
                    <a:cubicBezTo>
                      <a:pt x="405" y="94"/>
                      <a:pt x="328" y="100"/>
                      <a:pt x="268" y="9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13700" lIns="81625" spcFirstLastPara="1" rIns="81625" wrap="square" tIns="13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8" name="Google Shape;5538;p42"/>
              <p:cNvSpPr/>
              <p:nvPr/>
            </p:nvSpPr>
            <p:spPr>
              <a:xfrm>
                <a:off x="4884553" y="1287220"/>
                <a:ext cx="80658" cy="155107"/>
              </a:xfrm>
              <a:custGeom>
                <a:rect b="b" l="l" r="r" t="t"/>
                <a:pathLst>
                  <a:path extrusionOk="0" h="475" w="247">
                    <a:moveTo>
                      <a:pt x="108" y="293"/>
                    </a:moveTo>
                    <a:cubicBezTo>
                      <a:pt x="76" y="260"/>
                      <a:pt x="53" y="214"/>
                      <a:pt x="54" y="168"/>
                    </a:cubicBezTo>
                    <a:cubicBezTo>
                      <a:pt x="54" y="123"/>
                      <a:pt x="72" y="88"/>
                      <a:pt x="85" y="47"/>
                    </a:cubicBezTo>
                    <a:cubicBezTo>
                      <a:pt x="91" y="29"/>
                      <a:pt x="101" y="13"/>
                      <a:pt x="113" y="0"/>
                    </a:cubicBezTo>
                    <a:cubicBezTo>
                      <a:pt x="68" y="8"/>
                      <a:pt x="27" y="42"/>
                      <a:pt x="8" y="109"/>
                    </a:cubicBezTo>
                    <a:cubicBezTo>
                      <a:pt x="-48" y="303"/>
                      <a:pt x="206" y="475"/>
                      <a:pt x="206" y="475"/>
                    </a:cubicBezTo>
                    <a:cubicBezTo>
                      <a:pt x="206" y="475"/>
                      <a:pt x="226" y="424"/>
                      <a:pt x="247" y="362"/>
                    </a:cubicBezTo>
                    <a:cubicBezTo>
                      <a:pt x="196" y="351"/>
                      <a:pt x="146" y="331"/>
                      <a:pt x="108" y="29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9" name="Google Shape;5539;p42"/>
              <p:cNvSpPr/>
              <p:nvPr/>
            </p:nvSpPr>
            <p:spPr>
              <a:xfrm>
                <a:off x="4946271" y="1436775"/>
                <a:ext cx="145968" cy="49961"/>
              </a:xfrm>
              <a:custGeom>
                <a:rect b="b" l="l" r="r" t="t"/>
                <a:pathLst>
                  <a:path extrusionOk="0" h="153" w="447">
                    <a:moveTo>
                      <a:pt x="240" y="93"/>
                    </a:moveTo>
                    <a:cubicBezTo>
                      <a:pt x="196" y="82"/>
                      <a:pt x="146" y="66"/>
                      <a:pt x="113" y="33"/>
                    </a:cubicBezTo>
                    <a:cubicBezTo>
                      <a:pt x="102" y="23"/>
                      <a:pt x="94" y="12"/>
                      <a:pt x="87" y="0"/>
                    </a:cubicBezTo>
                    <a:cubicBezTo>
                      <a:pt x="58" y="13"/>
                      <a:pt x="29" y="30"/>
                      <a:pt x="0" y="52"/>
                    </a:cubicBezTo>
                    <a:cubicBezTo>
                      <a:pt x="0" y="52"/>
                      <a:pt x="280" y="225"/>
                      <a:pt x="416" y="119"/>
                    </a:cubicBezTo>
                    <a:cubicBezTo>
                      <a:pt x="433" y="105"/>
                      <a:pt x="443" y="91"/>
                      <a:pt x="447" y="77"/>
                    </a:cubicBezTo>
                    <a:cubicBezTo>
                      <a:pt x="383" y="109"/>
                      <a:pt x="315" y="112"/>
                      <a:pt x="240" y="9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9150" lIns="81625" spcFirstLastPara="1" rIns="81625" wrap="square" tIns="9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40" name="Google Shape;5540;p42"/>
            <p:cNvGrpSpPr/>
            <p:nvPr/>
          </p:nvGrpSpPr>
          <p:grpSpPr>
            <a:xfrm>
              <a:off x="4882061" y="4818266"/>
              <a:ext cx="909118" cy="325234"/>
              <a:chOff x="4889777" y="1636291"/>
              <a:chExt cx="909118" cy="325234"/>
            </a:xfrm>
          </p:grpSpPr>
          <p:sp>
            <p:nvSpPr>
              <p:cNvPr id="5541" name="Google Shape;5541;p42"/>
              <p:cNvSpPr/>
              <p:nvPr/>
            </p:nvSpPr>
            <p:spPr>
              <a:xfrm>
                <a:off x="5608843" y="1689843"/>
                <a:ext cx="190052" cy="117228"/>
              </a:xfrm>
              <a:custGeom>
                <a:rect b="b" l="l" r="r" t="t"/>
                <a:pathLst>
                  <a:path extrusionOk="0" h="359" w="582">
                    <a:moveTo>
                      <a:pt x="0" y="259"/>
                    </a:moveTo>
                    <a:cubicBezTo>
                      <a:pt x="0" y="259"/>
                      <a:pt x="133" y="-20"/>
                      <a:pt x="315" y="2"/>
                    </a:cubicBezTo>
                    <a:cubicBezTo>
                      <a:pt x="497" y="23"/>
                      <a:pt x="621" y="99"/>
                      <a:pt x="570" y="163"/>
                    </a:cubicBezTo>
                    <a:cubicBezTo>
                      <a:pt x="519" y="227"/>
                      <a:pt x="287" y="507"/>
                      <a:pt x="0" y="2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2" name="Google Shape;5542;p42"/>
              <p:cNvSpPr/>
              <p:nvPr/>
            </p:nvSpPr>
            <p:spPr>
              <a:xfrm>
                <a:off x="5609170" y="1713354"/>
                <a:ext cx="137478" cy="84900"/>
              </a:xfrm>
              <a:custGeom>
                <a:rect b="b" l="l" r="r" t="t"/>
                <a:pathLst>
                  <a:path extrusionOk="0" h="260" w="421">
                    <a:moveTo>
                      <a:pt x="0" y="187"/>
                    </a:moveTo>
                    <a:cubicBezTo>
                      <a:pt x="0" y="187"/>
                      <a:pt x="96" y="-15"/>
                      <a:pt x="228" y="1"/>
                    </a:cubicBezTo>
                    <a:cubicBezTo>
                      <a:pt x="360" y="17"/>
                      <a:pt x="450" y="72"/>
                      <a:pt x="413" y="118"/>
                    </a:cubicBezTo>
                    <a:cubicBezTo>
                      <a:pt x="376" y="164"/>
                      <a:pt x="208" y="367"/>
                      <a:pt x="0" y="18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3" name="Google Shape;5543;p42"/>
              <p:cNvSpPr/>
              <p:nvPr/>
            </p:nvSpPr>
            <p:spPr>
              <a:xfrm>
                <a:off x="4889777" y="1682659"/>
                <a:ext cx="815395" cy="135188"/>
              </a:xfrm>
              <a:custGeom>
                <a:rect b="b" l="l" r="r" t="t"/>
                <a:pathLst>
                  <a:path extrusionOk="0" h="414" w="2497">
                    <a:moveTo>
                      <a:pt x="4" y="0"/>
                    </a:moveTo>
                    <a:cubicBezTo>
                      <a:pt x="5" y="0"/>
                      <a:pt x="7" y="0"/>
                      <a:pt x="8" y="2"/>
                    </a:cubicBezTo>
                    <a:cubicBezTo>
                      <a:pt x="398" y="400"/>
                      <a:pt x="1051" y="433"/>
                      <a:pt x="1532" y="390"/>
                    </a:cubicBezTo>
                    <a:cubicBezTo>
                      <a:pt x="2052" y="343"/>
                      <a:pt x="2487" y="199"/>
                      <a:pt x="2491" y="198"/>
                    </a:cubicBezTo>
                    <a:cubicBezTo>
                      <a:pt x="2494" y="197"/>
                      <a:pt x="2497" y="199"/>
                      <a:pt x="2497" y="201"/>
                    </a:cubicBezTo>
                    <a:cubicBezTo>
                      <a:pt x="2498" y="204"/>
                      <a:pt x="2497" y="207"/>
                      <a:pt x="2494" y="208"/>
                    </a:cubicBezTo>
                    <a:cubicBezTo>
                      <a:pt x="2490" y="209"/>
                      <a:pt x="2055" y="353"/>
                      <a:pt x="1533" y="400"/>
                    </a:cubicBezTo>
                    <a:cubicBezTo>
                      <a:pt x="1226" y="427"/>
                      <a:pt x="950" y="417"/>
                      <a:pt x="711" y="368"/>
                    </a:cubicBezTo>
                    <a:cubicBezTo>
                      <a:pt x="413" y="307"/>
                      <a:pt x="174" y="186"/>
                      <a:pt x="1" y="9"/>
                    </a:cubicBezTo>
                    <a:cubicBezTo>
                      <a:pt x="-1" y="7"/>
                      <a:pt x="-1" y="3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4" name="Google Shape;5544;p42"/>
              <p:cNvSpPr/>
              <p:nvPr/>
            </p:nvSpPr>
            <p:spPr>
              <a:xfrm>
                <a:off x="5443608" y="1662087"/>
                <a:ext cx="142376" cy="143025"/>
              </a:xfrm>
              <a:custGeom>
                <a:rect b="b" l="l" r="r" t="t"/>
                <a:pathLst>
                  <a:path extrusionOk="0" h="438" w="436">
                    <a:moveTo>
                      <a:pt x="0" y="438"/>
                    </a:moveTo>
                    <a:cubicBezTo>
                      <a:pt x="0" y="438"/>
                      <a:pt x="37" y="-31"/>
                      <a:pt x="314" y="2"/>
                    </a:cubicBezTo>
                    <a:cubicBezTo>
                      <a:pt x="592" y="34"/>
                      <a:pt x="356" y="315"/>
                      <a:pt x="0" y="4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5" name="Google Shape;5545;p42"/>
              <p:cNvSpPr/>
              <p:nvPr/>
            </p:nvSpPr>
            <p:spPr>
              <a:xfrm>
                <a:off x="5443608" y="1718905"/>
                <a:ext cx="85883" cy="86207"/>
              </a:xfrm>
              <a:custGeom>
                <a:rect b="b" l="l" r="r" t="t"/>
                <a:pathLst>
                  <a:path extrusionOk="0" h="264" w="263">
                    <a:moveTo>
                      <a:pt x="0" y="264"/>
                    </a:moveTo>
                    <a:cubicBezTo>
                      <a:pt x="0" y="264"/>
                      <a:pt x="22" y="-18"/>
                      <a:pt x="190" y="1"/>
                    </a:cubicBezTo>
                    <a:cubicBezTo>
                      <a:pt x="357" y="21"/>
                      <a:pt x="215" y="190"/>
                      <a:pt x="0" y="26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6" name="Google Shape;5546;p42"/>
              <p:cNvSpPr/>
              <p:nvPr/>
            </p:nvSpPr>
            <p:spPr>
              <a:xfrm>
                <a:off x="5441975" y="1741437"/>
                <a:ext cx="54534" cy="64981"/>
              </a:xfrm>
              <a:custGeom>
                <a:rect b="b" l="l" r="r" t="t"/>
                <a:pathLst>
                  <a:path extrusionOk="0" h="199" w="167">
                    <a:moveTo>
                      <a:pt x="161" y="0"/>
                    </a:moveTo>
                    <a:cubicBezTo>
                      <a:pt x="162" y="0"/>
                      <a:pt x="163" y="0"/>
                      <a:pt x="164" y="1"/>
                    </a:cubicBezTo>
                    <a:cubicBezTo>
                      <a:pt x="167" y="2"/>
                      <a:pt x="167" y="5"/>
                      <a:pt x="166" y="8"/>
                    </a:cubicBezTo>
                    <a:cubicBezTo>
                      <a:pt x="161" y="14"/>
                      <a:pt x="64" y="158"/>
                      <a:pt x="8" y="199"/>
                    </a:cubicBezTo>
                    <a:cubicBezTo>
                      <a:pt x="6" y="200"/>
                      <a:pt x="2" y="200"/>
                      <a:pt x="1" y="198"/>
                    </a:cubicBezTo>
                    <a:cubicBezTo>
                      <a:pt x="-1" y="195"/>
                      <a:pt x="0" y="192"/>
                      <a:pt x="2" y="191"/>
                    </a:cubicBezTo>
                    <a:cubicBezTo>
                      <a:pt x="56" y="151"/>
                      <a:pt x="156" y="4"/>
                      <a:pt x="157" y="2"/>
                    </a:cubicBezTo>
                    <a:cubicBezTo>
                      <a:pt x="158" y="1"/>
                      <a:pt x="159" y="0"/>
                      <a:pt x="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4150" lIns="81625" spcFirstLastPara="1" rIns="81625" wrap="square" tIns="24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7" name="Google Shape;5547;p42"/>
              <p:cNvSpPr/>
              <p:nvPr/>
            </p:nvSpPr>
            <p:spPr>
              <a:xfrm>
                <a:off x="5456017" y="1803806"/>
                <a:ext cx="159683" cy="129310"/>
              </a:xfrm>
              <a:custGeom>
                <a:rect b="b" l="l" r="r" t="t"/>
                <a:pathLst>
                  <a:path extrusionOk="0" h="396" w="489">
                    <a:moveTo>
                      <a:pt x="0" y="0"/>
                    </a:moveTo>
                    <a:cubicBezTo>
                      <a:pt x="0" y="0"/>
                      <a:pt x="558" y="140"/>
                      <a:pt x="482" y="315"/>
                    </a:cubicBezTo>
                    <a:cubicBezTo>
                      <a:pt x="406" y="489"/>
                      <a:pt x="101" y="38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8" name="Google Shape;5548;p42"/>
              <p:cNvSpPr/>
              <p:nvPr/>
            </p:nvSpPr>
            <p:spPr>
              <a:xfrm>
                <a:off x="5456017" y="1803806"/>
                <a:ext cx="116578" cy="94370"/>
              </a:xfrm>
              <a:custGeom>
                <a:rect b="b" l="l" r="r" t="t"/>
                <a:pathLst>
                  <a:path extrusionOk="0" h="289" w="357">
                    <a:moveTo>
                      <a:pt x="0" y="0"/>
                    </a:moveTo>
                    <a:cubicBezTo>
                      <a:pt x="0" y="0"/>
                      <a:pt x="407" y="103"/>
                      <a:pt x="352" y="230"/>
                    </a:cubicBezTo>
                    <a:cubicBezTo>
                      <a:pt x="296" y="358"/>
                      <a:pt x="74" y="280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9" name="Google Shape;5549;p42"/>
              <p:cNvSpPr/>
              <p:nvPr/>
            </p:nvSpPr>
            <p:spPr>
              <a:xfrm>
                <a:off x="5455364" y="1802826"/>
                <a:ext cx="75433" cy="62369"/>
              </a:xfrm>
              <a:custGeom>
                <a:rect b="b" l="l" r="r" t="t"/>
                <a:pathLst>
                  <a:path extrusionOk="0" h="191" w="231">
                    <a:moveTo>
                      <a:pt x="4" y="0"/>
                    </a:moveTo>
                    <a:cubicBezTo>
                      <a:pt x="5" y="0"/>
                      <a:pt x="7" y="0"/>
                      <a:pt x="8" y="1"/>
                    </a:cubicBezTo>
                    <a:cubicBezTo>
                      <a:pt x="78" y="65"/>
                      <a:pt x="227" y="181"/>
                      <a:pt x="229" y="182"/>
                    </a:cubicBezTo>
                    <a:cubicBezTo>
                      <a:pt x="231" y="184"/>
                      <a:pt x="231" y="187"/>
                      <a:pt x="230" y="190"/>
                    </a:cubicBezTo>
                    <a:cubicBezTo>
                      <a:pt x="228" y="192"/>
                      <a:pt x="225" y="192"/>
                      <a:pt x="223" y="190"/>
                    </a:cubicBezTo>
                    <a:cubicBezTo>
                      <a:pt x="221" y="189"/>
                      <a:pt x="71" y="73"/>
                      <a:pt x="1" y="9"/>
                    </a:cubicBezTo>
                    <a:cubicBezTo>
                      <a:pt x="-1" y="7"/>
                      <a:pt x="-1" y="3"/>
                      <a:pt x="1" y="1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1550" lIns="81625" spcFirstLastPara="1" rIns="81625" wrap="square" tIns="21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0" name="Google Shape;5550;p42"/>
              <p:cNvSpPr/>
              <p:nvPr/>
            </p:nvSpPr>
            <p:spPr>
              <a:xfrm>
                <a:off x="5261719" y="1680700"/>
                <a:ext cx="128334" cy="132575"/>
              </a:xfrm>
              <a:custGeom>
                <a:rect b="b" l="l" r="r" t="t"/>
                <a:pathLst>
                  <a:path extrusionOk="0" h="406" w="393">
                    <a:moveTo>
                      <a:pt x="0" y="406"/>
                    </a:moveTo>
                    <a:cubicBezTo>
                      <a:pt x="0" y="406"/>
                      <a:pt x="75" y="2"/>
                      <a:pt x="266" y="0"/>
                    </a:cubicBezTo>
                    <a:cubicBezTo>
                      <a:pt x="457" y="-2"/>
                      <a:pt x="478" y="301"/>
                      <a:pt x="0" y="4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1" name="Google Shape;5551;p42"/>
              <p:cNvSpPr/>
              <p:nvPr/>
            </p:nvSpPr>
            <p:spPr>
              <a:xfrm>
                <a:off x="5261719" y="1726742"/>
                <a:ext cx="83923" cy="86533"/>
              </a:xfrm>
              <a:custGeom>
                <a:rect b="b" l="l" r="r" t="t"/>
                <a:pathLst>
                  <a:path extrusionOk="0" h="265" w="257">
                    <a:moveTo>
                      <a:pt x="0" y="265"/>
                    </a:moveTo>
                    <a:cubicBezTo>
                      <a:pt x="0" y="265"/>
                      <a:pt x="50" y="1"/>
                      <a:pt x="174" y="0"/>
                    </a:cubicBezTo>
                    <a:cubicBezTo>
                      <a:pt x="299" y="-2"/>
                      <a:pt x="312" y="196"/>
                      <a:pt x="0" y="265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2" name="Google Shape;5552;p42"/>
              <p:cNvSpPr/>
              <p:nvPr/>
            </p:nvSpPr>
            <p:spPr>
              <a:xfrm>
                <a:off x="5258127" y="1759396"/>
                <a:ext cx="57146" cy="57471"/>
              </a:xfrm>
              <a:custGeom>
                <a:rect b="b" l="l" r="r" t="t"/>
                <a:pathLst>
                  <a:path extrusionOk="0" h="176" w="175">
                    <a:moveTo>
                      <a:pt x="168" y="0"/>
                    </a:moveTo>
                    <a:cubicBezTo>
                      <a:pt x="170" y="0"/>
                      <a:pt x="172" y="1"/>
                      <a:pt x="173" y="2"/>
                    </a:cubicBezTo>
                    <a:cubicBezTo>
                      <a:pt x="175" y="4"/>
                      <a:pt x="175" y="7"/>
                      <a:pt x="173" y="9"/>
                    </a:cubicBezTo>
                    <a:lnTo>
                      <a:pt x="8" y="175"/>
                    </a:lnTo>
                    <a:cubicBezTo>
                      <a:pt x="6" y="177"/>
                      <a:pt x="3" y="177"/>
                      <a:pt x="1" y="175"/>
                    </a:cubicBezTo>
                    <a:cubicBezTo>
                      <a:pt x="-1" y="173"/>
                      <a:pt x="-1" y="170"/>
                      <a:pt x="1" y="168"/>
                    </a:cubicBezTo>
                    <a:lnTo>
                      <a:pt x="166" y="2"/>
                    </a:lnTo>
                    <a:cubicBezTo>
                      <a:pt x="166" y="1"/>
                      <a:pt x="167" y="1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6650" lIns="81625" spcFirstLastPara="1" rIns="81625" wrap="square" tIns="166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3" name="Google Shape;5553;p42"/>
              <p:cNvSpPr/>
              <p:nvPr/>
            </p:nvSpPr>
            <p:spPr>
              <a:xfrm>
                <a:off x="5272822" y="1818173"/>
                <a:ext cx="142049" cy="143351"/>
              </a:xfrm>
              <a:custGeom>
                <a:rect b="b" l="l" r="r" t="t"/>
                <a:pathLst>
                  <a:path extrusionOk="0" h="439" w="435">
                    <a:moveTo>
                      <a:pt x="3" y="0"/>
                    </a:moveTo>
                    <a:cubicBezTo>
                      <a:pt x="3" y="0"/>
                      <a:pt x="537" y="121"/>
                      <a:pt x="418" y="370"/>
                    </a:cubicBezTo>
                    <a:cubicBezTo>
                      <a:pt x="300" y="619"/>
                      <a:pt x="-36" y="125"/>
                      <a:pt x="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4" name="Google Shape;5554;p42"/>
              <p:cNvSpPr/>
              <p:nvPr/>
            </p:nvSpPr>
            <p:spPr>
              <a:xfrm>
                <a:off x="5272822" y="1817520"/>
                <a:ext cx="84903" cy="91105"/>
              </a:xfrm>
              <a:custGeom>
                <a:rect b="b" l="l" r="r" t="t"/>
                <a:pathLst>
                  <a:path extrusionOk="0" h="279" w="260">
                    <a:moveTo>
                      <a:pt x="0" y="0"/>
                    </a:moveTo>
                    <a:cubicBezTo>
                      <a:pt x="0" y="0"/>
                      <a:pt x="322" y="81"/>
                      <a:pt x="249" y="234"/>
                    </a:cubicBezTo>
                    <a:cubicBezTo>
                      <a:pt x="177" y="387"/>
                      <a:pt x="-11" y="117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5" name="Google Shape;5555;p42"/>
              <p:cNvSpPr/>
              <p:nvPr/>
            </p:nvSpPr>
            <p:spPr>
              <a:xfrm>
                <a:off x="5268903" y="1814908"/>
                <a:ext cx="66290" cy="56165"/>
              </a:xfrm>
              <a:custGeom>
                <a:rect b="b" l="l" r="r" t="t"/>
                <a:pathLst>
                  <a:path extrusionOk="0" h="172" w="203">
                    <a:moveTo>
                      <a:pt x="5" y="1"/>
                    </a:moveTo>
                    <a:cubicBezTo>
                      <a:pt x="5" y="0"/>
                      <a:pt x="7" y="1"/>
                      <a:pt x="7" y="1"/>
                    </a:cubicBezTo>
                    <a:cubicBezTo>
                      <a:pt x="77" y="35"/>
                      <a:pt x="196" y="159"/>
                      <a:pt x="201" y="164"/>
                    </a:cubicBezTo>
                    <a:cubicBezTo>
                      <a:pt x="203" y="166"/>
                      <a:pt x="203" y="169"/>
                      <a:pt x="201" y="171"/>
                    </a:cubicBezTo>
                    <a:cubicBezTo>
                      <a:pt x="198" y="173"/>
                      <a:pt x="195" y="173"/>
                      <a:pt x="193" y="171"/>
                    </a:cubicBezTo>
                    <a:cubicBezTo>
                      <a:pt x="192" y="170"/>
                      <a:pt x="71" y="43"/>
                      <a:pt x="3" y="10"/>
                    </a:cubicBezTo>
                    <a:cubicBezTo>
                      <a:pt x="0" y="9"/>
                      <a:pt x="-1" y="6"/>
                      <a:pt x="1" y="3"/>
                    </a:cubicBezTo>
                    <a:cubicBezTo>
                      <a:pt x="1" y="2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5325" lIns="81625" spcFirstLastPara="1" rIns="81625" wrap="square" tIns="15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6" name="Google Shape;5556;p42"/>
              <p:cNvSpPr/>
              <p:nvPr/>
            </p:nvSpPr>
            <p:spPr>
              <a:xfrm>
                <a:off x="5092892" y="1672210"/>
                <a:ext cx="149560" cy="124738"/>
              </a:xfrm>
              <a:custGeom>
                <a:rect b="b" l="l" r="r" t="t"/>
                <a:pathLst>
                  <a:path extrusionOk="0" h="382" w="458">
                    <a:moveTo>
                      <a:pt x="0" y="369"/>
                    </a:moveTo>
                    <a:cubicBezTo>
                      <a:pt x="0" y="369"/>
                      <a:pt x="188" y="-111"/>
                      <a:pt x="394" y="25"/>
                    </a:cubicBezTo>
                    <a:cubicBezTo>
                      <a:pt x="601" y="161"/>
                      <a:pt x="263" y="448"/>
                      <a:pt x="0" y="3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7" name="Google Shape;5557;p42"/>
              <p:cNvSpPr/>
              <p:nvPr/>
            </p:nvSpPr>
            <p:spPr>
              <a:xfrm>
                <a:off x="5093219" y="1712048"/>
                <a:ext cx="98945" cy="82615"/>
              </a:xfrm>
              <a:custGeom>
                <a:rect b="b" l="l" r="r" t="t"/>
                <a:pathLst>
                  <a:path extrusionOk="0" h="253" w="303">
                    <a:moveTo>
                      <a:pt x="0" y="244"/>
                    </a:moveTo>
                    <a:cubicBezTo>
                      <a:pt x="0" y="244"/>
                      <a:pt x="124" y="-73"/>
                      <a:pt x="260" y="16"/>
                    </a:cubicBezTo>
                    <a:cubicBezTo>
                      <a:pt x="397" y="106"/>
                      <a:pt x="174" y="296"/>
                      <a:pt x="0" y="24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8" name="Google Shape;5558;p42"/>
              <p:cNvSpPr/>
              <p:nvPr/>
            </p:nvSpPr>
            <p:spPr>
              <a:xfrm>
                <a:off x="5091259" y="1746335"/>
                <a:ext cx="76739" cy="48981"/>
              </a:xfrm>
              <a:custGeom>
                <a:rect b="b" l="l" r="r" t="t"/>
                <a:pathLst>
                  <a:path extrusionOk="0" h="150" w="235">
                    <a:moveTo>
                      <a:pt x="229" y="0"/>
                    </a:moveTo>
                    <a:cubicBezTo>
                      <a:pt x="231" y="0"/>
                      <a:pt x="233" y="0"/>
                      <a:pt x="234" y="2"/>
                    </a:cubicBezTo>
                    <a:cubicBezTo>
                      <a:pt x="236" y="4"/>
                      <a:pt x="235" y="7"/>
                      <a:pt x="233" y="9"/>
                    </a:cubicBezTo>
                    <a:cubicBezTo>
                      <a:pt x="226" y="14"/>
                      <a:pt x="61" y="141"/>
                      <a:pt x="6" y="150"/>
                    </a:cubicBezTo>
                    <a:cubicBezTo>
                      <a:pt x="3" y="150"/>
                      <a:pt x="0" y="149"/>
                      <a:pt x="0" y="146"/>
                    </a:cubicBezTo>
                    <a:cubicBezTo>
                      <a:pt x="-1" y="143"/>
                      <a:pt x="1" y="140"/>
                      <a:pt x="4" y="140"/>
                    </a:cubicBezTo>
                    <a:cubicBezTo>
                      <a:pt x="57" y="131"/>
                      <a:pt x="225" y="2"/>
                      <a:pt x="227" y="1"/>
                    </a:cubicBezTo>
                    <a:cubicBezTo>
                      <a:pt x="228" y="0"/>
                      <a:pt x="229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9" name="Google Shape;5559;p42"/>
              <p:cNvSpPr/>
              <p:nvPr/>
            </p:nvSpPr>
            <p:spPr>
              <a:xfrm>
                <a:off x="5094525" y="1796622"/>
                <a:ext cx="86862" cy="140739"/>
              </a:xfrm>
              <a:custGeom>
                <a:rect b="b" l="l" r="r" t="t"/>
                <a:pathLst>
                  <a:path extrusionOk="0" h="431" w="266">
                    <a:moveTo>
                      <a:pt x="10" y="0"/>
                    </a:moveTo>
                    <a:cubicBezTo>
                      <a:pt x="10" y="0"/>
                      <a:pt x="-48" y="281"/>
                      <a:pt x="106" y="404"/>
                    </a:cubicBezTo>
                    <a:cubicBezTo>
                      <a:pt x="260" y="527"/>
                      <a:pt x="409" y="204"/>
                      <a:pt x="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0" name="Google Shape;5560;p42"/>
              <p:cNvSpPr/>
              <p:nvPr/>
            </p:nvSpPr>
            <p:spPr>
              <a:xfrm>
                <a:off x="5095178" y="1796948"/>
                <a:ext cx="63024" cy="101554"/>
              </a:xfrm>
              <a:custGeom>
                <a:rect b="b" l="l" r="r" t="t"/>
                <a:pathLst>
                  <a:path extrusionOk="0" h="311" w="193">
                    <a:moveTo>
                      <a:pt x="8" y="0"/>
                    </a:moveTo>
                    <a:cubicBezTo>
                      <a:pt x="8" y="0"/>
                      <a:pt x="-34" y="203"/>
                      <a:pt x="77" y="292"/>
                    </a:cubicBezTo>
                    <a:cubicBezTo>
                      <a:pt x="189" y="381"/>
                      <a:pt x="296" y="147"/>
                      <a:pt x="8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1" name="Google Shape;5561;p42"/>
              <p:cNvSpPr/>
              <p:nvPr/>
            </p:nvSpPr>
            <p:spPr>
              <a:xfrm>
                <a:off x="5094852" y="1794336"/>
                <a:ext cx="40166" cy="75104"/>
              </a:xfrm>
              <a:custGeom>
                <a:rect b="b" l="l" r="r" t="t"/>
                <a:pathLst>
                  <a:path extrusionOk="0" h="230" w="123">
                    <a:moveTo>
                      <a:pt x="4" y="0"/>
                    </a:moveTo>
                    <a:cubicBezTo>
                      <a:pt x="6" y="0"/>
                      <a:pt x="8" y="1"/>
                      <a:pt x="9" y="2"/>
                    </a:cubicBezTo>
                    <a:cubicBezTo>
                      <a:pt x="69" y="83"/>
                      <a:pt x="121" y="222"/>
                      <a:pt x="122" y="223"/>
                    </a:cubicBezTo>
                    <a:cubicBezTo>
                      <a:pt x="123" y="226"/>
                      <a:pt x="121" y="229"/>
                      <a:pt x="119" y="230"/>
                    </a:cubicBezTo>
                    <a:cubicBezTo>
                      <a:pt x="116" y="231"/>
                      <a:pt x="113" y="229"/>
                      <a:pt x="112" y="227"/>
                    </a:cubicBezTo>
                    <a:cubicBezTo>
                      <a:pt x="112" y="225"/>
                      <a:pt x="60" y="88"/>
                      <a:pt x="1" y="8"/>
                    </a:cubicBezTo>
                    <a:cubicBezTo>
                      <a:pt x="-1" y="6"/>
                      <a:pt x="-1" y="3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4275" lIns="81625" spcFirstLastPara="1" rIns="8162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2" name="Google Shape;5562;p42"/>
              <p:cNvSpPr/>
              <p:nvPr/>
            </p:nvSpPr>
            <p:spPr>
              <a:xfrm>
                <a:off x="4968476" y="1636291"/>
                <a:ext cx="138457" cy="105799"/>
              </a:xfrm>
              <a:custGeom>
                <a:rect b="b" l="l" r="r" t="t"/>
                <a:pathLst>
                  <a:path extrusionOk="0" h="324" w="424">
                    <a:moveTo>
                      <a:pt x="0" y="324"/>
                    </a:moveTo>
                    <a:cubicBezTo>
                      <a:pt x="0" y="324"/>
                      <a:pt x="62" y="24"/>
                      <a:pt x="263" y="2"/>
                    </a:cubicBezTo>
                    <a:cubicBezTo>
                      <a:pt x="465" y="-21"/>
                      <a:pt x="477" y="229"/>
                      <a:pt x="296" y="291"/>
                    </a:cubicBezTo>
                    <a:cubicBezTo>
                      <a:pt x="201" y="324"/>
                      <a:pt x="0" y="324"/>
                      <a:pt x="0" y="3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3" name="Google Shape;5563;p42"/>
              <p:cNvSpPr/>
              <p:nvPr/>
            </p:nvSpPr>
            <p:spPr>
              <a:xfrm>
                <a:off x="4969129" y="1668618"/>
                <a:ext cx="95353" cy="73145"/>
              </a:xfrm>
              <a:custGeom>
                <a:rect b="b" l="l" r="r" t="t"/>
                <a:pathLst>
                  <a:path extrusionOk="0" h="224" w="292">
                    <a:moveTo>
                      <a:pt x="0" y="224"/>
                    </a:moveTo>
                    <a:cubicBezTo>
                      <a:pt x="0" y="224"/>
                      <a:pt x="42" y="17"/>
                      <a:pt x="181" y="1"/>
                    </a:cubicBezTo>
                    <a:cubicBezTo>
                      <a:pt x="320" y="-14"/>
                      <a:pt x="329" y="158"/>
                      <a:pt x="204" y="201"/>
                    </a:cubicBezTo>
                    <a:cubicBezTo>
                      <a:pt x="138" y="224"/>
                      <a:pt x="0" y="224"/>
                      <a:pt x="0" y="22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32325" lIns="81625" spcFirstLastPara="1" rIns="81625" wrap="square" tIns="32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4" name="Google Shape;5564;p42"/>
              <p:cNvSpPr/>
              <p:nvPr/>
            </p:nvSpPr>
            <p:spPr>
              <a:xfrm>
                <a:off x="4965864" y="1698007"/>
                <a:ext cx="73147" cy="46042"/>
              </a:xfrm>
              <a:custGeom>
                <a:rect b="b" l="l" r="r" t="t"/>
                <a:pathLst>
                  <a:path extrusionOk="0" h="141" w="224">
                    <a:moveTo>
                      <a:pt x="218" y="0"/>
                    </a:moveTo>
                    <a:cubicBezTo>
                      <a:pt x="220" y="0"/>
                      <a:pt x="222" y="0"/>
                      <a:pt x="223" y="2"/>
                    </a:cubicBezTo>
                    <a:cubicBezTo>
                      <a:pt x="225" y="4"/>
                      <a:pt x="224" y="8"/>
                      <a:pt x="222" y="9"/>
                    </a:cubicBezTo>
                    <a:cubicBezTo>
                      <a:pt x="215" y="14"/>
                      <a:pt x="43" y="127"/>
                      <a:pt x="6" y="141"/>
                    </a:cubicBezTo>
                    <a:cubicBezTo>
                      <a:pt x="3" y="142"/>
                      <a:pt x="1" y="141"/>
                      <a:pt x="0" y="138"/>
                    </a:cubicBezTo>
                    <a:cubicBezTo>
                      <a:pt x="-1" y="136"/>
                      <a:pt x="0" y="133"/>
                      <a:pt x="3" y="132"/>
                    </a:cubicBezTo>
                    <a:cubicBezTo>
                      <a:pt x="39" y="118"/>
                      <a:pt x="214" y="2"/>
                      <a:pt x="216" y="1"/>
                    </a:cubicBezTo>
                    <a:cubicBezTo>
                      <a:pt x="217" y="0"/>
                      <a:pt x="218" y="0"/>
                      <a:pt x="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5225" lIns="81625" spcFirstLastPara="1" rIns="81625" wrap="square" tIns="5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5" name="Google Shape;5565;p42"/>
              <p:cNvSpPr/>
              <p:nvPr/>
            </p:nvSpPr>
            <p:spPr>
              <a:xfrm>
                <a:off x="4953128" y="1741437"/>
                <a:ext cx="70208" cy="138126"/>
              </a:xfrm>
              <a:custGeom>
                <a:rect b="b" l="l" r="r" t="t"/>
                <a:pathLst>
                  <a:path extrusionOk="0" h="423" w="215">
                    <a:moveTo>
                      <a:pt x="9" y="0"/>
                    </a:moveTo>
                    <a:cubicBezTo>
                      <a:pt x="9" y="0"/>
                      <a:pt x="-44" y="325"/>
                      <a:pt x="106" y="410"/>
                    </a:cubicBezTo>
                    <a:cubicBezTo>
                      <a:pt x="256" y="495"/>
                      <a:pt x="275" y="155"/>
                      <a:pt x="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6" name="Google Shape;5566;p42"/>
              <p:cNvSpPr/>
              <p:nvPr/>
            </p:nvSpPr>
            <p:spPr>
              <a:xfrm>
                <a:off x="4955088" y="1741763"/>
                <a:ext cx="51921" cy="102534"/>
              </a:xfrm>
              <a:custGeom>
                <a:rect b="b" l="l" r="r" t="t"/>
                <a:pathLst>
                  <a:path extrusionOk="0" h="314" w="159">
                    <a:moveTo>
                      <a:pt x="6" y="0"/>
                    </a:moveTo>
                    <a:cubicBezTo>
                      <a:pt x="6" y="0"/>
                      <a:pt x="-33" y="241"/>
                      <a:pt x="78" y="304"/>
                    </a:cubicBezTo>
                    <a:cubicBezTo>
                      <a:pt x="189" y="367"/>
                      <a:pt x="203" y="115"/>
                      <a:pt x="6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7" name="Google Shape;5567;p42"/>
              <p:cNvSpPr/>
              <p:nvPr/>
            </p:nvSpPr>
            <p:spPr>
              <a:xfrm>
                <a:off x="4952149" y="1733926"/>
                <a:ext cx="34941" cy="81962"/>
              </a:xfrm>
              <a:custGeom>
                <a:rect b="b" l="l" r="r" t="t"/>
                <a:pathLst>
                  <a:path extrusionOk="0" h="251" w="107">
                    <a:moveTo>
                      <a:pt x="4" y="1"/>
                    </a:moveTo>
                    <a:cubicBezTo>
                      <a:pt x="6" y="0"/>
                      <a:pt x="9" y="1"/>
                      <a:pt x="10" y="3"/>
                    </a:cubicBezTo>
                    <a:cubicBezTo>
                      <a:pt x="66" y="110"/>
                      <a:pt x="105" y="243"/>
                      <a:pt x="106" y="244"/>
                    </a:cubicBezTo>
                    <a:cubicBezTo>
                      <a:pt x="107" y="247"/>
                      <a:pt x="105" y="250"/>
                      <a:pt x="102" y="251"/>
                    </a:cubicBezTo>
                    <a:cubicBezTo>
                      <a:pt x="100" y="252"/>
                      <a:pt x="97" y="250"/>
                      <a:pt x="96" y="247"/>
                    </a:cubicBezTo>
                    <a:cubicBezTo>
                      <a:pt x="96" y="246"/>
                      <a:pt x="56" y="113"/>
                      <a:pt x="1" y="8"/>
                    </a:cubicBezTo>
                    <a:cubicBezTo>
                      <a:pt x="-1" y="6"/>
                      <a:pt x="0" y="3"/>
                      <a:pt x="3" y="1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8" name="Google Shape;5568;p42"/>
              <p:cNvSpPr/>
              <p:nvPr/>
            </p:nvSpPr>
            <p:spPr>
              <a:xfrm>
                <a:off x="5608843" y="1689843"/>
                <a:ext cx="167194" cy="113309"/>
              </a:xfrm>
              <a:custGeom>
                <a:rect b="b" l="l" r="r" t="t"/>
                <a:pathLst>
                  <a:path extrusionOk="0" h="347" w="512">
                    <a:moveTo>
                      <a:pt x="145" y="242"/>
                    </a:moveTo>
                    <a:cubicBezTo>
                      <a:pt x="163" y="168"/>
                      <a:pt x="224" y="119"/>
                      <a:pt x="292" y="91"/>
                    </a:cubicBezTo>
                    <a:cubicBezTo>
                      <a:pt x="364" y="62"/>
                      <a:pt x="437" y="64"/>
                      <a:pt x="512" y="57"/>
                    </a:cubicBezTo>
                    <a:cubicBezTo>
                      <a:pt x="464" y="32"/>
                      <a:pt x="395" y="11"/>
                      <a:pt x="315" y="2"/>
                    </a:cubicBezTo>
                    <a:cubicBezTo>
                      <a:pt x="133" y="-20"/>
                      <a:pt x="0" y="259"/>
                      <a:pt x="0" y="259"/>
                    </a:cubicBezTo>
                    <a:cubicBezTo>
                      <a:pt x="53" y="305"/>
                      <a:pt x="105" y="333"/>
                      <a:pt x="153" y="347"/>
                    </a:cubicBezTo>
                    <a:cubicBezTo>
                      <a:pt x="140" y="318"/>
                      <a:pt x="135" y="284"/>
                      <a:pt x="145" y="242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9" name="Google Shape;5569;p42"/>
              <p:cNvSpPr/>
              <p:nvPr/>
            </p:nvSpPr>
            <p:spPr>
              <a:xfrm>
                <a:off x="5443608" y="1661761"/>
                <a:ext cx="118211" cy="143351"/>
              </a:xfrm>
              <a:custGeom>
                <a:rect b="b" l="l" r="r" t="t"/>
                <a:pathLst>
                  <a:path extrusionOk="0" h="439" w="362">
                    <a:moveTo>
                      <a:pt x="183" y="357"/>
                    </a:moveTo>
                    <a:cubicBezTo>
                      <a:pt x="141" y="314"/>
                      <a:pt x="121" y="255"/>
                      <a:pt x="144" y="196"/>
                    </a:cubicBezTo>
                    <a:cubicBezTo>
                      <a:pt x="160" y="156"/>
                      <a:pt x="188" y="129"/>
                      <a:pt x="219" y="101"/>
                    </a:cubicBezTo>
                    <a:cubicBezTo>
                      <a:pt x="263" y="61"/>
                      <a:pt x="309" y="31"/>
                      <a:pt x="362" y="12"/>
                    </a:cubicBezTo>
                    <a:cubicBezTo>
                      <a:pt x="349" y="8"/>
                      <a:pt x="333" y="5"/>
                      <a:pt x="314" y="2"/>
                    </a:cubicBezTo>
                    <a:cubicBezTo>
                      <a:pt x="37" y="-30"/>
                      <a:pt x="0" y="439"/>
                      <a:pt x="0" y="439"/>
                    </a:cubicBezTo>
                    <a:cubicBezTo>
                      <a:pt x="66" y="417"/>
                      <a:pt x="128" y="388"/>
                      <a:pt x="183" y="35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0" name="Google Shape;5570;p42"/>
              <p:cNvSpPr/>
              <p:nvPr/>
            </p:nvSpPr>
            <p:spPr>
              <a:xfrm>
                <a:off x="5456017" y="1803806"/>
                <a:ext cx="137478" cy="129310"/>
              </a:xfrm>
              <a:custGeom>
                <a:rect b="b" l="l" r="r" t="t"/>
                <a:pathLst>
                  <a:path extrusionOk="0" h="396" w="421">
                    <a:moveTo>
                      <a:pt x="103" y="104"/>
                    </a:moveTo>
                    <a:cubicBezTo>
                      <a:pt x="97" y="79"/>
                      <a:pt x="96" y="53"/>
                      <a:pt x="101" y="29"/>
                    </a:cubicBezTo>
                    <a:cubicBezTo>
                      <a:pt x="42" y="11"/>
                      <a:pt x="0" y="0"/>
                      <a:pt x="0" y="0"/>
                    </a:cubicBezTo>
                    <a:cubicBezTo>
                      <a:pt x="83" y="315"/>
                      <a:pt x="303" y="443"/>
                      <a:pt x="421" y="381"/>
                    </a:cubicBezTo>
                    <a:cubicBezTo>
                      <a:pt x="280" y="353"/>
                      <a:pt x="139" y="240"/>
                      <a:pt x="103" y="10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1" name="Google Shape;5571;p42"/>
              <p:cNvSpPr/>
              <p:nvPr/>
            </p:nvSpPr>
            <p:spPr>
              <a:xfrm>
                <a:off x="5261719" y="1680700"/>
                <a:ext cx="114619" cy="132575"/>
              </a:xfrm>
              <a:custGeom>
                <a:rect b="b" l="l" r="r" t="t"/>
                <a:pathLst>
                  <a:path extrusionOk="0" h="406" w="351">
                    <a:moveTo>
                      <a:pt x="134" y="265"/>
                    </a:moveTo>
                    <a:cubicBezTo>
                      <a:pt x="127" y="212"/>
                      <a:pt x="145" y="157"/>
                      <a:pt x="177" y="114"/>
                    </a:cubicBezTo>
                    <a:cubicBezTo>
                      <a:pt x="220" y="58"/>
                      <a:pt x="285" y="26"/>
                      <a:pt x="351" y="26"/>
                    </a:cubicBezTo>
                    <a:cubicBezTo>
                      <a:pt x="330" y="9"/>
                      <a:pt x="301" y="0"/>
                      <a:pt x="266" y="0"/>
                    </a:cubicBezTo>
                    <a:cubicBezTo>
                      <a:pt x="75" y="2"/>
                      <a:pt x="0" y="406"/>
                      <a:pt x="0" y="406"/>
                    </a:cubicBezTo>
                    <a:cubicBezTo>
                      <a:pt x="66" y="391"/>
                      <a:pt x="122" y="373"/>
                      <a:pt x="170" y="352"/>
                    </a:cubicBezTo>
                    <a:cubicBezTo>
                      <a:pt x="151" y="328"/>
                      <a:pt x="138" y="299"/>
                      <a:pt x="134" y="26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2" name="Google Shape;5572;p42"/>
              <p:cNvSpPr/>
              <p:nvPr/>
            </p:nvSpPr>
            <p:spPr>
              <a:xfrm>
                <a:off x="5272822" y="1818173"/>
                <a:ext cx="126375" cy="143351"/>
              </a:xfrm>
              <a:custGeom>
                <a:rect b="b" l="l" r="r" t="t"/>
                <a:pathLst>
                  <a:path extrusionOk="0" h="439" w="387">
                    <a:moveTo>
                      <a:pt x="387" y="415"/>
                    </a:moveTo>
                    <a:cubicBezTo>
                      <a:pt x="306" y="402"/>
                      <a:pt x="234" y="333"/>
                      <a:pt x="186" y="262"/>
                    </a:cubicBezTo>
                    <a:cubicBezTo>
                      <a:pt x="143" y="199"/>
                      <a:pt x="93" y="108"/>
                      <a:pt x="104" y="29"/>
                    </a:cubicBezTo>
                    <a:cubicBezTo>
                      <a:pt x="46" y="10"/>
                      <a:pt x="3" y="0"/>
                      <a:pt x="3" y="0"/>
                    </a:cubicBezTo>
                    <a:cubicBezTo>
                      <a:pt x="-33" y="116"/>
                      <a:pt x="250" y="545"/>
                      <a:pt x="387" y="41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3" name="Google Shape;5573;p42"/>
              <p:cNvSpPr/>
              <p:nvPr/>
            </p:nvSpPr>
            <p:spPr>
              <a:xfrm>
                <a:off x="5092892" y="1672210"/>
                <a:ext cx="144988" cy="124738"/>
              </a:xfrm>
              <a:custGeom>
                <a:rect b="b" l="l" r="r" t="t"/>
                <a:pathLst>
                  <a:path extrusionOk="0" h="382" w="444">
                    <a:moveTo>
                      <a:pt x="206" y="130"/>
                    </a:moveTo>
                    <a:cubicBezTo>
                      <a:pt x="269" y="77"/>
                      <a:pt x="364" y="68"/>
                      <a:pt x="444" y="76"/>
                    </a:cubicBezTo>
                    <a:cubicBezTo>
                      <a:pt x="433" y="58"/>
                      <a:pt x="417" y="40"/>
                      <a:pt x="394" y="25"/>
                    </a:cubicBezTo>
                    <a:cubicBezTo>
                      <a:pt x="188" y="-111"/>
                      <a:pt x="0" y="369"/>
                      <a:pt x="0" y="369"/>
                    </a:cubicBezTo>
                    <a:cubicBezTo>
                      <a:pt x="51" y="384"/>
                      <a:pt x="106" y="386"/>
                      <a:pt x="159" y="377"/>
                    </a:cubicBezTo>
                    <a:cubicBezTo>
                      <a:pt x="103" y="301"/>
                      <a:pt x="133" y="191"/>
                      <a:pt x="206" y="13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4" name="Google Shape;5574;p42"/>
              <p:cNvSpPr/>
              <p:nvPr/>
            </p:nvSpPr>
            <p:spPr>
              <a:xfrm>
                <a:off x="5094525" y="1796622"/>
                <a:ext cx="63024" cy="140739"/>
              </a:xfrm>
              <a:custGeom>
                <a:rect b="b" l="l" r="r" t="t"/>
                <a:pathLst>
                  <a:path extrusionOk="0" h="431" w="193">
                    <a:moveTo>
                      <a:pt x="92" y="256"/>
                    </a:moveTo>
                    <a:cubicBezTo>
                      <a:pt x="77" y="204"/>
                      <a:pt x="70" y="151"/>
                      <a:pt x="93" y="100"/>
                    </a:cubicBezTo>
                    <a:cubicBezTo>
                      <a:pt x="98" y="87"/>
                      <a:pt x="106" y="76"/>
                      <a:pt x="115" y="66"/>
                    </a:cubicBezTo>
                    <a:cubicBezTo>
                      <a:pt x="85" y="43"/>
                      <a:pt x="51" y="21"/>
                      <a:pt x="10" y="0"/>
                    </a:cubicBezTo>
                    <a:cubicBezTo>
                      <a:pt x="10" y="0"/>
                      <a:pt x="-48" y="281"/>
                      <a:pt x="106" y="404"/>
                    </a:cubicBezTo>
                    <a:cubicBezTo>
                      <a:pt x="137" y="428"/>
                      <a:pt x="167" y="435"/>
                      <a:pt x="193" y="429"/>
                    </a:cubicBezTo>
                    <a:cubicBezTo>
                      <a:pt x="144" y="383"/>
                      <a:pt x="109" y="314"/>
                      <a:pt x="92" y="25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5" name="Google Shape;5575;p42"/>
              <p:cNvSpPr/>
              <p:nvPr/>
            </p:nvSpPr>
            <p:spPr>
              <a:xfrm>
                <a:off x="4968476" y="1636291"/>
                <a:ext cx="131600" cy="105799"/>
              </a:xfrm>
              <a:custGeom>
                <a:rect b="b" l="l" r="r" t="t"/>
                <a:pathLst>
                  <a:path extrusionOk="0" h="324" w="403">
                    <a:moveTo>
                      <a:pt x="131" y="164"/>
                    </a:moveTo>
                    <a:cubicBezTo>
                      <a:pt x="149" y="122"/>
                      <a:pt x="183" y="84"/>
                      <a:pt x="226" y="67"/>
                    </a:cubicBezTo>
                    <a:cubicBezTo>
                      <a:pt x="267" y="50"/>
                      <a:pt x="307" y="53"/>
                      <a:pt x="349" y="49"/>
                    </a:cubicBezTo>
                    <a:cubicBezTo>
                      <a:pt x="369" y="48"/>
                      <a:pt x="387" y="51"/>
                      <a:pt x="403" y="57"/>
                    </a:cubicBezTo>
                    <a:cubicBezTo>
                      <a:pt x="379" y="19"/>
                      <a:pt x="333" y="-6"/>
                      <a:pt x="263" y="2"/>
                    </a:cubicBezTo>
                    <a:cubicBezTo>
                      <a:pt x="62" y="24"/>
                      <a:pt x="0" y="324"/>
                      <a:pt x="0" y="324"/>
                    </a:cubicBezTo>
                    <a:cubicBezTo>
                      <a:pt x="0" y="324"/>
                      <a:pt x="55" y="324"/>
                      <a:pt x="121" y="319"/>
                    </a:cubicBezTo>
                    <a:cubicBezTo>
                      <a:pt x="111" y="267"/>
                      <a:pt x="111" y="214"/>
                      <a:pt x="132" y="164"/>
                    </a:cubicBezTo>
                    <a:lnTo>
                      <a:pt x="131" y="164"/>
                    </a:ln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6" name="Google Shape;5576;p42"/>
              <p:cNvSpPr/>
              <p:nvPr/>
            </p:nvSpPr>
            <p:spPr>
              <a:xfrm>
                <a:off x="4953128" y="1741437"/>
                <a:ext cx="50942" cy="138126"/>
              </a:xfrm>
              <a:custGeom>
                <a:rect b="b" l="l" r="r" t="t"/>
                <a:pathLst>
                  <a:path extrusionOk="0" h="423" w="156">
                    <a:moveTo>
                      <a:pt x="62" y="238"/>
                    </a:moveTo>
                    <a:cubicBezTo>
                      <a:pt x="56" y="192"/>
                      <a:pt x="52" y="141"/>
                      <a:pt x="69" y="98"/>
                    </a:cubicBezTo>
                    <a:cubicBezTo>
                      <a:pt x="75" y="83"/>
                      <a:pt x="82" y="71"/>
                      <a:pt x="90" y="61"/>
                    </a:cubicBezTo>
                    <a:cubicBezTo>
                      <a:pt x="66" y="39"/>
                      <a:pt x="40" y="18"/>
                      <a:pt x="9" y="0"/>
                    </a:cubicBezTo>
                    <a:cubicBezTo>
                      <a:pt x="9" y="0"/>
                      <a:pt x="-44" y="325"/>
                      <a:pt x="106" y="410"/>
                    </a:cubicBezTo>
                    <a:cubicBezTo>
                      <a:pt x="125" y="421"/>
                      <a:pt x="141" y="425"/>
                      <a:pt x="156" y="423"/>
                    </a:cubicBezTo>
                    <a:cubicBezTo>
                      <a:pt x="103" y="376"/>
                      <a:pt x="73" y="314"/>
                      <a:pt x="62" y="23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7" name="Google Shape;5577;p42"/>
            <p:cNvGrpSpPr/>
            <p:nvPr/>
          </p:nvGrpSpPr>
          <p:grpSpPr>
            <a:xfrm>
              <a:off x="4959780" y="4424785"/>
              <a:ext cx="517909" cy="381072"/>
              <a:chOff x="4967497" y="1242810"/>
              <a:chExt cx="517909" cy="381072"/>
            </a:xfrm>
          </p:grpSpPr>
          <p:sp>
            <p:nvSpPr>
              <p:cNvPr id="5578" name="Google Shape;5578;p42"/>
              <p:cNvSpPr/>
              <p:nvPr/>
            </p:nvSpPr>
            <p:spPr>
              <a:xfrm>
                <a:off x="4967497" y="1495226"/>
                <a:ext cx="250137" cy="128657"/>
              </a:xfrm>
              <a:custGeom>
                <a:rect b="b" l="l" r="r" t="t"/>
                <a:pathLst>
                  <a:path extrusionOk="0" h="394" w="766">
                    <a:moveTo>
                      <a:pt x="0" y="367"/>
                    </a:moveTo>
                    <a:cubicBezTo>
                      <a:pt x="6" y="386"/>
                      <a:pt x="25" y="398"/>
                      <a:pt x="45" y="393"/>
                    </a:cubicBezTo>
                    <a:cubicBezTo>
                      <a:pt x="266" y="335"/>
                      <a:pt x="728" y="79"/>
                      <a:pt x="747" y="68"/>
                    </a:cubicBezTo>
                    <a:cubicBezTo>
                      <a:pt x="765" y="59"/>
                      <a:pt x="771" y="37"/>
                      <a:pt x="761" y="19"/>
                    </a:cubicBezTo>
                    <a:cubicBezTo>
                      <a:pt x="752" y="1"/>
                      <a:pt x="730" y="-5"/>
                      <a:pt x="712" y="5"/>
                    </a:cubicBezTo>
                    <a:cubicBezTo>
                      <a:pt x="707" y="7"/>
                      <a:pt x="239" y="267"/>
                      <a:pt x="27" y="323"/>
                    </a:cubicBezTo>
                    <a:cubicBezTo>
                      <a:pt x="7" y="328"/>
                      <a:pt x="-5" y="347"/>
                      <a:pt x="1" y="367"/>
                    </a:cubicBez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9" name="Google Shape;5579;p42"/>
              <p:cNvSpPr/>
              <p:nvPr/>
            </p:nvSpPr>
            <p:spPr>
              <a:xfrm>
                <a:off x="5186286" y="1283628"/>
                <a:ext cx="195277" cy="200496"/>
              </a:xfrm>
              <a:custGeom>
                <a:rect b="b" l="l" r="r" t="t"/>
                <a:pathLst>
                  <a:path extrusionOk="0" h="614" w="598">
                    <a:moveTo>
                      <a:pt x="598" y="0"/>
                    </a:moveTo>
                    <a:cubicBezTo>
                      <a:pt x="598" y="0"/>
                      <a:pt x="40" y="143"/>
                      <a:pt x="0" y="614"/>
                    </a:cubicBezTo>
                    <a:cubicBezTo>
                      <a:pt x="0" y="614"/>
                      <a:pt x="503" y="553"/>
                      <a:pt x="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0" name="Google Shape;5580;p42"/>
              <p:cNvSpPr/>
              <p:nvPr/>
            </p:nvSpPr>
            <p:spPr>
              <a:xfrm>
                <a:off x="5185959" y="1283628"/>
                <a:ext cx="195603" cy="200496"/>
              </a:xfrm>
              <a:custGeom>
                <a:rect b="b" l="l" r="r" t="t"/>
                <a:pathLst>
                  <a:path extrusionOk="0" h="614" w="599">
                    <a:moveTo>
                      <a:pt x="599" y="0"/>
                    </a:moveTo>
                    <a:cubicBezTo>
                      <a:pt x="593" y="34"/>
                      <a:pt x="586" y="65"/>
                      <a:pt x="577" y="95"/>
                    </a:cubicBezTo>
                    <a:cubicBezTo>
                      <a:pt x="430" y="154"/>
                      <a:pt x="105" y="290"/>
                      <a:pt x="38" y="584"/>
                    </a:cubicBezTo>
                    <a:cubicBezTo>
                      <a:pt x="-13" y="600"/>
                      <a:pt x="1" y="614"/>
                      <a:pt x="1" y="614"/>
                    </a:cubicBezTo>
                    <a:cubicBezTo>
                      <a:pt x="41" y="143"/>
                      <a:pt x="599" y="0"/>
                      <a:pt x="599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1" name="Google Shape;5581;p42"/>
              <p:cNvSpPr/>
              <p:nvPr/>
            </p:nvSpPr>
            <p:spPr>
              <a:xfrm>
                <a:off x="5230697" y="1415876"/>
                <a:ext cx="248178" cy="131922"/>
              </a:xfrm>
              <a:custGeom>
                <a:rect b="b" l="l" r="r" t="t"/>
                <a:pathLst>
                  <a:path extrusionOk="0" h="404" w="760">
                    <a:moveTo>
                      <a:pt x="760" y="1"/>
                    </a:moveTo>
                    <a:cubicBezTo>
                      <a:pt x="760" y="1"/>
                      <a:pt x="186" y="-39"/>
                      <a:pt x="0" y="396"/>
                    </a:cubicBezTo>
                    <a:cubicBezTo>
                      <a:pt x="0" y="396"/>
                      <a:pt x="497" y="496"/>
                      <a:pt x="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2" name="Google Shape;5582;p42"/>
              <p:cNvSpPr/>
              <p:nvPr/>
            </p:nvSpPr>
            <p:spPr>
              <a:xfrm>
                <a:off x="5246371" y="1415876"/>
                <a:ext cx="232504" cy="99921"/>
              </a:xfrm>
              <a:custGeom>
                <a:rect b="b" l="l" r="r" t="t"/>
                <a:pathLst>
                  <a:path extrusionOk="0" h="306" w="712">
                    <a:moveTo>
                      <a:pt x="658" y="71"/>
                    </a:moveTo>
                    <a:cubicBezTo>
                      <a:pt x="658" y="71"/>
                      <a:pt x="238" y="42"/>
                      <a:pt x="0" y="306"/>
                    </a:cubicBezTo>
                    <a:cubicBezTo>
                      <a:pt x="221" y="-33"/>
                      <a:pt x="712" y="1"/>
                      <a:pt x="712" y="1"/>
                    </a:cubicBezTo>
                    <a:cubicBezTo>
                      <a:pt x="680" y="62"/>
                      <a:pt x="644" y="114"/>
                      <a:pt x="606" y="158"/>
                    </a:cubicBezTo>
                    <a:cubicBezTo>
                      <a:pt x="624" y="131"/>
                      <a:pt x="642" y="102"/>
                      <a:pt x="658" y="71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3" name="Google Shape;5583;p42"/>
              <p:cNvSpPr/>
              <p:nvPr/>
            </p:nvSpPr>
            <p:spPr>
              <a:xfrm>
                <a:off x="5209798" y="1487062"/>
                <a:ext cx="275608" cy="97962"/>
              </a:xfrm>
              <a:custGeom>
                <a:rect b="b" l="l" r="r" t="t"/>
                <a:pathLst>
                  <a:path extrusionOk="0" h="300" w="844">
                    <a:moveTo>
                      <a:pt x="844" y="76"/>
                    </a:moveTo>
                    <a:cubicBezTo>
                      <a:pt x="844" y="76"/>
                      <a:pt x="412" y="457"/>
                      <a:pt x="0" y="225"/>
                    </a:cubicBezTo>
                    <a:cubicBezTo>
                      <a:pt x="0" y="225"/>
                      <a:pt x="334" y="-157"/>
                      <a:pt x="844" y="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4" name="Google Shape;5584;p42"/>
              <p:cNvSpPr/>
              <p:nvPr/>
            </p:nvSpPr>
            <p:spPr>
              <a:xfrm>
                <a:off x="5209798" y="1487062"/>
                <a:ext cx="275608" cy="73798"/>
              </a:xfrm>
              <a:custGeom>
                <a:rect b="b" l="l" r="r" t="t"/>
                <a:pathLst>
                  <a:path extrusionOk="0" h="226" w="844">
                    <a:moveTo>
                      <a:pt x="844" y="76"/>
                    </a:moveTo>
                    <a:cubicBezTo>
                      <a:pt x="844" y="76"/>
                      <a:pt x="830" y="88"/>
                      <a:pt x="805" y="107"/>
                    </a:cubicBezTo>
                    <a:cubicBezTo>
                      <a:pt x="393" y="-77"/>
                      <a:pt x="98" y="139"/>
                      <a:pt x="3" y="226"/>
                    </a:cubicBezTo>
                    <a:cubicBezTo>
                      <a:pt x="2" y="226"/>
                      <a:pt x="1" y="225"/>
                      <a:pt x="0" y="225"/>
                    </a:cubicBezTo>
                    <a:cubicBezTo>
                      <a:pt x="0" y="225"/>
                      <a:pt x="334" y="-157"/>
                      <a:pt x="844" y="76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32975" lIns="81625" spcFirstLastPara="1" rIns="81625" wrap="square" tIns="32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5" name="Google Shape;5585;p42"/>
              <p:cNvSpPr/>
              <p:nvPr/>
            </p:nvSpPr>
            <p:spPr>
              <a:xfrm>
                <a:off x="5153631" y="1242810"/>
                <a:ext cx="155111" cy="233803"/>
              </a:xfrm>
              <a:custGeom>
                <a:rect b="b" l="l" r="r" t="t"/>
                <a:pathLst>
                  <a:path extrusionOk="0" h="716" w="475">
                    <a:moveTo>
                      <a:pt x="475" y="0"/>
                    </a:moveTo>
                    <a:cubicBezTo>
                      <a:pt x="475" y="0"/>
                      <a:pt x="-46" y="245"/>
                      <a:pt x="3" y="716"/>
                    </a:cubicBezTo>
                    <a:cubicBezTo>
                      <a:pt x="3" y="716"/>
                      <a:pt x="486" y="561"/>
                      <a:pt x="4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6" name="Google Shape;5586;p42"/>
              <p:cNvSpPr/>
              <p:nvPr/>
            </p:nvSpPr>
            <p:spPr>
              <a:xfrm>
                <a:off x="5153631" y="1242810"/>
                <a:ext cx="155111" cy="233803"/>
              </a:xfrm>
              <a:custGeom>
                <a:rect b="b" l="l" r="r" t="t"/>
                <a:pathLst>
                  <a:path extrusionOk="0" h="716" w="475">
                    <a:moveTo>
                      <a:pt x="475" y="0"/>
                    </a:moveTo>
                    <a:cubicBezTo>
                      <a:pt x="475" y="12"/>
                      <a:pt x="475" y="22"/>
                      <a:pt x="475" y="33"/>
                    </a:cubicBezTo>
                    <a:cubicBezTo>
                      <a:pt x="404" y="69"/>
                      <a:pt x="-11" y="301"/>
                      <a:pt x="11" y="713"/>
                    </a:cubicBezTo>
                    <a:cubicBezTo>
                      <a:pt x="6" y="715"/>
                      <a:pt x="3" y="716"/>
                      <a:pt x="3" y="716"/>
                    </a:cubicBezTo>
                    <a:cubicBezTo>
                      <a:pt x="-46" y="245"/>
                      <a:pt x="475" y="0"/>
                      <a:pt x="475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7" name="Google Shape;5587;p42"/>
              <p:cNvSpPr/>
              <p:nvPr/>
            </p:nvSpPr>
            <p:spPr>
              <a:xfrm>
                <a:off x="5205879" y="1347630"/>
                <a:ext cx="229891" cy="159678"/>
              </a:xfrm>
              <a:custGeom>
                <a:rect b="b" l="l" r="r" t="t"/>
                <a:pathLst>
                  <a:path extrusionOk="0" h="489" w="704">
                    <a:moveTo>
                      <a:pt x="704" y="0"/>
                    </a:moveTo>
                    <a:cubicBezTo>
                      <a:pt x="704" y="0"/>
                      <a:pt x="129" y="33"/>
                      <a:pt x="0" y="489"/>
                    </a:cubicBezTo>
                    <a:cubicBezTo>
                      <a:pt x="0" y="489"/>
                      <a:pt x="505" y="525"/>
                      <a:pt x="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8" name="Google Shape;5588;p42"/>
              <p:cNvSpPr/>
              <p:nvPr/>
            </p:nvSpPr>
            <p:spPr>
              <a:xfrm>
                <a:off x="5205879" y="1347630"/>
                <a:ext cx="229891" cy="159678"/>
              </a:xfrm>
              <a:custGeom>
                <a:rect b="b" l="l" r="r" t="t"/>
                <a:pathLst>
                  <a:path extrusionOk="0" h="489" w="704">
                    <a:moveTo>
                      <a:pt x="704" y="0"/>
                    </a:moveTo>
                    <a:cubicBezTo>
                      <a:pt x="698" y="14"/>
                      <a:pt x="693" y="28"/>
                      <a:pt x="687" y="42"/>
                    </a:cubicBezTo>
                    <a:cubicBezTo>
                      <a:pt x="623" y="47"/>
                      <a:pt x="144" y="100"/>
                      <a:pt x="3" y="489"/>
                    </a:cubicBezTo>
                    <a:cubicBezTo>
                      <a:pt x="1" y="489"/>
                      <a:pt x="0" y="489"/>
                      <a:pt x="0" y="489"/>
                    </a:cubicBezTo>
                    <a:cubicBezTo>
                      <a:pt x="129" y="33"/>
                      <a:pt x="704" y="0"/>
                      <a:pt x="704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9" name="Google Shape;5589;p42"/>
              <p:cNvSpPr/>
              <p:nvPr/>
            </p:nvSpPr>
            <p:spPr>
              <a:xfrm>
                <a:off x="5126200" y="1404774"/>
                <a:ext cx="150866" cy="183842"/>
              </a:xfrm>
              <a:custGeom>
                <a:rect b="b" l="l" r="r" t="t"/>
                <a:pathLst>
                  <a:path extrusionOk="0" h="563" w="462">
                    <a:moveTo>
                      <a:pt x="462" y="552"/>
                    </a:moveTo>
                    <a:cubicBezTo>
                      <a:pt x="462" y="552"/>
                      <a:pt x="455" y="154"/>
                      <a:pt x="100" y="0"/>
                    </a:cubicBezTo>
                    <a:cubicBezTo>
                      <a:pt x="100" y="0"/>
                      <a:pt x="-100" y="191"/>
                      <a:pt x="65" y="426"/>
                    </a:cubicBezTo>
                    <a:cubicBezTo>
                      <a:pt x="202" y="620"/>
                      <a:pt x="462" y="552"/>
                      <a:pt x="462" y="5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0" name="Google Shape;5590;p42"/>
              <p:cNvSpPr/>
              <p:nvPr/>
            </p:nvSpPr>
            <p:spPr>
              <a:xfrm>
                <a:off x="5126200" y="1404774"/>
                <a:ext cx="150866" cy="183842"/>
              </a:xfrm>
              <a:custGeom>
                <a:rect b="b" l="l" r="r" t="t"/>
                <a:pathLst>
                  <a:path extrusionOk="0" h="563" w="462">
                    <a:moveTo>
                      <a:pt x="124" y="11"/>
                    </a:moveTo>
                    <a:cubicBezTo>
                      <a:pt x="76" y="74"/>
                      <a:pt x="-10" y="228"/>
                      <a:pt x="116" y="407"/>
                    </a:cubicBezTo>
                    <a:cubicBezTo>
                      <a:pt x="215" y="548"/>
                      <a:pt x="379" y="551"/>
                      <a:pt x="462" y="542"/>
                    </a:cubicBezTo>
                    <a:cubicBezTo>
                      <a:pt x="462" y="548"/>
                      <a:pt x="462" y="552"/>
                      <a:pt x="462" y="552"/>
                    </a:cubicBezTo>
                    <a:cubicBezTo>
                      <a:pt x="462" y="552"/>
                      <a:pt x="202" y="620"/>
                      <a:pt x="65" y="426"/>
                    </a:cubicBezTo>
                    <a:cubicBezTo>
                      <a:pt x="-100" y="191"/>
                      <a:pt x="100" y="0"/>
                      <a:pt x="100" y="0"/>
                    </a:cubicBezTo>
                    <a:cubicBezTo>
                      <a:pt x="108" y="4"/>
                      <a:pt x="116" y="8"/>
                      <a:pt x="124" y="1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91" name="Google Shape;5591;p42"/>
            <p:cNvGrpSpPr/>
            <p:nvPr/>
          </p:nvGrpSpPr>
          <p:grpSpPr>
            <a:xfrm>
              <a:off x="3233304" y="4110981"/>
              <a:ext cx="992059" cy="866637"/>
              <a:chOff x="3241020" y="929006"/>
              <a:chExt cx="992059" cy="866637"/>
            </a:xfrm>
          </p:grpSpPr>
          <p:sp>
            <p:nvSpPr>
              <p:cNvPr id="5592" name="Google Shape;5592;p42"/>
              <p:cNvSpPr/>
              <p:nvPr/>
            </p:nvSpPr>
            <p:spPr>
              <a:xfrm>
                <a:off x="3658679" y="1593841"/>
                <a:ext cx="394799" cy="201802"/>
              </a:xfrm>
              <a:custGeom>
                <a:rect b="b" l="l" r="r" t="t"/>
                <a:pathLst>
                  <a:path extrusionOk="0" h="618" w="1209">
                    <a:moveTo>
                      <a:pt x="1209" y="56"/>
                    </a:moveTo>
                    <a:cubicBezTo>
                      <a:pt x="1209" y="56"/>
                      <a:pt x="311" y="-253"/>
                      <a:pt x="0" y="586"/>
                    </a:cubicBezTo>
                    <a:cubicBezTo>
                      <a:pt x="0" y="586"/>
                      <a:pt x="888" y="816"/>
                      <a:pt x="1209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3" name="Google Shape;5593;p42"/>
              <p:cNvSpPr/>
              <p:nvPr/>
            </p:nvSpPr>
            <p:spPr>
              <a:xfrm>
                <a:off x="3690028" y="929006"/>
                <a:ext cx="232504" cy="464340"/>
              </a:xfrm>
              <a:custGeom>
                <a:rect b="b" l="l" r="r" t="t"/>
                <a:pathLst>
                  <a:path extrusionOk="0" h="1422" w="712">
                    <a:moveTo>
                      <a:pt x="522" y="1422"/>
                    </a:moveTo>
                    <a:cubicBezTo>
                      <a:pt x="522" y="1422"/>
                      <a:pt x="-447" y="897"/>
                      <a:pt x="257" y="0"/>
                    </a:cubicBezTo>
                    <a:cubicBezTo>
                      <a:pt x="257" y="0"/>
                      <a:pt x="1072" y="880"/>
                      <a:pt x="522" y="14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4" name="Google Shape;5594;p42"/>
              <p:cNvSpPr/>
              <p:nvPr/>
            </p:nvSpPr>
            <p:spPr>
              <a:xfrm>
                <a:off x="3361844" y="942067"/>
                <a:ext cx="296834" cy="321642"/>
              </a:xfrm>
              <a:custGeom>
                <a:rect b="b" l="l" r="r" t="t"/>
                <a:pathLst>
                  <a:path extrusionOk="0" h="985" w="909">
                    <a:moveTo>
                      <a:pt x="906" y="985"/>
                    </a:moveTo>
                    <a:cubicBezTo>
                      <a:pt x="906" y="985"/>
                      <a:pt x="1007" y="37"/>
                      <a:pt x="6" y="0"/>
                    </a:cubicBezTo>
                    <a:cubicBezTo>
                      <a:pt x="6" y="0"/>
                      <a:pt x="-132" y="885"/>
                      <a:pt x="906" y="9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5" name="Google Shape;5595;p42"/>
              <p:cNvSpPr/>
              <p:nvPr/>
            </p:nvSpPr>
            <p:spPr>
              <a:xfrm>
                <a:off x="3522181" y="1452449"/>
                <a:ext cx="338632" cy="143678"/>
              </a:xfrm>
              <a:custGeom>
                <a:rect b="b" l="l" r="r" t="t"/>
                <a:pathLst>
                  <a:path extrusionOk="0" h="440" w="1037">
                    <a:moveTo>
                      <a:pt x="1037" y="82"/>
                    </a:moveTo>
                    <a:cubicBezTo>
                      <a:pt x="1037" y="82"/>
                      <a:pt x="337" y="-230"/>
                      <a:pt x="0" y="366"/>
                    </a:cubicBezTo>
                    <a:cubicBezTo>
                      <a:pt x="0" y="366"/>
                      <a:pt x="652" y="660"/>
                      <a:pt x="1037" y="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6" name="Google Shape;5596;p42"/>
              <p:cNvSpPr/>
              <p:nvPr/>
            </p:nvSpPr>
            <p:spPr>
              <a:xfrm>
                <a:off x="3241020" y="1274158"/>
                <a:ext cx="458476" cy="176005"/>
              </a:xfrm>
              <a:custGeom>
                <a:rect b="b" l="l" r="r" t="t"/>
                <a:pathLst>
                  <a:path extrusionOk="0" h="539" w="1404">
                    <a:moveTo>
                      <a:pt x="1404" y="291"/>
                    </a:moveTo>
                    <a:cubicBezTo>
                      <a:pt x="1404" y="291"/>
                      <a:pt x="1111" y="21"/>
                      <a:pt x="694" y="1"/>
                    </a:cubicBezTo>
                    <a:cubicBezTo>
                      <a:pt x="276" y="-19"/>
                      <a:pt x="0" y="305"/>
                      <a:pt x="0" y="305"/>
                    </a:cubicBezTo>
                    <a:cubicBezTo>
                      <a:pt x="0" y="305"/>
                      <a:pt x="253" y="531"/>
                      <a:pt x="636" y="539"/>
                    </a:cubicBezTo>
                    <a:cubicBezTo>
                      <a:pt x="988" y="546"/>
                      <a:pt x="1404" y="291"/>
                      <a:pt x="1404" y="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7" name="Google Shape;5597;p42"/>
              <p:cNvSpPr/>
              <p:nvPr/>
            </p:nvSpPr>
            <p:spPr>
              <a:xfrm>
                <a:off x="3372947" y="1032519"/>
                <a:ext cx="860133" cy="716755"/>
              </a:xfrm>
              <a:custGeom>
                <a:rect b="b" l="l" r="r" t="t"/>
                <a:pathLst>
                  <a:path extrusionOk="0" h="2195" w="2634">
                    <a:moveTo>
                      <a:pt x="1062" y="2171"/>
                    </a:moveTo>
                    <a:cubicBezTo>
                      <a:pt x="1172" y="2105"/>
                      <a:pt x="1286" y="2047"/>
                      <a:pt x="1404" y="1995"/>
                    </a:cubicBezTo>
                    <a:cubicBezTo>
                      <a:pt x="1645" y="1888"/>
                      <a:pt x="1900" y="1800"/>
                      <a:pt x="2159" y="1745"/>
                    </a:cubicBezTo>
                    <a:cubicBezTo>
                      <a:pt x="2022" y="1655"/>
                      <a:pt x="1887" y="1561"/>
                      <a:pt x="1756" y="1464"/>
                    </a:cubicBezTo>
                    <a:cubicBezTo>
                      <a:pt x="1752" y="1461"/>
                      <a:pt x="1748" y="1458"/>
                      <a:pt x="1744" y="1455"/>
                    </a:cubicBezTo>
                    <a:lnTo>
                      <a:pt x="1743" y="1455"/>
                    </a:lnTo>
                    <a:cubicBezTo>
                      <a:pt x="1743" y="1454"/>
                      <a:pt x="1743" y="1454"/>
                      <a:pt x="1743" y="1454"/>
                    </a:cubicBezTo>
                    <a:cubicBezTo>
                      <a:pt x="1705" y="1426"/>
                      <a:pt x="1669" y="1398"/>
                      <a:pt x="1632" y="1370"/>
                    </a:cubicBezTo>
                    <a:cubicBezTo>
                      <a:pt x="1610" y="1372"/>
                      <a:pt x="1587" y="1374"/>
                      <a:pt x="1565" y="1377"/>
                    </a:cubicBezTo>
                    <a:cubicBezTo>
                      <a:pt x="1285" y="1409"/>
                      <a:pt x="996" y="1464"/>
                      <a:pt x="740" y="1586"/>
                    </a:cubicBezTo>
                    <a:cubicBezTo>
                      <a:pt x="724" y="1593"/>
                      <a:pt x="716" y="1568"/>
                      <a:pt x="731" y="1561"/>
                    </a:cubicBezTo>
                    <a:cubicBezTo>
                      <a:pt x="815" y="1521"/>
                      <a:pt x="902" y="1490"/>
                      <a:pt x="991" y="1463"/>
                    </a:cubicBezTo>
                    <a:cubicBezTo>
                      <a:pt x="1189" y="1405"/>
                      <a:pt x="1396" y="1366"/>
                      <a:pt x="1601" y="1347"/>
                    </a:cubicBezTo>
                    <a:cubicBezTo>
                      <a:pt x="1493" y="1262"/>
                      <a:pt x="1386" y="1176"/>
                      <a:pt x="1281" y="1087"/>
                    </a:cubicBezTo>
                    <a:cubicBezTo>
                      <a:pt x="1250" y="1081"/>
                      <a:pt x="1219" y="1076"/>
                      <a:pt x="1187" y="1071"/>
                    </a:cubicBezTo>
                    <a:cubicBezTo>
                      <a:pt x="1017" y="1044"/>
                      <a:pt x="846" y="1023"/>
                      <a:pt x="675" y="1009"/>
                    </a:cubicBezTo>
                    <a:cubicBezTo>
                      <a:pt x="455" y="990"/>
                      <a:pt x="234" y="981"/>
                      <a:pt x="14" y="1001"/>
                    </a:cubicBezTo>
                    <a:cubicBezTo>
                      <a:pt x="-2" y="1002"/>
                      <a:pt x="-5" y="976"/>
                      <a:pt x="12" y="974"/>
                    </a:cubicBezTo>
                    <a:cubicBezTo>
                      <a:pt x="136" y="963"/>
                      <a:pt x="261" y="962"/>
                      <a:pt x="385" y="966"/>
                    </a:cubicBezTo>
                    <a:cubicBezTo>
                      <a:pt x="672" y="974"/>
                      <a:pt x="960" y="1005"/>
                      <a:pt x="1243" y="1054"/>
                    </a:cubicBezTo>
                    <a:cubicBezTo>
                      <a:pt x="1199" y="1017"/>
                      <a:pt x="1156" y="980"/>
                      <a:pt x="1113" y="942"/>
                    </a:cubicBezTo>
                    <a:cubicBezTo>
                      <a:pt x="945" y="794"/>
                      <a:pt x="781" y="640"/>
                      <a:pt x="623" y="480"/>
                    </a:cubicBezTo>
                    <a:cubicBezTo>
                      <a:pt x="515" y="372"/>
                      <a:pt x="409" y="261"/>
                      <a:pt x="307" y="148"/>
                    </a:cubicBezTo>
                    <a:cubicBezTo>
                      <a:pt x="269" y="106"/>
                      <a:pt x="231" y="63"/>
                      <a:pt x="194" y="20"/>
                    </a:cubicBezTo>
                    <a:cubicBezTo>
                      <a:pt x="184" y="7"/>
                      <a:pt x="205" y="-8"/>
                      <a:pt x="216" y="5"/>
                    </a:cubicBezTo>
                    <a:cubicBezTo>
                      <a:pt x="216" y="5"/>
                      <a:pt x="217" y="6"/>
                      <a:pt x="218" y="7"/>
                    </a:cubicBezTo>
                    <a:cubicBezTo>
                      <a:pt x="233" y="21"/>
                      <a:pt x="246" y="40"/>
                      <a:pt x="259" y="55"/>
                    </a:cubicBezTo>
                    <a:cubicBezTo>
                      <a:pt x="291" y="91"/>
                      <a:pt x="322" y="127"/>
                      <a:pt x="355" y="162"/>
                    </a:cubicBezTo>
                    <a:cubicBezTo>
                      <a:pt x="464" y="282"/>
                      <a:pt x="577" y="398"/>
                      <a:pt x="692" y="513"/>
                    </a:cubicBezTo>
                    <a:cubicBezTo>
                      <a:pt x="857" y="676"/>
                      <a:pt x="1027" y="834"/>
                      <a:pt x="1203" y="986"/>
                    </a:cubicBezTo>
                    <a:cubicBezTo>
                      <a:pt x="1350" y="1114"/>
                      <a:pt x="1502" y="1237"/>
                      <a:pt x="1657" y="1356"/>
                    </a:cubicBezTo>
                    <a:cubicBezTo>
                      <a:pt x="1608" y="1296"/>
                      <a:pt x="1563" y="1232"/>
                      <a:pt x="1523" y="1164"/>
                    </a:cubicBezTo>
                    <a:cubicBezTo>
                      <a:pt x="1430" y="1008"/>
                      <a:pt x="1361" y="838"/>
                      <a:pt x="1312" y="663"/>
                    </a:cubicBezTo>
                    <a:cubicBezTo>
                      <a:pt x="1291" y="586"/>
                      <a:pt x="1272" y="508"/>
                      <a:pt x="1263" y="430"/>
                    </a:cubicBezTo>
                    <a:cubicBezTo>
                      <a:pt x="1260" y="413"/>
                      <a:pt x="1287" y="411"/>
                      <a:pt x="1289" y="428"/>
                    </a:cubicBezTo>
                    <a:cubicBezTo>
                      <a:pt x="1292" y="453"/>
                      <a:pt x="1297" y="479"/>
                      <a:pt x="1302" y="504"/>
                    </a:cubicBezTo>
                    <a:cubicBezTo>
                      <a:pt x="1368" y="844"/>
                      <a:pt x="1517" y="1182"/>
                      <a:pt x="1758" y="1433"/>
                    </a:cubicBezTo>
                    <a:cubicBezTo>
                      <a:pt x="1790" y="1456"/>
                      <a:pt x="1822" y="1480"/>
                      <a:pt x="1855" y="1504"/>
                    </a:cubicBezTo>
                    <a:cubicBezTo>
                      <a:pt x="2103" y="1684"/>
                      <a:pt x="2360" y="1850"/>
                      <a:pt x="2627" y="1999"/>
                    </a:cubicBezTo>
                    <a:cubicBezTo>
                      <a:pt x="2642" y="2007"/>
                      <a:pt x="2631" y="2031"/>
                      <a:pt x="2616" y="2023"/>
                    </a:cubicBezTo>
                    <a:cubicBezTo>
                      <a:pt x="2582" y="2004"/>
                      <a:pt x="2548" y="1984"/>
                      <a:pt x="2514" y="1965"/>
                    </a:cubicBezTo>
                    <a:cubicBezTo>
                      <a:pt x="2404" y="1901"/>
                      <a:pt x="2296" y="1834"/>
                      <a:pt x="2189" y="1764"/>
                    </a:cubicBezTo>
                    <a:cubicBezTo>
                      <a:pt x="2188" y="1764"/>
                      <a:pt x="2188" y="1765"/>
                      <a:pt x="2187" y="1765"/>
                    </a:cubicBezTo>
                    <a:cubicBezTo>
                      <a:pt x="2161" y="1770"/>
                      <a:pt x="2135" y="1777"/>
                      <a:pt x="2108" y="1783"/>
                    </a:cubicBezTo>
                    <a:cubicBezTo>
                      <a:pt x="1750" y="1871"/>
                      <a:pt x="1394" y="2002"/>
                      <a:pt x="1077" y="2193"/>
                    </a:cubicBezTo>
                    <a:cubicBezTo>
                      <a:pt x="1063" y="2202"/>
                      <a:pt x="1048" y="2180"/>
                      <a:pt x="1062" y="2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98" name="Google Shape;5598;p42"/>
            <p:cNvGrpSpPr/>
            <p:nvPr/>
          </p:nvGrpSpPr>
          <p:grpSpPr>
            <a:xfrm>
              <a:off x="3666311" y="4424785"/>
              <a:ext cx="517909" cy="381072"/>
              <a:chOff x="3674027" y="1242810"/>
              <a:chExt cx="517909" cy="381072"/>
            </a:xfrm>
          </p:grpSpPr>
          <p:sp>
            <p:nvSpPr>
              <p:cNvPr id="5599" name="Google Shape;5599;p42"/>
              <p:cNvSpPr/>
              <p:nvPr/>
            </p:nvSpPr>
            <p:spPr>
              <a:xfrm>
                <a:off x="3941799" y="1495226"/>
                <a:ext cx="250137" cy="128657"/>
              </a:xfrm>
              <a:custGeom>
                <a:rect b="b" l="l" r="r" t="t"/>
                <a:pathLst>
                  <a:path extrusionOk="0" h="394" w="766">
                    <a:moveTo>
                      <a:pt x="766" y="367"/>
                    </a:moveTo>
                    <a:cubicBezTo>
                      <a:pt x="760" y="386"/>
                      <a:pt x="741" y="398"/>
                      <a:pt x="721" y="393"/>
                    </a:cubicBezTo>
                    <a:cubicBezTo>
                      <a:pt x="500" y="335"/>
                      <a:pt x="38" y="79"/>
                      <a:pt x="19" y="68"/>
                    </a:cubicBezTo>
                    <a:cubicBezTo>
                      <a:pt x="1" y="59"/>
                      <a:pt x="-5" y="37"/>
                      <a:pt x="5" y="19"/>
                    </a:cubicBezTo>
                    <a:cubicBezTo>
                      <a:pt x="14" y="1"/>
                      <a:pt x="36" y="-5"/>
                      <a:pt x="54" y="5"/>
                    </a:cubicBezTo>
                    <a:cubicBezTo>
                      <a:pt x="59" y="7"/>
                      <a:pt x="527" y="267"/>
                      <a:pt x="739" y="323"/>
                    </a:cubicBezTo>
                    <a:cubicBezTo>
                      <a:pt x="759" y="328"/>
                      <a:pt x="771" y="347"/>
                      <a:pt x="765" y="367"/>
                    </a:cubicBezTo>
                    <a:lnTo>
                      <a:pt x="766" y="36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0" name="Google Shape;5600;p42"/>
              <p:cNvSpPr/>
              <p:nvPr/>
            </p:nvSpPr>
            <p:spPr>
              <a:xfrm>
                <a:off x="3777871" y="1283628"/>
                <a:ext cx="195277" cy="200496"/>
              </a:xfrm>
              <a:custGeom>
                <a:rect b="b" l="l" r="r" t="t"/>
                <a:pathLst>
                  <a:path extrusionOk="0" h="614" w="598">
                    <a:moveTo>
                      <a:pt x="0" y="0"/>
                    </a:moveTo>
                    <a:cubicBezTo>
                      <a:pt x="0" y="0"/>
                      <a:pt x="558" y="143"/>
                      <a:pt x="598" y="614"/>
                    </a:cubicBezTo>
                    <a:cubicBezTo>
                      <a:pt x="598" y="614"/>
                      <a:pt x="95" y="553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1" name="Google Shape;5601;p42"/>
              <p:cNvSpPr/>
              <p:nvPr/>
            </p:nvSpPr>
            <p:spPr>
              <a:xfrm>
                <a:off x="3777871" y="1283628"/>
                <a:ext cx="195603" cy="200496"/>
              </a:xfrm>
              <a:custGeom>
                <a:rect b="b" l="l" r="r" t="t"/>
                <a:pathLst>
                  <a:path extrusionOk="0" h="614" w="599">
                    <a:moveTo>
                      <a:pt x="0" y="0"/>
                    </a:moveTo>
                    <a:cubicBezTo>
                      <a:pt x="6" y="34"/>
                      <a:pt x="13" y="65"/>
                      <a:pt x="22" y="95"/>
                    </a:cubicBezTo>
                    <a:cubicBezTo>
                      <a:pt x="169" y="154"/>
                      <a:pt x="494" y="290"/>
                      <a:pt x="561" y="584"/>
                    </a:cubicBezTo>
                    <a:cubicBezTo>
                      <a:pt x="612" y="600"/>
                      <a:pt x="598" y="614"/>
                      <a:pt x="598" y="614"/>
                    </a:cubicBezTo>
                    <a:cubicBezTo>
                      <a:pt x="558" y="1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2" name="Google Shape;5602;p42"/>
              <p:cNvSpPr/>
              <p:nvPr/>
            </p:nvSpPr>
            <p:spPr>
              <a:xfrm>
                <a:off x="3680558" y="1415876"/>
                <a:ext cx="248178" cy="131922"/>
              </a:xfrm>
              <a:custGeom>
                <a:rect b="b" l="l" r="r" t="t"/>
                <a:pathLst>
                  <a:path extrusionOk="0" h="404" w="760">
                    <a:moveTo>
                      <a:pt x="0" y="1"/>
                    </a:moveTo>
                    <a:cubicBezTo>
                      <a:pt x="0" y="1"/>
                      <a:pt x="574" y="-39"/>
                      <a:pt x="760" y="396"/>
                    </a:cubicBezTo>
                    <a:cubicBezTo>
                      <a:pt x="760" y="396"/>
                      <a:pt x="263" y="496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3" name="Google Shape;5603;p42"/>
              <p:cNvSpPr/>
              <p:nvPr/>
            </p:nvSpPr>
            <p:spPr>
              <a:xfrm>
                <a:off x="3680558" y="1415876"/>
                <a:ext cx="232504" cy="99921"/>
              </a:xfrm>
              <a:custGeom>
                <a:rect b="b" l="l" r="r" t="t"/>
                <a:pathLst>
                  <a:path extrusionOk="0" h="306" w="712">
                    <a:moveTo>
                      <a:pt x="54" y="71"/>
                    </a:moveTo>
                    <a:cubicBezTo>
                      <a:pt x="54" y="71"/>
                      <a:pt x="474" y="42"/>
                      <a:pt x="712" y="306"/>
                    </a:cubicBezTo>
                    <a:cubicBezTo>
                      <a:pt x="491" y="-33"/>
                      <a:pt x="0" y="1"/>
                      <a:pt x="0" y="1"/>
                    </a:cubicBezTo>
                    <a:cubicBezTo>
                      <a:pt x="32" y="62"/>
                      <a:pt x="68" y="114"/>
                      <a:pt x="106" y="158"/>
                    </a:cubicBezTo>
                    <a:cubicBezTo>
                      <a:pt x="88" y="131"/>
                      <a:pt x="70" y="102"/>
                      <a:pt x="54" y="71"/>
                    </a:cubicBezTo>
                    <a:close/>
                  </a:path>
                </a:pathLst>
              </a:custGeom>
              <a:solidFill>
                <a:srgbClr val="2B213A">
                  <a:alpha val="301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4" name="Google Shape;5604;p42"/>
              <p:cNvSpPr/>
              <p:nvPr/>
            </p:nvSpPr>
            <p:spPr>
              <a:xfrm>
                <a:off x="3674027" y="1487062"/>
                <a:ext cx="275608" cy="97962"/>
              </a:xfrm>
              <a:custGeom>
                <a:rect b="b" l="l" r="r" t="t"/>
                <a:pathLst>
                  <a:path extrusionOk="0" h="300" w="844">
                    <a:moveTo>
                      <a:pt x="0" y="76"/>
                    </a:moveTo>
                    <a:cubicBezTo>
                      <a:pt x="0" y="76"/>
                      <a:pt x="432" y="457"/>
                      <a:pt x="844" y="225"/>
                    </a:cubicBezTo>
                    <a:cubicBezTo>
                      <a:pt x="844" y="225"/>
                      <a:pt x="510" y="-157"/>
                      <a:pt x="0" y="7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5" name="Google Shape;5605;p42"/>
              <p:cNvSpPr/>
              <p:nvPr/>
            </p:nvSpPr>
            <p:spPr>
              <a:xfrm>
                <a:off x="3674027" y="1487062"/>
                <a:ext cx="275608" cy="73798"/>
              </a:xfrm>
              <a:custGeom>
                <a:rect b="b" l="l" r="r" t="t"/>
                <a:pathLst>
                  <a:path extrusionOk="0" h="226" w="844">
                    <a:moveTo>
                      <a:pt x="0" y="76"/>
                    </a:moveTo>
                    <a:cubicBezTo>
                      <a:pt x="0" y="76"/>
                      <a:pt x="14" y="88"/>
                      <a:pt x="39" y="107"/>
                    </a:cubicBezTo>
                    <a:cubicBezTo>
                      <a:pt x="451" y="-77"/>
                      <a:pt x="746" y="139"/>
                      <a:pt x="841" y="226"/>
                    </a:cubicBezTo>
                    <a:cubicBezTo>
                      <a:pt x="842" y="226"/>
                      <a:pt x="843" y="225"/>
                      <a:pt x="844" y="225"/>
                    </a:cubicBezTo>
                    <a:cubicBezTo>
                      <a:pt x="844" y="225"/>
                      <a:pt x="510" y="-157"/>
                      <a:pt x="0" y="76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32975" lIns="81625" spcFirstLastPara="1" rIns="81625" wrap="square" tIns="32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6" name="Google Shape;5606;p42"/>
              <p:cNvSpPr/>
              <p:nvPr/>
            </p:nvSpPr>
            <p:spPr>
              <a:xfrm>
                <a:off x="3850692" y="1242810"/>
                <a:ext cx="155111" cy="233803"/>
              </a:xfrm>
              <a:custGeom>
                <a:rect b="b" l="l" r="r" t="t"/>
                <a:pathLst>
                  <a:path extrusionOk="0" h="716" w="475">
                    <a:moveTo>
                      <a:pt x="0" y="0"/>
                    </a:moveTo>
                    <a:cubicBezTo>
                      <a:pt x="0" y="0"/>
                      <a:pt x="521" y="245"/>
                      <a:pt x="472" y="716"/>
                    </a:cubicBezTo>
                    <a:cubicBezTo>
                      <a:pt x="472" y="716"/>
                      <a:pt x="-11" y="561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7" name="Google Shape;5607;p42"/>
              <p:cNvSpPr/>
              <p:nvPr/>
            </p:nvSpPr>
            <p:spPr>
              <a:xfrm>
                <a:off x="3850692" y="1242810"/>
                <a:ext cx="155111" cy="233803"/>
              </a:xfrm>
              <a:custGeom>
                <a:rect b="b" l="l" r="r" t="t"/>
                <a:pathLst>
                  <a:path extrusionOk="0" h="716" w="475">
                    <a:moveTo>
                      <a:pt x="0" y="0"/>
                    </a:moveTo>
                    <a:cubicBezTo>
                      <a:pt x="0" y="12"/>
                      <a:pt x="0" y="22"/>
                      <a:pt x="0" y="33"/>
                    </a:cubicBezTo>
                    <a:cubicBezTo>
                      <a:pt x="71" y="69"/>
                      <a:pt x="486" y="301"/>
                      <a:pt x="464" y="713"/>
                    </a:cubicBezTo>
                    <a:cubicBezTo>
                      <a:pt x="469" y="715"/>
                      <a:pt x="472" y="716"/>
                      <a:pt x="472" y="716"/>
                    </a:cubicBezTo>
                    <a:cubicBezTo>
                      <a:pt x="521" y="2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8" name="Google Shape;5608;p42"/>
              <p:cNvSpPr/>
              <p:nvPr/>
            </p:nvSpPr>
            <p:spPr>
              <a:xfrm>
                <a:off x="3723663" y="1347630"/>
                <a:ext cx="229891" cy="159678"/>
              </a:xfrm>
              <a:custGeom>
                <a:rect b="b" l="l" r="r" t="t"/>
                <a:pathLst>
                  <a:path extrusionOk="0" h="489" w="704">
                    <a:moveTo>
                      <a:pt x="0" y="0"/>
                    </a:moveTo>
                    <a:cubicBezTo>
                      <a:pt x="0" y="0"/>
                      <a:pt x="575" y="33"/>
                      <a:pt x="704" y="489"/>
                    </a:cubicBezTo>
                    <a:cubicBezTo>
                      <a:pt x="704" y="489"/>
                      <a:pt x="199" y="5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9" name="Google Shape;5609;p42"/>
              <p:cNvSpPr/>
              <p:nvPr/>
            </p:nvSpPr>
            <p:spPr>
              <a:xfrm>
                <a:off x="3723663" y="1347630"/>
                <a:ext cx="229891" cy="159678"/>
              </a:xfrm>
              <a:custGeom>
                <a:rect b="b" l="l" r="r" t="t"/>
                <a:pathLst>
                  <a:path extrusionOk="0" h="489" w="704">
                    <a:moveTo>
                      <a:pt x="0" y="0"/>
                    </a:moveTo>
                    <a:cubicBezTo>
                      <a:pt x="6" y="14"/>
                      <a:pt x="11" y="28"/>
                      <a:pt x="17" y="42"/>
                    </a:cubicBezTo>
                    <a:cubicBezTo>
                      <a:pt x="81" y="47"/>
                      <a:pt x="560" y="100"/>
                      <a:pt x="701" y="489"/>
                    </a:cubicBezTo>
                    <a:cubicBezTo>
                      <a:pt x="703" y="489"/>
                      <a:pt x="704" y="489"/>
                      <a:pt x="704" y="489"/>
                    </a:cubicBezTo>
                    <a:cubicBezTo>
                      <a:pt x="575" y="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47DAF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0" name="Google Shape;5610;p42"/>
              <p:cNvSpPr/>
              <p:nvPr/>
            </p:nvSpPr>
            <p:spPr>
              <a:xfrm>
                <a:off x="3882367" y="1404774"/>
                <a:ext cx="150866" cy="183842"/>
              </a:xfrm>
              <a:custGeom>
                <a:rect b="b" l="l" r="r" t="t"/>
                <a:pathLst>
                  <a:path extrusionOk="0" h="563" w="462">
                    <a:moveTo>
                      <a:pt x="0" y="552"/>
                    </a:moveTo>
                    <a:cubicBezTo>
                      <a:pt x="0" y="552"/>
                      <a:pt x="7" y="154"/>
                      <a:pt x="362" y="0"/>
                    </a:cubicBezTo>
                    <a:cubicBezTo>
                      <a:pt x="362" y="0"/>
                      <a:pt x="562" y="191"/>
                      <a:pt x="397" y="426"/>
                    </a:cubicBezTo>
                    <a:cubicBezTo>
                      <a:pt x="260" y="620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1" name="Google Shape;5611;p42"/>
              <p:cNvSpPr/>
              <p:nvPr/>
            </p:nvSpPr>
            <p:spPr>
              <a:xfrm>
                <a:off x="3882367" y="1404774"/>
                <a:ext cx="150866" cy="183842"/>
              </a:xfrm>
              <a:custGeom>
                <a:rect b="b" l="l" r="r" t="t"/>
                <a:pathLst>
                  <a:path extrusionOk="0" h="563" w="462">
                    <a:moveTo>
                      <a:pt x="338" y="11"/>
                    </a:moveTo>
                    <a:cubicBezTo>
                      <a:pt x="386" y="74"/>
                      <a:pt x="472" y="228"/>
                      <a:pt x="346" y="407"/>
                    </a:cubicBezTo>
                    <a:cubicBezTo>
                      <a:pt x="247" y="548"/>
                      <a:pt x="83" y="551"/>
                      <a:pt x="0" y="542"/>
                    </a:cubicBezTo>
                    <a:cubicBezTo>
                      <a:pt x="0" y="548"/>
                      <a:pt x="0" y="552"/>
                      <a:pt x="0" y="552"/>
                    </a:cubicBezTo>
                    <a:cubicBezTo>
                      <a:pt x="0" y="552"/>
                      <a:pt x="260" y="620"/>
                      <a:pt x="397" y="426"/>
                    </a:cubicBezTo>
                    <a:cubicBezTo>
                      <a:pt x="562" y="191"/>
                      <a:pt x="362" y="0"/>
                      <a:pt x="362" y="0"/>
                    </a:cubicBezTo>
                    <a:cubicBezTo>
                      <a:pt x="354" y="4"/>
                      <a:pt x="346" y="8"/>
                      <a:pt x="338" y="11"/>
                    </a:cubicBezTo>
                    <a:close/>
                  </a:path>
                </a:pathLst>
              </a:custGeom>
              <a:solidFill>
                <a:srgbClr val="8D976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2" name="Google Shape;5612;p42"/>
            <p:cNvGrpSpPr/>
            <p:nvPr/>
          </p:nvGrpSpPr>
          <p:grpSpPr>
            <a:xfrm>
              <a:off x="3788768" y="3852361"/>
              <a:ext cx="495703" cy="822881"/>
              <a:chOff x="3796484" y="670386"/>
              <a:chExt cx="495703" cy="822881"/>
            </a:xfrm>
          </p:grpSpPr>
          <p:sp>
            <p:nvSpPr>
              <p:cNvPr id="5613" name="Google Shape;5613;p42"/>
              <p:cNvSpPr/>
              <p:nvPr/>
            </p:nvSpPr>
            <p:spPr>
              <a:xfrm>
                <a:off x="3865713" y="670386"/>
                <a:ext cx="112986" cy="192332"/>
              </a:xfrm>
              <a:custGeom>
                <a:rect b="b" l="l" r="r" t="t"/>
                <a:pathLst>
                  <a:path extrusionOk="0" h="589" w="346">
                    <a:moveTo>
                      <a:pt x="207" y="589"/>
                    </a:moveTo>
                    <a:cubicBezTo>
                      <a:pt x="207" y="589"/>
                      <a:pt x="414" y="361"/>
                      <a:pt x="324" y="201"/>
                    </a:cubicBezTo>
                    <a:cubicBezTo>
                      <a:pt x="235" y="41"/>
                      <a:pt x="117" y="-46"/>
                      <a:pt x="78" y="26"/>
                    </a:cubicBezTo>
                    <a:cubicBezTo>
                      <a:pt x="38" y="97"/>
                      <a:pt x="-132" y="419"/>
                      <a:pt x="207" y="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4" name="Google Shape;5614;p42"/>
              <p:cNvSpPr/>
              <p:nvPr/>
            </p:nvSpPr>
            <p:spPr>
              <a:xfrm>
                <a:off x="3884000" y="723286"/>
                <a:ext cx="81964" cy="139433"/>
              </a:xfrm>
              <a:custGeom>
                <a:rect b="b" l="l" r="r" t="t"/>
                <a:pathLst>
                  <a:path extrusionOk="0" h="427" w="251">
                    <a:moveTo>
                      <a:pt x="150" y="427"/>
                    </a:moveTo>
                    <a:cubicBezTo>
                      <a:pt x="150" y="427"/>
                      <a:pt x="300" y="261"/>
                      <a:pt x="235" y="145"/>
                    </a:cubicBezTo>
                    <a:cubicBezTo>
                      <a:pt x="170" y="29"/>
                      <a:pt x="85" y="-33"/>
                      <a:pt x="57" y="18"/>
                    </a:cubicBezTo>
                    <a:cubicBezTo>
                      <a:pt x="28" y="70"/>
                      <a:pt x="-95" y="303"/>
                      <a:pt x="150" y="42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5" name="Google Shape;5615;p42"/>
              <p:cNvSpPr/>
              <p:nvPr/>
            </p:nvSpPr>
            <p:spPr>
              <a:xfrm>
                <a:off x="3918941" y="763776"/>
                <a:ext cx="373247" cy="729490"/>
              </a:xfrm>
              <a:custGeom>
                <a:rect b="b" l="l" r="r" t="t"/>
                <a:pathLst>
                  <a:path extrusionOk="0" h="2234" w="1143">
                    <a:moveTo>
                      <a:pt x="1143" y="2228"/>
                    </a:moveTo>
                    <a:cubicBezTo>
                      <a:pt x="1143" y="2226"/>
                      <a:pt x="1142" y="2225"/>
                      <a:pt x="1140" y="2224"/>
                    </a:cubicBezTo>
                    <a:cubicBezTo>
                      <a:pt x="623" y="2017"/>
                      <a:pt x="343" y="1425"/>
                      <a:pt x="200" y="965"/>
                    </a:cubicBezTo>
                    <a:cubicBezTo>
                      <a:pt x="44" y="465"/>
                      <a:pt x="10" y="9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0"/>
                      <a:pt x="34" y="467"/>
                      <a:pt x="190" y="968"/>
                    </a:cubicBezTo>
                    <a:cubicBezTo>
                      <a:pt x="282" y="1262"/>
                      <a:pt x="397" y="1513"/>
                      <a:pt x="533" y="1714"/>
                    </a:cubicBezTo>
                    <a:cubicBezTo>
                      <a:pt x="703" y="1967"/>
                      <a:pt x="906" y="2142"/>
                      <a:pt x="1137" y="2234"/>
                    </a:cubicBezTo>
                    <a:cubicBezTo>
                      <a:pt x="1139" y="2235"/>
                      <a:pt x="1142" y="2234"/>
                      <a:pt x="1143" y="2231"/>
                    </a:cubicBezTo>
                    <a:cubicBezTo>
                      <a:pt x="1144" y="2230"/>
                      <a:pt x="1144" y="2229"/>
                      <a:pt x="1143" y="22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6" name="Google Shape;5616;p42"/>
              <p:cNvSpPr/>
              <p:nvPr/>
            </p:nvSpPr>
            <p:spPr>
              <a:xfrm>
                <a:off x="3967270" y="850310"/>
                <a:ext cx="102210" cy="176985"/>
              </a:xfrm>
              <a:custGeom>
                <a:rect b="b" l="l" r="r" t="t"/>
                <a:pathLst>
                  <a:path extrusionOk="0" h="542" w="313">
                    <a:moveTo>
                      <a:pt x="2" y="542"/>
                    </a:moveTo>
                    <a:cubicBezTo>
                      <a:pt x="2" y="542"/>
                      <a:pt x="422" y="329"/>
                      <a:pt x="286" y="85"/>
                    </a:cubicBezTo>
                    <a:cubicBezTo>
                      <a:pt x="149" y="-159"/>
                      <a:pt x="-20" y="166"/>
                      <a:pt x="2" y="5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17" name="Google Shape;5617;p42"/>
              <p:cNvSpPr/>
              <p:nvPr/>
            </p:nvSpPr>
            <p:spPr>
              <a:xfrm>
                <a:off x="3967270" y="920842"/>
                <a:ext cx="61718" cy="106452"/>
              </a:xfrm>
              <a:custGeom>
                <a:rect b="b" l="l" r="r" t="t"/>
                <a:pathLst>
                  <a:path extrusionOk="0" h="326" w="189">
                    <a:moveTo>
                      <a:pt x="2" y="326"/>
                    </a:moveTo>
                    <a:cubicBezTo>
                      <a:pt x="2" y="326"/>
                      <a:pt x="255" y="198"/>
                      <a:pt x="173" y="51"/>
                    </a:cubicBezTo>
                    <a:cubicBezTo>
                      <a:pt x="91" y="-97"/>
                      <a:pt x="-12" y="100"/>
                      <a:pt x="2" y="326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18" name="Google Shape;5618;p42"/>
              <p:cNvSpPr/>
              <p:nvPr/>
            </p:nvSpPr>
            <p:spPr>
              <a:xfrm>
                <a:off x="3966291" y="954802"/>
                <a:ext cx="41145" cy="74125"/>
              </a:xfrm>
              <a:custGeom>
                <a:rect b="b" l="l" r="r" t="t"/>
                <a:pathLst>
                  <a:path extrusionOk="0" h="227" w="126">
                    <a:moveTo>
                      <a:pt x="126" y="4"/>
                    </a:moveTo>
                    <a:cubicBezTo>
                      <a:pt x="126" y="3"/>
                      <a:pt x="125" y="2"/>
                      <a:pt x="124" y="1"/>
                    </a:cubicBezTo>
                    <a:cubicBezTo>
                      <a:pt x="122" y="-1"/>
                      <a:pt x="118" y="0"/>
                      <a:pt x="117" y="2"/>
                    </a:cubicBezTo>
                    <a:cubicBezTo>
                      <a:pt x="113" y="8"/>
                      <a:pt x="17" y="154"/>
                      <a:pt x="1" y="221"/>
                    </a:cubicBezTo>
                    <a:cubicBezTo>
                      <a:pt x="0" y="224"/>
                      <a:pt x="2" y="226"/>
                      <a:pt x="4" y="227"/>
                    </a:cubicBezTo>
                    <a:cubicBezTo>
                      <a:pt x="7" y="228"/>
                      <a:pt x="10" y="226"/>
                      <a:pt x="11" y="223"/>
                    </a:cubicBezTo>
                    <a:cubicBezTo>
                      <a:pt x="27" y="158"/>
                      <a:pt x="124" y="9"/>
                      <a:pt x="125" y="8"/>
                    </a:cubicBezTo>
                    <a:cubicBezTo>
                      <a:pt x="126" y="7"/>
                      <a:pt x="126" y="5"/>
                      <a:pt x="126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3300" lIns="81625" spcFirstLastPara="1" rIns="81625" wrap="square" tIns="333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9" name="Google Shape;5619;p42"/>
              <p:cNvSpPr/>
              <p:nvPr/>
            </p:nvSpPr>
            <p:spPr>
              <a:xfrm>
                <a:off x="3796484" y="900923"/>
                <a:ext cx="167847" cy="116901"/>
              </a:xfrm>
              <a:custGeom>
                <a:rect b="b" l="l" r="r" t="t"/>
                <a:pathLst>
                  <a:path extrusionOk="0" h="358" w="514">
                    <a:moveTo>
                      <a:pt x="514" y="350"/>
                    </a:moveTo>
                    <a:cubicBezTo>
                      <a:pt x="514" y="350"/>
                      <a:pt x="171" y="-111"/>
                      <a:pt x="39" y="26"/>
                    </a:cubicBezTo>
                    <a:cubicBezTo>
                      <a:pt x="-93" y="163"/>
                      <a:pt x="121" y="404"/>
                      <a:pt x="514" y="3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20" name="Google Shape;5620;p42"/>
              <p:cNvSpPr/>
              <p:nvPr/>
            </p:nvSpPr>
            <p:spPr>
              <a:xfrm>
                <a:off x="3841548" y="931618"/>
                <a:ext cx="122783" cy="85553"/>
              </a:xfrm>
              <a:custGeom>
                <a:rect b="b" l="l" r="r" t="t"/>
                <a:pathLst>
                  <a:path extrusionOk="0" h="262" w="376">
                    <a:moveTo>
                      <a:pt x="376" y="256"/>
                    </a:moveTo>
                    <a:cubicBezTo>
                      <a:pt x="376" y="256"/>
                      <a:pt x="125" y="-81"/>
                      <a:pt x="29" y="19"/>
                    </a:cubicBezTo>
                    <a:cubicBezTo>
                      <a:pt x="-68" y="119"/>
                      <a:pt x="89" y="296"/>
                      <a:pt x="376" y="256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21" name="Google Shape;5621;p42"/>
              <p:cNvSpPr/>
              <p:nvPr/>
            </p:nvSpPr>
            <p:spPr>
              <a:xfrm>
                <a:off x="3879428" y="968843"/>
                <a:ext cx="85883" cy="47675"/>
              </a:xfrm>
              <a:custGeom>
                <a:rect b="b" l="l" r="r" t="t"/>
                <a:pathLst>
                  <a:path extrusionOk="0" h="146" w="263">
                    <a:moveTo>
                      <a:pt x="263" y="140"/>
                    </a:moveTo>
                    <a:cubicBezTo>
                      <a:pt x="262" y="138"/>
                      <a:pt x="261" y="137"/>
                      <a:pt x="260" y="136"/>
                    </a:cubicBezTo>
                    <a:cubicBezTo>
                      <a:pt x="174" y="96"/>
                      <a:pt x="10" y="2"/>
                      <a:pt x="8" y="1"/>
                    </a:cubicBezTo>
                    <a:cubicBezTo>
                      <a:pt x="6" y="0"/>
                      <a:pt x="2" y="1"/>
                      <a:pt x="1" y="3"/>
                    </a:cubicBezTo>
                    <a:cubicBezTo>
                      <a:pt x="0" y="6"/>
                      <a:pt x="0" y="9"/>
                      <a:pt x="3" y="10"/>
                    </a:cubicBezTo>
                    <a:cubicBezTo>
                      <a:pt x="5" y="11"/>
                      <a:pt x="169" y="105"/>
                      <a:pt x="256" y="145"/>
                    </a:cubicBezTo>
                    <a:cubicBezTo>
                      <a:pt x="258" y="147"/>
                      <a:pt x="261" y="145"/>
                      <a:pt x="262" y="143"/>
                    </a:cubicBezTo>
                    <a:cubicBezTo>
                      <a:pt x="263" y="142"/>
                      <a:pt x="263" y="141"/>
                      <a:pt x="263" y="1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6850" lIns="81625" spcFirstLastPara="1" rIns="81625" wrap="square" tIns="6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2" name="Google Shape;5622;p42"/>
              <p:cNvSpPr/>
              <p:nvPr/>
            </p:nvSpPr>
            <p:spPr>
              <a:xfrm>
                <a:off x="4024743" y="1040356"/>
                <a:ext cx="97638" cy="158372"/>
              </a:xfrm>
              <a:custGeom>
                <a:rect b="b" l="l" r="r" t="t"/>
                <a:pathLst>
                  <a:path extrusionOk="0" h="485" w="299">
                    <a:moveTo>
                      <a:pt x="16" y="485"/>
                    </a:moveTo>
                    <a:cubicBezTo>
                      <a:pt x="16" y="485"/>
                      <a:pt x="360" y="261"/>
                      <a:pt x="290" y="83"/>
                    </a:cubicBezTo>
                    <a:cubicBezTo>
                      <a:pt x="219" y="-94"/>
                      <a:pt x="-70" y="2"/>
                      <a:pt x="16" y="48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23" name="Google Shape;5623;p42"/>
              <p:cNvSpPr/>
              <p:nvPr/>
            </p:nvSpPr>
            <p:spPr>
              <a:xfrm>
                <a:off x="4026376" y="1095214"/>
                <a:ext cx="64004" cy="103513"/>
              </a:xfrm>
              <a:custGeom>
                <a:rect b="b" l="l" r="r" t="t"/>
                <a:pathLst>
                  <a:path extrusionOk="0" h="317" w="196">
                    <a:moveTo>
                      <a:pt x="11" y="317"/>
                    </a:moveTo>
                    <a:cubicBezTo>
                      <a:pt x="11" y="317"/>
                      <a:pt x="236" y="170"/>
                      <a:pt x="190" y="55"/>
                    </a:cubicBezTo>
                    <a:cubicBezTo>
                      <a:pt x="144" y="-61"/>
                      <a:pt x="-45" y="1"/>
                      <a:pt x="11" y="31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24" name="Google Shape;5624;p42"/>
              <p:cNvSpPr/>
              <p:nvPr/>
            </p:nvSpPr>
            <p:spPr>
              <a:xfrm>
                <a:off x="4027029" y="1129174"/>
                <a:ext cx="32982" cy="73798"/>
              </a:xfrm>
              <a:custGeom>
                <a:rect b="b" l="l" r="r" t="t"/>
                <a:pathLst>
                  <a:path extrusionOk="0" h="226" w="101">
                    <a:moveTo>
                      <a:pt x="101" y="4"/>
                    </a:moveTo>
                    <a:cubicBezTo>
                      <a:pt x="101" y="3"/>
                      <a:pt x="100" y="1"/>
                      <a:pt x="98" y="1"/>
                    </a:cubicBezTo>
                    <a:cubicBezTo>
                      <a:pt x="95" y="0"/>
                      <a:pt x="92" y="1"/>
                      <a:pt x="91" y="3"/>
                    </a:cubicBezTo>
                    <a:lnTo>
                      <a:pt x="1" y="219"/>
                    </a:lnTo>
                    <a:cubicBezTo>
                      <a:pt x="0" y="222"/>
                      <a:pt x="1" y="225"/>
                      <a:pt x="3" y="226"/>
                    </a:cubicBezTo>
                    <a:cubicBezTo>
                      <a:pt x="6" y="227"/>
                      <a:pt x="9" y="226"/>
                      <a:pt x="10" y="223"/>
                    </a:cubicBezTo>
                    <a:lnTo>
                      <a:pt x="101" y="7"/>
                    </a:lnTo>
                    <a:cubicBezTo>
                      <a:pt x="101" y="6"/>
                      <a:pt x="101" y="5"/>
                      <a:pt x="10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2975" lIns="81625" spcFirstLastPara="1" rIns="81625" wrap="square" tIns="32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5" name="Google Shape;5625;p42"/>
              <p:cNvSpPr/>
              <p:nvPr/>
            </p:nvSpPr>
            <p:spPr>
              <a:xfrm>
                <a:off x="3845467" y="1092602"/>
                <a:ext cx="175357" cy="105472"/>
              </a:xfrm>
              <a:custGeom>
                <a:rect b="b" l="l" r="r" t="t"/>
                <a:pathLst>
                  <a:path extrusionOk="0" h="323" w="537">
                    <a:moveTo>
                      <a:pt x="537" y="296"/>
                    </a:moveTo>
                    <a:cubicBezTo>
                      <a:pt x="537" y="296"/>
                      <a:pt x="221" y="-151"/>
                      <a:pt x="36" y="54"/>
                    </a:cubicBezTo>
                    <a:cubicBezTo>
                      <a:pt x="-149" y="258"/>
                      <a:pt x="436" y="380"/>
                      <a:pt x="537" y="29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26" name="Google Shape;5626;p42"/>
              <p:cNvSpPr/>
              <p:nvPr/>
            </p:nvSpPr>
            <p:spPr>
              <a:xfrm>
                <a:off x="3912410" y="1132766"/>
                <a:ext cx="109394" cy="63349"/>
              </a:xfrm>
              <a:custGeom>
                <a:rect b="b" l="l" r="r" t="t"/>
                <a:pathLst>
                  <a:path extrusionOk="0" h="194" w="335">
                    <a:moveTo>
                      <a:pt x="335" y="175"/>
                    </a:moveTo>
                    <a:cubicBezTo>
                      <a:pt x="335" y="175"/>
                      <a:pt x="137" y="-92"/>
                      <a:pt x="24" y="34"/>
                    </a:cubicBezTo>
                    <a:cubicBezTo>
                      <a:pt x="-90" y="160"/>
                      <a:pt x="231" y="230"/>
                      <a:pt x="335" y="175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22525" lIns="81625" spcFirstLastPara="1" rIns="81625" wrap="square" tIns="225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27" name="Google Shape;5627;p42"/>
              <p:cNvSpPr/>
              <p:nvPr/>
            </p:nvSpPr>
            <p:spPr>
              <a:xfrm>
                <a:off x="3948657" y="1152359"/>
                <a:ext cx="76413" cy="40817"/>
              </a:xfrm>
              <a:custGeom>
                <a:rect b="b" l="l" r="r" t="t"/>
                <a:pathLst>
                  <a:path extrusionOk="0" h="125" w="234">
                    <a:moveTo>
                      <a:pt x="234" y="119"/>
                    </a:moveTo>
                    <a:cubicBezTo>
                      <a:pt x="234" y="118"/>
                      <a:pt x="233" y="117"/>
                      <a:pt x="232" y="117"/>
                    </a:cubicBezTo>
                    <a:cubicBezTo>
                      <a:pt x="174" y="65"/>
                      <a:pt x="15" y="3"/>
                      <a:pt x="8" y="0"/>
                    </a:cubicBezTo>
                    <a:cubicBezTo>
                      <a:pt x="5" y="-1"/>
                      <a:pt x="2" y="1"/>
                      <a:pt x="1" y="3"/>
                    </a:cubicBezTo>
                    <a:cubicBezTo>
                      <a:pt x="0" y="6"/>
                      <a:pt x="1" y="9"/>
                      <a:pt x="4" y="10"/>
                    </a:cubicBezTo>
                    <a:cubicBezTo>
                      <a:pt x="6" y="10"/>
                      <a:pt x="169" y="74"/>
                      <a:pt x="225" y="124"/>
                    </a:cubicBezTo>
                    <a:cubicBezTo>
                      <a:pt x="228" y="126"/>
                      <a:pt x="231" y="126"/>
                      <a:pt x="233" y="124"/>
                    </a:cubicBezTo>
                    <a:cubicBezTo>
                      <a:pt x="234" y="122"/>
                      <a:pt x="234" y="121"/>
                      <a:pt x="234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8" name="Google Shape;5628;p42"/>
              <p:cNvSpPr/>
              <p:nvPr/>
            </p:nvSpPr>
            <p:spPr>
              <a:xfrm>
                <a:off x="4087441" y="1175870"/>
                <a:ext cx="100577" cy="170780"/>
              </a:xfrm>
              <a:custGeom>
                <a:rect b="b" l="l" r="r" t="t"/>
                <a:pathLst>
                  <a:path extrusionOk="0" h="523" w="308">
                    <a:moveTo>
                      <a:pt x="80" y="523"/>
                    </a:moveTo>
                    <a:cubicBezTo>
                      <a:pt x="80" y="523"/>
                      <a:pt x="452" y="166"/>
                      <a:pt x="247" y="27"/>
                    </a:cubicBezTo>
                    <a:cubicBezTo>
                      <a:pt x="42" y="-111"/>
                      <a:pt x="-94" y="310"/>
                      <a:pt x="80" y="5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29" name="Google Shape;5629;p42"/>
              <p:cNvSpPr/>
              <p:nvPr/>
            </p:nvSpPr>
            <p:spPr>
              <a:xfrm>
                <a:off x="4097238" y="1233341"/>
                <a:ext cx="66290" cy="112656"/>
              </a:xfrm>
              <a:custGeom>
                <a:rect b="b" l="l" r="r" t="t"/>
                <a:pathLst>
                  <a:path extrusionOk="0" h="345" w="203">
                    <a:moveTo>
                      <a:pt x="53" y="345"/>
                    </a:moveTo>
                    <a:cubicBezTo>
                      <a:pt x="53" y="345"/>
                      <a:pt x="298" y="109"/>
                      <a:pt x="163" y="18"/>
                    </a:cubicBezTo>
                    <a:cubicBezTo>
                      <a:pt x="28" y="-74"/>
                      <a:pt x="-62" y="204"/>
                      <a:pt x="53" y="345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30" name="Google Shape;5630;p42"/>
              <p:cNvSpPr/>
              <p:nvPr/>
            </p:nvSpPr>
            <p:spPr>
              <a:xfrm>
                <a:off x="4110300" y="1259790"/>
                <a:ext cx="17960" cy="88819"/>
              </a:xfrm>
              <a:custGeom>
                <a:rect b="b" l="l" r="r" t="t"/>
                <a:pathLst>
                  <a:path extrusionOk="0" h="272" w="55">
                    <a:moveTo>
                      <a:pt x="55" y="5"/>
                    </a:moveTo>
                    <a:cubicBezTo>
                      <a:pt x="55" y="3"/>
                      <a:pt x="54" y="1"/>
                      <a:pt x="52" y="1"/>
                    </a:cubicBezTo>
                    <a:cubicBezTo>
                      <a:pt x="49" y="0"/>
                      <a:pt x="46" y="2"/>
                      <a:pt x="46" y="4"/>
                    </a:cubicBezTo>
                    <a:cubicBezTo>
                      <a:pt x="43" y="13"/>
                      <a:pt x="-11" y="214"/>
                      <a:pt x="2" y="269"/>
                    </a:cubicBezTo>
                    <a:cubicBezTo>
                      <a:pt x="3" y="271"/>
                      <a:pt x="6" y="273"/>
                      <a:pt x="8" y="272"/>
                    </a:cubicBezTo>
                    <a:cubicBezTo>
                      <a:pt x="11" y="272"/>
                      <a:pt x="13" y="269"/>
                      <a:pt x="12" y="266"/>
                    </a:cubicBezTo>
                    <a:cubicBezTo>
                      <a:pt x="0" y="214"/>
                      <a:pt x="55" y="9"/>
                      <a:pt x="55" y="7"/>
                    </a:cubicBezTo>
                    <a:cubicBezTo>
                      <a:pt x="56" y="6"/>
                      <a:pt x="56" y="5"/>
                      <a:pt x="55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1" name="Google Shape;5631;p42"/>
              <p:cNvSpPr/>
              <p:nvPr/>
            </p:nvSpPr>
            <p:spPr>
              <a:xfrm>
                <a:off x="3955514" y="1299955"/>
                <a:ext cx="152499" cy="74778"/>
              </a:xfrm>
              <a:custGeom>
                <a:rect b="b" l="l" r="r" t="t"/>
                <a:pathLst>
                  <a:path extrusionOk="0" h="229" w="467">
                    <a:moveTo>
                      <a:pt x="467" y="134"/>
                    </a:moveTo>
                    <a:cubicBezTo>
                      <a:pt x="467" y="134"/>
                      <a:pt x="229" y="295"/>
                      <a:pt x="57" y="199"/>
                    </a:cubicBezTo>
                    <a:cubicBezTo>
                      <a:pt x="-115" y="104"/>
                      <a:pt x="126" y="-157"/>
                      <a:pt x="467" y="1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33950" lIns="81625" spcFirstLastPara="1" rIns="81625" wrap="square" tIns="33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32" name="Google Shape;5632;p42"/>
              <p:cNvSpPr/>
              <p:nvPr/>
            </p:nvSpPr>
            <p:spPr>
              <a:xfrm>
                <a:off x="3997313" y="1312363"/>
                <a:ext cx="110700" cy="54206"/>
              </a:xfrm>
              <a:custGeom>
                <a:rect b="b" l="l" r="r" t="t"/>
                <a:pathLst>
                  <a:path extrusionOk="0" h="166" w="339">
                    <a:moveTo>
                      <a:pt x="339" y="97"/>
                    </a:moveTo>
                    <a:cubicBezTo>
                      <a:pt x="339" y="97"/>
                      <a:pt x="167" y="213"/>
                      <a:pt x="42" y="144"/>
                    </a:cubicBezTo>
                    <a:cubicBezTo>
                      <a:pt x="-83" y="75"/>
                      <a:pt x="92" y="-114"/>
                      <a:pt x="339" y="9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13375" lIns="81625" spcFirstLastPara="1" rIns="81625" wrap="square" tIns="133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33" name="Google Shape;5633;p42"/>
              <p:cNvSpPr/>
              <p:nvPr/>
            </p:nvSpPr>
            <p:spPr>
              <a:xfrm>
                <a:off x="4027029" y="1336201"/>
                <a:ext cx="83597" cy="10123"/>
              </a:xfrm>
              <a:custGeom>
                <a:rect b="b" l="l" r="r" t="t"/>
                <a:pathLst>
                  <a:path extrusionOk="0" h="31" w="256">
                    <a:moveTo>
                      <a:pt x="256" y="25"/>
                    </a:moveTo>
                    <a:cubicBezTo>
                      <a:pt x="256" y="23"/>
                      <a:pt x="254" y="22"/>
                      <a:pt x="252" y="21"/>
                    </a:cubicBezTo>
                    <a:cubicBezTo>
                      <a:pt x="155" y="-4"/>
                      <a:pt x="7" y="1"/>
                      <a:pt x="5" y="1"/>
                    </a:cubicBezTo>
                    <a:cubicBezTo>
                      <a:pt x="2" y="1"/>
                      <a:pt x="0" y="4"/>
                      <a:pt x="0" y="7"/>
                    </a:cubicBezTo>
                    <a:cubicBezTo>
                      <a:pt x="0" y="9"/>
                      <a:pt x="3" y="12"/>
                      <a:pt x="5" y="12"/>
                    </a:cubicBezTo>
                    <a:cubicBezTo>
                      <a:pt x="7" y="12"/>
                      <a:pt x="154" y="6"/>
                      <a:pt x="250" y="31"/>
                    </a:cubicBezTo>
                    <a:cubicBezTo>
                      <a:pt x="253" y="32"/>
                      <a:pt x="255" y="30"/>
                      <a:pt x="256" y="27"/>
                    </a:cubicBezTo>
                    <a:cubicBezTo>
                      <a:pt x="256" y="27"/>
                      <a:pt x="256" y="26"/>
                      <a:pt x="256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4" name="Google Shape;5634;p42"/>
              <p:cNvSpPr/>
              <p:nvPr/>
            </p:nvSpPr>
            <p:spPr>
              <a:xfrm>
                <a:off x="4180508" y="1286567"/>
                <a:ext cx="94373" cy="155760"/>
              </a:xfrm>
              <a:custGeom>
                <a:rect b="b" l="l" r="r" t="t"/>
                <a:pathLst>
                  <a:path extrusionOk="0" h="477" w="289">
                    <a:moveTo>
                      <a:pt x="83" y="477"/>
                    </a:moveTo>
                    <a:cubicBezTo>
                      <a:pt x="83" y="477"/>
                      <a:pt x="337" y="305"/>
                      <a:pt x="281" y="111"/>
                    </a:cubicBezTo>
                    <a:cubicBezTo>
                      <a:pt x="225" y="-84"/>
                      <a:pt x="-11" y="0"/>
                      <a:pt x="1" y="191"/>
                    </a:cubicBezTo>
                    <a:cubicBezTo>
                      <a:pt x="7" y="291"/>
                      <a:pt x="83" y="477"/>
                      <a:pt x="83" y="47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5" name="Google Shape;5635;p42"/>
              <p:cNvSpPr/>
              <p:nvPr/>
            </p:nvSpPr>
            <p:spPr>
              <a:xfrm>
                <a:off x="4188999" y="1333915"/>
                <a:ext cx="64983" cy="108085"/>
              </a:xfrm>
              <a:custGeom>
                <a:rect b="b" l="l" r="r" t="t"/>
                <a:pathLst>
                  <a:path extrusionOk="0" h="331" w="199">
                    <a:moveTo>
                      <a:pt x="58" y="331"/>
                    </a:moveTo>
                    <a:cubicBezTo>
                      <a:pt x="58" y="331"/>
                      <a:pt x="233" y="211"/>
                      <a:pt x="194" y="77"/>
                    </a:cubicBezTo>
                    <a:cubicBezTo>
                      <a:pt x="155" y="-58"/>
                      <a:pt x="-7" y="1"/>
                      <a:pt x="1" y="133"/>
                    </a:cubicBezTo>
                    <a:cubicBezTo>
                      <a:pt x="5" y="202"/>
                      <a:pt x="58" y="330"/>
                      <a:pt x="58" y="330"/>
                    </a:cubicBezTo>
                    <a:lnTo>
                      <a:pt x="58" y="331"/>
                    </a:ln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36" name="Google Shape;5636;p42"/>
              <p:cNvSpPr/>
              <p:nvPr/>
            </p:nvSpPr>
            <p:spPr>
              <a:xfrm>
                <a:off x="4205979" y="1360691"/>
                <a:ext cx="16328" cy="84574"/>
              </a:xfrm>
              <a:custGeom>
                <a:rect b="b" l="l" r="r" t="t"/>
                <a:pathLst>
                  <a:path extrusionOk="0" h="259" w="50">
                    <a:moveTo>
                      <a:pt x="50" y="4"/>
                    </a:moveTo>
                    <a:cubicBezTo>
                      <a:pt x="50" y="2"/>
                      <a:pt x="48" y="1"/>
                      <a:pt x="46" y="0"/>
                    </a:cubicBezTo>
                    <a:cubicBezTo>
                      <a:pt x="44" y="0"/>
                      <a:pt x="41" y="2"/>
                      <a:pt x="40" y="4"/>
                    </a:cubicBezTo>
                    <a:cubicBezTo>
                      <a:pt x="39" y="13"/>
                      <a:pt x="-1" y="214"/>
                      <a:pt x="0" y="254"/>
                    </a:cubicBezTo>
                    <a:cubicBezTo>
                      <a:pt x="1" y="257"/>
                      <a:pt x="3" y="259"/>
                      <a:pt x="6" y="259"/>
                    </a:cubicBezTo>
                    <a:cubicBezTo>
                      <a:pt x="9" y="259"/>
                      <a:pt x="11" y="257"/>
                      <a:pt x="11" y="254"/>
                    </a:cubicBezTo>
                    <a:cubicBezTo>
                      <a:pt x="10" y="215"/>
                      <a:pt x="50" y="9"/>
                      <a:pt x="50" y="6"/>
                    </a:cubicBezTo>
                    <a:cubicBezTo>
                      <a:pt x="50" y="6"/>
                      <a:pt x="50" y="5"/>
                      <a:pt x="50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7" name="Google Shape;5637;p42"/>
              <p:cNvSpPr/>
              <p:nvPr/>
            </p:nvSpPr>
            <p:spPr>
              <a:xfrm>
                <a:off x="4066215" y="1424366"/>
                <a:ext cx="146947" cy="62369"/>
              </a:xfrm>
              <a:custGeom>
                <a:rect b="b" l="l" r="r" t="t"/>
                <a:pathLst>
                  <a:path extrusionOk="0" h="191" w="450">
                    <a:moveTo>
                      <a:pt x="450" y="90"/>
                    </a:moveTo>
                    <a:cubicBezTo>
                      <a:pt x="450" y="90"/>
                      <a:pt x="170" y="263"/>
                      <a:pt x="34" y="157"/>
                    </a:cubicBezTo>
                    <a:cubicBezTo>
                      <a:pt x="-102" y="51"/>
                      <a:pt x="205" y="-97"/>
                      <a:pt x="450" y="9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21550" lIns="81625" spcFirstLastPara="1" rIns="81625" wrap="square" tIns="21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38" name="Google Shape;5638;p42"/>
              <p:cNvSpPr/>
              <p:nvPr/>
            </p:nvSpPr>
            <p:spPr>
              <a:xfrm>
                <a:off x="4103442" y="1431224"/>
                <a:ext cx="109068" cy="46042"/>
              </a:xfrm>
              <a:custGeom>
                <a:rect b="b" l="l" r="r" t="t"/>
                <a:pathLst>
                  <a:path extrusionOk="0" h="141" w="334">
                    <a:moveTo>
                      <a:pt x="334" y="67"/>
                    </a:moveTo>
                    <a:cubicBezTo>
                      <a:pt x="334" y="67"/>
                      <a:pt x="126" y="195"/>
                      <a:pt x="25" y="116"/>
                    </a:cubicBezTo>
                    <a:cubicBezTo>
                      <a:pt x="-75" y="38"/>
                      <a:pt x="152" y="-72"/>
                      <a:pt x="334" y="6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5225" lIns="81625" spcFirstLastPara="1" rIns="81625" wrap="square" tIns="52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39" name="Google Shape;5639;p42"/>
              <p:cNvSpPr/>
              <p:nvPr/>
            </p:nvSpPr>
            <p:spPr>
              <a:xfrm>
                <a:off x="4133158" y="1450490"/>
                <a:ext cx="87842" cy="5551"/>
              </a:xfrm>
              <a:custGeom>
                <a:rect b="b" l="l" r="r" t="t"/>
                <a:pathLst>
                  <a:path extrusionOk="0" h="17" w="269">
                    <a:moveTo>
                      <a:pt x="269" y="8"/>
                    </a:moveTo>
                    <a:cubicBezTo>
                      <a:pt x="268" y="6"/>
                      <a:pt x="266" y="4"/>
                      <a:pt x="264" y="4"/>
                    </a:cubicBezTo>
                    <a:cubicBezTo>
                      <a:pt x="145" y="-7"/>
                      <a:pt x="6" y="7"/>
                      <a:pt x="4" y="7"/>
                    </a:cubicBezTo>
                    <a:cubicBezTo>
                      <a:pt x="2" y="8"/>
                      <a:pt x="0" y="10"/>
                      <a:pt x="0" y="13"/>
                    </a:cubicBezTo>
                    <a:cubicBezTo>
                      <a:pt x="0" y="16"/>
                      <a:pt x="3" y="18"/>
                      <a:pt x="6" y="17"/>
                    </a:cubicBezTo>
                    <a:cubicBezTo>
                      <a:pt x="7" y="17"/>
                      <a:pt x="145" y="3"/>
                      <a:pt x="263" y="14"/>
                    </a:cubicBezTo>
                    <a:cubicBezTo>
                      <a:pt x="266" y="15"/>
                      <a:pt x="268" y="13"/>
                      <a:pt x="269" y="10"/>
                    </a:cubicBezTo>
                    <a:cubicBezTo>
                      <a:pt x="269" y="9"/>
                      <a:pt x="269" y="9"/>
                      <a:pt x="269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0" name="Google Shape;5640;p42"/>
              <p:cNvSpPr/>
              <p:nvPr/>
            </p:nvSpPr>
            <p:spPr>
              <a:xfrm>
                <a:off x="3887592" y="683121"/>
                <a:ext cx="91107" cy="179597"/>
              </a:xfrm>
              <a:custGeom>
                <a:rect b="b" l="l" r="r" t="t"/>
                <a:pathLst>
                  <a:path extrusionOk="0" h="550" w="279">
                    <a:moveTo>
                      <a:pt x="100" y="410"/>
                    </a:moveTo>
                    <a:cubicBezTo>
                      <a:pt x="161" y="365"/>
                      <a:pt x="184" y="290"/>
                      <a:pt x="183" y="217"/>
                    </a:cubicBezTo>
                    <a:cubicBezTo>
                      <a:pt x="183" y="139"/>
                      <a:pt x="153" y="72"/>
                      <a:pt x="131" y="0"/>
                    </a:cubicBezTo>
                    <a:cubicBezTo>
                      <a:pt x="173" y="35"/>
                      <a:pt x="218" y="91"/>
                      <a:pt x="257" y="162"/>
                    </a:cubicBezTo>
                    <a:cubicBezTo>
                      <a:pt x="347" y="322"/>
                      <a:pt x="140" y="550"/>
                      <a:pt x="140" y="550"/>
                    </a:cubicBezTo>
                    <a:cubicBezTo>
                      <a:pt x="77" y="519"/>
                      <a:pt x="32" y="482"/>
                      <a:pt x="0" y="443"/>
                    </a:cubicBezTo>
                    <a:cubicBezTo>
                      <a:pt x="32" y="444"/>
                      <a:pt x="65" y="435"/>
                      <a:pt x="100" y="41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1" name="Google Shape;5641;p42"/>
              <p:cNvSpPr/>
              <p:nvPr/>
            </p:nvSpPr>
            <p:spPr>
              <a:xfrm>
                <a:off x="3967270" y="864677"/>
                <a:ext cx="102210" cy="162617"/>
              </a:xfrm>
              <a:custGeom>
                <a:rect b="b" l="l" r="r" t="t"/>
                <a:pathLst>
                  <a:path extrusionOk="0" h="498" w="313">
                    <a:moveTo>
                      <a:pt x="8" y="298"/>
                    </a:moveTo>
                    <a:cubicBezTo>
                      <a:pt x="64" y="320"/>
                      <a:pt x="126" y="316"/>
                      <a:pt x="172" y="272"/>
                    </a:cubicBezTo>
                    <a:cubicBezTo>
                      <a:pt x="203" y="242"/>
                      <a:pt x="217" y="206"/>
                      <a:pt x="231" y="167"/>
                    </a:cubicBezTo>
                    <a:cubicBezTo>
                      <a:pt x="252" y="111"/>
                      <a:pt x="261" y="56"/>
                      <a:pt x="258" y="0"/>
                    </a:cubicBezTo>
                    <a:cubicBezTo>
                      <a:pt x="268" y="11"/>
                      <a:pt x="277" y="25"/>
                      <a:pt x="286" y="41"/>
                    </a:cubicBezTo>
                    <a:cubicBezTo>
                      <a:pt x="422" y="285"/>
                      <a:pt x="2" y="498"/>
                      <a:pt x="2" y="498"/>
                    </a:cubicBezTo>
                    <a:cubicBezTo>
                      <a:pt x="-2" y="428"/>
                      <a:pt x="0" y="360"/>
                      <a:pt x="8" y="29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42" name="Google Shape;5642;p42"/>
              <p:cNvSpPr/>
              <p:nvPr/>
            </p:nvSpPr>
            <p:spPr>
              <a:xfrm>
                <a:off x="3796484" y="935863"/>
                <a:ext cx="167847" cy="81635"/>
              </a:xfrm>
              <a:custGeom>
                <a:rect b="b" l="l" r="r" t="t"/>
                <a:pathLst>
                  <a:path extrusionOk="0" h="250" w="514">
                    <a:moveTo>
                      <a:pt x="379" y="188"/>
                    </a:moveTo>
                    <a:cubicBezTo>
                      <a:pt x="405" y="184"/>
                      <a:pt x="429" y="175"/>
                      <a:pt x="449" y="162"/>
                    </a:cubicBezTo>
                    <a:cubicBezTo>
                      <a:pt x="489" y="209"/>
                      <a:pt x="514" y="243"/>
                      <a:pt x="514" y="243"/>
                    </a:cubicBezTo>
                    <a:cubicBezTo>
                      <a:pt x="191" y="287"/>
                      <a:pt x="-10" y="132"/>
                      <a:pt x="1" y="0"/>
                    </a:cubicBezTo>
                    <a:cubicBezTo>
                      <a:pt x="81" y="120"/>
                      <a:pt x="240" y="207"/>
                      <a:pt x="379" y="18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43" name="Google Shape;5643;p42"/>
              <p:cNvSpPr/>
              <p:nvPr/>
            </p:nvSpPr>
            <p:spPr>
              <a:xfrm>
                <a:off x="4025070" y="1045254"/>
                <a:ext cx="97312" cy="153474"/>
              </a:xfrm>
              <a:custGeom>
                <a:rect b="b" l="l" r="r" t="t"/>
                <a:pathLst>
                  <a:path extrusionOk="0" h="470" w="298">
                    <a:moveTo>
                      <a:pt x="94" y="292"/>
                    </a:moveTo>
                    <a:cubicBezTo>
                      <a:pt x="146" y="278"/>
                      <a:pt x="190" y="241"/>
                      <a:pt x="217" y="195"/>
                    </a:cubicBezTo>
                    <a:cubicBezTo>
                      <a:pt x="253" y="134"/>
                      <a:pt x="257" y="61"/>
                      <a:pt x="232" y="0"/>
                    </a:cubicBezTo>
                    <a:cubicBezTo>
                      <a:pt x="256" y="13"/>
                      <a:pt x="276" y="36"/>
                      <a:pt x="289" y="68"/>
                    </a:cubicBezTo>
                    <a:cubicBezTo>
                      <a:pt x="359" y="246"/>
                      <a:pt x="15" y="470"/>
                      <a:pt x="15" y="470"/>
                    </a:cubicBezTo>
                    <a:cubicBezTo>
                      <a:pt x="3" y="403"/>
                      <a:pt x="-1" y="344"/>
                      <a:pt x="0" y="291"/>
                    </a:cubicBezTo>
                    <a:cubicBezTo>
                      <a:pt x="29" y="300"/>
                      <a:pt x="61" y="301"/>
                      <a:pt x="94" y="292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44" name="Google Shape;5644;p42"/>
              <p:cNvSpPr/>
              <p:nvPr/>
            </p:nvSpPr>
            <p:spPr>
              <a:xfrm>
                <a:off x="3845467" y="1125256"/>
                <a:ext cx="175357" cy="72492"/>
              </a:xfrm>
              <a:custGeom>
                <a:rect b="b" l="l" r="r" t="t"/>
                <a:pathLst>
                  <a:path extrusionOk="0" h="222" w="537">
                    <a:moveTo>
                      <a:pt x="7" y="0"/>
                    </a:moveTo>
                    <a:cubicBezTo>
                      <a:pt x="50" y="69"/>
                      <a:pt x="141" y="110"/>
                      <a:pt x="225" y="128"/>
                    </a:cubicBezTo>
                    <a:cubicBezTo>
                      <a:pt x="300" y="143"/>
                      <a:pt x="403" y="154"/>
                      <a:pt x="471" y="114"/>
                    </a:cubicBezTo>
                    <a:cubicBezTo>
                      <a:pt x="511" y="160"/>
                      <a:pt x="537" y="196"/>
                      <a:pt x="537" y="196"/>
                    </a:cubicBezTo>
                    <a:cubicBezTo>
                      <a:pt x="444" y="273"/>
                      <a:pt x="-61" y="176"/>
                      <a:pt x="7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31650" lIns="81625" spcFirstLastPara="1" rIns="81625" wrap="square" tIns="316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45" name="Google Shape;5645;p42"/>
              <p:cNvSpPr/>
              <p:nvPr/>
            </p:nvSpPr>
            <p:spPr>
              <a:xfrm>
                <a:off x="4091360" y="1176196"/>
                <a:ext cx="96659" cy="170454"/>
              </a:xfrm>
              <a:custGeom>
                <a:rect b="b" l="l" r="r" t="t"/>
                <a:pathLst>
                  <a:path extrusionOk="0" h="522" w="296">
                    <a:moveTo>
                      <a:pt x="210" y="240"/>
                    </a:moveTo>
                    <a:cubicBezTo>
                      <a:pt x="235" y="163"/>
                      <a:pt x="207" y="71"/>
                      <a:pt x="169" y="0"/>
                    </a:cubicBezTo>
                    <a:cubicBezTo>
                      <a:pt x="190" y="3"/>
                      <a:pt x="212" y="11"/>
                      <a:pt x="235" y="26"/>
                    </a:cubicBezTo>
                    <a:cubicBezTo>
                      <a:pt x="440" y="165"/>
                      <a:pt x="68" y="522"/>
                      <a:pt x="68" y="522"/>
                    </a:cubicBezTo>
                    <a:cubicBezTo>
                      <a:pt x="34" y="481"/>
                      <a:pt x="12" y="431"/>
                      <a:pt x="0" y="379"/>
                    </a:cubicBezTo>
                    <a:cubicBezTo>
                      <a:pt x="91" y="401"/>
                      <a:pt x="182" y="331"/>
                      <a:pt x="210" y="24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46" name="Google Shape;5646;p42"/>
              <p:cNvSpPr/>
              <p:nvPr/>
            </p:nvSpPr>
            <p:spPr>
              <a:xfrm>
                <a:off x="3955841" y="1320200"/>
                <a:ext cx="152172" cy="54532"/>
              </a:xfrm>
              <a:custGeom>
                <a:rect b="b" l="l" r="r" t="t"/>
                <a:pathLst>
                  <a:path extrusionOk="0" h="167" w="466">
                    <a:moveTo>
                      <a:pt x="198" y="94"/>
                    </a:moveTo>
                    <a:cubicBezTo>
                      <a:pt x="252" y="88"/>
                      <a:pt x="304" y="74"/>
                      <a:pt x="342" y="34"/>
                    </a:cubicBezTo>
                    <a:cubicBezTo>
                      <a:pt x="352" y="24"/>
                      <a:pt x="359" y="12"/>
                      <a:pt x="365" y="0"/>
                    </a:cubicBezTo>
                    <a:cubicBezTo>
                      <a:pt x="397" y="19"/>
                      <a:pt x="431" y="43"/>
                      <a:pt x="466" y="72"/>
                    </a:cubicBezTo>
                    <a:cubicBezTo>
                      <a:pt x="466" y="72"/>
                      <a:pt x="228" y="233"/>
                      <a:pt x="56" y="137"/>
                    </a:cubicBezTo>
                    <a:cubicBezTo>
                      <a:pt x="22" y="118"/>
                      <a:pt x="4" y="93"/>
                      <a:pt x="0" y="67"/>
                    </a:cubicBezTo>
                    <a:cubicBezTo>
                      <a:pt x="61" y="94"/>
                      <a:pt x="138" y="100"/>
                      <a:pt x="198" y="9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13700" lIns="81625" spcFirstLastPara="1" rIns="81625" wrap="square" tIns="13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47" name="Google Shape;5647;p42"/>
              <p:cNvSpPr/>
              <p:nvPr/>
            </p:nvSpPr>
            <p:spPr>
              <a:xfrm>
                <a:off x="4194223" y="1287220"/>
                <a:ext cx="80658" cy="155107"/>
              </a:xfrm>
              <a:custGeom>
                <a:rect b="b" l="l" r="r" t="t"/>
                <a:pathLst>
                  <a:path extrusionOk="0" h="475" w="247">
                    <a:moveTo>
                      <a:pt x="139" y="293"/>
                    </a:moveTo>
                    <a:cubicBezTo>
                      <a:pt x="171" y="260"/>
                      <a:pt x="194" y="214"/>
                      <a:pt x="193" y="168"/>
                    </a:cubicBezTo>
                    <a:cubicBezTo>
                      <a:pt x="193" y="123"/>
                      <a:pt x="175" y="88"/>
                      <a:pt x="162" y="47"/>
                    </a:cubicBezTo>
                    <a:cubicBezTo>
                      <a:pt x="156" y="29"/>
                      <a:pt x="146" y="13"/>
                      <a:pt x="134" y="0"/>
                    </a:cubicBezTo>
                    <a:cubicBezTo>
                      <a:pt x="179" y="8"/>
                      <a:pt x="220" y="42"/>
                      <a:pt x="239" y="109"/>
                    </a:cubicBezTo>
                    <a:cubicBezTo>
                      <a:pt x="295" y="303"/>
                      <a:pt x="41" y="475"/>
                      <a:pt x="41" y="475"/>
                    </a:cubicBezTo>
                    <a:cubicBezTo>
                      <a:pt x="41" y="475"/>
                      <a:pt x="21" y="424"/>
                      <a:pt x="0" y="362"/>
                    </a:cubicBezTo>
                    <a:cubicBezTo>
                      <a:pt x="51" y="351"/>
                      <a:pt x="101" y="331"/>
                      <a:pt x="139" y="29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48" name="Google Shape;5648;p42"/>
              <p:cNvSpPr/>
              <p:nvPr/>
            </p:nvSpPr>
            <p:spPr>
              <a:xfrm>
                <a:off x="4067195" y="1436775"/>
                <a:ext cx="145968" cy="49961"/>
              </a:xfrm>
              <a:custGeom>
                <a:rect b="b" l="l" r="r" t="t"/>
                <a:pathLst>
                  <a:path extrusionOk="0" h="153" w="447">
                    <a:moveTo>
                      <a:pt x="207" y="93"/>
                    </a:moveTo>
                    <a:cubicBezTo>
                      <a:pt x="251" y="82"/>
                      <a:pt x="301" y="66"/>
                      <a:pt x="334" y="33"/>
                    </a:cubicBezTo>
                    <a:cubicBezTo>
                      <a:pt x="345" y="23"/>
                      <a:pt x="353" y="12"/>
                      <a:pt x="360" y="0"/>
                    </a:cubicBezTo>
                    <a:cubicBezTo>
                      <a:pt x="389" y="13"/>
                      <a:pt x="418" y="30"/>
                      <a:pt x="447" y="52"/>
                    </a:cubicBezTo>
                    <a:cubicBezTo>
                      <a:pt x="447" y="52"/>
                      <a:pt x="167" y="225"/>
                      <a:pt x="31" y="119"/>
                    </a:cubicBezTo>
                    <a:cubicBezTo>
                      <a:pt x="14" y="105"/>
                      <a:pt x="4" y="91"/>
                      <a:pt x="0" y="77"/>
                    </a:cubicBezTo>
                    <a:cubicBezTo>
                      <a:pt x="64" y="109"/>
                      <a:pt x="132" y="112"/>
                      <a:pt x="207" y="9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9150" lIns="81625" spcFirstLastPara="1" rIns="81625" wrap="square" tIns="9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5649" name="Google Shape;5649;p42"/>
            <p:cNvGrpSpPr/>
            <p:nvPr/>
          </p:nvGrpSpPr>
          <p:grpSpPr>
            <a:xfrm>
              <a:off x="3352822" y="4818266"/>
              <a:ext cx="909116" cy="325234"/>
              <a:chOff x="3360538" y="1636291"/>
              <a:chExt cx="909116" cy="325234"/>
            </a:xfrm>
          </p:grpSpPr>
          <p:sp>
            <p:nvSpPr>
              <p:cNvPr id="5650" name="Google Shape;5650;p42"/>
              <p:cNvSpPr/>
              <p:nvPr/>
            </p:nvSpPr>
            <p:spPr>
              <a:xfrm>
                <a:off x="3360538" y="1689843"/>
                <a:ext cx="190052" cy="117228"/>
              </a:xfrm>
              <a:custGeom>
                <a:rect b="b" l="l" r="r" t="t"/>
                <a:pathLst>
                  <a:path extrusionOk="0" h="359" w="582">
                    <a:moveTo>
                      <a:pt x="582" y="259"/>
                    </a:moveTo>
                    <a:cubicBezTo>
                      <a:pt x="582" y="259"/>
                      <a:pt x="449" y="-20"/>
                      <a:pt x="267" y="2"/>
                    </a:cubicBezTo>
                    <a:cubicBezTo>
                      <a:pt x="85" y="23"/>
                      <a:pt x="-39" y="99"/>
                      <a:pt x="12" y="163"/>
                    </a:cubicBezTo>
                    <a:cubicBezTo>
                      <a:pt x="63" y="227"/>
                      <a:pt x="295" y="507"/>
                      <a:pt x="582" y="2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1" name="Google Shape;5651;p42"/>
              <p:cNvSpPr/>
              <p:nvPr/>
            </p:nvSpPr>
            <p:spPr>
              <a:xfrm>
                <a:off x="3412786" y="1713354"/>
                <a:ext cx="137478" cy="84900"/>
              </a:xfrm>
              <a:custGeom>
                <a:rect b="b" l="l" r="r" t="t"/>
                <a:pathLst>
                  <a:path extrusionOk="0" h="260" w="421">
                    <a:moveTo>
                      <a:pt x="421" y="187"/>
                    </a:moveTo>
                    <a:cubicBezTo>
                      <a:pt x="421" y="187"/>
                      <a:pt x="325" y="-15"/>
                      <a:pt x="193" y="1"/>
                    </a:cubicBezTo>
                    <a:cubicBezTo>
                      <a:pt x="61" y="17"/>
                      <a:pt x="-29" y="72"/>
                      <a:pt x="8" y="118"/>
                    </a:cubicBezTo>
                    <a:cubicBezTo>
                      <a:pt x="45" y="164"/>
                      <a:pt x="213" y="367"/>
                      <a:pt x="421" y="18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2" name="Google Shape;5652;p42"/>
              <p:cNvSpPr/>
              <p:nvPr/>
            </p:nvSpPr>
            <p:spPr>
              <a:xfrm>
                <a:off x="3454258" y="1682659"/>
                <a:ext cx="815395" cy="135188"/>
              </a:xfrm>
              <a:custGeom>
                <a:rect b="b" l="l" r="r" t="t"/>
                <a:pathLst>
                  <a:path extrusionOk="0" h="414" w="2497">
                    <a:moveTo>
                      <a:pt x="2493" y="0"/>
                    </a:moveTo>
                    <a:cubicBezTo>
                      <a:pt x="2492" y="0"/>
                      <a:pt x="2490" y="0"/>
                      <a:pt x="2489" y="2"/>
                    </a:cubicBezTo>
                    <a:cubicBezTo>
                      <a:pt x="2099" y="400"/>
                      <a:pt x="1446" y="433"/>
                      <a:pt x="965" y="390"/>
                    </a:cubicBezTo>
                    <a:cubicBezTo>
                      <a:pt x="445" y="343"/>
                      <a:pt x="10" y="199"/>
                      <a:pt x="6" y="198"/>
                    </a:cubicBezTo>
                    <a:cubicBezTo>
                      <a:pt x="3" y="197"/>
                      <a:pt x="0" y="199"/>
                      <a:pt x="0" y="201"/>
                    </a:cubicBezTo>
                    <a:cubicBezTo>
                      <a:pt x="-1" y="204"/>
                      <a:pt x="0" y="207"/>
                      <a:pt x="3" y="208"/>
                    </a:cubicBezTo>
                    <a:cubicBezTo>
                      <a:pt x="7" y="209"/>
                      <a:pt x="442" y="353"/>
                      <a:pt x="964" y="400"/>
                    </a:cubicBezTo>
                    <a:cubicBezTo>
                      <a:pt x="1271" y="427"/>
                      <a:pt x="1547" y="417"/>
                      <a:pt x="1786" y="368"/>
                    </a:cubicBezTo>
                    <a:cubicBezTo>
                      <a:pt x="2084" y="307"/>
                      <a:pt x="2323" y="186"/>
                      <a:pt x="2496" y="9"/>
                    </a:cubicBezTo>
                    <a:cubicBezTo>
                      <a:pt x="2498" y="7"/>
                      <a:pt x="2498" y="3"/>
                      <a:pt x="2496" y="1"/>
                    </a:cubicBezTo>
                    <a:cubicBezTo>
                      <a:pt x="2495" y="1"/>
                      <a:pt x="2494" y="0"/>
                      <a:pt x="2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3" name="Google Shape;5653;p42"/>
              <p:cNvSpPr/>
              <p:nvPr/>
            </p:nvSpPr>
            <p:spPr>
              <a:xfrm>
                <a:off x="3573450" y="1662087"/>
                <a:ext cx="142376" cy="143025"/>
              </a:xfrm>
              <a:custGeom>
                <a:rect b="b" l="l" r="r" t="t"/>
                <a:pathLst>
                  <a:path extrusionOk="0" h="438" w="436">
                    <a:moveTo>
                      <a:pt x="436" y="438"/>
                    </a:moveTo>
                    <a:cubicBezTo>
                      <a:pt x="436" y="438"/>
                      <a:pt x="399" y="-31"/>
                      <a:pt x="122" y="2"/>
                    </a:cubicBezTo>
                    <a:cubicBezTo>
                      <a:pt x="-156" y="34"/>
                      <a:pt x="80" y="315"/>
                      <a:pt x="436" y="4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54" name="Google Shape;5654;p42"/>
              <p:cNvSpPr/>
              <p:nvPr/>
            </p:nvSpPr>
            <p:spPr>
              <a:xfrm>
                <a:off x="3629616" y="1718905"/>
                <a:ext cx="86209" cy="86207"/>
              </a:xfrm>
              <a:custGeom>
                <a:rect b="b" l="l" r="r" t="t"/>
                <a:pathLst>
                  <a:path extrusionOk="0" h="264" w="264">
                    <a:moveTo>
                      <a:pt x="264" y="264"/>
                    </a:moveTo>
                    <a:cubicBezTo>
                      <a:pt x="264" y="264"/>
                      <a:pt x="241" y="-19"/>
                      <a:pt x="74" y="1"/>
                    </a:cubicBezTo>
                    <a:cubicBezTo>
                      <a:pt x="-94" y="20"/>
                      <a:pt x="49" y="190"/>
                      <a:pt x="264" y="26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55" name="Google Shape;5655;p42"/>
              <p:cNvSpPr/>
              <p:nvPr/>
            </p:nvSpPr>
            <p:spPr>
              <a:xfrm>
                <a:off x="3662925" y="1741437"/>
                <a:ext cx="54534" cy="64981"/>
              </a:xfrm>
              <a:custGeom>
                <a:rect b="b" l="l" r="r" t="t"/>
                <a:pathLst>
                  <a:path extrusionOk="0" h="199" w="167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2"/>
                      <a:pt x="0" y="5"/>
                      <a:pt x="1" y="8"/>
                    </a:cubicBezTo>
                    <a:cubicBezTo>
                      <a:pt x="6" y="14"/>
                      <a:pt x="103" y="158"/>
                      <a:pt x="159" y="199"/>
                    </a:cubicBezTo>
                    <a:cubicBezTo>
                      <a:pt x="161" y="200"/>
                      <a:pt x="165" y="200"/>
                      <a:pt x="166" y="198"/>
                    </a:cubicBezTo>
                    <a:cubicBezTo>
                      <a:pt x="168" y="195"/>
                      <a:pt x="167" y="192"/>
                      <a:pt x="165" y="191"/>
                    </a:cubicBezTo>
                    <a:cubicBezTo>
                      <a:pt x="111" y="151"/>
                      <a:pt x="11" y="4"/>
                      <a:pt x="10" y="2"/>
                    </a:cubicBezTo>
                    <a:cubicBezTo>
                      <a:pt x="9" y="1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4150" lIns="81625" spcFirstLastPara="1" rIns="81625" wrap="square" tIns="24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6" name="Google Shape;5656;p42"/>
              <p:cNvSpPr/>
              <p:nvPr/>
            </p:nvSpPr>
            <p:spPr>
              <a:xfrm>
                <a:off x="3543733" y="1803806"/>
                <a:ext cx="159683" cy="129310"/>
              </a:xfrm>
              <a:custGeom>
                <a:rect b="b" l="l" r="r" t="t"/>
                <a:pathLst>
                  <a:path extrusionOk="0" h="396" w="489">
                    <a:moveTo>
                      <a:pt x="489" y="0"/>
                    </a:moveTo>
                    <a:cubicBezTo>
                      <a:pt x="489" y="0"/>
                      <a:pt x="-69" y="140"/>
                      <a:pt x="7" y="315"/>
                    </a:cubicBezTo>
                    <a:cubicBezTo>
                      <a:pt x="83" y="489"/>
                      <a:pt x="388" y="384"/>
                      <a:pt x="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57" name="Google Shape;5657;p42"/>
              <p:cNvSpPr/>
              <p:nvPr/>
            </p:nvSpPr>
            <p:spPr>
              <a:xfrm>
                <a:off x="3586838" y="1803806"/>
                <a:ext cx="116578" cy="94370"/>
              </a:xfrm>
              <a:custGeom>
                <a:rect b="b" l="l" r="r" t="t"/>
                <a:pathLst>
                  <a:path extrusionOk="0" h="289" w="357">
                    <a:moveTo>
                      <a:pt x="357" y="0"/>
                    </a:moveTo>
                    <a:cubicBezTo>
                      <a:pt x="357" y="0"/>
                      <a:pt x="-50" y="103"/>
                      <a:pt x="5" y="230"/>
                    </a:cubicBezTo>
                    <a:cubicBezTo>
                      <a:pt x="61" y="358"/>
                      <a:pt x="283" y="280"/>
                      <a:pt x="357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58" name="Google Shape;5658;p42"/>
              <p:cNvSpPr/>
              <p:nvPr/>
            </p:nvSpPr>
            <p:spPr>
              <a:xfrm>
                <a:off x="3628637" y="1802826"/>
                <a:ext cx="75433" cy="62369"/>
              </a:xfrm>
              <a:custGeom>
                <a:rect b="b" l="l" r="r" t="t"/>
                <a:pathLst>
                  <a:path extrusionOk="0" h="191" w="231">
                    <a:moveTo>
                      <a:pt x="227" y="0"/>
                    </a:moveTo>
                    <a:cubicBezTo>
                      <a:pt x="226" y="0"/>
                      <a:pt x="224" y="0"/>
                      <a:pt x="223" y="1"/>
                    </a:cubicBezTo>
                    <a:cubicBezTo>
                      <a:pt x="153" y="65"/>
                      <a:pt x="4" y="181"/>
                      <a:pt x="2" y="182"/>
                    </a:cubicBezTo>
                    <a:cubicBezTo>
                      <a:pt x="0" y="184"/>
                      <a:pt x="0" y="187"/>
                      <a:pt x="1" y="190"/>
                    </a:cubicBezTo>
                    <a:cubicBezTo>
                      <a:pt x="3" y="192"/>
                      <a:pt x="6" y="192"/>
                      <a:pt x="8" y="190"/>
                    </a:cubicBezTo>
                    <a:cubicBezTo>
                      <a:pt x="10" y="189"/>
                      <a:pt x="160" y="73"/>
                      <a:pt x="230" y="9"/>
                    </a:cubicBezTo>
                    <a:cubicBezTo>
                      <a:pt x="232" y="7"/>
                      <a:pt x="232" y="3"/>
                      <a:pt x="230" y="1"/>
                    </a:cubicBezTo>
                    <a:cubicBezTo>
                      <a:pt x="229" y="1"/>
                      <a:pt x="228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1550" lIns="81625" spcFirstLastPara="1" rIns="81625" wrap="square" tIns="21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9" name="Google Shape;5659;p42"/>
              <p:cNvSpPr/>
              <p:nvPr/>
            </p:nvSpPr>
            <p:spPr>
              <a:xfrm>
                <a:off x="3769380" y="1680700"/>
                <a:ext cx="128334" cy="132575"/>
              </a:xfrm>
              <a:custGeom>
                <a:rect b="b" l="l" r="r" t="t"/>
                <a:pathLst>
                  <a:path extrusionOk="0" h="406" w="393">
                    <a:moveTo>
                      <a:pt x="393" y="406"/>
                    </a:moveTo>
                    <a:cubicBezTo>
                      <a:pt x="393" y="406"/>
                      <a:pt x="318" y="2"/>
                      <a:pt x="127" y="0"/>
                    </a:cubicBezTo>
                    <a:cubicBezTo>
                      <a:pt x="-64" y="-2"/>
                      <a:pt x="-85" y="301"/>
                      <a:pt x="393" y="4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0" name="Google Shape;5660;p42"/>
              <p:cNvSpPr/>
              <p:nvPr/>
            </p:nvSpPr>
            <p:spPr>
              <a:xfrm>
                <a:off x="3813791" y="1726742"/>
                <a:ext cx="83923" cy="86533"/>
              </a:xfrm>
              <a:custGeom>
                <a:rect b="b" l="l" r="r" t="t"/>
                <a:pathLst>
                  <a:path extrusionOk="0" h="265" w="257">
                    <a:moveTo>
                      <a:pt x="257" y="265"/>
                    </a:moveTo>
                    <a:cubicBezTo>
                      <a:pt x="257" y="265"/>
                      <a:pt x="207" y="1"/>
                      <a:pt x="83" y="0"/>
                    </a:cubicBezTo>
                    <a:cubicBezTo>
                      <a:pt x="-42" y="-2"/>
                      <a:pt x="-55" y="196"/>
                      <a:pt x="257" y="265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61" name="Google Shape;5661;p42"/>
              <p:cNvSpPr/>
              <p:nvPr/>
            </p:nvSpPr>
            <p:spPr>
              <a:xfrm>
                <a:off x="3844161" y="1759396"/>
                <a:ext cx="57146" cy="57471"/>
              </a:xfrm>
              <a:custGeom>
                <a:rect b="b" l="l" r="r" t="t"/>
                <a:pathLst>
                  <a:path extrusionOk="0" h="176" w="175">
                    <a:moveTo>
                      <a:pt x="7" y="0"/>
                    </a:moveTo>
                    <a:cubicBezTo>
                      <a:pt x="5" y="0"/>
                      <a:pt x="3" y="1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lnTo>
                      <a:pt x="167" y="175"/>
                    </a:lnTo>
                    <a:cubicBezTo>
                      <a:pt x="169" y="177"/>
                      <a:pt x="172" y="177"/>
                      <a:pt x="174" y="175"/>
                    </a:cubicBezTo>
                    <a:cubicBezTo>
                      <a:pt x="176" y="173"/>
                      <a:pt x="176" y="170"/>
                      <a:pt x="174" y="168"/>
                    </a:cubicBezTo>
                    <a:lnTo>
                      <a:pt x="9" y="2"/>
                    </a:lnTo>
                    <a:cubicBezTo>
                      <a:pt x="9" y="1"/>
                      <a:pt x="8" y="1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6650" lIns="81625" spcFirstLastPara="1" rIns="81625" wrap="square" tIns="166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2" name="Google Shape;5662;p42"/>
              <p:cNvSpPr/>
              <p:nvPr/>
            </p:nvSpPr>
            <p:spPr>
              <a:xfrm>
                <a:off x="3744562" y="1818173"/>
                <a:ext cx="142049" cy="143351"/>
              </a:xfrm>
              <a:custGeom>
                <a:rect b="b" l="l" r="r" t="t"/>
                <a:pathLst>
                  <a:path extrusionOk="0" h="439" w="435">
                    <a:moveTo>
                      <a:pt x="432" y="0"/>
                    </a:moveTo>
                    <a:cubicBezTo>
                      <a:pt x="432" y="0"/>
                      <a:pt x="-102" y="121"/>
                      <a:pt x="17" y="370"/>
                    </a:cubicBezTo>
                    <a:cubicBezTo>
                      <a:pt x="135" y="619"/>
                      <a:pt x="471" y="125"/>
                      <a:pt x="4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63" name="Google Shape;5663;p42"/>
              <p:cNvSpPr/>
              <p:nvPr/>
            </p:nvSpPr>
            <p:spPr>
              <a:xfrm>
                <a:off x="3801709" y="1817520"/>
                <a:ext cx="84903" cy="91105"/>
              </a:xfrm>
              <a:custGeom>
                <a:rect b="b" l="l" r="r" t="t"/>
                <a:pathLst>
                  <a:path extrusionOk="0" h="279" w="260">
                    <a:moveTo>
                      <a:pt x="260" y="0"/>
                    </a:moveTo>
                    <a:cubicBezTo>
                      <a:pt x="260" y="0"/>
                      <a:pt x="-62" y="81"/>
                      <a:pt x="11" y="234"/>
                    </a:cubicBezTo>
                    <a:cubicBezTo>
                      <a:pt x="83" y="387"/>
                      <a:pt x="271" y="117"/>
                      <a:pt x="26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64" name="Google Shape;5664;p42"/>
              <p:cNvSpPr/>
              <p:nvPr/>
            </p:nvSpPr>
            <p:spPr>
              <a:xfrm>
                <a:off x="3824241" y="1814908"/>
                <a:ext cx="66290" cy="56165"/>
              </a:xfrm>
              <a:custGeom>
                <a:rect b="b" l="l" r="r" t="t"/>
                <a:pathLst>
                  <a:path extrusionOk="0" h="172" w="203">
                    <a:moveTo>
                      <a:pt x="198" y="1"/>
                    </a:moveTo>
                    <a:cubicBezTo>
                      <a:pt x="198" y="0"/>
                      <a:pt x="196" y="1"/>
                      <a:pt x="196" y="1"/>
                    </a:cubicBezTo>
                    <a:cubicBezTo>
                      <a:pt x="126" y="35"/>
                      <a:pt x="7" y="159"/>
                      <a:pt x="2" y="164"/>
                    </a:cubicBezTo>
                    <a:cubicBezTo>
                      <a:pt x="0" y="166"/>
                      <a:pt x="0" y="169"/>
                      <a:pt x="2" y="171"/>
                    </a:cubicBezTo>
                    <a:cubicBezTo>
                      <a:pt x="5" y="173"/>
                      <a:pt x="8" y="173"/>
                      <a:pt x="10" y="171"/>
                    </a:cubicBezTo>
                    <a:cubicBezTo>
                      <a:pt x="11" y="170"/>
                      <a:pt x="132" y="43"/>
                      <a:pt x="200" y="10"/>
                    </a:cubicBezTo>
                    <a:cubicBezTo>
                      <a:pt x="203" y="9"/>
                      <a:pt x="204" y="6"/>
                      <a:pt x="202" y="3"/>
                    </a:cubicBezTo>
                    <a:cubicBezTo>
                      <a:pt x="202" y="2"/>
                      <a:pt x="200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5325" lIns="81625" spcFirstLastPara="1" rIns="81625" wrap="square" tIns="15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5" name="Google Shape;5665;p42"/>
              <p:cNvSpPr/>
              <p:nvPr/>
            </p:nvSpPr>
            <p:spPr>
              <a:xfrm>
                <a:off x="3916981" y="1672210"/>
                <a:ext cx="149560" cy="124738"/>
              </a:xfrm>
              <a:custGeom>
                <a:rect b="b" l="l" r="r" t="t"/>
                <a:pathLst>
                  <a:path extrusionOk="0" h="382" w="458">
                    <a:moveTo>
                      <a:pt x="458" y="369"/>
                    </a:moveTo>
                    <a:cubicBezTo>
                      <a:pt x="458" y="369"/>
                      <a:pt x="270" y="-111"/>
                      <a:pt x="64" y="25"/>
                    </a:cubicBezTo>
                    <a:cubicBezTo>
                      <a:pt x="-143" y="161"/>
                      <a:pt x="194" y="448"/>
                      <a:pt x="458" y="3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6" name="Google Shape;5666;p42"/>
              <p:cNvSpPr/>
              <p:nvPr/>
            </p:nvSpPr>
            <p:spPr>
              <a:xfrm>
                <a:off x="3967270" y="1712048"/>
                <a:ext cx="98945" cy="82615"/>
              </a:xfrm>
              <a:custGeom>
                <a:rect b="b" l="l" r="r" t="t"/>
                <a:pathLst>
                  <a:path extrusionOk="0" h="253" w="303">
                    <a:moveTo>
                      <a:pt x="303" y="244"/>
                    </a:moveTo>
                    <a:cubicBezTo>
                      <a:pt x="303" y="244"/>
                      <a:pt x="179" y="-73"/>
                      <a:pt x="43" y="16"/>
                    </a:cubicBezTo>
                    <a:cubicBezTo>
                      <a:pt x="-94" y="106"/>
                      <a:pt x="129" y="296"/>
                      <a:pt x="303" y="24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67" name="Google Shape;5667;p42"/>
              <p:cNvSpPr/>
              <p:nvPr/>
            </p:nvSpPr>
            <p:spPr>
              <a:xfrm>
                <a:off x="3991435" y="1746335"/>
                <a:ext cx="76739" cy="48981"/>
              </a:xfrm>
              <a:custGeom>
                <a:rect b="b" l="l" r="r" t="t"/>
                <a:pathLst>
                  <a:path extrusionOk="0" h="150" w="235">
                    <a:moveTo>
                      <a:pt x="6" y="0"/>
                    </a:moveTo>
                    <a:cubicBezTo>
                      <a:pt x="4" y="0"/>
                      <a:pt x="2" y="0"/>
                      <a:pt x="1" y="2"/>
                    </a:cubicBezTo>
                    <a:cubicBezTo>
                      <a:pt x="-1" y="4"/>
                      <a:pt x="0" y="7"/>
                      <a:pt x="2" y="9"/>
                    </a:cubicBezTo>
                    <a:cubicBezTo>
                      <a:pt x="9" y="14"/>
                      <a:pt x="174" y="141"/>
                      <a:pt x="229" y="150"/>
                    </a:cubicBezTo>
                    <a:cubicBezTo>
                      <a:pt x="232" y="150"/>
                      <a:pt x="235" y="149"/>
                      <a:pt x="235" y="146"/>
                    </a:cubicBezTo>
                    <a:cubicBezTo>
                      <a:pt x="236" y="143"/>
                      <a:pt x="234" y="140"/>
                      <a:pt x="231" y="140"/>
                    </a:cubicBezTo>
                    <a:cubicBezTo>
                      <a:pt x="178" y="131"/>
                      <a:pt x="10" y="2"/>
                      <a:pt x="8" y="1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8175" lIns="81625" spcFirstLastPara="1" rIns="81625" wrap="square" tIns="8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8" name="Google Shape;5668;p42"/>
              <p:cNvSpPr/>
              <p:nvPr/>
            </p:nvSpPr>
            <p:spPr>
              <a:xfrm>
                <a:off x="3978046" y="1796622"/>
                <a:ext cx="86862" cy="140739"/>
              </a:xfrm>
              <a:custGeom>
                <a:rect b="b" l="l" r="r" t="t"/>
                <a:pathLst>
                  <a:path extrusionOk="0" h="431" w="266">
                    <a:moveTo>
                      <a:pt x="256" y="0"/>
                    </a:moveTo>
                    <a:cubicBezTo>
                      <a:pt x="256" y="0"/>
                      <a:pt x="314" y="281"/>
                      <a:pt x="160" y="404"/>
                    </a:cubicBezTo>
                    <a:cubicBezTo>
                      <a:pt x="6" y="527"/>
                      <a:pt x="-143" y="204"/>
                      <a:pt x="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69" name="Google Shape;5669;p42"/>
              <p:cNvSpPr/>
              <p:nvPr/>
            </p:nvSpPr>
            <p:spPr>
              <a:xfrm>
                <a:off x="4001232" y="1796948"/>
                <a:ext cx="62698" cy="101554"/>
              </a:xfrm>
              <a:custGeom>
                <a:rect b="b" l="l" r="r" t="t"/>
                <a:pathLst>
                  <a:path extrusionOk="0" h="311" w="192">
                    <a:moveTo>
                      <a:pt x="185" y="0"/>
                    </a:moveTo>
                    <a:cubicBezTo>
                      <a:pt x="185" y="0"/>
                      <a:pt x="227" y="203"/>
                      <a:pt x="116" y="292"/>
                    </a:cubicBezTo>
                    <a:cubicBezTo>
                      <a:pt x="4" y="381"/>
                      <a:pt x="-103" y="147"/>
                      <a:pt x="185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70" name="Google Shape;5670;p42"/>
              <p:cNvSpPr/>
              <p:nvPr/>
            </p:nvSpPr>
            <p:spPr>
              <a:xfrm>
                <a:off x="4024417" y="1794336"/>
                <a:ext cx="40166" cy="75104"/>
              </a:xfrm>
              <a:custGeom>
                <a:rect b="b" l="l" r="r" t="t"/>
                <a:pathLst>
                  <a:path extrusionOk="0" h="230" w="123">
                    <a:moveTo>
                      <a:pt x="119" y="0"/>
                    </a:moveTo>
                    <a:cubicBezTo>
                      <a:pt x="117" y="0"/>
                      <a:pt x="115" y="1"/>
                      <a:pt x="114" y="2"/>
                    </a:cubicBezTo>
                    <a:cubicBezTo>
                      <a:pt x="54" y="83"/>
                      <a:pt x="2" y="222"/>
                      <a:pt x="1" y="223"/>
                    </a:cubicBezTo>
                    <a:cubicBezTo>
                      <a:pt x="0" y="226"/>
                      <a:pt x="2" y="229"/>
                      <a:pt x="4" y="230"/>
                    </a:cubicBezTo>
                    <a:cubicBezTo>
                      <a:pt x="7" y="231"/>
                      <a:pt x="10" y="229"/>
                      <a:pt x="11" y="227"/>
                    </a:cubicBezTo>
                    <a:cubicBezTo>
                      <a:pt x="11" y="225"/>
                      <a:pt x="63" y="88"/>
                      <a:pt x="122" y="8"/>
                    </a:cubicBezTo>
                    <a:cubicBezTo>
                      <a:pt x="124" y="6"/>
                      <a:pt x="124" y="3"/>
                      <a:pt x="121" y="1"/>
                    </a:cubicBezTo>
                    <a:cubicBezTo>
                      <a:pt x="121" y="1"/>
                      <a:pt x="120" y="0"/>
                      <a:pt x="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4275" lIns="81625" spcFirstLastPara="1" rIns="8162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1" name="Google Shape;5671;p42"/>
              <p:cNvSpPr/>
              <p:nvPr/>
            </p:nvSpPr>
            <p:spPr>
              <a:xfrm>
                <a:off x="4052500" y="1636291"/>
                <a:ext cx="138457" cy="105799"/>
              </a:xfrm>
              <a:custGeom>
                <a:rect b="b" l="l" r="r" t="t"/>
                <a:pathLst>
                  <a:path extrusionOk="0" h="324" w="424">
                    <a:moveTo>
                      <a:pt x="424" y="324"/>
                    </a:moveTo>
                    <a:cubicBezTo>
                      <a:pt x="424" y="324"/>
                      <a:pt x="362" y="24"/>
                      <a:pt x="161" y="2"/>
                    </a:cubicBezTo>
                    <a:cubicBezTo>
                      <a:pt x="-41" y="-21"/>
                      <a:pt x="-53" y="229"/>
                      <a:pt x="128" y="291"/>
                    </a:cubicBezTo>
                    <a:cubicBezTo>
                      <a:pt x="223" y="324"/>
                      <a:pt x="424" y="324"/>
                      <a:pt x="424" y="3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72" name="Google Shape;5672;p42"/>
              <p:cNvSpPr/>
              <p:nvPr/>
            </p:nvSpPr>
            <p:spPr>
              <a:xfrm>
                <a:off x="4094952" y="1668618"/>
                <a:ext cx="95353" cy="73145"/>
              </a:xfrm>
              <a:custGeom>
                <a:rect b="b" l="l" r="r" t="t"/>
                <a:pathLst>
                  <a:path extrusionOk="0" h="224" w="292">
                    <a:moveTo>
                      <a:pt x="292" y="224"/>
                    </a:moveTo>
                    <a:cubicBezTo>
                      <a:pt x="292" y="224"/>
                      <a:pt x="250" y="17"/>
                      <a:pt x="111" y="1"/>
                    </a:cubicBezTo>
                    <a:cubicBezTo>
                      <a:pt x="-28" y="-14"/>
                      <a:pt x="-37" y="158"/>
                      <a:pt x="88" y="201"/>
                    </a:cubicBezTo>
                    <a:cubicBezTo>
                      <a:pt x="154" y="224"/>
                      <a:pt x="292" y="224"/>
                      <a:pt x="292" y="22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32325" lIns="81625" spcFirstLastPara="1" rIns="81625" wrap="square" tIns="323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73" name="Google Shape;5673;p42"/>
              <p:cNvSpPr/>
              <p:nvPr/>
            </p:nvSpPr>
            <p:spPr>
              <a:xfrm>
                <a:off x="4120423" y="1698007"/>
                <a:ext cx="73147" cy="46042"/>
              </a:xfrm>
              <a:custGeom>
                <a:rect b="b" l="l" r="r" t="t"/>
                <a:pathLst>
                  <a:path extrusionOk="0" h="141" w="224">
                    <a:moveTo>
                      <a:pt x="6" y="0"/>
                    </a:moveTo>
                    <a:cubicBezTo>
                      <a:pt x="4" y="0"/>
                      <a:pt x="2" y="0"/>
                      <a:pt x="1" y="2"/>
                    </a:cubicBezTo>
                    <a:cubicBezTo>
                      <a:pt x="-1" y="4"/>
                      <a:pt x="0" y="8"/>
                      <a:pt x="2" y="9"/>
                    </a:cubicBezTo>
                    <a:cubicBezTo>
                      <a:pt x="9" y="14"/>
                      <a:pt x="181" y="127"/>
                      <a:pt x="218" y="141"/>
                    </a:cubicBezTo>
                    <a:cubicBezTo>
                      <a:pt x="221" y="142"/>
                      <a:pt x="223" y="141"/>
                      <a:pt x="224" y="138"/>
                    </a:cubicBezTo>
                    <a:cubicBezTo>
                      <a:pt x="225" y="136"/>
                      <a:pt x="224" y="133"/>
                      <a:pt x="221" y="132"/>
                    </a:cubicBezTo>
                    <a:cubicBezTo>
                      <a:pt x="185" y="118"/>
                      <a:pt x="10" y="2"/>
                      <a:pt x="8" y="1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5225" lIns="81625" spcFirstLastPara="1" rIns="81625" wrap="square" tIns="52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4" name="Google Shape;5674;p42"/>
              <p:cNvSpPr/>
              <p:nvPr/>
            </p:nvSpPr>
            <p:spPr>
              <a:xfrm>
                <a:off x="4136097" y="1741437"/>
                <a:ext cx="70208" cy="138126"/>
              </a:xfrm>
              <a:custGeom>
                <a:rect b="b" l="l" r="r" t="t"/>
                <a:pathLst>
                  <a:path extrusionOk="0" h="423" w="215">
                    <a:moveTo>
                      <a:pt x="206" y="0"/>
                    </a:moveTo>
                    <a:cubicBezTo>
                      <a:pt x="206" y="0"/>
                      <a:pt x="259" y="325"/>
                      <a:pt x="109" y="410"/>
                    </a:cubicBezTo>
                    <a:cubicBezTo>
                      <a:pt x="-41" y="495"/>
                      <a:pt x="-60" y="155"/>
                      <a:pt x="2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75" name="Google Shape;5675;p42"/>
              <p:cNvSpPr/>
              <p:nvPr/>
            </p:nvSpPr>
            <p:spPr>
              <a:xfrm>
                <a:off x="4152425" y="1741763"/>
                <a:ext cx="51921" cy="102534"/>
              </a:xfrm>
              <a:custGeom>
                <a:rect b="b" l="l" r="r" t="t"/>
                <a:pathLst>
                  <a:path extrusionOk="0" h="314" w="159">
                    <a:moveTo>
                      <a:pt x="153" y="0"/>
                    </a:moveTo>
                    <a:cubicBezTo>
                      <a:pt x="153" y="0"/>
                      <a:pt x="192" y="241"/>
                      <a:pt x="81" y="304"/>
                    </a:cubicBezTo>
                    <a:cubicBezTo>
                      <a:pt x="-30" y="367"/>
                      <a:pt x="-44" y="115"/>
                      <a:pt x="153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76" name="Google Shape;5676;p42"/>
              <p:cNvSpPr/>
              <p:nvPr/>
            </p:nvSpPr>
            <p:spPr>
              <a:xfrm>
                <a:off x="4172344" y="1733926"/>
                <a:ext cx="34941" cy="81962"/>
              </a:xfrm>
              <a:custGeom>
                <a:rect b="b" l="l" r="r" t="t"/>
                <a:pathLst>
                  <a:path extrusionOk="0" h="251" w="107">
                    <a:moveTo>
                      <a:pt x="103" y="1"/>
                    </a:moveTo>
                    <a:cubicBezTo>
                      <a:pt x="101" y="0"/>
                      <a:pt x="98" y="1"/>
                      <a:pt x="97" y="3"/>
                    </a:cubicBezTo>
                    <a:cubicBezTo>
                      <a:pt x="41" y="110"/>
                      <a:pt x="2" y="243"/>
                      <a:pt x="1" y="244"/>
                    </a:cubicBezTo>
                    <a:cubicBezTo>
                      <a:pt x="0" y="247"/>
                      <a:pt x="2" y="250"/>
                      <a:pt x="5" y="251"/>
                    </a:cubicBezTo>
                    <a:cubicBezTo>
                      <a:pt x="7" y="252"/>
                      <a:pt x="10" y="250"/>
                      <a:pt x="11" y="247"/>
                    </a:cubicBezTo>
                    <a:cubicBezTo>
                      <a:pt x="11" y="246"/>
                      <a:pt x="51" y="113"/>
                      <a:pt x="106" y="8"/>
                    </a:cubicBezTo>
                    <a:cubicBezTo>
                      <a:pt x="108" y="6"/>
                      <a:pt x="107" y="3"/>
                      <a:pt x="104" y="1"/>
                    </a:cubicBez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7" name="Google Shape;5677;p42"/>
              <p:cNvSpPr/>
              <p:nvPr/>
            </p:nvSpPr>
            <p:spPr>
              <a:xfrm>
                <a:off x="3383397" y="1689843"/>
                <a:ext cx="167194" cy="113309"/>
              </a:xfrm>
              <a:custGeom>
                <a:rect b="b" l="l" r="r" t="t"/>
                <a:pathLst>
                  <a:path extrusionOk="0" h="347" w="512">
                    <a:moveTo>
                      <a:pt x="367" y="242"/>
                    </a:moveTo>
                    <a:cubicBezTo>
                      <a:pt x="349" y="168"/>
                      <a:pt x="288" y="119"/>
                      <a:pt x="220" y="91"/>
                    </a:cubicBezTo>
                    <a:cubicBezTo>
                      <a:pt x="148" y="62"/>
                      <a:pt x="75" y="64"/>
                      <a:pt x="0" y="57"/>
                    </a:cubicBezTo>
                    <a:cubicBezTo>
                      <a:pt x="48" y="32"/>
                      <a:pt x="117" y="11"/>
                      <a:pt x="197" y="2"/>
                    </a:cubicBezTo>
                    <a:cubicBezTo>
                      <a:pt x="379" y="-20"/>
                      <a:pt x="512" y="259"/>
                      <a:pt x="512" y="259"/>
                    </a:cubicBezTo>
                    <a:cubicBezTo>
                      <a:pt x="459" y="305"/>
                      <a:pt x="407" y="333"/>
                      <a:pt x="359" y="347"/>
                    </a:cubicBezTo>
                    <a:cubicBezTo>
                      <a:pt x="372" y="318"/>
                      <a:pt x="377" y="284"/>
                      <a:pt x="367" y="242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8" name="Google Shape;5678;p42"/>
              <p:cNvSpPr/>
              <p:nvPr/>
            </p:nvSpPr>
            <p:spPr>
              <a:xfrm>
                <a:off x="3597614" y="1661761"/>
                <a:ext cx="118211" cy="143351"/>
              </a:xfrm>
              <a:custGeom>
                <a:rect b="b" l="l" r="r" t="t"/>
                <a:pathLst>
                  <a:path extrusionOk="0" h="439" w="362">
                    <a:moveTo>
                      <a:pt x="179" y="357"/>
                    </a:moveTo>
                    <a:cubicBezTo>
                      <a:pt x="221" y="314"/>
                      <a:pt x="241" y="255"/>
                      <a:pt x="218" y="196"/>
                    </a:cubicBezTo>
                    <a:cubicBezTo>
                      <a:pt x="202" y="156"/>
                      <a:pt x="174" y="129"/>
                      <a:pt x="143" y="101"/>
                    </a:cubicBezTo>
                    <a:cubicBezTo>
                      <a:pt x="99" y="61"/>
                      <a:pt x="53" y="31"/>
                      <a:pt x="0" y="12"/>
                    </a:cubicBezTo>
                    <a:cubicBezTo>
                      <a:pt x="13" y="8"/>
                      <a:pt x="29" y="5"/>
                      <a:pt x="48" y="2"/>
                    </a:cubicBezTo>
                    <a:cubicBezTo>
                      <a:pt x="325" y="-30"/>
                      <a:pt x="362" y="439"/>
                      <a:pt x="362" y="439"/>
                    </a:cubicBezTo>
                    <a:cubicBezTo>
                      <a:pt x="296" y="417"/>
                      <a:pt x="234" y="388"/>
                      <a:pt x="179" y="35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79" name="Google Shape;5679;p42"/>
              <p:cNvSpPr/>
              <p:nvPr/>
            </p:nvSpPr>
            <p:spPr>
              <a:xfrm>
                <a:off x="3565612" y="1803806"/>
                <a:ext cx="137804" cy="129310"/>
              </a:xfrm>
              <a:custGeom>
                <a:rect b="b" l="l" r="r" t="t"/>
                <a:pathLst>
                  <a:path extrusionOk="0" h="396" w="422">
                    <a:moveTo>
                      <a:pt x="319" y="104"/>
                    </a:moveTo>
                    <a:cubicBezTo>
                      <a:pt x="325" y="79"/>
                      <a:pt x="326" y="53"/>
                      <a:pt x="321" y="29"/>
                    </a:cubicBezTo>
                    <a:cubicBezTo>
                      <a:pt x="380" y="11"/>
                      <a:pt x="422" y="0"/>
                      <a:pt x="422" y="0"/>
                    </a:cubicBezTo>
                    <a:cubicBezTo>
                      <a:pt x="339" y="315"/>
                      <a:pt x="119" y="443"/>
                      <a:pt x="0" y="381"/>
                    </a:cubicBezTo>
                    <a:cubicBezTo>
                      <a:pt x="142" y="353"/>
                      <a:pt x="283" y="240"/>
                      <a:pt x="319" y="104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80" name="Google Shape;5680;p42"/>
              <p:cNvSpPr/>
              <p:nvPr/>
            </p:nvSpPr>
            <p:spPr>
              <a:xfrm>
                <a:off x="3783095" y="1680700"/>
                <a:ext cx="114619" cy="132575"/>
              </a:xfrm>
              <a:custGeom>
                <a:rect b="b" l="l" r="r" t="t"/>
                <a:pathLst>
                  <a:path extrusionOk="0" h="406" w="351">
                    <a:moveTo>
                      <a:pt x="217" y="265"/>
                    </a:moveTo>
                    <a:cubicBezTo>
                      <a:pt x="224" y="212"/>
                      <a:pt x="206" y="157"/>
                      <a:pt x="174" y="114"/>
                    </a:cubicBezTo>
                    <a:cubicBezTo>
                      <a:pt x="131" y="58"/>
                      <a:pt x="66" y="26"/>
                      <a:pt x="0" y="26"/>
                    </a:cubicBezTo>
                    <a:cubicBezTo>
                      <a:pt x="21" y="9"/>
                      <a:pt x="50" y="0"/>
                      <a:pt x="85" y="0"/>
                    </a:cubicBezTo>
                    <a:cubicBezTo>
                      <a:pt x="276" y="2"/>
                      <a:pt x="351" y="406"/>
                      <a:pt x="351" y="406"/>
                    </a:cubicBezTo>
                    <a:cubicBezTo>
                      <a:pt x="285" y="391"/>
                      <a:pt x="229" y="373"/>
                      <a:pt x="181" y="352"/>
                    </a:cubicBezTo>
                    <a:cubicBezTo>
                      <a:pt x="200" y="328"/>
                      <a:pt x="213" y="299"/>
                      <a:pt x="217" y="26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81" name="Google Shape;5681;p42"/>
              <p:cNvSpPr/>
              <p:nvPr/>
            </p:nvSpPr>
            <p:spPr>
              <a:xfrm>
                <a:off x="3760237" y="1818173"/>
                <a:ext cx="126375" cy="143351"/>
              </a:xfrm>
              <a:custGeom>
                <a:rect b="b" l="l" r="r" t="t"/>
                <a:pathLst>
                  <a:path extrusionOk="0" h="439" w="387">
                    <a:moveTo>
                      <a:pt x="0" y="415"/>
                    </a:moveTo>
                    <a:cubicBezTo>
                      <a:pt x="81" y="402"/>
                      <a:pt x="153" y="333"/>
                      <a:pt x="201" y="262"/>
                    </a:cubicBezTo>
                    <a:cubicBezTo>
                      <a:pt x="244" y="199"/>
                      <a:pt x="294" y="108"/>
                      <a:pt x="283" y="29"/>
                    </a:cubicBezTo>
                    <a:cubicBezTo>
                      <a:pt x="341" y="10"/>
                      <a:pt x="384" y="0"/>
                      <a:pt x="384" y="0"/>
                    </a:cubicBezTo>
                    <a:cubicBezTo>
                      <a:pt x="420" y="116"/>
                      <a:pt x="137" y="545"/>
                      <a:pt x="0" y="415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82" name="Google Shape;5682;p42"/>
              <p:cNvSpPr/>
              <p:nvPr/>
            </p:nvSpPr>
            <p:spPr>
              <a:xfrm>
                <a:off x="3921553" y="1672210"/>
                <a:ext cx="144988" cy="124738"/>
              </a:xfrm>
              <a:custGeom>
                <a:rect b="b" l="l" r="r" t="t"/>
                <a:pathLst>
                  <a:path extrusionOk="0" h="382" w="444">
                    <a:moveTo>
                      <a:pt x="238" y="130"/>
                    </a:moveTo>
                    <a:cubicBezTo>
                      <a:pt x="175" y="77"/>
                      <a:pt x="80" y="68"/>
                      <a:pt x="0" y="76"/>
                    </a:cubicBezTo>
                    <a:cubicBezTo>
                      <a:pt x="11" y="58"/>
                      <a:pt x="27" y="40"/>
                      <a:pt x="50" y="25"/>
                    </a:cubicBezTo>
                    <a:cubicBezTo>
                      <a:pt x="256" y="-111"/>
                      <a:pt x="444" y="369"/>
                      <a:pt x="444" y="369"/>
                    </a:cubicBezTo>
                    <a:cubicBezTo>
                      <a:pt x="393" y="384"/>
                      <a:pt x="338" y="386"/>
                      <a:pt x="285" y="377"/>
                    </a:cubicBezTo>
                    <a:cubicBezTo>
                      <a:pt x="341" y="301"/>
                      <a:pt x="311" y="191"/>
                      <a:pt x="238" y="13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83" name="Google Shape;5683;p42"/>
              <p:cNvSpPr/>
              <p:nvPr/>
            </p:nvSpPr>
            <p:spPr>
              <a:xfrm>
                <a:off x="4001885" y="1796622"/>
                <a:ext cx="63024" cy="140739"/>
              </a:xfrm>
              <a:custGeom>
                <a:rect b="b" l="l" r="r" t="t"/>
                <a:pathLst>
                  <a:path extrusionOk="0" h="431" w="193">
                    <a:moveTo>
                      <a:pt x="101" y="256"/>
                    </a:moveTo>
                    <a:cubicBezTo>
                      <a:pt x="116" y="204"/>
                      <a:pt x="123" y="151"/>
                      <a:pt x="100" y="100"/>
                    </a:cubicBezTo>
                    <a:cubicBezTo>
                      <a:pt x="95" y="87"/>
                      <a:pt x="87" y="76"/>
                      <a:pt x="78" y="66"/>
                    </a:cubicBezTo>
                    <a:cubicBezTo>
                      <a:pt x="108" y="43"/>
                      <a:pt x="142" y="21"/>
                      <a:pt x="183" y="0"/>
                    </a:cubicBezTo>
                    <a:cubicBezTo>
                      <a:pt x="183" y="0"/>
                      <a:pt x="241" y="281"/>
                      <a:pt x="87" y="404"/>
                    </a:cubicBezTo>
                    <a:cubicBezTo>
                      <a:pt x="56" y="428"/>
                      <a:pt x="26" y="435"/>
                      <a:pt x="0" y="429"/>
                    </a:cubicBezTo>
                    <a:cubicBezTo>
                      <a:pt x="49" y="383"/>
                      <a:pt x="84" y="314"/>
                      <a:pt x="101" y="25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84" name="Google Shape;5684;p42"/>
              <p:cNvSpPr/>
              <p:nvPr/>
            </p:nvSpPr>
            <p:spPr>
              <a:xfrm>
                <a:off x="4059358" y="1636291"/>
                <a:ext cx="131600" cy="105799"/>
              </a:xfrm>
              <a:custGeom>
                <a:rect b="b" l="l" r="r" t="t"/>
                <a:pathLst>
                  <a:path extrusionOk="0" h="324" w="403">
                    <a:moveTo>
                      <a:pt x="272" y="164"/>
                    </a:moveTo>
                    <a:cubicBezTo>
                      <a:pt x="254" y="122"/>
                      <a:pt x="220" y="84"/>
                      <a:pt x="177" y="67"/>
                    </a:cubicBezTo>
                    <a:cubicBezTo>
                      <a:pt x="136" y="50"/>
                      <a:pt x="96" y="53"/>
                      <a:pt x="54" y="49"/>
                    </a:cubicBezTo>
                    <a:cubicBezTo>
                      <a:pt x="34" y="48"/>
                      <a:pt x="16" y="51"/>
                      <a:pt x="0" y="57"/>
                    </a:cubicBezTo>
                    <a:cubicBezTo>
                      <a:pt x="24" y="19"/>
                      <a:pt x="70" y="-6"/>
                      <a:pt x="140" y="2"/>
                    </a:cubicBezTo>
                    <a:cubicBezTo>
                      <a:pt x="341" y="24"/>
                      <a:pt x="403" y="324"/>
                      <a:pt x="403" y="324"/>
                    </a:cubicBezTo>
                    <a:cubicBezTo>
                      <a:pt x="403" y="324"/>
                      <a:pt x="348" y="324"/>
                      <a:pt x="282" y="319"/>
                    </a:cubicBezTo>
                    <a:cubicBezTo>
                      <a:pt x="292" y="267"/>
                      <a:pt x="292" y="214"/>
                      <a:pt x="271" y="164"/>
                    </a:cubicBezTo>
                    <a:lnTo>
                      <a:pt x="272" y="164"/>
                    </a:ln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85" name="Google Shape;5685;p42"/>
              <p:cNvSpPr/>
              <p:nvPr/>
            </p:nvSpPr>
            <p:spPr>
              <a:xfrm>
                <a:off x="4155364" y="1741437"/>
                <a:ext cx="50942" cy="138126"/>
              </a:xfrm>
              <a:custGeom>
                <a:rect b="b" l="l" r="r" t="t"/>
                <a:pathLst>
                  <a:path extrusionOk="0" h="423" w="156">
                    <a:moveTo>
                      <a:pt x="94" y="238"/>
                    </a:moveTo>
                    <a:cubicBezTo>
                      <a:pt x="100" y="192"/>
                      <a:pt x="104" y="141"/>
                      <a:pt x="87" y="98"/>
                    </a:cubicBezTo>
                    <a:cubicBezTo>
                      <a:pt x="81" y="83"/>
                      <a:pt x="74" y="71"/>
                      <a:pt x="66" y="61"/>
                    </a:cubicBezTo>
                    <a:cubicBezTo>
                      <a:pt x="90" y="39"/>
                      <a:pt x="116" y="18"/>
                      <a:pt x="147" y="0"/>
                    </a:cubicBezTo>
                    <a:cubicBezTo>
                      <a:pt x="147" y="0"/>
                      <a:pt x="200" y="325"/>
                      <a:pt x="50" y="410"/>
                    </a:cubicBezTo>
                    <a:cubicBezTo>
                      <a:pt x="31" y="421"/>
                      <a:pt x="15" y="425"/>
                      <a:pt x="0" y="423"/>
                    </a:cubicBezTo>
                    <a:cubicBezTo>
                      <a:pt x="53" y="376"/>
                      <a:pt x="83" y="314"/>
                      <a:pt x="94" y="238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5686" name="Google Shape;5686;p42"/>
            <p:cNvGrpSpPr/>
            <p:nvPr/>
          </p:nvGrpSpPr>
          <p:grpSpPr>
            <a:xfrm>
              <a:off x="4067316" y="4059387"/>
              <a:ext cx="1058351" cy="1059948"/>
              <a:chOff x="4075032" y="877412"/>
              <a:chExt cx="1058351" cy="1059948"/>
            </a:xfrm>
          </p:grpSpPr>
          <p:sp>
            <p:nvSpPr>
              <p:cNvPr id="5687" name="Google Shape;5687;p42"/>
              <p:cNvSpPr/>
              <p:nvPr/>
            </p:nvSpPr>
            <p:spPr>
              <a:xfrm>
                <a:off x="4659559" y="938149"/>
                <a:ext cx="192991" cy="371929"/>
              </a:xfrm>
              <a:custGeom>
                <a:rect b="b" l="l" r="r" t="t"/>
                <a:pathLst>
                  <a:path extrusionOk="0" h="1139" w="591">
                    <a:moveTo>
                      <a:pt x="588" y="0"/>
                    </a:moveTo>
                    <a:cubicBezTo>
                      <a:pt x="588" y="0"/>
                      <a:pt x="658" y="854"/>
                      <a:pt x="14" y="1139"/>
                    </a:cubicBezTo>
                    <a:cubicBezTo>
                      <a:pt x="14" y="1139"/>
                      <a:pt x="-144" y="401"/>
                      <a:pt x="5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8" name="Google Shape;5688;p42"/>
              <p:cNvSpPr/>
              <p:nvPr/>
            </p:nvSpPr>
            <p:spPr>
              <a:xfrm>
                <a:off x="4663477" y="938149"/>
                <a:ext cx="189072" cy="371929"/>
              </a:xfrm>
              <a:custGeom>
                <a:rect b="b" l="l" r="r" t="t"/>
                <a:pathLst>
                  <a:path extrusionOk="0" h="1139" w="579">
                    <a:moveTo>
                      <a:pt x="576" y="0"/>
                    </a:moveTo>
                    <a:cubicBezTo>
                      <a:pt x="562" y="8"/>
                      <a:pt x="548" y="16"/>
                      <a:pt x="534" y="25"/>
                    </a:cubicBezTo>
                    <a:cubicBezTo>
                      <a:pt x="540" y="142"/>
                      <a:pt x="549" y="850"/>
                      <a:pt x="0" y="1127"/>
                    </a:cubicBezTo>
                    <a:cubicBezTo>
                      <a:pt x="1" y="1135"/>
                      <a:pt x="2" y="1139"/>
                      <a:pt x="2" y="1139"/>
                    </a:cubicBezTo>
                    <a:cubicBezTo>
                      <a:pt x="646" y="854"/>
                      <a:pt x="576" y="0"/>
                      <a:pt x="576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89" name="Google Shape;5689;p42"/>
              <p:cNvSpPr/>
              <p:nvPr/>
            </p:nvSpPr>
            <p:spPr>
              <a:xfrm>
                <a:off x="4707235" y="1147461"/>
                <a:ext cx="359858" cy="214863"/>
              </a:xfrm>
              <a:custGeom>
                <a:rect b="b" l="l" r="r" t="t"/>
                <a:pathLst>
                  <a:path extrusionOk="0" h="658" w="1102">
                    <a:moveTo>
                      <a:pt x="1102" y="4"/>
                    </a:moveTo>
                    <a:cubicBezTo>
                      <a:pt x="1102" y="4"/>
                      <a:pt x="696" y="758"/>
                      <a:pt x="0" y="647"/>
                    </a:cubicBezTo>
                    <a:cubicBezTo>
                      <a:pt x="0" y="647"/>
                      <a:pt x="269" y="-58"/>
                      <a:pt x="1102" y="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0" name="Google Shape;5690;p42"/>
              <p:cNvSpPr/>
              <p:nvPr/>
            </p:nvSpPr>
            <p:spPr>
              <a:xfrm>
                <a:off x="4707235" y="1147787"/>
                <a:ext cx="359858" cy="214537"/>
              </a:xfrm>
              <a:custGeom>
                <a:rect b="b" l="l" r="r" t="t"/>
                <a:pathLst>
                  <a:path extrusionOk="0" h="657" w="1102">
                    <a:moveTo>
                      <a:pt x="1102" y="3"/>
                    </a:moveTo>
                    <a:cubicBezTo>
                      <a:pt x="1085" y="1"/>
                      <a:pt x="1069" y="1"/>
                      <a:pt x="1053" y="0"/>
                    </a:cubicBezTo>
                    <a:cubicBezTo>
                      <a:pt x="994" y="102"/>
                      <a:pt x="617" y="701"/>
                      <a:pt x="5" y="635"/>
                    </a:cubicBezTo>
                    <a:cubicBezTo>
                      <a:pt x="2" y="642"/>
                      <a:pt x="0" y="646"/>
                      <a:pt x="0" y="646"/>
                    </a:cubicBezTo>
                    <a:cubicBezTo>
                      <a:pt x="696" y="757"/>
                      <a:pt x="1102" y="3"/>
                      <a:pt x="1102" y="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1" name="Google Shape;5691;p42"/>
              <p:cNvSpPr/>
              <p:nvPr/>
            </p:nvSpPr>
            <p:spPr>
              <a:xfrm>
                <a:off x="4717358" y="1363630"/>
                <a:ext cx="416025" cy="133228"/>
              </a:xfrm>
              <a:custGeom>
                <a:rect b="b" l="l" r="r" t="t"/>
                <a:pathLst>
                  <a:path extrusionOk="0" h="408" w="1274">
                    <a:moveTo>
                      <a:pt x="1274" y="241"/>
                    </a:moveTo>
                    <a:cubicBezTo>
                      <a:pt x="1274" y="241"/>
                      <a:pt x="523" y="654"/>
                      <a:pt x="0" y="182"/>
                    </a:cubicBezTo>
                    <a:cubicBezTo>
                      <a:pt x="0" y="182"/>
                      <a:pt x="609" y="-263"/>
                      <a:pt x="1274" y="2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2" name="Google Shape;5692;p42"/>
              <p:cNvSpPr/>
              <p:nvPr/>
            </p:nvSpPr>
            <p:spPr>
              <a:xfrm>
                <a:off x="4717358" y="1420774"/>
                <a:ext cx="416025" cy="76084"/>
              </a:xfrm>
              <a:custGeom>
                <a:rect b="b" l="l" r="r" t="t"/>
                <a:pathLst>
                  <a:path extrusionOk="0" h="233" w="1274">
                    <a:moveTo>
                      <a:pt x="1274" y="66"/>
                    </a:moveTo>
                    <a:cubicBezTo>
                      <a:pt x="1260" y="56"/>
                      <a:pt x="1247" y="47"/>
                      <a:pt x="1234" y="37"/>
                    </a:cubicBezTo>
                    <a:cubicBezTo>
                      <a:pt x="1129" y="90"/>
                      <a:pt x="487" y="388"/>
                      <a:pt x="10" y="0"/>
                    </a:cubicBezTo>
                    <a:cubicBezTo>
                      <a:pt x="3" y="5"/>
                      <a:pt x="0" y="7"/>
                      <a:pt x="0" y="7"/>
                    </a:cubicBezTo>
                    <a:cubicBezTo>
                      <a:pt x="523" y="479"/>
                      <a:pt x="1274" y="66"/>
                      <a:pt x="1274" y="66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35275" lIns="81625" spcFirstLastPara="1" rIns="81625" wrap="square" tIns="35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3" name="Google Shape;5693;p42"/>
              <p:cNvSpPr/>
              <p:nvPr/>
            </p:nvSpPr>
            <p:spPr>
              <a:xfrm>
                <a:off x="4690581" y="1482164"/>
                <a:ext cx="338632" cy="242619"/>
              </a:xfrm>
              <a:custGeom>
                <a:rect b="b" l="l" r="r" t="t"/>
                <a:pathLst>
                  <a:path extrusionOk="0" h="743" w="1037">
                    <a:moveTo>
                      <a:pt x="1037" y="743"/>
                    </a:moveTo>
                    <a:cubicBezTo>
                      <a:pt x="1037" y="743"/>
                      <a:pt x="183" y="681"/>
                      <a:pt x="0" y="1"/>
                    </a:cubicBezTo>
                    <a:cubicBezTo>
                      <a:pt x="0" y="1"/>
                      <a:pt x="753" y="-42"/>
                      <a:pt x="1037" y="7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4" name="Google Shape;5694;p42"/>
              <p:cNvSpPr/>
              <p:nvPr/>
            </p:nvSpPr>
            <p:spPr>
              <a:xfrm>
                <a:off x="4690581" y="1482490"/>
                <a:ext cx="338632" cy="242293"/>
              </a:xfrm>
              <a:custGeom>
                <a:rect b="b" l="l" r="r" t="t"/>
                <a:pathLst>
                  <a:path extrusionOk="0" h="742" w="1037">
                    <a:moveTo>
                      <a:pt x="1037" y="742"/>
                    </a:moveTo>
                    <a:cubicBezTo>
                      <a:pt x="1031" y="727"/>
                      <a:pt x="1026" y="711"/>
                      <a:pt x="1020" y="696"/>
                    </a:cubicBezTo>
                    <a:cubicBezTo>
                      <a:pt x="902" y="684"/>
                      <a:pt x="202" y="585"/>
                      <a:pt x="12" y="0"/>
                    </a:cubicBezTo>
                    <a:cubicBezTo>
                      <a:pt x="4" y="0"/>
                      <a:pt x="0" y="0"/>
                      <a:pt x="0" y="0"/>
                    </a:cubicBezTo>
                    <a:cubicBezTo>
                      <a:pt x="183" y="680"/>
                      <a:pt x="1037" y="742"/>
                      <a:pt x="1037" y="742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5" name="Google Shape;5695;p42"/>
              <p:cNvSpPr/>
              <p:nvPr/>
            </p:nvSpPr>
            <p:spPr>
              <a:xfrm>
                <a:off x="4622005" y="1517757"/>
                <a:ext cx="177643" cy="387603"/>
              </a:xfrm>
              <a:custGeom>
                <a:rect b="b" l="l" r="r" t="t"/>
                <a:pathLst>
                  <a:path extrusionOk="0" h="1187" w="544">
                    <a:moveTo>
                      <a:pt x="509" y="1187"/>
                    </a:moveTo>
                    <a:cubicBezTo>
                      <a:pt x="509" y="1187"/>
                      <a:pt x="-173" y="670"/>
                      <a:pt x="42" y="0"/>
                    </a:cubicBezTo>
                    <a:cubicBezTo>
                      <a:pt x="42" y="0"/>
                      <a:pt x="698" y="374"/>
                      <a:pt x="509" y="11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6" name="Google Shape;5696;p42"/>
              <p:cNvSpPr/>
              <p:nvPr/>
            </p:nvSpPr>
            <p:spPr>
              <a:xfrm>
                <a:off x="4622005" y="1517757"/>
                <a:ext cx="169806" cy="387603"/>
              </a:xfrm>
              <a:custGeom>
                <a:rect b="b" l="l" r="r" t="t"/>
                <a:pathLst>
                  <a:path extrusionOk="0" h="1187" w="520">
                    <a:moveTo>
                      <a:pt x="509" y="1187"/>
                    </a:moveTo>
                    <a:cubicBezTo>
                      <a:pt x="513" y="1171"/>
                      <a:pt x="516" y="1155"/>
                      <a:pt x="520" y="1139"/>
                    </a:cubicBezTo>
                    <a:cubicBezTo>
                      <a:pt x="428" y="1065"/>
                      <a:pt x="-106" y="601"/>
                      <a:pt x="53" y="6"/>
                    </a:cubicBezTo>
                    <a:cubicBezTo>
                      <a:pt x="46" y="2"/>
                      <a:pt x="42" y="0"/>
                      <a:pt x="42" y="0"/>
                    </a:cubicBezTo>
                    <a:cubicBezTo>
                      <a:pt x="-173" y="670"/>
                      <a:pt x="509" y="1187"/>
                      <a:pt x="509" y="118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7" name="Google Shape;5697;p42"/>
              <p:cNvSpPr/>
              <p:nvPr/>
            </p:nvSpPr>
            <p:spPr>
              <a:xfrm>
                <a:off x="4462648" y="1517757"/>
                <a:ext cx="140743" cy="408175"/>
              </a:xfrm>
              <a:custGeom>
                <a:rect b="b" l="l" r="r" t="t"/>
                <a:pathLst>
                  <a:path extrusionOk="0" h="1250" w="431">
                    <a:moveTo>
                      <a:pt x="79" y="1250"/>
                    </a:moveTo>
                    <a:cubicBezTo>
                      <a:pt x="79" y="1250"/>
                      <a:pt x="-214" y="445"/>
                      <a:pt x="332" y="0"/>
                    </a:cubicBezTo>
                    <a:cubicBezTo>
                      <a:pt x="332" y="0"/>
                      <a:pt x="678" y="670"/>
                      <a:pt x="79" y="125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8" name="Google Shape;5698;p42"/>
              <p:cNvSpPr/>
              <p:nvPr/>
            </p:nvSpPr>
            <p:spPr>
              <a:xfrm>
                <a:off x="4462648" y="1517757"/>
                <a:ext cx="110047" cy="408175"/>
              </a:xfrm>
              <a:custGeom>
                <a:rect b="b" l="l" r="r" t="t"/>
                <a:pathLst>
                  <a:path extrusionOk="0" h="1250" w="337">
                    <a:moveTo>
                      <a:pt x="79" y="1250"/>
                    </a:moveTo>
                    <a:cubicBezTo>
                      <a:pt x="91" y="1238"/>
                      <a:pt x="102" y="1227"/>
                      <a:pt x="113" y="1215"/>
                    </a:cubicBezTo>
                    <a:cubicBezTo>
                      <a:pt x="77" y="1103"/>
                      <a:pt x="-119" y="423"/>
                      <a:pt x="337" y="11"/>
                    </a:cubicBezTo>
                    <a:cubicBezTo>
                      <a:pt x="334" y="4"/>
                      <a:pt x="332" y="0"/>
                      <a:pt x="332" y="0"/>
                    </a:cubicBezTo>
                    <a:cubicBezTo>
                      <a:pt x="-214" y="445"/>
                      <a:pt x="79" y="1250"/>
                      <a:pt x="79" y="125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699" name="Google Shape;5699;p42"/>
              <p:cNvSpPr/>
              <p:nvPr/>
            </p:nvSpPr>
            <p:spPr>
              <a:xfrm>
                <a:off x="4225246" y="1482164"/>
                <a:ext cx="291283" cy="297804"/>
              </a:xfrm>
              <a:custGeom>
                <a:rect b="b" l="l" r="r" t="t"/>
                <a:pathLst>
                  <a:path extrusionOk="0" h="912" w="892">
                    <a:moveTo>
                      <a:pt x="0" y="912"/>
                    </a:moveTo>
                    <a:cubicBezTo>
                      <a:pt x="0" y="912"/>
                      <a:pt x="192" y="77"/>
                      <a:pt x="892" y="0"/>
                    </a:cubicBezTo>
                    <a:cubicBezTo>
                      <a:pt x="892" y="0"/>
                      <a:pt x="819" y="751"/>
                      <a:pt x="0" y="9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00" name="Google Shape;5700;p42"/>
              <p:cNvSpPr/>
              <p:nvPr/>
            </p:nvSpPr>
            <p:spPr>
              <a:xfrm>
                <a:off x="4225246" y="1482164"/>
                <a:ext cx="291283" cy="297804"/>
              </a:xfrm>
              <a:custGeom>
                <a:rect b="b" l="l" r="r" t="t"/>
                <a:pathLst>
                  <a:path extrusionOk="0" h="912" w="892">
                    <a:moveTo>
                      <a:pt x="0" y="912"/>
                    </a:moveTo>
                    <a:cubicBezTo>
                      <a:pt x="16" y="908"/>
                      <a:pt x="32" y="905"/>
                      <a:pt x="48" y="901"/>
                    </a:cubicBezTo>
                    <a:cubicBezTo>
                      <a:pt x="78" y="787"/>
                      <a:pt x="283" y="110"/>
                      <a:pt x="890" y="12"/>
                    </a:cubicBezTo>
                    <a:cubicBezTo>
                      <a:pt x="892" y="4"/>
                      <a:pt x="892" y="0"/>
                      <a:pt x="892" y="0"/>
                    </a:cubicBezTo>
                    <a:cubicBezTo>
                      <a:pt x="192" y="77"/>
                      <a:pt x="0" y="912"/>
                      <a:pt x="0" y="912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01" name="Google Shape;5701;p42"/>
              <p:cNvSpPr/>
              <p:nvPr/>
            </p:nvSpPr>
            <p:spPr>
              <a:xfrm>
                <a:off x="4083523" y="1392366"/>
                <a:ext cx="406555" cy="151188"/>
              </a:xfrm>
              <a:custGeom>
                <a:rect b="b" l="l" r="r" t="t"/>
                <a:pathLst>
                  <a:path extrusionOk="0" h="463" w="1245">
                    <a:moveTo>
                      <a:pt x="0" y="373"/>
                    </a:moveTo>
                    <a:cubicBezTo>
                      <a:pt x="0" y="373"/>
                      <a:pt x="615" y="-224"/>
                      <a:pt x="1245" y="93"/>
                    </a:cubicBezTo>
                    <a:cubicBezTo>
                      <a:pt x="1245" y="93"/>
                      <a:pt x="775" y="684"/>
                      <a:pt x="0" y="3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02" name="Google Shape;5702;p42"/>
              <p:cNvSpPr/>
              <p:nvPr/>
            </p:nvSpPr>
            <p:spPr>
              <a:xfrm>
                <a:off x="4083523" y="1392366"/>
                <a:ext cx="406555" cy="127351"/>
              </a:xfrm>
              <a:custGeom>
                <a:rect b="b" l="l" r="r" t="t"/>
                <a:pathLst>
                  <a:path extrusionOk="0" h="390" w="1245">
                    <a:moveTo>
                      <a:pt x="0" y="373"/>
                    </a:moveTo>
                    <a:cubicBezTo>
                      <a:pt x="16" y="379"/>
                      <a:pt x="31" y="385"/>
                      <a:pt x="46" y="390"/>
                    </a:cubicBezTo>
                    <a:cubicBezTo>
                      <a:pt x="134" y="311"/>
                      <a:pt x="674" y="-146"/>
                      <a:pt x="1237" y="102"/>
                    </a:cubicBezTo>
                    <a:cubicBezTo>
                      <a:pt x="1242" y="96"/>
                      <a:pt x="1245" y="93"/>
                      <a:pt x="1245" y="93"/>
                    </a:cubicBezTo>
                    <a:cubicBezTo>
                      <a:pt x="615" y="-224"/>
                      <a:pt x="0" y="373"/>
                      <a:pt x="0" y="373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03" name="Google Shape;5703;p42"/>
              <p:cNvSpPr/>
              <p:nvPr/>
            </p:nvSpPr>
            <p:spPr>
              <a:xfrm>
                <a:off x="4109320" y="1207217"/>
                <a:ext cx="390880" cy="164576"/>
              </a:xfrm>
              <a:custGeom>
                <a:rect b="b" l="l" r="r" t="t"/>
                <a:pathLst>
                  <a:path extrusionOk="0" h="504" w="1197">
                    <a:moveTo>
                      <a:pt x="0" y="21"/>
                    </a:moveTo>
                    <a:cubicBezTo>
                      <a:pt x="0" y="21"/>
                      <a:pt x="841" y="-145"/>
                      <a:pt x="1197" y="463"/>
                    </a:cubicBezTo>
                    <a:cubicBezTo>
                      <a:pt x="1197" y="463"/>
                      <a:pt x="481" y="703"/>
                      <a:pt x="0" y="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04" name="Google Shape;5704;p42"/>
              <p:cNvSpPr/>
              <p:nvPr/>
            </p:nvSpPr>
            <p:spPr>
              <a:xfrm>
                <a:off x="4109320" y="1207217"/>
                <a:ext cx="390880" cy="152494"/>
              </a:xfrm>
              <a:custGeom>
                <a:rect b="b" l="l" r="r" t="t"/>
                <a:pathLst>
                  <a:path extrusionOk="0" h="467" w="1197">
                    <a:moveTo>
                      <a:pt x="0" y="21"/>
                    </a:moveTo>
                    <a:cubicBezTo>
                      <a:pt x="10" y="35"/>
                      <a:pt x="19" y="48"/>
                      <a:pt x="29" y="61"/>
                    </a:cubicBezTo>
                    <a:cubicBezTo>
                      <a:pt x="145" y="42"/>
                      <a:pt x="848" y="-48"/>
                      <a:pt x="1185" y="467"/>
                    </a:cubicBezTo>
                    <a:cubicBezTo>
                      <a:pt x="1192" y="464"/>
                      <a:pt x="1197" y="463"/>
                      <a:pt x="1197" y="463"/>
                    </a:cubicBezTo>
                    <a:cubicBezTo>
                      <a:pt x="841" y="-145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05" name="Google Shape;5705;p42"/>
              <p:cNvSpPr/>
              <p:nvPr/>
            </p:nvSpPr>
            <p:spPr>
              <a:xfrm>
                <a:off x="4294148" y="976354"/>
                <a:ext cx="249484" cy="333724"/>
              </a:xfrm>
              <a:custGeom>
                <a:rect b="b" l="l" r="r" t="t"/>
                <a:pathLst>
                  <a:path extrusionOk="0" h="1022" w="764">
                    <a:moveTo>
                      <a:pt x="0" y="0"/>
                    </a:moveTo>
                    <a:cubicBezTo>
                      <a:pt x="0" y="0"/>
                      <a:pt x="795" y="318"/>
                      <a:pt x="764" y="1022"/>
                    </a:cubicBezTo>
                    <a:cubicBezTo>
                      <a:pt x="764" y="1022"/>
                      <a:pt x="33" y="83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06" name="Google Shape;5706;p42"/>
              <p:cNvSpPr/>
              <p:nvPr/>
            </p:nvSpPr>
            <p:spPr>
              <a:xfrm>
                <a:off x="4294148" y="976354"/>
                <a:ext cx="249158" cy="333724"/>
              </a:xfrm>
              <a:custGeom>
                <a:rect b="b" l="l" r="r" t="t"/>
                <a:pathLst>
                  <a:path extrusionOk="0" h="1022" w="763">
                    <a:moveTo>
                      <a:pt x="0" y="0"/>
                    </a:moveTo>
                    <a:cubicBezTo>
                      <a:pt x="0" y="17"/>
                      <a:pt x="1" y="33"/>
                      <a:pt x="2" y="49"/>
                    </a:cubicBezTo>
                    <a:cubicBezTo>
                      <a:pt x="110" y="96"/>
                      <a:pt x="748" y="403"/>
                      <a:pt x="752" y="1018"/>
                    </a:cubicBezTo>
                    <a:cubicBezTo>
                      <a:pt x="759" y="1020"/>
                      <a:pt x="763" y="1022"/>
                      <a:pt x="763" y="1022"/>
                    </a:cubicBezTo>
                    <a:cubicBezTo>
                      <a:pt x="795" y="3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7" name="Google Shape;5707;p42"/>
              <p:cNvSpPr/>
              <p:nvPr/>
            </p:nvSpPr>
            <p:spPr>
              <a:xfrm>
                <a:off x="4522734" y="877412"/>
                <a:ext cx="136171" cy="415359"/>
              </a:xfrm>
              <a:custGeom>
                <a:rect b="b" l="l" r="r" t="t"/>
                <a:pathLst>
                  <a:path extrusionOk="0" h="1272" w="417">
                    <a:moveTo>
                      <a:pt x="170" y="0"/>
                    </a:moveTo>
                    <a:cubicBezTo>
                      <a:pt x="170" y="0"/>
                      <a:pt x="664" y="699"/>
                      <a:pt x="255" y="1272"/>
                    </a:cubicBezTo>
                    <a:cubicBezTo>
                      <a:pt x="255" y="1272"/>
                      <a:pt x="-256" y="718"/>
                      <a:pt x="1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08" name="Google Shape;5708;p42"/>
              <p:cNvSpPr/>
              <p:nvPr/>
            </p:nvSpPr>
            <p:spPr>
              <a:xfrm>
                <a:off x="4570410" y="877412"/>
                <a:ext cx="88495" cy="415359"/>
              </a:xfrm>
              <a:custGeom>
                <a:rect b="b" l="l" r="r" t="t"/>
                <a:pathLst>
                  <a:path extrusionOk="0" h="1272" w="271">
                    <a:moveTo>
                      <a:pt x="24" y="0"/>
                    </a:moveTo>
                    <a:cubicBezTo>
                      <a:pt x="15" y="14"/>
                      <a:pt x="8" y="28"/>
                      <a:pt x="0" y="42"/>
                    </a:cubicBezTo>
                    <a:cubicBezTo>
                      <a:pt x="64" y="141"/>
                      <a:pt x="432" y="745"/>
                      <a:pt x="101" y="1263"/>
                    </a:cubicBezTo>
                    <a:cubicBezTo>
                      <a:pt x="106" y="1269"/>
                      <a:pt x="109" y="1272"/>
                      <a:pt x="109" y="1272"/>
                    </a:cubicBezTo>
                    <a:cubicBezTo>
                      <a:pt x="518" y="699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/>
              </a:p>
            </p:txBody>
          </p:sp>
          <p:sp>
            <p:nvSpPr>
              <p:cNvPr id="5709" name="Google Shape;5709;p42"/>
              <p:cNvSpPr/>
              <p:nvPr/>
            </p:nvSpPr>
            <p:spPr>
              <a:xfrm>
                <a:off x="4606331" y="890474"/>
                <a:ext cx="142702" cy="406869"/>
              </a:xfrm>
              <a:custGeom>
                <a:rect b="b" l="l" r="r" t="t"/>
                <a:pathLst>
                  <a:path extrusionOk="0" h="1246" w="437">
                    <a:moveTo>
                      <a:pt x="366" y="0"/>
                    </a:moveTo>
                    <a:cubicBezTo>
                      <a:pt x="366" y="0"/>
                      <a:pt x="645" y="810"/>
                      <a:pt x="92" y="1246"/>
                    </a:cubicBezTo>
                    <a:cubicBezTo>
                      <a:pt x="92" y="1246"/>
                      <a:pt x="-243" y="570"/>
                      <a:pt x="3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0" name="Google Shape;5710;p42"/>
              <p:cNvSpPr/>
              <p:nvPr/>
            </p:nvSpPr>
            <p:spPr>
              <a:xfrm>
                <a:off x="4634741" y="890474"/>
                <a:ext cx="114293" cy="406869"/>
              </a:xfrm>
              <a:custGeom>
                <a:rect b="b" l="l" r="r" t="t"/>
                <a:pathLst>
                  <a:path extrusionOk="0" h="1246" w="350">
                    <a:moveTo>
                      <a:pt x="279" y="0"/>
                    </a:moveTo>
                    <a:cubicBezTo>
                      <a:pt x="267" y="11"/>
                      <a:pt x="255" y="23"/>
                      <a:pt x="244" y="34"/>
                    </a:cubicBezTo>
                    <a:cubicBezTo>
                      <a:pt x="279" y="147"/>
                      <a:pt x="463" y="830"/>
                      <a:pt x="0" y="1235"/>
                    </a:cubicBezTo>
                    <a:cubicBezTo>
                      <a:pt x="3" y="1242"/>
                      <a:pt x="5" y="1246"/>
                      <a:pt x="5" y="1246"/>
                    </a:cubicBezTo>
                    <a:cubicBezTo>
                      <a:pt x="558" y="810"/>
                      <a:pt x="279" y="0"/>
                      <a:pt x="279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1" name="Google Shape;5711;p42"/>
              <p:cNvSpPr/>
              <p:nvPr/>
            </p:nvSpPr>
            <p:spPr>
              <a:xfrm>
                <a:off x="4690255" y="1041009"/>
                <a:ext cx="296507" cy="292580"/>
              </a:xfrm>
              <a:custGeom>
                <a:rect b="b" l="l" r="r" t="t"/>
                <a:pathLst>
                  <a:path extrusionOk="0" h="896" w="908">
                    <a:moveTo>
                      <a:pt x="908" y="0"/>
                    </a:moveTo>
                    <a:cubicBezTo>
                      <a:pt x="908" y="0"/>
                      <a:pt x="702" y="832"/>
                      <a:pt x="0" y="896"/>
                    </a:cubicBezTo>
                    <a:cubicBezTo>
                      <a:pt x="0" y="896"/>
                      <a:pt x="86" y="146"/>
                      <a:pt x="9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2" name="Google Shape;5712;p42"/>
              <p:cNvSpPr/>
              <p:nvPr/>
            </p:nvSpPr>
            <p:spPr>
              <a:xfrm>
                <a:off x="4690255" y="1041009"/>
                <a:ext cx="296507" cy="292580"/>
              </a:xfrm>
              <a:custGeom>
                <a:rect b="b" l="l" r="r" t="t"/>
                <a:pathLst>
                  <a:path extrusionOk="0" h="896" w="908">
                    <a:moveTo>
                      <a:pt x="908" y="0"/>
                    </a:moveTo>
                    <a:cubicBezTo>
                      <a:pt x="891" y="3"/>
                      <a:pt x="875" y="6"/>
                      <a:pt x="860" y="9"/>
                    </a:cubicBezTo>
                    <a:cubicBezTo>
                      <a:pt x="827" y="123"/>
                      <a:pt x="611" y="797"/>
                      <a:pt x="2" y="884"/>
                    </a:cubicBezTo>
                    <a:cubicBezTo>
                      <a:pt x="1" y="892"/>
                      <a:pt x="0" y="896"/>
                      <a:pt x="0" y="896"/>
                    </a:cubicBezTo>
                    <a:cubicBezTo>
                      <a:pt x="702" y="832"/>
                      <a:pt x="908" y="0"/>
                      <a:pt x="908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3" name="Google Shape;5713;p42"/>
              <p:cNvSpPr/>
              <p:nvPr/>
            </p:nvSpPr>
            <p:spPr>
              <a:xfrm>
                <a:off x="4715726" y="1277097"/>
                <a:ext cx="407861" cy="148902"/>
              </a:xfrm>
              <a:custGeom>
                <a:rect b="b" l="l" r="r" t="t"/>
                <a:pathLst>
                  <a:path extrusionOk="0" h="456" w="1249">
                    <a:moveTo>
                      <a:pt x="1249" y="98"/>
                    </a:moveTo>
                    <a:cubicBezTo>
                      <a:pt x="1249" y="98"/>
                      <a:pt x="624" y="684"/>
                      <a:pt x="0" y="357"/>
                    </a:cubicBezTo>
                    <a:cubicBezTo>
                      <a:pt x="0" y="357"/>
                      <a:pt x="480" y="-226"/>
                      <a:pt x="1249" y="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4" name="Google Shape;5714;p42"/>
              <p:cNvSpPr/>
              <p:nvPr/>
            </p:nvSpPr>
            <p:spPr>
              <a:xfrm>
                <a:off x="4715726" y="1303220"/>
                <a:ext cx="407861" cy="122779"/>
              </a:xfrm>
              <a:custGeom>
                <a:rect b="b" l="l" r="r" t="t"/>
                <a:pathLst>
                  <a:path extrusionOk="0" h="376" w="1249">
                    <a:moveTo>
                      <a:pt x="1249" y="18"/>
                    </a:moveTo>
                    <a:cubicBezTo>
                      <a:pt x="1234" y="11"/>
                      <a:pt x="1219" y="5"/>
                      <a:pt x="1204" y="0"/>
                    </a:cubicBezTo>
                    <a:cubicBezTo>
                      <a:pt x="1115" y="77"/>
                      <a:pt x="567" y="525"/>
                      <a:pt x="8" y="267"/>
                    </a:cubicBezTo>
                    <a:cubicBezTo>
                      <a:pt x="3" y="273"/>
                      <a:pt x="0" y="277"/>
                      <a:pt x="0" y="277"/>
                    </a:cubicBezTo>
                    <a:cubicBezTo>
                      <a:pt x="624" y="604"/>
                      <a:pt x="1249" y="18"/>
                      <a:pt x="1249" y="18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5" name="Google Shape;5715;p42"/>
              <p:cNvSpPr/>
              <p:nvPr/>
            </p:nvSpPr>
            <p:spPr>
              <a:xfrm>
                <a:off x="4704623" y="1445918"/>
                <a:ext cx="388268" cy="167842"/>
              </a:xfrm>
              <a:custGeom>
                <a:rect b="b" l="l" r="r" t="t"/>
                <a:pathLst>
                  <a:path extrusionOk="0" h="514" w="1189">
                    <a:moveTo>
                      <a:pt x="1189" y="498"/>
                    </a:moveTo>
                    <a:cubicBezTo>
                      <a:pt x="1189" y="498"/>
                      <a:pt x="346" y="650"/>
                      <a:pt x="0" y="36"/>
                    </a:cubicBezTo>
                    <a:cubicBezTo>
                      <a:pt x="0" y="36"/>
                      <a:pt x="719" y="-192"/>
                      <a:pt x="1189" y="4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6" name="Google Shape;5716;p42"/>
              <p:cNvSpPr/>
              <p:nvPr/>
            </p:nvSpPr>
            <p:spPr>
              <a:xfrm>
                <a:off x="4704623" y="1456694"/>
                <a:ext cx="388268" cy="157066"/>
              </a:xfrm>
              <a:custGeom>
                <a:rect b="b" l="l" r="r" t="t"/>
                <a:pathLst>
                  <a:path extrusionOk="0" h="481" w="1189">
                    <a:moveTo>
                      <a:pt x="1189" y="465"/>
                    </a:moveTo>
                    <a:cubicBezTo>
                      <a:pt x="1180" y="451"/>
                      <a:pt x="1170" y="438"/>
                      <a:pt x="1161" y="425"/>
                    </a:cubicBezTo>
                    <a:cubicBezTo>
                      <a:pt x="1044" y="442"/>
                      <a:pt x="340" y="520"/>
                      <a:pt x="12" y="0"/>
                    </a:cubicBezTo>
                    <a:cubicBezTo>
                      <a:pt x="4" y="2"/>
                      <a:pt x="0" y="3"/>
                      <a:pt x="0" y="3"/>
                    </a:cubicBezTo>
                    <a:cubicBezTo>
                      <a:pt x="346" y="617"/>
                      <a:pt x="1189" y="465"/>
                      <a:pt x="1189" y="465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7" name="Google Shape;5717;p42"/>
              <p:cNvSpPr/>
              <p:nvPr/>
            </p:nvSpPr>
            <p:spPr>
              <a:xfrm>
                <a:off x="4660212" y="1505348"/>
                <a:ext cx="243933" cy="337642"/>
              </a:xfrm>
              <a:custGeom>
                <a:rect b="b" l="l" r="r" t="t"/>
                <a:pathLst>
                  <a:path extrusionOk="0" h="1034" w="747">
                    <a:moveTo>
                      <a:pt x="747" y="1034"/>
                    </a:moveTo>
                    <a:cubicBezTo>
                      <a:pt x="747" y="1034"/>
                      <a:pt x="-43" y="703"/>
                      <a:pt x="1" y="0"/>
                    </a:cubicBezTo>
                    <a:cubicBezTo>
                      <a:pt x="1" y="0"/>
                      <a:pt x="728" y="200"/>
                      <a:pt x="747" y="103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8" name="Google Shape;5718;p42"/>
              <p:cNvSpPr/>
              <p:nvPr/>
            </p:nvSpPr>
            <p:spPr>
              <a:xfrm>
                <a:off x="4660212" y="1505348"/>
                <a:ext cx="243933" cy="337642"/>
              </a:xfrm>
              <a:custGeom>
                <a:rect b="b" l="l" r="r" t="t"/>
                <a:pathLst>
                  <a:path extrusionOk="0" h="1034" w="747">
                    <a:moveTo>
                      <a:pt x="747" y="1034"/>
                    </a:moveTo>
                    <a:cubicBezTo>
                      <a:pt x="747" y="1018"/>
                      <a:pt x="746" y="1002"/>
                      <a:pt x="745" y="985"/>
                    </a:cubicBezTo>
                    <a:cubicBezTo>
                      <a:pt x="638" y="936"/>
                      <a:pt x="6" y="619"/>
                      <a:pt x="13" y="4"/>
                    </a:cubicBezTo>
                    <a:cubicBezTo>
                      <a:pt x="5" y="1"/>
                      <a:pt x="1" y="0"/>
                      <a:pt x="1" y="0"/>
                    </a:cubicBezTo>
                    <a:cubicBezTo>
                      <a:pt x="-43" y="703"/>
                      <a:pt x="747" y="1034"/>
                      <a:pt x="747" y="103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9" name="Google Shape;5719;p42"/>
              <p:cNvSpPr/>
              <p:nvPr/>
            </p:nvSpPr>
            <p:spPr>
              <a:xfrm>
                <a:off x="4542000" y="1521349"/>
                <a:ext cx="135192" cy="416012"/>
              </a:xfrm>
              <a:custGeom>
                <a:rect b="b" l="l" r="r" t="t"/>
                <a:pathLst>
                  <a:path extrusionOk="0" h="1274" w="414">
                    <a:moveTo>
                      <a:pt x="234" y="1274"/>
                    </a:moveTo>
                    <a:cubicBezTo>
                      <a:pt x="234" y="1274"/>
                      <a:pt x="-248" y="567"/>
                      <a:pt x="170" y="0"/>
                    </a:cubicBezTo>
                    <a:cubicBezTo>
                      <a:pt x="170" y="0"/>
                      <a:pt x="672" y="563"/>
                      <a:pt x="234" y="12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0" name="Google Shape;5720;p42"/>
              <p:cNvSpPr/>
              <p:nvPr/>
            </p:nvSpPr>
            <p:spPr>
              <a:xfrm>
                <a:off x="4542000" y="1521349"/>
                <a:ext cx="84576" cy="416012"/>
              </a:xfrm>
              <a:custGeom>
                <a:rect b="b" l="l" r="r" t="t"/>
                <a:pathLst>
                  <a:path extrusionOk="0" h="1274" w="259">
                    <a:moveTo>
                      <a:pt x="234" y="1274"/>
                    </a:moveTo>
                    <a:cubicBezTo>
                      <a:pt x="243" y="1260"/>
                      <a:pt x="251" y="1246"/>
                      <a:pt x="259" y="1232"/>
                    </a:cubicBezTo>
                    <a:cubicBezTo>
                      <a:pt x="196" y="1133"/>
                      <a:pt x="-162" y="522"/>
                      <a:pt x="177" y="10"/>
                    </a:cubicBezTo>
                    <a:cubicBezTo>
                      <a:pt x="172" y="4"/>
                      <a:pt x="170" y="0"/>
                      <a:pt x="170" y="0"/>
                    </a:cubicBezTo>
                    <a:cubicBezTo>
                      <a:pt x="-248" y="567"/>
                      <a:pt x="234" y="1274"/>
                      <a:pt x="234" y="127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1" name="Google Shape;5721;p42"/>
              <p:cNvSpPr/>
              <p:nvPr/>
            </p:nvSpPr>
            <p:spPr>
              <a:xfrm>
                <a:off x="4327456" y="1500777"/>
                <a:ext cx="210625" cy="360500"/>
              </a:xfrm>
              <a:custGeom>
                <a:rect b="b" l="l" r="r" t="t"/>
                <a:pathLst>
                  <a:path extrusionOk="0" h="1104" w="645">
                    <a:moveTo>
                      <a:pt x="0" y="1104"/>
                    </a:moveTo>
                    <a:cubicBezTo>
                      <a:pt x="0" y="1104"/>
                      <a:pt x="-21" y="247"/>
                      <a:pt x="639" y="0"/>
                    </a:cubicBezTo>
                    <a:cubicBezTo>
                      <a:pt x="639" y="0"/>
                      <a:pt x="754" y="745"/>
                      <a:pt x="0" y="11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2" name="Google Shape;5722;p42"/>
              <p:cNvSpPr/>
              <p:nvPr/>
            </p:nvSpPr>
            <p:spPr>
              <a:xfrm>
                <a:off x="4327456" y="1500777"/>
                <a:ext cx="208992" cy="360500"/>
              </a:xfrm>
              <a:custGeom>
                <a:rect b="b" l="l" r="r" t="t"/>
                <a:pathLst>
                  <a:path extrusionOk="0" h="1104" w="640">
                    <a:moveTo>
                      <a:pt x="0" y="1104"/>
                    </a:moveTo>
                    <a:cubicBezTo>
                      <a:pt x="15" y="1097"/>
                      <a:pt x="30" y="1089"/>
                      <a:pt x="44" y="1082"/>
                    </a:cubicBezTo>
                    <a:cubicBezTo>
                      <a:pt x="45" y="964"/>
                      <a:pt x="76" y="257"/>
                      <a:pt x="640" y="12"/>
                    </a:cubicBezTo>
                    <a:cubicBezTo>
                      <a:pt x="639" y="4"/>
                      <a:pt x="639" y="0"/>
                      <a:pt x="639" y="0"/>
                    </a:cubicBezTo>
                    <a:cubicBezTo>
                      <a:pt x="-21" y="247"/>
                      <a:pt x="0" y="1104"/>
                      <a:pt x="0" y="1104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3" name="Google Shape;5723;p42"/>
              <p:cNvSpPr/>
              <p:nvPr/>
            </p:nvSpPr>
            <p:spPr>
              <a:xfrm>
                <a:off x="4124668" y="1442653"/>
                <a:ext cx="370961" cy="199842"/>
              </a:xfrm>
              <a:custGeom>
                <a:rect b="b" l="l" r="r" t="t"/>
                <a:pathLst>
                  <a:path extrusionOk="0" h="612" w="1136">
                    <a:moveTo>
                      <a:pt x="0" y="601"/>
                    </a:moveTo>
                    <a:cubicBezTo>
                      <a:pt x="0" y="601"/>
                      <a:pt x="448" y="-129"/>
                      <a:pt x="1136" y="21"/>
                    </a:cubicBezTo>
                    <a:cubicBezTo>
                      <a:pt x="1136" y="21"/>
                      <a:pt x="827" y="710"/>
                      <a:pt x="0" y="6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4" name="Google Shape;5724;p42"/>
              <p:cNvSpPr/>
              <p:nvPr/>
            </p:nvSpPr>
            <p:spPr>
              <a:xfrm>
                <a:off x="4124668" y="1442653"/>
                <a:ext cx="370961" cy="197883"/>
              </a:xfrm>
              <a:custGeom>
                <a:rect b="b" l="l" r="r" t="t"/>
                <a:pathLst>
                  <a:path extrusionOk="0" h="606" w="1136">
                    <a:moveTo>
                      <a:pt x="0" y="601"/>
                    </a:moveTo>
                    <a:cubicBezTo>
                      <a:pt x="16" y="603"/>
                      <a:pt x="32" y="605"/>
                      <a:pt x="48" y="606"/>
                    </a:cubicBezTo>
                    <a:cubicBezTo>
                      <a:pt x="113" y="508"/>
                      <a:pt x="524" y="-69"/>
                      <a:pt x="1131" y="33"/>
                    </a:cubicBezTo>
                    <a:cubicBezTo>
                      <a:pt x="1134" y="25"/>
                      <a:pt x="1136" y="21"/>
                      <a:pt x="1136" y="21"/>
                    </a:cubicBezTo>
                    <a:cubicBezTo>
                      <a:pt x="448" y="-129"/>
                      <a:pt x="0" y="601"/>
                      <a:pt x="0" y="601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5" name="Google Shape;5725;p42"/>
              <p:cNvSpPr/>
              <p:nvPr/>
            </p:nvSpPr>
            <p:spPr>
              <a:xfrm>
                <a:off x="4075032" y="1298975"/>
                <a:ext cx="414392" cy="134534"/>
              </a:xfrm>
              <a:custGeom>
                <a:rect b="b" l="l" r="r" t="t"/>
                <a:pathLst>
                  <a:path extrusionOk="0" h="412" w="1269">
                    <a:moveTo>
                      <a:pt x="0" y="132"/>
                    </a:moveTo>
                    <a:cubicBezTo>
                      <a:pt x="0" y="132"/>
                      <a:pt x="773" y="-238"/>
                      <a:pt x="1269" y="263"/>
                    </a:cubicBezTo>
                    <a:cubicBezTo>
                      <a:pt x="1269" y="263"/>
                      <a:pt x="636" y="673"/>
                      <a:pt x="0" y="1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6" name="Google Shape;5726;p42"/>
              <p:cNvSpPr/>
              <p:nvPr/>
            </p:nvSpPr>
            <p:spPr>
              <a:xfrm>
                <a:off x="4075032" y="1298975"/>
                <a:ext cx="414392" cy="87839"/>
              </a:xfrm>
              <a:custGeom>
                <a:rect b="b" l="l" r="r" t="t"/>
                <a:pathLst>
                  <a:path extrusionOk="0" h="269" w="1269">
                    <a:moveTo>
                      <a:pt x="0" y="132"/>
                    </a:moveTo>
                    <a:cubicBezTo>
                      <a:pt x="13" y="142"/>
                      <a:pt x="25" y="153"/>
                      <a:pt x="38" y="163"/>
                    </a:cubicBezTo>
                    <a:cubicBezTo>
                      <a:pt x="146" y="116"/>
                      <a:pt x="804" y="-145"/>
                      <a:pt x="1258" y="269"/>
                    </a:cubicBezTo>
                    <a:cubicBezTo>
                      <a:pt x="1265" y="265"/>
                      <a:pt x="1269" y="263"/>
                      <a:pt x="1269" y="263"/>
                    </a:cubicBezTo>
                    <a:cubicBezTo>
                      <a:pt x="773" y="-238"/>
                      <a:pt x="0" y="132"/>
                      <a:pt x="0" y="132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7" name="Google Shape;5727;p42"/>
              <p:cNvSpPr/>
              <p:nvPr/>
            </p:nvSpPr>
            <p:spPr>
              <a:xfrm>
                <a:off x="4195203" y="1065826"/>
                <a:ext cx="324264" cy="261232"/>
              </a:xfrm>
              <a:custGeom>
                <a:rect b="b" l="l" r="r" t="t"/>
                <a:pathLst>
                  <a:path extrusionOk="0" h="800" w="993">
                    <a:moveTo>
                      <a:pt x="0" y="0"/>
                    </a:moveTo>
                    <a:cubicBezTo>
                      <a:pt x="0" y="0"/>
                      <a:pt x="849" y="110"/>
                      <a:pt x="993" y="800"/>
                    </a:cubicBezTo>
                    <a:cubicBezTo>
                      <a:pt x="993" y="800"/>
                      <a:pt x="238" y="80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8" name="Google Shape;5728;p42"/>
              <p:cNvSpPr/>
              <p:nvPr/>
            </p:nvSpPr>
            <p:spPr>
              <a:xfrm>
                <a:off x="4195203" y="1065826"/>
                <a:ext cx="324264" cy="261232"/>
              </a:xfrm>
              <a:custGeom>
                <a:rect b="b" l="l" r="r" t="t"/>
                <a:pathLst>
                  <a:path extrusionOk="0" h="800" w="993">
                    <a:moveTo>
                      <a:pt x="0" y="0"/>
                    </a:moveTo>
                    <a:cubicBezTo>
                      <a:pt x="4" y="16"/>
                      <a:pt x="9" y="31"/>
                      <a:pt x="14" y="47"/>
                    </a:cubicBezTo>
                    <a:cubicBezTo>
                      <a:pt x="131" y="66"/>
                      <a:pt x="825" y="205"/>
                      <a:pt x="981" y="800"/>
                    </a:cubicBezTo>
                    <a:cubicBezTo>
                      <a:pt x="989" y="800"/>
                      <a:pt x="993" y="800"/>
                      <a:pt x="993" y="800"/>
                    </a:cubicBezTo>
                    <a:cubicBezTo>
                      <a:pt x="849" y="11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9" name="Google Shape;5729;p42"/>
              <p:cNvSpPr/>
              <p:nvPr/>
            </p:nvSpPr>
            <p:spPr>
              <a:xfrm>
                <a:off x="4428687" y="899290"/>
                <a:ext cx="166540" cy="395766"/>
              </a:xfrm>
              <a:custGeom>
                <a:rect b="b" l="l" r="r" t="t"/>
                <a:pathLst>
                  <a:path extrusionOk="0" h="1212" w="510">
                    <a:moveTo>
                      <a:pt x="52" y="0"/>
                    </a:moveTo>
                    <a:cubicBezTo>
                      <a:pt x="52" y="0"/>
                      <a:pt x="705" y="555"/>
                      <a:pt x="451" y="1212"/>
                    </a:cubicBezTo>
                    <a:cubicBezTo>
                      <a:pt x="451" y="1212"/>
                      <a:pt x="-182" y="801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0" name="Google Shape;5730;p42"/>
              <p:cNvSpPr/>
              <p:nvPr/>
            </p:nvSpPr>
            <p:spPr>
              <a:xfrm>
                <a:off x="4441749" y="899290"/>
                <a:ext cx="153478" cy="395766"/>
              </a:xfrm>
              <a:custGeom>
                <a:rect b="b" l="l" r="r" t="t"/>
                <a:pathLst>
                  <a:path extrusionOk="0" h="1212" w="470">
                    <a:moveTo>
                      <a:pt x="12" y="0"/>
                    </a:moveTo>
                    <a:cubicBezTo>
                      <a:pt x="8" y="16"/>
                      <a:pt x="4" y="32"/>
                      <a:pt x="0" y="47"/>
                    </a:cubicBezTo>
                    <a:cubicBezTo>
                      <a:pt x="87" y="127"/>
                      <a:pt x="593" y="621"/>
                      <a:pt x="401" y="1205"/>
                    </a:cubicBezTo>
                    <a:cubicBezTo>
                      <a:pt x="408" y="1209"/>
                      <a:pt x="411" y="1212"/>
                      <a:pt x="411" y="1212"/>
                    </a:cubicBezTo>
                    <a:cubicBezTo>
                      <a:pt x="665" y="555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1" name="Google Shape;5731;p42"/>
              <p:cNvSpPr/>
              <p:nvPr/>
            </p:nvSpPr>
            <p:spPr>
              <a:xfrm>
                <a:off x="4504120" y="1081173"/>
                <a:ext cx="79025" cy="221068"/>
              </a:xfrm>
              <a:custGeom>
                <a:rect b="b" l="l" r="r" t="t"/>
                <a:pathLst>
                  <a:path extrusionOk="0" h="677" w="242">
                    <a:moveTo>
                      <a:pt x="220" y="677"/>
                    </a:moveTo>
                    <a:cubicBezTo>
                      <a:pt x="213" y="677"/>
                      <a:pt x="205" y="673"/>
                      <a:pt x="201" y="666"/>
                    </a:cubicBezTo>
                    <a:cubicBezTo>
                      <a:pt x="48" y="413"/>
                      <a:pt x="3" y="40"/>
                      <a:pt x="1" y="24"/>
                    </a:cubicBezTo>
                    <a:cubicBezTo>
                      <a:pt x="0" y="12"/>
                      <a:pt x="9" y="1"/>
                      <a:pt x="21" y="0"/>
                    </a:cubicBezTo>
                    <a:cubicBezTo>
                      <a:pt x="32" y="-2"/>
                      <a:pt x="44" y="7"/>
                      <a:pt x="45" y="19"/>
                    </a:cubicBezTo>
                    <a:cubicBezTo>
                      <a:pt x="46" y="23"/>
                      <a:pt x="91" y="399"/>
                      <a:pt x="238" y="643"/>
                    </a:cubicBezTo>
                    <a:cubicBezTo>
                      <a:pt x="244" y="654"/>
                      <a:pt x="241" y="667"/>
                      <a:pt x="232" y="674"/>
                    </a:cubicBezTo>
                    <a:cubicBezTo>
                      <a:pt x="228" y="676"/>
                      <a:pt x="224" y="677"/>
                      <a:pt x="220" y="6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2" name="Google Shape;5732;p42"/>
              <p:cNvSpPr/>
              <p:nvPr/>
            </p:nvSpPr>
            <p:spPr>
              <a:xfrm>
                <a:off x="4629190" y="1069091"/>
                <a:ext cx="58452" cy="235435"/>
              </a:xfrm>
              <a:custGeom>
                <a:rect b="b" l="l" r="r" t="t"/>
                <a:pathLst>
                  <a:path extrusionOk="0" h="721" w="179">
                    <a:moveTo>
                      <a:pt x="22" y="721"/>
                    </a:moveTo>
                    <a:lnTo>
                      <a:pt x="21" y="721"/>
                    </a:lnTo>
                    <a:cubicBezTo>
                      <a:pt x="9" y="720"/>
                      <a:pt x="-1" y="710"/>
                      <a:pt x="0" y="698"/>
                    </a:cubicBezTo>
                    <a:cubicBezTo>
                      <a:pt x="15" y="381"/>
                      <a:pt x="134" y="19"/>
                      <a:pt x="136" y="15"/>
                    </a:cubicBezTo>
                    <a:cubicBezTo>
                      <a:pt x="139" y="4"/>
                      <a:pt x="152" y="-3"/>
                      <a:pt x="164" y="1"/>
                    </a:cubicBezTo>
                    <a:cubicBezTo>
                      <a:pt x="175" y="5"/>
                      <a:pt x="181" y="18"/>
                      <a:pt x="178" y="29"/>
                    </a:cubicBezTo>
                    <a:cubicBezTo>
                      <a:pt x="176" y="33"/>
                      <a:pt x="59" y="389"/>
                      <a:pt x="44" y="700"/>
                    </a:cubicBezTo>
                    <a:cubicBezTo>
                      <a:pt x="43" y="712"/>
                      <a:pt x="34" y="721"/>
                      <a:pt x="22" y="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3" name="Google Shape;5733;p42"/>
              <p:cNvSpPr/>
              <p:nvPr/>
            </p:nvSpPr>
            <p:spPr>
              <a:xfrm>
                <a:off x="4701357" y="1168359"/>
                <a:ext cx="153805" cy="147923"/>
              </a:xfrm>
              <a:custGeom>
                <a:rect b="b" l="l" r="r" t="t"/>
                <a:pathLst>
                  <a:path extrusionOk="0" h="453" w="471">
                    <a:moveTo>
                      <a:pt x="22" y="453"/>
                    </a:moveTo>
                    <a:cubicBezTo>
                      <a:pt x="17" y="453"/>
                      <a:pt x="12" y="451"/>
                      <a:pt x="8" y="448"/>
                    </a:cubicBezTo>
                    <a:cubicBezTo>
                      <a:pt x="-2" y="440"/>
                      <a:pt x="-3" y="426"/>
                      <a:pt x="4" y="417"/>
                    </a:cubicBezTo>
                    <a:cubicBezTo>
                      <a:pt x="181" y="195"/>
                      <a:pt x="432" y="6"/>
                      <a:pt x="435" y="4"/>
                    </a:cubicBezTo>
                    <a:cubicBezTo>
                      <a:pt x="445" y="-3"/>
                      <a:pt x="459" y="-1"/>
                      <a:pt x="466" y="9"/>
                    </a:cubicBezTo>
                    <a:cubicBezTo>
                      <a:pt x="473" y="19"/>
                      <a:pt x="471" y="33"/>
                      <a:pt x="461" y="40"/>
                    </a:cubicBezTo>
                    <a:cubicBezTo>
                      <a:pt x="459" y="42"/>
                      <a:pt x="212" y="227"/>
                      <a:pt x="39" y="444"/>
                    </a:cubicBezTo>
                    <a:cubicBezTo>
                      <a:pt x="35" y="450"/>
                      <a:pt x="28" y="453"/>
                      <a:pt x="22" y="45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4" name="Google Shape;5734;p42"/>
              <p:cNvSpPr/>
              <p:nvPr/>
            </p:nvSpPr>
            <p:spPr>
              <a:xfrm>
                <a:off x="4731074" y="1329996"/>
                <a:ext cx="205400" cy="60410"/>
              </a:xfrm>
              <a:custGeom>
                <a:rect b="b" l="l" r="r" t="t"/>
                <a:pathLst>
                  <a:path extrusionOk="0" h="185" w="629">
                    <a:moveTo>
                      <a:pt x="21" y="185"/>
                    </a:moveTo>
                    <a:cubicBezTo>
                      <a:pt x="13" y="185"/>
                      <a:pt x="5" y="180"/>
                      <a:pt x="1" y="171"/>
                    </a:cubicBezTo>
                    <a:cubicBezTo>
                      <a:pt x="-4" y="160"/>
                      <a:pt x="1" y="147"/>
                      <a:pt x="12" y="142"/>
                    </a:cubicBezTo>
                    <a:cubicBezTo>
                      <a:pt x="258" y="33"/>
                      <a:pt x="591" y="1"/>
                      <a:pt x="605" y="0"/>
                    </a:cubicBezTo>
                    <a:cubicBezTo>
                      <a:pt x="617" y="-1"/>
                      <a:pt x="628" y="8"/>
                      <a:pt x="629" y="20"/>
                    </a:cubicBezTo>
                    <a:cubicBezTo>
                      <a:pt x="630" y="32"/>
                      <a:pt x="621" y="43"/>
                      <a:pt x="609" y="44"/>
                    </a:cubicBezTo>
                    <a:cubicBezTo>
                      <a:pt x="605" y="44"/>
                      <a:pt x="269" y="77"/>
                      <a:pt x="30" y="183"/>
                    </a:cubicBezTo>
                    <a:cubicBezTo>
                      <a:pt x="28" y="184"/>
                      <a:pt x="24" y="185"/>
                      <a:pt x="21" y="1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19600" lIns="81625" spcFirstLastPara="1" rIns="81625" wrap="square" tIns="196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5" name="Google Shape;5735;p42"/>
              <p:cNvSpPr/>
              <p:nvPr/>
            </p:nvSpPr>
            <p:spPr>
              <a:xfrm>
                <a:off x="4697765" y="1450163"/>
                <a:ext cx="208992" cy="80982"/>
              </a:xfrm>
              <a:custGeom>
                <a:rect b="b" l="l" r="r" t="t"/>
                <a:pathLst>
                  <a:path extrusionOk="0" h="248" w="640">
                    <a:moveTo>
                      <a:pt x="618" y="248"/>
                    </a:moveTo>
                    <a:cubicBezTo>
                      <a:pt x="615" y="248"/>
                      <a:pt x="612" y="247"/>
                      <a:pt x="610" y="246"/>
                    </a:cubicBezTo>
                    <a:cubicBezTo>
                      <a:pt x="606" y="244"/>
                      <a:pt x="245" y="95"/>
                      <a:pt x="16" y="45"/>
                    </a:cubicBezTo>
                    <a:cubicBezTo>
                      <a:pt x="4" y="42"/>
                      <a:pt x="-3" y="30"/>
                      <a:pt x="0" y="18"/>
                    </a:cubicBezTo>
                    <a:cubicBezTo>
                      <a:pt x="2" y="6"/>
                      <a:pt x="14" y="-1"/>
                      <a:pt x="26" y="1"/>
                    </a:cubicBezTo>
                    <a:cubicBezTo>
                      <a:pt x="259" y="53"/>
                      <a:pt x="623" y="204"/>
                      <a:pt x="626" y="205"/>
                    </a:cubicBezTo>
                    <a:cubicBezTo>
                      <a:pt x="638" y="210"/>
                      <a:pt x="643" y="223"/>
                      <a:pt x="638" y="234"/>
                    </a:cubicBezTo>
                    <a:cubicBezTo>
                      <a:pt x="635" y="243"/>
                      <a:pt x="627" y="248"/>
                      <a:pt x="618" y="2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150" lIns="81625" spcFirstLastPara="1" rIns="81625" wrap="square" tIns="401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6" name="Google Shape;5736;p42"/>
              <p:cNvSpPr/>
              <p:nvPr/>
            </p:nvSpPr>
            <p:spPr>
              <a:xfrm>
                <a:off x="4653354" y="1498164"/>
                <a:ext cx="138131" cy="179597"/>
              </a:xfrm>
              <a:custGeom>
                <a:rect b="b" l="l" r="r" t="t"/>
                <a:pathLst>
                  <a:path extrusionOk="0" h="550" w="423">
                    <a:moveTo>
                      <a:pt x="400" y="550"/>
                    </a:moveTo>
                    <a:cubicBezTo>
                      <a:pt x="393" y="550"/>
                      <a:pt x="386" y="547"/>
                      <a:pt x="382" y="540"/>
                    </a:cubicBezTo>
                    <a:cubicBezTo>
                      <a:pt x="379" y="536"/>
                      <a:pt x="101" y="138"/>
                      <a:pt x="6" y="38"/>
                    </a:cubicBezTo>
                    <a:cubicBezTo>
                      <a:pt x="-3" y="29"/>
                      <a:pt x="-2" y="15"/>
                      <a:pt x="6" y="6"/>
                    </a:cubicBezTo>
                    <a:cubicBezTo>
                      <a:pt x="15" y="-2"/>
                      <a:pt x="29" y="-2"/>
                      <a:pt x="38" y="7"/>
                    </a:cubicBezTo>
                    <a:cubicBezTo>
                      <a:pt x="136" y="110"/>
                      <a:pt x="407" y="499"/>
                      <a:pt x="418" y="515"/>
                    </a:cubicBezTo>
                    <a:cubicBezTo>
                      <a:pt x="425" y="525"/>
                      <a:pt x="423" y="539"/>
                      <a:pt x="413" y="546"/>
                    </a:cubicBezTo>
                    <a:cubicBezTo>
                      <a:pt x="409" y="549"/>
                      <a:pt x="404" y="550"/>
                      <a:pt x="400" y="55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7" name="Google Shape;5737;p42"/>
              <p:cNvSpPr/>
              <p:nvPr/>
            </p:nvSpPr>
            <p:spPr>
              <a:xfrm>
                <a:off x="4582819" y="1531471"/>
                <a:ext cx="36900" cy="215843"/>
              </a:xfrm>
              <a:custGeom>
                <a:rect b="b" l="l" r="r" t="t"/>
                <a:pathLst>
                  <a:path extrusionOk="0" h="661" w="113">
                    <a:moveTo>
                      <a:pt x="90" y="661"/>
                    </a:moveTo>
                    <a:lnTo>
                      <a:pt x="89" y="661"/>
                    </a:lnTo>
                    <a:cubicBezTo>
                      <a:pt x="77" y="661"/>
                      <a:pt x="67" y="651"/>
                      <a:pt x="68" y="639"/>
                    </a:cubicBezTo>
                    <a:cubicBezTo>
                      <a:pt x="68" y="634"/>
                      <a:pt x="76" y="210"/>
                      <a:pt x="1" y="30"/>
                    </a:cubicBezTo>
                    <a:cubicBezTo>
                      <a:pt x="-3" y="19"/>
                      <a:pt x="2" y="6"/>
                      <a:pt x="13" y="2"/>
                    </a:cubicBezTo>
                    <a:cubicBezTo>
                      <a:pt x="24" y="-3"/>
                      <a:pt x="37" y="2"/>
                      <a:pt x="42" y="13"/>
                    </a:cubicBezTo>
                    <a:cubicBezTo>
                      <a:pt x="120" y="202"/>
                      <a:pt x="112" y="622"/>
                      <a:pt x="112" y="640"/>
                    </a:cubicBezTo>
                    <a:cubicBezTo>
                      <a:pt x="112" y="652"/>
                      <a:pt x="102" y="661"/>
                      <a:pt x="90" y="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8" name="Google Shape;5738;p42"/>
              <p:cNvSpPr/>
              <p:nvPr/>
            </p:nvSpPr>
            <p:spPr>
              <a:xfrm>
                <a:off x="4430320" y="1504695"/>
                <a:ext cx="113639" cy="167188"/>
              </a:xfrm>
              <a:custGeom>
                <a:rect b="b" l="l" r="r" t="t"/>
                <a:pathLst>
                  <a:path extrusionOk="0" h="512" w="348">
                    <a:moveTo>
                      <a:pt x="22" y="512"/>
                    </a:moveTo>
                    <a:cubicBezTo>
                      <a:pt x="19" y="512"/>
                      <a:pt x="15" y="511"/>
                      <a:pt x="12" y="509"/>
                    </a:cubicBezTo>
                    <a:cubicBezTo>
                      <a:pt x="1" y="503"/>
                      <a:pt x="-3" y="489"/>
                      <a:pt x="3" y="479"/>
                    </a:cubicBezTo>
                    <a:cubicBezTo>
                      <a:pt x="11" y="464"/>
                      <a:pt x="201" y="126"/>
                      <a:pt x="310" y="7"/>
                    </a:cubicBezTo>
                    <a:cubicBezTo>
                      <a:pt x="318" y="-2"/>
                      <a:pt x="332" y="-2"/>
                      <a:pt x="341" y="6"/>
                    </a:cubicBezTo>
                    <a:cubicBezTo>
                      <a:pt x="350" y="14"/>
                      <a:pt x="351" y="28"/>
                      <a:pt x="343" y="37"/>
                    </a:cubicBezTo>
                    <a:cubicBezTo>
                      <a:pt x="237" y="152"/>
                      <a:pt x="44" y="497"/>
                      <a:pt x="42" y="500"/>
                    </a:cubicBezTo>
                    <a:cubicBezTo>
                      <a:pt x="38" y="508"/>
                      <a:pt x="30" y="512"/>
                      <a:pt x="22" y="5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9" name="Google Shape;5739;p42"/>
              <p:cNvSpPr/>
              <p:nvPr/>
            </p:nvSpPr>
            <p:spPr>
              <a:xfrm>
                <a:off x="4310476" y="1445265"/>
                <a:ext cx="200828" cy="106452"/>
              </a:xfrm>
              <a:custGeom>
                <a:rect b="b" l="l" r="r" t="t"/>
                <a:pathLst>
                  <a:path extrusionOk="0" h="326" w="615">
                    <a:moveTo>
                      <a:pt x="22" y="326"/>
                    </a:moveTo>
                    <a:cubicBezTo>
                      <a:pt x="15" y="326"/>
                      <a:pt x="7" y="323"/>
                      <a:pt x="3" y="316"/>
                    </a:cubicBezTo>
                    <a:cubicBezTo>
                      <a:pt x="-3" y="306"/>
                      <a:pt x="0" y="292"/>
                      <a:pt x="10" y="285"/>
                    </a:cubicBezTo>
                    <a:cubicBezTo>
                      <a:pt x="13" y="283"/>
                      <a:pt x="324" y="88"/>
                      <a:pt x="587" y="2"/>
                    </a:cubicBezTo>
                    <a:cubicBezTo>
                      <a:pt x="598" y="-2"/>
                      <a:pt x="611" y="4"/>
                      <a:pt x="615" y="16"/>
                    </a:cubicBezTo>
                    <a:cubicBezTo>
                      <a:pt x="618" y="28"/>
                      <a:pt x="612" y="40"/>
                      <a:pt x="600" y="44"/>
                    </a:cubicBezTo>
                    <a:cubicBezTo>
                      <a:pt x="343" y="128"/>
                      <a:pt x="37" y="321"/>
                      <a:pt x="34" y="323"/>
                    </a:cubicBezTo>
                    <a:cubicBezTo>
                      <a:pt x="30" y="325"/>
                      <a:pt x="26" y="326"/>
                      <a:pt x="22" y="32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0" name="Google Shape;5740;p42"/>
              <p:cNvSpPr/>
              <p:nvPr/>
            </p:nvSpPr>
            <p:spPr>
              <a:xfrm>
                <a:off x="4277820" y="1356446"/>
                <a:ext cx="225973" cy="41144"/>
              </a:xfrm>
              <a:custGeom>
                <a:rect b="b" l="l" r="r" t="t"/>
                <a:pathLst>
                  <a:path extrusionOk="0" h="126" w="692">
                    <a:moveTo>
                      <a:pt x="671" y="126"/>
                    </a:moveTo>
                    <a:cubicBezTo>
                      <a:pt x="669" y="126"/>
                      <a:pt x="668" y="126"/>
                      <a:pt x="666" y="126"/>
                    </a:cubicBezTo>
                    <a:cubicBezTo>
                      <a:pt x="430" y="72"/>
                      <a:pt x="25" y="45"/>
                      <a:pt x="21" y="45"/>
                    </a:cubicBezTo>
                    <a:cubicBezTo>
                      <a:pt x="8" y="44"/>
                      <a:pt x="-1" y="33"/>
                      <a:pt x="0" y="21"/>
                    </a:cubicBezTo>
                    <a:cubicBezTo>
                      <a:pt x="1" y="9"/>
                      <a:pt x="11" y="0"/>
                      <a:pt x="23" y="0"/>
                    </a:cubicBezTo>
                    <a:cubicBezTo>
                      <a:pt x="28" y="1"/>
                      <a:pt x="436" y="28"/>
                      <a:pt x="676" y="83"/>
                    </a:cubicBezTo>
                    <a:cubicBezTo>
                      <a:pt x="688" y="85"/>
                      <a:pt x="695" y="97"/>
                      <a:pt x="692" y="109"/>
                    </a:cubicBezTo>
                    <a:cubicBezTo>
                      <a:pt x="690" y="119"/>
                      <a:pt x="681" y="126"/>
                      <a:pt x="671" y="12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325" lIns="81625" spcFirstLastPara="1" rIns="81625" wrap="square" tIns="3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1" name="Google Shape;5741;p42"/>
              <p:cNvSpPr/>
              <p:nvPr/>
            </p:nvSpPr>
            <p:spPr>
              <a:xfrm>
                <a:off x="4347376" y="1196442"/>
                <a:ext cx="166867" cy="137473"/>
              </a:xfrm>
              <a:custGeom>
                <a:rect b="b" l="l" r="r" t="t"/>
                <a:pathLst>
                  <a:path extrusionOk="0" h="421" w="511">
                    <a:moveTo>
                      <a:pt x="490" y="421"/>
                    </a:moveTo>
                    <a:cubicBezTo>
                      <a:pt x="484" y="421"/>
                      <a:pt x="478" y="419"/>
                      <a:pt x="473" y="414"/>
                    </a:cubicBezTo>
                    <a:cubicBezTo>
                      <a:pt x="327" y="254"/>
                      <a:pt x="13" y="43"/>
                      <a:pt x="10" y="41"/>
                    </a:cubicBezTo>
                    <a:cubicBezTo>
                      <a:pt x="0" y="34"/>
                      <a:pt x="-3" y="20"/>
                      <a:pt x="4" y="10"/>
                    </a:cubicBezTo>
                    <a:cubicBezTo>
                      <a:pt x="11" y="0"/>
                      <a:pt x="25" y="-3"/>
                      <a:pt x="35" y="4"/>
                    </a:cubicBezTo>
                    <a:cubicBezTo>
                      <a:pt x="48" y="13"/>
                      <a:pt x="356" y="221"/>
                      <a:pt x="506" y="384"/>
                    </a:cubicBezTo>
                    <a:cubicBezTo>
                      <a:pt x="514" y="393"/>
                      <a:pt x="514" y="407"/>
                      <a:pt x="505" y="415"/>
                    </a:cubicBezTo>
                    <a:cubicBezTo>
                      <a:pt x="500" y="419"/>
                      <a:pt x="495" y="421"/>
                      <a:pt x="490" y="42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2" name="Google Shape;5742;p42"/>
              <p:cNvSpPr/>
              <p:nvPr/>
            </p:nvSpPr>
            <p:spPr>
              <a:xfrm>
                <a:off x="4439790" y="1236933"/>
                <a:ext cx="332754" cy="340255"/>
              </a:xfrm>
              <a:custGeom>
                <a:rect b="b" l="l" r="r" t="t"/>
                <a:pathLst>
                  <a:path extrusionOk="0" h="1042" w="1019">
                    <a:moveTo>
                      <a:pt x="395" y="24"/>
                    </a:moveTo>
                    <a:cubicBezTo>
                      <a:pt x="395" y="24"/>
                      <a:pt x="-128" y="144"/>
                      <a:pt x="30" y="686"/>
                    </a:cubicBezTo>
                    <a:cubicBezTo>
                      <a:pt x="187" y="1227"/>
                      <a:pt x="854" y="1141"/>
                      <a:pt x="1007" y="499"/>
                    </a:cubicBezTo>
                    <a:cubicBezTo>
                      <a:pt x="1095" y="130"/>
                      <a:pt x="674" y="-72"/>
                      <a:pt x="395" y="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3" name="Google Shape;5743;p42"/>
              <p:cNvSpPr/>
              <p:nvPr/>
            </p:nvSpPr>
            <p:spPr>
              <a:xfrm>
                <a:off x="4490405" y="1292118"/>
                <a:ext cx="129314" cy="131922"/>
              </a:xfrm>
              <a:custGeom>
                <a:rect b="b" l="l" r="r" t="t"/>
                <a:pathLst>
                  <a:path extrusionOk="0" h="404" w="396">
                    <a:moveTo>
                      <a:pt x="154" y="9"/>
                    </a:moveTo>
                    <a:cubicBezTo>
                      <a:pt x="154" y="9"/>
                      <a:pt x="-49" y="56"/>
                      <a:pt x="12" y="266"/>
                    </a:cubicBezTo>
                    <a:cubicBezTo>
                      <a:pt x="74" y="476"/>
                      <a:pt x="332" y="443"/>
                      <a:pt x="391" y="194"/>
                    </a:cubicBezTo>
                    <a:cubicBezTo>
                      <a:pt x="425" y="51"/>
                      <a:pt x="263" y="-28"/>
                      <a:pt x="154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4" name="Google Shape;5744;p42"/>
              <p:cNvSpPr/>
              <p:nvPr/>
            </p:nvSpPr>
            <p:spPr>
              <a:xfrm>
                <a:off x="4474404" y="1299955"/>
                <a:ext cx="241320" cy="246538"/>
              </a:xfrm>
              <a:custGeom>
                <a:rect b="b" l="l" r="r" t="t"/>
                <a:pathLst>
                  <a:path extrusionOk="0" h="755" w="739">
                    <a:moveTo>
                      <a:pt x="287" y="17"/>
                    </a:moveTo>
                    <a:cubicBezTo>
                      <a:pt x="287" y="17"/>
                      <a:pt x="-93" y="104"/>
                      <a:pt x="22" y="497"/>
                    </a:cubicBezTo>
                    <a:cubicBezTo>
                      <a:pt x="136" y="889"/>
                      <a:pt x="619" y="828"/>
                      <a:pt x="730" y="362"/>
                    </a:cubicBezTo>
                    <a:cubicBezTo>
                      <a:pt x="794" y="94"/>
                      <a:pt x="489" y="-52"/>
                      <a:pt x="287" y="17"/>
                    </a:cubicBezTo>
                    <a:close/>
                  </a:path>
                </a:pathLst>
              </a:custGeom>
              <a:solidFill>
                <a:srgbClr val="96312F">
                  <a:alpha val="2013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45" name="Google Shape;5745;p42"/>
          <p:cNvSpPr txBox="1"/>
          <p:nvPr>
            <p:ph idx="2" type="subTitle"/>
          </p:nvPr>
        </p:nvSpPr>
        <p:spPr>
          <a:xfrm>
            <a:off x="2281650" y="2211098"/>
            <a:ext cx="4580700" cy="1884900"/>
          </a:xfrm>
          <a:prstGeom prst="rect">
            <a:avLst/>
          </a:prstGeom>
          <a:solidFill>
            <a:srgbClr val="F5E9CF">
              <a:alpha val="49020"/>
            </a:srgbClr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8D9766"/>
                </a:solidFill>
                <a:latin typeface="Diphylleia"/>
                <a:ea typeface="Diphylleia"/>
                <a:cs typeface="Diphylleia"/>
                <a:sym typeface="Diphylleia"/>
              </a:rPr>
              <a:t>Hadestown @ Tesoro</a:t>
            </a:r>
            <a:endParaRPr b="1" sz="2600">
              <a:solidFill>
                <a:srgbClr val="8D9766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9766"/>
                </a:solidFill>
                <a:latin typeface="Diphylleia"/>
                <a:ea typeface="Diphylleia"/>
                <a:cs typeface="Diphylleia"/>
                <a:sym typeface="Diphylleia"/>
              </a:rPr>
              <a:t>✿  Wednesday, April 23, 7pm</a:t>
            </a:r>
            <a:endParaRPr b="1" sz="1100">
              <a:solidFill>
                <a:srgbClr val="8D9766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9766"/>
                </a:solidFill>
                <a:latin typeface="Diphylleia"/>
                <a:ea typeface="Diphylleia"/>
                <a:cs typeface="Diphylleia"/>
                <a:sym typeface="Diphylleia"/>
              </a:rPr>
              <a:t>✿  Thursday, April 24, 8pm</a:t>
            </a:r>
            <a:endParaRPr b="1" sz="1100">
              <a:solidFill>
                <a:srgbClr val="8D9766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9766"/>
                </a:solidFill>
                <a:latin typeface="Diphylleia"/>
                <a:ea typeface="Diphylleia"/>
                <a:cs typeface="Diphylleia"/>
                <a:sym typeface="Diphylleia"/>
              </a:rPr>
              <a:t>✿ Friday, April 25, 7pm</a:t>
            </a:r>
            <a:endParaRPr b="1" sz="1100">
              <a:solidFill>
                <a:srgbClr val="8D9766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9766"/>
                </a:solidFill>
                <a:latin typeface="Diphylleia"/>
                <a:ea typeface="Diphylleia"/>
                <a:cs typeface="Diphylleia"/>
                <a:sym typeface="Diphylleia"/>
              </a:rPr>
              <a:t>✿ Saturday, April 26, 1pm &amp; 6pm</a:t>
            </a:r>
            <a:endParaRPr b="1" sz="1100">
              <a:solidFill>
                <a:srgbClr val="8D9766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8D9766"/>
              </a:solidFill>
              <a:latin typeface="Diphylleia"/>
              <a:ea typeface="Diphylleia"/>
              <a:cs typeface="Diphylleia"/>
              <a:sym typeface="Diphylleia"/>
            </a:endParaRPr>
          </a:p>
        </p:txBody>
      </p:sp>
      <p:sp>
        <p:nvSpPr>
          <p:cNvPr id="5746" name="Google Shape;5746;p42"/>
          <p:cNvSpPr txBox="1"/>
          <p:nvPr>
            <p:ph idx="2" type="subTitle"/>
          </p:nvPr>
        </p:nvSpPr>
        <p:spPr>
          <a:xfrm>
            <a:off x="4288575" y="1316794"/>
            <a:ext cx="4580700" cy="8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747DAF"/>
                </a:solidFill>
                <a:latin typeface="Diphylleia"/>
                <a:ea typeface="Diphylleia"/>
                <a:cs typeface="Diphylleia"/>
                <a:sym typeface="Diphylleia"/>
              </a:rPr>
              <a:t>Into the Woods </a:t>
            </a:r>
            <a:r>
              <a:rPr b="1" lang="en" sz="2600">
                <a:solidFill>
                  <a:srgbClr val="747DAF"/>
                </a:solidFill>
                <a:latin typeface="Diphylleia"/>
                <a:ea typeface="Diphylleia"/>
                <a:cs typeface="Diphylleia"/>
                <a:sym typeface="Diphylleia"/>
              </a:rPr>
              <a:t>@ MTW</a:t>
            </a:r>
            <a:endParaRPr b="1" sz="2600">
              <a:solidFill>
                <a:srgbClr val="747DAF"/>
              </a:solidFill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747DAF"/>
                </a:solidFill>
                <a:latin typeface="Diphylleia"/>
                <a:ea typeface="Diphylleia"/>
                <a:cs typeface="Diphylleia"/>
                <a:sym typeface="Diphylleia"/>
              </a:rPr>
              <a:t>✿ Mar 28 - April 13</a:t>
            </a:r>
            <a:endParaRPr b="1" sz="3100">
              <a:solidFill>
                <a:srgbClr val="747DAF"/>
              </a:solidFill>
              <a:latin typeface="Diphylleia"/>
              <a:ea typeface="Diphylleia"/>
              <a:cs typeface="Diphylleia"/>
              <a:sym typeface="Diphylle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0" name="Shape 5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1" name="Google Shape;5751;p43"/>
          <p:cNvSpPr txBox="1"/>
          <p:nvPr>
            <p:ph type="title"/>
          </p:nvPr>
        </p:nvSpPr>
        <p:spPr>
          <a:xfrm>
            <a:off x="720000" y="2164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Guys &amp; Dolls Video</a:t>
            </a:r>
            <a:endParaRPr/>
          </a:p>
        </p:txBody>
      </p:sp>
      <p:sp>
        <p:nvSpPr>
          <p:cNvPr id="5752" name="Google Shape;5752;p43"/>
          <p:cNvSpPr txBox="1"/>
          <p:nvPr/>
        </p:nvSpPr>
        <p:spPr>
          <a:xfrm>
            <a:off x="2774425" y="623425"/>
            <a:ext cx="3584100" cy="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Diphylleia"/>
                <a:ea typeface="Diphylleia"/>
                <a:cs typeface="Diphylleia"/>
                <a:sym typeface="Diphylleia"/>
                <a:hlinkClick r:id="rId3"/>
              </a:rPr>
              <a:t>Video Link</a:t>
            </a:r>
            <a:r>
              <a:rPr lang="en">
                <a:solidFill>
                  <a:schemeClr val="dk1"/>
                </a:solidFill>
                <a:latin typeface="Diphylleia"/>
                <a:ea typeface="Diphylleia"/>
                <a:cs typeface="Diphylleia"/>
                <a:sym typeface="Diphylleia"/>
              </a:rPr>
              <a:t> </a:t>
            </a:r>
            <a:endParaRPr>
              <a:solidFill>
                <a:schemeClr val="dk1"/>
              </a:solidFill>
              <a:latin typeface="Diphylleia"/>
              <a:ea typeface="Diphylleia"/>
              <a:cs typeface="Diphylleia"/>
              <a:sym typeface="Diphylleia"/>
            </a:endParaRPr>
          </a:p>
        </p:txBody>
      </p:sp>
      <p:pic>
        <p:nvPicPr>
          <p:cNvPr id="5753" name="Google Shape;5753;p43" title="Guys &amp; Dolls Video (WIP)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325" y="977958"/>
            <a:ext cx="7405349" cy="416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7" name="Shape 5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8" name="Google Shape;5758;p44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Fair</a:t>
            </a:r>
            <a:endParaRPr/>
          </a:p>
        </p:txBody>
      </p:sp>
      <p:sp>
        <p:nvSpPr>
          <p:cNvPr id="5759" name="Google Shape;5759;p44"/>
          <p:cNvSpPr txBox="1"/>
          <p:nvPr>
            <p:ph idx="4294967295" type="subTitle"/>
          </p:nvPr>
        </p:nvSpPr>
        <p:spPr>
          <a:xfrm>
            <a:off x="1524907" y="1777925"/>
            <a:ext cx="6094200" cy="12621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✿ </a:t>
            </a:r>
            <a:r>
              <a:rPr lang="en"/>
              <a:t>Speak with Employers, College, and </a:t>
            </a:r>
            <a:r>
              <a:rPr lang="en"/>
              <a:t>University Representatives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✿ Interactive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✿ Offering a platform for job seekers to network, learn about job opportunities, and potentially land a job or internship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3" name="Shape 5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4" name="Google Shape;5764;p45"/>
          <p:cNvSpPr txBox="1"/>
          <p:nvPr>
            <p:ph type="title"/>
          </p:nvPr>
        </p:nvSpPr>
        <p:spPr>
          <a:xfrm>
            <a:off x="720000" y="-76200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Guys &amp; Dolls</a:t>
            </a:r>
            <a:endParaRPr/>
          </a:p>
        </p:txBody>
      </p:sp>
      <p:pic>
        <p:nvPicPr>
          <p:cNvPr id="5765" name="Google Shape;5765;p45" title="806A756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249" y="2275028"/>
            <a:ext cx="2442440" cy="1627923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66" name="Google Shape;5766;p45" title="806A503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0904" y="1994293"/>
            <a:ext cx="2867799" cy="1806830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67" name="Google Shape;5767;p45" title="IMG_3581_Origina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6202" y="647100"/>
            <a:ext cx="2442491" cy="1627930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68" name="Google Shape;5768;p45" title="IMG_3434_Original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3674" y="647108"/>
            <a:ext cx="2442522" cy="1627954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69" name="Google Shape;5769;p45" title="UHSGuys&amp;Dolls-8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9985" y="3801123"/>
            <a:ext cx="2595415" cy="1729847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70" name="Google Shape;5770;p45" title="UHSGuys&amp;Dolls-50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91245" y="3746218"/>
            <a:ext cx="2710897" cy="1806830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71" name="Google Shape;5771;p45" title="806A5266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21101" y="647100"/>
            <a:ext cx="2442568" cy="1627981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72" name="Google Shape;5772;p45" title="806A7335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21128" y="2275081"/>
            <a:ext cx="2170104" cy="3255905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73" name="Google Shape;5773;p45" title="806A7812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321394" y="647107"/>
            <a:ext cx="2442527" cy="1627971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74" name="Google Shape;5774;p45" title="806A5908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321381" y="2275080"/>
            <a:ext cx="2442491" cy="1627954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75" name="Google Shape;5775;p45" title="UHSGuys&amp;Dolls-99.jp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321400" y="3903026"/>
            <a:ext cx="2442522" cy="1627954"/>
          </a:xfrm>
          <a:prstGeom prst="rect">
            <a:avLst/>
          </a:prstGeom>
          <a:noFill/>
          <a:ln cap="flat" cmpd="sng" w="19050">
            <a:solidFill>
              <a:srgbClr val="F5E9C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9" name="Shape 5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0" name="Google Shape;5780;p46"/>
          <p:cNvSpPr txBox="1"/>
          <p:nvPr>
            <p:ph idx="1" type="subTitle"/>
          </p:nvPr>
        </p:nvSpPr>
        <p:spPr>
          <a:xfrm>
            <a:off x="1764000" y="1194144"/>
            <a:ext cx="5616000" cy="20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Diphylleia"/>
                <a:ea typeface="Diphylleia"/>
                <a:cs typeface="Diphylleia"/>
                <a:sym typeface="Diphylleia"/>
              </a:rPr>
              <a:t>Thank you!</a:t>
            </a:r>
            <a:endParaRPr sz="8000">
              <a:latin typeface="Diphylleia"/>
              <a:ea typeface="Diphylleia"/>
              <a:cs typeface="Diphylleia"/>
              <a:sym typeface="Diphylle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iphylleia"/>
                <a:ea typeface="Diphylleia"/>
                <a:cs typeface="Diphylleia"/>
                <a:sym typeface="Diphylleia"/>
              </a:rPr>
              <a:t>Any videos or pictures? DM @ceuniaa on Instagram!</a:t>
            </a:r>
            <a:endParaRPr sz="2000">
              <a:latin typeface="Diphylleia"/>
              <a:ea typeface="Diphylleia"/>
              <a:cs typeface="Diphylleia"/>
              <a:sym typeface="Diphylleia"/>
            </a:endParaRPr>
          </a:p>
        </p:txBody>
      </p:sp>
      <p:sp>
        <p:nvSpPr>
          <p:cNvPr id="5781" name="Google Shape;5781;p46"/>
          <p:cNvSpPr txBox="1"/>
          <p:nvPr>
            <p:ph type="title"/>
          </p:nvPr>
        </p:nvSpPr>
        <p:spPr>
          <a:xfrm>
            <a:off x="1764000" y="3226056"/>
            <a:ext cx="5616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unitheatrearts.org</a:t>
            </a:r>
            <a:endParaRPr/>
          </a:p>
        </p:txBody>
      </p:sp>
      <p:grpSp>
        <p:nvGrpSpPr>
          <p:cNvPr id="5782" name="Google Shape;5782;p46"/>
          <p:cNvGrpSpPr/>
          <p:nvPr/>
        </p:nvGrpSpPr>
        <p:grpSpPr>
          <a:xfrm>
            <a:off x="-304793" y="3143557"/>
            <a:ext cx="2327327" cy="2685752"/>
            <a:chOff x="-304793" y="3067357"/>
            <a:chExt cx="2327327" cy="2685752"/>
          </a:xfrm>
        </p:grpSpPr>
        <p:grpSp>
          <p:nvGrpSpPr>
            <p:cNvPr id="5783" name="Google Shape;5783;p46"/>
            <p:cNvGrpSpPr/>
            <p:nvPr/>
          </p:nvGrpSpPr>
          <p:grpSpPr>
            <a:xfrm>
              <a:off x="-304793" y="3067357"/>
              <a:ext cx="2327327" cy="1543227"/>
              <a:chOff x="3127707" y="163270"/>
              <a:chExt cx="2327327" cy="1543227"/>
            </a:xfrm>
          </p:grpSpPr>
          <p:sp>
            <p:nvSpPr>
              <p:cNvPr id="5784" name="Google Shape;5784;p46"/>
              <p:cNvSpPr/>
              <p:nvPr/>
            </p:nvSpPr>
            <p:spPr>
              <a:xfrm>
                <a:off x="4300353" y="177311"/>
                <a:ext cx="383696" cy="867290"/>
              </a:xfrm>
              <a:custGeom>
                <a:rect b="b" l="l" r="r" t="t"/>
                <a:pathLst>
                  <a:path extrusionOk="0" h="2656" w="1175">
                    <a:moveTo>
                      <a:pt x="1061" y="1375"/>
                    </a:moveTo>
                    <a:cubicBezTo>
                      <a:pt x="1135" y="1017"/>
                      <a:pt x="1205" y="652"/>
                      <a:pt x="1161" y="289"/>
                    </a:cubicBezTo>
                    <a:cubicBezTo>
                      <a:pt x="1152" y="218"/>
                      <a:pt x="1138" y="145"/>
                      <a:pt x="1097" y="86"/>
                    </a:cubicBezTo>
                    <a:cubicBezTo>
                      <a:pt x="1056" y="27"/>
                      <a:pt x="981" y="-14"/>
                      <a:pt x="912" y="4"/>
                    </a:cubicBezTo>
                    <a:cubicBezTo>
                      <a:pt x="842" y="23"/>
                      <a:pt x="795" y="95"/>
                      <a:pt x="725" y="116"/>
                    </a:cubicBezTo>
                    <a:cubicBezTo>
                      <a:pt x="616" y="150"/>
                      <a:pt x="514" y="51"/>
                      <a:pt x="406" y="15"/>
                    </a:cubicBezTo>
                    <a:cubicBezTo>
                      <a:pt x="273" y="-28"/>
                      <a:pt x="114" y="39"/>
                      <a:pt x="52" y="165"/>
                    </a:cubicBezTo>
                    <a:cubicBezTo>
                      <a:pt x="21" y="226"/>
                      <a:pt x="13" y="296"/>
                      <a:pt x="8" y="365"/>
                    </a:cubicBezTo>
                    <a:cubicBezTo>
                      <a:pt x="-9" y="604"/>
                      <a:pt x="5" y="845"/>
                      <a:pt x="26" y="1084"/>
                    </a:cubicBezTo>
                    <a:cubicBezTo>
                      <a:pt x="71" y="1583"/>
                      <a:pt x="156" y="2101"/>
                      <a:pt x="451" y="2506"/>
                    </a:cubicBezTo>
                    <a:cubicBezTo>
                      <a:pt x="508" y="2584"/>
                      <a:pt x="610" y="2709"/>
                      <a:pt x="714" y="2633"/>
                    </a:cubicBezTo>
                    <a:cubicBezTo>
                      <a:pt x="812" y="2561"/>
                      <a:pt x="830" y="2367"/>
                      <a:pt x="858" y="2259"/>
                    </a:cubicBezTo>
                    <a:cubicBezTo>
                      <a:pt x="936" y="1966"/>
                      <a:pt x="1000" y="1671"/>
                      <a:pt x="1061" y="137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5" name="Google Shape;5785;p46"/>
              <p:cNvSpPr/>
              <p:nvPr/>
            </p:nvSpPr>
            <p:spPr>
              <a:xfrm>
                <a:off x="4590330" y="163270"/>
                <a:ext cx="633507" cy="947293"/>
              </a:xfrm>
              <a:custGeom>
                <a:rect b="b" l="l" r="r" t="t"/>
                <a:pathLst>
                  <a:path extrusionOk="0" h="2901" w="1940">
                    <a:moveTo>
                      <a:pt x="1158" y="2077"/>
                    </a:moveTo>
                    <a:cubicBezTo>
                      <a:pt x="1461" y="1770"/>
                      <a:pt x="1717" y="1413"/>
                      <a:pt x="1880" y="1013"/>
                    </a:cubicBezTo>
                    <a:cubicBezTo>
                      <a:pt x="1913" y="932"/>
                      <a:pt x="1944" y="846"/>
                      <a:pt x="1939" y="758"/>
                    </a:cubicBezTo>
                    <a:cubicBezTo>
                      <a:pt x="1935" y="670"/>
                      <a:pt x="1889" y="579"/>
                      <a:pt x="1808" y="544"/>
                    </a:cubicBezTo>
                    <a:cubicBezTo>
                      <a:pt x="1713" y="504"/>
                      <a:pt x="1599" y="549"/>
                      <a:pt x="1502" y="515"/>
                    </a:cubicBezTo>
                    <a:cubicBezTo>
                      <a:pt x="1408" y="482"/>
                      <a:pt x="1354" y="387"/>
                      <a:pt x="1302" y="302"/>
                    </a:cubicBezTo>
                    <a:cubicBezTo>
                      <a:pt x="1254" y="222"/>
                      <a:pt x="1199" y="145"/>
                      <a:pt x="1126" y="87"/>
                    </a:cubicBezTo>
                    <a:cubicBezTo>
                      <a:pt x="1053" y="28"/>
                      <a:pt x="960" y="-9"/>
                      <a:pt x="867" y="2"/>
                    </a:cubicBezTo>
                    <a:cubicBezTo>
                      <a:pt x="706" y="20"/>
                      <a:pt x="596" y="171"/>
                      <a:pt x="522" y="316"/>
                    </a:cubicBezTo>
                    <a:cubicBezTo>
                      <a:pt x="359" y="636"/>
                      <a:pt x="273" y="990"/>
                      <a:pt x="195" y="1341"/>
                    </a:cubicBezTo>
                    <a:cubicBezTo>
                      <a:pt x="91" y="1814"/>
                      <a:pt x="-4" y="2293"/>
                      <a:pt x="0" y="2777"/>
                    </a:cubicBezTo>
                    <a:cubicBezTo>
                      <a:pt x="0" y="2905"/>
                      <a:pt x="74" y="2933"/>
                      <a:pt x="167" y="2867"/>
                    </a:cubicBezTo>
                    <a:cubicBezTo>
                      <a:pt x="278" y="2787"/>
                      <a:pt x="392" y="2712"/>
                      <a:pt x="503" y="2632"/>
                    </a:cubicBezTo>
                    <a:cubicBezTo>
                      <a:pt x="735" y="2465"/>
                      <a:pt x="957" y="2282"/>
                      <a:pt x="1158" y="20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6" name="Google Shape;5786;p46"/>
              <p:cNvSpPr/>
              <p:nvPr/>
            </p:nvSpPr>
            <p:spPr>
              <a:xfrm>
                <a:off x="4586411" y="635446"/>
                <a:ext cx="868623" cy="587445"/>
              </a:xfrm>
              <a:custGeom>
                <a:rect b="b" l="l" r="r" t="t"/>
                <a:pathLst>
                  <a:path extrusionOk="0" h="1799" w="2660">
                    <a:moveTo>
                      <a:pt x="1422" y="1780"/>
                    </a:moveTo>
                    <a:cubicBezTo>
                      <a:pt x="1666" y="1805"/>
                      <a:pt x="1915" y="1813"/>
                      <a:pt x="2155" y="1762"/>
                    </a:cubicBezTo>
                    <a:cubicBezTo>
                      <a:pt x="2346" y="1721"/>
                      <a:pt x="2545" y="1627"/>
                      <a:pt x="2626" y="1449"/>
                    </a:cubicBezTo>
                    <a:cubicBezTo>
                      <a:pt x="2681" y="1326"/>
                      <a:pt x="2668" y="1174"/>
                      <a:pt x="2592" y="1062"/>
                    </a:cubicBezTo>
                    <a:cubicBezTo>
                      <a:pt x="2550" y="1001"/>
                      <a:pt x="2493" y="954"/>
                      <a:pt x="2436" y="909"/>
                    </a:cubicBezTo>
                    <a:cubicBezTo>
                      <a:pt x="2425" y="901"/>
                      <a:pt x="2414" y="892"/>
                      <a:pt x="2412" y="879"/>
                    </a:cubicBezTo>
                    <a:cubicBezTo>
                      <a:pt x="2410" y="863"/>
                      <a:pt x="2421" y="849"/>
                      <a:pt x="2432" y="836"/>
                    </a:cubicBezTo>
                    <a:cubicBezTo>
                      <a:pt x="2535" y="721"/>
                      <a:pt x="2603" y="574"/>
                      <a:pt x="2623" y="420"/>
                    </a:cubicBezTo>
                    <a:cubicBezTo>
                      <a:pt x="2634" y="339"/>
                      <a:pt x="2631" y="252"/>
                      <a:pt x="2592" y="179"/>
                    </a:cubicBezTo>
                    <a:cubicBezTo>
                      <a:pt x="2552" y="104"/>
                      <a:pt x="2477" y="52"/>
                      <a:pt x="2396" y="26"/>
                    </a:cubicBezTo>
                    <a:cubicBezTo>
                      <a:pt x="2315" y="0"/>
                      <a:pt x="2228" y="-3"/>
                      <a:pt x="2143" y="2"/>
                    </a:cubicBezTo>
                    <a:cubicBezTo>
                      <a:pt x="1700" y="24"/>
                      <a:pt x="1283" y="232"/>
                      <a:pt x="933" y="504"/>
                    </a:cubicBezTo>
                    <a:cubicBezTo>
                      <a:pt x="759" y="639"/>
                      <a:pt x="599" y="790"/>
                      <a:pt x="445" y="947"/>
                    </a:cubicBezTo>
                    <a:cubicBezTo>
                      <a:pt x="301" y="1094"/>
                      <a:pt x="108" y="1252"/>
                      <a:pt x="0" y="1426"/>
                    </a:cubicBezTo>
                    <a:cubicBezTo>
                      <a:pt x="83" y="1494"/>
                      <a:pt x="239" y="1522"/>
                      <a:pt x="342" y="1555"/>
                    </a:cubicBezTo>
                    <a:cubicBezTo>
                      <a:pt x="460" y="1592"/>
                      <a:pt x="579" y="1625"/>
                      <a:pt x="699" y="1655"/>
                    </a:cubicBezTo>
                    <a:cubicBezTo>
                      <a:pt x="937" y="1713"/>
                      <a:pt x="1179" y="1754"/>
                      <a:pt x="1422" y="17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7" name="Google Shape;5787;p46"/>
              <p:cNvSpPr/>
              <p:nvPr/>
            </p:nvSpPr>
            <p:spPr>
              <a:xfrm>
                <a:off x="4446647" y="340908"/>
                <a:ext cx="730819" cy="781737"/>
              </a:xfrm>
              <a:custGeom>
                <a:rect b="b" l="l" r="r" t="t"/>
                <a:pathLst>
                  <a:path extrusionOk="0" h="2394" w="2238">
                    <a:moveTo>
                      <a:pt x="1920" y="1830"/>
                    </a:moveTo>
                    <a:cubicBezTo>
                      <a:pt x="2016" y="1754"/>
                      <a:pt x="2103" y="1665"/>
                      <a:pt x="2162" y="1559"/>
                    </a:cubicBezTo>
                    <a:cubicBezTo>
                      <a:pt x="2222" y="1452"/>
                      <a:pt x="2252" y="1326"/>
                      <a:pt x="2231" y="1206"/>
                    </a:cubicBezTo>
                    <a:cubicBezTo>
                      <a:pt x="2225" y="1167"/>
                      <a:pt x="2211" y="1127"/>
                      <a:pt x="2181" y="1101"/>
                    </a:cubicBezTo>
                    <a:cubicBezTo>
                      <a:pt x="2151" y="1076"/>
                      <a:pt x="2108" y="1069"/>
                      <a:pt x="2068" y="1075"/>
                    </a:cubicBezTo>
                    <a:cubicBezTo>
                      <a:pt x="2029" y="1080"/>
                      <a:pt x="1992" y="1097"/>
                      <a:pt x="1955" y="1113"/>
                    </a:cubicBezTo>
                    <a:cubicBezTo>
                      <a:pt x="2005" y="960"/>
                      <a:pt x="2002" y="786"/>
                      <a:pt x="1963" y="630"/>
                    </a:cubicBezTo>
                    <a:cubicBezTo>
                      <a:pt x="1951" y="583"/>
                      <a:pt x="1936" y="536"/>
                      <a:pt x="1909" y="496"/>
                    </a:cubicBezTo>
                    <a:cubicBezTo>
                      <a:pt x="1867" y="431"/>
                      <a:pt x="1797" y="385"/>
                      <a:pt x="1721" y="371"/>
                    </a:cubicBezTo>
                    <a:cubicBezTo>
                      <a:pt x="1645" y="357"/>
                      <a:pt x="1563" y="375"/>
                      <a:pt x="1501" y="421"/>
                    </a:cubicBezTo>
                    <a:cubicBezTo>
                      <a:pt x="1484" y="235"/>
                      <a:pt x="1307" y="69"/>
                      <a:pt x="1127" y="20"/>
                    </a:cubicBezTo>
                    <a:cubicBezTo>
                      <a:pt x="947" y="-30"/>
                      <a:pt x="749" y="20"/>
                      <a:pt x="596" y="126"/>
                    </a:cubicBezTo>
                    <a:cubicBezTo>
                      <a:pt x="320" y="319"/>
                      <a:pt x="195" y="662"/>
                      <a:pt x="109" y="988"/>
                    </a:cubicBezTo>
                    <a:cubicBezTo>
                      <a:pt x="26" y="1299"/>
                      <a:pt x="-37" y="1625"/>
                      <a:pt x="26" y="1941"/>
                    </a:cubicBezTo>
                    <a:cubicBezTo>
                      <a:pt x="48" y="2050"/>
                      <a:pt x="86" y="2159"/>
                      <a:pt x="162" y="2241"/>
                    </a:cubicBezTo>
                    <a:cubicBezTo>
                      <a:pt x="243" y="2327"/>
                      <a:pt x="359" y="2374"/>
                      <a:pt x="475" y="2389"/>
                    </a:cubicBezTo>
                    <a:cubicBezTo>
                      <a:pt x="592" y="2403"/>
                      <a:pt x="711" y="2387"/>
                      <a:pt x="826" y="2364"/>
                    </a:cubicBezTo>
                    <a:cubicBezTo>
                      <a:pt x="1230" y="2281"/>
                      <a:pt x="1597" y="2086"/>
                      <a:pt x="1920" y="18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8" name="Google Shape;5788;p46"/>
              <p:cNvSpPr/>
              <p:nvPr/>
            </p:nvSpPr>
            <p:spPr>
              <a:xfrm>
                <a:off x="4491058" y="897658"/>
                <a:ext cx="755637" cy="456176"/>
              </a:xfrm>
              <a:custGeom>
                <a:rect b="b" l="l" r="r" t="t"/>
                <a:pathLst>
                  <a:path extrusionOk="0" h="1397" w="2314">
                    <a:moveTo>
                      <a:pt x="1522" y="1383"/>
                    </a:moveTo>
                    <a:cubicBezTo>
                      <a:pt x="1705" y="1406"/>
                      <a:pt x="1894" y="1405"/>
                      <a:pt x="2070" y="1347"/>
                    </a:cubicBezTo>
                    <a:cubicBezTo>
                      <a:pt x="2195" y="1306"/>
                      <a:pt x="2327" y="1208"/>
                      <a:pt x="2313" y="1077"/>
                    </a:cubicBezTo>
                    <a:cubicBezTo>
                      <a:pt x="2301" y="967"/>
                      <a:pt x="2188" y="887"/>
                      <a:pt x="2180" y="776"/>
                    </a:cubicBezTo>
                    <a:cubicBezTo>
                      <a:pt x="2175" y="708"/>
                      <a:pt x="2211" y="644"/>
                      <a:pt x="2237" y="581"/>
                    </a:cubicBezTo>
                    <a:cubicBezTo>
                      <a:pt x="2315" y="391"/>
                      <a:pt x="2278" y="133"/>
                      <a:pt x="2096" y="39"/>
                    </a:cubicBezTo>
                    <a:cubicBezTo>
                      <a:pt x="2005" y="-8"/>
                      <a:pt x="1896" y="-5"/>
                      <a:pt x="1793" y="9"/>
                    </a:cubicBezTo>
                    <a:cubicBezTo>
                      <a:pt x="1471" y="51"/>
                      <a:pt x="1170" y="182"/>
                      <a:pt x="879" y="320"/>
                    </a:cubicBezTo>
                    <a:cubicBezTo>
                      <a:pt x="731" y="390"/>
                      <a:pt x="585" y="464"/>
                      <a:pt x="435" y="530"/>
                    </a:cubicBezTo>
                    <a:cubicBezTo>
                      <a:pt x="331" y="576"/>
                      <a:pt x="53" y="630"/>
                      <a:pt x="0" y="722"/>
                    </a:cubicBezTo>
                    <a:cubicBezTo>
                      <a:pt x="195" y="897"/>
                      <a:pt x="488" y="1026"/>
                      <a:pt x="725" y="1137"/>
                    </a:cubicBezTo>
                    <a:cubicBezTo>
                      <a:pt x="978" y="1255"/>
                      <a:pt x="1244" y="1347"/>
                      <a:pt x="1522" y="13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9" name="Google Shape;5789;p46"/>
              <p:cNvSpPr/>
              <p:nvPr/>
            </p:nvSpPr>
            <p:spPr>
              <a:xfrm>
                <a:off x="4493018" y="481320"/>
                <a:ext cx="555135" cy="649162"/>
              </a:xfrm>
              <a:custGeom>
                <a:rect b="b" l="l" r="r" t="t"/>
                <a:pathLst>
                  <a:path extrusionOk="0" h="1988" w="1700">
                    <a:moveTo>
                      <a:pt x="1124" y="1494"/>
                    </a:moveTo>
                    <a:cubicBezTo>
                      <a:pt x="1331" y="1346"/>
                      <a:pt x="1524" y="1166"/>
                      <a:pt x="1635" y="937"/>
                    </a:cubicBezTo>
                    <a:cubicBezTo>
                      <a:pt x="1676" y="851"/>
                      <a:pt x="1706" y="757"/>
                      <a:pt x="1699" y="662"/>
                    </a:cubicBezTo>
                    <a:cubicBezTo>
                      <a:pt x="1693" y="567"/>
                      <a:pt x="1645" y="471"/>
                      <a:pt x="1561" y="426"/>
                    </a:cubicBezTo>
                    <a:cubicBezTo>
                      <a:pt x="1516" y="401"/>
                      <a:pt x="1464" y="392"/>
                      <a:pt x="1420" y="367"/>
                    </a:cubicBezTo>
                    <a:cubicBezTo>
                      <a:pt x="1300" y="299"/>
                      <a:pt x="1265" y="136"/>
                      <a:pt x="1154" y="54"/>
                    </a:cubicBezTo>
                    <a:cubicBezTo>
                      <a:pt x="1070" y="-8"/>
                      <a:pt x="953" y="-13"/>
                      <a:pt x="854" y="22"/>
                    </a:cubicBezTo>
                    <a:cubicBezTo>
                      <a:pt x="755" y="58"/>
                      <a:pt x="673" y="128"/>
                      <a:pt x="602" y="206"/>
                    </a:cubicBezTo>
                    <a:cubicBezTo>
                      <a:pt x="427" y="400"/>
                      <a:pt x="314" y="642"/>
                      <a:pt x="226" y="887"/>
                    </a:cubicBezTo>
                    <a:cubicBezTo>
                      <a:pt x="122" y="1170"/>
                      <a:pt x="45" y="1464"/>
                      <a:pt x="17" y="1764"/>
                    </a:cubicBezTo>
                    <a:cubicBezTo>
                      <a:pt x="13" y="1808"/>
                      <a:pt x="-17" y="1937"/>
                      <a:pt x="14" y="1972"/>
                    </a:cubicBezTo>
                    <a:cubicBezTo>
                      <a:pt x="51" y="2014"/>
                      <a:pt x="157" y="1962"/>
                      <a:pt x="199" y="1949"/>
                    </a:cubicBezTo>
                    <a:cubicBezTo>
                      <a:pt x="353" y="1903"/>
                      <a:pt x="505" y="1844"/>
                      <a:pt x="651" y="1774"/>
                    </a:cubicBezTo>
                    <a:cubicBezTo>
                      <a:pt x="817" y="1695"/>
                      <a:pt x="975" y="1601"/>
                      <a:pt x="1124" y="149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0" name="Google Shape;5790;p46"/>
              <p:cNvSpPr/>
              <p:nvPr/>
            </p:nvSpPr>
            <p:spPr>
              <a:xfrm>
                <a:off x="4234389" y="377806"/>
                <a:ext cx="346796" cy="756593"/>
              </a:xfrm>
              <a:custGeom>
                <a:rect b="b" l="l" r="r" t="t"/>
                <a:pathLst>
                  <a:path extrusionOk="0" h="2317" w="1062">
                    <a:moveTo>
                      <a:pt x="812" y="2116"/>
                    </a:moveTo>
                    <a:cubicBezTo>
                      <a:pt x="744" y="1503"/>
                      <a:pt x="1058" y="907"/>
                      <a:pt x="1061" y="290"/>
                    </a:cubicBezTo>
                    <a:cubicBezTo>
                      <a:pt x="1062" y="220"/>
                      <a:pt x="1058" y="148"/>
                      <a:pt x="1024" y="87"/>
                    </a:cubicBezTo>
                    <a:cubicBezTo>
                      <a:pt x="989" y="27"/>
                      <a:pt x="914" y="-16"/>
                      <a:pt x="848" y="6"/>
                    </a:cubicBezTo>
                    <a:cubicBezTo>
                      <a:pt x="815" y="18"/>
                      <a:pt x="788" y="44"/>
                      <a:pt x="763" y="69"/>
                    </a:cubicBezTo>
                    <a:cubicBezTo>
                      <a:pt x="726" y="105"/>
                      <a:pt x="690" y="142"/>
                      <a:pt x="654" y="178"/>
                    </a:cubicBezTo>
                    <a:cubicBezTo>
                      <a:pt x="627" y="204"/>
                      <a:pt x="598" y="232"/>
                      <a:pt x="560" y="236"/>
                    </a:cubicBezTo>
                    <a:cubicBezTo>
                      <a:pt x="526" y="240"/>
                      <a:pt x="493" y="222"/>
                      <a:pt x="462" y="206"/>
                    </a:cubicBezTo>
                    <a:cubicBezTo>
                      <a:pt x="365" y="156"/>
                      <a:pt x="245" y="123"/>
                      <a:pt x="149" y="174"/>
                    </a:cubicBezTo>
                    <a:cubicBezTo>
                      <a:pt x="41" y="231"/>
                      <a:pt x="7" y="369"/>
                      <a:pt x="2" y="492"/>
                    </a:cubicBezTo>
                    <a:cubicBezTo>
                      <a:pt x="-12" y="836"/>
                      <a:pt x="110" y="1170"/>
                      <a:pt x="249" y="1485"/>
                    </a:cubicBezTo>
                    <a:cubicBezTo>
                      <a:pt x="334" y="1678"/>
                      <a:pt x="427" y="1868"/>
                      <a:pt x="549" y="2040"/>
                    </a:cubicBezTo>
                    <a:cubicBezTo>
                      <a:pt x="610" y="2125"/>
                      <a:pt x="678" y="2206"/>
                      <a:pt x="756" y="2278"/>
                    </a:cubicBezTo>
                    <a:cubicBezTo>
                      <a:pt x="887" y="2400"/>
                      <a:pt x="822" y="2204"/>
                      <a:pt x="812" y="2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1" name="Google Shape;5791;p46"/>
              <p:cNvSpPr/>
              <p:nvPr/>
            </p:nvSpPr>
            <p:spPr>
              <a:xfrm>
                <a:off x="4497916" y="1053091"/>
                <a:ext cx="510724" cy="239354"/>
              </a:xfrm>
              <a:custGeom>
                <a:rect b="b" l="l" r="r" t="t"/>
                <a:pathLst>
                  <a:path extrusionOk="0" h="733" w="1564">
                    <a:moveTo>
                      <a:pt x="19" y="226"/>
                    </a:moveTo>
                    <a:cubicBezTo>
                      <a:pt x="108" y="209"/>
                      <a:pt x="200" y="194"/>
                      <a:pt x="287" y="179"/>
                    </a:cubicBezTo>
                    <a:cubicBezTo>
                      <a:pt x="409" y="159"/>
                      <a:pt x="534" y="138"/>
                      <a:pt x="656" y="110"/>
                    </a:cubicBezTo>
                    <a:cubicBezTo>
                      <a:pt x="861" y="63"/>
                      <a:pt x="1072" y="15"/>
                      <a:pt x="1291" y="2"/>
                    </a:cubicBezTo>
                    <a:cubicBezTo>
                      <a:pt x="1341" y="-1"/>
                      <a:pt x="1400" y="-3"/>
                      <a:pt x="1454" y="17"/>
                    </a:cubicBezTo>
                    <a:cubicBezTo>
                      <a:pt x="1514" y="39"/>
                      <a:pt x="1556" y="88"/>
                      <a:pt x="1563" y="140"/>
                    </a:cubicBezTo>
                    <a:lnTo>
                      <a:pt x="1563" y="141"/>
                    </a:lnTo>
                    <a:cubicBezTo>
                      <a:pt x="1569" y="193"/>
                      <a:pt x="1542" y="249"/>
                      <a:pt x="1487" y="300"/>
                    </a:cubicBezTo>
                    <a:cubicBezTo>
                      <a:pt x="1441" y="341"/>
                      <a:pt x="1385" y="376"/>
                      <a:pt x="1324" y="402"/>
                    </a:cubicBezTo>
                    <a:cubicBezTo>
                      <a:pt x="1348" y="414"/>
                      <a:pt x="1371" y="427"/>
                      <a:pt x="1395" y="442"/>
                    </a:cubicBezTo>
                    <a:cubicBezTo>
                      <a:pt x="1468" y="486"/>
                      <a:pt x="1527" y="562"/>
                      <a:pt x="1493" y="631"/>
                    </a:cubicBezTo>
                    <a:cubicBezTo>
                      <a:pt x="1473" y="671"/>
                      <a:pt x="1428" y="690"/>
                      <a:pt x="1395" y="701"/>
                    </a:cubicBezTo>
                    <a:cubicBezTo>
                      <a:pt x="1146" y="783"/>
                      <a:pt x="881" y="695"/>
                      <a:pt x="677" y="610"/>
                    </a:cubicBezTo>
                    <a:lnTo>
                      <a:pt x="639" y="594"/>
                    </a:lnTo>
                    <a:cubicBezTo>
                      <a:pt x="431" y="507"/>
                      <a:pt x="172" y="398"/>
                      <a:pt x="14" y="243"/>
                    </a:cubicBezTo>
                    <a:lnTo>
                      <a:pt x="0" y="230"/>
                    </a:lnTo>
                    <a:lnTo>
                      <a:pt x="19" y="226"/>
                    </a:lnTo>
                    <a:moveTo>
                      <a:pt x="685" y="591"/>
                    </a:moveTo>
                    <a:cubicBezTo>
                      <a:pt x="885" y="675"/>
                      <a:pt x="1146" y="762"/>
                      <a:pt x="1389" y="682"/>
                    </a:cubicBezTo>
                    <a:cubicBezTo>
                      <a:pt x="1418" y="673"/>
                      <a:pt x="1459" y="656"/>
                      <a:pt x="1475" y="622"/>
                    </a:cubicBezTo>
                    <a:cubicBezTo>
                      <a:pt x="1503" y="564"/>
                      <a:pt x="1448" y="497"/>
                      <a:pt x="1385" y="459"/>
                    </a:cubicBezTo>
                    <a:cubicBezTo>
                      <a:pt x="1356" y="441"/>
                      <a:pt x="1327" y="425"/>
                      <a:pt x="1299" y="412"/>
                    </a:cubicBezTo>
                    <a:cubicBezTo>
                      <a:pt x="1165" y="462"/>
                      <a:pt x="1010" y="474"/>
                      <a:pt x="893" y="434"/>
                    </a:cubicBezTo>
                    <a:cubicBezTo>
                      <a:pt x="876" y="428"/>
                      <a:pt x="847" y="415"/>
                      <a:pt x="840" y="394"/>
                    </a:cubicBezTo>
                    <a:cubicBezTo>
                      <a:pt x="837" y="386"/>
                      <a:pt x="836" y="375"/>
                      <a:pt x="845" y="362"/>
                    </a:cubicBezTo>
                    <a:cubicBezTo>
                      <a:pt x="889" y="295"/>
                      <a:pt x="1058" y="320"/>
                      <a:pt x="1128" y="333"/>
                    </a:cubicBezTo>
                    <a:cubicBezTo>
                      <a:pt x="1184" y="344"/>
                      <a:pt x="1242" y="363"/>
                      <a:pt x="1300" y="390"/>
                    </a:cubicBezTo>
                    <a:cubicBezTo>
                      <a:pt x="1365" y="364"/>
                      <a:pt x="1426" y="329"/>
                      <a:pt x="1473" y="285"/>
                    </a:cubicBezTo>
                    <a:cubicBezTo>
                      <a:pt x="1502" y="258"/>
                      <a:pt x="1550" y="204"/>
                      <a:pt x="1543" y="143"/>
                    </a:cubicBezTo>
                    <a:lnTo>
                      <a:pt x="1543" y="143"/>
                    </a:lnTo>
                    <a:cubicBezTo>
                      <a:pt x="1537" y="97"/>
                      <a:pt x="1500" y="55"/>
                      <a:pt x="1447" y="36"/>
                    </a:cubicBezTo>
                    <a:cubicBezTo>
                      <a:pt x="1397" y="17"/>
                      <a:pt x="1341" y="19"/>
                      <a:pt x="1292" y="22"/>
                    </a:cubicBezTo>
                    <a:cubicBezTo>
                      <a:pt x="1075" y="35"/>
                      <a:pt x="864" y="83"/>
                      <a:pt x="661" y="130"/>
                    </a:cubicBezTo>
                    <a:cubicBezTo>
                      <a:pt x="538" y="158"/>
                      <a:pt x="412" y="179"/>
                      <a:pt x="291" y="199"/>
                    </a:cubicBezTo>
                    <a:cubicBezTo>
                      <a:pt x="209" y="212"/>
                      <a:pt x="125" y="226"/>
                      <a:pt x="41" y="242"/>
                    </a:cubicBezTo>
                    <a:cubicBezTo>
                      <a:pt x="199" y="388"/>
                      <a:pt x="446" y="491"/>
                      <a:pt x="646" y="575"/>
                    </a:cubicBezTo>
                    <a:lnTo>
                      <a:pt x="685" y="591"/>
                    </a:lnTo>
                    <a:moveTo>
                      <a:pt x="1125" y="353"/>
                    </a:moveTo>
                    <a:cubicBezTo>
                      <a:pt x="1018" y="332"/>
                      <a:pt x="893" y="326"/>
                      <a:pt x="862" y="373"/>
                    </a:cubicBezTo>
                    <a:cubicBezTo>
                      <a:pt x="857" y="380"/>
                      <a:pt x="858" y="384"/>
                      <a:pt x="859" y="387"/>
                    </a:cubicBezTo>
                    <a:cubicBezTo>
                      <a:pt x="863" y="399"/>
                      <a:pt x="882" y="409"/>
                      <a:pt x="899" y="415"/>
                    </a:cubicBezTo>
                    <a:cubicBezTo>
                      <a:pt x="1007" y="452"/>
                      <a:pt x="1148" y="443"/>
                      <a:pt x="1273" y="400"/>
                    </a:cubicBezTo>
                    <a:cubicBezTo>
                      <a:pt x="1223" y="378"/>
                      <a:pt x="1173" y="362"/>
                      <a:pt x="1125" y="3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2" name="Google Shape;5792;p46"/>
              <p:cNvSpPr/>
              <p:nvPr/>
            </p:nvSpPr>
            <p:spPr>
              <a:xfrm>
                <a:off x="4491711" y="717408"/>
                <a:ext cx="378471" cy="414706"/>
              </a:xfrm>
              <a:custGeom>
                <a:rect b="b" l="l" r="r" t="t"/>
                <a:pathLst>
                  <a:path extrusionOk="0" h="1270" w="1159">
                    <a:moveTo>
                      <a:pt x="23" y="1162"/>
                    </a:moveTo>
                    <a:cubicBezTo>
                      <a:pt x="27" y="1153"/>
                      <a:pt x="30" y="1144"/>
                      <a:pt x="32" y="1138"/>
                    </a:cubicBezTo>
                    <a:cubicBezTo>
                      <a:pt x="49" y="1087"/>
                      <a:pt x="67" y="1035"/>
                      <a:pt x="87" y="983"/>
                    </a:cubicBezTo>
                    <a:cubicBezTo>
                      <a:pt x="161" y="781"/>
                      <a:pt x="249" y="581"/>
                      <a:pt x="347" y="390"/>
                    </a:cubicBezTo>
                    <a:cubicBezTo>
                      <a:pt x="394" y="300"/>
                      <a:pt x="449" y="198"/>
                      <a:pt x="526" y="111"/>
                    </a:cubicBezTo>
                    <a:cubicBezTo>
                      <a:pt x="574" y="59"/>
                      <a:pt x="617" y="26"/>
                      <a:pt x="664" y="10"/>
                    </a:cubicBezTo>
                    <a:cubicBezTo>
                      <a:pt x="725" y="-11"/>
                      <a:pt x="791" y="1"/>
                      <a:pt x="831" y="39"/>
                    </a:cubicBezTo>
                    <a:cubicBezTo>
                      <a:pt x="895" y="101"/>
                      <a:pt x="879" y="206"/>
                      <a:pt x="862" y="281"/>
                    </a:cubicBezTo>
                    <a:cubicBezTo>
                      <a:pt x="861" y="284"/>
                      <a:pt x="860" y="288"/>
                      <a:pt x="859" y="292"/>
                    </a:cubicBezTo>
                    <a:cubicBezTo>
                      <a:pt x="918" y="261"/>
                      <a:pt x="981" y="238"/>
                      <a:pt x="1047" y="226"/>
                    </a:cubicBezTo>
                    <a:cubicBezTo>
                      <a:pt x="1069" y="222"/>
                      <a:pt x="1091" y="220"/>
                      <a:pt x="1112" y="228"/>
                    </a:cubicBezTo>
                    <a:cubicBezTo>
                      <a:pt x="1144" y="241"/>
                      <a:pt x="1159" y="277"/>
                      <a:pt x="1159" y="306"/>
                    </a:cubicBezTo>
                    <a:cubicBezTo>
                      <a:pt x="1160" y="337"/>
                      <a:pt x="1148" y="366"/>
                      <a:pt x="1136" y="392"/>
                    </a:cubicBezTo>
                    <a:cubicBezTo>
                      <a:pt x="1032" y="613"/>
                      <a:pt x="839" y="771"/>
                      <a:pt x="663" y="897"/>
                    </a:cubicBezTo>
                    <a:cubicBezTo>
                      <a:pt x="558" y="971"/>
                      <a:pt x="449" y="1042"/>
                      <a:pt x="337" y="1107"/>
                    </a:cubicBezTo>
                    <a:cubicBezTo>
                      <a:pt x="289" y="1136"/>
                      <a:pt x="240" y="1164"/>
                      <a:pt x="190" y="1190"/>
                    </a:cubicBezTo>
                    <a:cubicBezTo>
                      <a:pt x="182" y="1195"/>
                      <a:pt x="170" y="1203"/>
                      <a:pt x="156" y="1211"/>
                    </a:cubicBezTo>
                    <a:cubicBezTo>
                      <a:pt x="103" y="1246"/>
                      <a:pt x="56" y="1273"/>
                      <a:pt x="29" y="1270"/>
                    </a:cubicBezTo>
                    <a:cubicBezTo>
                      <a:pt x="15" y="1268"/>
                      <a:pt x="9" y="1261"/>
                      <a:pt x="6" y="1255"/>
                    </a:cubicBezTo>
                    <a:cubicBezTo>
                      <a:pt x="3" y="1251"/>
                      <a:pt x="2" y="1246"/>
                      <a:pt x="1" y="1242"/>
                    </a:cubicBezTo>
                    <a:cubicBezTo>
                      <a:pt x="-1" y="1219"/>
                      <a:pt x="11" y="1189"/>
                      <a:pt x="23" y="1162"/>
                    </a:cubicBezTo>
                    <a:moveTo>
                      <a:pt x="651" y="880"/>
                    </a:moveTo>
                    <a:cubicBezTo>
                      <a:pt x="825" y="757"/>
                      <a:pt x="1016" y="601"/>
                      <a:pt x="1118" y="384"/>
                    </a:cubicBezTo>
                    <a:cubicBezTo>
                      <a:pt x="1129" y="359"/>
                      <a:pt x="1140" y="333"/>
                      <a:pt x="1139" y="307"/>
                    </a:cubicBezTo>
                    <a:cubicBezTo>
                      <a:pt x="1139" y="284"/>
                      <a:pt x="1128" y="256"/>
                      <a:pt x="1104" y="247"/>
                    </a:cubicBezTo>
                    <a:cubicBezTo>
                      <a:pt x="1088" y="240"/>
                      <a:pt x="1068" y="242"/>
                      <a:pt x="1051" y="246"/>
                    </a:cubicBezTo>
                    <a:cubicBezTo>
                      <a:pt x="981" y="259"/>
                      <a:pt x="914" y="283"/>
                      <a:pt x="852" y="318"/>
                    </a:cubicBezTo>
                    <a:cubicBezTo>
                      <a:pt x="840" y="365"/>
                      <a:pt x="824" y="412"/>
                      <a:pt x="799" y="454"/>
                    </a:cubicBezTo>
                    <a:cubicBezTo>
                      <a:pt x="763" y="514"/>
                      <a:pt x="709" y="555"/>
                      <a:pt x="652" y="567"/>
                    </a:cubicBezTo>
                    <a:cubicBezTo>
                      <a:pt x="643" y="568"/>
                      <a:pt x="630" y="570"/>
                      <a:pt x="619" y="562"/>
                    </a:cubicBezTo>
                    <a:cubicBezTo>
                      <a:pt x="600" y="548"/>
                      <a:pt x="608" y="521"/>
                      <a:pt x="621" y="502"/>
                    </a:cubicBezTo>
                    <a:cubicBezTo>
                      <a:pt x="677" y="421"/>
                      <a:pt x="751" y="354"/>
                      <a:pt x="835" y="305"/>
                    </a:cubicBezTo>
                    <a:cubicBezTo>
                      <a:pt x="837" y="295"/>
                      <a:pt x="840" y="286"/>
                      <a:pt x="842" y="276"/>
                    </a:cubicBezTo>
                    <a:cubicBezTo>
                      <a:pt x="860" y="201"/>
                      <a:pt x="874" y="107"/>
                      <a:pt x="817" y="53"/>
                    </a:cubicBezTo>
                    <a:cubicBezTo>
                      <a:pt x="782" y="20"/>
                      <a:pt x="725" y="11"/>
                      <a:pt x="670" y="29"/>
                    </a:cubicBezTo>
                    <a:cubicBezTo>
                      <a:pt x="627" y="44"/>
                      <a:pt x="586" y="74"/>
                      <a:pt x="541" y="125"/>
                    </a:cubicBezTo>
                    <a:cubicBezTo>
                      <a:pt x="466" y="209"/>
                      <a:pt x="411" y="311"/>
                      <a:pt x="365" y="399"/>
                    </a:cubicBezTo>
                    <a:cubicBezTo>
                      <a:pt x="267" y="590"/>
                      <a:pt x="180" y="789"/>
                      <a:pt x="105" y="990"/>
                    </a:cubicBezTo>
                    <a:cubicBezTo>
                      <a:pt x="86" y="1042"/>
                      <a:pt x="68" y="1094"/>
                      <a:pt x="51" y="1144"/>
                    </a:cubicBezTo>
                    <a:cubicBezTo>
                      <a:pt x="49" y="1151"/>
                      <a:pt x="45" y="1160"/>
                      <a:pt x="41" y="1169"/>
                    </a:cubicBezTo>
                    <a:cubicBezTo>
                      <a:pt x="32" y="1193"/>
                      <a:pt x="15" y="1231"/>
                      <a:pt x="23" y="1245"/>
                    </a:cubicBezTo>
                    <a:cubicBezTo>
                      <a:pt x="24" y="1247"/>
                      <a:pt x="26" y="1249"/>
                      <a:pt x="32" y="1250"/>
                    </a:cubicBezTo>
                    <a:cubicBezTo>
                      <a:pt x="54" y="1253"/>
                      <a:pt x="111" y="1217"/>
                      <a:pt x="145" y="1195"/>
                    </a:cubicBezTo>
                    <a:cubicBezTo>
                      <a:pt x="159" y="1185"/>
                      <a:pt x="172" y="1178"/>
                      <a:pt x="180" y="1173"/>
                    </a:cubicBezTo>
                    <a:cubicBezTo>
                      <a:pt x="230" y="1146"/>
                      <a:pt x="279" y="1119"/>
                      <a:pt x="327" y="1090"/>
                    </a:cubicBezTo>
                    <a:cubicBezTo>
                      <a:pt x="438" y="1025"/>
                      <a:pt x="547" y="955"/>
                      <a:pt x="651" y="880"/>
                    </a:cubicBezTo>
                    <a:lnTo>
                      <a:pt x="657" y="888"/>
                    </a:lnTo>
                    <a:lnTo>
                      <a:pt x="651" y="880"/>
                    </a:lnTo>
                    <a:moveTo>
                      <a:pt x="638" y="513"/>
                    </a:moveTo>
                    <a:cubicBezTo>
                      <a:pt x="631" y="523"/>
                      <a:pt x="623" y="540"/>
                      <a:pt x="631" y="546"/>
                    </a:cubicBezTo>
                    <a:cubicBezTo>
                      <a:pt x="635" y="549"/>
                      <a:pt x="643" y="548"/>
                      <a:pt x="649" y="547"/>
                    </a:cubicBezTo>
                    <a:cubicBezTo>
                      <a:pt x="700" y="537"/>
                      <a:pt x="749" y="499"/>
                      <a:pt x="782" y="444"/>
                    </a:cubicBezTo>
                    <a:cubicBezTo>
                      <a:pt x="803" y="409"/>
                      <a:pt x="817" y="372"/>
                      <a:pt x="828" y="332"/>
                    </a:cubicBezTo>
                    <a:cubicBezTo>
                      <a:pt x="753" y="379"/>
                      <a:pt x="688" y="440"/>
                      <a:pt x="638" y="5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3" name="Google Shape;5793;p46"/>
              <p:cNvSpPr/>
              <p:nvPr/>
            </p:nvSpPr>
            <p:spPr>
              <a:xfrm>
                <a:off x="4294801" y="544342"/>
                <a:ext cx="204094" cy="580915"/>
              </a:xfrm>
              <a:custGeom>
                <a:rect b="b" l="l" r="r" t="t"/>
                <a:pathLst>
                  <a:path extrusionOk="0" h="1779" w="625">
                    <a:moveTo>
                      <a:pt x="5" y="261"/>
                    </a:moveTo>
                    <a:cubicBezTo>
                      <a:pt x="13" y="193"/>
                      <a:pt x="49" y="110"/>
                      <a:pt x="124" y="98"/>
                    </a:cubicBezTo>
                    <a:cubicBezTo>
                      <a:pt x="175" y="89"/>
                      <a:pt x="231" y="119"/>
                      <a:pt x="273" y="176"/>
                    </a:cubicBezTo>
                    <a:cubicBezTo>
                      <a:pt x="279" y="184"/>
                      <a:pt x="285" y="192"/>
                      <a:pt x="290" y="201"/>
                    </a:cubicBezTo>
                    <a:cubicBezTo>
                      <a:pt x="314" y="149"/>
                      <a:pt x="346" y="101"/>
                      <a:pt x="387" y="60"/>
                    </a:cubicBezTo>
                    <a:cubicBezTo>
                      <a:pt x="431" y="16"/>
                      <a:pt x="497" y="-19"/>
                      <a:pt x="551" y="13"/>
                    </a:cubicBezTo>
                    <a:cubicBezTo>
                      <a:pt x="595" y="38"/>
                      <a:pt x="605" y="94"/>
                      <a:pt x="609" y="139"/>
                    </a:cubicBezTo>
                    <a:cubicBezTo>
                      <a:pt x="624" y="307"/>
                      <a:pt x="607" y="477"/>
                      <a:pt x="592" y="641"/>
                    </a:cubicBezTo>
                    <a:cubicBezTo>
                      <a:pt x="586" y="697"/>
                      <a:pt x="580" y="756"/>
                      <a:pt x="576" y="813"/>
                    </a:cubicBezTo>
                    <a:cubicBezTo>
                      <a:pt x="555" y="1091"/>
                      <a:pt x="564" y="1373"/>
                      <a:pt x="602" y="1650"/>
                    </a:cubicBezTo>
                    <a:lnTo>
                      <a:pt x="605" y="1669"/>
                    </a:lnTo>
                    <a:cubicBezTo>
                      <a:pt x="610" y="1703"/>
                      <a:pt x="614" y="1739"/>
                      <a:pt x="625" y="1771"/>
                    </a:cubicBezTo>
                    <a:lnTo>
                      <a:pt x="607" y="1779"/>
                    </a:lnTo>
                    <a:cubicBezTo>
                      <a:pt x="450" y="1491"/>
                      <a:pt x="336" y="1262"/>
                      <a:pt x="234" y="1038"/>
                    </a:cubicBezTo>
                    <a:cubicBezTo>
                      <a:pt x="165" y="887"/>
                      <a:pt x="95" y="731"/>
                      <a:pt x="45" y="569"/>
                    </a:cubicBezTo>
                    <a:cubicBezTo>
                      <a:pt x="29" y="518"/>
                      <a:pt x="13" y="458"/>
                      <a:pt x="5" y="394"/>
                    </a:cubicBezTo>
                    <a:cubicBezTo>
                      <a:pt x="0" y="351"/>
                      <a:pt x="-1" y="306"/>
                      <a:pt x="4" y="261"/>
                    </a:cubicBezTo>
                    <a:lnTo>
                      <a:pt x="5" y="261"/>
                    </a:lnTo>
                    <a:moveTo>
                      <a:pt x="585" y="1671"/>
                    </a:moveTo>
                    <a:lnTo>
                      <a:pt x="583" y="1653"/>
                    </a:lnTo>
                    <a:cubicBezTo>
                      <a:pt x="544" y="1374"/>
                      <a:pt x="535" y="1091"/>
                      <a:pt x="556" y="811"/>
                    </a:cubicBezTo>
                    <a:cubicBezTo>
                      <a:pt x="561" y="754"/>
                      <a:pt x="566" y="696"/>
                      <a:pt x="572" y="639"/>
                    </a:cubicBezTo>
                    <a:cubicBezTo>
                      <a:pt x="587" y="476"/>
                      <a:pt x="604" y="307"/>
                      <a:pt x="589" y="141"/>
                    </a:cubicBezTo>
                    <a:cubicBezTo>
                      <a:pt x="586" y="100"/>
                      <a:pt x="577" y="51"/>
                      <a:pt x="541" y="30"/>
                    </a:cubicBezTo>
                    <a:cubicBezTo>
                      <a:pt x="497" y="4"/>
                      <a:pt x="438" y="38"/>
                      <a:pt x="401" y="74"/>
                    </a:cubicBezTo>
                    <a:cubicBezTo>
                      <a:pt x="359" y="117"/>
                      <a:pt x="325" y="168"/>
                      <a:pt x="302" y="222"/>
                    </a:cubicBezTo>
                    <a:cubicBezTo>
                      <a:pt x="341" y="299"/>
                      <a:pt x="351" y="389"/>
                      <a:pt x="329" y="473"/>
                    </a:cubicBezTo>
                    <a:cubicBezTo>
                      <a:pt x="323" y="497"/>
                      <a:pt x="307" y="521"/>
                      <a:pt x="283" y="519"/>
                    </a:cubicBezTo>
                    <a:cubicBezTo>
                      <a:pt x="263" y="517"/>
                      <a:pt x="249" y="498"/>
                      <a:pt x="246" y="467"/>
                    </a:cubicBezTo>
                    <a:lnTo>
                      <a:pt x="246" y="466"/>
                    </a:lnTo>
                    <a:cubicBezTo>
                      <a:pt x="236" y="384"/>
                      <a:pt x="249" y="300"/>
                      <a:pt x="280" y="224"/>
                    </a:cubicBezTo>
                    <a:cubicBezTo>
                      <a:pt x="273" y="211"/>
                      <a:pt x="265" y="199"/>
                      <a:pt x="257" y="188"/>
                    </a:cubicBezTo>
                    <a:cubicBezTo>
                      <a:pt x="243" y="169"/>
                      <a:pt x="192" y="107"/>
                      <a:pt x="127" y="117"/>
                    </a:cubicBezTo>
                    <a:cubicBezTo>
                      <a:pt x="63" y="128"/>
                      <a:pt x="32" y="203"/>
                      <a:pt x="24" y="263"/>
                    </a:cubicBezTo>
                    <a:cubicBezTo>
                      <a:pt x="11" y="370"/>
                      <a:pt x="38" y="480"/>
                      <a:pt x="64" y="563"/>
                    </a:cubicBezTo>
                    <a:cubicBezTo>
                      <a:pt x="113" y="723"/>
                      <a:pt x="184" y="879"/>
                      <a:pt x="252" y="1029"/>
                    </a:cubicBezTo>
                    <a:cubicBezTo>
                      <a:pt x="346" y="1237"/>
                      <a:pt x="451" y="1448"/>
                      <a:pt x="590" y="1706"/>
                    </a:cubicBezTo>
                    <a:cubicBezTo>
                      <a:pt x="588" y="1695"/>
                      <a:pt x="587" y="1683"/>
                      <a:pt x="585" y="1671"/>
                    </a:cubicBezTo>
                    <a:moveTo>
                      <a:pt x="292" y="248"/>
                    </a:moveTo>
                    <a:cubicBezTo>
                      <a:pt x="267" y="317"/>
                      <a:pt x="257" y="391"/>
                      <a:pt x="265" y="464"/>
                    </a:cubicBezTo>
                    <a:lnTo>
                      <a:pt x="265" y="465"/>
                    </a:lnTo>
                    <a:cubicBezTo>
                      <a:pt x="267" y="481"/>
                      <a:pt x="273" y="498"/>
                      <a:pt x="285" y="499"/>
                    </a:cubicBezTo>
                    <a:cubicBezTo>
                      <a:pt x="298" y="500"/>
                      <a:pt x="307" y="480"/>
                      <a:pt x="310" y="468"/>
                    </a:cubicBezTo>
                    <a:cubicBezTo>
                      <a:pt x="320" y="428"/>
                      <a:pt x="323" y="386"/>
                      <a:pt x="318" y="344"/>
                    </a:cubicBezTo>
                    <a:cubicBezTo>
                      <a:pt x="314" y="311"/>
                      <a:pt x="305" y="279"/>
                      <a:pt x="292" y="2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4" name="Google Shape;5794;p46"/>
              <p:cNvSpPr/>
              <p:nvPr/>
            </p:nvSpPr>
            <p:spPr>
              <a:xfrm>
                <a:off x="4493018" y="931618"/>
                <a:ext cx="426801" cy="203108"/>
              </a:xfrm>
              <a:custGeom>
                <a:rect b="b" l="l" r="r" t="t"/>
                <a:pathLst>
                  <a:path extrusionOk="0" h="622" w="1307">
                    <a:moveTo>
                      <a:pt x="1" y="614"/>
                    </a:moveTo>
                    <a:lnTo>
                      <a:pt x="1" y="614"/>
                    </a:lnTo>
                    <a:cubicBezTo>
                      <a:pt x="2" y="620"/>
                      <a:pt x="7" y="623"/>
                      <a:pt x="13" y="622"/>
                    </a:cubicBezTo>
                    <a:cubicBezTo>
                      <a:pt x="87" y="608"/>
                      <a:pt x="157" y="574"/>
                      <a:pt x="225" y="541"/>
                    </a:cubicBezTo>
                    <a:cubicBezTo>
                      <a:pt x="243" y="533"/>
                      <a:pt x="260" y="525"/>
                      <a:pt x="276" y="517"/>
                    </a:cubicBezTo>
                    <a:cubicBezTo>
                      <a:pt x="489" y="418"/>
                      <a:pt x="691" y="319"/>
                      <a:pt x="886" y="222"/>
                    </a:cubicBezTo>
                    <a:cubicBezTo>
                      <a:pt x="1021" y="155"/>
                      <a:pt x="1162" y="86"/>
                      <a:pt x="1301" y="20"/>
                    </a:cubicBezTo>
                    <a:cubicBezTo>
                      <a:pt x="1306" y="17"/>
                      <a:pt x="1308" y="11"/>
                      <a:pt x="1305" y="6"/>
                    </a:cubicBezTo>
                    <a:cubicBezTo>
                      <a:pt x="1303" y="1"/>
                      <a:pt x="1297" y="-1"/>
                      <a:pt x="1292" y="2"/>
                    </a:cubicBezTo>
                    <a:cubicBezTo>
                      <a:pt x="1153" y="68"/>
                      <a:pt x="1013" y="137"/>
                      <a:pt x="877" y="204"/>
                    </a:cubicBezTo>
                    <a:cubicBezTo>
                      <a:pt x="682" y="301"/>
                      <a:pt x="481" y="400"/>
                      <a:pt x="268" y="499"/>
                    </a:cubicBezTo>
                    <a:cubicBezTo>
                      <a:pt x="252" y="507"/>
                      <a:pt x="234" y="515"/>
                      <a:pt x="217" y="523"/>
                    </a:cubicBezTo>
                    <a:cubicBezTo>
                      <a:pt x="150" y="556"/>
                      <a:pt x="81" y="589"/>
                      <a:pt x="9" y="603"/>
                    </a:cubicBezTo>
                    <a:cubicBezTo>
                      <a:pt x="4" y="604"/>
                      <a:pt x="0" y="609"/>
                      <a:pt x="1" y="6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5" name="Google Shape;5795;p46"/>
              <p:cNvSpPr/>
              <p:nvPr/>
            </p:nvSpPr>
            <p:spPr>
              <a:xfrm>
                <a:off x="3127707" y="1105664"/>
                <a:ext cx="1392736" cy="600834"/>
              </a:xfrm>
              <a:custGeom>
                <a:rect b="b" l="l" r="r" t="t"/>
                <a:pathLst>
                  <a:path extrusionOk="0" h="1840" w="4265">
                    <a:moveTo>
                      <a:pt x="0" y="1825"/>
                    </a:moveTo>
                    <a:cubicBezTo>
                      <a:pt x="1" y="1834"/>
                      <a:pt x="9" y="1840"/>
                      <a:pt x="18" y="1840"/>
                    </a:cubicBezTo>
                    <a:cubicBezTo>
                      <a:pt x="1490" y="1802"/>
                      <a:pt x="3115" y="1108"/>
                      <a:pt x="4260" y="30"/>
                    </a:cubicBezTo>
                    <a:cubicBezTo>
                      <a:pt x="4267" y="23"/>
                      <a:pt x="4267" y="12"/>
                      <a:pt x="4261" y="5"/>
                    </a:cubicBezTo>
                    <a:cubicBezTo>
                      <a:pt x="4254" y="-2"/>
                      <a:pt x="4243" y="-2"/>
                      <a:pt x="4236" y="5"/>
                    </a:cubicBezTo>
                    <a:cubicBezTo>
                      <a:pt x="3097" y="1077"/>
                      <a:pt x="1481" y="1767"/>
                      <a:pt x="17" y="1805"/>
                    </a:cubicBezTo>
                    <a:cubicBezTo>
                      <a:pt x="7" y="1805"/>
                      <a:pt x="0" y="1813"/>
                      <a:pt x="0" y="1823"/>
                    </a:cubicBezTo>
                    <a:cubicBezTo>
                      <a:pt x="0" y="1824"/>
                      <a:pt x="0" y="1824"/>
                      <a:pt x="0" y="1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6" name="Google Shape;5796;p46"/>
              <p:cNvSpPr/>
              <p:nvPr/>
            </p:nvSpPr>
            <p:spPr>
              <a:xfrm>
                <a:off x="4473098" y="1112521"/>
                <a:ext cx="147927" cy="93717"/>
              </a:xfrm>
              <a:custGeom>
                <a:rect b="b" l="l" r="r" t="t"/>
                <a:pathLst>
                  <a:path extrusionOk="0" h="287" w="453">
                    <a:moveTo>
                      <a:pt x="0" y="88"/>
                    </a:moveTo>
                    <a:cubicBezTo>
                      <a:pt x="29" y="115"/>
                      <a:pt x="65" y="143"/>
                      <a:pt x="97" y="170"/>
                    </a:cubicBezTo>
                    <a:cubicBezTo>
                      <a:pt x="173" y="233"/>
                      <a:pt x="267" y="274"/>
                      <a:pt x="364" y="286"/>
                    </a:cubicBezTo>
                    <a:cubicBezTo>
                      <a:pt x="382" y="289"/>
                      <a:pt x="403" y="289"/>
                      <a:pt x="414" y="275"/>
                    </a:cubicBezTo>
                    <a:cubicBezTo>
                      <a:pt x="423" y="263"/>
                      <a:pt x="422" y="246"/>
                      <a:pt x="415" y="233"/>
                    </a:cubicBezTo>
                    <a:cubicBezTo>
                      <a:pt x="407" y="221"/>
                      <a:pt x="396" y="211"/>
                      <a:pt x="384" y="202"/>
                    </a:cubicBezTo>
                    <a:cubicBezTo>
                      <a:pt x="359" y="183"/>
                      <a:pt x="335" y="164"/>
                      <a:pt x="311" y="144"/>
                    </a:cubicBezTo>
                    <a:cubicBezTo>
                      <a:pt x="340" y="143"/>
                      <a:pt x="366" y="135"/>
                      <a:pt x="393" y="125"/>
                    </a:cubicBezTo>
                    <a:cubicBezTo>
                      <a:pt x="422" y="114"/>
                      <a:pt x="452" y="93"/>
                      <a:pt x="453" y="63"/>
                    </a:cubicBezTo>
                    <a:cubicBezTo>
                      <a:pt x="453" y="40"/>
                      <a:pt x="436" y="20"/>
                      <a:pt x="415" y="11"/>
                    </a:cubicBezTo>
                    <a:cubicBezTo>
                      <a:pt x="395" y="1"/>
                      <a:pt x="371" y="0"/>
                      <a:pt x="349" y="1"/>
                    </a:cubicBezTo>
                    <a:cubicBezTo>
                      <a:pt x="228" y="2"/>
                      <a:pt x="107" y="31"/>
                      <a:pt x="0" y="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7" name="Google Shape;5797;p46"/>
              <p:cNvSpPr/>
              <p:nvPr/>
            </p:nvSpPr>
            <p:spPr>
              <a:xfrm>
                <a:off x="4473425" y="1002151"/>
                <a:ext cx="115272" cy="140739"/>
              </a:xfrm>
              <a:custGeom>
                <a:rect b="b" l="l" r="r" t="t"/>
                <a:pathLst>
                  <a:path extrusionOk="0" h="431" w="353">
                    <a:moveTo>
                      <a:pt x="205" y="359"/>
                    </a:moveTo>
                    <a:cubicBezTo>
                      <a:pt x="264" y="320"/>
                      <a:pt x="314" y="268"/>
                      <a:pt x="343" y="205"/>
                    </a:cubicBezTo>
                    <a:cubicBezTo>
                      <a:pt x="349" y="192"/>
                      <a:pt x="354" y="179"/>
                      <a:pt x="352" y="165"/>
                    </a:cubicBezTo>
                    <a:cubicBezTo>
                      <a:pt x="348" y="140"/>
                      <a:pt x="319" y="125"/>
                      <a:pt x="293" y="127"/>
                    </a:cubicBezTo>
                    <a:cubicBezTo>
                      <a:pt x="267" y="130"/>
                      <a:pt x="244" y="145"/>
                      <a:pt x="223" y="160"/>
                    </a:cubicBezTo>
                    <a:cubicBezTo>
                      <a:pt x="228" y="129"/>
                      <a:pt x="229" y="98"/>
                      <a:pt x="226" y="68"/>
                    </a:cubicBezTo>
                    <a:cubicBezTo>
                      <a:pt x="224" y="47"/>
                      <a:pt x="220" y="25"/>
                      <a:pt x="204" y="12"/>
                    </a:cubicBezTo>
                    <a:cubicBezTo>
                      <a:pt x="187" y="-3"/>
                      <a:pt x="161" y="-3"/>
                      <a:pt x="141" y="6"/>
                    </a:cubicBezTo>
                    <a:cubicBezTo>
                      <a:pt x="102" y="22"/>
                      <a:pt x="81" y="63"/>
                      <a:pt x="65" y="101"/>
                    </a:cubicBezTo>
                    <a:cubicBezTo>
                      <a:pt x="29" y="187"/>
                      <a:pt x="0" y="285"/>
                      <a:pt x="0" y="378"/>
                    </a:cubicBezTo>
                    <a:cubicBezTo>
                      <a:pt x="0" y="493"/>
                      <a:pt x="156" y="391"/>
                      <a:pt x="205" y="3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8" name="Google Shape;5798;p46"/>
              <p:cNvSpPr/>
              <p:nvPr/>
            </p:nvSpPr>
            <p:spPr>
              <a:xfrm>
                <a:off x="4408441" y="1000844"/>
                <a:ext cx="77066" cy="140412"/>
              </a:xfrm>
              <a:custGeom>
                <a:rect b="b" l="l" r="r" t="t"/>
                <a:pathLst>
                  <a:path extrusionOk="0" h="430" w="236">
                    <a:moveTo>
                      <a:pt x="236" y="172"/>
                    </a:moveTo>
                    <a:cubicBezTo>
                      <a:pt x="236" y="124"/>
                      <a:pt x="233" y="74"/>
                      <a:pt x="210" y="31"/>
                    </a:cubicBezTo>
                    <a:cubicBezTo>
                      <a:pt x="200" y="13"/>
                      <a:pt x="181" y="-5"/>
                      <a:pt x="162" y="1"/>
                    </a:cubicBezTo>
                    <a:cubicBezTo>
                      <a:pt x="152" y="5"/>
                      <a:pt x="145" y="13"/>
                      <a:pt x="140" y="22"/>
                    </a:cubicBezTo>
                    <a:cubicBezTo>
                      <a:pt x="128" y="41"/>
                      <a:pt x="121" y="62"/>
                      <a:pt x="117" y="83"/>
                    </a:cubicBezTo>
                    <a:cubicBezTo>
                      <a:pt x="105" y="67"/>
                      <a:pt x="88" y="55"/>
                      <a:pt x="70" y="46"/>
                    </a:cubicBezTo>
                    <a:cubicBezTo>
                      <a:pt x="55" y="40"/>
                      <a:pt x="37" y="36"/>
                      <a:pt x="22" y="44"/>
                    </a:cubicBezTo>
                    <a:cubicBezTo>
                      <a:pt x="8" y="52"/>
                      <a:pt x="1" y="68"/>
                      <a:pt x="0" y="84"/>
                    </a:cubicBezTo>
                    <a:cubicBezTo>
                      <a:pt x="0" y="100"/>
                      <a:pt x="5" y="115"/>
                      <a:pt x="10" y="130"/>
                    </a:cubicBezTo>
                    <a:cubicBezTo>
                      <a:pt x="47" y="238"/>
                      <a:pt x="101" y="342"/>
                      <a:pt x="186" y="417"/>
                    </a:cubicBezTo>
                    <a:cubicBezTo>
                      <a:pt x="239" y="465"/>
                      <a:pt x="228" y="370"/>
                      <a:pt x="230" y="340"/>
                    </a:cubicBezTo>
                    <a:cubicBezTo>
                      <a:pt x="234" y="284"/>
                      <a:pt x="237" y="228"/>
                      <a:pt x="236" y="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99" name="Google Shape;5799;p46"/>
            <p:cNvGrpSpPr/>
            <p:nvPr/>
          </p:nvGrpSpPr>
          <p:grpSpPr>
            <a:xfrm>
              <a:off x="-76211" y="3723248"/>
              <a:ext cx="1133784" cy="1115461"/>
              <a:chOff x="3123789" y="601813"/>
              <a:chExt cx="1133784" cy="1115461"/>
            </a:xfrm>
          </p:grpSpPr>
          <p:sp>
            <p:nvSpPr>
              <p:cNvPr id="5800" name="Google Shape;5800;p46"/>
              <p:cNvSpPr/>
              <p:nvPr/>
            </p:nvSpPr>
            <p:spPr>
              <a:xfrm>
                <a:off x="3884326" y="601813"/>
                <a:ext cx="289650" cy="417645"/>
              </a:xfrm>
              <a:custGeom>
                <a:rect b="b" l="l" r="r" t="t"/>
                <a:pathLst>
                  <a:path extrusionOk="0" h="1279" w="887">
                    <a:moveTo>
                      <a:pt x="3" y="1279"/>
                    </a:moveTo>
                    <a:cubicBezTo>
                      <a:pt x="3" y="1279"/>
                      <a:pt x="-101" y="410"/>
                      <a:pt x="887" y="0"/>
                    </a:cubicBezTo>
                    <a:cubicBezTo>
                      <a:pt x="887" y="0"/>
                      <a:pt x="801" y="933"/>
                      <a:pt x="3" y="12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1" name="Google Shape;5801;p46"/>
              <p:cNvSpPr/>
              <p:nvPr/>
            </p:nvSpPr>
            <p:spPr>
              <a:xfrm>
                <a:off x="3884979" y="601813"/>
                <a:ext cx="288997" cy="417645"/>
              </a:xfrm>
              <a:custGeom>
                <a:rect b="b" l="l" r="r" t="t"/>
                <a:pathLst>
                  <a:path extrusionOk="0" h="1279" w="885">
                    <a:moveTo>
                      <a:pt x="885" y="0"/>
                    </a:moveTo>
                    <a:cubicBezTo>
                      <a:pt x="847" y="16"/>
                      <a:pt x="811" y="33"/>
                      <a:pt x="775" y="50"/>
                    </a:cubicBezTo>
                    <a:cubicBezTo>
                      <a:pt x="763" y="151"/>
                      <a:pt x="651" y="911"/>
                      <a:pt x="0" y="1265"/>
                    </a:cubicBezTo>
                    <a:cubicBezTo>
                      <a:pt x="1" y="1274"/>
                      <a:pt x="1" y="1279"/>
                      <a:pt x="1" y="1279"/>
                    </a:cubicBezTo>
                    <a:cubicBezTo>
                      <a:pt x="799" y="933"/>
                      <a:pt x="885" y="0"/>
                      <a:pt x="885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2" name="Google Shape;5802;p46"/>
              <p:cNvSpPr/>
              <p:nvPr/>
            </p:nvSpPr>
            <p:spPr>
              <a:xfrm>
                <a:off x="3614268" y="606058"/>
                <a:ext cx="154458" cy="504831"/>
              </a:xfrm>
              <a:custGeom>
                <a:rect b="b" l="l" r="r" t="t"/>
                <a:pathLst>
                  <a:path extrusionOk="0" h="1546" w="473">
                    <a:moveTo>
                      <a:pt x="183" y="1546"/>
                    </a:moveTo>
                    <a:cubicBezTo>
                      <a:pt x="183" y="1546"/>
                      <a:pt x="-323" y="832"/>
                      <a:pt x="349" y="0"/>
                    </a:cubicBezTo>
                    <a:cubicBezTo>
                      <a:pt x="349" y="0"/>
                      <a:pt x="718" y="860"/>
                      <a:pt x="183" y="15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3" name="Google Shape;5803;p46"/>
              <p:cNvSpPr/>
              <p:nvPr/>
            </p:nvSpPr>
            <p:spPr>
              <a:xfrm>
                <a:off x="3671415" y="606058"/>
                <a:ext cx="97312" cy="504831"/>
              </a:xfrm>
              <a:custGeom>
                <a:rect b="b" l="l" r="r" t="t"/>
                <a:pathLst>
                  <a:path extrusionOk="0" h="1546" w="298">
                    <a:moveTo>
                      <a:pt x="174" y="0"/>
                    </a:moveTo>
                    <a:cubicBezTo>
                      <a:pt x="148" y="32"/>
                      <a:pt x="124" y="64"/>
                      <a:pt x="101" y="96"/>
                    </a:cubicBezTo>
                    <a:cubicBezTo>
                      <a:pt x="139" y="191"/>
                      <a:pt x="403" y="912"/>
                      <a:pt x="0" y="1534"/>
                    </a:cubicBezTo>
                    <a:cubicBezTo>
                      <a:pt x="5" y="1542"/>
                      <a:pt x="8" y="1546"/>
                      <a:pt x="8" y="1546"/>
                    </a:cubicBezTo>
                    <a:cubicBezTo>
                      <a:pt x="543" y="860"/>
                      <a:pt x="174" y="0"/>
                      <a:pt x="174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4" name="Google Shape;5804;p46"/>
              <p:cNvSpPr/>
              <p:nvPr/>
            </p:nvSpPr>
            <p:spPr>
              <a:xfrm>
                <a:off x="3751420" y="1193829"/>
                <a:ext cx="506153" cy="153474"/>
              </a:xfrm>
              <a:custGeom>
                <a:rect b="b" l="l" r="r" t="t"/>
                <a:pathLst>
                  <a:path extrusionOk="0" h="470" w="1550">
                    <a:moveTo>
                      <a:pt x="0" y="316"/>
                    </a:moveTo>
                    <a:cubicBezTo>
                      <a:pt x="0" y="316"/>
                      <a:pt x="611" y="-310"/>
                      <a:pt x="1550" y="202"/>
                    </a:cubicBezTo>
                    <a:cubicBezTo>
                      <a:pt x="1550" y="202"/>
                      <a:pt x="770" y="720"/>
                      <a:pt x="0" y="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5" name="Google Shape;5805;p46"/>
              <p:cNvSpPr/>
              <p:nvPr/>
            </p:nvSpPr>
            <p:spPr>
              <a:xfrm>
                <a:off x="3751420" y="1242157"/>
                <a:ext cx="506153" cy="105146"/>
              </a:xfrm>
              <a:custGeom>
                <a:rect b="b" l="l" r="r" t="t"/>
                <a:pathLst>
                  <a:path extrusionOk="0" h="322" w="1550">
                    <a:moveTo>
                      <a:pt x="1550" y="54"/>
                    </a:moveTo>
                    <a:cubicBezTo>
                      <a:pt x="1514" y="34"/>
                      <a:pt x="1478" y="16"/>
                      <a:pt x="1443" y="0"/>
                    </a:cubicBezTo>
                    <a:cubicBezTo>
                      <a:pt x="1356" y="54"/>
                      <a:pt x="694" y="443"/>
                      <a:pt x="10" y="159"/>
                    </a:cubicBezTo>
                    <a:cubicBezTo>
                      <a:pt x="3" y="165"/>
                      <a:pt x="0" y="168"/>
                      <a:pt x="0" y="168"/>
                    </a:cubicBezTo>
                    <a:cubicBezTo>
                      <a:pt x="770" y="572"/>
                      <a:pt x="1550" y="54"/>
                      <a:pt x="1550" y="54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6" name="Google Shape;5806;p46"/>
              <p:cNvSpPr/>
              <p:nvPr/>
            </p:nvSpPr>
            <p:spPr>
              <a:xfrm>
                <a:off x="3440870" y="1453102"/>
                <a:ext cx="458803" cy="139106"/>
              </a:xfrm>
              <a:custGeom>
                <a:rect b="b" l="l" r="r" t="t"/>
                <a:pathLst>
                  <a:path extrusionOk="0" h="426" w="1405">
                    <a:moveTo>
                      <a:pt x="0" y="287"/>
                    </a:moveTo>
                    <a:cubicBezTo>
                      <a:pt x="0" y="287"/>
                      <a:pt x="554" y="-281"/>
                      <a:pt x="1405" y="183"/>
                    </a:cubicBezTo>
                    <a:cubicBezTo>
                      <a:pt x="1405" y="183"/>
                      <a:pt x="698" y="652"/>
                      <a:pt x="0" y="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7" name="Google Shape;5807;p46"/>
              <p:cNvSpPr/>
              <p:nvPr/>
            </p:nvSpPr>
            <p:spPr>
              <a:xfrm>
                <a:off x="3440870" y="1496858"/>
                <a:ext cx="458803" cy="95350"/>
              </a:xfrm>
              <a:custGeom>
                <a:rect b="b" l="l" r="r" t="t"/>
                <a:pathLst>
                  <a:path extrusionOk="0" h="292" w="1405">
                    <a:moveTo>
                      <a:pt x="1405" y="49"/>
                    </a:moveTo>
                    <a:cubicBezTo>
                      <a:pt x="1372" y="31"/>
                      <a:pt x="1339" y="15"/>
                      <a:pt x="1307" y="0"/>
                    </a:cubicBezTo>
                    <a:cubicBezTo>
                      <a:pt x="1229" y="49"/>
                      <a:pt x="629" y="402"/>
                      <a:pt x="9" y="144"/>
                    </a:cubicBezTo>
                    <a:cubicBezTo>
                      <a:pt x="3" y="150"/>
                      <a:pt x="0" y="153"/>
                      <a:pt x="0" y="153"/>
                    </a:cubicBezTo>
                    <a:cubicBezTo>
                      <a:pt x="698" y="518"/>
                      <a:pt x="1405" y="49"/>
                      <a:pt x="1405" y="4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8" name="Google Shape;5808;p46"/>
              <p:cNvSpPr/>
              <p:nvPr/>
            </p:nvSpPr>
            <p:spPr>
              <a:xfrm>
                <a:off x="3357273" y="1074642"/>
                <a:ext cx="162622" cy="438217"/>
              </a:xfrm>
              <a:custGeom>
                <a:rect b="b" l="l" r="r" t="t"/>
                <a:pathLst>
                  <a:path extrusionOk="0" h="1342" w="498">
                    <a:moveTo>
                      <a:pt x="78" y="1342"/>
                    </a:moveTo>
                    <a:cubicBezTo>
                      <a:pt x="78" y="1342"/>
                      <a:pt x="-258" y="631"/>
                      <a:pt x="468" y="0"/>
                    </a:cubicBezTo>
                    <a:cubicBezTo>
                      <a:pt x="468" y="0"/>
                      <a:pt x="659" y="820"/>
                      <a:pt x="78" y="13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9" name="Google Shape;5809;p46"/>
              <p:cNvSpPr/>
              <p:nvPr/>
            </p:nvSpPr>
            <p:spPr>
              <a:xfrm>
                <a:off x="3381111" y="1074642"/>
                <a:ext cx="138784" cy="438217"/>
              </a:xfrm>
              <a:custGeom>
                <a:rect b="b" l="l" r="r" t="t"/>
                <a:pathLst>
                  <a:path extrusionOk="0" h="1342" w="425">
                    <a:moveTo>
                      <a:pt x="395" y="0"/>
                    </a:moveTo>
                    <a:cubicBezTo>
                      <a:pt x="367" y="25"/>
                      <a:pt x="341" y="49"/>
                      <a:pt x="316" y="74"/>
                    </a:cubicBezTo>
                    <a:cubicBezTo>
                      <a:pt x="334" y="163"/>
                      <a:pt x="454" y="844"/>
                      <a:pt x="0" y="1331"/>
                    </a:cubicBezTo>
                    <a:cubicBezTo>
                      <a:pt x="3" y="1338"/>
                      <a:pt x="5" y="1342"/>
                      <a:pt x="5" y="1342"/>
                    </a:cubicBezTo>
                    <a:cubicBezTo>
                      <a:pt x="586" y="820"/>
                      <a:pt x="395" y="0"/>
                      <a:pt x="395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0" name="Google Shape;5810;p46"/>
              <p:cNvSpPr/>
              <p:nvPr/>
            </p:nvSpPr>
            <p:spPr>
              <a:xfrm>
                <a:off x="3123789" y="749082"/>
                <a:ext cx="935892" cy="968191"/>
              </a:xfrm>
              <a:custGeom>
                <a:rect b="b" l="l" r="r" t="t"/>
                <a:pathLst>
                  <a:path extrusionOk="0" h="2965" w="2866">
                    <a:moveTo>
                      <a:pt x="2843" y="10"/>
                    </a:moveTo>
                    <a:cubicBezTo>
                      <a:pt x="2844" y="5"/>
                      <a:pt x="2842" y="11"/>
                      <a:pt x="2841" y="13"/>
                    </a:cubicBezTo>
                    <a:cubicBezTo>
                      <a:pt x="2839" y="18"/>
                      <a:pt x="2836" y="23"/>
                      <a:pt x="2834" y="27"/>
                    </a:cubicBezTo>
                    <a:cubicBezTo>
                      <a:pt x="2825" y="44"/>
                      <a:pt x="2816" y="60"/>
                      <a:pt x="2808" y="77"/>
                    </a:cubicBezTo>
                    <a:cubicBezTo>
                      <a:pt x="2775" y="135"/>
                      <a:pt x="2742" y="193"/>
                      <a:pt x="2708" y="250"/>
                    </a:cubicBezTo>
                    <a:cubicBezTo>
                      <a:pt x="2590" y="447"/>
                      <a:pt x="2464" y="640"/>
                      <a:pt x="2332" y="828"/>
                    </a:cubicBezTo>
                    <a:cubicBezTo>
                      <a:pt x="2152" y="1085"/>
                      <a:pt x="1960" y="1333"/>
                      <a:pt x="1755" y="1570"/>
                    </a:cubicBezTo>
                    <a:cubicBezTo>
                      <a:pt x="1525" y="1836"/>
                      <a:pt x="1277" y="2088"/>
                      <a:pt x="1007" y="2314"/>
                    </a:cubicBezTo>
                    <a:cubicBezTo>
                      <a:pt x="737" y="2540"/>
                      <a:pt x="444" y="2742"/>
                      <a:pt x="124" y="2890"/>
                    </a:cubicBezTo>
                    <a:cubicBezTo>
                      <a:pt x="86" y="2908"/>
                      <a:pt x="47" y="2925"/>
                      <a:pt x="8" y="2941"/>
                    </a:cubicBezTo>
                    <a:cubicBezTo>
                      <a:pt x="-6" y="2947"/>
                      <a:pt x="1" y="2970"/>
                      <a:pt x="16" y="2964"/>
                    </a:cubicBezTo>
                    <a:cubicBezTo>
                      <a:pt x="342" y="2828"/>
                      <a:pt x="643" y="2637"/>
                      <a:pt x="919" y="2417"/>
                    </a:cubicBezTo>
                    <a:cubicBezTo>
                      <a:pt x="1197" y="2196"/>
                      <a:pt x="1453" y="1946"/>
                      <a:pt x="1690" y="1681"/>
                    </a:cubicBezTo>
                    <a:cubicBezTo>
                      <a:pt x="1905" y="1441"/>
                      <a:pt x="2105" y="1188"/>
                      <a:pt x="2293" y="926"/>
                    </a:cubicBezTo>
                    <a:cubicBezTo>
                      <a:pt x="2435" y="728"/>
                      <a:pt x="2570" y="524"/>
                      <a:pt x="2696" y="316"/>
                    </a:cubicBezTo>
                    <a:cubicBezTo>
                      <a:pt x="2736" y="251"/>
                      <a:pt x="2774" y="185"/>
                      <a:pt x="2812" y="119"/>
                    </a:cubicBezTo>
                    <a:cubicBezTo>
                      <a:pt x="2829" y="88"/>
                      <a:pt x="2849" y="56"/>
                      <a:pt x="2863" y="23"/>
                    </a:cubicBezTo>
                    <a:cubicBezTo>
                      <a:pt x="2864" y="20"/>
                      <a:pt x="2866" y="18"/>
                      <a:pt x="2866" y="15"/>
                    </a:cubicBezTo>
                    <a:cubicBezTo>
                      <a:pt x="2870" y="-1"/>
                      <a:pt x="2846" y="-6"/>
                      <a:pt x="284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1" name="Google Shape;5811;p46"/>
              <p:cNvSpPr/>
              <p:nvPr/>
            </p:nvSpPr>
            <p:spPr>
              <a:xfrm>
                <a:off x="3546672" y="759205"/>
                <a:ext cx="152825" cy="666468"/>
              </a:xfrm>
              <a:custGeom>
                <a:rect b="b" l="l" r="r" t="t"/>
                <a:pathLst>
                  <a:path extrusionOk="0" h="2041" w="468">
                    <a:moveTo>
                      <a:pt x="430" y="13"/>
                    </a:moveTo>
                    <a:cubicBezTo>
                      <a:pt x="447" y="154"/>
                      <a:pt x="446" y="299"/>
                      <a:pt x="442" y="440"/>
                    </a:cubicBezTo>
                    <a:cubicBezTo>
                      <a:pt x="431" y="769"/>
                      <a:pt x="381" y="1098"/>
                      <a:pt x="281" y="1411"/>
                    </a:cubicBezTo>
                    <a:cubicBezTo>
                      <a:pt x="213" y="1626"/>
                      <a:pt x="121" y="1833"/>
                      <a:pt x="2" y="2024"/>
                    </a:cubicBezTo>
                    <a:cubicBezTo>
                      <a:pt x="-7" y="2037"/>
                      <a:pt x="15" y="2048"/>
                      <a:pt x="23" y="2035"/>
                    </a:cubicBezTo>
                    <a:cubicBezTo>
                      <a:pt x="227" y="1708"/>
                      <a:pt x="351" y="1337"/>
                      <a:pt x="414" y="958"/>
                    </a:cubicBezTo>
                    <a:cubicBezTo>
                      <a:pt x="459" y="696"/>
                      <a:pt x="476" y="427"/>
                      <a:pt x="465" y="161"/>
                    </a:cubicBezTo>
                    <a:cubicBezTo>
                      <a:pt x="463" y="111"/>
                      <a:pt x="460" y="61"/>
                      <a:pt x="454" y="11"/>
                    </a:cubicBezTo>
                    <a:cubicBezTo>
                      <a:pt x="452" y="-4"/>
                      <a:pt x="428" y="-3"/>
                      <a:pt x="430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2" name="Google Shape;5812;p46"/>
              <p:cNvSpPr/>
              <p:nvPr/>
            </p:nvSpPr>
            <p:spPr>
              <a:xfrm>
                <a:off x="3575735" y="1237259"/>
                <a:ext cx="546971" cy="160005"/>
              </a:xfrm>
              <a:custGeom>
                <a:rect b="b" l="l" r="r" t="t"/>
                <a:pathLst>
                  <a:path extrusionOk="0" h="490" w="1675">
                    <a:moveTo>
                      <a:pt x="1666" y="39"/>
                    </a:moveTo>
                    <a:cubicBezTo>
                      <a:pt x="1569" y="9"/>
                      <a:pt x="1462" y="2"/>
                      <a:pt x="1361" y="0"/>
                    </a:cubicBezTo>
                    <a:cubicBezTo>
                      <a:pt x="1094" y="-4"/>
                      <a:pt x="828" y="53"/>
                      <a:pt x="581" y="151"/>
                    </a:cubicBezTo>
                    <a:cubicBezTo>
                      <a:pt x="377" y="232"/>
                      <a:pt x="185" y="341"/>
                      <a:pt x="6" y="468"/>
                    </a:cubicBezTo>
                    <a:cubicBezTo>
                      <a:pt x="-7" y="477"/>
                      <a:pt x="6" y="497"/>
                      <a:pt x="19" y="488"/>
                    </a:cubicBezTo>
                    <a:cubicBezTo>
                      <a:pt x="306" y="285"/>
                      <a:pt x="628" y="128"/>
                      <a:pt x="975" y="60"/>
                    </a:cubicBezTo>
                    <a:cubicBezTo>
                      <a:pt x="1167" y="22"/>
                      <a:pt x="1368" y="11"/>
                      <a:pt x="1563" y="41"/>
                    </a:cubicBezTo>
                    <a:cubicBezTo>
                      <a:pt x="1596" y="47"/>
                      <a:pt x="1629" y="52"/>
                      <a:pt x="1661" y="62"/>
                    </a:cubicBezTo>
                    <a:cubicBezTo>
                      <a:pt x="1676" y="67"/>
                      <a:pt x="1681" y="43"/>
                      <a:pt x="1666" y="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3" name="Google Shape;5813;p46"/>
              <p:cNvSpPr/>
              <p:nvPr/>
            </p:nvSpPr>
            <p:spPr>
              <a:xfrm>
                <a:off x="3290003" y="1222891"/>
                <a:ext cx="169479" cy="406542"/>
              </a:xfrm>
              <a:custGeom>
                <a:rect b="b" l="l" r="r" t="t"/>
                <a:pathLst>
                  <a:path extrusionOk="0" h="1245" w="519">
                    <a:moveTo>
                      <a:pt x="495" y="12"/>
                    </a:moveTo>
                    <a:cubicBezTo>
                      <a:pt x="496" y="108"/>
                      <a:pt x="484" y="205"/>
                      <a:pt x="469" y="299"/>
                    </a:cubicBezTo>
                    <a:cubicBezTo>
                      <a:pt x="435" y="507"/>
                      <a:pt x="371" y="713"/>
                      <a:pt x="268" y="897"/>
                    </a:cubicBezTo>
                    <a:cubicBezTo>
                      <a:pt x="199" y="1020"/>
                      <a:pt x="111" y="1132"/>
                      <a:pt x="4" y="1226"/>
                    </a:cubicBezTo>
                    <a:cubicBezTo>
                      <a:pt x="-7" y="1236"/>
                      <a:pt x="11" y="1252"/>
                      <a:pt x="22" y="1242"/>
                    </a:cubicBezTo>
                    <a:cubicBezTo>
                      <a:pt x="205" y="1081"/>
                      <a:pt x="330" y="867"/>
                      <a:pt x="409" y="638"/>
                    </a:cubicBezTo>
                    <a:cubicBezTo>
                      <a:pt x="467" y="469"/>
                      <a:pt x="502" y="292"/>
                      <a:pt x="515" y="114"/>
                    </a:cubicBezTo>
                    <a:cubicBezTo>
                      <a:pt x="517" y="80"/>
                      <a:pt x="519" y="45"/>
                      <a:pt x="519" y="11"/>
                    </a:cubicBezTo>
                    <a:cubicBezTo>
                      <a:pt x="519" y="-5"/>
                      <a:pt x="495" y="-3"/>
                      <a:pt x="49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4" name="Google Shape;5814;p46"/>
              <p:cNvSpPr/>
              <p:nvPr/>
            </p:nvSpPr>
            <p:spPr>
              <a:xfrm>
                <a:off x="3328536" y="1509593"/>
                <a:ext cx="433005" cy="94697"/>
              </a:xfrm>
              <a:custGeom>
                <a:rect b="b" l="l" r="r" t="t"/>
                <a:pathLst>
                  <a:path extrusionOk="0" h="290" w="1326">
                    <a:moveTo>
                      <a:pt x="1316" y="11"/>
                    </a:moveTo>
                    <a:cubicBezTo>
                      <a:pt x="1228" y="0"/>
                      <a:pt x="1137" y="-1"/>
                      <a:pt x="1048" y="1"/>
                    </a:cubicBezTo>
                    <a:cubicBezTo>
                      <a:pt x="836" y="7"/>
                      <a:pt x="623" y="38"/>
                      <a:pt x="420" y="98"/>
                    </a:cubicBezTo>
                    <a:cubicBezTo>
                      <a:pt x="276" y="140"/>
                      <a:pt x="137" y="197"/>
                      <a:pt x="6" y="269"/>
                    </a:cubicBezTo>
                    <a:cubicBezTo>
                      <a:pt x="-8" y="276"/>
                      <a:pt x="6" y="296"/>
                      <a:pt x="19" y="289"/>
                    </a:cubicBezTo>
                    <a:cubicBezTo>
                      <a:pt x="383" y="91"/>
                      <a:pt x="810" y="6"/>
                      <a:pt x="1222" y="28"/>
                    </a:cubicBezTo>
                    <a:cubicBezTo>
                      <a:pt x="1252" y="29"/>
                      <a:pt x="1282" y="31"/>
                      <a:pt x="1311" y="35"/>
                    </a:cubicBezTo>
                    <a:cubicBezTo>
                      <a:pt x="1327" y="37"/>
                      <a:pt x="1332" y="13"/>
                      <a:pt x="1316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15" name="Google Shape;5815;p46"/>
            <p:cNvGrpSpPr/>
            <p:nvPr/>
          </p:nvGrpSpPr>
          <p:grpSpPr>
            <a:xfrm>
              <a:off x="-76205" y="4210861"/>
              <a:ext cx="1547198" cy="1542248"/>
              <a:chOff x="2746295" y="967211"/>
              <a:chExt cx="1547198" cy="1542248"/>
            </a:xfrm>
          </p:grpSpPr>
          <p:sp>
            <p:nvSpPr>
              <p:cNvPr id="5816" name="Google Shape;5816;p46"/>
              <p:cNvSpPr/>
              <p:nvPr/>
            </p:nvSpPr>
            <p:spPr>
              <a:xfrm>
                <a:off x="3826527" y="1111215"/>
                <a:ext cx="466967" cy="242946"/>
              </a:xfrm>
              <a:custGeom>
                <a:rect b="b" l="l" r="r" t="t"/>
                <a:pathLst>
                  <a:path extrusionOk="0" h="744" w="1430">
                    <a:moveTo>
                      <a:pt x="1011" y="23"/>
                    </a:moveTo>
                    <a:cubicBezTo>
                      <a:pt x="1065" y="7"/>
                      <a:pt x="1121" y="-7"/>
                      <a:pt x="1177" y="3"/>
                    </a:cubicBezTo>
                    <a:cubicBezTo>
                      <a:pt x="1232" y="12"/>
                      <a:pt x="1287" y="52"/>
                      <a:pt x="1296" y="108"/>
                    </a:cubicBezTo>
                    <a:cubicBezTo>
                      <a:pt x="1306" y="165"/>
                      <a:pt x="1268" y="223"/>
                      <a:pt x="1281" y="279"/>
                    </a:cubicBezTo>
                    <a:cubicBezTo>
                      <a:pt x="1293" y="332"/>
                      <a:pt x="1344" y="364"/>
                      <a:pt x="1380" y="405"/>
                    </a:cubicBezTo>
                    <a:cubicBezTo>
                      <a:pt x="1422" y="452"/>
                      <a:pt x="1445" y="522"/>
                      <a:pt x="1421" y="580"/>
                    </a:cubicBezTo>
                    <a:cubicBezTo>
                      <a:pt x="1403" y="623"/>
                      <a:pt x="1364" y="654"/>
                      <a:pt x="1322" y="671"/>
                    </a:cubicBezTo>
                    <a:cubicBezTo>
                      <a:pt x="1279" y="688"/>
                      <a:pt x="1232" y="693"/>
                      <a:pt x="1187" y="698"/>
                    </a:cubicBezTo>
                    <a:cubicBezTo>
                      <a:pt x="982" y="719"/>
                      <a:pt x="776" y="728"/>
                      <a:pt x="570" y="738"/>
                    </a:cubicBezTo>
                    <a:cubicBezTo>
                      <a:pt x="470" y="742"/>
                      <a:pt x="371" y="747"/>
                      <a:pt x="271" y="741"/>
                    </a:cubicBezTo>
                    <a:cubicBezTo>
                      <a:pt x="191" y="737"/>
                      <a:pt x="56" y="723"/>
                      <a:pt x="8" y="646"/>
                    </a:cubicBezTo>
                    <a:cubicBezTo>
                      <a:pt x="-35" y="576"/>
                      <a:pt x="118" y="513"/>
                      <a:pt x="167" y="478"/>
                    </a:cubicBezTo>
                    <a:cubicBezTo>
                      <a:pt x="335" y="360"/>
                      <a:pt x="506" y="247"/>
                      <a:pt x="688" y="155"/>
                    </a:cubicBezTo>
                    <a:cubicBezTo>
                      <a:pt x="792" y="103"/>
                      <a:pt x="900" y="58"/>
                      <a:pt x="1011" y="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7" name="Google Shape;5817;p46"/>
              <p:cNvSpPr/>
              <p:nvPr/>
            </p:nvSpPr>
            <p:spPr>
              <a:xfrm>
                <a:off x="3813791" y="1281342"/>
                <a:ext cx="440189" cy="299764"/>
              </a:xfrm>
              <a:custGeom>
                <a:rect b="b" l="l" r="r" t="t"/>
                <a:pathLst>
                  <a:path extrusionOk="0" h="918" w="1348">
                    <a:moveTo>
                      <a:pt x="1169" y="212"/>
                    </a:moveTo>
                    <a:cubicBezTo>
                      <a:pt x="1221" y="234"/>
                      <a:pt x="1274" y="259"/>
                      <a:pt x="1310" y="302"/>
                    </a:cubicBezTo>
                    <a:cubicBezTo>
                      <a:pt x="1346" y="345"/>
                      <a:pt x="1362" y="410"/>
                      <a:pt x="1334" y="459"/>
                    </a:cubicBezTo>
                    <a:cubicBezTo>
                      <a:pt x="1305" y="509"/>
                      <a:pt x="1239" y="529"/>
                      <a:pt x="1213" y="581"/>
                    </a:cubicBezTo>
                    <a:cubicBezTo>
                      <a:pt x="1188" y="629"/>
                      <a:pt x="1207" y="687"/>
                      <a:pt x="1208" y="741"/>
                    </a:cubicBezTo>
                    <a:cubicBezTo>
                      <a:pt x="1210" y="805"/>
                      <a:pt x="1183" y="872"/>
                      <a:pt x="1127" y="902"/>
                    </a:cubicBezTo>
                    <a:cubicBezTo>
                      <a:pt x="1086" y="923"/>
                      <a:pt x="1036" y="922"/>
                      <a:pt x="993" y="908"/>
                    </a:cubicBezTo>
                    <a:cubicBezTo>
                      <a:pt x="949" y="894"/>
                      <a:pt x="910" y="868"/>
                      <a:pt x="872" y="842"/>
                    </a:cubicBezTo>
                    <a:cubicBezTo>
                      <a:pt x="701" y="727"/>
                      <a:pt x="537" y="602"/>
                      <a:pt x="373" y="477"/>
                    </a:cubicBezTo>
                    <a:cubicBezTo>
                      <a:pt x="294" y="417"/>
                      <a:pt x="214" y="357"/>
                      <a:pt x="141" y="288"/>
                    </a:cubicBezTo>
                    <a:cubicBezTo>
                      <a:pt x="83" y="234"/>
                      <a:pt x="-12" y="136"/>
                      <a:pt x="1" y="47"/>
                    </a:cubicBezTo>
                    <a:cubicBezTo>
                      <a:pt x="12" y="-35"/>
                      <a:pt x="170" y="15"/>
                      <a:pt x="230" y="20"/>
                    </a:cubicBezTo>
                    <a:cubicBezTo>
                      <a:pt x="434" y="37"/>
                      <a:pt x="638" y="59"/>
                      <a:pt x="837" y="106"/>
                    </a:cubicBezTo>
                    <a:cubicBezTo>
                      <a:pt x="951" y="132"/>
                      <a:pt x="1062" y="167"/>
                      <a:pt x="1169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8" name="Google Shape;5818;p46"/>
              <p:cNvSpPr/>
              <p:nvPr/>
            </p:nvSpPr>
            <p:spPr>
              <a:xfrm>
                <a:off x="3850692" y="967211"/>
                <a:ext cx="293568" cy="354622"/>
              </a:xfrm>
              <a:custGeom>
                <a:rect b="b" l="l" r="r" t="t"/>
                <a:pathLst>
                  <a:path extrusionOk="0" h="1086" w="899">
                    <a:moveTo>
                      <a:pt x="303" y="163"/>
                    </a:moveTo>
                    <a:cubicBezTo>
                      <a:pt x="352" y="105"/>
                      <a:pt x="414" y="57"/>
                      <a:pt x="483" y="25"/>
                    </a:cubicBezTo>
                    <a:cubicBezTo>
                      <a:pt x="512" y="11"/>
                      <a:pt x="544" y="0"/>
                      <a:pt x="577" y="0"/>
                    </a:cubicBezTo>
                    <a:cubicBezTo>
                      <a:pt x="610" y="1"/>
                      <a:pt x="644" y="15"/>
                      <a:pt x="663" y="42"/>
                    </a:cubicBezTo>
                    <a:cubicBezTo>
                      <a:pt x="678" y="65"/>
                      <a:pt x="681" y="95"/>
                      <a:pt x="700" y="115"/>
                    </a:cubicBezTo>
                    <a:cubicBezTo>
                      <a:pt x="726" y="141"/>
                      <a:pt x="769" y="137"/>
                      <a:pt x="804" y="148"/>
                    </a:cubicBezTo>
                    <a:cubicBezTo>
                      <a:pt x="871" y="170"/>
                      <a:pt x="906" y="250"/>
                      <a:pt x="898" y="321"/>
                    </a:cubicBezTo>
                    <a:cubicBezTo>
                      <a:pt x="890" y="392"/>
                      <a:pt x="849" y="454"/>
                      <a:pt x="805" y="510"/>
                    </a:cubicBezTo>
                    <a:cubicBezTo>
                      <a:pt x="637" y="730"/>
                      <a:pt x="417" y="911"/>
                      <a:pt x="168" y="1034"/>
                    </a:cubicBezTo>
                    <a:cubicBezTo>
                      <a:pt x="126" y="1055"/>
                      <a:pt x="83" y="1074"/>
                      <a:pt x="37" y="1084"/>
                    </a:cubicBezTo>
                    <a:cubicBezTo>
                      <a:pt x="26" y="1087"/>
                      <a:pt x="12" y="1088"/>
                      <a:pt x="5" y="1079"/>
                    </a:cubicBezTo>
                    <a:cubicBezTo>
                      <a:pt x="0" y="1073"/>
                      <a:pt x="0" y="1064"/>
                      <a:pt x="0" y="1057"/>
                    </a:cubicBezTo>
                    <a:cubicBezTo>
                      <a:pt x="2" y="988"/>
                      <a:pt x="24" y="921"/>
                      <a:pt x="47" y="856"/>
                    </a:cubicBezTo>
                    <a:cubicBezTo>
                      <a:pt x="120" y="645"/>
                      <a:pt x="199" y="436"/>
                      <a:pt x="285" y="230"/>
                    </a:cubicBezTo>
                    <a:lnTo>
                      <a:pt x="303" y="16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9" name="Google Shape;5819;p46"/>
              <p:cNvSpPr/>
              <p:nvPr/>
            </p:nvSpPr>
            <p:spPr>
              <a:xfrm>
                <a:off x="2746295" y="1314976"/>
                <a:ext cx="1102106" cy="1194483"/>
              </a:xfrm>
              <a:custGeom>
                <a:rect b="b" l="l" r="r" t="t"/>
                <a:pathLst>
                  <a:path extrusionOk="0" h="3658" w="3375">
                    <a:moveTo>
                      <a:pt x="10" y="3658"/>
                    </a:moveTo>
                    <a:cubicBezTo>
                      <a:pt x="8" y="3658"/>
                      <a:pt x="7" y="3657"/>
                      <a:pt x="5" y="3656"/>
                    </a:cubicBezTo>
                    <a:cubicBezTo>
                      <a:pt x="2" y="3654"/>
                      <a:pt x="0" y="3651"/>
                      <a:pt x="0" y="3648"/>
                    </a:cubicBezTo>
                    <a:lnTo>
                      <a:pt x="0" y="3645"/>
                    </a:lnTo>
                    <a:cubicBezTo>
                      <a:pt x="0" y="3643"/>
                      <a:pt x="1" y="3641"/>
                      <a:pt x="2" y="3640"/>
                    </a:cubicBezTo>
                    <a:cubicBezTo>
                      <a:pt x="298" y="3181"/>
                      <a:pt x="1988" y="546"/>
                      <a:pt x="3359" y="1"/>
                    </a:cubicBezTo>
                    <a:cubicBezTo>
                      <a:pt x="3365" y="-1"/>
                      <a:pt x="3372" y="1"/>
                      <a:pt x="3375" y="7"/>
                    </a:cubicBezTo>
                    <a:cubicBezTo>
                      <a:pt x="3377" y="13"/>
                      <a:pt x="3374" y="20"/>
                      <a:pt x="3368" y="22"/>
                    </a:cubicBezTo>
                    <a:cubicBezTo>
                      <a:pt x="2040" y="517"/>
                      <a:pt x="315" y="3198"/>
                      <a:pt x="21" y="3653"/>
                    </a:cubicBezTo>
                    <a:cubicBezTo>
                      <a:pt x="19" y="3657"/>
                      <a:pt x="14" y="3659"/>
                      <a:pt x="10" y="3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0" name="Google Shape;5820;p46"/>
              <p:cNvSpPr/>
              <p:nvPr/>
            </p:nvSpPr>
            <p:spPr>
              <a:xfrm>
                <a:off x="3794851" y="993334"/>
                <a:ext cx="237075" cy="343194"/>
              </a:xfrm>
              <a:custGeom>
                <a:rect b="b" l="l" r="r" t="t"/>
                <a:pathLst>
                  <a:path extrusionOk="0" h="1051" w="726">
                    <a:moveTo>
                      <a:pt x="89" y="532"/>
                    </a:moveTo>
                    <a:cubicBezTo>
                      <a:pt x="144" y="359"/>
                      <a:pt x="229" y="194"/>
                      <a:pt x="351" y="60"/>
                    </a:cubicBezTo>
                    <a:cubicBezTo>
                      <a:pt x="373" y="37"/>
                      <a:pt x="397" y="14"/>
                      <a:pt x="427" y="4"/>
                    </a:cubicBezTo>
                    <a:cubicBezTo>
                      <a:pt x="458" y="-5"/>
                      <a:pt x="496" y="4"/>
                      <a:pt x="511" y="32"/>
                    </a:cubicBezTo>
                    <a:cubicBezTo>
                      <a:pt x="529" y="68"/>
                      <a:pt x="504" y="118"/>
                      <a:pt x="528" y="150"/>
                    </a:cubicBezTo>
                    <a:cubicBezTo>
                      <a:pt x="553" y="183"/>
                      <a:pt x="605" y="169"/>
                      <a:pt x="645" y="179"/>
                    </a:cubicBezTo>
                    <a:cubicBezTo>
                      <a:pt x="696" y="192"/>
                      <a:pt x="726" y="248"/>
                      <a:pt x="726" y="300"/>
                    </a:cubicBezTo>
                    <a:cubicBezTo>
                      <a:pt x="726" y="352"/>
                      <a:pt x="702" y="402"/>
                      <a:pt x="676" y="447"/>
                    </a:cubicBezTo>
                    <a:cubicBezTo>
                      <a:pt x="585" y="607"/>
                      <a:pt x="466" y="751"/>
                      <a:pt x="325" y="869"/>
                    </a:cubicBezTo>
                    <a:cubicBezTo>
                      <a:pt x="254" y="930"/>
                      <a:pt x="177" y="984"/>
                      <a:pt x="96" y="1030"/>
                    </a:cubicBezTo>
                    <a:cubicBezTo>
                      <a:pt x="-27" y="1101"/>
                      <a:pt x="-1" y="979"/>
                      <a:pt x="11" y="891"/>
                    </a:cubicBezTo>
                    <a:cubicBezTo>
                      <a:pt x="28" y="769"/>
                      <a:pt x="52" y="649"/>
                      <a:pt x="89" y="5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1" name="Google Shape;5821;p46"/>
              <p:cNvSpPr/>
              <p:nvPr/>
            </p:nvSpPr>
            <p:spPr>
              <a:xfrm>
                <a:off x="3807260" y="1133093"/>
                <a:ext cx="398064" cy="218129"/>
              </a:xfrm>
              <a:custGeom>
                <a:rect b="b" l="l" r="r" t="t"/>
                <a:pathLst>
                  <a:path extrusionOk="0" h="668" w="1219">
                    <a:moveTo>
                      <a:pt x="792" y="33"/>
                    </a:moveTo>
                    <a:cubicBezTo>
                      <a:pt x="840" y="12"/>
                      <a:pt x="892" y="-6"/>
                      <a:pt x="944" y="2"/>
                    </a:cubicBezTo>
                    <a:cubicBezTo>
                      <a:pt x="996" y="10"/>
                      <a:pt x="1045" y="54"/>
                      <a:pt x="1043" y="106"/>
                    </a:cubicBezTo>
                    <a:cubicBezTo>
                      <a:pt x="1041" y="147"/>
                      <a:pt x="1008" y="187"/>
                      <a:pt x="1022" y="226"/>
                    </a:cubicBezTo>
                    <a:cubicBezTo>
                      <a:pt x="1029" y="246"/>
                      <a:pt x="1046" y="260"/>
                      <a:pt x="1063" y="272"/>
                    </a:cubicBezTo>
                    <a:cubicBezTo>
                      <a:pt x="1101" y="300"/>
                      <a:pt x="1142" y="326"/>
                      <a:pt x="1173" y="361"/>
                    </a:cubicBezTo>
                    <a:cubicBezTo>
                      <a:pt x="1204" y="397"/>
                      <a:pt x="1226" y="444"/>
                      <a:pt x="1218" y="491"/>
                    </a:cubicBezTo>
                    <a:cubicBezTo>
                      <a:pt x="1210" y="533"/>
                      <a:pt x="1178" y="569"/>
                      <a:pt x="1141" y="591"/>
                    </a:cubicBezTo>
                    <a:cubicBezTo>
                      <a:pt x="1103" y="612"/>
                      <a:pt x="1060" y="622"/>
                      <a:pt x="1018" y="630"/>
                    </a:cubicBezTo>
                    <a:cubicBezTo>
                      <a:pt x="694" y="692"/>
                      <a:pt x="361" y="666"/>
                      <a:pt x="32" y="641"/>
                    </a:cubicBezTo>
                    <a:cubicBezTo>
                      <a:pt x="-66" y="633"/>
                      <a:pt x="91" y="529"/>
                      <a:pt x="119" y="504"/>
                    </a:cubicBezTo>
                    <a:cubicBezTo>
                      <a:pt x="187" y="443"/>
                      <a:pt x="255" y="381"/>
                      <a:pt x="327" y="324"/>
                    </a:cubicBezTo>
                    <a:cubicBezTo>
                      <a:pt x="469" y="208"/>
                      <a:pt x="623" y="105"/>
                      <a:pt x="792" y="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2" name="Google Shape;5822;p46"/>
              <p:cNvSpPr/>
              <p:nvPr/>
            </p:nvSpPr>
            <p:spPr>
              <a:xfrm>
                <a:off x="3801382" y="1321506"/>
                <a:ext cx="325897" cy="211924"/>
              </a:xfrm>
              <a:custGeom>
                <a:rect b="b" l="l" r="r" t="t"/>
                <a:pathLst>
                  <a:path extrusionOk="0" h="649" w="998">
                    <a:moveTo>
                      <a:pt x="330" y="54"/>
                    </a:moveTo>
                    <a:cubicBezTo>
                      <a:pt x="463" y="82"/>
                      <a:pt x="597" y="110"/>
                      <a:pt x="725" y="157"/>
                    </a:cubicBezTo>
                    <a:cubicBezTo>
                      <a:pt x="815" y="191"/>
                      <a:pt x="905" y="236"/>
                      <a:pt x="971" y="306"/>
                    </a:cubicBezTo>
                    <a:cubicBezTo>
                      <a:pt x="990" y="326"/>
                      <a:pt x="1008" y="357"/>
                      <a:pt x="993" y="381"/>
                    </a:cubicBezTo>
                    <a:cubicBezTo>
                      <a:pt x="984" y="393"/>
                      <a:pt x="968" y="399"/>
                      <a:pt x="958" y="410"/>
                    </a:cubicBezTo>
                    <a:cubicBezTo>
                      <a:pt x="924" y="445"/>
                      <a:pt x="959" y="502"/>
                      <a:pt x="955" y="551"/>
                    </a:cubicBezTo>
                    <a:cubicBezTo>
                      <a:pt x="952" y="596"/>
                      <a:pt x="912" y="633"/>
                      <a:pt x="868" y="644"/>
                    </a:cubicBezTo>
                    <a:cubicBezTo>
                      <a:pt x="824" y="655"/>
                      <a:pt x="777" y="646"/>
                      <a:pt x="735" y="630"/>
                    </a:cubicBezTo>
                    <a:cubicBezTo>
                      <a:pt x="566" y="571"/>
                      <a:pt x="439" y="434"/>
                      <a:pt x="302" y="318"/>
                    </a:cubicBezTo>
                    <a:cubicBezTo>
                      <a:pt x="211" y="241"/>
                      <a:pt x="73" y="162"/>
                      <a:pt x="11" y="56"/>
                    </a:cubicBezTo>
                    <a:cubicBezTo>
                      <a:pt x="-29" y="-13"/>
                      <a:pt x="50" y="-3"/>
                      <a:pt x="100" y="7"/>
                    </a:cubicBezTo>
                    <a:cubicBezTo>
                      <a:pt x="177" y="22"/>
                      <a:pt x="253" y="39"/>
                      <a:pt x="330" y="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3" name="Google Shape;5823;p46"/>
              <p:cNvSpPr/>
              <p:nvPr/>
            </p:nvSpPr>
            <p:spPr>
              <a:xfrm>
                <a:off x="3796484" y="1151053"/>
                <a:ext cx="105476" cy="171760"/>
              </a:xfrm>
              <a:custGeom>
                <a:rect b="b" l="l" r="r" t="t"/>
                <a:pathLst>
                  <a:path extrusionOk="0" h="526" w="323">
                    <a:moveTo>
                      <a:pt x="12" y="526"/>
                    </a:moveTo>
                    <a:cubicBezTo>
                      <a:pt x="10" y="526"/>
                      <a:pt x="9" y="526"/>
                      <a:pt x="7" y="525"/>
                    </a:cubicBezTo>
                    <a:cubicBezTo>
                      <a:pt x="-2" y="519"/>
                      <a:pt x="-1" y="505"/>
                      <a:pt x="2" y="478"/>
                    </a:cubicBezTo>
                    <a:cubicBezTo>
                      <a:pt x="13" y="360"/>
                      <a:pt x="35" y="209"/>
                      <a:pt x="104" y="79"/>
                    </a:cubicBezTo>
                    <a:lnTo>
                      <a:pt x="104" y="79"/>
                    </a:lnTo>
                    <a:cubicBezTo>
                      <a:pt x="119" y="51"/>
                      <a:pt x="138" y="21"/>
                      <a:pt x="169" y="6"/>
                    </a:cubicBezTo>
                    <a:cubicBezTo>
                      <a:pt x="180" y="1"/>
                      <a:pt x="190" y="-1"/>
                      <a:pt x="199" y="2"/>
                    </a:cubicBezTo>
                    <a:cubicBezTo>
                      <a:pt x="217" y="7"/>
                      <a:pt x="227" y="28"/>
                      <a:pt x="226" y="58"/>
                    </a:cubicBezTo>
                    <a:cubicBezTo>
                      <a:pt x="225" y="62"/>
                      <a:pt x="225" y="66"/>
                      <a:pt x="225" y="70"/>
                    </a:cubicBezTo>
                    <a:cubicBezTo>
                      <a:pt x="241" y="60"/>
                      <a:pt x="259" y="54"/>
                      <a:pt x="278" y="50"/>
                    </a:cubicBezTo>
                    <a:cubicBezTo>
                      <a:pt x="285" y="48"/>
                      <a:pt x="294" y="47"/>
                      <a:pt x="303" y="51"/>
                    </a:cubicBezTo>
                    <a:cubicBezTo>
                      <a:pt x="316" y="56"/>
                      <a:pt x="323" y="72"/>
                      <a:pt x="323" y="94"/>
                    </a:cubicBezTo>
                    <a:cubicBezTo>
                      <a:pt x="323" y="154"/>
                      <a:pt x="299" y="218"/>
                      <a:pt x="250" y="289"/>
                    </a:cubicBezTo>
                    <a:cubicBezTo>
                      <a:pt x="215" y="339"/>
                      <a:pt x="173" y="388"/>
                      <a:pt x="117" y="443"/>
                    </a:cubicBezTo>
                    <a:cubicBezTo>
                      <a:pt x="111" y="449"/>
                      <a:pt x="105" y="455"/>
                      <a:pt x="98" y="462"/>
                    </a:cubicBezTo>
                    <a:cubicBezTo>
                      <a:pt x="81" y="480"/>
                      <a:pt x="62" y="499"/>
                      <a:pt x="42" y="513"/>
                    </a:cubicBezTo>
                    <a:cubicBezTo>
                      <a:pt x="29" y="522"/>
                      <a:pt x="20" y="527"/>
                      <a:pt x="12" y="526"/>
                    </a:cubicBezTo>
                    <a:moveTo>
                      <a:pt x="193" y="14"/>
                    </a:moveTo>
                    <a:cubicBezTo>
                      <a:pt x="188" y="13"/>
                      <a:pt x="182" y="15"/>
                      <a:pt x="175" y="18"/>
                    </a:cubicBezTo>
                    <a:cubicBezTo>
                      <a:pt x="147" y="31"/>
                      <a:pt x="130" y="59"/>
                      <a:pt x="116" y="85"/>
                    </a:cubicBezTo>
                    <a:lnTo>
                      <a:pt x="116" y="85"/>
                    </a:lnTo>
                    <a:cubicBezTo>
                      <a:pt x="48" y="213"/>
                      <a:pt x="26" y="363"/>
                      <a:pt x="15" y="479"/>
                    </a:cubicBezTo>
                    <a:cubicBezTo>
                      <a:pt x="13" y="494"/>
                      <a:pt x="12" y="511"/>
                      <a:pt x="14" y="514"/>
                    </a:cubicBezTo>
                    <a:cubicBezTo>
                      <a:pt x="14" y="513"/>
                      <a:pt x="18" y="514"/>
                      <a:pt x="34" y="503"/>
                    </a:cubicBezTo>
                    <a:cubicBezTo>
                      <a:pt x="54" y="489"/>
                      <a:pt x="72" y="471"/>
                      <a:pt x="89" y="453"/>
                    </a:cubicBezTo>
                    <a:cubicBezTo>
                      <a:pt x="95" y="446"/>
                      <a:pt x="101" y="440"/>
                      <a:pt x="108" y="434"/>
                    </a:cubicBezTo>
                    <a:cubicBezTo>
                      <a:pt x="163" y="379"/>
                      <a:pt x="205" y="331"/>
                      <a:pt x="239" y="282"/>
                    </a:cubicBezTo>
                    <a:cubicBezTo>
                      <a:pt x="287" y="212"/>
                      <a:pt x="310" y="151"/>
                      <a:pt x="310" y="94"/>
                    </a:cubicBezTo>
                    <a:cubicBezTo>
                      <a:pt x="310" y="84"/>
                      <a:pt x="308" y="67"/>
                      <a:pt x="297" y="63"/>
                    </a:cubicBezTo>
                    <a:cubicBezTo>
                      <a:pt x="293" y="61"/>
                      <a:pt x="286" y="62"/>
                      <a:pt x="280" y="63"/>
                    </a:cubicBezTo>
                    <a:cubicBezTo>
                      <a:pt x="260" y="67"/>
                      <a:pt x="240" y="75"/>
                      <a:pt x="223" y="86"/>
                    </a:cubicBezTo>
                    <a:cubicBezTo>
                      <a:pt x="217" y="133"/>
                      <a:pt x="201" y="179"/>
                      <a:pt x="178" y="220"/>
                    </a:cubicBezTo>
                    <a:cubicBezTo>
                      <a:pt x="175" y="225"/>
                      <a:pt x="164" y="242"/>
                      <a:pt x="148" y="246"/>
                    </a:cubicBezTo>
                    <a:cubicBezTo>
                      <a:pt x="142" y="247"/>
                      <a:pt x="136" y="246"/>
                      <a:pt x="130" y="243"/>
                    </a:cubicBezTo>
                    <a:lnTo>
                      <a:pt x="127" y="241"/>
                    </a:lnTo>
                    <a:lnTo>
                      <a:pt x="127" y="238"/>
                    </a:lnTo>
                    <a:cubicBezTo>
                      <a:pt x="126" y="175"/>
                      <a:pt x="160" y="115"/>
                      <a:pt x="211" y="79"/>
                    </a:cubicBezTo>
                    <a:cubicBezTo>
                      <a:pt x="211" y="72"/>
                      <a:pt x="212" y="64"/>
                      <a:pt x="212" y="57"/>
                    </a:cubicBezTo>
                    <a:cubicBezTo>
                      <a:pt x="213" y="39"/>
                      <a:pt x="209" y="18"/>
                      <a:pt x="195" y="14"/>
                    </a:cubicBezTo>
                    <a:cubicBezTo>
                      <a:pt x="194" y="14"/>
                      <a:pt x="194" y="14"/>
                      <a:pt x="193" y="14"/>
                    </a:cubicBezTo>
                    <a:moveTo>
                      <a:pt x="140" y="233"/>
                    </a:moveTo>
                    <a:cubicBezTo>
                      <a:pt x="142" y="233"/>
                      <a:pt x="143" y="233"/>
                      <a:pt x="145" y="233"/>
                    </a:cubicBezTo>
                    <a:cubicBezTo>
                      <a:pt x="152" y="231"/>
                      <a:pt x="160" y="223"/>
                      <a:pt x="166" y="213"/>
                    </a:cubicBezTo>
                    <a:cubicBezTo>
                      <a:pt x="187" y="177"/>
                      <a:pt x="201" y="138"/>
                      <a:pt x="208" y="97"/>
                    </a:cubicBezTo>
                    <a:cubicBezTo>
                      <a:pt x="167" y="130"/>
                      <a:pt x="140" y="181"/>
                      <a:pt x="140" y="2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4" name="Google Shape;5824;p46"/>
              <p:cNvSpPr/>
              <p:nvPr/>
            </p:nvSpPr>
            <p:spPr>
              <a:xfrm>
                <a:off x="3800076" y="1231708"/>
                <a:ext cx="201481" cy="102534"/>
              </a:xfrm>
              <a:custGeom>
                <a:rect b="b" l="l" r="r" t="t"/>
                <a:pathLst>
                  <a:path extrusionOk="0" h="314" w="617">
                    <a:moveTo>
                      <a:pt x="41" y="312"/>
                    </a:moveTo>
                    <a:cubicBezTo>
                      <a:pt x="28" y="310"/>
                      <a:pt x="16" y="307"/>
                      <a:pt x="6" y="303"/>
                    </a:cubicBezTo>
                    <a:lnTo>
                      <a:pt x="0" y="301"/>
                    </a:lnTo>
                    <a:lnTo>
                      <a:pt x="2" y="295"/>
                    </a:lnTo>
                    <a:cubicBezTo>
                      <a:pt x="14" y="253"/>
                      <a:pt x="90" y="209"/>
                      <a:pt x="146" y="177"/>
                    </a:cubicBezTo>
                    <a:cubicBezTo>
                      <a:pt x="161" y="168"/>
                      <a:pt x="174" y="161"/>
                      <a:pt x="184" y="154"/>
                    </a:cubicBezTo>
                    <a:cubicBezTo>
                      <a:pt x="249" y="112"/>
                      <a:pt x="317" y="72"/>
                      <a:pt x="386" y="35"/>
                    </a:cubicBezTo>
                    <a:lnTo>
                      <a:pt x="386" y="35"/>
                    </a:lnTo>
                    <a:cubicBezTo>
                      <a:pt x="432" y="10"/>
                      <a:pt x="487" y="-13"/>
                      <a:pt x="534" y="8"/>
                    </a:cubicBezTo>
                    <a:cubicBezTo>
                      <a:pt x="544" y="12"/>
                      <a:pt x="550" y="18"/>
                      <a:pt x="554" y="25"/>
                    </a:cubicBezTo>
                    <a:cubicBezTo>
                      <a:pt x="558" y="35"/>
                      <a:pt x="555" y="46"/>
                      <a:pt x="551" y="56"/>
                    </a:cubicBezTo>
                    <a:cubicBezTo>
                      <a:pt x="542" y="78"/>
                      <a:pt x="526" y="101"/>
                      <a:pt x="505" y="124"/>
                    </a:cubicBezTo>
                    <a:lnTo>
                      <a:pt x="505" y="124"/>
                    </a:lnTo>
                    <a:cubicBezTo>
                      <a:pt x="515" y="125"/>
                      <a:pt x="526" y="127"/>
                      <a:pt x="537" y="129"/>
                    </a:cubicBezTo>
                    <a:cubicBezTo>
                      <a:pt x="557" y="134"/>
                      <a:pt x="578" y="139"/>
                      <a:pt x="595" y="153"/>
                    </a:cubicBezTo>
                    <a:cubicBezTo>
                      <a:pt x="610" y="166"/>
                      <a:pt x="623" y="190"/>
                      <a:pt x="615" y="213"/>
                    </a:cubicBezTo>
                    <a:cubicBezTo>
                      <a:pt x="609" y="229"/>
                      <a:pt x="595" y="239"/>
                      <a:pt x="583" y="247"/>
                    </a:cubicBezTo>
                    <a:cubicBezTo>
                      <a:pt x="526" y="282"/>
                      <a:pt x="458" y="293"/>
                      <a:pt x="393" y="299"/>
                    </a:cubicBezTo>
                    <a:cubicBezTo>
                      <a:pt x="334" y="305"/>
                      <a:pt x="269" y="308"/>
                      <a:pt x="195" y="309"/>
                    </a:cubicBezTo>
                    <a:cubicBezTo>
                      <a:pt x="181" y="309"/>
                      <a:pt x="165" y="310"/>
                      <a:pt x="148" y="311"/>
                    </a:cubicBezTo>
                    <a:cubicBezTo>
                      <a:pt x="113" y="313"/>
                      <a:pt x="74" y="316"/>
                      <a:pt x="41" y="312"/>
                    </a:cubicBezTo>
                    <a:moveTo>
                      <a:pt x="17" y="293"/>
                    </a:moveTo>
                    <a:cubicBezTo>
                      <a:pt x="51" y="304"/>
                      <a:pt x="102" y="301"/>
                      <a:pt x="147" y="298"/>
                    </a:cubicBezTo>
                    <a:cubicBezTo>
                      <a:pt x="164" y="297"/>
                      <a:pt x="181" y="296"/>
                      <a:pt x="195" y="296"/>
                    </a:cubicBezTo>
                    <a:cubicBezTo>
                      <a:pt x="269" y="295"/>
                      <a:pt x="333" y="292"/>
                      <a:pt x="392" y="286"/>
                    </a:cubicBezTo>
                    <a:cubicBezTo>
                      <a:pt x="455" y="280"/>
                      <a:pt x="522" y="270"/>
                      <a:pt x="576" y="235"/>
                    </a:cubicBezTo>
                    <a:cubicBezTo>
                      <a:pt x="586" y="229"/>
                      <a:pt x="598" y="221"/>
                      <a:pt x="602" y="209"/>
                    </a:cubicBezTo>
                    <a:cubicBezTo>
                      <a:pt x="608" y="192"/>
                      <a:pt x="599" y="173"/>
                      <a:pt x="586" y="163"/>
                    </a:cubicBezTo>
                    <a:cubicBezTo>
                      <a:pt x="572" y="151"/>
                      <a:pt x="553" y="146"/>
                      <a:pt x="534" y="142"/>
                    </a:cubicBezTo>
                    <a:cubicBezTo>
                      <a:pt x="520" y="139"/>
                      <a:pt x="506" y="137"/>
                      <a:pt x="494" y="136"/>
                    </a:cubicBezTo>
                    <a:cubicBezTo>
                      <a:pt x="448" y="183"/>
                      <a:pt x="387" y="223"/>
                      <a:pt x="352" y="227"/>
                    </a:cubicBezTo>
                    <a:cubicBezTo>
                      <a:pt x="336" y="229"/>
                      <a:pt x="329" y="224"/>
                      <a:pt x="325" y="219"/>
                    </a:cubicBezTo>
                    <a:cubicBezTo>
                      <a:pt x="322" y="213"/>
                      <a:pt x="320" y="206"/>
                      <a:pt x="325" y="196"/>
                    </a:cubicBezTo>
                    <a:cubicBezTo>
                      <a:pt x="336" y="170"/>
                      <a:pt x="381" y="138"/>
                      <a:pt x="413" y="129"/>
                    </a:cubicBezTo>
                    <a:cubicBezTo>
                      <a:pt x="436" y="122"/>
                      <a:pt x="461" y="120"/>
                      <a:pt x="489" y="122"/>
                    </a:cubicBezTo>
                    <a:cubicBezTo>
                      <a:pt x="511" y="99"/>
                      <a:pt x="529" y="74"/>
                      <a:pt x="539" y="51"/>
                    </a:cubicBezTo>
                    <a:cubicBezTo>
                      <a:pt x="542" y="44"/>
                      <a:pt x="544" y="36"/>
                      <a:pt x="542" y="30"/>
                    </a:cubicBezTo>
                    <a:cubicBezTo>
                      <a:pt x="540" y="26"/>
                      <a:pt x="536" y="23"/>
                      <a:pt x="529" y="20"/>
                    </a:cubicBezTo>
                    <a:cubicBezTo>
                      <a:pt x="486" y="2"/>
                      <a:pt x="436" y="23"/>
                      <a:pt x="392" y="47"/>
                    </a:cubicBezTo>
                    <a:lnTo>
                      <a:pt x="389" y="41"/>
                    </a:lnTo>
                    <a:lnTo>
                      <a:pt x="392" y="47"/>
                    </a:lnTo>
                    <a:cubicBezTo>
                      <a:pt x="324" y="83"/>
                      <a:pt x="256" y="123"/>
                      <a:pt x="191" y="165"/>
                    </a:cubicBezTo>
                    <a:cubicBezTo>
                      <a:pt x="181" y="172"/>
                      <a:pt x="168" y="180"/>
                      <a:pt x="153" y="188"/>
                    </a:cubicBezTo>
                    <a:cubicBezTo>
                      <a:pt x="105" y="216"/>
                      <a:pt x="33" y="257"/>
                      <a:pt x="17" y="293"/>
                    </a:cubicBezTo>
                    <a:moveTo>
                      <a:pt x="476" y="135"/>
                    </a:moveTo>
                    <a:cubicBezTo>
                      <a:pt x="454" y="134"/>
                      <a:pt x="435" y="137"/>
                      <a:pt x="417" y="142"/>
                    </a:cubicBezTo>
                    <a:cubicBezTo>
                      <a:pt x="386" y="151"/>
                      <a:pt x="345" y="181"/>
                      <a:pt x="337" y="201"/>
                    </a:cubicBezTo>
                    <a:cubicBezTo>
                      <a:pt x="335" y="205"/>
                      <a:pt x="335" y="209"/>
                      <a:pt x="336" y="212"/>
                    </a:cubicBezTo>
                    <a:cubicBezTo>
                      <a:pt x="339" y="215"/>
                      <a:pt x="345" y="215"/>
                      <a:pt x="350" y="214"/>
                    </a:cubicBezTo>
                    <a:cubicBezTo>
                      <a:pt x="379" y="211"/>
                      <a:pt x="432" y="177"/>
                      <a:pt x="476" y="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5" name="Google Shape;5825;p46"/>
              <p:cNvSpPr/>
              <p:nvPr/>
            </p:nvSpPr>
            <p:spPr>
              <a:xfrm>
                <a:off x="3800076" y="1328037"/>
                <a:ext cx="185154" cy="99921"/>
              </a:xfrm>
              <a:custGeom>
                <a:rect b="b" l="l" r="r" t="t"/>
                <a:pathLst>
                  <a:path extrusionOk="0" h="306" w="567">
                    <a:moveTo>
                      <a:pt x="458" y="305"/>
                    </a:moveTo>
                    <a:cubicBezTo>
                      <a:pt x="454" y="304"/>
                      <a:pt x="449" y="304"/>
                      <a:pt x="445" y="303"/>
                    </a:cubicBezTo>
                    <a:cubicBezTo>
                      <a:pt x="369" y="286"/>
                      <a:pt x="302" y="246"/>
                      <a:pt x="242" y="205"/>
                    </a:cubicBezTo>
                    <a:cubicBezTo>
                      <a:pt x="199" y="177"/>
                      <a:pt x="157" y="146"/>
                      <a:pt x="116" y="114"/>
                    </a:cubicBezTo>
                    <a:cubicBezTo>
                      <a:pt x="109" y="108"/>
                      <a:pt x="99" y="101"/>
                      <a:pt x="89" y="94"/>
                    </a:cubicBezTo>
                    <a:cubicBezTo>
                      <a:pt x="57" y="71"/>
                      <a:pt x="17" y="43"/>
                      <a:pt x="4" y="14"/>
                    </a:cubicBezTo>
                    <a:lnTo>
                      <a:pt x="0" y="7"/>
                    </a:lnTo>
                    <a:lnTo>
                      <a:pt x="9" y="5"/>
                    </a:lnTo>
                    <a:cubicBezTo>
                      <a:pt x="72" y="-6"/>
                      <a:pt x="146" y="5"/>
                      <a:pt x="211" y="14"/>
                    </a:cubicBezTo>
                    <a:lnTo>
                      <a:pt x="220" y="16"/>
                    </a:lnTo>
                    <a:cubicBezTo>
                      <a:pt x="289" y="26"/>
                      <a:pt x="357" y="43"/>
                      <a:pt x="423" y="65"/>
                    </a:cubicBezTo>
                    <a:lnTo>
                      <a:pt x="423" y="65"/>
                    </a:lnTo>
                    <a:cubicBezTo>
                      <a:pt x="463" y="79"/>
                      <a:pt x="505" y="96"/>
                      <a:pt x="537" y="126"/>
                    </a:cubicBezTo>
                    <a:cubicBezTo>
                      <a:pt x="552" y="140"/>
                      <a:pt x="561" y="153"/>
                      <a:pt x="565" y="167"/>
                    </a:cubicBezTo>
                    <a:cubicBezTo>
                      <a:pt x="571" y="185"/>
                      <a:pt x="567" y="205"/>
                      <a:pt x="556" y="217"/>
                    </a:cubicBezTo>
                    <a:cubicBezTo>
                      <a:pt x="546" y="227"/>
                      <a:pt x="533" y="231"/>
                      <a:pt x="522" y="233"/>
                    </a:cubicBezTo>
                    <a:cubicBezTo>
                      <a:pt x="531" y="250"/>
                      <a:pt x="531" y="268"/>
                      <a:pt x="524" y="281"/>
                    </a:cubicBezTo>
                    <a:cubicBezTo>
                      <a:pt x="514" y="301"/>
                      <a:pt x="489" y="309"/>
                      <a:pt x="458" y="305"/>
                    </a:cubicBezTo>
                    <a:moveTo>
                      <a:pt x="20" y="17"/>
                    </a:moveTo>
                    <a:cubicBezTo>
                      <a:pt x="36" y="40"/>
                      <a:pt x="69" y="63"/>
                      <a:pt x="97" y="83"/>
                    </a:cubicBezTo>
                    <a:cubicBezTo>
                      <a:pt x="107" y="90"/>
                      <a:pt x="117" y="97"/>
                      <a:pt x="124" y="103"/>
                    </a:cubicBezTo>
                    <a:cubicBezTo>
                      <a:pt x="165" y="135"/>
                      <a:pt x="207" y="166"/>
                      <a:pt x="249" y="194"/>
                    </a:cubicBezTo>
                    <a:cubicBezTo>
                      <a:pt x="309" y="234"/>
                      <a:pt x="374" y="273"/>
                      <a:pt x="447" y="290"/>
                    </a:cubicBezTo>
                    <a:cubicBezTo>
                      <a:pt x="459" y="292"/>
                      <a:pt x="499" y="299"/>
                      <a:pt x="512" y="275"/>
                    </a:cubicBezTo>
                    <a:cubicBezTo>
                      <a:pt x="519" y="262"/>
                      <a:pt x="515" y="245"/>
                      <a:pt x="507" y="233"/>
                    </a:cubicBezTo>
                    <a:lnTo>
                      <a:pt x="506" y="233"/>
                    </a:lnTo>
                    <a:cubicBezTo>
                      <a:pt x="484" y="231"/>
                      <a:pt x="462" y="223"/>
                      <a:pt x="445" y="210"/>
                    </a:cubicBezTo>
                    <a:cubicBezTo>
                      <a:pt x="435" y="203"/>
                      <a:pt x="434" y="196"/>
                      <a:pt x="435" y="192"/>
                    </a:cubicBezTo>
                    <a:cubicBezTo>
                      <a:pt x="436" y="188"/>
                      <a:pt x="438" y="185"/>
                      <a:pt x="442" y="183"/>
                    </a:cubicBezTo>
                    <a:cubicBezTo>
                      <a:pt x="448" y="179"/>
                      <a:pt x="456" y="180"/>
                      <a:pt x="462" y="182"/>
                    </a:cubicBezTo>
                    <a:cubicBezTo>
                      <a:pt x="483" y="188"/>
                      <a:pt x="502" y="202"/>
                      <a:pt x="515" y="220"/>
                    </a:cubicBezTo>
                    <a:cubicBezTo>
                      <a:pt x="525" y="220"/>
                      <a:pt x="537" y="217"/>
                      <a:pt x="546" y="208"/>
                    </a:cubicBezTo>
                    <a:cubicBezTo>
                      <a:pt x="554" y="199"/>
                      <a:pt x="557" y="185"/>
                      <a:pt x="552" y="171"/>
                    </a:cubicBezTo>
                    <a:cubicBezTo>
                      <a:pt x="549" y="159"/>
                      <a:pt x="541" y="148"/>
                      <a:pt x="528" y="136"/>
                    </a:cubicBezTo>
                    <a:cubicBezTo>
                      <a:pt x="497" y="107"/>
                      <a:pt x="457" y="91"/>
                      <a:pt x="418" y="78"/>
                    </a:cubicBezTo>
                    <a:lnTo>
                      <a:pt x="418" y="78"/>
                    </a:lnTo>
                    <a:cubicBezTo>
                      <a:pt x="354" y="56"/>
                      <a:pt x="286" y="39"/>
                      <a:pt x="218" y="29"/>
                    </a:cubicBezTo>
                    <a:lnTo>
                      <a:pt x="209" y="28"/>
                    </a:lnTo>
                    <a:cubicBezTo>
                      <a:pt x="148" y="18"/>
                      <a:pt x="79" y="8"/>
                      <a:pt x="20" y="17"/>
                    </a:cubicBezTo>
                    <a:moveTo>
                      <a:pt x="455" y="193"/>
                    </a:moveTo>
                    <a:cubicBezTo>
                      <a:pt x="451" y="193"/>
                      <a:pt x="449" y="194"/>
                      <a:pt x="448" y="194"/>
                    </a:cubicBezTo>
                    <a:cubicBezTo>
                      <a:pt x="448" y="195"/>
                      <a:pt x="449" y="197"/>
                      <a:pt x="453" y="200"/>
                    </a:cubicBezTo>
                    <a:cubicBezTo>
                      <a:pt x="465" y="209"/>
                      <a:pt x="481" y="216"/>
                      <a:pt x="496" y="219"/>
                    </a:cubicBezTo>
                    <a:cubicBezTo>
                      <a:pt x="486" y="207"/>
                      <a:pt x="472" y="199"/>
                      <a:pt x="458" y="194"/>
                    </a:cubicBezTo>
                    <a:cubicBezTo>
                      <a:pt x="457" y="194"/>
                      <a:pt x="456" y="194"/>
                      <a:pt x="455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6" name="Google Shape;5826;p46"/>
              <p:cNvSpPr/>
              <p:nvPr/>
            </p:nvSpPr>
            <p:spPr>
              <a:xfrm>
                <a:off x="3759257" y="1249668"/>
                <a:ext cx="64004" cy="98615"/>
              </a:xfrm>
              <a:custGeom>
                <a:rect b="b" l="l" r="r" t="t"/>
                <a:pathLst>
                  <a:path extrusionOk="0" h="302" w="196">
                    <a:moveTo>
                      <a:pt x="35" y="302"/>
                    </a:moveTo>
                    <a:cubicBezTo>
                      <a:pt x="27" y="277"/>
                      <a:pt x="20" y="248"/>
                      <a:pt x="13" y="221"/>
                    </a:cubicBezTo>
                    <a:cubicBezTo>
                      <a:pt x="-5" y="158"/>
                      <a:pt x="-4" y="90"/>
                      <a:pt x="15" y="28"/>
                    </a:cubicBezTo>
                    <a:cubicBezTo>
                      <a:pt x="19" y="16"/>
                      <a:pt x="24" y="4"/>
                      <a:pt x="36" y="1"/>
                    </a:cubicBezTo>
                    <a:cubicBezTo>
                      <a:pt x="45" y="-2"/>
                      <a:pt x="55" y="4"/>
                      <a:pt x="61" y="11"/>
                    </a:cubicBezTo>
                    <a:cubicBezTo>
                      <a:pt x="67" y="19"/>
                      <a:pt x="69" y="29"/>
                      <a:pt x="72" y="38"/>
                    </a:cubicBezTo>
                    <a:cubicBezTo>
                      <a:pt x="77" y="59"/>
                      <a:pt x="81" y="79"/>
                      <a:pt x="86" y="99"/>
                    </a:cubicBezTo>
                    <a:cubicBezTo>
                      <a:pt x="95" y="81"/>
                      <a:pt x="107" y="68"/>
                      <a:pt x="121" y="54"/>
                    </a:cubicBezTo>
                    <a:cubicBezTo>
                      <a:pt x="135" y="40"/>
                      <a:pt x="156" y="27"/>
                      <a:pt x="174" y="35"/>
                    </a:cubicBezTo>
                    <a:cubicBezTo>
                      <a:pt x="188" y="41"/>
                      <a:pt x="196" y="57"/>
                      <a:pt x="196" y="72"/>
                    </a:cubicBezTo>
                    <a:cubicBezTo>
                      <a:pt x="196" y="87"/>
                      <a:pt x="190" y="101"/>
                      <a:pt x="184" y="115"/>
                    </a:cubicBezTo>
                    <a:cubicBezTo>
                      <a:pt x="149" y="188"/>
                      <a:pt x="99" y="253"/>
                      <a:pt x="35" y="3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7" name="Google Shape;5827;p46"/>
              <p:cNvSpPr/>
              <p:nvPr/>
            </p:nvSpPr>
            <p:spPr>
              <a:xfrm>
                <a:off x="3771340" y="1344364"/>
                <a:ext cx="82291" cy="74778"/>
              </a:xfrm>
              <a:custGeom>
                <a:rect b="b" l="l" r="r" t="t"/>
                <a:pathLst>
                  <a:path extrusionOk="0" h="229" w="252">
                    <a:moveTo>
                      <a:pt x="165" y="60"/>
                    </a:moveTo>
                    <a:cubicBezTo>
                      <a:pt x="194" y="73"/>
                      <a:pt x="223" y="89"/>
                      <a:pt x="243" y="114"/>
                    </a:cubicBezTo>
                    <a:cubicBezTo>
                      <a:pt x="251" y="125"/>
                      <a:pt x="257" y="141"/>
                      <a:pt x="248" y="151"/>
                    </a:cubicBezTo>
                    <a:cubicBezTo>
                      <a:pt x="243" y="156"/>
                      <a:pt x="236" y="158"/>
                      <a:pt x="229" y="159"/>
                    </a:cubicBezTo>
                    <a:cubicBezTo>
                      <a:pt x="215" y="160"/>
                      <a:pt x="200" y="159"/>
                      <a:pt x="186" y="156"/>
                    </a:cubicBezTo>
                    <a:cubicBezTo>
                      <a:pt x="192" y="167"/>
                      <a:pt x="195" y="181"/>
                      <a:pt x="195" y="194"/>
                    </a:cubicBezTo>
                    <a:cubicBezTo>
                      <a:pt x="195" y="205"/>
                      <a:pt x="192" y="217"/>
                      <a:pt x="184" y="224"/>
                    </a:cubicBezTo>
                    <a:cubicBezTo>
                      <a:pt x="175" y="230"/>
                      <a:pt x="163" y="230"/>
                      <a:pt x="154" y="226"/>
                    </a:cubicBezTo>
                    <a:cubicBezTo>
                      <a:pt x="144" y="222"/>
                      <a:pt x="136" y="215"/>
                      <a:pt x="128" y="208"/>
                    </a:cubicBezTo>
                    <a:cubicBezTo>
                      <a:pt x="73" y="156"/>
                      <a:pt x="25" y="95"/>
                      <a:pt x="3" y="23"/>
                    </a:cubicBezTo>
                    <a:cubicBezTo>
                      <a:pt x="-11" y="-22"/>
                      <a:pt x="43" y="11"/>
                      <a:pt x="61" y="18"/>
                    </a:cubicBezTo>
                    <a:cubicBezTo>
                      <a:pt x="96" y="30"/>
                      <a:pt x="131" y="44"/>
                      <a:pt x="165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3950" lIns="81625" spcFirstLastPara="1" rIns="81625" wrap="square" tIns="33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8" name="Google Shape;5828;p46"/>
              <p:cNvSpPr/>
              <p:nvPr/>
            </p:nvSpPr>
            <p:spPr>
              <a:xfrm>
                <a:off x="3772646" y="1299955"/>
                <a:ext cx="98618" cy="64328"/>
              </a:xfrm>
              <a:custGeom>
                <a:rect b="b" l="l" r="r" t="t"/>
                <a:pathLst>
                  <a:path extrusionOk="0" h="197" w="302">
                    <a:moveTo>
                      <a:pt x="92" y="42"/>
                    </a:moveTo>
                    <a:cubicBezTo>
                      <a:pt x="131" y="17"/>
                      <a:pt x="176" y="1"/>
                      <a:pt x="222" y="0"/>
                    </a:cubicBezTo>
                    <a:cubicBezTo>
                      <a:pt x="231" y="0"/>
                      <a:pt x="241" y="1"/>
                      <a:pt x="248" y="6"/>
                    </a:cubicBezTo>
                    <a:cubicBezTo>
                      <a:pt x="263" y="15"/>
                      <a:pt x="263" y="37"/>
                      <a:pt x="255" y="52"/>
                    </a:cubicBezTo>
                    <a:cubicBezTo>
                      <a:pt x="246" y="67"/>
                      <a:pt x="231" y="77"/>
                      <a:pt x="217" y="86"/>
                    </a:cubicBezTo>
                    <a:cubicBezTo>
                      <a:pt x="236" y="91"/>
                      <a:pt x="255" y="99"/>
                      <a:pt x="273" y="109"/>
                    </a:cubicBezTo>
                    <a:cubicBezTo>
                      <a:pt x="285" y="116"/>
                      <a:pt x="297" y="124"/>
                      <a:pt x="301" y="137"/>
                    </a:cubicBezTo>
                    <a:cubicBezTo>
                      <a:pt x="305" y="151"/>
                      <a:pt x="298" y="167"/>
                      <a:pt x="287" y="177"/>
                    </a:cubicBezTo>
                    <a:cubicBezTo>
                      <a:pt x="267" y="196"/>
                      <a:pt x="236" y="198"/>
                      <a:pt x="209" y="197"/>
                    </a:cubicBezTo>
                    <a:cubicBezTo>
                      <a:pt x="147" y="195"/>
                      <a:pt x="80" y="186"/>
                      <a:pt x="24" y="161"/>
                    </a:cubicBezTo>
                    <a:cubicBezTo>
                      <a:pt x="-46" y="129"/>
                      <a:pt x="58" y="63"/>
                      <a:pt x="92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3500" lIns="81625" spcFirstLastPara="1" rIns="81625" wrap="square" tIns="23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29" name="Google Shape;5829;p46"/>
          <p:cNvGrpSpPr/>
          <p:nvPr/>
        </p:nvGrpSpPr>
        <p:grpSpPr>
          <a:xfrm>
            <a:off x="7121464" y="3143557"/>
            <a:ext cx="2327327" cy="2685752"/>
            <a:chOff x="7121464" y="3067357"/>
            <a:chExt cx="2327327" cy="2685752"/>
          </a:xfrm>
        </p:grpSpPr>
        <p:grpSp>
          <p:nvGrpSpPr>
            <p:cNvPr id="5830" name="Google Shape;5830;p46"/>
            <p:cNvGrpSpPr/>
            <p:nvPr/>
          </p:nvGrpSpPr>
          <p:grpSpPr>
            <a:xfrm flipH="1">
              <a:off x="7121464" y="3067357"/>
              <a:ext cx="2327327" cy="1543227"/>
              <a:chOff x="3127707" y="163270"/>
              <a:chExt cx="2327327" cy="1543227"/>
            </a:xfrm>
          </p:grpSpPr>
          <p:sp>
            <p:nvSpPr>
              <p:cNvPr id="5831" name="Google Shape;5831;p46"/>
              <p:cNvSpPr/>
              <p:nvPr/>
            </p:nvSpPr>
            <p:spPr>
              <a:xfrm>
                <a:off x="4300353" y="177311"/>
                <a:ext cx="383696" cy="867290"/>
              </a:xfrm>
              <a:custGeom>
                <a:rect b="b" l="l" r="r" t="t"/>
                <a:pathLst>
                  <a:path extrusionOk="0" h="2656" w="1175">
                    <a:moveTo>
                      <a:pt x="1061" y="1375"/>
                    </a:moveTo>
                    <a:cubicBezTo>
                      <a:pt x="1135" y="1017"/>
                      <a:pt x="1205" y="652"/>
                      <a:pt x="1161" y="289"/>
                    </a:cubicBezTo>
                    <a:cubicBezTo>
                      <a:pt x="1152" y="218"/>
                      <a:pt x="1138" y="145"/>
                      <a:pt x="1097" y="86"/>
                    </a:cubicBezTo>
                    <a:cubicBezTo>
                      <a:pt x="1056" y="27"/>
                      <a:pt x="981" y="-14"/>
                      <a:pt x="912" y="4"/>
                    </a:cubicBezTo>
                    <a:cubicBezTo>
                      <a:pt x="842" y="23"/>
                      <a:pt x="795" y="95"/>
                      <a:pt x="725" y="116"/>
                    </a:cubicBezTo>
                    <a:cubicBezTo>
                      <a:pt x="616" y="150"/>
                      <a:pt x="514" y="51"/>
                      <a:pt x="406" y="15"/>
                    </a:cubicBezTo>
                    <a:cubicBezTo>
                      <a:pt x="273" y="-28"/>
                      <a:pt x="114" y="39"/>
                      <a:pt x="52" y="165"/>
                    </a:cubicBezTo>
                    <a:cubicBezTo>
                      <a:pt x="21" y="226"/>
                      <a:pt x="13" y="296"/>
                      <a:pt x="8" y="365"/>
                    </a:cubicBezTo>
                    <a:cubicBezTo>
                      <a:pt x="-9" y="604"/>
                      <a:pt x="5" y="845"/>
                      <a:pt x="26" y="1084"/>
                    </a:cubicBezTo>
                    <a:cubicBezTo>
                      <a:pt x="71" y="1583"/>
                      <a:pt x="156" y="2101"/>
                      <a:pt x="451" y="2506"/>
                    </a:cubicBezTo>
                    <a:cubicBezTo>
                      <a:pt x="508" y="2584"/>
                      <a:pt x="610" y="2709"/>
                      <a:pt x="714" y="2633"/>
                    </a:cubicBezTo>
                    <a:cubicBezTo>
                      <a:pt x="812" y="2561"/>
                      <a:pt x="830" y="2367"/>
                      <a:pt x="858" y="2259"/>
                    </a:cubicBezTo>
                    <a:cubicBezTo>
                      <a:pt x="936" y="1966"/>
                      <a:pt x="1000" y="1671"/>
                      <a:pt x="1061" y="137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2" name="Google Shape;5832;p46"/>
              <p:cNvSpPr/>
              <p:nvPr/>
            </p:nvSpPr>
            <p:spPr>
              <a:xfrm>
                <a:off x="4590330" y="163270"/>
                <a:ext cx="633507" cy="947293"/>
              </a:xfrm>
              <a:custGeom>
                <a:rect b="b" l="l" r="r" t="t"/>
                <a:pathLst>
                  <a:path extrusionOk="0" h="2901" w="1940">
                    <a:moveTo>
                      <a:pt x="1158" y="2077"/>
                    </a:moveTo>
                    <a:cubicBezTo>
                      <a:pt x="1461" y="1770"/>
                      <a:pt x="1717" y="1413"/>
                      <a:pt x="1880" y="1013"/>
                    </a:cubicBezTo>
                    <a:cubicBezTo>
                      <a:pt x="1913" y="932"/>
                      <a:pt x="1944" y="846"/>
                      <a:pt x="1939" y="758"/>
                    </a:cubicBezTo>
                    <a:cubicBezTo>
                      <a:pt x="1935" y="670"/>
                      <a:pt x="1889" y="579"/>
                      <a:pt x="1808" y="544"/>
                    </a:cubicBezTo>
                    <a:cubicBezTo>
                      <a:pt x="1713" y="504"/>
                      <a:pt x="1599" y="549"/>
                      <a:pt x="1502" y="515"/>
                    </a:cubicBezTo>
                    <a:cubicBezTo>
                      <a:pt x="1408" y="482"/>
                      <a:pt x="1354" y="387"/>
                      <a:pt x="1302" y="302"/>
                    </a:cubicBezTo>
                    <a:cubicBezTo>
                      <a:pt x="1254" y="222"/>
                      <a:pt x="1199" y="145"/>
                      <a:pt x="1126" y="87"/>
                    </a:cubicBezTo>
                    <a:cubicBezTo>
                      <a:pt x="1053" y="28"/>
                      <a:pt x="960" y="-9"/>
                      <a:pt x="867" y="2"/>
                    </a:cubicBezTo>
                    <a:cubicBezTo>
                      <a:pt x="706" y="20"/>
                      <a:pt x="596" y="171"/>
                      <a:pt x="522" y="316"/>
                    </a:cubicBezTo>
                    <a:cubicBezTo>
                      <a:pt x="359" y="636"/>
                      <a:pt x="273" y="990"/>
                      <a:pt x="195" y="1341"/>
                    </a:cubicBezTo>
                    <a:cubicBezTo>
                      <a:pt x="91" y="1814"/>
                      <a:pt x="-4" y="2293"/>
                      <a:pt x="0" y="2777"/>
                    </a:cubicBezTo>
                    <a:cubicBezTo>
                      <a:pt x="0" y="2905"/>
                      <a:pt x="74" y="2933"/>
                      <a:pt x="167" y="2867"/>
                    </a:cubicBezTo>
                    <a:cubicBezTo>
                      <a:pt x="278" y="2787"/>
                      <a:pt x="392" y="2712"/>
                      <a:pt x="503" y="2632"/>
                    </a:cubicBezTo>
                    <a:cubicBezTo>
                      <a:pt x="735" y="2465"/>
                      <a:pt x="957" y="2282"/>
                      <a:pt x="1158" y="207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3" name="Google Shape;5833;p46"/>
              <p:cNvSpPr/>
              <p:nvPr/>
            </p:nvSpPr>
            <p:spPr>
              <a:xfrm>
                <a:off x="4586411" y="635446"/>
                <a:ext cx="868623" cy="587445"/>
              </a:xfrm>
              <a:custGeom>
                <a:rect b="b" l="l" r="r" t="t"/>
                <a:pathLst>
                  <a:path extrusionOk="0" h="1799" w="2660">
                    <a:moveTo>
                      <a:pt x="1422" y="1780"/>
                    </a:moveTo>
                    <a:cubicBezTo>
                      <a:pt x="1666" y="1805"/>
                      <a:pt x="1915" y="1813"/>
                      <a:pt x="2155" y="1762"/>
                    </a:cubicBezTo>
                    <a:cubicBezTo>
                      <a:pt x="2346" y="1721"/>
                      <a:pt x="2545" y="1627"/>
                      <a:pt x="2626" y="1449"/>
                    </a:cubicBezTo>
                    <a:cubicBezTo>
                      <a:pt x="2681" y="1326"/>
                      <a:pt x="2668" y="1174"/>
                      <a:pt x="2592" y="1062"/>
                    </a:cubicBezTo>
                    <a:cubicBezTo>
                      <a:pt x="2550" y="1001"/>
                      <a:pt x="2493" y="954"/>
                      <a:pt x="2436" y="909"/>
                    </a:cubicBezTo>
                    <a:cubicBezTo>
                      <a:pt x="2425" y="901"/>
                      <a:pt x="2414" y="892"/>
                      <a:pt x="2412" y="879"/>
                    </a:cubicBezTo>
                    <a:cubicBezTo>
                      <a:pt x="2410" y="863"/>
                      <a:pt x="2421" y="849"/>
                      <a:pt x="2432" y="836"/>
                    </a:cubicBezTo>
                    <a:cubicBezTo>
                      <a:pt x="2535" y="721"/>
                      <a:pt x="2603" y="574"/>
                      <a:pt x="2623" y="420"/>
                    </a:cubicBezTo>
                    <a:cubicBezTo>
                      <a:pt x="2634" y="339"/>
                      <a:pt x="2631" y="252"/>
                      <a:pt x="2592" y="179"/>
                    </a:cubicBezTo>
                    <a:cubicBezTo>
                      <a:pt x="2552" y="104"/>
                      <a:pt x="2477" y="52"/>
                      <a:pt x="2396" y="26"/>
                    </a:cubicBezTo>
                    <a:cubicBezTo>
                      <a:pt x="2315" y="0"/>
                      <a:pt x="2228" y="-3"/>
                      <a:pt x="2143" y="2"/>
                    </a:cubicBezTo>
                    <a:cubicBezTo>
                      <a:pt x="1700" y="24"/>
                      <a:pt x="1283" y="232"/>
                      <a:pt x="933" y="504"/>
                    </a:cubicBezTo>
                    <a:cubicBezTo>
                      <a:pt x="759" y="639"/>
                      <a:pt x="599" y="790"/>
                      <a:pt x="445" y="947"/>
                    </a:cubicBezTo>
                    <a:cubicBezTo>
                      <a:pt x="301" y="1094"/>
                      <a:pt x="108" y="1252"/>
                      <a:pt x="0" y="1426"/>
                    </a:cubicBezTo>
                    <a:cubicBezTo>
                      <a:pt x="83" y="1494"/>
                      <a:pt x="239" y="1522"/>
                      <a:pt x="342" y="1555"/>
                    </a:cubicBezTo>
                    <a:cubicBezTo>
                      <a:pt x="460" y="1592"/>
                      <a:pt x="579" y="1625"/>
                      <a:pt x="699" y="1655"/>
                    </a:cubicBezTo>
                    <a:cubicBezTo>
                      <a:pt x="937" y="1713"/>
                      <a:pt x="1179" y="1754"/>
                      <a:pt x="1422" y="17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4" name="Google Shape;5834;p46"/>
              <p:cNvSpPr/>
              <p:nvPr/>
            </p:nvSpPr>
            <p:spPr>
              <a:xfrm>
                <a:off x="4446647" y="340908"/>
                <a:ext cx="730819" cy="781737"/>
              </a:xfrm>
              <a:custGeom>
                <a:rect b="b" l="l" r="r" t="t"/>
                <a:pathLst>
                  <a:path extrusionOk="0" h="2394" w="2238">
                    <a:moveTo>
                      <a:pt x="1920" y="1830"/>
                    </a:moveTo>
                    <a:cubicBezTo>
                      <a:pt x="2016" y="1754"/>
                      <a:pt x="2103" y="1665"/>
                      <a:pt x="2162" y="1559"/>
                    </a:cubicBezTo>
                    <a:cubicBezTo>
                      <a:pt x="2222" y="1452"/>
                      <a:pt x="2252" y="1326"/>
                      <a:pt x="2231" y="1206"/>
                    </a:cubicBezTo>
                    <a:cubicBezTo>
                      <a:pt x="2225" y="1167"/>
                      <a:pt x="2211" y="1127"/>
                      <a:pt x="2181" y="1101"/>
                    </a:cubicBezTo>
                    <a:cubicBezTo>
                      <a:pt x="2151" y="1076"/>
                      <a:pt x="2108" y="1069"/>
                      <a:pt x="2068" y="1075"/>
                    </a:cubicBezTo>
                    <a:cubicBezTo>
                      <a:pt x="2029" y="1080"/>
                      <a:pt x="1992" y="1097"/>
                      <a:pt x="1955" y="1113"/>
                    </a:cubicBezTo>
                    <a:cubicBezTo>
                      <a:pt x="2005" y="960"/>
                      <a:pt x="2002" y="786"/>
                      <a:pt x="1963" y="630"/>
                    </a:cubicBezTo>
                    <a:cubicBezTo>
                      <a:pt x="1951" y="583"/>
                      <a:pt x="1936" y="536"/>
                      <a:pt x="1909" y="496"/>
                    </a:cubicBezTo>
                    <a:cubicBezTo>
                      <a:pt x="1867" y="431"/>
                      <a:pt x="1797" y="385"/>
                      <a:pt x="1721" y="371"/>
                    </a:cubicBezTo>
                    <a:cubicBezTo>
                      <a:pt x="1645" y="357"/>
                      <a:pt x="1563" y="375"/>
                      <a:pt x="1501" y="421"/>
                    </a:cubicBezTo>
                    <a:cubicBezTo>
                      <a:pt x="1484" y="235"/>
                      <a:pt x="1307" y="69"/>
                      <a:pt x="1127" y="20"/>
                    </a:cubicBezTo>
                    <a:cubicBezTo>
                      <a:pt x="947" y="-30"/>
                      <a:pt x="749" y="20"/>
                      <a:pt x="596" y="126"/>
                    </a:cubicBezTo>
                    <a:cubicBezTo>
                      <a:pt x="320" y="319"/>
                      <a:pt x="195" y="662"/>
                      <a:pt x="109" y="988"/>
                    </a:cubicBezTo>
                    <a:cubicBezTo>
                      <a:pt x="26" y="1299"/>
                      <a:pt x="-37" y="1625"/>
                      <a:pt x="26" y="1941"/>
                    </a:cubicBezTo>
                    <a:cubicBezTo>
                      <a:pt x="48" y="2050"/>
                      <a:pt x="86" y="2159"/>
                      <a:pt x="162" y="2241"/>
                    </a:cubicBezTo>
                    <a:cubicBezTo>
                      <a:pt x="243" y="2327"/>
                      <a:pt x="359" y="2374"/>
                      <a:pt x="475" y="2389"/>
                    </a:cubicBezTo>
                    <a:cubicBezTo>
                      <a:pt x="592" y="2403"/>
                      <a:pt x="711" y="2387"/>
                      <a:pt x="826" y="2364"/>
                    </a:cubicBezTo>
                    <a:cubicBezTo>
                      <a:pt x="1230" y="2281"/>
                      <a:pt x="1597" y="2086"/>
                      <a:pt x="1920" y="18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5" name="Google Shape;5835;p46"/>
              <p:cNvSpPr/>
              <p:nvPr/>
            </p:nvSpPr>
            <p:spPr>
              <a:xfrm>
                <a:off x="4491058" y="897658"/>
                <a:ext cx="755637" cy="456176"/>
              </a:xfrm>
              <a:custGeom>
                <a:rect b="b" l="l" r="r" t="t"/>
                <a:pathLst>
                  <a:path extrusionOk="0" h="1397" w="2314">
                    <a:moveTo>
                      <a:pt x="1522" y="1383"/>
                    </a:moveTo>
                    <a:cubicBezTo>
                      <a:pt x="1705" y="1406"/>
                      <a:pt x="1894" y="1405"/>
                      <a:pt x="2070" y="1347"/>
                    </a:cubicBezTo>
                    <a:cubicBezTo>
                      <a:pt x="2195" y="1306"/>
                      <a:pt x="2327" y="1208"/>
                      <a:pt x="2313" y="1077"/>
                    </a:cubicBezTo>
                    <a:cubicBezTo>
                      <a:pt x="2301" y="967"/>
                      <a:pt x="2188" y="887"/>
                      <a:pt x="2180" y="776"/>
                    </a:cubicBezTo>
                    <a:cubicBezTo>
                      <a:pt x="2175" y="708"/>
                      <a:pt x="2211" y="644"/>
                      <a:pt x="2237" y="581"/>
                    </a:cubicBezTo>
                    <a:cubicBezTo>
                      <a:pt x="2315" y="391"/>
                      <a:pt x="2278" y="133"/>
                      <a:pt x="2096" y="39"/>
                    </a:cubicBezTo>
                    <a:cubicBezTo>
                      <a:pt x="2005" y="-8"/>
                      <a:pt x="1896" y="-5"/>
                      <a:pt x="1793" y="9"/>
                    </a:cubicBezTo>
                    <a:cubicBezTo>
                      <a:pt x="1471" y="51"/>
                      <a:pt x="1170" y="182"/>
                      <a:pt x="879" y="320"/>
                    </a:cubicBezTo>
                    <a:cubicBezTo>
                      <a:pt x="731" y="390"/>
                      <a:pt x="585" y="464"/>
                      <a:pt x="435" y="530"/>
                    </a:cubicBezTo>
                    <a:cubicBezTo>
                      <a:pt x="331" y="576"/>
                      <a:pt x="53" y="630"/>
                      <a:pt x="0" y="722"/>
                    </a:cubicBezTo>
                    <a:cubicBezTo>
                      <a:pt x="195" y="897"/>
                      <a:pt x="488" y="1026"/>
                      <a:pt x="725" y="1137"/>
                    </a:cubicBezTo>
                    <a:cubicBezTo>
                      <a:pt x="978" y="1255"/>
                      <a:pt x="1244" y="1347"/>
                      <a:pt x="1522" y="13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6" name="Google Shape;5836;p46"/>
              <p:cNvSpPr/>
              <p:nvPr/>
            </p:nvSpPr>
            <p:spPr>
              <a:xfrm>
                <a:off x="4493018" y="481320"/>
                <a:ext cx="555135" cy="649162"/>
              </a:xfrm>
              <a:custGeom>
                <a:rect b="b" l="l" r="r" t="t"/>
                <a:pathLst>
                  <a:path extrusionOk="0" h="1988" w="1700">
                    <a:moveTo>
                      <a:pt x="1124" y="1494"/>
                    </a:moveTo>
                    <a:cubicBezTo>
                      <a:pt x="1331" y="1346"/>
                      <a:pt x="1524" y="1166"/>
                      <a:pt x="1635" y="937"/>
                    </a:cubicBezTo>
                    <a:cubicBezTo>
                      <a:pt x="1676" y="851"/>
                      <a:pt x="1706" y="757"/>
                      <a:pt x="1699" y="662"/>
                    </a:cubicBezTo>
                    <a:cubicBezTo>
                      <a:pt x="1693" y="567"/>
                      <a:pt x="1645" y="471"/>
                      <a:pt x="1561" y="426"/>
                    </a:cubicBezTo>
                    <a:cubicBezTo>
                      <a:pt x="1516" y="401"/>
                      <a:pt x="1464" y="392"/>
                      <a:pt x="1420" y="367"/>
                    </a:cubicBezTo>
                    <a:cubicBezTo>
                      <a:pt x="1300" y="299"/>
                      <a:pt x="1265" y="136"/>
                      <a:pt x="1154" y="54"/>
                    </a:cubicBezTo>
                    <a:cubicBezTo>
                      <a:pt x="1070" y="-8"/>
                      <a:pt x="953" y="-13"/>
                      <a:pt x="854" y="22"/>
                    </a:cubicBezTo>
                    <a:cubicBezTo>
                      <a:pt x="755" y="58"/>
                      <a:pt x="673" y="128"/>
                      <a:pt x="602" y="206"/>
                    </a:cubicBezTo>
                    <a:cubicBezTo>
                      <a:pt x="427" y="400"/>
                      <a:pt x="314" y="642"/>
                      <a:pt x="226" y="887"/>
                    </a:cubicBezTo>
                    <a:cubicBezTo>
                      <a:pt x="122" y="1170"/>
                      <a:pt x="45" y="1464"/>
                      <a:pt x="17" y="1764"/>
                    </a:cubicBezTo>
                    <a:cubicBezTo>
                      <a:pt x="13" y="1808"/>
                      <a:pt x="-17" y="1937"/>
                      <a:pt x="14" y="1972"/>
                    </a:cubicBezTo>
                    <a:cubicBezTo>
                      <a:pt x="51" y="2014"/>
                      <a:pt x="157" y="1962"/>
                      <a:pt x="199" y="1949"/>
                    </a:cubicBezTo>
                    <a:cubicBezTo>
                      <a:pt x="353" y="1903"/>
                      <a:pt x="505" y="1844"/>
                      <a:pt x="651" y="1774"/>
                    </a:cubicBezTo>
                    <a:cubicBezTo>
                      <a:pt x="817" y="1695"/>
                      <a:pt x="975" y="1601"/>
                      <a:pt x="1124" y="149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7" name="Google Shape;5837;p46"/>
              <p:cNvSpPr/>
              <p:nvPr/>
            </p:nvSpPr>
            <p:spPr>
              <a:xfrm>
                <a:off x="4234389" y="377806"/>
                <a:ext cx="346796" cy="756593"/>
              </a:xfrm>
              <a:custGeom>
                <a:rect b="b" l="l" r="r" t="t"/>
                <a:pathLst>
                  <a:path extrusionOk="0" h="2317" w="1062">
                    <a:moveTo>
                      <a:pt x="812" y="2116"/>
                    </a:moveTo>
                    <a:cubicBezTo>
                      <a:pt x="744" y="1503"/>
                      <a:pt x="1058" y="907"/>
                      <a:pt x="1061" y="290"/>
                    </a:cubicBezTo>
                    <a:cubicBezTo>
                      <a:pt x="1062" y="220"/>
                      <a:pt x="1058" y="148"/>
                      <a:pt x="1024" y="87"/>
                    </a:cubicBezTo>
                    <a:cubicBezTo>
                      <a:pt x="989" y="27"/>
                      <a:pt x="914" y="-16"/>
                      <a:pt x="848" y="6"/>
                    </a:cubicBezTo>
                    <a:cubicBezTo>
                      <a:pt x="815" y="18"/>
                      <a:pt x="788" y="44"/>
                      <a:pt x="763" y="69"/>
                    </a:cubicBezTo>
                    <a:cubicBezTo>
                      <a:pt x="726" y="105"/>
                      <a:pt x="690" y="142"/>
                      <a:pt x="654" y="178"/>
                    </a:cubicBezTo>
                    <a:cubicBezTo>
                      <a:pt x="627" y="204"/>
                      <a:pt x="598" y="232"/>
                      <a:pt x="560" y="236"/>
                    </a:cubicBezTo>
                    <a:cubicBezTo>
                      <a:pt x="526" y="240"/>
                      <a:pt x="493" y="222"/>
                      <a:pt x="462" y="206"/>
                    </a:cubicBezTo>
                    <a:cubicBezTo>
                      <a:pt x="365" y="156"/>
                      <a:pt x="245" y="123"/>
                      <a:pt x="149" y="174"/>
                    </a:cubicBezTo>
                    <a:cubicBezTo>
                      <a:pt x="41" y="231"/>
                      <a:pt x="7" y="369"/>
                      <a:pt x="2" y="492"/>
                    </a:cubicBezTo>
                    <a:cubicBezTo>
                      <a:pt x="-12" y="836"/>
                      <a:pt x="110" y="1170"/>
                      <a:pt x="249" y="1485"/>
                    </a:cubicBezTo>
                    <a:cubicBezTo>
                      <a:pt x="334" y="1678"/>
                      <a:pt x="427" y="1868"/>
                      <a:pt x="549" y="2040"/>
                    </a:cubicBezTo>
                    <a:cubicBezTo>
                      <a:pt x="610" y="2125"/>
                      <a:pt x="678" y="2206"/>
                      <a:pt x="756" y="2278"/>
                    </a:cubicBezTo>
                    <a:cubicBezTo>
                      <a:pt x="887" y="2400"/>
                      <a:pt x="822" y="2204"/>
                      <a:pt x="812" y="2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8" name="Google Shape;5838;p46"/>
              <p:cNvSpPr/>
              <p:nvPr/>
            </p:nvSpPr>
            <p:spPr>
              <a:xfrm>
                <a:off x="4497916" y="1053091"/>
                <a:ext cx="510724" cy="239354"/>
              </a:xfrm>
              <a:custGeom>
                <a:rect b="b" l="l" r="r" t="t"/>
                <a:pathLst>
                  <a:path extrusionOk="0" h="733" w="1564">
                    <a:moveTo>
                      <a:pt x="19" y="226"/>
                    </a:moveTo>
                    <a:cubicBezTo>
                      <a:pt x="108" y="209"/>
                      <a:pt x="200" y="194"/>
                      <a:pt x="287" y="179"/>
                    </a:cubicBezTo>
                    <a:cubicBezTo>
                      <a:pt x="409" y="159"/>
                      <a:pt x="534" y="138"/>
                      <a:pt x="656" y="110"/>
                    </a:cubicBezTo>
                    <a:cubicBezTo>
                      <a:pt x="861" y="63"/>
                      <a:pt x="1072" y="15"/>
                      <a:pt x="1291" y="2"/>
                    </a:cubicBezTo>
                    <a:cubicBezTo>
                      <a:pt x="1341" y="-1"/>
                      <a:pt x="1400" y="-3"/>
                      <a:pt x="1454" y="17"/>
                    </a:cubicBezTo>
                    <a:cubicBezTo>
                      <a:pt x="1514" y="39"/>
                      <a:pt x="1556" y="88"/>
                      <a:pt x="1563" y="140"/>
                    </a:cubicBezTo>
                    <a:lnTo>
                      <a:pt x="1563" y="141"/>
                    </a:lnTo>
                    <a:cubicBezTo>
                      <a:pt x="1569" y="193"/>
                      <a:pt x="1542" y="249"/>
                      <a:pt x="1487" y="300"/>
                    </a:cubicBezTo>
                    <a:cubicBezTo>
                      <a:pt x="1441" y="341"/>
                      <a:pt x="1385" y="376"/>
                      <a:pt x="1324" y="402"/>
                    </a:cubicBezTo>
                    <a:cubicBezTo>
                      <a:pt x="1348" y="414"/>
                      <a:pt x="1371" y="427"/>
                      <a:pt x="1395" y="442"/>
                    </a:cubicBezTo>
                    <a:cubicBezTo>
                      <a:pt x="1468" y="486"/>
                      <a:pt x="1527" y="562"/>
                      <a:pt x="1493" y="631"/>
                    </a:cubicBezTo>
                    <a:cubicBezTo>
                      <a:pt x="1473" y="671"/>
                      <a:pt x="1428" y="690"/>
                      <a:pt x="1395" y="701"/>
                    </a:cubicBezTo>
                    <a:cubicBezTo>
                      <a:pt x="1146" y="783"/>
                      <a:pt x="881" y="695"/>
                      <a:pt x="677" y="610"/>
                    </a:cubicBezTo>
                    <a:lnTo>
                      <a:pt x="639" y="594"/>
                    </a:lnTo>
                    <a:cubicBezTo>
                      <a:pt x="431" y="507"/>
                      <a:pt x="172" y="398"/>
                      <a:pt x="14" y="243"/>
                    </a:cubicBezTo>
                    <a:lnTo>
                      <a:pt x="0" y="230"/>
                    </a:lnTo>
                    <a:lnTo>
                      <a:pt x="19" y="226"/>
                    </a:lnTo>
                    <a:moveTo>
                      <a:pt x="685" y="591"/>
                    </a:moveTo>
                    <a:cubicBezTo>
                      <a:pt x="885" y="675"/>
                      <a:pt x="1146" y="762"/>
                      <a:pt x="1389" y="682"/>
                    </a:cubicBezTo>
                    <a:cubicBezTo>
                      <a:pt x="1418" y="673"/>
                      <a:pt x="1459" y="656"/>
                      <a:pt x="1475" y="622"/>
                    </a:cubicBezTo>
                    <a:cubicBezTo>
                      <a:pt x="1503" y="564"/>
                      <a:pt x="1448" y="497"/>
                      <a:pt x="1385" y="459"/>
                    </a:cubicBezTo>
                    <a:cubicBezTo>
                      <a:pt x="1356" y="441"/>
                      <a:pt x="1327" y="425"/>
                      <a:pt x="1299" y="412"/>
                    </a:cubicBezTo>
                    <a:cubicBezTo>
                      <a:pt x="1165" y="462"/>
                      <a:pt x="1010" y="474"/>
                      <a:pt x="893" y="434"/>
                    </a:cubicBezTo>
                    <a:cubicBezTo>
                      <a:pt x="876" y="428"/>
                      <a:pt x="847" y="415"/>
                      <a:pt x="840" y="394"/>
                    </a:cubicBezTo>
                    <a:cubicBezTo>
                      <a:pt x="837" y="386"/>
                      <a:pt x="836" y="375"/>
                      <a:pt x="845" y="362"/>
                    </a:cubicBezTo>
                    <a:cubicBezTo>
                      <a:pt x="889" y="295"/>
                      <a:pt x="1058" y="320"/>
                      <a:pt x="1128" y="333"/>
                    </a:cubicBezTo>
                    <a:cubicBezTo>
                      <a:pt x="1184" y="344"/>
                      <a:pt x="1242" y="363"/>
                      <a:pt x="1300" y="390"/>
                    </a:cubicBezTo>
                    <a:cubicBezTo>
                      <a:pt x="1365" y="364"/>
                      <a:pt x="1426" y="329"/>
                      <a:pt x="1473" y="285"/>
                    </a:cubicBezTo>
                    <a:cubicBezTo>
                      <a:pt x="1502" y="258"/>
                      <a:pt x="1550" y="204"/>
                      <a:pt x="1543" y="143"/>
                    </a:cubicBezTo>
                    <a:lnTo>
                      <a:pt x="1543" y="143"/>
                    </a:lnTo>
                    <a:cubicBezTo>
                      <a:pt x="1537" y="97"/>
                      <a:pt x="1500" y="55"/>
                      <a:pt x="1447" y="36"/>
                    </a:cubicBezTo>
                    <a:cubicBezTo>
                      <a:pt x="1397" y="17"/>
                      <a:pt x="1341" y="19"/>
                      <a:pt x="1292" y="22"/>
                    </a:cubicBezTo>
                    <a:cubicBezTo>
                      <a:pt x="1075" y="35"/>
                      <a:pt x="864" y="83"/>
                      <a:pt x="661" y="130"/>
                    </a:cubicBezTo>
                    <a:cubicBezTo>
                      <a:pt x="538" y="158"/>
                      <a:pt x="412" y="179"/>
                      <a:pt x="291" y="199"/>
                    </a:cubicBezTo>
                    <a:cubicBezTo>
                      <a:pt x="209" y="212"/>
                      <a:pt x="125" y="226"/>
                      <a:pt x="41" y="242"/>
                    </a:cubicBezTo>
                    <a:cubicBezTo>
                      <a:pt x="199" y="388"/>
                      <a:pt x="446" y="491"/>
                      <a:pt x="646" y="575"/>
                    </a:cubicBezTo>
                    <a:lnTo>
                      <a:pt x="685" y="591"/>
                    </a:lnTo>
                    <a:moveTo>
                      <a:pt x="1125" y="353"/>
                    </a:moveTo>
                    <a:cubicBezTo>
                      <a:pt x="1018" y="332"/>
                      <a:pt x="893" y="326"/>
                      <a:pt x="862" y="373"/>
                    </a:cubicBezTo>
                    <a:cubicBezTo>
                      <a:pt x="857" y="380"/>
                      <a:pt x="858" y="384"/>
                      <a:pt x="859" y="387"/>
                    </a:cubicBezTo>
                    <a:cubicBezTo>
                      <a:pt x="863" y="399"/>
                      <a:pt x="882" y="409"/>
                      <a:pt x="899" y="415"/>
                    </a:cubicBezTo>
                    <a:cubicBezTo>
                      <a:pt x="1007" y="452"/>
                      <a:pt x="1148" y="443"/>
                      <a:pt x="1273" y="400"/>
                    </a:cubicBezTo>
                    <a:cubicBezTo>
                      <a:pt x="1223" y="378"/>
                      <a:pt x="1173" y="362"/>
                      <a:pt x="1125" y="3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9" name="Google Shape;5839;p46"/>
              <p:cNvSpPr/>
              <p:nvPr/>
            </p:nvSpPr>
            <p:spPr>
              <a:xfrm>
                <a:off x="4491711" y="717408"/>
                <a:ext cx="378471" cy="414706"/>
              </a:xfrm>
              <a:custGeom>
                <a:rect b="b" l="l" r="r" t="t"/>
                <a:pathLst>
                  <a:path extrusionOk="0" h="1270" w="1159">
                    <a:moveTo>
                      <a:pt x="23" y="1162"/>
                    </a:moveTo>
                    <a:cubicBezTo>
                      <a:pt x="27" y="1153"/>
                      <a:pt x="30" y="1144"/>
                      <a:pt x="32" y="1138"/>
                    </a:cubicBezTo>
                    <a:cubicBezTo>
                      <a:pt x="49" y="1087"/>
                      <a:pt x="67" y="1035"/>
                      <a:pt x="87" y="983"/>
                    </a:cubicBezTo>
                    <a:cubicBezTo>
                      <a:pt x="161" y="781"/>
                      <a:pt x="249" y="581"/>
                      <a:pt x="347" y="390"/>
                    </a:cubicBezTo>
                    <a:cubicBezTo>
                      <a:pt x="394" y="300"/>
                      <a:pt x="449" y="198"/>
                      <a:pt x="526" y="111"/>
                    </a:cubicBezTo>
                    <a:cubicBezTo>
                      <a:pt x="574" y="59"/>
                      <a:pt x="617" y="26"/>
                      <a:pt x="664" y="10"/>
                    </a:cubicBezTo>
                    <a:cubicBezTo>
                      <a:pt x="725" y="-11"/>
                      <a:pt x="791" y="1"/>
                      <a:pt x="831" y="39"/>
                    </a:cubicBezTo>
                    <a:cubicBezTo>
                      <a:pt x="895" y="101"/>
                      <a:pt x="879" y="206"/>
                      <a:pt x="862" y="281"/>
                    </a:cubicBezTo>
                    <a:cubicBezTo>
                      <a:pt x="861" y="284"/>
                      <a:pt x="860" y="288"/>
                      <a:pt x="859" y="292"/>
                    </a:cubicBezTo>
                    <a:cubicBezTo>
                      <a:pt x="918" y="261"/>
                      <a:pt x="981" y="238"/>
                      <a:pt x="1047" y="226"/>
                    </a:cubicBezTo>
                    <a:cubicBezTo>
                      <a:pt x="1069" y="222"/>
                      <a:pt x="1091" y="220"/>
                      <a:pt x="1112" y="228"/>
                    </a:cubicBezTo>
                    <a:cubicBezTo>
                      <a:pt x="1144" y="241"/>
                      <a:pt x="1159" y="277"/>
                      <a:pt x="1159" y="306"/>
                    </a:cubicBezTo>
                    <a:cubicBezTo>
                      <a:pt x="1160" y="337"/>
                      <a:pt x="1148" y="366"/>
                      <a:pt x="1136" y="392"/>
                    </a:cubicBezTo>
                    <a:cubicBezTo>
                      <a:pt x="1032" y="613"/>
                      <a:pt x="839" y="771"/>
                      <a:pt x="663" y="897"/>
                    </a:cubicBezTo>
                    <a:cubicBezTo>
                      <a:pt x="558" y="971"/>
                      <a:pt x="449" y="1042"/>
                      <a:pt x="337" y="1107"/>
                    </a:cubicBezTo>
                    <a:cubicBezTo>
                      <a:pt x="289" y="1136"/>
                      <a:pt x="240" y="1164"/>
                      <a:pt x="190" y="1190"/>
                    </a:cubicBezTo>
                    <a:cubicBezTo>
                      <a:pt x="182" y="1195"/>
                      <a:pt x="170" y="1203"/>
                      <a:pt x="156" y="1211"/>
                    </a:cubicBezTo>
                    <a:cubicBezTo>
                      <a:pt x="103" y="1246"/>
                      <a:pt x="56" y="1273"/>
                      <a:pt x="29" y="1270"/>
                    </a:cubicBezTo>
                    <a:cubicBezTo>
                      <a:pt x="15" y="1268"/>
                      <a:pt x="9" y="1261"/>
                      <a:pt x="6" y="1255"/>
                    </a:cubicBezTo>
                    <a:cubicBezTo>
                      <a:pt x="3" y="1251"/>
                      <a:pt x="2" y="1246"/>
                      <a:pt x="1" y="1242"/>
                    </a:cubicBezTo>
                    <a:cubicBezTo>
                      <a:pt x="-1" y="1219"/>
                      <a:pt x="11" y="1189"/>
                      <a:pt x="23" y="1162"/>
                    </a:cubicBezTo>
                    <a:moveTo>
                      <a:pt x="651" y="880"/>
                    </a:moveTo>
                    <a:cubicBezTo>
                      <a:pt x="825" y="757"/>
                      <a:pt x="1016" y="601"/>
                      <a:pt x="1118" y="384"/>
                    </a:cubicBezTo>
                    <a:cubicBezTo>
                      <a:pt x="1129" y="359"/>
                      <a:pt x="1140" y="333"/>
                      <a:pt x="1139" y="307"/>
                    </a:cubicBezTo>
                    <a:cubicBezTo>
                      <a:pt x="1139" y="284"/>
                      <a:pt x="1128" y="256"/>
                      <a:pt x="1104" y="247"/>
                    </a:cubicBezTo>
                    <a:cubicBezTo>
                      <a:pt x="1088" y="240"/>
                      <a:pt x="1068" y="242"/>
                      <a:pt x="1051" y="246"/>
                    </a:cubicBezTo>
                    <a:cubicBezTo>
                      <a:pt x="981" y="259"/>
                      <a:pt x="914" y="283"/>
                      <a:pt x="852" y="318"/>
                    </a:cubicBezTo>
                    <a:cubicBezTo>
                      <a:pt x="840" y="365"/>
                      <a:pt x="824" y="412"/>
                      <a:pt x="799" y="454"/>
                    </a:cubicBezTo>
                    <a:cubicBezTo>
                      <a:pt x="763" y="514"/>
                      <a:pt x="709" y="555"/>
                      <a:pt x="652" y="567"/>
                    </a:cubicBezTo>
                    <a:cubicBezTo>
                      <a:pt x="643" y="568"/>
                      <a:pt x="630" y="570"/>
                      <a:pt x="619" y="562"/>
                    </a:cubicBezTo>
                    <a:cubicBezTo>
                      <a:pt x="600" y="548"/>
                      <a:pt x="608" y="521"/>
                      <a:pt x="621" y="502"/>
                    </a:cubicBezTo>
                    <a:cubicBezTo>
                      <a:pt x="677" y="421"/>
                      <a:pt x="751" y="354"/>
                      <a:pt x="835" y="305"/>
                    </a:cubicBezTo>
                    <a:cubicBezTo>
                      <a:pt x="837" y="295"/>
                      <a:pt x="840" y="286"/>
                      <a:pt x="842" y="276"/>
                    </a:cubicBezTo>
                    <a:cubicBezTo>
                      <a:pt x="860" y="201"/>
                      <a:pt x="874" y="107"/>
                      <a:pt x="817" y="53"/>
                    </a:cubicBezTo>
                    <a:cubicBezTo>
                      <a:pt x="782" y="20"/>
                      <a:pt x="725" y="11"/>
                      <a:pt x="670" y="29"/>
                    </a:cubicBezTo>
                    <a:cubicBezTo>
                      <a:pt x="627" y="44"/>
                      <a:pt x="586" y="74"/>
                      <a:pt x="541" y="125"/>
                    </a:cubicBezTo>
                    <a:cubicBezTo>
                      <a:pt x="466" y="209"/>
                      <a:pt x="411" y="311"/>
                      <a:pt x="365" y="399"/>
                    </a:cubicBezTo>
                    <a:cubicBezTo>
                      <a:pt x="267" y="590"/>
                      <a:pt x="180" y="789"/>
                      <a:pt x="105" y="990"/>
                    </a:cubicBezTo>
                    <a:cubicBezTo>
                      <a:pt x="86" y="1042"/>
                      <a:pt x="68" y="1094"/>
                      <a:pt x="51" y="1144"/>
                    </a:cubicBezTo>
                    <a:cubicBezTo>
                      <a:pt x="49" y="1151"/>
                      <a:pt x="45" y="1160"/>
                      <a:pt x="41" y="1169"/>
                    </a:cubicBezTo>
                    <a:cubicBezTo>
                      <a:pt x="32" y="1193"/>
                      <a:pt x="15" y="1231"/>
                      <a:pt x="23" y="1245"/>
                    </a:cubicBezTo>
                    <a:cubicBezTo>
                      <a:pt x="24" y="1247"/>
                      <a:pt x="26" y="1249"/>
                      <a:pt x="32" y="1250"/>
                    </a:cubicBezTo>
                    <a:cubicBezTo>
                      <a:pt x="54" y="1253"/>
                      <a:pt x="111" y="1217"/>
                      <a:pt x="145" y="1195"/>
                    </a:cubicBezTo>
                    <a:cubicBezTo>
                      <a:pt x="159" y="1185"/>
                      <a:pt x="172" y="1178"/>
                      <a:pt x="180" y="1173"/>
                    </a:cubicBezTo>
                    <a:cubicBezTo>
                      <a:pt x="230" y="1146"/>
                      <a:pt x="279" y="1119"/>
                      <a:pt x="327" y="1090"/>
                    </a:cubicBezTo>
                    <a:cubicBezTo>
                      <a:pt x="438" y="1025"/>
                      <a:pt x="547" y="955"/>
                      <a:pt x="651" y="880"/>
                    </a:cubicBezTo>
                    <a:lnTo>
                      <a:pt x="657" y="888"/>
                    </a:lnTo>
                    <a:lnTo>
                      <a:pt x="651" y="880"/>
                    </a:lnTo>
                    <a:moveTo>
                      <a:pt x="638" y="513"/>
                    </a:moveTo>
                    <a:cubicBezTo>
                      <a:pt x="631" y="523"/>
                      <a:pt x="623" y="540"/>
                      <a:pt x="631" y="546"/>
                    </a:cubicBezTo>
                    <a:cubicBezTo>
                      <a:pt x="635" y="549"/>
                      <a:pt x="643" y="548"/>
                      <a:pt x="649" y="547"/>
                    </a:cubicBezTo>
                    <a:cubicBezTo>
                      <a:pt x="700" y="537"/>
                      <a:pt x="749" y="499"/>
                      <a:pt x="782" y="444"/>
                    </a:cubicBezTo>
                    <a:cubicBezTo>
                      <a:pt x="803" y="409"/>
                      <a:pt x="817" y="372"/>
                      <a:pt x="828" y="332"/>
                    </a:cubicBezTo>
                    <a:cubicBezTo>
                      <a:pt x="753" y="379"/>
                      <a:pt x="688" y="440"/>
                      <a:pt x="638" y="5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0" name="Google Shape;5840;p46"/>
              <p:cNvSpPr/>
              <p:nvPr/>
            </p:nvSpPr>
            <p:spPr>
              <a:xfrm>
                <a:off x="4294801" y="544342"/>
                <a:ext cx="204094" cy="580915"/>
              </a:xfrm>
              <a:custGeom>
                <a:rect b="b" l="l" r="r" t="t"/>
                <a:pathLst>
                  <a:path extrusionOk="0" h="1779" w="625">
                    <a:moveTo>
                      <a:pt x="5" y="261"/>
                    </a:moveTo>
                    <a:cubicBezTo>
                      <a:pt x="13" y="193"/>
                      <a:pt x="49" y="110"/>
                      <a:pt x="124" y="98"/>
                    </a:cubicBezTo>
                    <a:cubicBezTo>
                      <a:pt x="175" y="89"/>
                      <a:pt x="231" y="119"/>
                      <a:pt x="273" y="176"/>
                    </a:cubicBezTo>
                    <a:cubicBezTo>
                      <a:pt x="279" y="184"/>
                      <a:pt x="285" y="192"/>
                      <a:pt x="290" y="201"/>
                    </a:cubicBezTo>
                    <a:cubicBezTo>
                      <a:pt x="314" y="149"/>
                      <a:pt x="346" y="101"/>
                      <a:pt x="387" y="60"/>
                    </a:cubicBezTo>
                    <a:cubicBezTo>
                      <a:pt x="431" y="16"/>
                      <a:pt x="497" y="-19"/>
                      <a:pt x="551" y="13"/>
                    </a:cubicBezTo>
                    <a:cubicBezTo>
                      <a:pt x="595" y="38"/>
                      <a:pt x="605" y="94"/>
                      <a:pt x="609" y="139"/>
                    </a:cubicBezTo>
                    <a:cubicBezTo>
                      <a:pt x="624" y="307"/>
                      <a:pt x="607" y="477"/>
                      <a:pt x="592" y="641"/>
                    </a:cubicBezTo>
                    <a:cubicBezTo>
                      <a:pt x="586" y="697"/>
                      <a:pt x="580" y="756"/>
                      <a:pt x="576" y="813"/>
                    </a:cubicBezTo>
                    <a:cubicBezTo>
                      <a:pt x="555" y="1091"/>
                      <a:pt x="564" y="1373"/>
                      <a:pt x="602" y="1650"/>
                    </a:cubicBezTo>
                    <a:lnTo>
                      <a:pt x="605" y="1669"/>
                    </a:lnTo>
                    <a:cubicBezTo>
                      <a:pt x="610" y="1703"/>
                      <a:pt x="614" y="1739"/>
                      <a:pt x="625" y="1771"/>
                    </a:cubicBezTo>
                    <a:lnTo>
                      <a:pt x="607" y="1779"/>
                    </a:lnTo>
                    <a:cubicBezTo>
                      <a:pt x="450" y="1491"/>
                      <a:pt x="336" y="1262"/>
                      <a:pt x="234" y="1038"/>
                    </a:cubicBezTo>
                    <a:cubicBezTo>
                      <a:pt x="165" y="887"/>
                      <a:pt x="95" y="731"/>
                      <a:pt x="45" y="569"/>
                    </a:cubicBezTo>
                    <a:cubicBezTo>
                      <a:pt x="29" y="518"/>
                      <a:pt x="13" y="458"/>
                      <a:pt x="5" y="394"/>
                    </a:cubicBezTo>
                    <a:cubicBezTo>
                      <a:pt x="0" y="351"/>
                      <a:pt x="-1" y="306"/>
                      <a:pt x="4" y="261"/>
                    </a:cubicBezTo>
                    <a:lnTo>
                      <a:pt x="5" y="261"/>
                    </a:lnTo>
                    <a:moveTo>
                      <a:pt x="585" y="1671"/>
                    </a:moveTo>
                    <a:lnTo>
                      <a:pt x="583" y="1653"/>
                    </a:lnTo>
                    <a:cubicBezTo>
                      <a:pt x="544" y="1374"/>
                      <a:pt x="535" y="1091"/>
                      <a:pt x="556" y="811"/>
                    </a:cubicBezTo>
                    <a:cubicBezTo>
                      <a:pt x="561" y="754"/>
                      <a:pt x="566" y="696"/>
                      <a:pt x="572" y="639"/>
                    </a:cubicBezTo>
                    <a:cubicBezTo>
                      <a:pt x="587" y="476"/>
                      <a:pt x="604" y="307"/>
                      <a:pt x="589" y="141"/>
                    </a:cubicBezTo>
                    <a:cubicBezTo>
                      <a:pt x="586" y="100"/>
                      <a:pt x="577" y="51"/>
                      <a:pt x="541" y="30"/>
                    </a:cubicBezTo>
                    <a:cubicBezTo>
                      <a:pt x="497" y="4"/>
                      <a:pt x="438" y="38"/>
                      <a:pt x="401" y="74"/>
                    </a:cubicBezTo>
                    <a:cubicBezTo>
                      <a:pt x="359" y="117"/>
                      <a:pt x="325" y="168"/>
                      <a:pt x="302" y="222"/>
                    </a:cubicBezTo>
                    <a:cubicBezTo>
                      <a:pt x="341" y="299"/>
                      <a:pt x="351" y="389"/>
                      <a:pt x="329" y="473"/>
                    </a:cubicBezTo>
                    <a:cubicBezTo>
                      <a:pt x="323" y="497"/>
                      <a:pt x="307" y="521"/>
                      <a:pt x="283" y="519"/>
                    </a:cubicBezTo>
                    <a:cubicBezTo>
                      <a:pt x="263" y="517"/>
                      <a:pt x="249" y="498"/>
                      <a:pt x="246" y="467"/>
                    </a:cubicBezTo>
                    <a:lnTo>
                      <a:pt x="246" y="466"/>
                    </a:lnTo>
                    <a:cubicBezTo>
                      <a:pt x="236" y="384"/>
                      <a:pt x="249" y="300"/>
                      <a:pt x="280" y="224"/>
                    </a:cubicBezTo>
                    <a:cubicBezTo>
                      <a:pt x="273" y="211"/>
                      <a:pt x="265" y="199"/>
                      <a:pt x="257" y="188"/>
                    </a:cubicBezTo>
                    <a:cubicBezTo>
                      <a:pt x="243" y="169"/>
                      <a:pt x="192" y="107"/>
                      <a:pt x="127" y="117"/>
                    </a:cubicBezTo>
                    <a:cubicBezTo>
                      <a:pt x="63" y="128"/>
                      <a:pt x="32" y="203"/>
                      <a:pt x="24" y="263"/>
                    </a:cubicBezTo>
                    <a:cubicBezTo>
                      <a:pt x="11" y="370"/>
                      <a:pt x="38" y="480"/>
                      <a:pt x="64" y="563"/>
                    </a:cubicBezTo>
                    <a:cubicBezTo>
                      <a:pt x="113" y="723"/>
                      <a:pt x="184" y="879"/>
                      <a:pt x="252" y="1029"/>
                    </a:cubicBezTo>
                    <a:cubicBezTo>
                      <a:pt x="346" y="1237"/>
                      <a:pt x="451" y="1448"/>
                      <a:pt x="590" y="1706"/>
                    </a:cubicBezTo>
                    <a:cubicBezTo>
                      <a:pt x="588" y="1695"/>
                      <a:pt x="587" y="1683"/>
                      <a:pt x="585" y="1671"/>
                    </a:cubicBezTo>
                    <a:moveTo>
                      <a:pt x="292" y="248"/>
                    </a:moveTo>
                    <a:cubicBezTo>
                      <a:pt x="267" y="317"/>
                      <a:pt x="257" y="391"/>
                      <a:pt x="265" y="464"/>
                    </a:cubicBezTo>
                    <a:lnTo>
                      <a:pt x="265" y="465"/>
                    </a:lnTo>
                    <a:cubicBezTo>
                      <a:pt x="267" y="481"/>
                      <a:pt x="273" y="498"/>
                      <a:pt x="285" y="499"/>
                    </a:cubicBezTo>
                    <a:cubicBezTo>
                      <a:pt x="298" y="500"/>
                      <a:pt x="307" y="480"/>
                      <a:pt x="310" y="468"/>
                    </a:cubicBezTo>
                    <a:cubicBezTo>
                      <a:pt x="320" y="428"/>
                      <a:pt x="323" y="386"/>
                      <a:pt x="318" y="344"/>
                    </a:cubicBezTo>
                    <a:cubicBezTo>
                      <a:pt x="314" y="311"/>
                      <a:pt x="305" y="279"/>
                      <a:pt x="292" y="2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1" name="Google Shape;5841;p46"/>
              <p:cNvSpPr/>
              <p:nvPr/>
            </p:nvSpPr>
            <p:spPr>
              <a:xfrm>
                <a:off x="4493018" y="931618"/>
                <a:ext cx="426801" cy="203108"/>
              </a:xfrm>
              <a:custGeom>
                <a:rect b="b" l="l" r="r" t="t"/>
                <a:pathLst>
                  <a:path extrusionOk="0" h="622" w="1307">
                    <a:moveTo>
                      <a:pt x="1" y="614"/>
                    </a:moveTo>
                    <a:lnTo>
                      <a:pt x="1" y="614"/>
                    </a:lnTo>
                    <a:cubicBezTo>
                      <a:pt x="2" y="620"/>
                      <a:pt x="7" y="623"/>
                      <a:pt x="13" y="622"/>
                    </a:cubicBezTo>
                    <a:cubicBezTo>
                      <a:pt x="87" y="608"/>
                      <a:pt x="157" y="574"/>
                      <a:pt x="225" y="541"/>
                    </a:cubicBezTo>
                    <a:cubicBezTo>
                      <a:pt x="243" y="533"/>
                      <a:pt x="260" y="525"/>
                      <a:pt x="276" y="517"/>
                    </a:cubicBezTo>
                    <a:cubicBezTo>
                      <a:pt x="489" y="418"/>
                      <a:pt x="691" y="319"/>
                      <a:pt x="886" y="222"/>
                    </a:cubicBezTo>
                    <a:cubicBezTo>
                      <a:pt x="1021" y="155"/>
                      <a:pt x="1162" y="86"/>
                      <a:pt x="1301" y="20"/>
                    </a:cubicBezTo>
                    <a:cubicBezTo>
                      <a:pt x="1306" y="17"/>
                      <a:pt x="1308" y="11"/>
                      <a:pt x="1305" y="6"/>
                    </a:cubicBezTo>
                    <a:cubicBezTo>
                      <a:pt x="1303" y="1"/>
                      <a:pt x="1297" y="-1"/>
                      <a:pt x="1292" y="2"/>
                    </a:cubicBezTo>
                    <a:cubicBezTo>
                      <a:pt x="1153" y="68"/>
                      <a:pt x="1013" y="137"/>
                      <a:pt x="877" y="204"/>
                    </a:cubicBezTo>
                    <a:cubicBezTo>
                      <a:pt x="682" y="301"/>
                      <a:pt x="481" y="400"/>
                      <a:pt x="268" y="499"/>
                    </a:cubicBezTo>
                    <a:cubicBezTo>
                      <a:pt x="252" y="507"/>
                      <a:pt x="234" y="515"/>
                      <a:pt x="217" y="523"/>
                    </a:cubicBezTo>
                    <a:cubicBezTo>
                      <a:pt x="150" y="556"/>
                      <a:pt x="81" y="589"/>
                      <a:pt x="9" y="603"/>
                    </a:cubicBezTo>
                    <a:cubicBezTo>
                      <a:pt x="4" y="604"/>
                      <a:pt x="0" y="609"/>
                      <a:pt x="1" y="61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2" name="Google Shape;5842;p46"/>
              <p:cNvSpPr/>
              <p:nvPr/>
            </p:nvSpPr>
            <p:spPr>
              <a:xfrm>
                <a:off x="3127707" y="1105664"/>
                <a:ext cx="1392736" cy="600834"/>
              </a:xfrm>
              <a:custGeom>
                <a:rect b="b" l="l" r="r" t="t"/>
                <a:pathLst>
                  <a:path extrusionOk="0" h="1840" w="4265">
                    <a:moveTo>
                      <a:pt x="0" y="1825"/>
                    </a:moveTo>
                    <a:cubicBezTo>
                      <a:pt x="1" y="1834"/>
                      <a:pt x="9" y="1840"/>
                      <a:pt x="18" y="1840"/>
                    </a:cubicBezTo>
                    <a:cubicBezTo>
                      <a:pt x="1490" y="1802"/>
                      <a:pt x="3115" y="1108"/>
                      <a:pt x="4260" y="30"/>
                    </a:cubicBezTo>
                    <a:cubicBezTo>
                      <a:pt x="4267" y="23"/>
                      <a:pt x="4267" y="12"/>
                      <a:pt x="4261" y="5"/>
                    </a:cubicBezTo>
                    <a:cubicBezTo>
                      <a:pt x="4254" y="-2"/>
                      <a:pt x="4243" y="-2"/>
                      <a:pt x="4236" y="5"/>
                    </a:cubicBezTo>
                    <a:cubicBezTo>
                      <a:pt x="3097" y="1077"/>
                      <a:pt x="1481" y="1767"/>
                      <a:pt x="17" y="1805"/>
                    </a:cubicBezTo>
                    <a:cubicBezTo>
                      <a:pt x="7" y="1805"/>
                      <a:pt x="0" y="1813"/>
                      <a:pt x="0" y="1823"/>
                    </a:cubicBezTo>
                    <a:cubicBezTo>
                      <a:pt x="0" y="1824"/>
                      <a:pt x="0" y="1824"/>
                      <a:pt x="0" y="18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3" name="Google Shape;5843;p46"/>
              <p:cNvSpPr/>
              <p:nvPr/>
            </p:nvSpPr>
            <p:spPr>
              <a:xfrm>
                <a:off x="4473098" y="1112521"/>
                <a:ext cx="147927" cy="93717"/>
              </a:xfrm>
              <a:custGeom>
                <a:rect b="b" l="l" r="r" t="t"/>
                <a:pathLst>
                  <a:path extrusionOk="0" h="287" w="453">
                    <a:moveTo>
                      <a:pt x="0" y="88"/>
                    </a:moveTo>
                    <a:cubicBezTo>
                      <a:pt x="29" y="115"/>
                      <a:pt x="65" y="143"/>
                      <a:pt x="97" y="170"/>
                    </a:cubicBezTo>
                    <a:cubicBezTo>
                      <a:pt x="173" y="233"/>
                      <a:pt x="267" y="274"/>
                      <a:pt x="364" y="286"/>
                    </a:cubicBezTo>
                    <a:cubicBezTo>
                      <a:pt x="382" y="289"/>
                      <a:pt x="403" y="289"/>
                      <a:pt x="414" y="275"/>
                    </a:cubicBezTo>
                    <a:cubicBezTo>
                      <a:pt x="423" y="263"/>
                      <a:pt x="422" y="246"/>
                      <a:pt x="415" y="233"/>
                    </a:cubicBezTo>
                    <a:cubicBezTo>
                      <a:pt x="407" y="221"/>
                      <a:pt x="396" y="211"/>
                      <a:pt x="384" y="202"/>
                    </a:cubicBezTo>
                    <a:cubicBezTo>
                      <a:pt x="359" y="183"/>
                      <a:pt x="335" y="164"/>
                      <a:pt x="311" y="144"/>
                    </a:cubicBezTo>
                    <a:cubicBezTo>
                      <a:pt x="340" y="143"/>
                      <a:pt x="366" y="135"/>
                      <a:pt x="393" y="125"/>
                    </a:cubicBezTo>
                    <a:cubicBezTo>
                      <a:pt x="422" y="114"/>
                      <a:pt x="452" y="93"/>
                      <a:pt x="453" y="63"/>
                    </a:cubicBezTo>
                    <a:cubicBezTo>
                      <a:pt x="453" y="40"/>
                      <a:pt x="436" y="20"/>
                      <a:pt x="415" y="11"/>
                    </a:cubicBezTo>
                    <a:cubicBezTo>
                      <a:pt x="395" y="1"/>
                      <a:pt x="371" y="0"/>
                      <a:pt x="349" y="1"/>
                    </a:cubicBezTo>
                    <a:cubicBezTo>
                      <a:pt x="228" y="2"/>
                      <a:pt x="107" y="31"/>
                      <a:pt x="0" y="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4" name="Google Shape;5844;p46"/>
              <p:cNvSpPr/>
              <p:nvPr/>
            </p:nvSpPr>
            <p:spPr>
              <a:xfrm>
                <a:off x="4473425" y="1002151"/>
                <a:ext cx="115272" cy="140739"/>
              </a:xfrm>
              <a:custGeom>
                <a:rect b="b" l="l" r="r" t="t"/>
                <a:pathLst>
                  <a:path extrusionOk="0" h="431" w="353">
                    <a:moveTo>
                      <a:pt x="205" y="359"/>
                    </a:moveTo>
                    <a:cubicBezTo>
                      <a:pt x="264" y="320"/>
                      <a:pt x="314" y="268"/>
                      <a:pt x="343" y="205"/>
                    </a:cubicBezTo>
                    <a:cubicBezTo>
                      <a:pt x="349" y="192"/>
                      <a:pt x="354" y="179"/>
                      <a:pt x="352" y="165"/>
                    </a:cubicBezTo>
                    <a:cubicBezTo>
                      <a:pt x="348" y="140"/>
                      <a:pt x="319" y="125"/>
                      <a:pt x="293" y="127"/>
                    </a:cubicBezTo>
                    <a:cubicBezTo>
                      <a:pt x="267" y="130"/>
                      <a:pt x="244" y="145"/>
                      <a:pt x="223" y="160"/>
                    </a:cubicBezTo>
                    <a:cubicBezTo>
                      <a:pt x="228" y="129"/>
                      <a:pt x="229" y="98"/>
                      <a:pt x="226" y="68"/>
                    </a:cubicBezTo>
                    <a:cubicBezTo>
                      <a:pt x="224" y="47"/>
                      <a:pt x="220" y="25"/>
                      <a:pt x="204" y="12"/>
                    </a:cubicBezTo>
                    <a:cubicBezTo>
                      <a:pt x="187" y="-3"/>
                      <a:pt x="161" y="-3"/>
                      <a:pt x="141" y="6"/>
                    </a:cubicBezTo>
                    <a:cubicBezTo>
                      <a:pt x="102" y="22"/>
                      <a:pt x="81" y="63"/>
                      <a:pt x="65" y="101"/>
                    </a:cubicBezTo>
                    <a:cubicBezTo>
                      <a:pt x="29" y="187"/>
                      <a:pt x="0" y="285"/>
                      <a:pt x="0" y="378"/>
                    </a:cubicBezTo>
                    <a:cubicBezTo>
                      <a:pt x="0" y="493"/>
                      <a:pt x="156" y="391"/>
                      <a:pt x="205" y="3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5" name="Google Shape;5845;p46"/>
              <p:cNvSpPr/>
              <p:nvPr/>
            </p:nvSpPr>
            <p:spPr>
              <a:xfrm>
                <a:off x="4408441" y="1000844"/>
                <a:ext cx="77066" cy="140412"/>
              </a:xfrm>
              <a:custGeom>
                <a:rect b="b" l="l" r="r" t="t"/>
                <a:pathLst>
                  <a:path extrusionOk="0" h="430" w="236">
                    <a:moveTo>
                      <a:pt x="236" y="172"/>
                    </a:moveTo>
                    <a:cubicBezTo>
                      <a:pt x="236" y="124"/>
                      <a:pt x="233" y="74"/>
                      <a:pt x="210" y="31"/>
                    </a:cubicBezTo>
                    <a:cubicBezTo>
                      <a:pt x="200" y="13"/>
                      <a:pt x="181" y="-5"/>
                      <a:pt x="162" y="1"/>
                    </a:cubicBezTo>
                    <a:cubicBezTo>
                      <a:pt x="152" y="5"/>
                      <a:pt x="145" y="13"/>
                      <a:pt x="140" y="22"/>
                    </a:cubicBezTo>
                    <a:cubicBezTo>
                      <a:pt x="128" y="41"/>
                      <a:pt x="121" y="62"/>
                      <a:pt x="117" y="83"/>
                    </a:cubicBezTo>
                    <a:cubicBezTo>
                      <a:pt x="105" y="67"/>
                      <a:pt x="88" y="55"/>
                      <a:pt x="70" y="46"/>
                    </a:cubicBezTo>
                    <a:cubicBezTo>
                      <a:pt x="55" y="40"/>
                      <a:pt x="37" y="36"/>
                      <a:pt x="22" y="44"/>
                    </a:cubicBezTo>
                    <a:cubicBezTo>
                      <a:pt x="8" y="52"/>
                      <a:pt x="1" y="68"/>
                      <a:pt x="0" y="84"/>
                    </a:cubicBezTo>
                    <a:cubicBezTo>
                      <a:pt x="0" y="100"/>
                      <a:pt x="5" y="115"/>
                      <a:pt x="10" y="130"/>
                    </a:cubicBezTo>
                    <a:cubicBezTo>
                      <a:pt x="47" y="238"/>
                      <a:pt x="101" y="342"/>
                      <a:pt x="186" y="417"/>
                    </a:cubicBezTo>
                    <a:cubicBezTo>
                      <a:pt x="239" y="465"/>
                      <a:pt x="228" y="370"/>
                      <a:pt x="230" y="340"/>
                    </a:cubicBezTo>
                    <a:cubicBezTo>
                      <a:pt x="234" y="284"/>
                      <a:pt x="237" y="228"/>
                      <a:pt x="236" y="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46" name="Google Shape;5846;p46"/>
            <p:cNvGrpSpPr/>
            <p:nvPr/>
          </p:nvGrpSpPr>
          <p:grpSpPr>
            <a:xfrm flipH="1">
              <a:off x="8086426" y="3723248"/>
              <a:ext cx="1133784" cy="1115461"/>
              <a:chOff x="3123789" y="601813"/>
              <a:chExt cx="1133784" cy="1115461"/>
            </a:xfrm>
          </p:grpSpPr>
          <p:sp>
            <p:nvSpPr>
              <p:cNvPr id="5847" name="Google Shape;5847;p46"/>
              <p:cNvSpPr/>
              <p:nvPr/>
            </p:nvSpPr>
            <p:spPr>
              <a:xfrm>
                <a:off x="3884326" y="601813"/>
                <a:ext cx="289650" cy="417645"/>
              </a:xfrm>
              <a:custGeom>
                <a:rect b="b" l="l" r="r" t="t"/>
                <a:pathLst>
                  <a:path extrusionOk="0" h="1279" w="887">
                    <a:moveTo>
                      <a:pt x="3" y="1279"/>
                    </a:moveTo>
                    <a:cubicBezTo>
                      <a:pt x="3" y="1279"/>
                      <a:pt x="-101" y="410"/>
                      <a:pt x="887" y="0"/>
                    </a:cubicBezTo>
                    <a:cubicBezTo>
                      <a:pt x="887" y="0"/>
                      <a:pt x="801" y="933"/>
                      <a:pt x="3" y="12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8" name="Google Shape;5848;p46"/>
              <p:cNvSpPr/>
              <p:nvPr/>
            </p:nvSpPr>
            <p:spPr>
              <a:xfrm>
                <a:off x="3884979" y="601813"/>
                <a:ext cx="288997" cy="417645"/>
              </a:xfrm>
              <a:custGeom>
                <a:rect b="b" l="l" r="r" t="t"/>
                <a:pathLst>
                  <a:path extrusionOk="0" h="1279" w="885">
                    <a:moveTo>
                      <a:pt x="885" y="0"/>
                    </a:moveTo>
                    <a:cubicBezTo>
                      <a:pt x="847" y="16"/>
                      <a:pt x="811" y="33"/>
                      <a:pt x="775" y="50"/>
                    </a:cubicBezTo>
                    <a:cubicBezTo>
                      <a:pt x="763" y="151"/>
                      <a:pt x="651" y="911"/>
                      <a:pt x="0" y="1265"/>
                    </a:cubicBezTo>
                    <a:cubicBezTo>
                      <a:pt x="1" y="1274"/>
                      <a:pt x="1" y="1279"/>
                      <a:pt x="1" y="1279"/>
                    </a:cubicBezTo>
                    <a:cubicBezTo>
                      <a:pt x="799" y="933"/>
                      <a:pt x="885" y="0"/>
                      <a:pt x="885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9" name="Google Shape;5849;p46"/>
              <p:cNvSpPr/>
              <p:nvPr/>
            </p:nvSpPr>
            <p:spPr>
              <a:xfrm>
                <a:off x="3614268" y="606058"/>
                <a:ext cx="154458" cy="504831"/>
              </a:xfrm>
              <a:custGeom>
                <a:rect b="b" l="l" r="r" t="t"/>
                <a:pathLst>
                  <a:path extrusionOk="0" h="1546" w="473">
                    <a:moveTo>
                      <a:pt x="183" y="1546"/>
                    </a:moveTo>
                    <a:cubicBezTo>
                      <a:pt x="183" y="1546"/>
                      <a:pt x="-323" y="832"/>
                      <a:pt x="349" y="0"/>
                    </a:cubicBezTo>
                    <a:cubicBezTo>
                      <a:pt x="349" y="0"/>
                      <a:pt x="718" y="860"/>
                      <a:pt x="183" y="15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0" name="Google Shape;5850;p46"/>
              <p:cNvSpPr/>
              <p:nvPr/>
            </p:nvSpPr>
            <p:spPr>
              <a:xfrm>
                <a:off x="3671415" y="606058"/>
                <a:ext cx="97312" cy="504831"/>
              </a:xfrm>
              <a:custGeom>
                <a:rect b="b" l="l" r="r" t="t"/>
                <a:pathLst>
                  <a:path extrusionOk="0" h="1546" w="298">
                    <a:moveTo>
                      <a:pt x="174" y="0"/>
                    </a:moveTo>
                    <a:cubicBezTo>
                      <a:pt x="148" y="32"/>
                      <a:pt x="124" y="64"/>
                      <a:pt x="101" y="96"/>
                    </a:cubicBezTo>
                    <a:cubicBezTo>
                      <a:pt x="139" y="191"/>
                      <a:pt x="403" y="912"/>
                      <a:pt x="0" y="1534"/>
                    </a:cubicBezTo>
                    <a:cubicBezTo>
                      <a:pt x="5" y="1542"/>
                      <a:pt x="8" y="1546"/>
                      <a:pt x="8" y="1546"/>
                    </a:cubicBezTo>
                    <a:cubicBezTo>
                      <a:pt x="543" y="860"/>
                      <a:pt x="174" y="0"/>
                      <a:pt x="174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1" name="Google Shape;5851;p46"/>
              <p:cNvSpPr/>
              <p:nvPr/>
            </p:nvSpPr>
            <p:spPr>
              <a:xfrm>
                <a:off x="3751420" y="1193829"/>
                <a:ext cx="506153" cy="153474"/>
              </a:xfrm>
              <a:custGeom>
                <a:rect b="b" l="l" r="r" t="t"/>
                <a:pathLst>
                  <a:path extrusionOk="0" h="470" w="1550">
                    <a:moveTo>
                      <a:pt x="0" y="316"/>
                    </a:moveTo>
                    <a:cubicBezTo>
                      <a:pt x="0" y="316"/>
                      <a:pt x="611" y="-310"/>
                      <a:pt x="1550" y="202"/>
                    </a:cubicBezTo>
                    <a:cubicBezTo>
                      <a:pt x="1550" y="202"/>
                      <a:pt x="770" y="720"/>
                      <a:pt x="0" y="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2" name="Google Shape;5852;p46"/>
              <p:cNvSpPr/>
              <p:nvPr/>
            </p:nvSpPr>
            <p:spPr>
              <a:xfrm>
                <a:off x="3751420" y="1242157"/>
                <a:ext cx="506153" cy="105146"/>
              </a:xfrm>
              <a:custGeom>
                <a:rect b="b" l="l" r="r" t="t"/>
                <a:pathLst>
                  <a:path extrusionOk="0" h="322" w="1550">
                    <a:moveTo>
                      <a:pt x="1550" y="54"/>
                    </a:moveTo>
                    <a:cubicBezTo>
                      <a:pt x="1514" y="34"/>
                      <a:pt x="1478" y="16"/>
                      <a:pt x="1443" y="0"/>
                    </a:cubicBezTo>
                    <a:cubicBezTo>
                      <a:pt x="1356" y="54"/>
                      <a:pt x="694" y="443"/>
                      <a:pt x="10" y="159"/>
                    </a:cubicBezTo>
                    <a:cubicBezTo>
                      <a:pt x="3" y="165"/>
                      <a:pt x="0" y="168"/>
                      <a:pt x="0" y="168"/>
                    </a:cubicBezTo>
                    <a:cubicBezTo>
                      <a:pt x="770" y="572"/>
                      <a:pt x="1550" y="54"/>
                      <a:pt x="1550" y="54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46"/>
              <p:cNvSpPr/>
              <p:nvPr/>
            </p:nvSpPr>
            <p:spPr>
              <a:xfrm>
                <a:off x="3440870" y="1453102"/>
                <a:ext cx="458803" cy="139106"/>
              </a:xfrm>
              <a:custGeom>
                <a:rect b="b" l="l" r="r" t="t"/>
                <a:pathLst>
                  <a:path extrusionOk="0" h="426" w="1405">
                    <a:moveTo>
                      <a:pt x="0" y="287"/>
                    </a:moveTo>
                    <a:cubicBezTo>
                      <a:pt x="0" y="287"/>
                      <a:pt x="554" y="-281"/>
                      <a:pt x="1405" y="183"/>
                    </a:cubicBezTo>
                    <a:cubicBezTo>
                      <a:pt x="1405" y="183"/>
                      <a:pt x="698" y="652"/>
                      <a:pt x="0" y="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4" name="Google Shape;5854;p46"/>
              <p:cNvSpPr/>
              <p:nvPr/>
            </p:nvSpPr>
            <p:spPr>
              <a:xfrm>
                <a:off x="3440870" y="1496858"/>
                <a:ext cx="458803" cy="95350"/>
              </a:xfrm>
              <a:custGeom>
                <a:rect b="b" l="l" r="r" t="t"/>
                <a:pathLst>
                  <a:path extrusionOk="0" h="292" w="1405">
                    <a:moveTo>
                      <a:pt x="1405" y="49"/>
                    </a:moveTo>
                    <a:cubicBezTo>
                      <a:pt x="1372" y="31"/>
                      <a:pt x="1339" y="15"/>
                      <a:pt x="1307" y="0"/>
                    </a:cubicBezTo>
                    <a:cubicBezTo>
                      <a:pt x="1229" y="49"/>
                      <a:pt x="629" y="402"/>
                      <a:pt x="9" y="144"/>
                    </a:cubicBezTo>
                    <a:cubicBezTo>
                      <a:pt x="3" y="150"/>
                      <a:pt x="0" y="153"/>
                      <a:pt x="0" y="153"/>
                    </a:cubicBezTo>
                    <a:cubicBezTo>
                      <a:pt x="698" y="518"/>
                      <a:pt x="1405" y="49"/>
                      <a:pt x="1405" y="49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5" name="Google Shape;5855;p46"/>
              <p:cNvSpPr/>
              <p:nvPr/>
            </p:nvSpPr>
            <p:spPr>
              <a:xfrm>
                <a:off x="3357273" y="1074642"/>
                <a:ext cx="162622" cy="438217"/>
              </a:xfrm>
              <a:custGeom>
                <a:rect b="b" l="l" r="r" t="t"/>
                <a:pathLst>
                  <a:path extrusionOk="0" h="1342" w="498">
                    <a:moveTo>
                      <a:pt x="78" y="1342"/>
                    </a:moveTo>
                    <a:cubicBezTo>
                      <a:pt x="78" y="1342"/>
                      <a:pt x="-258" y="631"/>
                      <a:pt x="468" y="0"/>
                    </a:cubicBezTo>
                    <a:cubicBezTo>
                      <a:pt x="468" y="0"/>
                      <a:pt x="659" y="820"/>
                      <a:pt x="78" y="13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6" name="Google Shape;5856;p46"/>
              <p:cNvSpPr/>
              <p:nvPr/>
            </p:nvSpPr>
            <p:spPr>
              <a:xfrm>
                <a:off x="3381111" y="1074642"/>
                <a:ext cx="138784" cy="438217"/>
              </a:xfrm>
              <a:custGeom>
                <a:rect b="b" l="l" r="r" t="t"/>
                <a:pathLst>
                  <a:path extrusionOk="0" h="1342" w="425">
                    <a:moveTo>
                      <a:pt x="395" y="0"/>
                    </a:moveTo>
                    <a:cubicBezTo>
                      <a:pt x="367" y="25"/>
                      <a:pt x="341" y="49"/>
                      <a:pt x="316" y="74"/>
                    </a:cubicBezTo>
                    <a:cubicBezTo>
                      <a:pt x="334" y="163"/>
                      <a:pt x="454" y="844"/>
                      <a:pt x="0" y="1331"/>
                    </a:cubicBezTo>
                    <a:cubicBezTo>
                      <a:pt x="3" y="1338"/>
                      <a:pt x="5" y="1342"/>
                      <a:pt x="5" y="1342"/>
                    </a:cubicBezTo>
                    <a:cubicBezTo>
                      <a:pt x="586" y="820"/>
                      <a:pt x="395" y="0"/>
                      <a:pt x="395" y="0"/>
                    </a:cubicBezTo>
                    <a:close/>
                  </a:path>
                </a:pathLst>
              </a:custGeom>
              <a:solidFill>
                <a:srgbClr val="C1CCA3">
                  <a:alpha val="49690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7" name="Google Shape;5857;p46"/>
              <p:cNvSpPr/>
              <p:nvPr/>
            </p:nvSpPr>
            <p:spPr>
              <a:xfrm>
                <a:off x="3123789" y="749082"/>
                <a:ext cx="935892" cy="968191"/>
              </a:xfrm>
              <a:custGeom>
                <a:rect b="b" l="l" r="r" t="t"/>
                <a:pathLst>
                  <a:path extrusionOk="0" h="2965" w="2866">
                    <a:moveTo>
                      <a:pt x="2843" y="10"/>
                    </a:moveTo>
                    <a:cubicBezTo>
                      <a:pt x="2844" y="5"/>
                      <a:pt x="2842" y="11"/>
                      <a:pt x="2841" y="13"/>
                    </a:cubicBezTo>
                    <a:cubicBezTo>
                      <a:pt x="2839" y="18"/>
                      <a:pt x="2836" y="23"/>
                      <a:pt x="2834" y="27"/>
                    </a:cubicBezTo>
                    <a:cubicBezTo>
                      <a:pt x="2825" y="44"/>
                      <a:pt x="2816" y="60"/>
                      <a:pt x="2808" y="77"/>
                    </a:cubicBezTo>
                    <a:cubicBezTo>
                      <a:pt x="2775" y="135"/>
                      <a:pt x="2742" y="193"/>
                      <a:pt x="2708" y="250"/>
                    </a:cubicBezTo>
                    <a:cubicBezTo>
                      <a:pt x="2590" y="447"/>
                      <a:pt x="2464" y="640"/>
                      <a:pt x="2332" y="828"/>
                    </a:cubicBezTo>
                    <a:cubicBezTo>
                      <a:pt x="2152" y="1085"/>
                      <a:pt x="1960" y="1333"/>
                      <a:pt x="1755" y="1570"/>
                    </a:cubicBezTo>
                    <a:cubicBezTo>
                      <a:pt x="1525" y="1836"/>
                      <a:pt x="1277" y="2088"/>
                      <a:pt x="1007" y="2314"/>
                    </a:cubicBezTo>
                    <a:cubicBezTo>
                      <a:pt x="737" y="2540"/>
                      <a:pt x="444" y="2742"/>
                      <a:pt x="124" y="2890"/>
                    </a:cubicBezTo>
                    <a:cubicBezTo>
                      <a:pt x="86" y="2908"/>
                      <a:pt x="47" y="2925"/>
                      <a:pt x="8" y="2941"/>
                    </a:cubicBezTo>
                    <a:cubicBezTo>
                      <a:pt x="-6" y="2947"/>
                      <a:pt x="1" y="2970"/>
                      <a:pt x="16" y="2964"/>
                    </a:cubicBezTo>
                    <a:cubicBezTo>
                      <a:pt x="342" y="2828"/>
                      <a:pt x="643" y="2637"/>
                      <a:pt x="919" y="2417"/>
                    </a:cubicBezTo>
                    <a:cubicBezTo>
                      <a:pt x="1197" y="2196"/>
                      <a:pt x="1453" y="1946"/>
                      <a:pt x="1690" y="1681"/>
                    </a:cubicBezTo>
                    <a:cubicBezTo>
                      <a:pt x="1905" y="1441"/>
                      <a:pt x="2105" y="1188"/>
                      <a:pt x="2293" y="926"/>
                    </a:cubicBezTo>
                    <a:cubicBezTo>
                      <a:pt x="2435" y="728"/>
                      <a:pt x="2570" y="524"/>
                      <a:pt x="2696" y="316"/>
                    </a:cubicBezTo>
                    <a:cubicBezTo>
                      <a:pt x="2736" y="251"/>
                      <a:pt x="2774" y="185"/>
                      <a:pt x="2812" y="119"/>
                    </a:cubicBezTo>
                    <a:cubicBezTo>
                      <a:pt x="2829" y="88"/>
                      <a:pt x="2849" y="56"/>
                      <a:pt x="2863" y="23"/>
                    </a:cubicBezTo>
                    <a:cubicBezTo>
                      <a:pt x="2864" y="20"/>
                      <a:pt x="2866" y="18"/>
                      <a:pt x="2866" y="15"/>
                    </a:cubicBezTo>
                    <a:cubicBezTo>
                      <a:pt x="2870" y="-1"/>
                      <a:pt x="2846" y="-6"/>
                      <a:pt x="284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8" name="Google Shape;5858;p46"/>
              <p:cNvSpPr/>
              <p:nvPr/>
            </p:nvSpPr>
            <p:spPr>
              <a:xfrm>
                <a:off x="3546672" y="759205"/>
                <a:ext cx="152825" cy="666468"/>
              </a:xfrm>
              <a:custGeom>
                <a:rect b="b" l="l" r="r" t="t"/>
                <a:pathLst>
                  <a:path extrusionOk="0" h="2041" w="468">
                    <a:moveTo>
                      <a:pt x="430" y="13"/>
                    </a:moveTo>
                    <a:cubicBezTo>
                      <a:pt x="447" y="154"/>
                      <a:pt x="446" y="299"/>
                      <a:pt x="442" y="440"/>
                    </a:cubicBezTo>
                    <a:cubicBezTo>
                      <a:pt x="431" y="769"/>
                      <a:pt x="381" y="1098"/>
                      <a:pt x="281" y="1411"/>
                    </a:cubicBezTo>
                    <a:cubicBezTo>
                      <a:pt x="213" y="1626"/>
                      <a:pt x="121" y="1833"/>
                      <a:pt x="2" y="2024"/>
                    </a:cubicBezTo>
                    <a:cubicBezTo>
                      <a:pt x="-7" y="2037"/>
                      <a:pt x="15" y="2048"/>
                      <a:pt x="23" y="2035"/>
                    </a:cubicBezTo>
                    <a:cubicBezTo>
                      <a:pt x="227" y="1708"/>
                      <a:pt x="351" y="1337"/>
                      <a:pt x="414" y="958"/>
                    </a:cubicBezTo>
                    <a:cubicBezTo>
                      <a:pt x="459" y="696"/>
                      <a:pt x="476" y="427"/>
                      <a:pt x="465" y="161"/>
                    </a:cubicBezTo>
                    <a:cubicBezTo>
                      <a:pt x="463" y="111"/>
                      <a:pt x="460" y="61"/>
                      <a:pt x="454" y="11"/>
                    </a:cubicBezTo>
                    <a:cubicBezTo>
                      <a:pt x="452" y="-4"/>
                      <a:pt x="428" y="-3"/>
                      <a:pt x="430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9" name="Google Shape;5859;p46"/>
              <p:cNvSpPr/>
              <p:nvPr/>
            </p:nvSpPr>
            <p:spPr>
              <a:xfrm>
                <a:off x="3575735" y="1237259"/>
                <a:ext cx="546971" cy="160005"/>
              </a:xfrm>
              <a:custGeom>
                <a:rect b="b" l="l" r="r" t="t"/>
                <a:pathLst>
                  <a:path extrusionOk="0" h="490" w="1675">
                    <a:moveTo>
                      <a:pt x="1666" y="39"/>
                    </a:moveTo>
                    <a:cubicBezTo>
                      <a:pt x="1569" y="9"/>
                      <a:pt x="1462" y="2"/>
                      <a:pt x="1361" y="0"/>
                    </a:cubicBezTo>
                    <a:cubicBezTo>
                      <a:pt x="1094" y="-4"/>
                      <a:pt x="828" y="53"/>
                      <a:pt x="581" y="151"/>
                    </a:cubicBezTo>
                    <a:cubicBezTo>
                      <a:pt x="377" y="232"/>
                      <a:pt x="185" y="341"/>
                      <a:pt x="6" y="468"/>
                    </a:cubicBezTo>
                    <a:cubicBezTo>
                      <a:pt x="-7" y="477"/>
                      <a:pt x="6" y="497"/>
                      <a:pt x="19" y="488"/>
                    </a:cubicBezTo>
                    <a:cubicBezTo>
                      <a:pt x="306" y="285"/>
                      <a:pt x="628" y="128"/>
                      <a:pt x="975" y="60"/>
                    </a:cubicBezTo>
                    <a:cubicBezTo>
                      <a:pt x="1167" y="22"/>
                      <a:pt x="1368" y="11"/>
                      <a:pt x="1563" y="41"/>
                    </a:cubicBezTo>
                    <a:cubicBezTo>
                      <a:pt x="1596" y="47"/>
                      <a:pt x="1629" y="52"/>
                      <a:pt x="1661" y="62"/>
                    </a:cubicBezTo>
                    <a:cubicBezTo>
                      <a:pt x="1676" y="67"/>
                      <a:pt x="1681" y="43"/>
                      <a:pt x="1666" y="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0" name="Google Shape;5860;p46"/>
              <p:cNvSpPr/>
              <p:nvPr/>
            </p:nvSpPr>
            <p:spPr>
              <a:xfrm>
                <a:off x="3290003" y="1222891"/>
                <a:ext cx="169479" cy="406542"/>
              </a:xfrm>
              <a:custGeom>
                <a:rect b="b" l="l" r="r" t="t"/>
                <a:pathLst>
                  <a:path extrusionOk="0" h="1245" w="519">
                    <a:moveTo>
                      <a:pt x="495" y="12"/>
                    </a:moveTo>
                    <a:cubicBezTo>
                      <a:pt x="496" y="108"/>
                      <a:pt x="484" y="205"/>
                      <a:pt x="469" y="299"/>
                    </a:cubicBezTo>
                    <a:cubicBezTo>
                      <a:pt x="435" y="507"/>
                      <a:pt x="371" y="713"/>
                      <a:pt x="268" y="897"/>
                    </a:cubicBezTo>
                    <a:cubicBezTo>
                      <a:pt x="199" y="1020"/>
                      <a:pt x="111" y="1132"/>
                      <a:pt x="4" y="1226"/>
                    </a:cubicBezTo>
                    <a:cubicBezTo>
                      <a:pt x="-7" y="1236"/>
                      <a:pt x="11" y="1252"/>
                      <a:pt x="22" y="1242"/>
                    </a:cubicBezTo>
                    <a:cubicBezTo>
                      <a:pt x="205" y="1081"/>
                      <a:pt x="330" y="867"/>
                      <a:pt x="409" y="638"/>
                    </a:cubicBezTo>
                    <a:cubicBezTo>
                      <a:pt x="467" y="469"/>
                      <a:pt x="502" y="292"/>
                      <a:pt x="515" y="114"/>
                    </a:cubicBezTo>
                    <a:cubicBezTo>
                      <a:pt x="517" y="80"/>
                      <a:pt x="519" y="45"/>
                      <a:pt x="519" y="11"/>
                    </a:cubicBezTo>
                    <a:cubicBezTo>
                      <a:pt x="519" y="-5"/>
                      <a:pt x="495" y="-3"/>
                      <a:pt x="49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1" name="Google Shape;5861;p46"/>
              <p:cNvSpPr/>
              <p:nvPr/>
            </p:nvSpPr>
            <p:spPr>
              <a:xfrm>
                <a:off x="3328536" y="1509593"/>
                <a:ext cx="433005" cy="94697"/>
              </a:xfrm>
              <a:custGeom>
                <a:rect b="b" l="l" r="r" t="t"/>
                <a:pathLst>
                  <a:path extrusionOk="0" h="290" w="1326">
                    <a:moveTo>
                      <a:pt x="1316" y="11"/>
                    </a:moveTo>
                    <a:cubicBezTo>
                      <a:pt x="1228" y="0"/>
                      <a:pt x="1137" y="-1"/>
                      <a:pt x="1048" y="1"/>
                    </a:cubicBezTo>
                    <a:cubicBezTo>
                      <a:pt x="836" y="7"/>
                      <a:pt x="623" y="38"/>
                      <a:pt x="420" y="98"/>
                    </a:cubicBezTo>
                    <a:cubicBezTo>
                      <a:pt x="276" y="140"/>
                      <a:pt x="137" y="197"/>
                      <a:pt x="6" y="269"/>
                    </a:cubicBezTo>
                    <a:cubicBezTo>
                      <a:pt x="-8" y="276"/>
                      <a:pt x="6" y="296"/>
                      <a:pt x="19" y="289"/>
                    </a:cubicBezTo>
                    <a:cubicBezTo>
                      <a:pt x="383" y="91"/>
                      <a:pt x="810" y="6"/>
                      <a:pt x="1222" y="28"/>
                    </a:cubicBezTo>
                    <a:cubicBezTo>
                      <a:pt x="1252" y="29"/>
                      <a:pt x="1282" y="31"/>
                      <a:pt x="1311" y="35"/>
                    </a:cubicBezTo>
                    <a:cubicBezTo>
                      <a:pt x="1327" y="37"/>
                      <a:pt x="1332" y="13"/>
                      <a:pt x="1316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62" name="Google Shape;5862;p46"/>
            <p:cNvGrpSpPr/>
            <p:nvPr/>
          </p:nvGrpSpPr>
          <p:grpSpPr>
            <a:xfrm flipH="1">
              <a:off x="7673005" y="4210861"/>
              <a:ext cx="1547198" cy="1542248"/>
              <a:chOff x="2746295" y="967211"/>
              <a:chExt cx="1547198" cy="1542248"/>
            </a:xfrm>
          </p:grpSpPr>
          <p:sp>
            <p:nvSpPr>
              <p:cNvPr id="5863" name="Google Shape;5863;p46"/>
              <p:cNvSpPr/>
              <p:nvPr/>
            </p:nvSpPr>
            <p:spPr>
              <a:xfrm>
                <a:off x="3826527" y="1111215"/>
                <a:ext cx="466967" cy="242946"/>
              </a:xfrm>
              <a:custGeom>
                <a:rect b="b" l="l" r="r" t="t"/>
                <a:pathLst>
                  <a:path extrusionOk="0" h="744" w="1430">
                    <a:moveTo>
                      <a:pt x="1011" y="23"/>
                    </a:moveTo>
                    <a:cubicBezTo>
                      <a:pt x="1065" y="7"/>
                      <a:pt x="1121" y="-7"/>
                      <a:pt x="1177" y="3"/>
                    </a:cubicBezTo>
                    <a:cubicBezTo>
                      <a:pt x="1232" y="12"/>
                      <a:pt x="1287" y="52"/>
                      <a:pt x="1296" y="108"/>
                    </a:cubicBezTo>
                    <a:cubicBezTo>
                      <a:pt x="1306" y="165"/>
                      <a:pt x="1268" y="223"/>
                      <a:pt x="1281" y="279"/>
                    </a:cubicBezTo>
                    <a:cubicBezTo>
                      <a:pt x="1293" y="332"/>
                      <a:pt x="1344" y="364"/>
                      <a:pt x="1380" y="405"/>
                    </a:cubicBezTo>
                    <a:cubicBezTo>
                      <a:pt x="1422" y="452"/>
                      <a:pt x="1445" y="522"/>
                      <a:pt x="1421" y="580"/>
                    </a:cubicBezTo>
                    <a:cubicBezTo>
                      <a:pt x="1403" y="623"/>
                      <a:pt x="1364" y="654"/>
                      <a:pt x="1322" y="671"/>
                    </a:cubicBezTo>
                    <a:cubicBezTo>
                      <a:pt x="1279" y="688"/>
                      <a:pt x="1232" y="693"/>
                      <a:pt x="1187" y="698"/>
                    </a:cubicBezTo>
                    <a:cubicBezTo>
                      <a:pt x="982" y="719"/>
                      <a:pt x="776" y="728"/>
                      <a:pt x="570" y="738"/>
                    </a:cubicBezTo>
                    <a:cubicBezTo>
                      <a:pt x="470" y="742"/>
                      <a:pt x="371" y="747"/>
                      <a:pt x="271" y="741"/>
                    </a:cubicBezTo>
                    <a:cubicBezTo>
                      <a:pt x="191" y="737"/>
                      <a:pt x="56" y="723"/>
                      <a:pt x="8" y="646"/>
                    </a:cubicBezTo>
                    <a:cubicBezTo>
                      <a:pt x="-35" y="576"/>
                      <a:pt x="118" y="513"/>
                      <a:pt x="167" y="478"/>
                    </a:cubicBezTo>
                    <a:cubicBezTo>
                      <a:pt x="335" y="360"/>
                      <a:pt x="506" y="247"/>
                      <a:pt x="688" y="155"/>
                    </a:cubicBezTo>
                    <a:cubicBezTo>
                      <a:pt x="792" y="103"/>
                      <a:pt x="900" y="58"/>
                      <a:pt x="1011" y="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4" name="Google Shape;5864;p46"/>
              <p:cNvSpPr/>
              <p:nvPr/>
            </p:nvSpPr>
            <p:spPr>
              <a:xfrm>
                <a:off x="3813791" y="1281342"/>
                <a:ext cx="440189" cy="299764"/>
              </a:xfrm>
              <a:custGeom>
                <a:rect b="b" l="l" r="r" t="t"/>
                <a:pathLst>
                  <a:path extrusionOk="0" h="918" w="1348">
                    <a:moveTo>
                      <a:pt x="1169" y="212"/>
                    </a:moveTo>
                    <a:cubicBezTo>
                      <a:pt x="1221" y="234"/>
                      <a:pt x="1274" y="259"/>
                      <a:pt x="1310" y="302"/>
                    </a:cubicBezTo>
                    <a:cubicBezTo>
                      <a:pt x="1346" y="345"/>
                      <a:pt x="1362" y="410"/>
                      <a:pt x="1334" y="459"/>
                    </a:cubicBezTo>
                    <a:cubicBezTo>
                      <a:pt x="1305" y="509"/>
                      <a:pt x="1239" y="529"/>
                      <a:pt x="1213" y="581"/>
                    </a:cubicBezTo>
                    <a:cubicBezTo>
                      <a:pt x="1188" y="629"/>
                      <a:pt x="1207" y="687"/>
                      <a:pt x="1208" y="741"/>
                    </a:cubicBezTo>
                    <a:cubicBezTo>
                      <a:pt x="1210" y="805"/>
                      <a:pt x="1183" y="872"/>
                      <a:pt x="1127" y="902"/>
                    </a:cubicBezTo>
                    <a:cubicBezTo>
                      <a:pt x="1086" y="923"/>
                      <a:pt x="1036" y="922"/>
                      <a:pt x="993" y="908"/>
                    </a:cubicBezTo>
                    <a:cubicBezTo>
                      <a:pt x="949" y="894"/>
                      <a:pt x="910" y="868"/>
                      <a:pt x="872" y="842"/>
                    </a:cubicBezTo>
                    <a:cubicBezTo>
                      <a:pt x="701" y="727"/>
                      <a:pt x="537" y="602"/>
                      <a:pt x="373" y="477"/>
                    </a:cubicBezTo>
                    <a:cubicBezTo>
                      <a:pt x="294" y="417"/>
                      <a:pt x="214" y="357"/>
                      <a:pt x="141" y="288"/>
                    </a:cubicBezTo>
                    <a:cubicBezTo>
                      <a:pt x="83" y="234"/>
                      <a:pt x="-12" y="136"/>
                      <a:pt x="1" y="47"/>
                    </a:cubicBezTo>
                    <a:cubicBezTo>
                      <a:pt x="12" y="-35"/>
                      <a:pt x="170" y="15"/>
                      <a:pt x="230" y="20"/>
                    </a:cubicBezTo>
                    <a:cubicBezTo>
                      <a:pt x="434" y="37"/>
                      <a:pt x="638" y="59"/>
                      <a:pt x="837" y="106"/>
                    </a:cubicBezTo>
                    <a:cubicBezTo>
                      <a:pt x="951" y="132"/>
                      <a:pt x="1062" y="167"/>
                      <a:pt x="1169" y="2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5" name="Google Shape;5865;p46"/>
              <p:cNvSpPr/>
              <p:nvPr/>
            </p:nvSpPr>
            <p:spPr>
              <a:xfrm>
                <a:off x="3850692" y="967211"/>
                <a:ext cx="293568" cy="354622"/>
              </a:xfrm>
              <a:custGeom>
                <a:rect b="b" l="l" r="r" t="t"/>
                <a:pathLst>
                  <a:path extrusionOk="0" h="1086" w="899">
                    <a:moveTo>
                      <a:pt x="303" y="163"/>
                    </a:moveTo>
                    <a:cubicBezTo>
                      <a:pt x="352" y="105"/>
                      <a:pt x="414" y="57"/>
                      <a:pt x="483" y="25"/>
                    </a:cubicBezTo>
                    <a:cubicBezTo>
                      <a:pt x="512" y="11"/>
                      <a:pt x="544" y="0"/>
                      <a:pt x="577" y="0"/>
                    </a:cubicBezTo>
                    <a:cubicBezTo>
                      <a:pt x="610" y="1"/>
                      <a:pt x="644" y="15"/>
                      <a:pt x="663" y="42"/>
                    </a:cubicBezTo>
                    <a:cubicBezTo>
                      <a:pt x="678" y="65"/>
                      <a:pt x="681" y="95"/>
                      <a:pt x="700" y="115"/>
                    </a:cubicBezTo>
                    <a:cubicBezTo>
                      <a:pt x="726" y="141"/>
                      <a:pt x="769" y="137"/>
                      <a:pt x="804" y="148"/>
                    </a:cubicBezTo>
                    <a:cubicBezTo>
                      <a:pt x="871" y="170"/>
                      <a:pt x="906" y="250"/>
                      <a:pt x="898" y="321"/>
                    </a:cubicBezTo>
                    <a:cubicBezTo>
                      <a:pt x="890" y="392"/>
                      <a:pt x="849" y="454"/>
                      <a:pt x="805" y="510"/>
                    </a:cubicBezTo>
                    <a:cubicBezTo>
                      <a:pt x="637" y="730"/>
                      <a:pt x="417" y="911"/>
                      <a:pt x="168" y="1034"/>
                    </a:cubicBezTo>
                    <a:cubicBezTo>
                      <a:pt x="126" y="1055"/>
                      <a:pt x="83" y="1074"/>
                      <a:pt x="37" y="1084"/>
                    </a:cubicBezTo>
                    <a:cubicBezTo>
                      <a:pt x="26" y="1087"/>
                      <a:pt x="12" y="1088"/>
                      <a:pt x="5" y="1079"/>
                    </a:cubicBezTo>
                    <a:cubicBezTo>
                      <a:pt x="0" y="1073"/>
                      <a:pt x="0" y="1064"/>
                      <a:pt x="0" y="1057"/>
                    </a:cubicBezTo>
                    <a:cubicBezTo>
                      <a:pt x="2" y="988"/>
                      <a:pt x="24" y="921"/>
                      <a:pt x="47" y="856"/>
                    </a:cubicBezTo>
                    <a:cubicBezTo>
                      <a:pt x="120" y="645"/>
                      <a:pt x="199" y="436"/>
                      <a:pt x="285" y="230"/>
                    </a:cubicBezTo>
                    <a:lnTo>
                      <a:pt x="303" y="16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6" name="Google Shape;5866;p46"/>
              <p:cNvSpPr/>
              <p:nvPr/>
            </p:nvSpPr>
            <p:spPr>
              <a:xfrm>
                <a:off x="2746295" y="1314976"/>
                <a:ext cx="1102106" cy="1194483"/>
              </a:xfrm>
              <a:custGeom>
                <a:rect b="b" l="l" r="r" t="t"/>
                <a:pathLst>
                  <a:path extrusionOk="0" h="3658" w="3375">
                    <a:moveTo>
                      <a:pt x="10" y="3658"/>
                    </a:moveTo>
                    <a:cubicBezTo>
                      <a:pt x="8" y="3658"/>
                      <a:pt x="7" y="3657"/>
                      <a:pt x="5" y="3656"/>
                    </a:cubicBezTo>
                    <a:cubicBezTo>
                      <a:pt x="2" y="3654"/>
                      <a:pt x="0" y="3651"/>
                      <a:pt x="0" y="3648"/>
                    </a:cubicBezTo>
                    <a:lnTo>
                      <a:pt x="0" y="3645"/>
                    </a:lnTo>
                    <a:cubicBezTo>
                      <a:pt x="0" y="3643"/>
                      <a:pt x="1" y="3641"/>
                      <a:pt x="2" y="3640"/>
                    </a:cubicBezTo>
                    <a:cubicBezTo>
                      <a:pt x="298" y="3181"/>
                      <a:pt x="1988" y="546"/>
                      <a:pt x="3359" y="1"/>
                    </a:cubicBezTo>
                    <a:cubicBezTo>
                      <a:pt x="3365" y="-1"/>
                      <a:pt x="3372" y="1"/>
                      <a:pt x="3375" y="7"/>
                    </a:cubicBezTo>
                    <a:cubicBezTo>
                      <a:pt x="3377" y="13"/>
                      <a:pt x="3374" y="20"/>
                      <a:pt x="3368" y="22"/>
                    </a:cubicBezTo>
                    <a:cubicBezTo>
                      <a:pt x="2040" y="517"/>
                      <a:pt x="315" y="3198"/>
                      <a:pt x="21" y="3653"/>
                    </a:cubicBezTo>
                    <a:cubicBezTo>
                      <a:pt x="19" y="3657"/>
                      <a:pt x="14" y="3659"/>
                      <a:pt x="10" y="3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7" name="Google Shape;5867;p46"/>
              <p:cNvSpPr/>
              <p:nvPr/>
            </p:nvSpPr>
            <p:spPr>
              <a:xfrm>
                <a:off x="3794851" y="993334"/>
                <a:ext cx="237075" cy="343194"/>
              </a:xfrm>
              <a:custGeom>
                <a:rect b="b" l="l" r="r" t="t"/>
                <a:pathLst>
                  <a:path extrusionOk="0" h="1051" w="726">
                    <a:moveTo>
                      <a:pt x="89" y="532"/>
                    </a:moveTo>
                    <a:cubicBezTo>
                      <a:pt x="144" y="359"/>
                      <a:pt x="229" y="194"/>
                      <a:pt x="351" y="60"/>
                    </a:cubicBezTo>
                    <a:cubicBezTo>
                      <a:pt x="373" y="37"/>
                      <a:pt x="397" y="14"/>
                      <a:pt x="427" y="4"/>
                    </a:cubicBezTo>
                    <a:cubicBezTo>
                      <a:pt x="458" y="-5"/>
                      <a:pt x="496" y="4"/>
                      <a:pt x="511" y="32"/>
                    </a:cubicBezTo>
                    <a:cubicBezTo>
                      <a:pt x="529" y="68"/>
                      <a:pt x="504" y="118"/>
                      <a:pt x="528" y="150"/>
                    </a:cubicBezTo>
                    <a:cubicBezTo>
                      <a:pt x="553" y="183"/>
                      <a:pt x="605" y="169"/>
                      <a:pt x="645" y="179"/>
                    </a:cubicBezTo>
                    <a:cubicBezTo>
                      <a:pt x="696" y="192"/>
                      <a:pt x="726" y="248"/>
                      <a:pt x="726" y="300"/>
                    </a:cubicBezTo>
                    <a:cubicBezTo>
                      <a:pt x="726" y="352"/>
                      <a:pt x="702" y="402"/>
                      <a:pt x="676" y="447"/>
                    </a:cubicBezTo>
                    <a:cubicBezTo>
                      <a:pt x="585" y="607"/>
                      <a:pt x="466" y="751"/>
                      <a:pt x="325" y="869"/>
                    </a:cubicBezTo>
                    <a:cubicBezTo>
                      <a:pt x="254" y="930"/>
                      <a:pt x="177" y="984"/>
                      <a:pt x="96" y="1030"/>
                    </a:cubicBezTo>
                    <a:cubicBezTo>
                      <a:pt x="-27" y="1101"/>
                      <a:pt x="-1" y="979"/>
                      <a:pt x="11" y="891"/>
                    </a:cubicBezTo>
                    <a:cubicBezTo>
                      <a:pt x="28" y="769"/>
                      <a:pt x="52" y="649"/>
                      <a:pt x="89" y="5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8" name="Google Shape;5868;p46"/>
              <p:cNvSpPr/>
              <p:nvPr/>
            </p:nvSpPr>
            <p:spPr>
              <a:xfrm>
                <a:off x="3807260" y="1133093"/>
                <a:ext cx="398064" cy="218129"/>
              </a:xfrm>
              <a:custGeom>
                <a:rect b="b" l="l" r="r" t="t"/>
                <a:pathLst>
                  <a:path extrusionOk="0" h="668" w="1219">
                    <a:moveTo>
                      <a:pt x="792" y="33"/>
                    </a:moveTo>
                    <a:cubicBezTo>
                      <a:pt x="840" y="12"/>
                      <a:pt x="892" y="-6"/>
                      <a:pt x="944" y="2"/>
                    </a:cubicBezTo>
                    <a:cubicBezTo>
                      <a:pt x="996" y="10"/>
                      <a:pt x="1045" y="54"/>
                      <a:pt x="1043" y="106"/>
                    </a:cubicBezTo>
                    <a:cubicBezTo>
                      <a:pt x="1041" y="147"/>
                      <a:pt x="1008" y="187"/>
                      <a:pt x="1022" y="226"/>
                    </a:cubicBezTo>
                    <a:cubicBezTo>
                      <a:pt x="1029" y="246"/>
                      <a:pt x="1046" y="260"/>
                      <a:pt x="1063" y="272"/>
                    </a:cubicBezTo>
                    <a:cubicBezTo>
                      <a:pt x="1101" y="300"/>
                      <a:pt x="1142" y="326"/>
                      <a:pt x="1173" y="361"/>
                    </a:cubicBezTo>
                    <a:cubicBezTo>
                      <a:pt x="1204" y="397"/>
                      <a:pt x="1226" y="444"/>
                      <a:pt x="1218" y="491"/>
                    </a:cubicBezTo>
                    <a:cubicBezTo>
                      <a:pt x="1210" y="533"/>
                      <a:pt x="1178" y="569"/>
                      <a:pt x="1141" y="591"/>
                    </a:cubicBezTo>
                    <a:cubicBezTo>
                      <a:pt x="1103" y="612"/>
                      <a:pt x="1060" y="622"/>
                      <a:pt x="1018" y="630"/>
                    </a:cubicBezTo>
                    <a:cubicBezTo>
                      <a:pt x="694" y="692"/>
                      <a:pt x="361" y="666"/>
                      <a:pt x="32" y="641"/>
                    </a:cubicBezTo>
                    <a:cubicBezTo>
                      <a:pt x="-66" y="633"/>
                      <a:pt x="91" y="529"/>
                      <a:pt x="119" y="504"/>
                    </a:cubicBezTo>
                    <a:cubicBezTo>
                      <a:pt x="187" y="443"/>
                      <a:pt x="255" y="381"/>
                      <a:pt x="327" y="324"/>
                    </a:cubicBezTo>
                    <a:cubicBezTo>
                      <a:pt x="469" y="208"/>
                      <a:pt x="623" y="105"/>
                      <a:pt x="792" y="3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9" name="Google Shape;5869;p46"/>
              <p:cNvSpPr/>
              <p:nvPr/>
            </p:nvSpPr>
            <p:spPr>
              <a:xfrm>
                <a:off x="3801382" y="1321506"/>
                <a:ext cx="325897" cy="211924"/>
              </a:xfrm>
              <a:custGeom>
                <a:rect b="b" l="l" r="r" t="t"/>
                <a:pathLst>
                  <a:path extrusionOk="0" h="649" w="998">
                    <a:moveTo>
                      <a:pt x="330" y="54"/>
                    </a:moveTo>
                    <a:cubicBezTo>
                      <a:pt x="463" y="82"/>
                      <a:pt x="597" y="110"/>
                      <a:pt x="725" y="157"/>
                    </a:cubicBezTo>
                    <a:cubicBezTo>
                      <a:pt x="815" y="191"/>
                      <a:pt x="905" y="236"/>
                      <a:pt x="971" y="306"/>
                    </a:cubicBezTo>
                    <a:cubicBezTo>
                      <a:pt x="990" y="326"/>
                      <a:pt x="1008" y="357"/>
                      <a:pt x="993" y="381"/>
                    </a:cubicBezTo>
                    <a:cubicBezTo>
                      <a:pt x="984" y="393"/>
                      <a:pt x="968" y="399"/>
                      <a:pt x="958" y="410"/>
                    </a:cubicBezTo>
                    <a:cubicBezTo>
                      <a:pt x="924" y="445"/>
                      <a:pt x="959" y="502"/>
                      <a:pt x="955" y="551"/>
                    </a:cubicBezTo>
                    <a:cubicBezTo>
                      <a:pt x="952" y="596"/>
                      <a:pt x="912" y="633"/>
                      <a:pt x="868" y="644"/>
                    </a:cubicBezTo>
                    <a:cubicBezTo>
                      <a:pt x="824" y="655"/>
                      <a:pt x="777" y="646"/>
                      <a:pt x="735" y="630"/>
                    </a:cubicBezTo>
                    <a:cubicBezTo>
                      <a:pt x="566" y="571"/>
                      <a:pt x="439" y="434"/>
                      <a:pt x="302" y="318"/>
                    </a:cubicBezTo>
                    <a:cubicBezTo>
                      <a:pt x="211" y="241"/>
                      <a:pt x="73" y="162"/>
                      <a:pt x="11" y="56"/>
                    </a:cubicBezTo>
                    <a:cubicBezTo>
                      <a:pt x="-29" y="-13"/>
                      <a:pt x="50" y="-3"/>
                      <a:pt x="100" y="7"/>
                    </a:cubicBezTo>
                    <a:cubicBezTo>
                      <a:pt x="177" y="22"/>
                      <a:pt x="253" y="39"/>
                      <a:pt x="330" y="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0" name="Google Shape;5870;p46"/>
              <p:cNvSpPr/>
              <p:nvPr/>
            </p:nvSpPr>
            <p:spPr>
              <a:xfrm>
                <a:off x="3796484" y="1151053"/>
                <a:ext cx="105476" cy="171760"/>
              </a:xfrm>
              <a:custGeom>
                <a:rect b="b" l="l" r="r" t="t"/>
                <a:pathLst>
                  <a:path extrusionOk="0" h="526" w="323">
                    <a:moveTo>
                      <a:pt x="12" y="526"/>
                    </a:moveTo>
                    <a:cubicBezTo>
                      <a:pt x="10" y="526"/>
                      <a:pt x="9" y="526"/>
                      <a:pt x="7" y="525"/>
                    </a:cubicBezTo>
                    <a:cubicBezTo>
                      <a:pt x="-2" y="519"/>
                      <a:pt x="-1" y="505"/>
                      <a:pt x="2" y="478"/>
                    </a:cubicBezTo>
                    <a:cubicBezTo>
                      <a:pt x="13" y="360"/>
                      <a:pt x="35" y="209"/>
                      <a:pt x="104" y="79"/>
                    </a:cubicBezTo>
                    <a:lnTo>
                      <a:pt x="104" y="79"/>
                    </a:lnTo>
                    <a:cubicBezTo>
                      <a:pt x="119" y="51"/>
                      <a:pt x="138" y="21"/>
                      <a:pt x="169" y="6"/>
                    </a:cubicBezTo>
                    <a:cubicBezTo>
                      <a:pt x="180" y="1"/>
                      <a:pt x="190" y="-1"/>
                      <a:pt x="199" y="2"/>
                    </a:cubicBezTo>
                    <a:cubicBezTo>
                      <a:pt x="217" y="7"/>
                      <a:pt x="227" y="28"/>
                      <a:pt x="226" y="58"/>
                    </a:cubicBezTo>
                    <a:cubicBezTo>
                      <a:pt x="225" y="62"/>
                      <a:pt x="225" y="66"/>
                      <a:pt x="225" y="70"/>
                    </a:cubicBezTo>
                    <a:cubicBezTo>
                      <a:pt x="241" y="60"/>
                      <a:pt x="259" y="54"/>
                      <a:pt x="278" y="50"/>
                    </a:cubicBezTo>
                    <a:cubicBezTo>
                      <a:pt x="285" y="48"/>
                      <a:pt x="294" y="47"/>
                      <a:pt x="303" y="51"/>
                    </a:cubicBezTo>
                    <a:cubicBezTo>
                      <a:pt x="316" y="56"/>
                      <a:pt x="323" y="72"/>
                      <a:pt x="323" y="94"/>
                    </a:cubicBezTo>
                    <a:cubicBezTo>
                      <a:pt x="323" y="154"/>
                      <a:pt x="299" y="218"/>
                      <a:pt x="250" y="289"/>
                    </a:cubicBezTo>
                    <a:cubicBezTo>
                      <a:pt x="215" y="339"/>
                      <a:pt x="173" y="388"/>
                      <a:pt x="117" y="443"/>
                    </a:cubicBezTo>
                    <a:cubicBezTo>
                      <a:pt x="111" y="449"/>
                      <a:pt x="105" y="455"/>
                      <a:pt x="98" y="462"/>
                    </a:cubicBezTo>
                    <a:cubicBezTo>
                      <a:pt x="81" y="480"/>
                      <a:pt x="62" y="499"/>
                      <a:pt x="42" y="513"/>
                    </a:cubicBezTo>
                    <a:cubicBezTo>
                      <a:pt x="29" y="522"/>
                      <a:pt x="20" y="527"/>
                      <a:pt x="12" y="526"/>
                    </a:cubicBezTo>
                    <a:moveTo>
                      <a:pt x="193" y="14"/>
                    </a:moveTo>
                    <a:cubicBezTo>
                      <a:pt x="188" y="13"/>
                      <a:pt x="182" y="15"/>
                      <a:pt x="175" y="18"/>
                    </a:cubicBezTo>
                    <a:cubicBezTo>
                      <a:pt x="147" y="31"/>
                      <a:pt x="130" y="59"/>
                      <a:pt x="116" y="85"/>
                    </a:cubicBezTo>
                    <a:lnTo>
                      <a:pt x="116" y="85"/>
                    </a:lnTo>
                    <a:cubicBezTo>
                      <a:pt x="48" y="213"/>
                      <a:pt x="26" y="363"/>
                      <a:pt x="15" y="479"/>
                    </a:cubicBezTo>
                    <a:cubicBezTo>
                      <a:pt x="13" y="494"/>
                      <a:pt x="12" y="511"/>
                      <a:pt x="14" y="514"/>
                    </a:cubicBezTo>
                    <a:cubicBezTo>
                      <a:pt x="14" y="513"/>
                      <a:pt x="18" y="514"/>
                      <a:pt x="34" y="503"/>
                    </a:cubicBezTo>
                    <a:cubicBezTo>
                      <a:pt x="54" y="489"/>
                      <a:pt x="72" y="471"/>
                      <a:pt x="89" y="453"/>
                    </a:cubicBezTo>
                    <a:cubicBezTo>
                      <a:pt x="95" y="446"/>
                      <a:pt x="101" y="440"/>
                      <a:pt x="108" y="434"/>
                    </a:cubicBezTo>
                    <a:cubicBezTo>
                      <a:pt x="163" y="379"/>
                      <a:pt x="205" y="331"/>
                      <a:pt x="239" y="282"/>
                    </a:cubicBezTo>
                    <a:cubicBezTo>
                      <a:pt x="287" y="212"/>
                      <a:pt x="310" y="151"/>
                      <a:pt x="310" y="94"/>
                    </a:cubicBezTo>
                    <a:cubicBezTo>
                      <a:pt x="310" y="84"/>
                      <a:pt x="308" y="67"/>
                      <a:pt x="297" y="63"/>
                    </a:cubicBezTo>
                    <a:cubicBezTo>
                      <a:pt x="293" y="61"/>
                      <a:pt x="286" y="62"/>
                      <a:pt x="280" y="63"/>
                    </a:cubicBezTo>
                    <a:cubicBezTo>
                      <a:pt x="260" y="67"/>
                      <a:pt x="240" y="75"/>
                      <a:pt x="223" y="86"/>
                    </a:cubicBezTo>
                    <a:cubicBezTo>
                      <a:pt x="217" y="133"/>
                      <a:pt x="201" y="179"/>
                      <a:pt x="178" y="220"/>
                    </a:cubicBezTo>
                    <a:cubicBezTo>
                      <a:pt x="175" y="225"/>
                      <a:pt x="164" y="242"/>
                      <a:pt x="148" y="246"/>
                    </a:cubicBezTo>
                    <a:cubicBezTo>
                      <a:pt x="142" y="247"/>
                      <a:pt x="136" y="246"/>
                      <a:pt x="130" y="243"/>
                    </a:cubicBezTo>
                    <a:lnTo>
                      <a:pt x="127" y="241"/>
                    </a:lnTo>
                    <a:lnTo>
                      <a:pt x="127" y="238"/>
                    </a:lnTo>
                    <a:cubicBezTo>
                      <a:pt x="126" y="175"/>
                      <a:pt x="160" y="115"/>
                      <a:pt x="211" y="79"/>
                    </a:cubicBezTo>
                    <a:cubicBezTo>
                      <a:pt x="211" y="72"/>
                      <a:pt x="212" y="64"/>
                      <a:pt x="212" y="57"/>
                    </a:cubicBezTo>
                    <a:cubicBezTo>
                      <a:pt x="213" y="39"/>
                      <a:pt x="209" y="18"/>
                      <a:pt x="195" y="14"/>
                    </a:cubicBezTo>
                    <a:cubicBezTo>
                      <a:pt x="194" y="14"/>
                      <a:pt x="194" y="14"/>
                      <a:pt x="193" y="14"/>
                    </a:cubicBezTo>
                    <a:moveTo>
                      <a:pt x="140" y="233"/>
                    </a:moveTo>
                    <a:cubicBezTo>
                      <a:pt x="142" y="233"/>
                      <a:pt x="143" y="233"/>
                      <a:pt x="145" y="233"/>
                    </a:cubicBezTo>
                    <a:cubicBezTo>
                      <a:pt x="152" y="231"/>
                      <a:pt x="160" y="223"/>
                      <a:pt x="166" y="213"/>
                    </a:cubicBezTo>
                    <a:cubicBezTo>
                      <a:pt x="187" y="177"/>
                      <a:pt x="201" y="138"/>
                      <a:pt x="208" y="97"/>
                    </a:cubicBezTo>
                    <a:cubicBezTo>
                      <a:pt x="167" y="130"/>
                      <a:pt x="140" y="181"/>
                      <a:pt x="140" y="2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1" name="Google Shape;5871;p46"/>
              <p:cNvSpPr/>
              <p:nvPr/>
            </p:nvSpPr>
            <p:spPr>
              <a:xfrm>
                <a:off x="3800076" y="1231708"/>
                <a:ext cx="201481" cy="102534"/>
              </a:xfrm>
              <a:custGeom>
                <a:rect b="b" l="l" r="r" t="t"/>
                <a:pathLst>
                  <a:path extrusionOk="0" h="314" w="617">
                    <a:moveTo>
                      <a:pt x="41" y="312"/>
                    </a:moveTo>
                    <a:cubicBezTo>
                      <a:pt x="28" y="310"/>
                      <a:pt x="16" y="307"/>
                      <a:pt x="6" y="303"/>
                    </a:cubicBezTo>
                    <a:lnTo>
                      <a:pt x="0" y="301"/>
                    </a:lnTo>
                    <a:lnTo>
                      <a:pt x="2" y="295"/>
                    </a:lnTo>
                    <a:cubicBezTo>
                      <a:pt x="14" y="253"/>
                      <a:pt x="90" y="209"/>
                      <a:pt x="146" y="177"/>
                    </a:cubicBezTo>
                    <a:cubicBezTo>
                      <a:pt x="161" y="168"/>
                      <a:pt x="174" y="161"/>
                      <a:pt x="184" y="154"/>
                    </a:cubicBezTo>
                    <a:cubicBezTo>
                      <a:pt x="249" y="112"/>
                      <a:pt x="317" y="72"/>
                      <a:pt x="386" y="35"/>
                    </a:cubicBezTo>
                    <a:lnTo>
                      <a:pt x="386" y="35"/>
                    </a:lnTo>
                    <a:cubicBezTo>
                      <a:pt x="432" y="10"/>
                      <a:pt x="487" y="-13"/>
                      <a:pt x="534" y="8"/>
                    </a:cubicBezTo>
                    <a:cubicBezTo>
                      <a:pt x="544" y="12"/>
                      <a:pt x="550" y="18"/>
                      <a:pt x="554" y="25"/>
                    </a:cubicBezTo>
                    <a:cubicBezTo>
                      <a:pt x="558" y="35"/>
                      <a:pt x="555" y="46"/>
                      <a:pt x="551" y="56"/>
                    </a:cubicBezTo>
                    <a:cubicBezTo>
                      <a:pt x="542" y="78"/>
                      <a:pt x="526" y="101"/>
                      <a:pt x="505" y="124"/>
                    </a:cubicBezTo>
                    <a:lnTo>
                      <a:pt x="505" y="124"/>
                    </a:lnTo>
                    <a:cubicBezTo>
                      <a:pt x="515" y="125"/>
                      <a:pt x="526" y="127"/>
                      <a:pt x="537" y="129"/>
                    </a:cubicBezTo>
                    <a:cubicBezTo>
                      <a:pt x="557" y="134"/>
                      <a:pt x="578" y="139"/>
                      <a:pt x="595" y="153"/>
                    </a:cubicBezTo>
                    <a:cubicBezTo>
                      <a:pt x="610" y="166"/>
                      <a:pt x="623" y="190"/>
                      <a:pt x="615" y="213"/>
                    </a:cubicBezTo>
                    <a:cubicBezTo>
                      <a:pt x="609" y="229"/>
                      <a:pt x="595" y="239"/>
                      <a:pt x="583" y="247"/>
                    </a:cubicBezTo>
                    <a:cubicBezTo>
                      <a:pt x="526" y="282"/>
                      <a:pt x="458" y="293"/>
                      <a:pt x="393" y="299"/>
                    </a:cubicBezTo>
                    <a:cubicBezTo>
                      <a:pt x="334" y="305"/>
                      <a:pt x="269" y="308"/>
                      <a:pt x="195" y="309"/>
                    </a:cubicBezTo>
                    <a:cubicBezTo>
                      <a:pt x="181" y="309"/>
                      <a:pt x="165" y="310"/>
                      <a:pt x="148" y="311"/>
                    </a:cubicBezTo>
                    <a:cubicBezTo>
                      <a:pt x="113" y="313"/>
                      <a:pt x="74" y="316"/>
                      <a:pt x="41" y="312"/>
                    </a:cubicBezTo>
                    <a:moveTo>
                      <a:pt x="17" y="293"/>
                    </a:moveTo>
                    <a:cubicBezTo>
                      <a:pt x="51" y="304"/>
                      <a:pt x="102" y="301"/>
                      <a:pt x="147" y="298"/>
                    </a:cubicBezTo>
                    <a:cubicBezTo>
                      <a:pt x="164" y="297"/>
                      <a:pt x="181" y="296"/>
                      <a:pt x="195" y="296"/>
                    </a:cubicBezTo>
                    <a:cubicBezTo>
                      <a:pt x="269" y="295"/>
                      <a:pt x="333" y="292"/>
                      <a:pt x="392" y="286"/>
                    </a:cubicBezTo>
                    <a:cubicBezTo>
                      <a:pt x="455" y="280"/>
                      <a:pt x="522" y="270"/>
                      <a:pt x="576" y="235"/>
                    </a:cubicBezTo>
                    <a:cubicBezTo>
                      <a:pt x="586" y="229"/>
                      <a:pt x="598" y="221"/>
                      <a:pt x="602" y="209"/>
                    </a:cubicBezTo>
                    <a:cubicBezTo>
                      <a:pt x="608" y="192"/>
                      <a:pt x="599" y="173"/>
                      <a:pt x="586" y="163"/>
                    </a:cubicBezTo>
                    <a:cubicBezTo>
                      <a:pt x="572" y="151"/>
                      <a:pt x="553" y="146"/>
                      <a:pt x="534" y="142"/>
                    </a:cubicBezTo>
                    <a:cubicBezTo>
                      <a:pt x="520" y="139"/>
                      <a:pt x="506" y="137"/>
                      <a:pt x="494" y="136"/>
                    </a:cubicBezTo>
                    <a:cubicBezTo>
                      <a:pt x="448" y="183"/>
                      <a:pt x="387" y="223"/>
                      <a:pt x="352" y="227"/>
                    </a:cubicBezTo>
                    <a:cubicBezTo>
                      <a:pt x="336" y="229"/>
                      <a:pt x="329" y="224"/>
                      <a:pt x="325" y="219"/>
                    </a:cubicBezTo>
                    <a:cubicBezTo>
                      <a:pt x="322" y="213"/>
                      <a:pt x="320" y="206"/>
                      <a:pt x="325" y="196"/>
                    </a:cubicBezTo>
                    <a:cubicBezTo>
                      <a:pt x="336" y="170"/>
                      <a:pt x="381" y="138"/>
                      <a:pt x="413" y="129"/>
                    </a:cubicBezTo>
                    <a:cubicBezTo>
                      <a:pt x="436" y="122"/>
                      <a:pt x="461" y="120"/>
                      <a:pt x="489" y="122"/>
                    </a:cubicBezTo>
                    <a:cubicBezTo>
                      <a:pt x="511" y="99"/>
                      <a:pt x="529" y="74"/>
                      <a:pt x="539" y="51"/>
                    </a:cubicBezTo>
                    <a:cubicBezTo>
                      <a:pt x="542" y="44"/>
                      <a:pt x="544" y="36"/>
                      <a:pt x="542" y="30"/>
                    </a:cubicBezTo>
                    <a:cubicBezTo>
                      <a:pt x="540" y="26"/>
                      <a:pt x="536" y="23"/>
                      <a:pt x="529" y="20"/>
                    </a:cubicBezTo>
                    <a:cubicBezTo>
                      <a:pt x="486" y="2"/>
                      <a:pt x="436" y="23"/>
                      <a:pt x="392" y="47"/>
                    </a:cubicBezTo>
                    <a:lnTo>
                      <a:pt x="389" y="41"/>
                    </a:lnTo>
                    <a:lnTo>
                      <a:pt x="392" y="47"/>
                    </a:lnTo>
                    <a:cubicBezTo>
                      <a:pt x="324" y="83"/>
                      <a:pt x="256" y="123"/>
                      <a:pt x="191" y="165"/>
                    </a:cubicBezTo>
                    <a:cubicBezTo>
                      <a:pt x="181" y="172"/>
                      <a:pt x="168" y="180"/>
                      <a:pt x="153" y="188"/>
                    </a:cubicBezTo>
                    <a:cubicBezTo>
                      <a:pt x="105" y="216"/>
                      <a:pt x="33" y="257"/>
                      <a:pt x="17" y="293"/>
                    </a:cubicBezTo>
                    <a:moveTo>
                      <a:pt x="476" y="135"/>
                    </a:moveTo>
                    <a:cubicBezTo>
                      <a:pt x="454" y="134"/>
                      <a:pt x="435" y="137"/>
                      <a:pt x="417" y="142"/>
                    </a:cubicBezTo>
                    <a:cubicBezTo>
                      <a:pt x="386" y="151"/>
                      <a:pt x="345" y="181"/>
                      <a:pt x="337" y="201"/>
                    </a:cubicBezTo>
                    <a:cubicBezTo>
                      <a:pt x="335" y="205"/>
                      <a:pt x="335" y="209"/>
                      <a:pt x="336" y="212"/>
                    </a:cubicBezTo>
                    <a:cubicBezTo>
                      <a:pt x="339" y="215"/>
                      <a:pt x="345" y="215"/>
                      <a:pt x="350" y="214"/>
                    </a:cubicBezTo>
                    <a:cubicBezTo>
                      <a:pt x="379" y="211"/>
                      <a:pt x="432" y="177"/>
                      <a:pt x="476" y="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2" name="Google Shape;5872;p46"/>
              <p:cNvSpPr/>
              <p:nvPr/>
            </p:nvSpPr>
            <p:spPr>
              <a:xfrm>
                <a:off x="3800076" y="1328037"/>
                <a:ext cx="185154" cy="99921"/>
              </a:xfrm>
              <a:custGeom>
                <a:rect b="b" l="l" r="r" t="t"/>
                <a:pathLst>
                  <a:path extrusionOk="0" h="306" w="567">
                    <a:moveTo>
                      <a:pt x="458" y="305"/>
                    </a:moveTo>
                    <a:cubicBezTo>
                      <a:pt x="454" y="304"/>
                      <a:pt x="449" y="304"/>
                      <a:pt x="445" y="303"/>
                    </a:cubicBezTo>
                    <a:cubicBezTo>
                      <a:pt x="369" y="286"/>
                      <a:pt x="302" y="246"/>
                      <a:pt x="242" y="205"/>
                    </a:cubicBezTo>
                    <a:cubicBezTo>
                      <a:pt x="199" y="177"/>
                      <a:pt x="157" y="146"/>
                      <a:pt x="116" y="114"/>
                    </a:cubicBezTo>
                    <a:cubicBezTo>
                      <a:pt x="109" y="108"/>
                      <a:pt x="99" y="101"/>
                      <a:pt x="89" y="94"/>
                    </a:cubicBezTo>
                    <a:cubicBezTo>
                      <a:pt x="57" y="71"/>
                      <a:pt x="17" y="43"/>
                      <a:pt x="4" y="14"/>
                    </a:cubicBezTo>
                    <a:lnTo>
                      <a:pt x="0" y="7"/>
                    </a:lnTo>
                    <a:lnTo>
                      <a:pt x="9" y="5"/>
                    </a:lnTo>
                    <a:cubicBezTo>
                      <a:pt x="72" y="-6"/>
                      <a:pt x="146" y="5"/>
                      <a:pt x="211" y="14"/>
                    </a:cubicBezTo>
                    <a:lnTo>
                      <a:pt x="220" y="16"/>
                    </a:lnTo>
                    <a:cubicBezTo>
                      <a:pt x="289" y="26"/>
                      <a:pt x="357" y="43"/>
                      <a:pt x="423" y="65"/>
                    </a:cubicBezTo>
                    <a:lnTo>
                      <a:pt x="423" y="65"/>
                    </a:lnTo>
                    <a:cubicBezTo>
                      <a:pt x="463" y="79"/>
                      <a:pt x="505" y="96"/>
                      <a:pt x="537" y="126"/>
                    </a:cubicBezTo>
                    <a:cubicBezTo>
                      <a:pt x="552" y="140"/>
                      <a:pt x="561" y="153"/>
                      <a:pt x="565" y="167"/>
                    </a:cubicBezTo>
                    <a:cubicBezTo>
                      <a:pt x="571" y="185"/>
                      <a:pt x="567" y="205"/>
                      <a:pt x="556" y="217"/>
                    </a:cubicBezTo>
                    <a:cubicBezTo>
                      <a:pt x="546" y="227"/>
                      <a:pt x="533" y="231"/>
                      <a:pt x="522" y="233"/>
                    </a:cubicBezTo>
                    <a:cubicBezTo>
                      <a:pt x="531" y="250"/>
                      <a:pt x="531" y="268"/>
                      <a:pt x="524" y="281"/>
                    </a:cubicBezTo>
                    <a:cubicBezTo>
                      <a:pt x="514" y="301"/>
                      <a:pt x="489" y="309"/>
                      <a:pt x="458" y="305"/>
                    </a:cubicBezTo>
                    <a:moveTo>
                      <a:pt x="20" y="17"/>
                    </a:moveTo>
                    <a:cubicBezTo>
                      <a:pt x="36" y="40"/>
                      <a:pt x="69" y="63"/>
                      <a:pt x="97" y="83"/>
                    </a:cubicBezTo>
                    <a:cubicBezTo>
                      <a:pt x="107" y="90"/>
                      <a:pt x="117" y="97"/>
                      <a:pt x="124" y="103"/>
                    </a:cubicBezTo>
                    <a:cubicBezTo>
                      <a:pt x="165" y="135"/>
                      <a:pt x="207" y="166"/>
                      <a:pt x="249" y="194"/>
                    </a:cubicBezTo>
                    <a:cubicBezTo>
                      <a:pt x="309" y="234"/>
                      <a:pt x="374" y="273"/>
                      <a:pt x="447" y="290"/>
                    </a:cubicBezTo>
                    <a:cubicBezTo>
                      <a:pt x="459" y="292"/>
                      <a:pt x="499" y="299"/>
                      <a:pt x="512" y="275"/>
                    </a:cubicBezTo>
                    <a:cubicBezTo>
                      <a:pt x="519" y="262"/>
                      <a:pt x="515" y="245"/>
                      <a:pt x="507" y="233"/>
                    </a:cubicBezTo>
                    <a:lnTo>
                      <a:pt x="506" y="233"/>
                    </a:lnTo>
                    <a:cubicBezTo>
                      <a:pt x="484" y="231"/>
                      <a:pt x="462" y="223"/>
                      <a:pt x="445" y="210"/>
                    </a:cubicBezTo>
                    <a:cubicBezTo>
                      <a:pt x="435" y="203"/>
                      <a:pt x="434" y="196"/>
                      <a:pt x="435" y="192"/>
                    </a:cubicBezTo>
                    <a:cubicBezTo>
                      <a:pt x="436" y="188"/>
                      <a:pt x="438" y="185"/>
                      <a:pt x="442" y="183"/>
                    </a:cubicBezTo>
                    <a:cubicBezTo>
                      <a:pt x="448" y="179"/>
                      <a:pt x="456" y="180"/>
                      <a:pt x="462" y="182"/>
                    </a:cubicBezTo>
                    <a:cubicBezTo>
                      <a:pt x="483" y="188"/>
                      <a:pt x="502" y="202"/>
                      <a:pt x="515" y="220"/>
                    </a:cubicBezTo>
                    <a:cubicBezTo>
                      <a:pt x="525" y="220"/>
                      <a:pt x="537" y="217"/>
                      <a:pt x="546" y="208"/>
                    </a:cubicBezTo>
                    <a:cubicBezTo>
                      <a:pt x="554" y="199"/>
                      <a:pt x="557" y="185"/>
                      <a:pt x="552" y="171"/>
                    </a:cubicBezTo>
                    <a:cubicBezTo>
                      <a:pt x="549" y="159"/>
                      <a:pt x="541" y="148"/>
                      <a:pt x="528" y="136"/>
                    </a:cubicBezTo>
                    <a:cubicBezTo>
                      <a:pt x="497" y="107"/>
                      <a:pt x="457" y="91"/>
                      <a:pt x="418" y="78"/>
                    </a:cubicBezTo>
                    <a:lnTo>
                      <a:pt x="418" y="78"/>
                    </a:lnTo>
                    <a:cubicBezTo>
                      <a:pt x="354" y="56"/>
                      <a:pt x="286" y="39"/>
                      <a:pt x="218" y="29"/>
                    </a:cubicBezTo>
                    <a:lnTo>
                      <a:pt x="209" y="28"/>
                    </a:lnTo>
                    <a:cubicBezTo>
                      <a:pt x="148" y="18"/>
                      <a:pt x="79" y="8"/>
                      <a:pt x="20" y="17"/>
                    </a:cubicBezTo>
                    <a:moveTo>
                      <a:pt x="455" y="193"/>
                    </a:moveTo>
                    <a:cubicBezTo>
                      <a:pt x="451" y="193"/>
                      <a:pt x="449" y="194"/>
                      <a:pt x="448" y="194"/>
                    </a:cubicBezTo>
                    <a:cubicBezTo>
                      <a:pt x="448" y="195"/>
                      <a:pt x="449" y="197"/>
                      <a:pt x="453" y="200"/>
                    </a:cubicBezTo>
                    <a:cubicBezTo>
                      <a:pt x="465" y="209"/>
                      <a:pt x="481" y="216"/>
                      <a:pt x="496" y="219"/>
                    </a:cubicBezTo>
                    <a:cubicBezTo>
                      <a:pt x="486" y="207"/>
                      <a:pt x="472" y="199"/>
                      <a:pt x="458" y="194"/>
                    </a:cubicBezTo>
                    <a:cubicBezTo>
                      <a:pt x="457" y="194"/>
                      <a:pt x="456" y="194"/>
                      <a:pt x="455" y="1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46"/>
              <p:cNvSpPr/>
              <p:nvPr/>
            </p:nvSpPr>
            <p:spPr>
              <a:xfrm>
                <a:off x="3759257" y="1249668"/>
                <a:ext cx="64004" cy="98615"/>
              </a:xfrm>
              <a:custGeom>
                <a:rect b="b" l="l" r="r" t="t"/>
                <a:pathLst>
                  <a:path extrusionOk="0" h="302" w="196">
                    <a:moveTo>
                      <a:pt x="35" y="302"/>
                    </a:moveTo>
                    <a:cubicBezTo>
                      <a:pt x="27" y="277"/>
                      <a:pt x="20" y="248"/>
                      <a:pt x="13" y="221"/>
                    </a:cubicBezTo>
                    <a:cubicBezTo>
                      <a:pt x="-5" y="158"/>
                      <a:pt x="-4" y="90"/>
                      <a:pt x="15" y="28"/>
                    </a:cubicBezTo>
                    <a:cubicBezTo>
                      <a:pt x="19" y="16"/>
                      <a:pt x="24" y="4"/>
                      <a:pt x="36" y="1"/>
                    </a:cubicBezTo>
                    <a:cubicBezTo>
                      <a:pt x="45" y="-2"/>
                      <a:pt x="55" y="4"/>
                      <a:pt x="61" y="11"/>
                    </a:cubicBezTo>
                    <a:cubicBezTo>
                      <a:pt x="67" y="19"/>
                      <a:pt x="69" y="29"/>
                      <a:pt x="72" y="38"/>
                    </a:cubicBezTo>
                    <a:cubicBezTo>
                      <a:pt x="77" y="59"/>
                      <a:pt x="81" y="79"/>
                      <a:pt x="86" y="99"/>
                    </a:cubicBezTo>
                    <a:cubicBezTo>
                      <a:pt x="95" y="81"/>
                      <a:pt x="107" y="68"/>
                      <a:pt x="121" y="54"/>
                    </a:cubicBezTo>
                    <a:cubicBezTo>
                      <a:pt x="135" y="40"/>
                      <a:pt x="156" y="27"/>
                      <a:pt x="174" y="35"/>
                    </a:cubicBezTo>
                    <a:cubicBezTo>
                      <a:pt x="188" y="41"/>
                      <a:pt x="196" y="57"/>
                      <a:pt x="196" y="72"/>
                    </a:cubicBezTo>
                    <a:cubicBezTo>
                      <a:pt x="196" y="87"/>
                      <a:pt x="190" y="101"/>
                      <a:pt x="184" y="115"/>
                    </a:cubicBezTo>
                    <a:cubicBezTo>
                      <a:pt x="149" y="188"/>
                      <a:pt x="99" y="253"/>
                      <a:pt x="35" y="3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4" name="Google Shape;5874;p46"/>
              <p:cNvSpPr/>
              <p:nvPr/>
            </p:nvSpPr>
            <p:spPr>
              <a:xfrm>
                <a:off x="3771340" y="1344364"/>
                <a:ext cx="82291" cy="74778"/>
              </a:xfrm>
              <a:custGeom>
                <a:rect b="b" l="l" r="r" t="t"/>
                <a:pathLst>
                  <a:path extrusionOk="0" h="229" w="252">
                    <a:moveTo>
                      <a:pt x="165" y="60"/>
                    </a:moveTo>
                    <a:cubicBezTo>
                      <a:pt x="194" y="73"/>
                      <a:pt x="223" y="89"/>
                      <a:pt x="243" y="114"/>
                    </a:cubicBezTo>
                    <a:cubicBezTo>
                      <a:pt x="251" y="125"/>
                      <a:pt x="257" y="141"/>
                      <a:pt x="248" y="151"/>
                    </a:cubicBezTo>
                    <a:cubicBezTo>
                      <a:pt x="243" y="156"/>
                      <a:pt x="236" y="158"/>
                      <a:pt x="229" y="159"/>
                    </a:cubicBezTo>
                    <a:cubicBezTo>
                      <a:pt x="215" y="160"/>
                      <a:pt x="200" y="159"/>
                      <a:pt x="186" y="156"/>
                    </a:cubicBezTo>
                    <a:cubicBezTo>
                      <a:pt x="192" y="167"/>
                      <a:pt x="195" y="181"/>
                      <a:pt x="195" y="194"/>
                    </a:cubicBezTo>
                    <a:cubicBezTo>
                      <a:pt x="195" y="205"/>
                      <a:pt x="192" y="217"/>
                      <a:pt x="184" y="224"/>
                    </a:cubicBezTo>
                    <a:cubicBezTo>
                      <a:pt x="175" y="230"/>
                      <a:pt x="163" y="230"/>
                      <a:pt x="154" y="226"/>
                    </a:cubicBezTo>
                    <a:cubicBezTo>
                      <a:pt x="144" y="222"/>
                      <a:pt x="136" y="215"/>
                      <a:pt x="128" y="208"/>
                    </a:cubicBezTo>
                    <a:cubicBezTo>
                      <a:pt x="73" y="156"/>
                      <a:pt x="25" y="95"/>
                      <a:pt x="3" y="23"/>
                    </a:cubicBezTo>
                    <a:cubicBezTo>
                      <a:pt x="-11" y="-22"/>
                      <a:pt x="43" y="11"/>
                      <a:pt x="61" y="18"/>
                    </a:cubicBezTo>
                    <a:cubicBezTo>
                      <a:pt x="96" y="30"/>
                      <a:pt x="131" y="44"/>
                      <a:pt x="165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3950" lIns="81625" spcFirstLastPara="1" rIns="81625" wrap="square" tIns="33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5" name="Google Shape;5875;p46"/>
              <p:cNvSpPr/>
              <p:nvPr/>
            </p:nvSpPr>
            <p:spPr>
              <a:xfrm>
                <a:off x="3772646" y="1299955"/>
                <a:ext cx="98618" cy="64328"/>
              </a:xfrm>
              <a:custGeom>
                <a:rect b="b" l="l" r="r" t="t"/>
                <a:pathLst>
                  <a:path extrusionOk="0" h="197" w="302">
                    <a:moveTo>
                      <a:pt x="92" y="42"/>
                    </a:moveTo>
                    <a:cubicBezTo>
                      <a:pt x="131" y="17"/>
                      <a:pt x="176" y="1"/>
                      <a:pt x="222" y="0"/>
                    </a:cubicBezTo>
                    <a:cubicBezTo>
                      <a:pt x="231" y="0"/>
                      <a:pt x="241" y="1"/>
                      <a:pt x="248" y="6"/>
                    </a:cubicBezTo>
                    <a:cubicBezTo>
                      <a:pt x="263" y="15"/>
                      <a:pt x="263" y="37"/>
                      <a:pt x="255" y="52"/>
                    </a:cubicBezTo>
                    <a:cubicBezTo>
                      <a:pt x="246" y="67"/>
                      <a:pt x="231" y="77"/>
                      <a:pt x="217" y="86"/>
                    </a:cubicBezTo>
                    <a:cubicBezTo>
                      <a:pt x="236" y="91"/>
                      <a:pt x="255" y="99"/>
                      <a:pt x="273" y="109"/>
                    </a:cubicBezTo>
                    <a:cubicBezTo>
                      <a:pt x="285" y="116"/>
                      <a:pt x="297" y="124"/>
                      <a:pt x="301" y="137"/>
                    </a:cubicBezTo>
                    <a:cubicBezTo>
                      <a:pt x="305" y="151"/>
                      <a:pt x="298" y="167"/>
                      <a:pt x="287" y="177"/>
                    </a:cubicBezTo>
                    <a:cubicBezTo>
                      <a:pt x="267" y="196"/>
                      <a:pt x="236" y="198"/>
                      <a:pt x="209" y="197"/>
                    </a:cubicBezTo>
                    <a:cubicBezTo>
                      <a:pt x="147" y="195"/>
                      <a:pt x="80" y="186"/>
                      <a:pt x="24" y="161"/>
                    </a:cubicBezTo>
                    <a:cubicBezTo>
                      <a:pt x="-46" y="129"/>
                      <a:pt x="58" y="63"/>
                      <a:pt x="92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3500" lIns="81625" spcFirstLastPara="1" rIns="81625" wrap="square" tIns="235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3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4" name="Google Shape;4524;p33"/>
          <p:cNvGrpSpPr/>
          <p:nvPr/>
        </p:nvGrpSpPr>
        <p:grpSpPr>
          <a:xfrm>
            <a:off x="896860" y="-79261"/>
            <a:ext cx="6932291" cy="3299214"/>
            <a:chOff x="896860" y="-79261"/>
            <a:chExt cx="6932291" cy="3299214"/>
          </a:xfrm>
        </p:grpSpPr>
        <p:grpSp>
          <p:nvGrpSpPr>
            <p:cNvPr id="4525" name="Google Shape;4525;p33"/>
            <p:cNvGrpSpPr/>
            <p:nvPr/>
          </p:nvGrpSpPr>
          <p:grpSpPr>
            <a:xfrm>
              <a:off x="896860" y="2201528"/>
              <a:ext cx="903043" cy="1018424"/>
              <a:chOff x="2801809" y="2209368"/>
              <a:chExt cx="640365" cy="721980"/>
            </a:xfrm>
          </p:grpSpPr>
          <p:sp>
            <p:nvSpPr>
              <p:cNvPr id="4526" name="Google Shape;4526;p33"/>
              <p:cNvSpPr/>
              <p:nvPr/>
            </p:nvSpPr>
            <p:spPr>
              <a:xfrm>
                <a:off x="2816177" y="2759587"/>
                <a:ext cx="156091" cy="171760"/>
              </a:xfrm>
              <a:custGeom>
                <a:rect b="b" l="l" r="r" t="t"/>
                <a:pathLst>
                  <a:path extrusionOk="0" h="526" w="478">
                    <a:moveTo>
                      <a:pt x="308" y="0"/>
                    </a:moveTo>
                    <a:cubicBezTo>
                      <a:pt x="308" y="0"/>
                      <a:pt x="358" y="4"/>
                      <a:pt x="392" y="53"/>
                    </a:cubicBezTo>
                    <a:cubicBezTo>
                      <a:pt x="426" y="101"/>
                      <a:pt x="488" y="289"/>
                      <a:pt x="477" y="415"/>
                    </a:cubicBezTo>
                    <a:cubicBezTo>
                      <a:pt x="465" y="542"/>
                      <a:pt x="364" y="573"/>
                      <a:pt x="324" y="438"/>
                    </a:cubicBezTo>
                    <a:cubicBezTo>
                      <a:pt x="324" y="438"/>
                      <a:pt x="286" y="536"/>
                      <a:pt x="208" y="525"/>
                    </a:cubicBezTo>
                    <a:cubicBezTo>
                      <a:pt x="129" y="515"/>
                      <a:pt x="140" y="406"/>
                      <a:pt x="140" y="406"/>
                    </a:cubicBezTo>
                    <a:cubicBezTo>
                      <a:pt x="140" y="406"/>
                      <a:pt x="57" y="474"/>
                      <a:pt x="9" y="406"/>
                    </a:cubicBezTo>
                    <a:cubicBezTo>
                      <a:pt x="-39" y="337"/>
                      <a:pt x="129" y="89"/>
                      <a:pt x="210" y="40"/>
                    </a:cubicBezTo>
                    <a:cubicBezTo>
                      <a:pt x="291" y="-9"/>
                      <a:pt x="308" y="0"/>
                      <a:pt x="3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7" name="Google Shape;4527;p33"/>
              <p:cNvSpPr/>
              <p:nvPr/>
            </p:nvSpPr>
            <p:spPr>
              <a:xfrm>
                <a:off x="2854057" y="2759587"/>
                <a:ext cx="118211" cy="171760"/>
              </a:xfrm>
              <a:custGeom>
                <a:rect b="b" l="l" r="r" t="t"/>
                <a:pathLst>
                  <a:path extrusionOk="0" h="526" w="362">
                    <a:moveTo>
                      <a:pt x="44" y="157"/>
                    </a:moveTo>
                    <a:cubicBezTo>
                      <a:pt x="46" y="160"/>
                      <a:pt x="55" y="174"/>
                      <a:pt x="59" y="176"/>
                    </a:cubicBezTo>
                    <a:cubicBezTo>
                      <a:pt x="52" y="173"/>
                      <a:pt x="64" y="171"/>
                      <a:pt x="67" y="170"/>
                    </a:cubicBezTo>
                    <a:cubicBezTo>
                      <a:pt x="89" y="163"/>
                      <a:pt x="109" y="168"/>
                      <a:pt x="125" y="183"/>
                    </a:cubicBezTo>
                    <a:cubicBezTo>
                      <a:pt x="125" y="184"/>
                      <a:pt x="126" y="184"/>
                      <a:pt x="126" y="185"/>
                    </a:cubicBezTo>
                    <a:cubicBezTo>
                      <a:pt x="127" y="185"/>
                      <a:pt x="127" y="184"/>
                      <a:pt x="127" y="184"/>
                    </a:cubicBezTo>
                    <a:cubicBezTo>
                      <a:pt x="145" y="172"/>
                      <a:pt x="168" y="173"/>
                      <a:pt x="187" y="180"/>
                    </a:cubicBezTo>
                    <a:cubicBezTo>
                      <a:pt x="223" y="194"/>
                      <a:pt x="257" y="228"/>
                      <a:pt x="272" y="263"/>
                    </a:cubicBezTo>
                    <a:cubicBezTo>
                      <a:pt x="290" y="303"/>
                      <a:pt x="283" y="348"/>
                      <a:pt x="284" y="391"/>
                    </a:cubicBezTo>
                    <a:cubicBezTo>
                      <a:pt x="286" y="435"/>
                      <a:pt x="288" y="482"/>
                      <a:pt x="271" y="524"/>
                    </a:cubicBezTo>
                    <a:cubicBezTo>
                      <a:pt x="311" y="536"/>
                      <a:pt x="353" y="494"/>
                      <a:pt x="361" y="415"/>
                    </a:cubicBezTo>
                    <a:cubicBezTo>
                      <a:pt x="372" y="289"/>
                      <a:pt x="310" y="101"/>
                      <a:pt x="276" y="53"/>
                    </a:cubicBezTo>
                    <a:cubicBezTo>
                      <a:pt x="242" y="4"/>
                      <a:pt x="191" y="0"/>
                      <a:pt x="191" y="0"/>
                    </a:cubicBezTo>
                    <a:cubicBezTo>
                      <a:pt x="191" y="0"/>
                      <a:pt x="175" y="-9"/>
                      <a:pt x="94" y="40"/>
                    </a:cubicBezTo>
                    <a:cubicBezTo>
                      <a:pt x="68" y="55"/>
                      <a:pt x="34" y="91"/>
                      <a:pt x="0" y="135"/>
                    </a:cubicBezTo>
                    <a:cubicBezTo>
                      <a:pt x="17" y="138"/>
                      <a:pt x="32" y="144"/>
                      <a:pt x="44" y="15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8" name="Google Shape;4528;p33"/>
              <p:cNvSpPr/>
              <p:nvPr/>
            </p:nvSpPr>
            <p:spPr>
              <a:xfrm>
                <a:off x="2896509" y="2762853"/>
                <a:ext cx="26124" cy="106779"/>
              </a:xfrm>
              <a:custGeom>
                <a:rect b="b" l="l" r="r" t="t"/>
                <a:pathLst>
                  <a:path extrusionOk="0" h="327" w="80">
                    <a:moveTo>
                      <a:pt x="0" y="322"/>
                    </a:moveTo>
                    <a:cubicBezTo>
                      <a:pt x="-1" y="327"/>
                      <a:pt x="8" y="329"/>
                      <a:pt x="9" y="323"/>
                    </a:cubicBezTo>
                    <a:cubicBezTo>
                      <a:pt x="15" y="276"/>
                      <a:pt x="27" y="229"/>
                      <a:pt x="37" y="182"/>
                    </a:cubicBezTo>
                    <a:cubicBezTo>
                      <a:pt x="48" y="133"/>
                      <a:pt x="60" y="85"/>
                      <a:pt x="72" y="36"/>
                    </a:cubicBezTo>
                    <a:cubicBezTo>
                      <a:pt x="75" y="25"/>
                      <a:pt x="77" y="15"/>
                      <a:pt x="80" y="4"/>
                    </a:cubicBezTo>
                    <a:cubicBezTo>
                      <a:pt x="81" y="-1"/>
                      <a:pt x="72" y="-2"/>
                      <a:pt x="71" y="3"/>
                    </a:cubicBezTo>
                    <a:cubicBezTo>
                      <a:pt x="50" y="85"/>
                      <a:pt x="31" y="167"/>
                      <a:pt x="13" y="250"/>
                    </a:cubicBezTo>
                    <a:cubicBezTo>
                      <a:pt x="8" y="274"/>
                      <a:pt x="3" y="297"/>
                      <a:pt x="0" y="3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9" name="Google Shape;4529;p33"/>
              <p:cNvSpPr/>
              <p:nvPr/>
            </p:nvSpPr>
            <p:spPr>
              <a:xfrm>
                <a:off x="2845894" y="2761547"/>
                <a:ext cx="71514" cy="87839"/>
              </a:xfrm>
              <a:custGeom>
                <a:rect b="b" l="l" r="r" t="t"/>
                <a:pathLst>
                  <a:path extrusionOk="0" h="269" w="219">
                    <a:moveTo>
                      <a:pt x="9" y="266"/>
                    </a:moveTo>
                    <a:cubicBezTo>
                      <a:pt x="35" y="198"/>
                      <a:pt x="78" y="136"/>
                      <a:pt x="129" y="83"/>
                    </a:cubicBezTo>
                    <a:cubicBezTo>
                      <a:pt x="152" y="58"/>
                      <a:pt x="177" y="34"/>
                      <a:pt x="204" y="14"/>
                    </a:cubicBezTo>
                    <a:cubicBezTo>
                      <a:pt x="193" y="32"/>
                      <a:pt x="183" y="49"/>
                      <a:pt x="173" y="67"/>
                    </a:cubicBezTo>
                    <a:cubicBezTo>
                      <a:pt x="150" y="109"/>
                      <a:pt x="128" y="152"/>
                      <a:pt x="113" y="197"/>
                    </a:cubicBezTo>
                    <a:cubicBezTo>
                      <a:pt x="111" y="203"/>
                      <a:pt x="119" y="206"/>
                      <a:pt x="121" y="201"/>
                    </a:cubicBezTo>
                    <a:cubicBezTo>
                      <a:pt x="136" y="156"/>
                      <a:pt x="158" y="114"/>
                      <a:pt x="180" y="73"/>
                    </a:cubicBezTo>
                    <a:cubicBezTo>
                      <a:pt x="193" y="51"/>
                      <a:pt x="205" y="29"/>
                      <a:pt x="218" y="7"/>
                    </a:cubicBezTo>
                    <a:cubicBezTo>
                      <a:pt x="222" y="2"/>
                      <a:pt x="214" y="-3"/>
                      <a:pt x="211" y="2"/>
                    </a:cubicBezTo>
                    <a:cubicBezTo>
                      <a:pt x="210" y="5"/>
                      <a:pt x="208" y="7"/>
                      <a:pt x="206" y="10"/>
                    </a:cubicBezTo>
                    <a:cubicBezTo>
                      <a:pt x="206" y="7"/>
                      <a:pt x="203" y="4"/>
                      <a:pt x="199" y="6"/>
                    </a:cubicBezTo>
                    <a:cubicBezTo>
                      <a:pt x="171" y="27"/>
                      <a:pt x="145" y="52"/>
                      <a:pt x="122" y="77"/>
                    </a:cubicBezTo>
                    <a:cubicBezTo>
                      <a:pt x="71" y="131"/>
                      <a:pt x="27" y="193"/>
                      <a:pt x="1" y="263"/>
                    </a:cubicBezTo>
                    <a:cubicBezTo>
                      <a:pt x="-2" y="268"/>
                      <a:pt x="7" y="272"/>
                      <a:pt x="9" y="2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0" name="Google Shape;4530;p33"/>
              <p:cNvSpPr/>
              <p:nvPr/>
            </p:nvSpPr>
            <p:spPr>
              <a:xfrm>
                <a:off x="2923286" y="2761220"/>
                <a:ext cx="29063" cy="111024"/>
              </a:xfrm>
              <a:custGeom>
                <a:rect b="b" l="l" r="r" t="t"/>
                <a:pathLst>
                  <a:path extrusionOk="0" h="340" w="89">
                    <a:moveTo>
                      <a:pt x="23" y="237"/>
                    </a:moveTo>
                    <a:cubicBezTo>
                      <a:pt x="25" y="164"/>
                      <a:pt x="19" y="90"/>
                      <a:pt x="10" y="17"/>
                    </a:cubicBezTo>
                    <a:cubicBezTo>
                      <a:pt x="60" y="112"/>
                      <a:pt x="88" y="228"/>
                      <a:pt x="79" y="334"/>
                    </a:cubicBezTo>
                    <a:cubicBezTo>
                      <a:pt x="78" y="340"/>
                      <a:pt x="87" y="341"/>
                      <a:pt x="87" y="336"/>
                    </a:cubicBezTo>
                    <a:cubicBezTo>
                      <a:pt x="97" y="226"/>
                      <a:pt x="68" y="106"/>
                      <a:pt x="16" y="8"/>
                    </a:cubicBezTo>
                    <a:cubicBezTo>
                      <a:pt x="15" y="5"/>
                      <a:pt x="11" y="5"/>
                      <a:pt x="9" y="7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8" y="-2"/>
                      <a:pt x="-1" y="-1"/>
                      <a:pt x="0" y="5"/>
                    </a:cubicBezTo>
                    <a:cubicBezTo>
                      <a:pt x="9" y="81"/>
                      <a:pt x="16" y="159"/>
                      <a:pt x="14" y="235"/>
                    </a:cubicBezTo>
                    <a:cubicBezTo>
                      <a:pt x="14" y="241"/>
                      <a:pt x="22" y="242"/>
                      <a:pt x="23" y="2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1" name="Google Shape;4531;p33"/>
              <p:cNvSpPr/>
              <p:nvPr/>
            </p:nvSpPr>
            <p:spPr>
              <a:xfrm>
                <a:off x="2875283" y="2755669"/>
                <a:ext cx="80331" cy="39838"/>
              </a:xfrm>
              <a:custGeom>
                <a:rect b="b" l="l" r="r" t="t"/>
                <a:pathLst>
                  <a:path extrusionOk="0" h="122" w="246">
                    <a:moveTo>
                      <a:pt x="158" y="0"/>
                    </a:moveTo>
                    <a:cubicBezTo>
                      <a:pt x="157" y="-3"/>
                      <a:pt x="231" y="29"/>
                      <a:pt x="245" y="89"/>
                    </a:cubicBezTo>
                    <a:cubicBezTo>
                      <a:pt x="258" y="150"/>
                      <a:pt x="188" y="121"/>
                      <a:pt x="154" y="42"/>
                    </a:cubicBezTo>
                    <a:cubicBezTo>
                      <a:pt x="154" y="42"/>
                      <a:pt x="90" y="106"/>
                      <a:pt x="32" y="95"/>
                    </a:cubicBezTo>
                    <a:cubicBezTo>
                      <a:pt x="-25" y="83"/>
                      <a:pt x="6" y="45"/>
                      <a:pt x="31" y="30"/>
                    </a:cubicBezTo>
                    <a:cubicBezTo>
                      <a:pt x="83" y="-3"/>
                      <a:pt x="158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2" name="Google Shape;4532;p33"/>
              <p:cNvSpPr/>
              <p:nvPr/>
            </p:nvSpPr>
            <p:spPr>
              <a:xfrm>
                <a:off x="2922960" y="2209368"/>
                <a:ext cx="519214" cy="549567"/>
              </a:xfrm>
              <a:custGeom>
                <a:rect b="b" l="l" r="r" t="t"/>
                <a:pathLst>
                  <a:path extrusionOk="0" h="1683" w="1590">
                    <a:moveTo>
                      <a:pt x="0" y="1681"/>
                    </a:moveTo>
                    <a:lnTo>
                      <a:pt x="20" y="1683"/>
                    </a:lnTo>
                    <a:cubicBezTo>
                      <a:pt x="20" y="1680"/>
                      <a:pt x="40" y="1442"/>
                      <a:pt x="242" y="1120"/>
                    </a:cubicBezTo>
                    <a:cubicBezTo>
                      <a:pt x="429" y="823"/>
                      <a:pt x="814" y="390"/>
                      <a:pt x="1590" y="19"/>
                    </a:cubicBezTo>
                    <a:lnTo>
                      <a:pt x="1581" y="0"/>
                    </a:lnTo>
                    <a:cubicBezTo>
                      <a:pt x="800" y="374"/>
                      <a:pt x="412" y="811"/>
                      <a:pt x="224" y="1110"/>
                    </a:cubicBezTo>
                    <a:cubicBezTo>
                      <a:pt x="19" y="1437"/>
                      <a:pt x="0" y="1679"/>
                      <a:pt x="0" y="16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3" name="Google Shape;4533;p33"/>
              <p:cNvSpPr/>
              <p:nvPr/>
            </p:nvSpPr>
            <p:spPr>
              <a:xfrm>
                <a:off x="2801809" y="2576072"/>
                <a:ext cx="188419" cy="90125"/>
              </a:xfrm>
              <a:custGeom>
                <a:rect b="b" l="l" r="r" t="t"/>
                <a:pathLst>
                  <a:path extrusionOk="0" h="276" w="577">
                    <a:moveTo>
                      <a:pt x="0" y="245"/>
                    </a:moveTo>
                    <a:cubicBezTo>
                      <a:pt x="0" y="245"/>
                      <a:pt x="220" y="-113"/>
                      <a:pt x="577" y="36"/>
                    </a:cubicBezTo>
                    <a:cubicBezTo>
                      <a:pt x="577" y="36"/>
                      <a:pt x="387" y="377"/>
                      <a:pt x="0" y="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4" name="Google Shape;4534;p33"/>
              <p:cNvSpPr/>
              <p:nvPr/>
            </p:nvSpPr>
            <p:spPr>
              <a:xfrm>
                <a:off x="2801809" y="2587501"/>
                <a:ext cx="188419" cy="69226"/>
              </a:xfrm>
              <a:custGeom>
                <a:rect b="b" l="l" r="r" t="t"/>
                <a:pathLst>
                  <a:path extrusionOk="0" h="212" w="577">
                    <a:moveTo>
                      <a:pt x="572" y="7"/>
                    </a:moveTo>
                    <a:cubicBezTo>
                      <a:pt x="575" y="3"/>
                      <a:pt x="577" y="1"/>
                      <a:pt x="577" y="1"/>
                    </a:cubicBezTo>
                    <a:cubicBezTo>
                      <a:pt x="574" y="1"/>
                      <a:pt x="571" y="0"/>
                      <a:pt x="568" y="0"/>
                    </a:cubicBezTo>
                    <a:lnTo>
                      <a:pt x="2" y="206"/>
                    </a:lnTo>
                    <a:cubicBezTo>
                      <a:pt x="1" y="209"/>
                      <a:pt x="0" y="210"/>
                      <a:pt x="0" y="210"/>
                    </a:cubicBezTo>
                    <a:cubicBezTo>
                      <a:pt x="3" y="211"/>
                      <a:pt x="6" y="211"/>
                      <a:pt x="9" y="212"/>
                    </a:cubicBezTo>
                    <a:lnTo>
                      <a:pt x="572" y="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8400" lIns="81625" spcFirstLastPara="1" rIns="81625" wrap="square" tIns="28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5" name="Google Shape;4535;p33"/>
              <p:cNvSpPr/>
              <p:nvPr/>
            </p:nvSpPr>
            <p:spPr>
              <a:xfrm>
                <a:off x="2949737" y="2667830"/>
                <a:ext cx="69882" cy="129310"/>
              </a:xfrm>
              <a:custGeom>
                <a:rect b="b" l="l" r="r" t="t"/>
                <a:pathLst>
                  <a:path extrusionOk="0" h="396" w="214">
                    <a:moveTo>
                      <a:pt x="210" y="396"/>
                    </a:moveTo>
                    <a:cubicBezTo>
                      <a:pt x="210" y="396"/>
                      <a:pt x="-7" y="315"/>
                      <a:pt x="0" y="0"/>
                    </a:cubicBezTo>
                    <a:cubicBezTo>
                      <a:pt x="0" y="0"/>
                      <a:pt x="248" y="153"/>
                      <a:pt x="210" y="3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33"/>
              <p:cNvSpPr/>
              <p:nvPr/>
            </p:nvSpPr>
            <p:spPr>
              <a:xfrm>
                <a:off x="2949737" y="2667830"/>
                <a:ext cx="68902" cy="129310"/>
              </a:xfrm>
              <a:custGeom>
                <a:rect b="b" l="l" r="r" t="t"/>
                <a:pathLst>
                  <a:path extrusionOk="0" h="396" w="211">
                    <a:moveTo>
                      <a:pt x="4" y="3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lnTo>
                      <a:pt x="207" y="395"/>
                    </a:lnTo>
                    <a:cubicBezTo>
                      <a:pt x="209" y="396"/>
                      <a:pt x="210" y="396"/>
                      <a:pt x="210" y="396"/>
                    </a:cubicBezTo>
                    <a:cubicBezTo>
                      <a:pt x="210" y="394"/>
                      <a:pt x="210" y="392"/>
                      <a:pt x="211" y="39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37" name="Google Shape;4537;p33"/>
            <p:cNvGrpSpPr/>
            <p:nvPr/>
          </p:nvGrpSpPr>
          <p:grpSpPr>
            <a:xfrm>
              <a:off x="980370" y="-79261"/>
              <a:ext cx="6848781" cy="2341470"/>
              <a:chOff x="980370" y="-79261"/>
              <a:chExt cx="6848781" cy="2341470"/>
            </a:xfrm>
          </p:grpSpPr>
          <p:grpSp>
            <p:nvGrpSpPr>
              <p:cNvPr id="4538" name="Google Shape;4538;p33"/>
              <p:cNvGrpSpPr/>
              <p:nvPr/>
            </p:nvGrpSpPr>
            <p:grpSpPr>
              <a:xfrm>
                <a:off x="7082275" y="254819"/>
                <a:ext cx="746876" cy="1922622"/>
                <a:chOff x="5943068" y="1115707"/>
                <a:chExt cx="582632" cy="1499822"/>
              </a:xfrm>
            </p:grpSpPr>
            <p:sp>
              <p:nvSpPr>
                <p:cNvPr id="4539" name="Google Shape;4539;p33"/>
                <p:cNvSpPr/>
                <p:nvPr/>
              </p:nvSpPr>
              <p:spPr>
                <a:xfrm>
                  <a:off x="5943068" y="1115707"/>
                  <a:ext cx="202592" cy="297521"/>
                </a:xfrm>
                <a:custGeom>
                  <a:rect b="b" l="l" r="r" t="t"/>
                  <a:pathLst>
                    <a:path extrusionOk="0" h="828" w="564">
                      <a:moveTo>
                        <a:pt x="475" y="828"/>
                      </a:moveTo>
                      <a:cubicBezTo>
                        <a:pt x="475" y="828"/>
                        <a:pt x="23" y="712"/>
                        <a:pt x="3" y="436"/>
                      </a:cubicBezTo>
                      <a:cubicBezTo>
                        <a:pt x="-17" y="160"/>
                        <a:pt x="59" y="-47"/>
                        <a:pt x="168" y="10"/>
                      </a:cubicBezTo>
                      <a:cubicBezTo>
                        <a:pt x="278" y="67"/>
                        <a:pt x="760" y="331"/>
                        <a:pt x="475" y="8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0" name="Google Shape;4540;p33"/>
                <p:cNvSpPr/>
                <p:nvPr/>
              </p:nvSpPr>
              <p:spPr>
                <a:xfrm>
                  <a:off x="5990124" y="1197274"/>
                  <a:ext cx="146915" cy="215595"/>
                </a:xfrm>
                <a:custGeom>
                  <a:rect b="b" l="l" r="r" t="t"/>
                  <a:pathLst>
                    <a:path extrusionOk="0" h="600" w="409">
                      <a:moveTo>
                        <a:pt x="345" y="600"/>
                      </a:moveTo>
                      <a:cubicBezTo>
                        <a:pt x="345" y="600"/>
                        <a:pt x="17" y="516"/>
                        <a:pt x="2" y="316"/>
                      </a:cubicBezTo>
                      <a:cubicBezTo>
                        <a:pt x="-12" y="116"/>
                        <a:pt x="43" y="-34"/>
                        <a:pt x="122" y="7"/>
                      </a:cubicBezTo>
                      <a:cubicBezTo>
                        <a:pt x="202" y="48"/>
                        <a:pt x="551" y="240"/>
                        <a:pt x="345" y="60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41" name="Google Shape;4541;p33"/>
                <p:cNvSpPr/>
                <p:nvPr/>
              </p:nvSpPr>
              <p:spPr>
                <a:xfrm>
                  <a:off x="6039336" y="1263749"/>
                  <a:ext cx="275510" cy="1351781"/>
                </a:xfrm>
                <a:custGeom>
                  <a:rect b="b" l="l" r="r" t="t"/>
                  <a:pathLst>
                    <a:path extrusionOk="0" h="3762" w="767">
                      <a:moveTo>
                        <a:pt x="426" y="3758"/>
                      </a:moveTo>
                      <a:cubicBezTo>
                        <a:pt x="425" y="3755"/>
                        <a:pt x="425" y="3753"/>
                        <a:pt x="426" y="3751"/>
                      </a:cubicBezTo>
                      <a:cubicBezTo>
                        <a:pt x="906" y="3058"/>
                        <a:pt x="765" y="2079"/>
                        <a:pt x="562" y="1379"/>
                      </a:cubicBezTo>
                      <a:cubicBezTo>
                        <a:pt x="342" y="620"/>
                        <a:pt x="4" y="18"/>
                        <a:pt x="1" y="12"/>
                      </a:cubicBezTo>
                      <a:cubicBezTo>
                        <a:pt x="-1" y="8"/>
                        <a:pt x="0" y="3"/>
                        <a:pt x="4" y="1"/>
                      </a:cubicBezTo>
                      <a:cubicBezTo>
                        <a:pt x="7" y="-1"/>
                        <a:pt x="12" y="0"/>
                        <a:pt x="14" y="4"/>
                      </a:cubicBezTo>
                      <a:cubicBezTo>
                        <a:pt x="18" y="10"/>
                        <a:pt x="356" y="614"/>
                        <a:pt x="577" y="1375"/>
                      </a:cubicBezTo>
                      <a:cubicBezTo>
                        <a:pt x="706" y="1822"/>
                        <a:pt x="770" y="2235"/>
                        <a:pt x="767" y="2602"/>
                      </a:cubicBezTo>
                      <a:cubicBezTo>
                        <a:pt x="763" y="3062"/>
                        <a:pt x="652" y="3451"/>
                        <a:pt x="439" y="3759"/>
                      </a:cubicBezTo>
                      <a:cubicBezTo>
                        <a:pt x="437" y="3763"/>
                        <a:pt x="432" y="3764"/>
                        <a:pt x="428" y="3761"/>
                      </a:cubicBezTo>
                      <a:cubicBezTo>
                        <a:pt x="427" y="3760"/>
                        <a:pt x="426" y="3759"/>
                        <a:pt x="426" y="37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2" name="Google Shape;4542;p33"/>
                <p:cNvSpPr/>
                <p:nvPr/>
              </p:nvSpPr>
              <p:spPr>
                <a:xfrm>
                  <a:off x="5950971" y="1475750"/>
                  <a:ext cx="265452" cy="199425"/>
                </a:xfrm>
                <a:custGeom>
                  <a:rect b="b" l="l" r="r" t="t"/>
                  <a:pathLst>
                    <a:path extrusionOk="0" h="555" w="739">
                      <a:moveTo>
                        <a:pt x="739" y="549"/>
                      </a:moveTo>
                      <a:cubicBezTo>
                        <a:pt x="739" y="549"/>
                        <a:pt x="33" y="630"/>
                        <a:pt x="1" y="209"/>
                      </a:cubicBezTo>
                      <a:cubicBezTo>
                        <a:pt x="-31" y="-212"/>
                        <a:pt x="454" y="57"/>
                        <a:pt x="739" y="5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3" name="Google Shape;4543;p33"/>
                <p:cNvSpPr/>
                <p:nvPr/>
              </p:nvSpPr>
              <p:spPr>
                <a:xfrm>
                  <a:off x="6056218" y="1554083"/>
                  <a:ext cx="160205" cy="120015"/>
                </a:xfrm>
                <a:custGeom>
                  <a:rect b="b" l="l" r="r" t="t"/>
                  <a:pathLst>
                    <a:path extrusionOk="0" h="334" w="446">
                      <a:moveTo>
                        <a:pt x="446" y="331"/>
                      </a:moveTo>
                      <a:cubicBezTo>
                        <a:pt x="446" y="331"/>
                        <a:pt x="21" y="379"/>
                        <a:pt x="1" y="126"/>
                      </a:cubicBezTo>
                      <a:cubicBezTo>
                        <a:pt x="-18" y="-128"/>
                        <a:pt x="275" y="34"/>
                        <a:pt x="446" y="33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44" name="Google Shape;4544;p33"/>
                <p:cNvSpPr/>
                <p:nvPr/>
              </p:nvSpPr>
              <p:spPr>
                <a:xfrm>
                  <a:off x="6096449" y="1606544"/>
                  <a:ext cx="122489" cy="69350"/>
                </a:xfrm>
                <a:custGeom>
                  <a:rect b="b" l="l" r="r" t="t"/>
                  <a:pathLst>
                    <a:path extrusionOk="0" h="193" w="341">
                      <a:moveTo>
                        <a:pt x="0" y="11"/>
                      </a:moveTo>
                      <a:cubicBezTo>
                        <a:pt x="-1" y="9"/>
                        <a:pt x="-1" y="7"/>
                        <a:pt x="0" y="6"/>
                      </a:cubicBezTo>
                      <a:cubicBezTo>
                        <a:pt x="2" y="2"/>
                        <a:pt x="6" y="0"/>
                        <a:pt x="10" y="1"/>
                      </a:cubicBezTo>
                      <a:cubicBezTo>
                        <a:pt x="20" y="6"/>
                        <a:pt x="262" y="109"/>
                        <a:pt x="339" y="180"/>
                      </a:cubicBezTo>
                      <a:cubicBezTo>
                        <a:pt x="342" y="183"/>
                        <a:pt x="342" y="188"/>
                        <a:pt x="339" y="191"/>
                      </a:cubicBezTo>
                      <a:cubicBezTo>
                        <a:pt x="336" y="194"/>
                        <a:pt x="331" y="194"/>
                        <a:pt x="328" y="191"/>
                      </a:cubicBezTo>
                      <a:cubicBezTo>
                        <a:pt x="254" y="122"/>
                        <a:pt x="6" y="17"/>
                        <a:pt x="4" y="16"/>
                      </a:cubicBezTo>
                      <a:cubicBezTo>
                        <a:pt x="2" y="15"/>
                        <a:pt x="0" y="13"/>
                        <a:pt x="0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2200" lIns="81625" spcFirstLastPara="1" rIns="81625" wrap="square" tIns="22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5" name="Google Shape;4545;p33"/>
                <p:cNvSpPr/>
                <p:nvPr/>
              </p:nvSpPr>
              <p:spPr>
                <a:xfrm>
                  <a:off x="6210318" y="1362922"/>
                  <a:ext cx="176370" cy="290335"/>
                </a:xfrm>
                <a:custGeom>
                  <a:rect b="b" l="l" r="r" t="t"/>
                  <a:pathLst>
                    <a:path extrusionOk="0" h="808" w="491">
                      <a:moveTo>
                        <a:pt x="0" y="808"/>
                      </a:moveTo>
                      <a:cubicBezTo>
                        <a:pt x="0" y="808"/>
                        <a:pt x="49" y="-60"/>
                        <a:pt x="329" y="3"/>
                      </a:cubicBezTo>
                      <a:cubicBezTo>
                        <a:pt x="610" y="65"/>
                        <a:pt x="540" y="548"/>
                        <a:pt x="0" y="8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6" name="Google Shape;4546;p33"/>
                <p:cNvSpPr/>
                <p:nvPr/>
              </p:nvSpPr>
              <p:spPr>
                <a:xfrm>
                  <a:off x="6210318" y="1440896"/>
                  <a:ext cx="128595" cy="212361"/>
                </a:xfrm>
                <a:custGeom>
                  <a:rect b="b" l="l" r="r" t="t"/>
                  <a:pathLst>
                    <a:path extrusionOk="0" h="591" w="358">
                      <a:moveTo>
                        <a:pt x="0" y="591"/>
                      </a:moveTo>
                      <a:cubicBezTo>
                        <a:pt x="0" y="591"/>
                        <a:pt x="35" y="-43"/>
                        <a:pt x="240" y="3"/>
                      </a:cubicBezTo>
                      <a:cubicBezTo>
                        <a:pt x="445" y="48"/>
                        <a:pt x="394" y="401"/>
                        <a:pt x="0" y="59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47" name="Google Shape;4547;p33"/>
                <p:cNvSpPr/>
                <p:nvPr/>
              </p:nvSpPr>
              <p:spPr>
                <a:xfrm>
                  <a:off x="6208522" y="1512401"/>
                  <a:ext cx="79025" cy="141933"/>
                </a:xfrm>
                <a:custGeom>
                  <a:rect b="b" l="l" r="r" t="t"/>
                  <a:pathLst>
                    <a:path extrusionOk="0" h="395" w="220">
                      <a:moveTo>
                        <a:pt x="0" y="390"/>
                      </a:moveTo>
                      <a:cubicBezTo>
                        <a:pt x="-1" y="388"/>
                        <a:pt x="-1" y="386"/>
                        <a:pt x="1" y="384"/>
                      </a:cubicBezTo>
                      <a:cubicBezTo>
                        <a:pt x="76" y="262"/>
                        <a:pt x="204" y="7"/>
                        <a:pt x="206" y="4"/>
                      </a:cubicBezTo>
                      <a:cubicBezTo>
                        <a:pt x="208" y="0"/>
                        <a:pt x="212" y="-1"/>
                        <a:pt x="216" y="1"/>
                      </a:cubicBezTo>
                      <a:cubicBezTo>
                        <a:pt x="220" y="3"/>
                        <a:pt x="221" y="7"/>
                        <a:pt x="219" y="11"/>
                      </a:cubicBezTo>
                      <a:cubicBezTo>
                        <a:pt x="218" y="14"/>
                        <a:pt x="89" y="269"/>
                        <a:pt x="14" y="392"/>
                      </a:cubicBezTo>
                      <a:cubicBezTo>
                        <a:pt x="11" y="395"/>
                        <a:pt x="7" y="397"/>
                        <a:pt x="3" y="394"/>
                      </a:cubicBezTo>
                      <a:cubicBezTo>
                        <a:pt x="1" y="393"/>
                        <a:pt x="0" y="392"/>
                        <a:pt x="0" y="3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8" name="Google Shape;4548;p33"/>
                <p:cNvSpPr/>
                <p:nvPr/>
              </p:nvSpPr>
              <p:spPr>
                <a:xfrm>
                  <a:off x="6041850" y="1786925"/>
                  <a:ext cx="245696" cy="180740"/>
                </a:xfrm>
                <a:custGeom>
                  <a:rect b="b" l="l" r="r" t="t"/>
                  <a:pathLst>
                    <a:path extrusionOk="0" h="503" w="684">
                      <a:moveTo>
                        <a:pt x="684" y="503"/>
                      </a:moveTo>
                      <a:cubicBezTo>
                        <a:pt x="684" y="503"/>
                        <a:pt x="64" y="507"/>
                        <a:pt x="5" y="225"/>
                      </a:cubicBezTo>
                      <a:cubicBezTo>
                        <a:pt x="-54" y="-58"/>
                        <a:pt x="390" y="-177"/>
                        <a:pt x="684" y="5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9" name="Google Shape;4549;p33"/>
                <p:cNvSpPr/>
                <p:nvPr/>
              </p:nvSpPr>
              <p:spPr>
                <a:xfrm>
                  <a:off x="6126982" y="1849448"/>
                  <a:ext cx="160565" cy="118218"/>
                </a:xfrm>
                <a:custGeom>
                  <a:rect b="b" l="l" r="r" t="t"/>
                  <a:pathLst>
                    <a:path extrusionOk="0" h="329" w="447">
                      <a:moveTo>
                        <a:pt x="447" y="329"/>
                      </a:moveTo>
                      <a:cubicBezTo>
                        <a:pt x="447" y="329"/>
                        <a:pt x="41" y="331"/>
                        <a:pt x="3" y="147"/>
                      </a:cubicBezTo>
                      <a:cubicBezTo>
                        <a:pt x="-35" y="-38"/>
                        <a:pt x="255" y="-115"/>
                        <a:pt x="447" y="329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50" name="Google Shape;4550;p33"/>
                <p:cNvSpPr/>
                <p:nvPr/>
              </p:nvSpPr>
              <p:spPr>
                <a:xfrm>
                  <a:off x="6183377" y="1896878"/>
                  <a:ext cx="111354" cy="76177"/>
                </a:xfrm>
                <a:custGeom>
                  <a:rect b="b" l="l" r="r" t="t"/>
                  <a:pathLst>
                    <a:path extrusionOk="0" h="212" w="310">
                      <a:moveTo>
                        <a:pt x="0" y="10"/>
                      </a:moveTo>
                      <a:cubicBezTo>
                        <a:pt x="0" y="8"/>
                        <a:pt x="0" y="6"/>
                        <a:pt x="1" y="4"/>
                      </a:cubicBezTo>
                      <a:cubicBezTo>
                        <a:pt x="4" y="0"/>
                        <a:pt x="8" y="-1"/>
                        <a:pt x="12" y="1"/>
                      </a:cubicBezTo>
                      <a:lnTo>
                        <a:pt x="306" y="198"/>
                      </a:lnTo>
                      <a:cubicBezTo>
                        <a:pt x="310" y="200"/>
                        <a:pt x="311" y="205"/>
                        <a:pt x="308" y="209"/>
                      </a:cubicBezTo>
                      <a:cubicBezTo>
                        <a:pt x="306" y="212"/>
                        <a:pt x="301" y="213"/>
                        <a:pt x="297" y="211"/>
                      </a:cubicBezTo>
                      <a:lnTo>
                        <a:pt x="3" y="14"/>
                      </a:lnTo>
                      <a:cubicBezTo>
                        <a:pt x="2" y="13"/>
                        <a:pt x="1" y="12"/>
                        <a:pt x="0" y="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8400" lIns="81625" spcFirstLastPara="1" rIns="81625" wrap="square" tIns="284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1" name="Google Shape;4551;p33"/>
                <p:cNvSpPr/>
                <p:nvPr/>
              </p:nvSpPr>
              <p:spPr>
                <a:xfrm>
                  <a:off x="6291858" y="1683080"/>
                  <a:ext cx="201155" cy="263026"/>
                </a:xfrm>
                <a:custGeom>
                  <a:rect b="b" l="l" r="r" t="t"/>
                  <a:pathLst>
                    <a:path extrusionOk="0" h="732" w="560">
                      <a:moveTo>
                        <a:pt x="0" y="732"/>
                      </a:moveTo>
                      <a:cubicBezTo>
                        <a:pt x="0" y="732"/>
                        <a:pt x="25" y="-94"/>
                        <a:pt x="429" y="9"/>
                      </a:cubicBezTo>
                      <a:cubicBezTo>
                        <a:pt x="832" y="113"/>
                        <a:pt x="196" y="753"/>
                        <a:pt x="0" y="7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2" name="Google Shape;4552;p33"/>
                <p:cNvSpPr/>
                <p:nvPr/>
              </p:nvSpPr>
              <p:spPr>
                <a:xfrm>
                  <a:off x="6290780" y="1788722"/>
                  <a:ext cx="130032" cy="159181"/>
                </a:xfrm>
                <a:custGeom>
                  <a:rect b="b" l="l" r="r" t="t"/>
                  <a:pathLst>
                    <a:path extrusionOk="0" h="443" w="362">
                      <a:moveTo>
                        <a:pt x="0" y="443"/>
                      </a:moveTo>
                      <a:cubicBezTo>
                        <a:pt x="0" y="443"/>
                        <a:pt x="27" y="-58"/>
                        <a:pt x="275" y="6"/>
                      </a:cubicBezTo>
                      <a:cubicBezTo>
                        <a:pt x="523" y="70"/>
                        <a:pt x="178" y="426"/>
                        <a:pt x="0" y="44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53" name="Google Shape;4553;p33"/>
                <p:cNvSpPr/>
                <p:nvPr/>
              </p:nvSpPr>
              <p:spPr>
                <a:xfrm>
                  <a:off x="6287547" y="1830044"/>
                  <a:ext cx="71841" cy="124326"/>
                </a:xfrm>
                <a:custGeom>
                  <a:rect b="b" l="l" r="r" t="t"/>
                  <a:pathLst>
                    <a:path extrusionOk="0" h="346" w="200">
                      <a:moveTo>
                        <a:pt x="0" y="342"/>
                      </a:moveTo>
                      <a:cubicBezTo>
                        <a:pt x="0" y="340"/>
                        <a:pt x="0" y="339"/>
                        <a:pt x="0" y="337"/>
                      </a:cubicBezTo>
                      <a:cubicBezTo>
                        <a:pt x="30" y="224"/>
                        <a:pt x="180" y="12"/>
                        <a:pt x="186" y="3"/>
                      </a:cubicBezTo>
                      <a:cubicBezTo>
                        <a:pt x="189" y="0"/>
                        <a:pt x="194" y="-1"/>
                        <a:pt x="197" y="2"/>
                      </a:cubicBezTo>
                      <a:cubicBezTo>
                        <a:pt x="200" y="4"/>
                        <a:pt x="201" y="9"/>
                        <a:pt x="199" y="12"/>
                      </a:cubicBezTo>
                      <a:cubicBezTo>
                        <a:pt x="197" y="14"/>
                        <a:pt x="44" y="230"/>
                        <a:pt x="15" y="341"/>
                      </a:cubicBezTo>
                      <a:cubicBezTo>
                        <a:pt x="14" y="345"/>
                        <a:pt x="10" y="348"/>
                        <a:pt x="6" y="346"/>
                      </a:cubicBezTo>
                      <a:cubicBezTo>
                        <a:pt x="3" y="346"/>
                        <a:pt x="1" y="344"/>
                        <a:pt x="0" y="3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4" name="Google Shape;4554;p33"/>
                <p:cNvSpPr/>
                <p:nvPr/>
              </p:nvSpPr>
              <p:spPr>
                <a:xfrm>
                  <a:off x="6077411" y="2028750"/>
                  <a:ext cx="230969" cy="220985"/>
                </a:xfrm>
                <a:custGeom>
                  <a:rect b="b" l="l" r="r" t="t"/>
                  <a:pathLst>
                    <a:path extrusionOk="0" h="615" w="643">
                      <a:moveTo>
                        <a:pt x="641" y="615"/>
                      </a:moveTo>
                      <a:cubicBezTo>
                        <a:pt x="641" y="615"/>
                        <a:pt x="-125" y="474"/>
                        <a:pt x="17" y="129"/>
                      </a:cubicBezTo>
                      <a:cubicBezTo>
                        <a:pt x="159" y="-217"/>
                        <a:pt x="681" y="201"/>
                        <a:pt x="641" y="6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5" name="Google Shape;4555;p33"/>
                <p:cNvSpPr/>
                <p:nvPr/>
              </p:nvSpPr>
              <p:spPr>
                <a:xfrm>
                  <a:off x="6153563" y="2103490"/>
                  <a:ext cx="152662" cy="145886"/>
                </a:xfrm>
                <a:custGeom>
                  <a:rect b="b" l="l" r="r" t="t"/>
                  <a:pathLst>
                    <a:path extrusionOk="0" h="406" w="425">
                      <a:moveTo>
                        <a:pt x="423" y="406"/>
                      </a:moveTo>
                      <a:cubicBezTo>
                        <a:pt x="423" y="406"/>
                        <a:pt x="-82" y="314"/>
                        <a:pt x="11" y="85"/>
                      </a:cubicBezTo>
                      <a:cubicBezTo>
                        <a:pt x="105" y="-143"/>
                        <a:pt x="450" y="133"/>
                        <a:pt x="423" y="406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56" name="Google Shape;4556;p33"/>
                <p:cNvSpPr/>
                <p:nvPr/>
              </p:nvSpPr>
              <p:spPr>
                <a:xfrm>
                  <a:off x="6208522" y="2140860"/>
                  <a:ext cx="103451" cy="111031"/>
                </a:xfrm>
                <a:custGeom>
                  <a:rect b="b" l="l" r="r" t="t"/>
                  <a:pathLst>
                    <a:path extrusionOk="0" h="309" w="288">
                      <a:moveTo>
                        <a:pt x="0" y="11"/>
                      </a:moveTo>
                      <a:cubicBezTo>
                        <a:pt x="-1" y="8"/>
                        <a:pt x="0" y="5"/>
                        <a:pt x="2" y="3"/>
                      </a:cubicBezTo>
                      <a:cubicBezTo>
                        <a:pt x="4" y="0"/>
                        <a:pt x="9" y="0"/>
                        <a:pt x="12" y="2"/>
                      </a:cubicBezTo>
                      <a:cubicBezTo>
                        <a:pt x="22" y="11"/>
                        <a:pt x="258" y="219"/>
                        <a:pt x="287" y="299"/>
                      </a:cubicBezTo>
                      <a:cubicBezTo>
                        <a:pt x="289" y="303"/>
                        <a:pt x="287" y="307"/>
                        <a:pt x="283" y="309"/>
                      </a:cubicBezTo>
                      <a:cubicBezTo>
                        <a:pt x="279" y="310"/>
                        <a:pt x="274" y="308"/>
                        <a:pt x="273" y="304"/>
                      </a:cubicBezTo>
                      <a:cubicBezTo>
                        <a:pt x="245" y="228"/>
                        <a:pt x="5" y="16"/>
                        <a:pt x="2" y="14"/>
                      </a:cubicBezTo>
                      <a:cubicBezTo>
                        <a:pt x="1" y="13"/>
                        <a:pt x="0" y="12"/>
                        <a:pt x="0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7" name="Google Shape;4557;p33"/>
                <p:cNvSpPr/>
                <p:nvPr/>
              </p:nvSpPr>
              <p:spPr>
                <a:xfrm>
                  <a:off x="6312692" y="2069713"/>
                  <a:ext cx="213009" cy="170679"/>
                </a:xfrm>
                <a:custGeom>
                  <a:rect b="b" l="l" r="r" t="t"/>
                  <a:pathLst>
                    <a:path extrusionOk="0" h="475" w="593">
                      <a:moveTo>
                        <a:pt x="0" y="475"/>
                      </a:moveTo>
                      <a:cubicBezTo>
                        <a:pt x="0" y="475"/>
                        <a:pt x="432" y="479"/>
                        <a:pt x="570" y="215"/>
                      </a:cubicBezTo>
                      <a:cubicBezTo>
                        <a:pt x="708" y="-49"/>
                        <a:pt x="187" y="-176"/>
                        <a:pt x="0" y="4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8" name="Google Shape;4558;p33"/>
                <p:cNvSpPr/>
                <p:nvPr/>
              </p:nvSpPr>
              <p:spPr>
                <a:xfrm>
                  <a:off x="6312692" y="2116785"/>
                  <a:ext cx="154458" cy="123608"/>
                </a:xfrm>
                <a:custGeom>
                  <a:rect b="b" l="l" r="r" t="t"/>
                  <a:pathLst>
                    <a:path extrusionOk="0" h="344" w="430">
                      <a:moveTo>
                        <a:pt x="0" y="344"/>
                      </a:moveTo>
                      <a:cubicBezTo>
                        <a:pt x="0" y="344"/>
                        <a:pt x="313" y="348"/>
                        <a:pt x="413" y="156"/>
                      </a:cubicBezTo>
                      <a:cubicBezTo>
                        <a:pt x="513" y="-35"/>
                        <a:pt x="135" y="-127"/>
                        <a:pt x="0" y="344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59" name="Google Shape;4559;p33"/>
                <p:cNvSpPr/>
                <p:nvPr/>
              </p:nvSpPr>
              <p:spPr>
                <a:xfrm>
                  <a:off x="6309459" y="2157389"/>
                  <a:ext cx="110635" cy="88035"/>
                </a:xfrm>
                <a:custGeom>
                  <a:rect b="b" l="l" r="r" t="t"/>
                  <a:pathLst>
                    <a:path extrusionOk="0" h="245" w="308">
                      <a:moveTo>
                        <a:pt x="0" y="240"/>
                      </a:moveTo>
                      <a:cubicBezTo>
                        <a:pt x="-1" y="238"/>
                        <a:pt x="-1" y="235"/>
                        <a:pt x="1" y="232"/>
                      </a:cubicBezTo>
                      <a:cubicBezTo>
                        <a:pt x="103" y="120"/>
                        <a:pt x="294" y="2"/>
                        <a:pt x="296" y="1"/>
                      </a:cubicBezTo>
                      <a:cubicBezTo>
                        <a:pt x="300" y="-1"/>
                        <a:pt x="305" y="0"/>
                        <a:pt x="307" y="4"/>
                      </a:cubicBezTo>
                      <a:cubicBezTo>
                        <a:pt x="309" y="7"/>
                        <a:pt x="308" y="12"/>
                        <a:pt x="304" y="14"/>
                      </a:cubicBezTo>
                      <a:cubicBezTo>
                        <a:pt x="302" y="15"/>
                        <a:pt x="113" y="131"/>
                        <a:pt x="13" y="243"/>
                      </a:cubicBezTo>
                      <a:cubicBezTo>
                        <a:pt x="10" y="246"/>
                        <a:pt x="5" y="246"/>
                        <a:pt x="2" y="243"/>
                      </a:cubicBezTo>
                      <a:cubicBezTo>
                        <a:pt x="1" y="242"/>
                        <a:pt x="0" y="241"/>
                        <a:pt x="0" y="2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9175" lIns="81625" spcFirstLastPara="1" rIns="81625" wrap="square" tIns="391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0" name="Google Shape;4560;p33"/>
                <p:cNvSpPr/>
                <p:nvPr/>
              </p:nvSpPr>
              <p:spPr>
                <a:xfrm>
                  <a:off x="6060529" y="2261952"/>
                  <a:ext cx="204028" cy="206612"/>
                </a:xfrm>
                <a:custGeom>
                  <a:rect b="b" l="l" r="r" t="t"/>
                  <a:pathLst>
                    <a:path extrusionOk="0" h="575" w="568">
                      <a:moveTo>
                        <a:pt x="568" y="575"/>
                      </a:moveTo>
                      <a:cubicBezTo>
                        <a:pt x="568" y="575"/>
                        <a:pt x="106" y="570"/>
                        <a:pt x="14" y="278"/>
                      </a:cubicBezTo>
                      <a:cubicBezTo>
                        <a:pt x="-78" y="-14"/>
                        <a:pt x="289" y="-105"/>
                        <a:pt x="434" y="146"/>
                      </a:cubicBezTo>
                      <a:cubicBezTo>
                        <a:pt x="509" y="277"/>
                        <a:pt x="568" y="575"/>
                        <a:pt x="568" y="5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1" name="Google Shape;4561;p33"/>
                <p:cNvSpPr/>
                <p:nvPr/>
              </p:nvSpPr>
              <p:spPr>
                <a:xfrm>
                  <a:off x="6122671" y="2325193"/>
                  <a:ext cx="141527" cy="142652"/>
                </a:xfrm>
                <a:custGeom>
                  <a:rect b="b" l="l" r="r" t="t"/>
                  <a:pathLst>
                    <a:path extrusionOk="0" h="397" w="394">
                      <a:moveTo>
                        <a:pt x="394" y="397"/>
                      </a:moveTo>
                      <a:cubicBezTo>
                        <a:pt x="394" y="397"/>
                        <a:pt x="74" y="394"/>
                        <a:pt x="10" y="192"/>
                      </a:cubicBezTo>
                      <a:cubicBezTo>
                        <a:pt x="-53" y="-10"/>
                        <a:pt x="200" y="-72"/>
                        <a:pt x="300" y="101"/>
                      </a:cubicBezTo>
                      <a:cubicBezTo>
                        <a:pt x="353" y="191"/>
                        <a:pt x="394" y="397"/>
                        <a:pt x="394" y="397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62" name="Google Shape;4562;p33"/>
                <p:cNvSpPr/>
                <p:nvPr/>
              </p:nvSpPr>
              <p:spPr>
                <a:xfrm>
                  <a:off x="6170805" y="2366875"/>
                  <a:ext cx="97704" cy="106360"/>
                </a:xfrm>
                <a:custGeom>
                  <a:rect b="b" l="l" r="r" t="t"/>
                  <a:pathLst>
                    <a:path extrusionOk="0" h="296" w="272">
                      <a:moveTo>
                        <a:pt x="0" y="11"/>
                      </a:moveTo>
                      <a:cubicBezTo>
                        <a:pt x="-1" y="8"/>
                        <a:pt x="-1" y="5"/>
                        <a:pt x="2" y="3"/>
                      </a:cubicBezTo>
                      <a:cubicBezTo>
                        <a:pt x="5" y="0"/>
                        <a:pt x="9" y="0"/>
                        <a:pt x="12" y="3"/>
                      </a:cubicBezTo>
                      <a:cubicBezTo>
                        <a:pt x="22" y="12"/>
                        <a:pt x="239" y="233"/>
                        <a:pt x="271" y="284"/>
                      </a:cubicBezTo>
                      <a:cubicBezTo>
                        <a:pt x="273" y="288"/>
                        <a:pt x="272" y="293"/>
                        <a:pt x="268" y="295"/>
                      </a:cubicBezTo>
                      <a:cubicBezTo>
                        <a:pt x="265" y="297"/>
                        <a:pt x="260" y="296"/>
                        <a:pt x="258" y="292"/>
                      </a:cubicBezTo>
                      <a:cubicBezTo>
                        <a:pt x="227" y="243"/>
                        <a:pt x="4" y="16"/>
                        <a:pt x="1" y="13"/>
                      </a:cubicBezTo>
                      <a:cubicBezTo>
                        <a:pt x="1" y="13"/>
                        <a:pt x="0" y="12"/>
                        <a:pt x="0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3" name="Google Shape;4563;p33"/>
                <p:cNvSpPr/>
                <p:nvPr/>
              </p:nvSpPr>
              <p:spPr>
                <a:xfrm>
                  <a:off x="6267432" y="2344237"/>
                  <a:ext cx="211572" cy="145167"/>
                </a:xfrm>
                <a:custGeom>
                  <a:rect b="b" l="l" r="r" t="t"/>
                  <a:pathLst>
                    <a:path extrusionOk="0" h="404" w="589">
                      <a:moveTo>
                        <a:pt x="0" y="404"/>
                      </a:moveTo>
                      <a:cubicBezTo>
                        <a:pt x="0" y="404"/>
                        <a:pt x="497" y="388"/>
                        <a:pt x="580" y="141"/>
                      </a:cubicBezTo>
                      <a:cubicBezTo>
                        <a:pt x="663" y="-105"/>
                        <a:pt x="153" y="-36"/>
                        <a:pt x="0" y="4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4" name="Google Shape;4564;p33"/>
                <p:cNvSpPr/>
                <p:nvPr/>
              </p:nvSpPr>
              <p:spPr>
                <a:xfrm>
                  <a:off x="6267791" y="2379810"/>
                  <a:ext cx="156973" cy="107797"/>
                </a:xfrm>
                <a:custGeom>
                  <a:rect b="b" l="l" r="r" t="t"/>
                  <a:pathLst>
                    <a:path extrusionOk="0" h="300" w="437">
                      <a:moveTo>
                        <a:pt x="0" y="300"/>
                      </a:moveTo>
                      <a:cubicBezTo>
                        <a:pt x="0" y="300"/>
                        <a:pt x="369" y="288"/>
                        <a:pt x="430" y="105"/>
                      </a:cubicBezTo>
                      <a:cubicBezTo>
                        <a:pt x="492" y="-77"/>
                        <a:pt x="114" y="-26"/>
                        <a:pt x="0" y="30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5" name="Google Shape;4565;p33"/>
                <p:cNvSpPr/>
                <p:nvPr/>
              </p:nvSpPr>
              <p:spPr>
                <a:xfrm>
                  <a:off x="6256296" y="2415743"/>
                  <a:ext cx="123567" cy="81567"/>
                </a:xfrm>
                <a:custGeom>
                  <a:rect b="b" l="l" r="r" t="t"/>
                  <a:pathLst>
                    <a:path extrusionOk="0" h="227" w="344">
                      <a:moveTo>
                        <a:pt x="0" y="222"/>
                      </a:moveTo>
                      <a:cubicBezTo>
                        <a:pt x="-1" y="219"/>
                        <a:pt x="0" y="216"/>
                        <a:pt x="2" y="214"/>
                      </a:cubicBezTo>
                      <a:cubicBezTo>
                        <a:pt x="144" y="100"/>
                        <a:pt x="330" y="2"/>
                        <a:pt x="332" y="1"/>
                      </a:cubicBezTo>
                      <a:cubicBezTo>
                        <a:pt x="336" y="-1"/>
                        <a:pt x="341" y="1"/>
                        <a:pt x="343" y="4"/>
                      </a:cubicBezTo>
                      <a:cubicBezTo>
                        <a:pt x="345" y="8"/>
                        <a:pt x="343" y="13"/>
                        <a:pt x="339" y="15"/>
                      </a:cubicBezTo>
                      <a:cubicBezTo>
                        <a:pt x="337" y="16"/>
                        <a:pt x="152" y="113"/>
                        <a:pt x="12" y="226"/>
                      </a:cubicBezTo>
                      <a:cubicBezTo>
                        <a:pt x="9" y="228"/>
                        <a:pt x="4" y="228"/>
                        <a:pt x="1" y="224"/>
                      </a:cubicBezTo>
                      <a:cubicBezTo>
                        <a:pt x="1" y="224"/>
                        <a:pt x="0" y="223"/>
                        <a:pt x="0" y="2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3300" lIns="81625" spcFirstLastPara="1" rIns="81625" wrap="square" tIns="333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6" name="Google Shape;4566;p33"/>
                <p:cNvSpPr/>
                <p:nvPr/>
              </p:nvSpPr>
              <p:spPr>
                <a:xfrm>
                  <a:off x="5943068" y="1161342"/>
                  <a:ext cx="201873" cy="251887"/>
                </a:xfrm>
                <a:custGeom>
                  <a:rect b="b" l="l" r="r" t="t"/>
                  <a:pathLst>
                    <a:path extrusionOk="0" h="701" w="562">
                      <a:moveTo>
                        <a:pt x="408" y="490"/>
                      </a:moveTo>
                      <a:cubicBezTo>
                        <a:pt x="294" y="485"/>
                        <a:pt x="203" y="409"/>
                        <a:pt x="142" y="317"/>
                      </a:cubicBezTo>
                      <a:cubicBezTo>
                        <a:pt x="78" y="218"/>
                        <a:pt x="60" y="109"/>
                        <a:pt x="27" y="0"/>
                      </a:cubicBezTo>
                      <a:cubicBezTo>
                        <a:pt x="4" y="78"/>
                        <a:pt x="-6" y="187"/>
                        <a:pt x="3" y="309"/>
                      </a:cubicBezTo>
                      <a:cubicBezTo>
                        <a:pt x="23" y="585"/>
                        <a:pt x="475" y="701"/>
                        <a:pt x="475" y="701"/>
                      </a:cubicBezTo>
                      <a:cubicBezTo>
                        <a:pt x="528" y="609"/>
                        <a:pt x="554" y="525"/>
                        <a:pt x="562" y="448"/>
                      </a:cubicBezTo>
                      <a:cubicBezTo>
                        <a:pt x="523" y="477"/>
                        <a:pt x="473" y="493"/>
                        <a:pt x="408" y="49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7" name="Google Shape;4567;p33"/>
                <p:cNvSpPr/>
                <p:nvPr/>
              </p:nvSpPr>
              <p:spPr>
                <a:xfrm>
                  <a:off x="5950971" y="1524259"/>
                  <a:ext cx="265452" cy="150916"/>
                </a:xfrm>
                <a:custGeom>
                  <a:rect b="b" l="l" r="r" t="t"/>
                  <a:pathLst>
                    <a:path extrusionOk="0" h="420" w="739">
                      <a:moveTo>
                        <a:pt x="565" y="166"/>
                      </a:moveTo>
                      <a:cubicBezTo>
                        <a:pt x="513" y="242"/>
                        <a:pt x="432" y="288"/>
                        <a:pt x="337" y="270"/>
                      </a:cubicBezTo>
                      <a:cubicBezTo>
                        <a:pt x="273" y="259"/>
                        <a:pt x="225" y="226"/>
                        <a:pt x="174" y="188"/>
                      </a:cubicBezTo>
                      <a:cubicBezTo>
                        <a:pt x="102" y="134"/>
                        <a:pt x="44" y="73"/>
                        <a:pt x="1" y="0"/>
                      </a:cubicBezTo>
                      <a:cubicBezTo>
                        <a:pt x="-1" y="22"/>
                        <a:pt x="-1" y="47"/>
                        <a:pt x="1" y="74"/>
                      </a:cubicBezTo>
                      <a:cubicBezTo>
                        <a:pt x="33" y="495"/>
                        <a:pt x="739" y="414"/>
                        <a:pt x="739" y="414"/>
                      </a:cubicBezTo>
                      <a:cubicBezTo>
                        <a:pt x="687" y="323"/>
                        <a:pt x="627" y="239"/>
                        <a:pt x="565" y="166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8" name="Google Shape;4568;p33"/>
                <p:cNvSpPr/>
                <p:nvPr/>
              </p:nvSpPr>
              <p:spPr>
                <a:xfrm>
                  <a:off x="6210318" y="1389153"/>
                  <a:ext cx="176010" cy="264104"/>
                </a:xfrm>
                <a:custGeom>
                  <a:rect b="b" l="l" r="r" t="t"/>
                  <a:pathLst>
                    <a:path extrusionOk="0" h="735" w="490">
                      <a:moveTo>
                        <a:pt x="125" y="552"/>
                      </a:moveTo>
                      <a:cubicBezTo>
                        <a:pt x="89" y="569"/>
                        <a:pt x="51" y="578"/>
                        <a:pt x="15" y="577"/>
                      </a:cubicBezTo>
                      <a:cubicBezTo>
                        <a:pt x="4" y="670"/>
                        <a:pt x="0" y="735"/>
                        <a:pt x="0" y="735"/>
                      </a:cubicBezTo>
                      <a:cubicBezTo>
                        <a:pt x="444" y="521"/>
                        <a:pt x="569" y="158"/>
                        <a:pt x="444" y="0"/>
                      </a:cubicBezTo>
                      <a:cubicBezTo>
                        <a:pt x="443" y="219"/>
                        <a:pt x="315" y="460"/>
                        <a:pt x="125" y="552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9" name="Google Shape;4569;p33"/>
                <p:cNvSpPr/>
                <p:nvPr/>
              </p:nvSpPr>
              <p:spPr>
                <a:xfrm>
                  <a:off x="6041850" y="1819624"/>
                  <a:ext cx="245696" cy="148042"/>
                </a:xfrm>
                <a:custGeom>
                  <a:rect b="b" l="l" r="r" t="t"/>
                  <a:pathLst>
                    <a:path extrusionOk="0" h="412" w="684">
                      <a:moveTo>
                        <a:pt x="437" y="254"/>
                      </a:moveTo>
                      <a:cubicBezTo>
                        <a:pt x="359" y="279"/>
                        <a:pt x="273" y="269"/>
                        <a:pt x="200" y="233"/>
                      </a:cubicBezTo>
                      <a:cubicBezTo>
                        <a:pt x="104" y="186"/>
                        <a:pt x="38" y="98"/>
                        <a:pt x="19" y="0"/>
                      </a:cubicBezTo>
                      <a:cubicBezTo>
                        <a:pt x="0" y="37"/>
                        <a:pt x="-6" y="83"/>
                        <a:pt x="5" y="134"/>
                      </a:cubicBezTo>
                      <a:cubicBezTo>
                        <a:pt x="64" y="417"/>
                        <a:pt x="684" y="412"/>
                        <a:pt x="684" y="412"/>
                      </a:cubicBezTo>
                      <a:cubicBezTo>
                        <a:pt x="643" y="318"/>
                        <a:pt x="599" y="240"/>
                        <a:pt x="555" y="174"/>
                      </a:cubicBezTo>
                      <a:cubicBezTo>
                        <a:pt x="524" y="209"/>
                        <a:pt x="486" y="237"/>
                        <a:pt x="437" y="254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70" name="Google Shape;4570;p33"/>
                <p:cNvSpPr/>
                <p:nvPr/>
              </p:nvSpPr>
              <p:spPr>
                <a:xfrm>
                  <a:off x="6291858" y="1698531"/>
                  <a:ext cx="201155" cy="247575"/>
                </a:xfrm>
                <a:custGeom>
                  <a:rect b="b" l="l" r="r" t="t"/>
                  <a:pathLst>
                    <a:path extrusionOk="0" h="689" w="560">
                      <a:moveTo>
                        <a:pt x="504" y="0"/>
                      </a:moveTo>
                      <a:cubicBezTo>
                        <a:pt x="508" y="123"/>
                        <a:pt x="426" y="251"/>
                        <a:pt x="336" y="343"/>
                      </a:cubicBezTo>
                      <a:cubicBezTo>
                        <a:pt x="255" y="425"/>
                        <a:pt x="133" y="524"/>
                        <a:pt x="14" y="531"/>
                      </a:cubicBezTo>
                      <a:cubicBezTo>
                        <a:pt x="2" y="623"/>
                        <a:pt x="0" y="689"/>
                        <a:pt x="0" y="689"/>
                      </a:cubicBezTo>
                      <a:cubicBezTo>
                        <a:pt x="181" y="709"/>
                        <a:pt x="736" y="166"/>
                        <a:pt x="504" y="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71" name="Google Shape;4571;p33"/>
                <p:cNvSpPr/>
                <p:nvPr/>
              </p:nvSpPr>
              <p:spPr>
                <a:xfrm>
                  <a:off x="6077411" y="2043483"/>
                  <a:ext cx="230969" cy="206253"/>
                </a:xfrm>
                <a:custGeom>
                  <a:rect b="b" l="l" r="r" t="t"/>
                  <a:pathLst>
                    <a:path extrusionOk="0" h="574" w="643">
                      <a:moveTo>
                        <a:pt x="226" y="337"/>
                      </a:moveTo>
                      <a:cubicBezTo>
                        <a:pt x="130" y="260"/>
                        <a:pt x="89" y="121"/>
                        <a:pt x="78" y="0"/>
                      </a:cubicBezTo>
                      <a:cubicBezTo>
                        <a:pt x="54" y="20"/>
                        <a:pt x="33" y="49"/>
                        <a:pt x="17" y="88"/>
                      </a:cubicBezTo>
                      <a:cubicBezTo>
                        <a:pt x="-125" y="433"/>
                        <a:pt x="641" y="574"/>
                        <a:pt x="641" y="574"/>
                      </a:cubicBezTo>
                      <a:cubicBezTo>
                        <a:pt x="649" y="493"/>
                        <a:pt x="635" y="412"/>
                        <a:pt x="607" y="336"/>
                      </a:cubicBezTo>
                      <a:cubicBezTo>
                        <a:pt x="510" y="440"/>
                        <a:pt x="338" y="428"/>
                        <a:pt x="226" y="337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72" name="Google Shape;4572;p33"/>
                <p:cNvSpPr/>
                <p:nvPr/>
              </p:nvSpPr>
              <p:spPr>
                <a:xfrm>
                  <a:off x="6312692" y="2098459"/>
                  <a:ext cx="213009" cy="141933"/>
                </a:xfrm>
                <a:custGeom>
                  <a:rect b="b" l="l" r="r" t="t"/>
                  <a:pathLst>
                    <a:path extrusionOk="0" h="395" w="593">
                      <a:moveTo>
                        <a:pt x="355" y="199"/>
                      </a:moveTo>
                      <a:cubicBezTo>
                        <a:pt x="282" y="236"/>
                        <a:pt x="206" y="262"/>
                        <a:pt x="124" y="244"/>
                      </a:cubicBezTo>
                      <a:cubicBezTo>
                        <a:pt x="103" y="239"/>
                        <a:pt x="84" y="230"/>
                        <a:pt x="66" y="220"/>
                      </a:cubicBezTo>
                      <a:cubicBezTo>
                        <a:pt x="42" y="271"/>
                        <a:pt x="19" y="328"/>
                        <a:pt x="0" y="395"/>
                      </a:cubicBezTo>
                      <a:cubicBezTo>
                        <a:pt x="0" y="395"/>
                        <a:pt x="432" y="399"/>
                        <a:pt x="570" y="135"/>
                      </a:cubicBezTo>
                      <a:cubicBezTo>
                        <a:pt x="597" y="83"/>
                        <a:pt x="599" y="36"/>
                        <a:pt x="582" y="0"/>
                      </a:cubicBezTo>
                      <a:cubicBezTo>
                        <a:pt x="528" y="86"/>
                        <a:pt x="436" y="157"/>
                        <a:pt x="355" y="199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73" name="Google Shape;4573;p33"/>
                <p:cNvSpPr/>
                <p:nvPr/>
              </p:nvSpPr>
              <p:spPr>
                <a:xfrm>
                  <a:off x="6060529" y="2281356"/>
                  <a:ext cx="204028" cy="187208"/>
                </a:xfrm>
                <a:custGeom>
                  <a:rect b="b" l="l" r="r" t="t"/>
                  <a:pathLst>
                    <a:path extrusionOk="0" h="521" w="568">
                      <a:moveTo>
                        <a:pt x="293" y="372"/>
                      </a:moveTo>
                      <a:cubicBezTo>
                        <a:pt x="226" y="358"/>
                        <a:pt x="159" y="319"/>
                        <a:pt x="121" y="261"/>
                      </a:cubicBezTo>
                      <a:cubicBezTo>
                        <a:pt x="84" y="204"/>
                        <a:pt x="78" y="145"/>
                        <a:pt x="60" y="82"/>
                      </a:cubicBezTo>
                      <a:cubicBezTo>
                        <a:pt x="52" y="54"/>
                        <a:pt x="51" y="26"/>
                        <a:pt x="55" y="0"/>
                      </a:cubicBezTo>
                      <a:cubicBezTo>
                        <a:pt x="6" y="47"/>
                        <a:pt x="-18" y="123"/>
                        <a:pt x="14" y="224"/>
                      </a:cubicBezTo>
                      <a:cubicBezTo>
                        <a:pt x="106" y="516"/>
                        <a:pt x="568" y="521"/>
                        <a:pt x="568" y="521"/>
                      </a:cubicBezTo>
                      <a:cubicBezTo>
                        <a:pt x="568" y="521"/>
                        <a:pt x="552" y="440"/>
                        <a:pt x="526" y="344"/>
                      </a:cubicBezTo>
                      <a:cubicBezTo>
                        <a:pt x="452" y="373"/>
                        <a:pt x="373" y="389"/>
                        <a:pt x="293" y="372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74" name="Google Shape;4574;p33"/>
                <p:cNvSpPr/>
                <p:nvPr/>
              </p:nvSpPr>
              <p:spPr>
                <a:xfrm>
                  <a:off x="6267432" y="2366962"/>
                  <a:ext cx="211572" cy="122534"/>
                </a:xfrm>
                <a:custGeom>
                  <a:rect b="b" l="l" r="r" t="t"/>
                  <a:pathLst>
                    <a:path extrusionOk="0" h="341" w="589">
                      <a:moveTo>
                        <a:pt x="337" y="193"/>
                      </a:moveTo>
                      <a:cubicBezTo>
                        <a:pt x="272" y="215"/>
                        <a:pt x="196" y="236"/>
                        <a:pt x="127" y="223"/>
                      </a:cubicBezTo>
                      <a:cubicBezTo>
                        <a:pt x="105" y="219"/>
                        <a:pt x="85" y="212"/>
                        <a:pt x="67" y="203"/>
                      </a:cubicBezTo>
                      <a:cubicBezTo>
                        <a:pt x="41" y="244"/>
                        <a:pt x="18" y="290"/>
                        <a:pt x="0" y="341"/>
                      </a:cubicBezTo>
                      <a:cubicBezTo>
                        <a:pt x="0" y="341"/>
                        <a:pt x="497" y="325"/>
                        <a:pt x="580" y="78"/>
                      </a:cubicBezTo>
                      <a:cubicBezTo>
                        <a:pt x="590" y="47"/>
                        <a:pt x="591" y="21"/>
                        <a:pt x="585" y="0"/>
                      </a:cubicBezTo>
                      <a:cubicBezTo>
                        <a:pt x="530" y="93"/>
                        <a:pt x="447" y="155"/>
                        <a:pt x="337" y="193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  <p:grpSp>
            <p:nvGrpSpPr>
              <p:cNvPr id="4575" name="Google Shape;4575;p33"/>
              <p:cNvGrpSpPr/>
              <p:nvPr/>
            </p:nvGrpSpPr>
            <p:grpSpPr>
              <a:xfrm>
                <a:off x="980370" y="755991"/>
                <a:ext cx="1318414" cy="1506218"/>
                <a:chOff x="2690455" y="1510573"/>
                <a:chExt cx="934913" cy="1067785"/>
              </a:xfrm>
            </p:grpSpPr>
            <p:sp>
              <p:nvSpPr>
                <p:cNvPr id="4576" name="Google Shape;4576;p33"/>
                <p:cNvSpPr/>
                <p:nvPr/>
              </p:nvSpPr>
              <p:spPr>
                <a:xfrm>
                  <a:off x="2708415" y="2318432"/>
                  <a:ext cx="173725" cy="259926"/>
                </a:xfrm>
                <a:custGeom>
                  <a:rect b="b" l="l" r="r" t="t"/>
                  <a:pathLst>
                    <a:path extrusionOk="0" h="796" w="532">
                      <a:moveTo>
                        <a:pt x="445" y="0"/>
                      </a:moveTo>
                      <a:cubicBezTo>
                        <a:pt x="445" y="0"/>
                        <a:pt x="640" y="409"/>
                        <a:pt x="447" y="597"/>
                      </a:cubicBezTo>
                      <a:cubicBezTo>
                        <a:pt x="253" y="784"/>
                        <a:pt x="50" y="856"/>
                        <a:pt x="25" y="740"/>
                      </a:cubicBezTo>
                      <a:cubicBezTo>
                        <a:pt x="-1" y="622"/>
                        <a:pt x="-104" y="97"/>
                        <a:pt x="4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7" name="Google Shape;4577;p33"/>
                <p:cNvSpPr/>
                <p:nvPr/>
              </p:nvSpPr>
              <p:spPr>
                <a:xfrm>
                  <a:off x="2747928" y="2318432"/>
                  <a:ext cx="126048" cy="188414"/>
                </a:xfrm>
                <a:custGeom>
                  <a:rect b="b" l="l" r="r" t="t"/>
                  <a:pathLst>
                    <a:path extrusionOk="0" h="577" w="386">
                      <a:moveTo>
                        <a:pt x="323" y="0"/>
                      </a:moveTo>
                      <a:cubicBezTo>
                        <a:pt x="323" y="0"/>
                        <a:pt x="465" y="297"/>
                        <a:pt x="324" y="433"/>
                      </a:cubicBezTo>
                      <a:cubicBezTo>
                        <a:pt x="184" y="569"/>
                        <a:pt x="36" y="621"/>
                        <a:pt x="18" y="536"/>
                      </a:cubicBezTo>
                      <a:cubicBezTo>
                        <a:pt x="-1" y="451"/>
                        <a:pt x="-75" y="71"/>
                        <a:pt x="323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8" name="Google Shape;4578;p33"/>
                <p:cNvSpPr/>
                <p:nvPr/>
              </p:nvSpPr>
              <p:spPr>
                <a:xfrm>
                  <a:off x="2792339" y="1580126"/>
                  <a:ext cx="833029" cy="872515"/>
                </a:xfrm>
                <a:custGeom>
                  <a:rect b="b" l="l" r="r" t="t"/>
                  <a:pathLst>
                    <a:path extrusionOk="0" h="2672" w="2551">
                      <a:moveTo>
                        <a:pt x="2550" y="12"/>
                      </a:moveTo>
                      <a:cubicBezTo>
                        <a:pt x="2549" y="14"/>
                        <a:pt x="2547" y="15"/>
                        <a:pt x="2545" y="15"/>
                      </a:cubicBezTo>
                      <a:cubicBezTo>
                        <a:pt x="1728" y="89"/>
                        <a:pt x="1083" y="806"/>
                        <a:pt x="687" y="1394"/>
                      </a:cubicBezTo>
                      <a:cubicBezTo>
                        <a:pt x="256" y="2032"/>
                        <a:pt x="17" y="2661"/>
                        <a:pt x="14" y="2667"/>
                      </a:cubicBezTo>
                      <a:cubicBezTo>
                        <a:pt x="13" y="2671"/>
                        <a:pt x="9" y="2673"/>
                        <a:pt x="5" y="2672"/>
                      </a:cubicBezTo>
                      <a:cubicBezTo>
                        <a:pt x="1" y="2670"/>
                        <a:pt x="-1" y="2666"/>
                        <a:pt x="0" y="2662"/>
                      </a:cubicBezTo>
                      <a:cubicBezTo>
                        <a:pt x="3" y="2656"/>
                        <a:pt x="243" y="2026"/>
                        <a:pt x="674" y="1386"/>
                      </a:cubicBezTo>
                      <a:cubicBezTo>
                        <a:pt x="928" y="1010"/>
                        <a:pt x="1196" y="705"/>
                        <a:pt x="1473" y="478"/>
                      </a:cubicBezTo>
                      <a:cubicBezTo>
                        <a:pt x="1820" y="194"/>
                        <a:pt x="2180" y="33"/>
                        <a:pt x="2543" y="0"/>
                      </a:cubicBezTo>
                      <a:cubicBezTo>
                        <a:pt x="2547" y="0"/>
                        <a:pt x="2551" y="3"/>
                        <a:pt x="2551" y="7"/>
                      </a:cubicBezTo>
                      <a:cubicBezTo>
                        <a:pt x="2551" y="9"/>
                        <a:pt x="2551" y="10"/>
                        <a:pt x="2550" y="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9" name="Google Shape;4579;p33"/>
                <p:cNvSpPr/>
                <p:nvPr/>
              </p:nvSpPr>
              <p:spPr>
                <a:xfrm>
                  <a:off x="2940267" y="2101283"/>
                  <a:ext cx="129640" cy="275600"/>
                </a:xfrm>
                <a:custGeom>
                  <a:rect b="b" l="l" r="r" t="t"/>
                  <a:pathLst>
                    <a:path extrusionOk="0" h="844" w="397">
                      <a:moveTo>
                        <a:pt x="97" y="0"/>
                      </a:moveTo>
                      <a:cubicBezTo>
                        <a:pt x="97" y="0"/>
                        <a:pt x="599" y="477"/>
                        <a:pt x="304" y="764"/>
                      </a:cubicBezTo>
                      <a:cubicBezTo>
                        <a:pt x="9" y="1051"/>
                        <a:pt x="-93" y="520"/>
                        <a:pt x="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0" name="Google Shape;4580;p33"/>
                <p:cNvSpPr/>
                <p:nvPr/>
              </p:nvSpPr>
              <p:spPr>
                <a:xfrm>
                  <a:off x="2953002" y="2101283"/>
                  <a:ext cx="77719" cy="165882"/>
                </a:xfrm>
                <a:custGeom>
                  <a:rect b="b" l="l" r="r" t="t"/>
                  <a:pathLst>
                    <a:path extrusionOk="0" h="508" w="238">
                      <a:moveTo>
                        <a:pt x="58" y="0"/>
                      </a:moveTo>
                      <a:cubicBezTo>
                        <a:pt x="58" y="0"/>
                        <a:pt x="360" y="287"/>
                        <a:pt x="183" y="460"/>
                      </a:cubicBezTo>
                      <a:cubicBezTo>
                        <a:pt x="5" y="633"/>
                        <a:pt x="-57" y="313"/>
                        <a:pt x="58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81" name="Google Shape;4581;p33"/>
                <p:cNvSpPr/>
                <p:nvPr/>
              </p:nvSpPr>
              <p:spPr>
                <a:xfrm>
                  <a:off x="2969656" y="2098671"/>
                  <a:ext cx="28410" cy="120820"/>
                </a:xfrm>
                <a:custGeom>
                  <a:rect b="b" l="l" r="r" t="t"/>
                  <a:pathLst>
                    <a:path extrusionOk="0" h="370" w="87">
                      <a:moveTo>
                        <a:pt x="86" y="366"/>
                      </a:moveTo>
                      <a:cubicBezTo>
                        <a:pt x="85" y="368"/>
                        <a:pt x="83" y="369"/>
                        <a:pt x="82" y="370"/>
                      </a:cubicBezTo>
                      <a:cubicBezTo>
                        <a:pt x="78" y="371"/>
                        <a:pt x="73" y="368"/>
                        <a:pt x="72" y="365"/>
                      </a:cubicBezTo>
                      <a:cubicBezTo>
                        <a:pt x="69" y="354"/>
                        <a:pt x="-5" y="109"/>
                        <a:pt x="1" y="7"/>
                      </a:cubicBezTo>
                      <a:cubicBezTo>
                        <a:pt x="1" y="3"/>
                        <a:pt x="4" y="0"/>
                        <a:pt x="9" y="0"/>
                      </a:cubicBezTo>
                      <a:cubicBezTo>
                        <a:pt x="13" y="0"/>
                        <a:pt x="16" y="4"/>
                        <a:pt x="16" y="8"/>
                      </a:cubicBezTo>
                      <a:cubicBezTo>
                        <a:pt x="11" y="107"/>
                        <a:pt x="86" y="358"/>
                        <a:pt x="87" y="360"/>
                      </a:cubicBezTo>
                      <a:cubicBezTo>
                        <a:pt x="87" y="362"/>
                        <a:pt x="87" y="364"/>
                        <a:pt x="86" y="3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2" name="Google Shape;4582;p33"/>
                <p:cNvSpPr/>
                <p:nvPr/>
              </p:nvSpPr>
              <p:spPr>
                <a:xfrm>
                  <a:off x="2690455" y="2084303"/>
                  <a:ext cx="271690" cy="138453"/>
                </a:xfrm>
                <a:custGeom>
                  <a:rect b="b" l="l" r="r" t="t"/>
                  <a:pathLst>
                    <a:path extrusionOk="0" h="424" w="832">
                      <a:moveTo>
                        <a:pt x="832" y="99"/>
                      </a:moveTo>
                      <a:cubicBezTo>
                        <a:pt x="832" y="99"/>
                        <a:pt x="153" y="604"/>
                        <a:pt x="24" y="356"/>
                      </a:cubicBezTo>
                      <a:cubicBezTo>
                        <a:pt x="-104" y="107"/>
                        <a:pt x="300" y="-143"/>
                        <a:pt x="832" y="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3" name="Google Shape;4583;p33"/>
                <p:cNvSpPr/>
                <p:nvPr/>
              </p:nvSpPr>
              <p:spPr>
                <a:xfrm>
                  <a:off x="2763603" y="2093120"/>
                  <a:ext cx="198542" cy="100901"/>
                </a:xfrm>
                <a:custGeom>
                  <a:rect b="b" l="l" r="r" t="t"/>
                  <a:pathLst>
                    <a:path extrusionOk="0" h="309" w="608">
                      <a:moveTo>
                        <a:pt x="608" y="72"/>
                      </a:moveTo>
                      <a:cubicBezTo>
                        <a:pt x="608" y="72"/>
                        <a:pt x="112" y="441"/>
                        <a:pt x="18" y="259"/>
                      </a:cubicBezTo>
                      <a:cubicBezTo>
                        <a:pt x="-76" y="78"/>
                        <a:pt x="220" y="-105"/>
                        <a:pt x="608" y="7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84" name="Google Shape;4584;p33"/>
                <p:cNvSpPr/>
                <p:nvPr/>
              </p:nvSpPr>
              <p:spPr>
                <a:xfrm>
                  <a:off x="2823362" y="2114345"/>
                  <a:ext cx="139763" cy="32327"/>
                </a:xfrm>
                <a:custGeom>
                  <a:rect b="b" l="l" r="r" t="t"/>
                  <a:pathLst>
                    <a:path extrusionOk="0" h="99" w="428">
                      <a:moveTo>
                        <a:pt x="427" y="12"/>
                      </a:moveTo>
                      <a:cubicBezTo>
                        <a:pt x="426" y="14"/>
                        <a:pt x="424" y="15"/>
                        <a:pt x="421" y="15"/>
                      </a:cubicBezTo>
                      <a:cubicBezTo>
                        <a:pt x="283" y="35"/>
                        <a:pt x="12" y="98"/>
                        <a:pt x="9" y="99"/>
                      </a:cubicBezTo>
                      <a:cubicBezTo>
                        <a:pt x="5" y="100"/>
                        <a:pt x="1" y="97"/>
                        <a:pt x="0" y="93"/>
                      </a:cubicBezTo>
                      <a:cubicBezTo>
                        <a:pt x="-1" y="89"/>
                        <a:pt x="2" y="85"/>
                        <a:pt x="6" y="84"/>
                      </a:cubicBezTo>
                      <a:cubicBezTo>
                        <a:pt x="9" y="84"/>
                        <a:pt x="280" y="20"/>
                        <a:pt x="419" y="0"/>
                      </a:cubicBezTo>
                      <a:cubicBezTo>
                        <a:pt x="423" y="0"/>
                        <a:pt x="427" y="3"/>
                        <a:pt x="428" y="7"/>
                      </a:cubicBezTo>
                      <a:cubicBezTo>
                        <a:pt x="428" y="9"/>
                        <a:pt x="428" y="10"/>
                        <a:pt x="427" y="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5" name="Google Shape;4585;p33"/>
                <p:cNvSpPr/>
                <p:nvPr/>
              </p:nvSpPr>
              <p:spPr>
                <a:xfrm>
                  <a:off x="3089501" y="1885767"/>
                  <a:ext cx="127354" cy="247517"/>
                </a:xfrm>
                <a:custGeom>
                  <a:rect b="b" l="l" r="r" t="t"/>
                  <a:pathLst>
                    <a:path extrusionOk="0" h="758" w="390">
                      <a:moveTo>
                        <a:pt x="130" y="0"/>
                      </a:moveTo>
                      <a:cubicBezTo>
                        <a:pt x="130" y="0"/>
                        <a:pt x="520" y="461"/>
                        <a:pt x="346" y="681"/>
                      </a:cubicBezTo>
                      <a:cubicBezTo>
                        <a:pt x="171" y="901"/>
                        <a:pt x="-195" y="644"/>
                        <a:pt x="1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6" name="Google Shape;4586;p33"/>
                <p:cNvSpPr/>
                <p:nvPr/>
              </p:nvSpPr>
              <p:spPr>
                <a:xfrm>
                  <a:off x="3104196" y="1885767"/>
                  <a:ext cx="83270" cy="161637"/>
                </a:xfrm>
                <a:custGeom>
                  <a:rect b="b" l="l" r="r" t="t"/>
                  <a:pathLst>
                    <a:path extrusionOk="0" h="495" w="255">
                      <a:moveTo>
                        <a:pt x="85" y="0"/>
                      </a:moveTo>
                      <a:cubicBezTo>
                        <a:pt x="85" y="0"/>
                        <a:pt x="340" y="301"/>
                        <a:pt x="226" y="445"/>
                      </a:cubicBezTo>
                      <a:cubicBezTo>
                        <a:pt x="112" y="589"/>
                        <a:pt x="-127" y="421"/>
                        <a:pt x="85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87" name="Google Shape;4587;p33"/>
                <p:cNvSpPr/>
                <p:nvPr/>
              </p:nvSpPr>
              <p:spPr>
                <a:xfrm>
                  <a:off x="3128687" y="1878910"/>
                  <a:ext cx="16981" cy="116901"/>
                </a:xfrm>
                <a:custGeom>
                  <a:rect b="b" l="l" r="r" t="t"/>
                  <a:pathLst>
                    <a:path extrusionOk="0" h="358" w="52">
                      <a:moveTo>
                        <a:pt x="51" y="354"/>
                      </a:moveTo>
                      <a:cubicBezTo>
                        <a:pt x="50" y="356"/>
                        <a:pt x="48" y="357"/>
                        <a:pt x="45" y="358"/>
                      </a:cubicBezTo>
                      <a:cubicBezTo>
                        <a:pt x="41" y="358"/>
                        <a:pt x="38" y="355"/>
                        <a:pt x="37" y="351"/>
                      </a:cubicBezTo>
                      <a:lnTo>
                        <a:pt x="0" y="8"/>
                      </a:ln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1" y="0"/>
                        <a:pt x="15" y="2"/>
                        <a:pt x="15" y="7"/>
                      </a:cubicBezTo>
                      <a:lnTo>
                        <a:pt x="52" y="349"/>
                      </a:lnTo>
                      <a:cubicBezTo>
                        <a:pt x="52" y="351"/>
                        <a:pt x="52" y="353"/>
                        <a:pt x="51" y="3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8" name="Google Shape;4588;p33"/>
                <p:cNvSpPr/>
                <p:nvPr/>
              </p:nvSpPr>
              <p:spPr>
                <a:xfrm>
                  <a:off x="2843608" y="1851480"/>
                  <a:ext cx="271037" cy="129963"/>
                </a:xfrm>
                <a:custGeom>
                  <a:rect b="b" l="l" r="r" t="t"/>
                  <a:pathLst>
                    <a:path extrusionOk="0" h="398" w="830">
                      <a:moveTo>
                        <a:pt x="830" y="133"/>
                      </a:moveTo>
                      <a:cubicBezTo>
                        <a:pt x="830" y="133"/>
                        <a:pt x="197" y="630"/>
                        <a:pt x="23" y="264"/>
                      </a:cubicBezTo>
                      <a:cubicBezTo>
                        <a:pt x="-152" y="-103"/>
                        <a:pt x="724" y="-27"/>
                        <a:pt x="830" y="1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9" name="Google Shape;4589;p33"/>
                <p:cNvSpPr/>
                <p:nvPr/>
              </p:nvSpPr>
              <p:spPr>
                <a:xfrm>
                  <a:off x="2948431" y="1862909"/>
                  <a:ext cx="168173" cy="81308"/>
                </a:xfrm>
                <a:custGeom>
                  <a:rect b="b" l="l" r="r" t="t"/>
                  <a:pathLst>
                    <a:path extrusionOk="0" h="249" w="515">
                      <a:moveTo>
                        <a:pt x="515" y="97"/>
                      </a:moveTo>
                      <a:cubicBezTo>
                        <a:pt x="515" y="97"/>
                        <a:pt x="123" y="390"/>
                        <a:pt x="16" y="164"/>
                      </a:cubicBezTo>
                      <a:cubicBezTo>
                        <a:pt x="-91" y="-61"/>
                        <a:pt x="391" y="-25"/>
                        <a:pt x="515" y="9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475" lIns="81625" spcFirstLastPara="1" rIns="81625" wrap="square" tIns="40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90" name="Google Shape;4590;p33"/>
                <p:cNvSpPr/>
                <p:nvPr/>
              </p:nvSpPr>
              <p:spPr>
                <a:xfrm>
                  <a:off x="2998719" y="1890339"/>
                  <a:ext cx="123109" cy="27103"/>
                </a:xfrm>
                <a:custGeom>
                  <a:rect b="b" l="l" r="r" t="t"/>
                  <a:pathLst>
                    <a:path extrusionOk="0" h="83" w="377">
                      <a:moveTo>
                        <a:pt x="376" y="11"/>
                      </a:moveTo>
                      <a:cubicBezTo>
                        <a:pt x="376" y="13"/>
                        <a:pt x="375" y="14"/>
                        <a:pt x="373" y="14"/>
                      </a:cubicBezTo>
                      <a:cubicBezTo>
                        <a:pt x="270" y="63"/>
                        <a:pt x="18" y="83"/>
                        <a:pt x="8" y="83"/>
                      </a:cubicBezTo>
                      <a:cubicBezTo>
                        <a:pt x="3" y="84"/>
                        <a:pt x="0" y="81"/>
                        <a:pt x="0" y="77"/>
                      </a:cubicBezTo>
                      <a:cubicBezTo>
                        <a:pt x="-1" y="72"/>
                        <a:pt x="2" y="69"/>
                        <a:pt x="6" y="69"/>
                      </a:cubicBezTo>
                      <a:cubicBezTo>
                        <a:pt x="9" y="68"/>
                        <a:pt x="266" y="48"/>
                        <a:pt x="367" y="1"/>
                      </a:cubicBezTo>
                      <a:cubicBezTo>
                        <a:pt x="371" y="-1"/>
                        <a:pt x="375" y="1"/>
                        <a:pt x="377" y="4"/>
                      </a:cubicBezTo>
                      <a:cubicBezTo>
                        <a:pt x="378" y="7"/>
                        <a:pt x="378" y="9"/>
                        <a:pt x="37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1" name="Google Shape;4591;p33"/>
                <p:cNvSpPr/>
                <p:nvPr/>
              </p:nvSpPr>
              <p:spPr>
                <a:xfrm>
                  <a:off x="3232857" y="1712048"/>
                  <a:ext cx="136171" cy="255354"/>
                </a:xfrm>
                <a:custGeom>
                  <a:rect b="b" l="l" r="r" t="t"/>
                  <a:pathLst>
                    <a:path extrusionOk="0" h="782" w="417">
                      <a:moveTo>
                        <a:pt x="243" y="0"/>
                      </a:moveTo>
                      <a:cubicBezTo>
                        <a:pt x="243" y="0"/>
                        <a:pt x="616" y="661"/>
                        <a:pt x="269" y="770"/>
                      </a:cubicBezTo>
                      <a:cubicBezTo>
                        <a:pt x="-78" y="879"/>
                        <a:pt x="-92" y="228"/>
                        <a:pt x="2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2" name="Google Shape;4592;p33"/>
                <p:cNvSpPr/>
                <p:nvPr/>
              </p:nvSpPr>
              <p:spPr>
                <a:xfrm>
                  <a:off x="3260614" y="1713681"/>
                  <a:ext cx="89801" cy="168495"/>
                </a:xfrm>
                <a:custGeom>
                  <a:rect b="b" l="l" r="r" t="t"/>
                  <a:pathLst>
                    <a:path extrusionOk="0" h="516" w="275">
                      <a:moveTo>
                        <a:pt x="161" y="0"/>
                      </a:moveTo>
                      <a:cubicBezTo>
                        <a:pt x="161" y="0"/>
                        <a:pt x="407" y="436"/>
                        <a:pt x="178" y="508"/>
                      </a:cubicBezTo>
                      <a:cubicBezTo>
                        <a:pt x="-51" y="580"/>
                        <a:pt x="-60" y="150"/>
                        <a:pt x="161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93" name="Google Shape;4593;p33"/>
                <p:cNvSpPr/>
                <p:nvPr/>
              </p:nvSpPr>
              <p:spPr>
                <a:xfrm>
                  <a:off x="3292616" y="1708783"/>
                  <a:ext cx="20899" cy="131269"/>
                </a:xfrm>
                <a:custGeom>
                  <a:rect b="b" l="l" r="r" t="t"/>
                  <a:pathLst>
                    <a:path extrusionOk="0" h="402" w="64">
                      <a:moveTo>
                        <a:pt x="14" y="399"/>
                      </a:moveTo>
                      <a:cubicBezTo>
                        <a:pt x="12" y="401"/>
                        <a:pt x="10" y="402"/>
                        <a:pt x="7" y="402"/>
                      </a:cubicBezTo>
                      <a:cubicBezTo>
                        <a:pt x="3" y="402"/>
                        <a:pt x="-1" y="399"/>
                        <a:pt x="0" y="395"/>
                      </a:cubicBezTo>
                      <a:cubicBezTo>
                        <a:pt x="0" y="382"/>
                        <a:pt x="9" y="76"/>
                        <a:pt x="50" y="4"/>
                      </a:cubicBezTo>
                      <a:cubicBezTo>
                        <a:pt x="52" y="0"/>
                        <a:pt x="56" y="-1"/>
                        <a:pt x="60" y="1"/>
                      </a:cubicBezTo>
                      <a:cubicBezTo>
                        <a:pt x="64" y="3"/>
                        <a:pt x="65" y="8"/>
                        <a:pt x="63" y="11"/>
                      </a:cubicBezTo>
                      <a:cubicBezTo>
                        <a:pt x="23" y="80"/>
                        <a:pt x="15" y="392"/>
                        <a:pt x="15" y="395"/>
                      </a:cubicBezTo>
                      <a:cubicBezTo>
                        <a:pt x="15" y="396"/>
                        <a:pt x="14" y="398"/>
                        <a:pt x="13" y="399"/>
                      </a:cubicBezTo>
                      <a:lnTo>
                        <a:pt x="14" y="3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4" name="Google Shape;4594;p33"/>
                <p:cNvSpPr/>
                <p:nvPr/>
              </p:nvSpPr>
              <p:spPr>
                <a:xfrm>
                  <a:off x="3083949" y="1624862"/>
                  <a:ext cx="218789" cy="115595"/>
                </a:xfrm>
                <a:custGeom>
                  <a:rect b="b" l="l" r="r" t="t"/>
                  <a:pathLst>
                    <a:path extrusionOk="0" h="354" w="670">
                      <a:moveTo>
                        <a:pt x="670" y="273"/>
                      </a:moveTo>
                      <a:cubicBezTo>
                        <a:pt x="670" y="273"/>
                        <a:pt x="404" y="-53"/>
                        <a:pt x="120" y="8"/>
                      </a:cubicBezTo>
                      <a:cubicBezTo>
                        <a:pt x="-163" y="70"/>
                        <a:pt x="68" y="539"/>
                        <a:pt x="670" y="27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5" name="Google Shape;4595;p33"/>
                <p:cNvSpPr/>
                <p:nvPr/>
              </p:nvSpPr>
              <p:spPr>
                <a:xfrm>
                  <a:off x="3144361" y="1649352"/>
                  <a:ext cx="158703" cy="83594"/>
                </a:xfrm>
                <a:custGeom>
                  <a:rect b="b" l="l" r="r" t="t"/>
                  <a:pathLst>
                    <a:path extrusionOk="0" h="256" w="486">
                      <a:moveTo>
                        <a:pt x="486" y="197"/>
                      </a:moveTo>
                      <a:cubicBezTo>
                        <a:pt x="486" y="197"/>
                        <a:pt x="293" y="-39"/>
                        <a:pt x="87" y="6"/>
                      </a:cubicBezTo>
                      <a:cubicBezTo>
                        <a:pt x="-118" y="51"/>
                        <a:pt x="49" y="390"/>
                        <a:pt x="486" y="19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96" name="Google Shape;4596;p33"/>
                <p:cNvSpPr/>
                <p:nvPr/>
              </p:nvSpPr>
              <p:spPr>
                <a:xfrm>
                  <a:off x="3186486" y="1685598"/>
                  <a:ext cx="120824" cy="30042"/>
                </a:xfrm>
                <a:custGeom>
                  <a:rect b="b" l="l" r="r" t="t"/>
                  <a:pathLst>
                    <a:path extrusionOk="0" h="92" w="370">
                      <a:moveTo>
                        <a:pt x="369" y="88"/>
                      </a:moveTo>
                      <a:cubicBezTo>
                        <a:pt x="368" y="90"/>
                        <a:pt x="365" y="92"/>
                        <a:pt x="362" y="92"/>
                      </a:cubicBezTo>
                      <a:cubicBezTo>
                        <a:pt x="215" y="86"/>
                        <a:pt x="7" y="16"/>
                        <a:pt x="5" y="15"/>
                      </a:cubicBezTo>
                      <a:cubicBezTo>
                        <a:pt x="1" y="14"/>
                        <a:pt x="-1" y="10"/>
                        <a:pt x="1" y="6"/>
                      </a:cubicBezTo>
                      <a:cubicBezTo>
                        <a:pt x="2" y="2"/>
                        <a:pt x="6" y="0"/>
                        <a:pt x="10" y="1"/>
                      </a:cubicBezTo>
                      <a:cubicBezTo>
                        <a:pt x="12" y="2"/>
                        <a:pt x="217" y="71"/>
                        <a:pt x="363" y="77"/>
                      </a:cubicBezTo>
                      <a:cubicBezTo>
                        <a:pt x="367" y="77"/>
                        <a:pt x="370" y="80"/>
                        <a:pt x="370" y="85"/>
                      </a:cubicBezTo>
                      <a:cubicBezTo>
                        <a:pt x="370" y="86"/>
                        <a:pt x="370" y="87"/>
                        <a:pt x="369" y="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7" name="Google Shape;4597;p33"/>
                <p:cNvSpPr/>
                <p:nvPr/>
              </p:nvSpPr>
              <p:spPr>
                <a:xfrm>
                  <a:off x="3401684" y="1617025"/>
                  <a:ext cx="140090" cy="232170"/>
                </a:xfrm>
                <a:custGeom>
                  <a:rect b="b" l="l" r="r" t="t"/>
                  <a:pathLst>
                    <a:path extrusionOk="0" h="711" w="429">
                      <a:moveTo>
                        <a:pt x="256" y="0"/>
                      </a:moveTo>
                      <a:cubicBezTo>
                        <a:pt x="256" y="0"/>
                        <a:pt x="541" y="350"/>
                        <a:pt x="380" y="601"/>
                      </a:cubicBezTo>
                      <a:cubicBezTo>
                        <a:pt x="219" y="851"/>
                        <a:pt x="-78" y="634"/>
                        <a:pt x="19" y="369"/>
                      </a:cubicBezTo>
                      <a:cubicBezTo>
                        <a:pt x="70" y="231"/>
                        <a:pt x="256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8" name="Google Shape;4598;p33"/>
                <p:cNvSpPr/>
                <p:nvPr/>
              </p:nvSpPr>
              <p:spPr>
                <a:xfrm>
                  <a:off x="3427481" y="1618004"/>
                  <a:ext cx="96659" cy="160331"/>
                </a:xfrm>
                <a:custGeom>
                  <a:rect b="b" l="l" r="r" t="t"/>
                  <a:pathLst>
                    <a:path extrusionOk="0" h="491" w="296">
                      <a:moveTo>
                        <a:pt x="177" y="0"/>
                      </a:moveTo>
                      <a:cubicBezTo>
                        <a:pt x="177" y="0"/>
                        <a:pt x="374" y="241"/>
                        <a:pt x="262" y="414"/>
                      </a:cubicBezTo>
                      <a:cubicBezTo>
                        <a:pt x="151" y="588"/>
                        <a:pt x="-54" y="437"/>
                        <a:pt x="13" y="254"/>
                      </a:cubicBezTo>
                      <a:cubicBezTo>
                        <a:pt x="48" y="159"/>
                        <a:pt x="177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599" name="Google Shape;4599;p33"/>
                <p:cNvSpPr/>
                <p:nvPr/>
              </p:nvSpPr>
              <p:spPr>
                <a:xfrm>
                  <a:off x="3467647" y="1612780"/>
                  <a:ext cx="20573" cy="125065"/>
                </a:xfrm>
                <a:custGeom>
                  <a:rect b="b" l="l" r="r" t="t"/>
                  <a:pathLst>
                    <a:path extrusionOk="0" h="383" w="63">
                      <a:moveTo>
                        <a:pt x="13" y="379"/>
                      </a:moveTo>
                      <a:cubicBezTo>
                        <a:pt x="12" y="381"/>
                        <a:pt x="9" y="383"/>
                        <a:pt x="6" y="383"/>
                      </a:cubicBezTo>
                      <a:cubicBezTo>
                        <a:pt x="2" y="382"/>
                        <a:pt x="-1" y="379"/>
                        <a:pt x="0" y="375"/>
                      </a:cubicBezTo>
                      <a:cubicBezTo>
                        <a:pt x="1" y="362"/>
                        <a:pt x="31" y="61"/>
                        <a:pt x="49" y="6"/>
                      </a:cubicBezTo>
                      <a:cubicBezTo>
                        <a:pt x="50" y="1"/>
                        <a:pt x="54" y="-1"/>
                        <a:pt x="58" y="1"/>
                      </a:cubicBezTo>
                      <a:cubicBezTo>
                        <a:pt x="62" y="2"/>
                        <a:pt x="64" y="6"/>
                        <a:pt x="63" y="10"/>
                      </a:cubicBezTo>
                      <a:cubicBezTo>
                        <a:pt x="45" y="64"/>
                        <a:pt x="15" y="373"/>
                        <a:pt x="14" y="376"/>
                      </a:cubicBezTo>
                      <a:cubicBezTo>
                        <a:pt x="14" y="377"/>
                        <a:pt x="14" y="378"/>
                        <a:pt x="13" y="3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0" name="Google Shape;4600;p33"/>
                <p:cNvSpPr/>
                <p:nvPr/>
              </p:nvSpPr>
              <p:spPr>
                <a:xfrm>
                  <a:off x="3291309" y="1510573"/>
                  <a:ext cx="206380" cy="106452"/>
                </a:xfrm>
                <a:custGeom>
                  <a:rect b="b" l="l" r="r" t="t"/>
                  <a:pathLst>
                    <a:path extrusionOk="0" h="326" w="632">
                      <a:moveTo>
                        <a:pt x="632" y="284"/>
                      </a:moveTo>
                      <a:cubicBezTo>
                        <a:pt x="632" y="284"/>
                        <a:pt x="310" y="-77"/>
                        <a:pt x="74" y="15"/>
                      </a:cubicBezTo>
                      <a:cubicBezTo>
                        <a:pt x="-162" y="107"/>
                        <a:pt x="208" y="444"/>
                        <a:pt x="632" y="28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1" name="Google Shape;4601;p33"/>
                <p:cNvSpPr/>
                <p:nvPr/>
              </p:nvSpPr>
              <p:spPr>
                <a:xfrm>
                  <a:off x="3343231" y="1535063"/>
                  <a:ext cx="153152" cy="79349"/>
                </a:xfrm>
                <a:custGeom>
                  <a:rect b="b" l="l" r="r" t="t"/>
                  <a:pathLst>
                    <a:path extrusionOk="0" h="243" w="469">
                      <a:moveTo>
                        <a:pt x="469" y="212"/>
                      </a:moveTo>
                      <a:cubicBezTo>
                        <a:pt x="469" y="212"/>
                        <a:pt x="230" y="-57"/>
                        <a:pt x="55" y="12"/>
                      </a:cubicBezTo>
                      <a:cubicBezTo>
                        <a:pt x="-120" y="80"/>
                        <a:pt x="155" y="330"/>
                        <a:pt x="469" y="21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8525" lIns="81625" spcFirstLastPara="1" rIns="81625" wrap="square" tIns="385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602" name="Google Shape;4602;p33"/>
                <p:cNvSpPr/>
                <p:nvPr/>
              </p:nvSpPr>
              <p:spPr>
                <a:xfrm>
                  <a:off x="3385030" y="1566738"/>
                  <a:ext cx="123436" cy="41797"/>
                </a:xfrm>
                <a:custGeom>
                  <a:rect b="b" l="l" r="r" t="t"/>
                  <a:pathLst>
                    <a:path extrusionOk="0" h="128" w="378">
                      <a:moveTo>
                        <a:pt x="378" y="125"/>
                      </a:moveTo>
                      <a:cubicBezTo>
                        <a:pt x="376" y="128"/>
                        <a:pt x="373" y="129"/>
                        <a:pt x="370" y="128"/>
                      </a:cubicBezTo>
                      <a:cubicBezTo>
                        <a:pt x="196" y="94"/>
                        <a:pt x="7" y="15"/>
                        <a:pt x="5" y="14"/>
                      </a:cubicBezTo>
                      <a:cubicBezTo>
                        <a:pt x="1" y="13"/>
                        <a:pt x="-1" y="8"/>
                        <a:pt x="1" y="5"/>
                      </a:cubicBezTo>
                      <a:cubicBezTo>
                        <a:pt x="2" y="1"/>
                        <a:pt x="7" y="-1"/>
                        <a:pt x="11" y="1"/>
                      </a:cubicBezTo>
                      <a:cubicBezTo>
                        <a:pt x="13" y="1"/>
                        <a:pt x="201" y="80"/>
                        <a:pt x="373" y="114"/>
                      </a:cubicBezTo>
                      <a:cubicBezTo>
                        <a:pt x="377" y="115"/>
                        <a:pt x="379" y="119"/>
                        <a:pt x="378" y="123"/>
                      </a:cubicBezTo>
                      <a:cubicBezTo>
                        <a:pt x="378" y="123"/>
                        <a:pt x="378" y="124"/>
                        <a:pt x="378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975" lIns="81625" spcFirstLastPara="1" rIns="81625" wrap="square" tIns="9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3" name="Google Shape;4603;p33"/>
                <p:cNvSpPr/>
                <p:nvPr/>
              </p:nvSpPr>
              <p:spPr>
                <a:xfrm>
                  <a:off x="2773726" y="2318432"/>
                  <a:ext cx="108415" cy="251762"/>
                </a:xfrm>
                <a:custGeom>
                  <a:rect b="b" l="l" r="r" t="t"/>
                  <a:pathLst>
                    <a:path extrusionOk="0" h="771" w="332">
                      <a:moveTo>
                        <a:pt x="130" y="181"/>
                      </a:moveTo>
                      <a:cubicBezTo>
                        <a:pt x="197" y="270"/>
                        <a:pt x="197" y="386"/>
                        <a:pt x="165" y="488"/>
                      </a:cubicBezTo>
                      <a:cubicBezTo>
                        <a:pt x="131" y="598"/>
                        <a:pt x="61" y="679"/>
                        <a:pt x="0" y="771"/>
                      </a:cubicBezTo>
                      <a:cubicBezTo>
                        <a:pt x="73" y="741"/>
                        <a:pt x="161" y="681"/>
                        <a:pt x="247" y="597"/>
                      </a:cubicBezTo>
                      <a:cubicBezTo>
                        <a:pt x="440" y="410"/>
                        <a:pt x="245" y="0"/>
                        <a:pt x="245" y="0"/>
                      </a:cubicBezTo>
                      <a:cubicBezTo>
                        <a:pt x="143" y="18"/>
                        <a:pt x="64" y="51"/>
                        <a:pt x="2" y="93"/>
                      </a:cubicBezTo>
                      <a:cubicBezTo>
                        <a:pt x="48" y="104"/>
                        <a:pt x="91" y="131"/>
                        <a:pt x="130" y="18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4" name="Google Shape;4604;p33"/>
                <p:cNvSpPr/>
                <p:nvPr/>
              </p:nvSpPr>
              <p:spPr>
                <a:xfrm>
                  <a:off x="2947124" y="2101283"/>
                  <a:ext cx="122783" cy="264497"/>
                </a:xfrm>
                <a:custGeom>
                  <a:rect b="b" l="l" r="r" t="t"/>
                  <a:pathLst>
                    <a:path extrusionOk="0" h="810" w="376">
                      <a:moveTo>
                        <a:pt x="0" y="284"/>
                      </a:moveTo>
                      <a:cubicBezTo>
                        <a:pt x="88" y="276"/>
                        <a:pt x="174" y="308"/>
                        <a:pt x="220" y="390"/>
                      </a:cubicBezTo>
                      <a:cubicBezTo>
                        <a:pt x="251" y="445"/>
                        <a:pt x="256" y="502"/>
                        <a:pt x="260" y="563"/>
                      </a:cubicBezTo>
                      <a:cubicBezTo>
                        <a:pt x="265" y="651"/>
                        <a:pt x="255" y="732"/>
                        <a:pt x="227" y="810"/>
                      </a:cubicBezTo>
                      <a:cubicBezTo>
                        <a:pt x="245" y="798"/>
                        <a:pt x="263" y="783"/>
                        <a:pt x="283" y="764"/>
                      </a:cubicBezTo>
                      <a:cubicBezTo>
                        <a:pt x="578" y="477"/>
                        <a:pt x="76" y="0"/>
                        <a:pt x="76" y="0"/>
                      </a:cubicBezTo>
                      <a:cubicBezTo>
                        <a:pt x="41" y="96"/>
                        <a:pt x="16" y="193"/>
                        <a:pt x="0" y="28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5" name="Google Shape;4605;p33"/>
                <p:cNvSpPr/>
                <p:nvPr/>
              </p:nvSpPr>
              <p:spPr>
                <a:xfrm>
                  <a:off x="2692088" y="2084303"/>
                  <a:ext cx="270057" cy="73472"/>
                </a:xfrm>
                <a:custGeom>
                  <a:rect b="b" l="l" r="r" t="t"/>
                  <a:pathLst>
                    <a:path extrusionOk="0" h="225" w="827">
                      <a:moveTo>
                        <a:pt x="612" y="120"/>
                      </a:moveTo>
                      <a:cubicBezTo>
                        <a:pt x="647" y="136"/>
                        <a:pt x="677" y="158"/>
                        <a:pt x="700" y="186"/>
                      </a:cubicBezTo>
                      <a:cubicBezTo>
                        <a:pt x="776" y="136"/>
                        <a:pt x="827" y="99"/>
                        <a:pt x="827" y="99"/>
                      </a:cubicBezTo>
                      <a:cubicBezTo>
                        <a:pt x="390" y="-100"/>
                        <a:pt x="40" y="34"/>
                        <a:pt x="0" y="225"/>
                      </a:cubicBezTo>
                      <a:cubicBezTo>
                        <a:pt x="164" y="90"/>
                        <a:pt x="424" y="34"/>
                        <a:pt x="612" y="12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2650" lIns="81625" spcFirstLastPara="1" rIns="81625" wrap="square" tIns="326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6" name="Google Shape;4606;p33"/>
                <p:cNvSpPr/>
                <p:nvPr/>
              </p:nvSpPr>
              <p:spPr>
                <a:xfrm>
                  <a:off x="3100277" y="1885767"/>
                  <a:ext cx="116578" cy="246211"/>
                </a:xfrm>
                <a:custGeom>
                  <a:rect b="b" l="l" r="r" t="t"/>
                  <a:pathLst>
                    <a:path extrusionOk="0" h="754" w="357">
                      <a:moveTo>
                        <a:pt x="133" y="283"/>
                      </a:moveTo>
                      <a:cubicBezTo>
                        <a:pt x="200" y="325"/>
                        <a:pt x="246" y="397"/>
                        <a:pt x="265" y="473"/>
                      </a:cubicBezTo>
                      <a:cubicBezTo>
                        <a:pt x="290" y="574"/>
                        <a:pt x="265" y="679"/>
                        <a:pt x="204" y="754"/>
                      </a:cubicBezTo>
                      <a:cubicBezTo>
                        <a:pt x="243" y="745"/>
                        <a:pt x="281" y="721"/>
                        <a:pt x="313" y="681"/>
                      </a:cubicBezTo>
                      <a:cubicBezTo>
                        <a:pt x="487" y="461"/>
                        <a:pt x="97" y="0"/>
                        <a:pt x="97" y="0"/>
                      </a:cubicBezTo>
                      <a:cubicBezTo>
                        <a:pt x="52" y="89"/>
                        <a:pt x="21" y="171"/>
                        <a:pt x="0" y="245"/>
                      </a:cubicBezTo>
                      <a:cubicBezTo>
                        <a:pt x="45" y="246"/>
                        <a:pt x="90" y="257"/>
                        <a:pt x="133" y="28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7" name="Google Shape;4607;p33"/>
                <p:cNvSpPr/>
                <p:nvPr/>
              </p:nvSpPr>
              <p:spPr>
                <a:xfrm>
                  <a:off x="2843608" y="1851480"/>
                  <a:ext cx="271037" cy="72165"/>
                </a:xfrm>
                <a:custGeom>
                  <a:rect b="b" l="l" r="r" t="t"/>
                  <a:pathLst>
                    <a:path extrusionOk="0" h="221" w="830">
                      <a:moveTo>
                        <a:pt x="1" y="187"/>
                      </a:moveTo>
                      <a:cubicBezTo>
                        <a:pt x="90" y="106"/>
                        <a:pt x="237" y="88"/>
                        <a:pt x="362" y="98"/>
                      </a:cubicBezTo>
                      <a:cubicBezTo>
                        <a:pt x="474" y="108"/>
                        <a:pt x="624" y="136"/>
                        <a:pt x="704" y="221"/>
                      </a:cubicBezTo>
                      <a:cubicBezTo>
                        <a:pt x="780" y="173"/>
                        <a:pt x="830" y="133"/>
                        <a:pt x="830" y="133"/>
                      </a:cubicBezTo>
                      <a:cubicBezTo>
                        <a:pt x="732" y="-15"/>
                        <a:pt x="-20" y="-90"/>
                        <a:pt x="1" y="187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1350" lIns="81625" spcFirstLastPara="1" rIns="81625" wrap="square" tIns="313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8" name="Google Shape;4608;p33"/>
                <p:cNvSpPr/>
                <p:nvPr/>
              </p:nvSpPr>
              <p:spPr>
                <a:xfrm>
                  <a:off x="3260940" y="1712048"/>
                  <a:ext cx="108088" cy="255354"/>
                </a:xfrm>
                <a:custGeom>
                  <a:rect b="b" l="l" r="r" t="t"/>
                  <a:pathLst>
                    <a:path extrusionOk="0" h="782" w="331">
                      <a:moveTo>
                        <a:pt x="238" y="458"/>
                      </a:moveTo>
                      <a:cubicBezTo>
                        <a:pt x="240" y="578"/>
                        <a:pt x="163" y="695"/>
                        <a:pt x="79" y="779"/>
                      </a:cubicBezTo>
                      <a:cubicBezTo>
                        <a:pt x="109" y="785"/>
                        <a:pt x="144" y="782"/>
                        <a:pt x="183" y="770"/>
                      </a:cubicBezTo>
                      <a:cubicBezTo>
                        <a:pt x="530" y="661"/>
                        <a:pt x="157" y="0"/>
                        <a:pt x="157" y="0"/>
                      </a:cubicBezTo>
                      <a:cubicBezTo>
                        <a:pt x="91" y="45"/>
                        <a:pt x="39" y="106"/>
                        <a:pt x="0" y="174"/>
                      </a:cubicBezTo>
                      <a:cubicBezTo>
                        <a:pt x="138" y="181"/>
                        <a:pt x="236" y="318"/>
                        <a:pt x="238" y="45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9" name="Google Shape;4609;p33"/>
                <p:cNvSpPr/>
                <p:nvPr/>
              </p:nvSpPr>
              <p:spPr>
                <a:xfrm>
                  <a:off x="3087868" y="1624862"/>
                  <a:ext cx="214870" cy="108411"/>
                </a:xfrm>
                <a:custGeom>
                  <a:rect b="b" l="l" r="r" t="t"/>
                  <a:pathLst>
                    <a:path extrusionOk="0" h="332" w="658">
                      <a:moveTo>
                        <a:pt x="291" y="130"/>
                      </a:moveTo>
                      <a:cubicBezTo>
                        <a:pt x="364" y="161"/>
                        <a:pt x="431" y="202"/>
                        <a:pt x="468" y="275"/>
                      </a:cubicBezTo>
                      <a:cubicBezTo>
                        <a:pt x="477" y="293"/>
                        <a:pt x="483" y="313"/>
                        <a:pt x="486" y="332"/>
                      </a:cubicBezTo>
                      <a:cubicBezTo>
                        <a:pt x="540" y="319"/>
                        <a:pt x="597" y="300"/>
                        <a:pt x="658" y="273"/>
                      </a:cubicBezTo>
                      <a:cubicBezTo>
                        <a:pt x="658" y="273"/>
                        <a:pt x="392" y="-53"/>
                        <a:pt x="108" y="8"/>
                      </a:cubicBezTo>
                      <a:cubicBezTo>
                        <a:pt x="52" y="21"/>
                        <a:pt x="17" y="49"/>
                        <a:pt x="0" y="84"/>
                      </a:cubicBezTo>
                      <a:cubicBezTo>
                        <a:pt x="98" y="71"/>
                        <a:pt x="208" y="95"/>
                        <a:pt x="291" y="13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0" name="Google Shape;4610;p33"/>
                <p:cNvSpPr/>
                <p:nvPr/>
              </p:nvSpPr>
              <p:spPr>
                <a:xfrm>
                  <a:off x="3450666" y="1617025"/>
                  <a:ext cx="91107" cy="231843"/>
                </a:xfrm>
                <a:custGeom>
                  <a:rect b="b" l="l" r="r" t="t"/>
                  <a:pathLst>
                    <a:path extrusionOk="0" h="710" w="279">
                      <a:moveTo>
                        <a:pt x="166" y="299"/>
                      </a:moveTo>
                      <a:cubicBezTo>
                        <a:pt x="198" y="358"/>
                        <a:pt x="211" y="432"/>
                        <a:pt x="190" y="498"/>
                      </a:cubicBezTo>
                      <a:cubicBezTo>
                        <a:pt x="171" y="560"/>
                        <a:pt x="131" y="602"/>
                        <a:pt x="95" y="654"/>
                      </a:cubicBezTo>
                      <a:cubicBezTo>
                        <a:pt x="79" y="678"/>
                        <a:pt x="59" y="696"/>
                        <a:pt x="37" y="709"/>
                      </a:cubicBezTo>
                      <a:cubicBezTo>
                        <a:pt x="103" y="717"/>
                        <a:pt x="174" y="687"/>
                        <a:pt x="230" y="600"/>
                      </a:cubicBezTo>
                      <a:cubicBezTo>
                        <a:pt x="391" y="350"/>
                        <a:pt x="106" y="0"/>
                        <a:pt x="106" y="0"/>
                      </a:cubicBezTo>
                      <a:cubicBezTo>
                        <a:pt x="106" y="0"/>
                        <a:pt x="55" y="63"/>
                        <a:pt x="0" y="143"/>
                      </a:cubicBezTo>
                      <a:cubicBezTo>
                        <a:pt x="67" y="180"/>
                        <a:pt x="129" y="229"/>
                        <a:pt x="166" y="29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1" name="Google Shape;4611;p33"/>
                <p:cNvSpPr/>
                <p:nvPr/>
              </p:nvSpPr>
              <p:spPr>
                <a:xfrm>
                  <a:off x="3295555" y="1510573"/>
                  <a:ext cx="202134" cy="104819"/>
                </a:xfrm>
                <a:custGeom>
                  <a:rect b="b" l="l" r="r" t="t"/>
                  <a:pathLst>
                    <a:path extrusionOk="0" h="321" w="619">
                      <a:moveTo>
                        <a:pt x="298" y="125"/>
                      </a:moveTo>
                      <a:cubicBezTo>
                        <a:pt x="356" y="160"/>
                        <a:pt x="419" y="203"/>
                        <a:pt x="452" y="263"/>
                      </a:cubicBezTo>
                      <a:cubicBezTo>
                        <a:pt x="463" y="282"/>
                        <a:pt x="470" y="302"/>
                        <a:pt x="475" y="321"/>
                      </a:cubicBezTo>
                      <a:cubicBezTo>
                        <a:pt x="521" y="314"/>
                        <a:pt x="570" y="303"/>
                        <a:pt x="619" y="284"/>
                      </a:cubicBezTo>
                      <a:cubicBezTo>
                        <a:pt x="619" y="284"/>
                        <a:pt x="297" y="-77"/>
                        <a:pt x="61" y="15"/>
                      </a:cubicBezTo>
                      <a:cubicBezTo>
                        <a:pt x="31" y="26"/>
                        <a:pt x="11" y="42"/>
                        <a:pt x="0" y="60"/>
                      </a:cubicBezTo>
                      <a:cubicBezTo>
                        <a:pt x="103" y="43"/>
                        <a:pt x="201" y="66"/>
                        <a:pt x="298" y="12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12" name="Google Shape;4612;p33"/>
              <p:cNvGrpSpPr/>
              <p:nvPr/>
            </p:nvGrpSpPr>
            <p:grpSpPr>
              <a:xfrm>
                <a:off x="6054299" y="-79261"/>
                <a:ext cx="689370" cy="1415016"/>
                <a:chOff x="5245392" y="943373"/>
                <a:chExt cx="488846" cy="1003131"/>
              </a:xfrm>
            </p:grpSpPr>
            <p:sp>
              <p:nvSpPr>
                <p:cNvPr id="4613" name="Google Shape;4613;p33"/>
                <p:cNvSpPr/>
                <p:nvPr/>
              </p:nvSpPr>
              <p:spPr>
                <a:xfrm>
                  <a:off x="5389074" y="1168686"/>
                  <a:ext cx="345163" cy="777818"/>
                </a:xfrm>
                <a:custGeom>
                  <a:rect b="b" l="l" r="r" t="t"/>
                  <a:pathLst>
                    <a:path extrusionOk="0" h="2382" w="1057">
                      <a:moveTo>
                        <a:pt x="1050" y="2381"/>
                      </a:moveTo>
                      <a:cubicBezTo>
                        <a:pt x="1055" y="2380"/>
                        <a:pt x="1058" y="2375"/>
                        <a:pt x="1057" y="2370"/>
                      </a:cubicBezTo>
                      <a:cubicBezTo>
                        <a:pt x="915" y="1635"/>
                        <a:pt x="585" y="884"/>
                        <a:pt x="19" y="5"/>
                      </a:cubicBezTo>
                      <a:cubicBezTo>
                        <a:pt x="16" y="1"/>
                        <a:pt x="9" y="-1"/>
                        <a:pt x="4" y="2"/>
                      </a:cubicBezTo>
                      <a:cubicBezTo>
                        <a:pt x="0" y="5"/>
                        <a:pt x="-2" y="12"/>
                        <a:pt x="1" y="16"/>
                      </a:cubicBezTo>
                      <a:cubicBezTo>
                        <a:pt x="567" y="892"/>
                        <a:pt x="896" y="1641"/>
                        <a:pt x="1037" y="2374"/>
                      </a:cubicBezTo>
                      <a:cubicBezTo>
                        <a:pt x="1038" y="2379"/>
                        <a:pt x="1043" y="2383"/>
                        <a:pt x="1049" y="2382"/>
                      </a:cubicBezTo>
                      <a:lnTo>
                        <a:pt x="1050" y="23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4" name="Google Shape;4614;p33"/>
                <p:cNvSpPr/>
                <p:nvPr/>
              </p:nvSpPr>
              <p:spPr>
                <a:xfrm>
                  <a:off x="5284578" y="943373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7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5" name="Google Shape;4615;p33"/>
                <p:cNvSpPr/>
                <p:nvPr/>
              </p:nvSpPr>
              <p:spPr>
                <a:xfrm>
                  <a:off x="5273148" y="1058315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6" name="Google Shape;4616;p33"/>
                <p:cNvSpPr/>
                <p:nvPr/>
              </p:nvSpPr>
              <p:spPr>
                <a:xfrm>
                  <a:off x="5296007" y="1122317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7" name="Google Shape;4617;p33"/>
                <p:cNvSpPr/>
                <p:nvPr/>
              </p:nvSpPr>
              <p:spPr>
                <a:xfrm>
                  <a:off x="5336826" y="1182074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6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8" name="Google Shape;4618;p33"/>
                <p:cNvSpPr/>
                <p:nvPr/>
              </p:nvSpPr>
              <p:spPr>
                <a:xfrm>
                  <a:off x="5245392" y="997579"/>
                  <a:ext cx="62698" cy="62369"/>
                </a:xfrm>
                <a:custGeom>
                  <a:rect b="b" l="l" r="r" t="t"/>
                  <a:pathLst>
                    <a:path extrusionOk="0" h="191" w="192">
                      <a:moveTo>
                        <a:pt x="159" y="167"/>
                      </a:moveTo>
                      <a:cubicBezTo>
                        <a:pt x="69" y="248"/>
                        <a:pt x="-56" y="106"/>
                        <a:pt x="27" y="27"/>
                      </a:cubicBezTo>
                      <a:cubicBezTo>
                        <a:pt x="117" y="-58"/>
                        <a:pt x="254" y="81"/>
                        <a:pt x="159" y="1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9" name="Google Shape;4619;p33"/>
                <p:cNvSpPr/>
                <p:nvPr/>
              </p:nvSpPr>
              <p:spPr>
                <a:xfrm>
                  <a:off x="5376992" y="1034804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0" name="Google Shape;4620;p33"/>
                <p:cNvSpPr/>
                <p:nvPr/>
              </p:nvSpPr>
              <p:spPr>
                <a:xfrm>
                  <a:off x="5415525" y="1083459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159" y="166"/>
                      </a:moveTo>
                      <a:cubicBezTo>
                        <a:pt x="69" y="248"/>
                        <a:pt x="-56" y="106"/>
                        <a:pt x="27" y="26"/>
                      </a:cubicBezTo>
                      <a:cubicBezTo>
                        <a:pt x="117" y="-58"/>
                        <a:pt x="254" y="81"/>
                        <a:pt x="159" y="1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1" name="Google Shape;4621;p33"/>
                <p:cNvSpPr/>
                <p:nvPr/>
              </p:nvSpPr>
              <p:spPr>
                <a:xfrm>
                  <a:off x="5429566" y="1152359"/>
                  <a:ext cx="62044" cy="62369"/>
                </a:xfrm>
                <a:custGeom>
                  <a:rect b="b" l="l" r="r" t="t"/>
                  <a:pathLst>
                    <a:path extrusionOk="0" h="191" w="190">
                      <a:moveTo>
                        <a:pt x="158" y="167"/>
                      </a:moveTo>
                      <a:cubicBezTo>
                        <a:pt x="68" y="248"/>
                        <a:pt x="-57" y="107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2" name="Google Shape;4622;p33"/>
                <p:cNvSpPr/>
                <p:nvPr/>
              </p:nvSpPr>
              <p:spPr>
                <a:xfrm>
                  <a:off x="5350868" y="966558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7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3" name="Google Shape;4623;p33"/>
                <p:cNvSpPr/>
                <p:nvPr/>
              </p:nvSpPr>
              <p:spPr>
                <a:xfrm>
                  <a:off x="5314294" y="1011947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4" name="Google Shape;4624;p33"/>
                <p:cNvSpPr/>
                <p:nvPr/>
              </p:nvSpPr>
              <p:spPr>
                <a:xfrm>
                  <a:off x="5333560" y="1068112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5" name="Google Shape;4625;p33"/>
                <p:cNvSpPr/>
                <p:nvPr/>
              </p:nvSpPr>
              <p:spPr>
                <a:xfrm>
                  <a:off x="5367195" y="1127868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158" y="166"/>
                      </a:moveTo>
                      <a:cubicBezTo>
                        <a:pt x="69" y="247"/>
                        <a:pt x="-57" y="106"/>
                        <a:pt x="27" y="26"/>
                      </a:cubicBezTo>
                      <a:cubicBezTo>
                        <a:pt x="117" y="-58"/>
                        <a:pt x="253" y="81"/>
                        <a:pt x="158" y="1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6" name="Google Shape;4626;p33"/>
                <p:cNvSpPr/>
                <p:nvPr/>
              </p:nvSpPr>
              <p:spPr>
                <a:xfrm>
                  <a:off x="5403442" y="1208524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158" y="166"/>
                      </a:moveTo>
                      <a:cubicBezTo>
                        <a:pt x="68" y="247"/>
                        <a:pt x="-57" y="106"/>
                        <a:pt x="27" y="26"/>
                      </a:cubicBezTo>
                      <a:cubicBezTo>
                        <a:pt x="116" y="-58"/>
                        <a:pt x="253" y="81"/>
                        <a:pt x="158" y="1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27" name="Google Shape;4627;p33"/>
              <p:cNvGrpSpPr/>
              <p:nvPr/>
            </p:nvGrpSpPr>
            <p:grpSpPr>
              <a:xfrm>
                <a:off x="2650887" y="755993"/>
                <a:ext cx="707790" cy="707969"/>
                <a:chOff x="3476464" y="1329017"/>
                <a:chExt cx="501907" cy="501892"/>
              </a:xfrm>
            </p:grpSpPr>
            <p:sp>
              <p:nvSpPr>
                <p:cNvPr id="4628" name="Google Shape;4628;p33"/>
                <p:cNvSpPr/>
                <p:nvPr/>
              </p:nvSpPr>
              <p:spPr>
                <a:xfrm>
                  <a:off x="3476464" y="1329017"/>
                  <a:ext cx="501907" cy="501892"/>
                </a:xfrm>
                <a:custGeom>
                  <a:rect b="b" l="l" r="r" t="t"/>
                  <a:pathLst>
                    <a:path extrusionOk="0" h="1537" w="1537">
                      <a:moveTo>
                        <a:pt x="1225" y="1398"/>
                      </a:moveTo>
                      <a:cubicBezTo>
                        <a:pt x="1310" y="1336"/>
                        <a:pt x="1308" y="1189"/>
                        <a:pt x="1220" y="1068"/>
                      </a:cubicBezTo>
                      <a:cubicBezTo>
                        <a:pt x="1208" y="1051"/>
                        <a:pt x="1194" y="1035"/>
                        <a:pt x="1179" y="1021"/>
                      </a:cubicBezTo>
                      <a:cubicBezTo>
                        <a:pt x="1198" y="1028"/>
                        <a:pt x="1218" y="1033"/>
                        <a:pt x="1240" y="1036"/>
                      </a:cubicBezTo>
                      <a:cubicBezTo>
                        <a:pt x="1387" y="1060"/>
                        <a:pt x="1519" y="995"/>
                        <a:pt x="1536" y="891"/>
                      </a:cubicBezTo>
                      <a:cubicBezTo>
                        <a:pt x="1552" y="787"/>
                        <a:pt x="1446" y="685"/>
                        <a:pt x="1299" y="661"/>
                      </a:cubicBezTo>
                      <a:cubicBezTo>
                        <a:pt x="1278" y="658"/>
                        <a:pt x="1257" y="657"/>
                        <a:pt x="1237" y="657"/>
                      </a:cubicBezTo>
                      <a:cubicBezTo>
                        <a:pt x="1255" y="648"/>
                        <a:pt x="1273" y="638"/>
                        <a:pt x="1291" y="625"/>
                      </a:cubicBezTo>
                      <a:cubicBezTo>
                        <a:pt x="1411" y="538"/>
                        <a:pt x="1459" y="398"/>
                        <a:pt x="1397" y="313"/>
                      </a:cubicBezTo>
                      <a:cubicBezTo>
                        <a:pt x="1335" y="228"/>
                        <a:pt x="1188" y="230"/>
                        <a:pt x="1067" y="318"/>
                      </a:cubicBezTo>
                      <a:cubicBezTo>
                        <a:pt x="1050" y="330"/>
                        <a:pt x="1035" y="344"/>
                        <a:pt x="1020" y="359"/>
                      </a:cubicBezTo>
                      <a:cubicBezTo>
                        <a:pt x="1027" y="340"/>
                        <a:pt x="1032" y="319"/>
                        <a:pt x="1036" y="298"/>
                      </a:cubicBezTo>
                      <a:cubicBezTo>
                        <a:pt x="1059" y="151"/>
                        <a:pt x="994" y="19"/>
                        <a:pt x="890" y="2"/>
                      </a:cubicBezTo>
                      <a:cubicBezTo>
                        <a:pt x="787" y="-14"/>
                        <a:pt x="684" y="92"/>
                        <a:pt x="660" y="239"/>
                      </a:cubicBezTo>
                      <a:cubicBezTo>
                        <a:pt x="657" y="260"/>
                        <a:pt x="656" y="281"/>
                        <a:pt x="656" y="301"/>
                      </a:cubicBezTo>
                      <a:cubicBezTo>
                        <a:pt x="647" y="283"/>
                        <a:pt x="637" y="265"/>
                        <a:pt x="624" y="247"/>
                      </a:cubicBezTo>
                      <a:cubicBezTo>
                        <a:pt x="537" y="127"/>
                        <a:pt x="397" y="79"/>
                        <a:pt x="312" y="141"/>
                      </a:cubicBezTo>
                      <a:cubicBezTo>
                        <a:pt x="227" y="203"/>
                        <a:pt x="229" y="350"/>
                        <a:pt x="317" y="471"/>
                      </a:cubicBezTo>
                      <a:cubicBezTo>
                        <a:pt x="329" y="488"/>
                        <a:pt x="343" y="503"/>
                        <a:pt x="358" y="518"/>
                      </a:cubicBezTo>
                      <a:cubicBezTo>
                        <a:pt x="339" y="511"/>
                        <a:pt x="319" y="506"/>
                        <a:pt x="297" y="502"/>
                      </a:cubicBezTo>
                      <a:cubicBezTo>
                        <a:pt x="150" y="479"/>
                        <a:pt x="18" y="544"/>
                        <a:pt x="2" y="648"/>
                      </a:cubicBezTo>
                      <a:cubicBezTo>
                        <a:pt x="-15" y="751"/>
                        <a:pt x="91" y="854"/>
                        <a:pt x="238" y="877"/>
                      </a:cubicBezTo>
                      <a:cubicBezTo>
                        <a:pt x="259" y="881"/>
                        <a:pt x="280" y="882"/>
                        <a:pt x="300" y="882"/>
                      </a:cubicBezTo>
                      <a:cubicBezTo>
                        <a:pt x="282" y="891"/>
                        <a:pt x="264" y="901"/>
                        <a:pt x="247" y="914"/>
                      </a:cubicBezTo>
                      <a:cubicBezTo>
                        <a:pt x="126" y="1001"/>
                        <a:pt x="79" y="1141"/>
                        <a:pt x="140" y="1226"/>
                      </a:cubicBezTo>
                      <a:cubicBezTo>
                        <a:pt x="202" y="1311"/>
                        <a:pt x="349" y="1309"/>
                        <a:pt x="470" y="1221"/>
                      </a:cubicBezTo>
                      <a:cubicBezTo>
                        <a:pt x="487" y="1208"/>
                        <a:pt x="503" y="1194"/>
                        <a:pt x="517" y="1180"/>
                      </a:cubicBezTo>
                      <a:cubicBezTo>
                        <a:pt x="510" y="1199"/>
                        <a:pt x="505" y="1219"/>
                        <a:pt x="502" y="1241"/>
                      </a:cubicBezTo>
                      <a:cubicBezTo>
                        <a:pt x="478" y="1388"/>
                        <a:pt x="543" y="1519"/>
                        <a:pt x="647" y="1536"/>
                      </a:cubicBezTo>
                      <a:cubicBezTo>
                        <a:pt x="750" y="1552"/>
                        <a:pt x="853" y="1447"/>
                        <a:pt x="877" y="1300"/>
                      </a:cubicBezTo>
                      <a:cubicBezTo>
                        <a:pt x="880" y="1279"/>
                        <a:pt x="881" y="1258"/>
                        <a:pt x="881" y="1238"/>
                      </a:cubicBezTo>
                      <a:cubicBezTo>
                        <a:pt x="890" y="1256"/>
                        <a:pt x="900" y="1274"/>
                        <a:pt x="913" y="1291"/>
                      </a:cubicBezTo>
                      <a:cubicBezTo>
                        <a:pt x="1000" y="1412"/>
                        <a:pt x="1140" y="1459"/>
                        <a:pt x="1225" y="139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9" name="Google Shape;4629;p33"/>
                <p:cNvSpPr/>
                <p:nvPr/>
              </p:nvSpPr>
              <p:spPr>
                <a:xfrm>
                  <a:off x="3525773" y="1378651"/>
                  <a:ext cx="402963" cy="402950"/>
                </a:xfrm>
                <a:custGeom>
                  <a:rect b="b" l="l" r="r" t="t"/>
                  <a:pathLst>
                    <a:path extrusionOk="0" h="1234" w="1234">
                      <a:moveTo>
                        <a:pt x="1150" y="954"/>
                      </a:moveTo>
                      <a:cubicBezTo>
                        <a:pt x="1195" y="882"/>
                        <a:pt x="1150" y="772"/>
                        <a:pt x="1048" y="707"/>
                      </a:cubicBezTo>
                      <a:cubicBezTo>
                        <a:pt x="1033" y="698"/>
                        <a:pt x="1018" y="691"/>
                        <a:pt x="1002" y="684"/>
                      </a:cubicBezTo>
                      <a:cubicBezTo>
                        <a:pt x="1019" y="683"/>
                        <a:pt x="1036" y="681"/>
                        <a:pt x="1053" y="677"/>
                      </a:cubicBezTo>
                      <a:cubicBezTo>
                        <a:pt x="1171" y="651"/>
                        <a:pt x="1251" y="562"/>
                        <a:pt x="1232" y="479"/>
                      </a:cubicBezTo>
                      <a:cubicBezTo>
                        <a:pt x="1214" y="396"/>
                        <a:pt x="1103" y="350"/>
                        <a:pt x="985" y="377"/>
                      </a:cubicBezTo>
                      <a:cubicBezTo>
                        <a:pt x="968" y="381"/>
                        <a:pt x="952" y="386"/>
                        <a:pt x="937" y="392"/>
                      </a:cubicBezTo>
                      <a:cubicBezTo>
                        <a:pt x="948" y="380"/>
                        <a:pt x="958" y="367"/>
                        <a:pt x="968" y="352"/>
                      </a:cubicBezTo>
                      <a:cubicBezTo>
                        <a:pt x="1032" y="250"/>
                        <a:pt x="1026" y="131"/>
                        <a:pt x="954" y="85"/>
                      </a:cubicBezTo>
                      <a:cubicBezTo>
                        <a:pt x="883" y="40"/>
                        <a:pt x="772" y="85"/>
                        <a:pt x="707" y="187"/>
                      </a:cubicBezTo>
                      <a:cubicBezTo>
                        <a:pt x="698" y="202"/>
                        <a:pt x="691" y="217"/>
                        <a:pt x="684" y="232"/>
                      </a:cubicBezTo>
                      <a:cubicBezTo>
                        <a:pt x="683" y="216"/>
                        <a:pt x="681" y="199"/>
                        <a:pt x="678" y="182"/>
                      </a:cubicBezTo>
                      <a:cubicBezTo>
                        <a:pt x="651" y="64"/>
                        <a:pt x="562" y="-16"/>
                        <a:pt x="479" y="3"/>
                      </a:cubicBezTo>
                      <a:cubicBezTo>
                        <a:pt x="396" y="21"/>
                        <a:pt x="351" y="132"/>
                        <a:pt x="377" y="250"/>
                      </a:cubicBezTo>
                      <a:cubicBezTo>
                        <a:pt x="381" y="267"/>
                        <a:pt x="386" y="283"/>
                        <a:pt x="393" y="298"/>
                      </a:cubicBezTo>
                      <a:cubicBezTo>
                        <a:pt x="380" y="287"/>
                        <a:pt x="367" y="276"/>
                        <a:pt x="352" y="267"/>
                      </a:cubicBezTo>
                      <a:cubicBezTo>
                        <a:pt x="250" y="203"/>
                        <a:pt x="131" y="209"/>
                        <a:pt x="85" y="280"/>
                      </a:cubicBezTo>
                      <a:cubicBezTo>
                        <a:pt x="40" y="352"/>
                        <a:pt x="85" y="463"/>
                        <a:pt x="187" y="527"/>
                      </a:cubicBezTo>
                      <a:cubicBezTo>
                        <a:pt x="202" y="537"/>
                        <a:pt x="217" y="544"/>
                        <a:pt x="233" y="551"/>
                      </a:cubicBezTo>
                      <a:cubicBezTo>
                        <a:pt x="216" y="552"/>
                        <a:pt x="199" y="553"/>
                        <a:pt x="182" y="557"/>
                      </a:cubicBezTo>
                      <a:cubicBezTo>
                        <a:pt x="65" y="584"/>
                        <a:pt x="-16" y="672"/>
                        <a:pt x="3" y="755"/>
                      </a:cubicBezTo>
                      <a:cubicBezTo>
                        <a:pt x="22" y="839"/>
                        <a:pt x="132" y="884"/>
                        <a:pt x="250" y="858"/>
                      </a:cubicBezTo>
                      <a:cubicBezTo>
                        <a:pt x="267" y="854"/>
                        <a:pt x="283" y="849"/>
                        <a:pt x="298" y="842"/>
                      </a:cubicBezTo>
                      <a:cubicBezTo>
                        <a:pt x="287" y="855"/>
                        <a:pt x="277" y="868"/>
                        <a:pt x="267" y="883"/>
                      </a:cubicBezTo>
                      <a:cubicBezTo>
                        <a:pt x="203" y="985"/>
                        <a:pt x="209" y="1104"/>
                        <a:pt x="281" y="1150"/>
                      </a:cubicBezTo>
                      <a:cubicBezTo>
                        <a:pt x="352" y="1195"/>
                        <a:pt x="463" y="1149"/>
                        <a:pt x="528" y="1047"/>
                      </a:cubicBezTo>
                      <a:cubicBezTo>
                        <a:pt x="537" y="1033"/>
                        <a:pt x="544" y="1018"/>
                        <a:pt x="551" y="1002"/>
                      </a:cubicBezTo>
                      <a:cubicBezTo>
                        <a:pt x="552" y="1019"/>
                        <a:pt x="554" y="1036"/>
                        <a:pt x="557" y="1053"/>
                      </a:cubicBezTo>
                      <a:cubicBezTo>
                        <a:pt x="584" y="1170"/>
                        <a:pt x="673" y="1251"/>
                        <a:pt x="756" y="1232"/>
                      </a:cubicBezTo>
                      <a:cubicBezTo>
                        <a:pt x="839" y="1213"/>
                        <a:pt x="884" y="1103"/>
                        <a:pt x="858" y="985"/>
                      </a:cubicBezTo>
                      <a:cubicBezTo>
                        <a:pt x="854" y="968"/>
                        <a:pt x="849" y="952"/>
                        <a:pt x="843" y="937"/>
                      </a:cubicBezTo>
                      <a:cubicBezTo>
                        <a:pt x="855" y="948"/>
                        <a:pt x="868" y="958"/>
                        <a:pt x="883" y="968"/>
                      </a:cubicBezTo>
                      <a:cubicBezTo>
                        <a:pt x="985" y="1032"/>
                        <a:pt x="1104" y="1026"/>
                        <a:pt x="1150" y="95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0" name="Google Shape;4630;p33"/>
                <p:cNvSpPr/>
                <p:nvPr/>
              </p:nvSpPr>
              <p:spPr>
                <a:xfrm>
                  <a:off x="3574103" y="1426979"/>
                  <a:ext cx="306304" cy="306295"/>
                </a:xfrm>
                <a:custGeom>
                  <a:rect b="b" l="l" r="r" t="t"/>
                  <a:pathLst>
                    <a:path extrusionOk="0" h="938" w="938">
                      <a:moveTo>
                        <a:pt x="937" y="557"/>
                      </a:moveTo>
                      <a:cubicBezTo>
                        <a:pt x="949" y="494"/>
                        <a:pt x="886" y="430"/>
                        <a:pt x="796" y="413"/>
                      </a:cubicBezTo>
                      <a:cubicBezTo>
                        <a:pt x="783" y="410"/>
                        <a:pt x="771" y="409"/>
                        <a:pt x="758" y="409"/>
                      </a:cubicBezTo>
                      <a:cubicBezTo>
                        <a:pt x="769" y="404"/>
                        <a:pt x="781" y="398"/>
                        <a:pt x="792" y="390"/>
                      </a:cubicBezTo>
                      <a:cubicBezTo>
                        <a:pt x="867" y="339"/>
                        <a:pt x="898" y="254"/>
                        <a:pt x="862" y="201"/>
                      </a:cubicBezTo>
                      <a:cubicBezTo>
                        <a:pt x="826" y="148"/>
                        <a:pt x="736" y="147"/>
                        <a:pt x="660" y="198"/>
                      </a:cubicBezTo>
                      <a:cubicBezTo>
                        <a:pt x="650" y="206"/>
                        <a:pt x="640" y="214"/>
                        <a:pt x="631" y="223"/>
                      </a:cubicBezTo>
                      <a:cubicBezTo>
                        <a:pt x="635" y="211"/>
                        <a:pt x="639" y="199"/>
                        <a:pt x="641" y="186"/>
                      </a:cubicBezTo>
                      <a:cubicBezTo>
                        <a:pt x="658" y="96"/>
                        <a:pt x="621" y="14"/>
                        <a:pt x="558" y="2"/>
                      </a:cubicBezTo>
                      <a:cubicBezTo>
                        <a:pt x="494" y="-10"/>
                        <a:pt x="430" y="53"/>
                        <a:pt x="413" y="143"/>
                      </a:cubicBezTo>
                      <a:cubicBezTo>
                        <a:pt x="410" y="156"/>
                        <a:pt x="409" y="168"/>
                        <a:pt x="409" y="181"/>
                      </a:cubicBezTo>
                      <a:cubicBezTo>
                        <a:pt x="404" y="170"/>
                        <a:pt x="398" y="158"/>
                        <a:pt x="390" y="147"/>
                      </a:cubicBezTo>
                      <a:cubicBezTo>
                        <a:pt x="339" y="72"/>
                        <a:pt x="255" y="41"/>
                        <a:pt x="202" y="77"/>
                      </a:cubicBezTo>
                      <a:cubicBezTo>
                        <a:pt x="148" y="113"/>
                        <a:pt x="147" y="203"/>
                        <a:pt x="198" y="278"/>
                      </a:cubicBezTo>
                      <a:cubicBezTo>
                        <a:pt x="206" y="289"/>
                        <a:pt x="214" y="299"/>
                        <a:pt x="223" y="308"/>
                      </a:cubicBezTo>
                      <a:cubicBezTo>
                        <a:pt x="211" y="304"/>
                        <a:pt x="199" y="300"/>
                        <a:pt x="186" y="298"/>
                      </a:cubicBezTo>
                      <a:cubicBezTo>
                        <a:pt x="96" y="281"/>
                        <a:pt x="13" y="318"/>
                        <a:pt x="2" y="381"/>
                      </a:cubicBezTo>
                      <a:cubicBezTo>
                        <a:pt x="-10" y="444"/>
                        <a:pt x="53" y="509"/>
                        <a:pt x="143" y="526"/>
                      </a:cubicBezTo>
                      <a:cubicBezTo>
                        <a:pt x="156" y="529"/>
                        <a:pt x="169" y="530"/>
                        <a:pt x="181" y="530"/>
                      </a:cubicBezTo>
                      <a:cubicBezTo>
                        <a:pt x="170" y="535"/>
                        <a:pt x="158" y="541"/>
                        <a:pt x="148" y="548"/>
                      </a:cubicBezTo>
                      <a:cubicBezTo>
                        <a:pt x="72" y="600"/>
                        <a:pt x="41" y="684"/>
                        <a:pt x="77" y="737"/>
                      </a:cubicBezTo>
                      <a:cubicBezTo>
                        <a:pt x="113" y="790"/>
                        <a:pt x="203" y="792"/>
                        <a:pt x="279" y="741"/>
                      </a:cubicBezTo>
                      <a:cubicBezTo>
                        <a:pt x="290" y="733"/>
                        <a:pt x="299" y="725"/>
                        <a:pt x="308" y="716"/>
                      </a:cubicBezTo>
                      <a:cubicBezTo>
                        <a:pt x="304" y="728"/>
                        <a:pt x="300" y="740"/>
                        <a:pt x="298" y="753"/>
                      </a:cubicBezTo>
                      <a:cubicBezTo>
                        <a:pt x="281" y="842"/>
                        <a:pt x="318" y="925"/>
                        <a:pt x="381" y="937"/>
                      </a:cubicBezTo>
                      <a:cubicBezTo>
                        <a:pt x="445" y="948"/>
                        <a:pt x="509" y="886"/>
                        <a:pt x="526" y="796"/>
                      </a:cubicBezTo>
                      <a:cubicBezTo>
                        <a:pt x="529" y="783"/>
                        <a:pt x="530" y="770"/>
                        <a:pt x="530" y="758"/>
                      </a:cubicBezTo>
                      <a:cubicBezTo>
                        <a:pt x="535" y="769"/>
                        <a:pt x="541" y="780"/>
                        <a:pt x="549" y="791"/>
                      </a:cubicBezTo>
                      <a:cubicBezTo>
                        <a:pt x="600" y="867"/>
                        <a:pt x="685" y="898"/>
                        <a:pt x="738" y="862"/>
                      </a:cubicBezTo>
                      <a:cubicBezTo>
                        <a:pt x="791" y="826"/>
                        <a:pt x="792" y="735"/>
                        <a:pt x="741" y="660"/>
                      </a:cubicBezTo>
                      <a:cubicBezTo>
                        <a:pt x="733" y="649"/>
                        <a:pt x="725" y="640"/>
                        <a:pt x="716" y="631"/>
                      </a:cubicBezTo>
                      <a:cubicBezTo>
                        <a:pt x="728" y="635"/>
                        <a:pt x="740" y="639"/>
                        <a:pt x="753" y="641"/>
                      </a:cubicBezTo>
                      <a:cubicBezTo>
                        <a:pt x="843" y="658"/>
                        <a:pt x="925" y="621"/>
                        <a:pt x="937" y="5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1" name="Google Shape;4631;p33"/>
                <p:cNvSpPr/>
                <p:nvPr/>
              </p:nvSpPr>
              <p:spPr>
                <a:xfrm>
                  <a:off x="3654434" y="1507308"/>
                  <a:ext cx="145968" cy="145963"/>
                </a:xfrm>
                <a:custGeom>
                  <a:rect b="b" l="l" r="r" t="t"/>
                  <a:pathLst>
                    <a:path extrusionOk="0" h="447" w="447">
                      <a:moveTo>
                        <a:pt x="436" y="154"/>
                      </a:moveTo>
                      <a:cubicBezTo>
                        <a:pt x="474" y="271"/>
                        <a:pt x="410" y="397"/>
                        <a:pt x="293" y="436"/>
                      </a:cubicBezTo>
                      <a:cubicBezTo>
                        <a:pt x="176" y="474"/>
                        <a:pt x="50" y="410"/>
                        <a:pt x="11" y="293"/>
                      </a:cubicBezTo>
                      <a:cubicBezTo>
                        <a:pt x="-27" y="176"/>
                        <a:pt x="37" y="49"/>
                        <a:pt x="154" y="11"/>
                      </a:cubicBezTo>
                      <a:cubicBezTo>
                        <a:pt x="271" y="-27"/>
                        <a:pt x="398" y="37"/>
                        <a:pt x="436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2" name="Google Shape;4632;p33"/>
                <p:cNvSpPr/>
                <p:nvPr/>
              </p:nvSpPr>
              <p:spPr>
                <a:xfrm>
                  <a:off x="3670109" y="1551390"/>
                  <a:ext cx="11756" cy="11755"/>
                </a:xfrm>
                <a:custGeom>
                  <a:rect b="b" l="l" r="r" t="t"/>
                  <a:pathLst>
                    <a:path extrusionOk="0" h="36" w="36">
                      <a:moveTo>
                        <a:pt x="36" y="13"/>
                      </a:moveTo>
                      <a:cubicBezTo>
                        <a:pt x="39" y="22"/>
                        <a:pt x="33" y="31"/>
                        <a:pt x="24" y="35"/>
                      </a:cubicBezTo>
                      <a:cubicBezTo>
                        <a:pt x="15" y="38"/>
                        <a:pt x="4" y="33"/>
                        <a:pt x="1" y="24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2" y="-2"/>
                        <a:pt x="32" y="3"/>
                        <a:pt x="36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3" name="Google Shape;4633;p33"/>
                <p:cNvSpPr/>
                <p:nvPr/>
              </p:nvSpPr>
              <p:spPr>
                <a:xfrm>
                  <a:off x="3692641" y="1531145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6"/>
                      </a:moveTo>
                      <a:cubicBezTo>
                        <a:pt x="50" y="29"/>
                        <a:pt x="44" y="42"/>
                        <a:pt x="31" y="46"/>
                      </a:cubicBezTo>
                      <a:cubicBezTo>
                        <a:pt x="19" y="50"/>
                        <a:pt x="6" y="43"/>
                        <a:pt x="2" y="31"/>
                      </a:cubicBezTo>
                      <a:cubicBezTo>
                        <a:pt x="-2" y="19"/>
                        <a:pt x="4" y="5"/>
                        <a:pt x="17" y="1"/>
                      </a:cubicBezTo>
                      <a:cubicBezTo>
                        <a:pt x="29" y="-3"/>
                        <a:pt x="42" y="4"/>
                        <a:pt x="46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4" name="Google Shape;4634;p33"/>
                <p:cNvSpPr/>
                <p:nvPr/>
              </p:nvSpPr>
              <p:spPr>
                <a:xfrm>
                  <a:off x="3694600" y="1561513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7"/>
                      </a:moveTo>
                      <a:cubicBezTo>
                        <a:pt x="50" y="29"/>
                        <a:pt x="43" y="42"/>
                        <a:pt x="31" y="46"/>
                      </a:cubicBezTo>
                      <a:cubicBezTo>
                        <a:pt x="19" y="50"/>
                        <a:pt x="5" y="44"/>
                        <a:pt x="1" y="31"/>
                      </a:cubicBezTo>
                      <a:cubicBezTo>
                        <a:pt x="-3" y="19"/>
                        <a:pt x="4" y="6"/>
                        <a:pt x="16" y="2"/>
                      </a:cubicBezTo>
                      <a:cubicBezTo>
                        <a:pt x="29" y="-2"/>
                        <a:pt x="42" y="4"/>
                        <a:pt x="46" y="1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5" name="Google Shape;4635;p33"/>
                <p:cNvSpPr/>
                <p:nvPr/>
              </p:nvSpPr>
              <p:spPr>
                <a:xfrm>
                  <a:off x="3666843" y="1578820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6"/>
                      </a:moveTo>
                      <a:cubicBezTo>
                        <a:pt x="50" y="29"/>
                        <a:pt x="43" y="42"/>
                        <a:pt x="31" y="46"/>
                      </a:cubicBezTo>
                      <a:cubicBezTo>
                        <a:pt x="18" y="50"/>
                        <a:pt x="5" y="43"/>
                        <a:pt x="1" y="31"/>
                      </a:cubicBezTo>
                      <a:cubicBezTo>
                        <a:pt x="-3" y="19"/>
                        <a:pt x="4" y="5"/>
                        <a:pt x="16" y="1"/>
                      </a:cubicBezTo>
                      <a:cubicBezTo>
                        <a:pt x="28" y="-3"/>
                        <a:pt x="42" y="4"/>
                        <a:pt x="46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6" name="Google Shape;4636;p33"/>
                <p:cNvSpPr/>
                <p:nvPr/>
              </p:nvSpPr>
              <p:spPr>
                <a:xfrm>
                  <a:off x="3718438" y="1548125"/>
                  <a:ext cx="11756" cy="11755"/>
                </a:xfrm>
                <a:custGeom>
                  <a:rect b="b" l="l" r="r" t="t"/>
                  <a:pathLst>
                    <a:path extrusionOk="0" h="36" w="36">
                      <a:moveTo>
                        <a:pt x="35" y="13"/>
                      </a:moveTo>
                      <a:cubicBezTo>
                        <a:pt x="38" y="22"/>
                        <a:pt x="33" y="32"/>
                        <a:pt x="23" y="35"/>
                      </a:cubicBezTo>
                      <a:cubicBezTo>
                        <a:pt x="14" y="39"/>
                        <a:pt x="4" y="33"/>
                        <a:pt x="1" y="24"/>
                      </a:cubicBezTo>
                      <a:cubicBezTo>
                        <a:pt x="-3" y="14"/>
                        <a:pt x="2" y="4"/>
                        <a:pt x="12" y="1"/>
                      </a:cubicBezTo>
                      <a:cubicBezTo>
                        <a:pt x="21" y="-2"/>
                        <a:pt x="32" y="3"/>
                        <a:pt x="35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7" name="Google Shape;4637;p33"/>
                <p:cNvSpPr/>
                <p:nvPr/>
              </p:nvSpPr>
              <p:spPr>
                <a:xfrm>
                  <a:off x="3722683" y="1520369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6"/>
                      </a:moveTo>
                      <a:cubicBezTo>
                        <a:pt x="50" y="28"/>
                        <a:pt x="43" y="42"/>
                        <a:pt x="31" y="46"/>
                      </a:cubicBezTo>
                      <a:cubicBezTo>
                        <a:pt x="18" y="50"/>
                        <a:pt x="5" y="43"/>
                        <a:pt x="1" y="31"/>
                      </a:cubicBezTo>
                      <a:cubicBezTo>
                        <a:pt x="-3" y="18"/>
                        <a:pt x="4" y="5"/>
                        <a:pt x="16" y="1"/>
                      </a:cubicBezTo>
                      <a:cubicBezTo>
                        <a:pt x="28" y="-3"/>
                        <a:pt x="42" y="4"/>
                        <a:pt x="46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8" name="Google Shape;4638;p33"/>
                <p:cNvSpPr/>
                <p:nvPr/>
              </p:nvSpPr>
              <p:spPr>
                <a:xfrm>
                  <a:off x="3700151" y="1592208"/>
                  <a:ext cx="15021" cy="15347"/>
                </a:xfrm>
                <a:custGeom>
                  <a:rect b="b" l="l" r="r" t="t"/>
                  <a:pathLst>
                    <a:path extrusionOk="0" h="47" w="46">
                      <a:moveTo>
                        <a:pt x="45" y="16"/>
                      </a:moveTo>
                      <a:cubicBezTo>
                        <a:pt x="50" y="28"/>
                        <a:pt x="43" y="42"/>
                        <a:pt x="30" y="46"/>
                      </a:cubicBezTo>
                      <a:cubicBezTo>
                        <a:pt x="18" y="50"/>
                        <a:pt x="5" y="43"/>
                        <a:pt x="1" y="31"/>
                      </a:cubicBezTo>
                      <a:cubicBezTo>
                        <a:pt x="-3" y="18"/>
                        <a:pt x="4" y="5"/>
                        <a:pt x="16" y="1"/>
                      </a:cubicBezTo>
                      <a:cubicBezTo>
                        <a:pt x="28" y="-3"/>
                        <a:pt x="41" y="4"/>
                        <a:pt x="46" y="16"/>
                      </a:cubicBez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9" name="Google Shape;4639;p33"/>
                <p:cNvSpPr/>
                <p:nvPr/>
              </p:nvSpPr>
              <p:spPr>
                <a:xfrm>
                  <a:off x="3677946" y="1609841"/>
                  <a:ext cx="12082" cy="11755"/>
                </a:xfrm>
                <a:custGeom>
                  <a:rect b="b" l="l" r="r" t="t"/>
                  <a:pathLst>
                    <a:path extrusionOk="0" h="36" w="37">
                      <a:moveTo>
                        <a:pt x="36" y="12"/>
                      </a:moveTo>
                      <a:cubicBezTo>
                        <a:pt x="39" y="22"/>
                        <a:pt x="34" y="32"/>
                        <a:pt x="24" y="35"/>
                      </a:cubicBezTo>
                      <a:cubicBezTo>
                        <a:pt x="15" y="38"/>
                        <a:pt x="5" y="33"/>
                        <a:pt x="2" y="23"/>
                      </a:cubicBezTo>
                      <a:cubicBezTo>
                        <a:pt x="-2" y="14"/>
                        <a:pt x="4" y="4"/>
                        <a:pt x="13" y="1"/>
                      </a:cubicBezTo>
                      <a:cubicBezTo>
                        <a:pt x="22" y="-2"/>
                        <a:pt x="33" y="3"/>
                        <a:pt x="36" y="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0" name="Google Shape;4640;p33"/>
                <p:cNvSpPr/>
                <p:nvPr/>
              </p:nvSpPr>
              <p:spPr>
                <a:xfrm>
                  <a:off x="3702111" y="1623556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7"/>
                      </a:moveTo>
                      <a:cubicBezTo>
                        <a:pt x="50" y="29"/>
                        <a:pt x="44" y="42"/>
                        <a:pt x="31" y="46"/>
                      </a:cubicBezTo>
                      <a:cubicBezTo>
                        <a:pt x="19" y="50"/>
                        <a:pt x="6" y="44"/>
                        <a:pt x="2" y="31"/>
                      </a:cubicBezTo>
                      <a:cubicBezTo>
                        <a:pt x="-2" y="19"/>
                        <a:pt x="4" y="6"/>
                        <a:pt x="17" y="2"/>
                      </a:cubicBezTo>
                      <a:cubicBezTo>
                        <a:pt x="29" y="-3"/>
                        <a:pt x="42" y="4"/>
                        <a:pt x="46" y="1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1" name="Google Shape;4641;p33"/>
                <p:cNvSpPr/>
                <p:nvPr/>
              </p:nvSpPr>
              <p:spPr>
                <a:xfrm>
                  <a:off x="3721377" y="1574248"/>
                  <a:ext cx="12082" cy="11755"/>
                </a:xfrm>
                <a:custGeom>
                  <a:rect b="b" l="l" r="r" t="t"/>
                  <a:pathLst>
                    <a:path extrusionOk="0" h="36" w="37">
                      <a:moveTo>
                        <a:pt x="36" y="13"/>
                      </a:moveTo>
                      <a:cubicBezTo>
                        <a:pt x="39" y="22"/>
                        <a:pt x="34" y="32"/>
                        <a:pt x="24" y="35"/>
                      </a:cubicBezTo>
                      <a:cubicBezTo>
                        <a:pt x="15" y="39"/>
                        <a:pt x="5" y="33"/>
                        <a:pt x="1" y="24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2" y="-2"/>
                        <a:pt x="33" y="3"/>
                        <a:pt x="36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2" name="Google Shape;4642;p33"/>
                <p:cNvSpPr/>
                <p:nvPr/>
              </p:nvSpPr>
              <p:spPr>
                <a:xfrm>
                  <a:off x="3732153" y="1604290"/>
                  <a:ext cx="11756" cy="12082"/>
                </a:xfrm>
                <a:custGeom>
                  <a:rect b="b" l="l" r="r" t="t"/>
                  <a:pathLst>
                    <a:path extrusionOk="0" h="37" w="36">
                      <a:moveTo>
                        <a:pt x="35" y="13"/>
                      </a:moveTo>
                      <a:cubicBezTo>
                        <a:pt x="38" y="22"/>
                        <a:pt x="33" y="33"/>
                        <a:pt x="24" y="36"/>
                      </a:cubicBezTo>
                      <a:cubicBezTo>
                        <a:pt x="14" y="39"/>
                        <a:pt x="4" y="34"/>
                        <a:pt x="1" y="24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2" y="-2"/>
                        <a:pt x="32" y="3"/>
                        <a:pt x="35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3" name="Google Shape;4643;p33"/>
                <p:cNvSpPr/>
                <p:nvPr/>
              </p:nvSpPr>
              <p:spPr>
                <a:xfrm>
                  <a:off x="3738358" y="1628454"/>
                  <a:ext cx="11756" cy="11755"/>
                </a:xfrm>
                <a:custGeom>
                  <a:rect b="b" l="l" r="r" t="t"/>
                  <a:pathLst>
                    <a:path extrusionOk="0" h="36" w="36">
                      <a:moveTo>
                        <a:pt x="35" y="13"/>
                      </a:moveTo>
                      <a:cubicBezTo>
                        <a:pt x="38" y="22"/>
                        <a:pt x="33" y="32"/>
                        <a:pt x="24" y="35"/>
                      </a:cubicBezTo>
                      <a:cubicBezTo>
                        <a:pt x="14" y="38"/>
                        <a:pt x="4" y="33"/>
                        <a:pt x="1" y="24"/>
                      </a:cubicBezTo>
                      <a:cubicBezTo>
                        <a:pt x="-2" y="14"/>
                        <a:pt x="3" y="4"/>
                        <a:pt x="13" y="1"/>
                      </a:cubicBezTo>
                      <a:cubicBezTo>
                        <a:pt x="22" y="-2"/>
                        <a:pt x="32" y="3"/>
                        <a:pt x="35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4" name="Google Shape;4644;p33"/>
                <p:cNvSpPr/>
                <p:nvPr/>
              </p:nvSpPr>
              <p:spPr>
                <a:xfrm>
                  <a:off x="3760237" y="1610821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6"/>
                      </a:moveTo>
                      <a:cubicBezTo>
                        <a:pt x="50" y="29"/>
                        <a:pt x="43" y="42"/>
                        <a:pt x="31" y="46"/>
                      </a:cubicBezTo>
                      <a:cubicBezTo>
                        <a:pt x="19" y="50"/>
                        <a:pt x="5" y="43"/>
                        <a:pt x="1" y="31"/>
                      </a:cubicBezTo>
                      <a:cubicBezTo>
                        <a:pt x="-3" y="19"/>
                        <a:pt x="4" y="5"/>
                        <a:pt x="16" y="1"/>
                      </a:cubicBezTo>
                      <a:cubicBezTo>
                        <a:pt x="29" y="-3"/>
                        <a:pt x="42" y="4"/>
                        <a:pt x="46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5" name="Google Shape;4645;p33"/>
                <p:cNvSpPr/>
                <p:nvPr/>
              </p:nvSpPr>
              <p:spPr>
                <a:xfrm>
                  <a:off x="3749134" y="1582412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6"/>
                      </a:moveTo>
                      <a:cubicBezTo>
                        <a:pt x="50" y="28"/>
                        <a:pt x="43" y="41"/>
                        <a:pt x="31" y="46"/>
                      </a:cubicBezTo>
                      <a:cubicBezTo>
                        <a:pt x="18" y="50"/>
                        <a:pt x="5" y="43"/>
                        <a:pt x="1" y="30"/>
                      </a:cubicBezTo>
                      <a:cubicBezTo>
                        <a:pt x="-3" y="18"/>
                        <a:pt x="4" y="5"/>
                        <a:pt x="16" y="1"/>
                      </a:cubicBezTo>
                      <a:cubicBezTo>
                        <a:pt x="28" y="-3"/>
                        <a:pt x="42" y="4"/>
                        <a:pt x="46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6" name="Google Shape;4646;p33"/>
                <p:cNvSpPr/>
                <p:nvPr/>
              </p:nvSpPr>
              <p:spPr>
                <a:xfrm>
                  <a:off x="3741623" y="1550411"/>
                  <a:ext cx="12082" cy="11755"/>
                </a:xfrm>
                <a:custGeom>
                  <a:rect b="b" l="l" r="r" t="t"/>
                  <a:pathLst>
                    <a:path extrusionOk="0" h="36" w="37">
                      <a:moveTo>
                        <a:pt x="36" y="13"/>
                      </a:moveTo>
                      <a:cubicBezTo>
                        <a:pt x="39" y="22"/>
                        <a:pt x="34" y="32"/>
                        <a:pt x="24" y="36"/>
                      </a:cubicBezTo>
                      <a:cubicBezTo>
                        <a:pt x="15" y="39"/>
                        <a:pt x="4" y="33"/>
                        <a:pt x="1" y="24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2" y="-2"/>
                        <a:pt x="32" y="3"/>
                        <a:pt x="36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7" name="Google Shape;4647;p33"/>
                <p:cNvSpPr/>
                <p:nvPr/>
              </p:nvSpPr>
              <p:spPr>
                <a:xfrm>
                  <a:off x="3754032" y="1530165"/>
                  <a:ext cx="11756" cy="11755"/>
                </a:xfrm>
                <a:custGeom>
                  <a:rect b="b" l="l" r="r" t="t"/>
                  <a:pathLst>
                    <a:path extrusionOk="0" h="36" w="36">
                      <a:moveTo>
                        <a:pt x="35" y="13"/>
                      </a:moveTo>
                      <a:cubicBezTo>
                        <a:pt x="38" y="22"/>
                        <a:pt x="33" y="31"/>
                        <a:pt x="24" y="35"/>
                      </a:cubicBezTo>
                      <a:cubicBezTo>
                        <a:pt x="14" y="38"/>
                        <a:pt x="4" y="33"/>
                        <a:pt x="1" y="24"/>
                      </a:cubicBezTo>
                      <a:cubicBezTo>
                        <a:pt x="-2" y="14"/>
                        <a:pt x="3" y="4"/>
                        <a:pt x="13" y="1"/>
                      </a:cubicBezTo>
                      <a:cubicBezTo>
                        <a:pt x="22" y="-2"/>
                        <a:pt x="32" y="3"/>
                        <a:pt x="35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8" name="Google Shape;4648;p33"/>
                <p:cNvSpPr/>
                <p:nvPr/>
              </p:nvSpPr>
              <p:spPr>
                <a:xfrm>
                  <a:off x="3764482" y="1554003"/>
                  <a:ext cx="12082" cy="11755"/>
                </a:xfrm>
                <a:custGeom>
                  <a:rect b="b" l="l" r="r" t="t"/>
                  <a:pathLst>
                    <a:path extrusionOk="0" h="36" w="37">
                      <a:moveTo>
                        <a:pt x="36" y="13"/>
                      </a:moveTo>
                      <a:cubicBezTo>
                        <a:pt x="39" y="22"/>
                        <a:pt x="34" y="32"/>
                        <a:pt x="24" y="35"/>
                      </a:cubicBezTo>
                      <a:cubicBezTo>
                        <a:pt x="15" y="38"/>
                        <a:pt x="5" y="33"/>
                        <a:pt x="1" y="24"/>
                      </a:cubicBezTo>
                      <a:cubicBezTo>
                        <a:pt x="-2" y="14"/>
                        <a:pt x="4" y="4"/>
                        <a:pt x="13" y="1"/>
                      </a:cubicBezTo>
                      <a:cubicBezTo>
                        <a:pt x="22" y="-2"/>
                        <a:pt x="33" y="3"/>
                        <a:pt x="36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9" name="Google Shape;4649;p33"/>
                <p:cNvSpPr/>
                <p:nvPr/>
              </p:nvSpPr>
              <p:spPr>
                <a:xfrm>
                  <a:off x="3772646" y="1582412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7"/>
                      </a:moveTo>
                      <a:cubicBezTo>
                        <a:pt x="50" y="29"/>
                        <a:pt x="44" y="42"/>
                        <a:pt x="31" y="46"/>
                      </a:cubicBezTo>
                      <a:cubicBezTo>
                        <a:pt x="19" y="51"/>
                        <a:pt x="6" y="44"/>
                        <a:pt x="2" y="31"/>
                      </a:cubicBezTo>
                      <a:cubicBezTo>
                        <a:pt x="-2" y="19"/>
                        <a:pt x="4" y="6"/>
                        <a:pt x="17" y="2"/>
                      </a:cubicBezTo>
                      <a:cubicBezTo>
                        <a:pt x="29" y="-2"/>
                        <a:pt x="42" y="4"/>
                        <a:pt x="46" y="1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50" name="Google Shape;4650;p33"/>
              <p:cNvGrpSpPr/>
              <p:nvPr/>
            </p:nvGrpSpPr>
            <p:grpSpPr>
              <a:xfrm>
                <a:off x="5672422" y="755974"/>
                <a:ext cx="570100" cy="569784"/>
                <a:chOff x="5452425" y="1701599"/>
                <a:chExt cx="404269" cy="403930"/>
              </a:xfrm>
            </p:grpSpPr>
            <p:sp>
              <p:nvSpPr>
                <p:cNvPr id="4651" name="Google Shape;4651;p33"/>
                <p:cNvSpPr/>
                <p:nvPr/>
              </p:nvSpPr>
              <p:spPr>
                <a:xfrm>
                  <a:off x="5452425" y="1701599"/>
                  <a:ext cx="404269" cy="403930"/>
                </a:xfrm>
                <a:custGeom>
                  <a:rect b="b" l="l" r="r" t="t"/>
                  <a:pathLst>
                    <a:path extrusionOk="0" h="1237" w="1238">
                      <a:moveTo>
                        <a:pt x="986" y="1125"/>
                      </a:moveTo>
                      <a:cubicBezTo>
                        <a:pt x="1054" y="1075"/>
                        <a:pt x="1053" y="956"/>
                        <a:pt x="982" y="860"/>
                      </a:cubicBezTo>
                      <a:cubicBezTo>
                        <a:pt x="972" y="846"/>
                        <a:pt x="961" y="833"/>
                        <a:pt x="949" y="822"/>
                      </a:cubicBezTo>
                      <a:cubicBezTo>
                        <a:pt x="965" y="827"/>
                        <a:pt x="981" y="831"/>
                        <a:pt x="998" y="834"/>
                      </a:cubicBezTo>
                      <a:cubicBezTo>
                        <a:pt x="1116" y="853"/>
                        <a:pt x="1223" y="800"/>
                        <a:pt x="1236" y="717"/>
                      </a:cubicBezTo>
                      <a:cubicBezTo>
                        <a:pt x="1249" y="634"/>
                        <a:pt x="1164" y="551"/>
                        <a:pt x="1046" y="532"/>
                      </a:cubicBezTo>
                      <a:cubicBezTo>
                        <a:pt x="1029" y="529"/>
                        <a:pt x="1012" y="528"/>
                        <a:pt x="995" y="529"/>
                      </a:cubicBezTo>
                      <a:cubicBezTo>
                        <a:pt x="1010" y="521"/>
                        <a:pt x="1025" y="513"/>
                        <a:pt x="1039" y="503"/>
                      </a:cubicBezTo>
                      <a:cubicBezTo>
                        <a:pt x="1136" y="432"/>
                        <a:pt x="1174" y="320"/>
                        <a:pt x="1124" y="252"/>
                      </a:cubicBezTo>
                      <a:cubicBezTo>
                        <a:pt x="1075" y="183"/>
                        <a:pt x="956" y="185"/>
                        <a:pt x="859" y="255"/>
                      </a:cubicBezTo>
                      <a:cubicBezTo>
                        <a:pt x="845" y="266"/>
                        <a:pt x="833" y="277"/>
                        <a:pt x="821" y="289"/>
                      </a:cubicBezTo>
                      <a:cubicBezTo>
                        <a:pt x="826" y="273"/>
                        <a:pt x="831" y="257"/>
                        <a:pt x="834" y="240"/>
                      </a:cubicBezTo>
                      <a:cubicBezTo>
                        <a:pt x="852" y="122"/>
                        <a:pt x="800" y="15"/>
                        <a:pt x="717" y="2"/>
                      </a:cubicBezTo>
                      <a:cubicBezTo>
                        <a:pt x="633" y="-11"/>
                        <a:pt x="550" y="74"/>
                        <a:pt x="532" y="192"/>
                      </a:cubicBezTo>
                      <a:cubicBezTo>
                        <a:pt x="529" y="209"/>
                        <a:pt x="528" y="226"/>
                        <a:pt x="528" y="242"/>
                      </a:cubicBezTo>
                      <a:cubicBezTo>
                        <a:pt x="521" y="227"/>
                        <a:pt x="513" y="213"/>
                        <a:pt x="502" y="199"/>
                      </a:cubicBezTo>
                      <a:cubicBezTo>
                        <a:pt x="432" y="102"/>
                        <a:pt x="320" y="64"/>
                        <a:pt x="251" y="113"/>
                      </a:cubicBezTo>
                      <a:cubicBezTo>
                        <a:pt x="183" y="163"/>
                        <a:pt x="185" y="282"/>
                        <a:pt x="255" y="379"/>
                      </a:cubicBezTo>
                      <a:cubicBezTo>
                        <a:pt x="265" y="393"/>
                        <a:pt x="277" y="405"/>
                        <a:pt x="288" y="416"/>
                      </a:cubicBezTo>
                      <a:cubicBezTo>
                        <a:pt x="273" y="411"/>
                        <a:pt x="257" y="407"/>
                        <a:pt x="239" y="404"/>
                      </a:cubicBezTo>
                      <a:cubicBezTo>
                        <a:pt x="121" y="385"/>
                        <a:pt x="15" y="438"/>
                        <a:pt x="1" y="521"/>
                      </a:cubicBezTo>
                      <a:cubicBezTo>
                        <a:pt x="-12" y="605"/>
                        <a:pt x="73" y="687"/>
                        <a:pt x="191" y="706"/>
                      </a:cubicBezTo>
                      <a:cubicBezTo>
                        <a:pt x="209" y="709"/>
                        <a:pt x="225" y="710"/>
                        <a:pt x="242" y="709"/>
                      </a:cubicBezTo>
                      <a:cubicBezTo>
                        <a:pt x="227" y="717"/>
                        <a:pt x="213" y="725"/>
                        <a:pt x="198" y="735"/>
                      </a:cubicBezTo>
                      <a:cubicBezTo>
                        <a:pt x="102" y="806"/>
                        <a:pt x="63" y="918"/>
                        <a:pt x="113" y="986"/>
                      </a:cubicBezTo>
                      <a:cubicBezTo>
                        <a:pt x="163" y="1055"/>
                        <a:pt x="281" y="1053"/>
                        <a:pt x="378" y="983"/>
                      </a:cubicBezTo>
                      <a:cubicBezTo>
                        <a:pt x="392" y="972"/>
                        <a:pt x="405" y="961"/>
                        <a:pt x="416" y="949"/>
                      </a:cubicBezTo>
                      <a:cubicBezTo>
                        <a:pt x="411" y="965"/>
                        <a:pt x="406" y="981"/>
                        <a:pt x="404" y="998"/>
                      </a:cubicBezTo>
                      <a:cubicBezTo>
                        <a:pt x="385" y="1117"/>
                        <a:pt x="437" y="1223"/>
                        <a:pt x="521" y="1236"/>
                      </a:cubicBezTo>
                      <a:cubicBezTo>
                        <a:pt x="604" y="1250"/>
                        <a:pt x="687" y="1164"/>
                        <a:pt x="706" y="1046"/>
                      </a:cubicBezTo>
                      <a:cubicBezTo>
                        <a:pt x="708" y="1029"/>
                        <a:pt x="709" y="1012"/>
                        <a:pt x="709" y="996"/>
                      </a:cubicBezTo>
                      <a:cubicBezTo>
                        <a:pt x="716" y="1011"/>
                        <a:pt x="725" y="1025"/>
                        <a:pt x="735" y="1039"/>
                      </a:cubicBezTo>
                      <a:cubicBezTo>
                        <a:pt x="805" y="1136"/>
                        <a:pt x="918" y="1174"/>
                        <a:pt x="986" y="11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2" name="Google Shape;4652;p33"/>
                <p:cNvSpPr/>
                <p:nvPr/>
              </p:nvSpPr>
              <p:spPr>
                <a:xfrm>
                  <a:off x="5492264" y="1741437"/>
                  <a:ext cx="324264" cy="324581"/>
                </a:xfrm>
                <a:custGeom>
                  <a:rect b="b" l="l" r="r" t="t"/>
                  <a:pathLst>
                    <a:path extrusionOk="0" h="994" w="993">
                      <a:moveTo>
                        <a:pt x="925" y="768"/>
                      </a:moveTo>
                      <a:cubicBezTo>
                        <a:pt x="962" y="710"/>
                        <a:pt x="925" y="621"/>
                        <a:pt x="843" y="569"/>
                      </a:cubicBezTo>
                      <a:cubicBezTo>
                        <a:pt x="831" y="562"/>
                        <a:pt x="819" y="556"/>
                        <a:pt x="806" y="551"/>
                      </a:cubicBezTo>
                      <a:cubicBezTo>
                        <a:pt x="820" y="550"/>
                        <a:pt x="833" y="548"/>
                        <a:pt x="847" y="545"/>
                      </a:cubicBezTo>
                      <a:cubicBezTo>
                        <a:pt x="942" y="524"/>
                        <a:pt x="1006" y="453"/>
                        <a:pt x="991" y="386"/>
                      </a:cubicBezTo>
                      <a:cubicBezTo>
                        <a:pt x="976" y="319"/>
                        <a:pt x="887" y="282"/>
                        <a:pt x="793" y="303"/>
                      </a:cubicBezTo>
                      <a:cubicBezTo>
                        <a:pt x="779" y="307"/>
                        <a:pt x="766" y="311"/>
                        <a:pt x="754" y="316"/>
                      </a:cubicBezTo>
                      <a:cubicBezTo>
                        <a:pt x="763" y="306"/>
                        <a:pt x="771" y="295"/>
                        <a:pt x="779" y="284"/>
                      </a:cubicBezTo>
                      <a:cubicBezTo>
                        <a:pt x="830" y="201"/>
                        <a:pt x="826" y="105"/>
                        <a:pt x="768" y="69"/>
                      </a:cubicBezTo>
                      <a:cubicBezTo>
                        <a:pt x="710" y="32"/>
                        <a:pt x="621" y="69"/>
                        <a:pt x="569" y="151"/>
                      </a:cubicBezTo>
                      <a:cubicBezTo>
                        <a:pt x="561" y="163"/>
                        <a:pt x="555" y="175"/>
                        <a:pt x="550" y="187"/>
                      </a:cubicBezTo>
                      <a:cubicBezTo>
                        <a:pt x="550" y="174"/>
                        <a:pt x="548" y="160"/>
                        <a:pt x="545" y="147"/>
                      </a:cubicBezTo>
                      <a:cubicBezTo>
                        <a:pt x="524" y="52"/>
                        <a:pt x="452" y="-13"/>
                        <a:pt x="385" y="2"/>
                      </a:cubicBezTo>
                      <a:cubicBezTo>
                        <a:pt x="319" y="17"/>
                        <a:pt x="282" y="106"/>
                        <a:pt x="303" y="201"/>
                      </a:cubicBezTo>
                      <a:cubicBezTo>
                        <a:pt x="306" y="215"/>
                        <a:pt x="311" y="228"/>
                        <a:pt x="316" y="240"/>
                      </a:cubicBezTo>
                      <a:cubicBezTo>
                        <a:pt x="306" y="231"/>
                        <a:pt x="295" y="223"/>
                        <a:pt x="283" y="215"/>
                      </a:cubicBezTo>
                      <a:cubicBezTo>
                        <a:pt x="201" y="163"/>
                        <a:pt x="105" y="168"/>
                        <a:pt x="68" y="226"/>
                      </a:cubicBezTo>
                      <a:cubicBezTo>
                        <a:pt x="32" y="284"/>
                        <a:pt x="68" y="373"/>
                        <a:pt x="150" y="425"/>
                      </a:cubicBezTo>
                      <a:cubicBezTo>
                        <a:pt x="162" y="432"/>
                        <a:pt x="175" y="438"/>
                        <a:pt x="187" y="443"/>
                      </a:cubicBezTo>
                      <a:cubicBezTo>
                        <a:pt x="174" y="444"/>
                        <a:pt x="160" y="446"/>
                        <a:pt x="146" y="449"/>
                      </a:cubicBezTo>
                      <a:cubicBezTo>
                        <a:pt x="52" y="470"/>
                        <a:pt x="-13" y="541"/>
                        <a:pt x="2" y="608"/>
                      </a:cubicBezTo>
                      <a:cubicBezTo>
                        <a:pt x="17" y="675"/>
                        <a:pt x="106" y="712"/>
                        <a:pt x="201" y="691"/>
                      </a:cubicBezTo>
                      <a:cubicBezTo>
                        <a:pt x="214" y="688"/>
                        <a:pt x="227" y="683"/>
                        <a:pt x="240" y="678"/>
                      </a:cubicBezTo>
                      <a:cubicBezTo>
                        <a:pt x="231" y="688"/>
                        <a:pt x="222" y="699"/>
                        <a:pt x="215" y="711"/>
                      </a:cubicBezTo>
                      <a:cubicBezTo>
                        <a:pt x="163" y="793"/>
                        <a:pt x="168" y="888"/>
                        <a:pt x="225" y="925"/>
                      </a:cubicBezTo>
                      <a:cubicBezTo>
                        <a:pt x="283" y="961"/>
                        <a:pt x="372" y="925"/>
                        <a:pt x="424" y="843"/>
                      </a:cubicBezTo>
                      <a:cubicBezTo>
                        <a:pt x="432" y="831"/>
                        <a:pt x="438" y="819"/>
                        <a:pt x="443" y="807"/>
                      </a:cubicBezTo>
                      <a:cubicBezTo>
                        <a:pt x="444" y="820"/>
                        <a:pt x="445" y="834"/>
                        <a:pt x="448" y="847"/>
                      </a:cubicBezTo>
                      <a:cubicBezTo>
                        <a:pt x="470" y="942"/>
                        <a:pt x="541" y="1007"/>
                        <a:pt x="608" y="992"/>
                      </a:cubicBezTo>
                      <a:cubicBezTo>
                        <a:pt x="675" y="977"/>
                        <a:pt x="712" y="888"/>
                        <a:pt x="690" y="793"/>
                      </a:cubicBezTo>
                      <a:cubicBezTo>
                        <a:pt x="687" y="779"/>
                        <a:pt x="683" y="766"/>
                        <a:pt x="678" y="754"/>
                      </a:cubicBezTo>
                      <a:cubicBezTo>
                        <a:pt x="688" y="763"/>
                        <a:pt x="698" y="771"/>
                        <a:pt x="710" y="779"/>
                      </a:cubicBezTo>
                      <a:cubicBezTo>
                        <a:pt x="792" y="831"/>
                        <a:pt x="888" y="826"/>
                        <a:pt x="925" y="7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3" name="Google Shape;4653;p33"/>
                <p:cNvSpPr/>
                <p:nvPr/>
              </p:nvSpPr>
              <p:spPr>
                <a:xfrm>
                  <a:off x="5531450" y="1780621"/>
                  <a:ext cx="246219" cy="246211"/>
                </a:xfrm>
                <a:custGeom>
                  <a:rect b="b" l="l" r="r" t="t"/>
                  <a:pathLst>
                    <a:path extrusionOk="0" h="754" w="754">
                      <a:moveTo>
                        <a:pt x="753" y="448"/>
                      </a:moveTo>
                      <a:cubicBezTo>
                        <a:pt x="762" y="397"/>
                        <a:pt x="712" y="345"/>
                        <a:pt x="640" y="331"/>
                      </a:cubicBezTo>
                      <a:cubicBezTo>
                        <a:pt x="629" y="329"/>
                        <a:pt x="619" y="329"/>
                        <a:pt x="609" y="328"/>
                      </a:cubicBezTo>
                      <a:cubicBezTo>
                        <a:pt x="618" y="324"/>
                        <a:pt x="627" y="319"/>
                        <a:pt x="636" y="313"/>
                      </a:cubicBezTo>
                      <a:cubicBezTo>
                        <a:pt x="696" y="272"/>
                        <a:pt x="722" y="204"/>
                        <a:pt x="693" y="161"/>
                      </a:cubicBezTo>
                      <a:cubicBezTo>
                        <a:pt x="663" y="119"/>
                        <a:pt x="591" y="118"/>
                        <a:pt x="530" y="159"/>
                      </a:cubicBezTo>
                      <a:cubicBezTo>
                        <a:pt x="521" y="165"/>
                        <a:pt x="514" y="172"/>
                        <a:pt x="506" y="178"/>
                      </a:cubicBezTo>
                      <a:cubicBezTo>
                        <a:pt x="510" y="169"/>
                        <a:pt x="513" y="159"/>
                        <a:pt x="515" y="149"/>
                      </a:cubicBezTo>
                      <a:cubicBezTo>
                        <a:pt x="528" y="77"/>
                        <a:pt x="498" y="11"/>
                        <a:pt x="448" y="1"/>
                      </a:cubicBezTo>
                      <a:cubicBezTo>
                        <a:pt x="397" y="-8"/>
                        <a:pt x="345" y="42"/>
                        <a:pt x="331" y="114"/>
                      </a:cubicBezTo>
                      <a:cubicBezTo>
                        <a:pt x="329" y="125"/>
                        <a:pt x="328" y="135"/>
                        <a:pt x="328" y="145"/>
                      </a:cubicBezTo>
                      <a:cubicBezTo>
                        <a:pt x="324" y="136"/>
                        <a:pt x="319" y="127"/>
                        <a:pt x="313" y="118"/>
                      </a:cubicBezTo>
                      <a:cubicBezTo>
                        <a:pt x="272" y="57"/>
                        <a:pt x="204" y="32"/>
                        <a:pt x="161" y="61"/>
                      </a:cubicBezTo>
                      <a:cubicBezTo>
                        <a:pt x="118" y="90"/>
                        <a:pt x="117" y="163"/>
                        <a:pt x="158" y="223"/>
                      </a:cubicBezTo>
                      <a:cubicBezTo>
                        <a:pt x="164" y="232"/>
                        <a:pt x="171" y="240"/>
                        <a:pt x="178" y="247"/>
                      </a:cubicBezTo>
                      <a:cubicBezTo>
                        <a:pt x="169" y="244"/>
                        <a:pt x="159" y="241"/>
                        <a:pt x="148" y="239"/>
                      </a:cubicBezTo>
                      <a:cubicBezTo>
                        <a:pt x="76" y="225"/>
                        <a:pt x="10" y="255"/>
                        <a:pt x="1" y="306"/>
                      </a:cubicBezTo>
                      <a:cubicBezTo>
                        <a:pt x="-9" y="357"/>
                        <a:pt x="42" y="409"/>
                        <a:pt x="114" y="423"/>
                      </a:cubicBezTo>
                      <a:cubicBezTo>
                        <a:pt x="124" y="425"/>
                        <a:pt x="134" y="425"/>
                        <a:pt x="144" y="426"/>
                      </a:cubicBezTo>
                      <a:cubicBezTo>
                        <a:pt x="135" y="430"/>
                        <a:pt x="126" y="435"/>
                        <a:pt x="118" y="441"/>
                      </a:cubicBezTo>
                      <a:cubicBezTo>
                        <a:pt x="57" y="482"/>
                        <a:pt x="32" y="550"/>
                        <a:pt x="61" y="593"/>
                      </a:cubicBezTo>
                      <a:cubicBezTo>
                        <a:pt x="90" y="635"/>
                        <a:pt x="163" y="637"/>
                        <a:pt x="223" y="595"/>
                      </a:cubicBezTo>
                      <a:cubicBezTo>
                        <a:pt x="232" y="589"/>
                        <a:pt x="240" y="583"/>
                        <a:pt x="247" y="576"/>
                      </a:cubicBezTo>
                      <a:cubicBezTo>
                        <a:pt x="243" y="585"/>
                        <a:pt x="240" y="595"/>
                        <a:pt x="238" y="605"/>
                      </a:cubicBezTo>
                      <a:cubicBezTo>
                        <a:pt x="225" y="677"/>
                        <a:pt x="255" y="743"/>
                        <a:pt x="306" y="753"/>
                      </a:cubicBezTo>
                      <a:cubicBezTo>
                        <a:pt x="357" y="763"/>
                        <a:pt x="409" y="712"/>
                        <a:pt x="422" y="640"/>
                      </a:cubicBezTo>
                      <a:cubicBezTo>
                        <a:pt x="424" y="630"/>
                        <a:pt x="425" y="619"/>
                        <a:pt x="425" y="609"/>
                      </a:cubicBezTo>
                      <a:cubicBezTo>
                        <a:pt x="429" y="618"/>
                        <a:pt x="434" y="627"/>
                        <a:pt x="440" y="636"/>
                      </a:cubicBezTo>
                      <a:cubicBezTo>
                        <a:pt x="482" y="697"/>
                        <a:pt x="550" y="722"/>
                        <a:pt x="592" y="693"/>
                      </a:cubicBezTo>
                      <a:cubicBezTo>
                        <a:pt x="635" y="664"/>
                        <a:pt x="636" y="591"/>
                        <a:pt x="595" y="531"/>
                      </a:cubicBezTo>
                      <a:cubicBezTo>
                        <a:pt x="589" y="522"/>
                        <a:pt x="582" y="514"/>
                        <a:pt x="575" y="507"/>
                      </a:cubicBezTo>
                      <a:cubicBezTo>
                        <a:pt x="585" y="510"/>
                        <a:pt x="594" y="513"/>
                        <a:pt x="605" y="515"/>
                      </a:cubicBezTo>
                      <a:cubicBezTo>
                        <a:pt x="677" y="529"/>
                        <a:pt x="743" y="499"/>
                        <a:pt x="753" y="44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4" name="Google Shape;4654;p33"/>
                <p:cNvSpPr/>
                <p:nvPr/>
              </p:nvSpPr>
              <p:spPr>
                <a:xfrm>
                  <a:off x="5595781" y="1844950"/>
                  <a:ext cx="117558" cy="117554"/>
                </a:xfrm>
                <a:custGeom>
                  <a:rect b="b" l="l" r="r" t="t"/>
                  <a:pathLst>
                    <a:path extrusionOk="0" h="360" w="360">
                      <a:moveTo>
                        <a:pt x="351" y="124"/>
                      </a:moveTo>
                      <a:cubicBezTo>
                        <a:pt x="381" y="219"/>
                        <a:pt x="330" y="320"/>
                        <a:pt x="236" y="351"/>
                      </a:cubicBezTo>
                      <a:cubicBezTo>
                        <a:pt x="141" y="382"/>
                        <a:pt x="40" y="330"/>
                        <a:pt x="9" y="236"/>
                      </a:cubicBezTo>
                      <a:cubicBezTo>
                        <a:pt x="-22" y="142"/>
                        <a:pt x="29" y="40"/>
                        <a:pt x="124" y="9"/>
                      </a:cubicBezTo>
                      <a:cubicBezTo>
                        <a:pt x="218" y="-22"/>
                        <a:pt x="320" y="30"/>
                        <a:pt x="351" y="1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5" name="Google Shape;4655;p33"/>
                <p:cNvSpPr/>
                <p:nvPr/>
              </p:nvSpPr>
              <p:spPr>
                <a:xfrm>
                  <a:off x="5608517" y="1880542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0" y="18"/>
                        <a:pt x="26" y="26"/>
                        <a:pt x="19" y="29"/>
                      </a:cubicBezTo>
                      <a:cubicBezTo>
                        <a:pt x="11" y="31"/>
                        <a:pt x="3" y="27"/>
                        <a:pt x="0" y="19"/>
                      </a:cubicBezTo>
                      <a:cubicBezTo>
                        <a:pt x="-2" y="12"/>
                        <a:pt x="2" y="3"/>
                        <a:pt x="10" y="1"/>
                      </a:cubicBezTo>
                      <a:cubicBezTo>
                        <a:pt x="17" y="-1"/>
                        <a:pt x="25" y="3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6" name="Google Shape;4656;p33"/>
                <p:cNvSpPr/>
                <p:nvPr/>
              </p:nvSpPr>
              <p:spPr>
                <a:xfrm>
                  <a:off x="5626477" y="1864215"/>
                  <a:ext cx="12409" cy="12082"/>
                </a:xfrm>
                <a:custGeom>
                  <a:rect b="b" l="l" r="r" t="t"/>
                  <a:pathLst>
                    <a:path extrusionOk="0" h="37" w="38">
                      <a:moveTo>
                        <a:pt x="37" y="13"/>
                      </a:moveTo>
                      <a:cubicBezTo>
                        <a:pt x="40" y="23"/>
                        <a:pt x="35" y="34"/>
                        <a:pt x="25" y="37"/>
                      </a:cubicBezTo>
                      <a:cubicBezTo>
                        <a:pt x="15" y="40"/>
                        <a:pt x="5" y="35"/>
                        <a:pt x="1" y="25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3" y="-2"/>
                        <a:pt x="34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7" name="Google Shape;4657;p33"/>
                <p:cNvSpPr/>
                <p:nvPr/>
              </p:nvSpPr>
              <p:spPr>
                <a:xfrm>
                  <a:off x="5628110" y="1888706"/>
                  <a:ext cx="12409" cy="12082"/>
                </a:xfrm>
                <a:custGeom>
                  <a:rect b="b" l="l" r="r" t="t"/>
                  <a:pathLst>
                    <a:path extrusionOk="0" h="37" w="38">
                      <a:moveTo>
                        <a:pt x="37" y="13"/>
                      </a:moveTo>
                      <a:cubicBezTo>
                        <a:pt x="40" y="23"/>
                        <a:pt x="35" y="34"/>
                        <a:pt x="25" y="37"/>
                      </a:cubicBezTo>
                      <a:cubicBezTo>
                        <a:pt x="15" y="40"/>
                        <a:pt x="4" y="35"/>
                        <a:pt x="1" y="25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3" y="-2"/>
                        <a:pt x="34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8" name="Google Shape;4658;p33"/>
                <p:cNvSpPr/>
                <p:nvPr/>
              </p:nvSpPr>
              <p:spPr>
                <a:xfrm>
                  <a:off x="5605578" y="1902421"/>
                  <a:ext cx="12409" cy="12409"/>
                </a:xfrm>
                <a:custGeom>
                  <a:rect b="b" l="l" r="r" t="t"/>
                  <a:pathLst>
                    <a:path extrusionOk="0" h="38" w="38">
                      <a:moveTo>
                        <a:pt x="37" y="14"/>
                      </a:moveTo>
                      <a:cubicBezTo>
                        <a:pt x="40" y="24"/>
                        <a:pt x="35" y="34"/>
                        <a:pt x="25" y="38"/>
                      </a:cubicBezTo>
                      <a:cubicBezTo>
                        <a:pt x="15" y="41"/>
                        <a:pt x="4" y="35"/>
                        <a:pt x="1" y="25"/>
                      </a:cubicBezTo>
                      <a:cubicBezTo>
                        <a:pt x="-2" y="15"/>
                        <a:pt x="3" y="5"/>
                        <a:pt x="13" y="2"/>
                      </a:cubicBezTo>
                      <a:cubicBezTo>
                        <a:pt x="23" y="-2"/>
                        <a:pt x="34" y="4"/>
                        <a:pt x="37" y="1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9" name="Google Shape;4659;p33"/>
                <p:cNvSpPr/>
                <p:nvPr/>
              </p:nvSpPr>
              <p:spPr>
                <a:xfrm>
                  <a:off x="5647050" y="1877930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1" y="18"/>
                        <a:pt x="27" y="26"/>
                        <a:pt x="19" y="28"/>
                      </a:cubicBezTo>
                      <a:cubicBezTo>
                        <a:pt x="12" y="31"/>
                        <a:pt x="3" y="27"/>
                        <a:pt x="1" y="19"/>
                      </a:cubicBezTo>
                      <a:cubicBezTo>
                        <a:pt x="-2" y="12"/>
                        <a:pt x="3" y="3"/>
                        <a:pt x="10" y="1"/>
                      </a:cubicBezTo>
                      <a:cubicBezTo>
                        <a:pt x="18" y="-2"/>
                        <a:pt x="26" y="3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0" name="Google Shape;4660;p33"/>
                <p:cNvSpPr/>
                <p:nvPr/>
              </p:nvSpPr>
              <p:spPr>
                <a:xfrm>
                  <a:off x="5650642" y="1855399"/>
                  <a:ext cx="12409" cy="12409"/>
                </a:xfrm>
                <a:custGeom>
                  <a:rect b="b" l="l" r="r" t="t"/>
                  <a:pathLst>
                    <a:path extrusionOk="0" h="38" w="38">
                      <a:moveTo>
                        <a:pt x="37" y="13"/>
                      </a:moveTo>
                      <a:cubicBezTo>
                        <a:pt x="40" y="23"/>
                        <a:pt x="34" y="34"/>
                        <a:pt x="25" y="37"/>
                      </a:cubicBezTo>
                      <a:cubicBezTo>
                        <a:pt x="15" y="41"/>
                        <a:pt x="4" y="35"/>
                        <a:pt x="1" y="25"/>
                      </a:cubicBezTo>
                      <a:cubicBezTo>
                        <a:pt x="-3" y="15"/>
                        <a:pt x="3" y="5"/>
                        <a:pt x="13" y="1"/>
                      </a:cubicBezTo>
                      <a:cubicBezTo>
                        <a:pt x="23" y="-2"/>
                        <a:pt x="33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1" name="Google Shape;4661;p33"/>
                <p:cNvSpPr/>
                <p:nvPr/>
              </p:nvSpPr>
              <p:spPr>
                <a:xfrm>
                  <a:off x="5632355" y="1913196"/>
                  <a:ext cx="12409" cy="12409"/>
                </a:xfrm>
                <a:custGeom>
                  <a:rect b="b" l="l" r="r" t="t"/>
                  <a:pathLst>
                    <a:path extrusionOk="0" h="38" w="38">
                      <a:moveTo>
                        <a:pt x="37" y="13"/>
                      </a:moveTo>
                      <a:cubicBezTo>
                        <a:pt x="40" y="23"/>
                        <a:pt x="35" y="34"/>
                        <a:pt x="25" y="37"/>
                      </a:cubicBezTo>
                      <a:cubicBezTo>
                        <a:pt x="15" y="41"/>
                        <a:pt x="4" y="35"/>
                        <a:pt x="1" y="25"/>
                      </a:cubicBezTo>
                      <a:cubicBezTo>
                        <a:pt x="-2" y="15"/>
                        <a:pt x="3" y="5"/>
                        <a:pt x="13" y="1"/>
                      </a:cubicBezTo>
                      <a:cubicBezTo>
                        <a:pt x="23" y="-2"/>
                        <a:pt x="34" y="4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2" name="Google Shape;4662;p33"/>
                <p:cNvSpPr/>
                <p:nvPr/>
              </p:nvSpPr>
              <p:spPr>
                <a:xfrm>
                  <a:off x="5614721" y="1927564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1" y="17"/>
                        <a:pt x="27" y="26"/>
                        <a:pt x="19" y="28"/>
                      </a:cubicBezTo>
                      <a:cubicBezTo>
                        <a:pt x="12" y="31"/>
                        <a:pt x="3" y="26"/>
                        <a:pt x="1" y="19"/>
                      </a:cubicBezTo>
                      <a:cubicBezTo>
                        <a:pt x="-2" y="11"/>
                        <a:pt x="3" y="3"/>
                        <a:pt x="10" y="1"/>
                      </a:cubicBezTo>
                      <a:cubicBezTo>
                        <a:pt x="18" y="-2"/>
                        <a:pt x="26" y="2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3" name="Google Shape;4663;p33"/>
                <p:cNvSpPr/>
                <p:nvPr/>
              </p:nvSpPr>
              <p:spPr>
                <a:xfrm>
                  <a:off x="5634314" y="1938667"/>
                  <a:ext cx="12409" cy="12082"/>
                </a:xfrm>
                <a:custGeom>
                  <a:rect b="b" l="l" r="r" t="t"/>
                  <a:pathLst>
                    <a:path extrusionOk="0" h="37" w="38">
                      <a:moveTo>
                        <a:pt x="37" y="13"/>
                      </a:moveTo>
                      <a:cubicBezTo>
                        <a:pt x="40" y="23"/>
                        <a:pt x="34" y="34"/>
                        <a:pt x="24" y="37"/>
                      </a:cubicBezTo>
                      <a:cubicBezTo>
                        <a:pt x="14" y="40"/>
                        <a:pt x="4" y="35"/>
                        <a:pt x="1" y="25"/>
                      </a:cubicBezTo>
                      <a:cubicBezTo>
                        <a:pt x="-3" y="15"/>
                        <a:pt x="3" y="4"/>
                        <a:pt x="13" y="1"/>
                      </a:cubicBezTo>
                      <a:cubicBezTo>
                        <a:pt x="23" y="-2"/>
                        <a:pt x="33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4" name="Google Shape;4664;p33"/>
                <p:cNvSpPr/>
                <p:nvPr/>
              </p:nvSpPr>
              <p:spPr>
                <a:xfrm>
                  <a:off x="5649662" y="1898829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1"/>
                      </a:moveTo>
                      <a:cubicBezTo>
                        <a:pt x="31" y="18"/>
                        <a:pt x="27" y="26"/>
                        <a:pt x="19" y="29"/>
                      </a:cubicBezTo>
                      <a:cubicBezTo>
                        <a:pt x="12" y="31"/>
                        <a:pt x="3" y="27"/>
                        <a:pt x="1" y="20"/>
                      </a:cubicBezTo>
                      <a:cubicBezTo>
                        <a:pt x="-2" y="12"/>
                        <a:pt x="3" y="4"/>
                        <a:pt x="10" y="1"/>
                      </a:cubicBezTo>
                      <a:cubicBezTo>
                        <a:pt x="18" y="-1"/>
                        <a:pt x="26" y="3"/>
                        <a:pt x="28" y="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5" name="Google Shape;4665;p33"/>
                <p:cNvSpPr/>
                <p:nvPr/>
              </p:nvSpPr>
              <p:spPr>
                <a:xfrm>
                  <a:off x="5658479" y="1922993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1"/>
                      </a:moveTo>
                      <a:cubicBezTo>
                        <a:pt x="30" y="18"/>
                        <a:pt x="26" y="26"/>
                        <a:pt x="18" y="29"/>
                      </a:cubicBezTo>
                      <a:cubicBezTo>
                        <a:pt x="11" y="31"/>
                        <a:pt x="3" y="27"/>
                        <a:pt x="0" y="20"/>
                      </a:cubicBezTo>
                      <a:cubicBezTo>
                        <a:pt x="-2" y="12"/>
                        <a:pt x="2" y="4"/>
                        <a:pt x="9" y="1"/>
                      </a:cubicBezTo>
                      <a:cubicBezTo>
                        <a:pt x="17" y="-1"/>
                        <a:pt x="25" y="3"/>
                        <a:pt x="28" y="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6" name="Google Shape;4666;p33"/>
                <p:cNvSpPr/>
                <p:nvPr/>
              </p:nvSpPr>
              <p:spPr>
                <a:xfrm>
                  <a:off x="5663377" y="1942585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0" y="18"/>
                        <a:pt x="26" y="26"/>
                        <a:pt x="19" y="28"/>
                      </a:cubicBezTo>
                      <a:cubicBezTo>
                        <a:pt x="11" y="31"/>
                        <a:pt x="3" y="27"/>
                        <a:pt x="0" y="19"/>
                      </a:cubicBezTo>
                      <a:cubicBezTo>
                        <a:pt x="-2" y="11"/>
                        <a:pt x="2" y="3"/>
                        <a:pt x="10" y="1"/>
                      </a:cubicBezTo>
                      <a:cubicBezTo>
                        <a:pt x="17" y="-2"/>
                        <a:pt x="25" y="2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7" name="Google Shape;4667;p33"/>
                <p:cNvSpPr/>
                <p:nvPr/>
              </p:nvSpPr>
              <p:spPr>
                <a:xfrm>
                  <a:off x="5681011" y="1928217"/>
                  <a:ext cx="12409" cy="12409"/>
                </a:xfrm>
                <a:custGeom>
                  <a:rect b="b" l="l" r="r" t="t"/>
                  <a:pathLst>
                    <a:path extrusionOk="0" h="38" w="38">
                      <a:moveTo>
                        <a:pt x="37" y="14"/>
                      </a:moveTo>
                      <a:cubicBezTo>
                        <a:pt x="40" y="23"/>
                        <a:pt x="34" y="33"/>
                        <a:pt x="24" y="37"/>
                      </a:cubicBezTo>
                      <a:cubicBezTo>
                        <a:pt x="15" y="40"/>
                        <a:pt x="4" y="35"/>
                        <a:pt x="1" y="25"/>
                      </a:cubicBezTo>
                      <a:cubicBezTo>
                        <a:pt x="-3" y="15"/>
                        <a:pt x="3" y="5"/>
                        <a:pt x="13" y="1"/>
                      </a:cubicBezTo>
                      <a:cubicBezTo>
                        <a:pt x="23" y="-2"/>
                        <a:pt x="33" y="4"/>
                        <a:pt x="37" y="1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8" name="Google Shape;4668;p33"/>
                <p:cNvSpPr/>
                <p:nvPr/>
              </p:nvSpPr>
              <p:spPr>
                <a:xfrm>
                  <a:off x="5671867" y="1905359"/>
                  <a:ext cx="12409" cy="12082"/>
                </a:xfrm>
                <a:custGeom>
                  <a:rect b="b" l="l" r="r" t="t"/>
                  <a:pathLst>
                    <a:path extrusionOk="0" h="37" w="38">
                      <a:moveTo>
                        <a:pt x="37" y="13"/>
                      </a:moveTo>
                      <a:cubicBezTo>
                        <a:pt x="40" y="23"/>
                        <a:pt x="35" y="34"/>
                        <a:pt x="25" y="37"/>
                      </a:cubicBezTo>
                      <a:cubicBezTo>
                        <a:pt x="15" y="40"/>
                        <a:pt x="4" y="35"/>
                        <a:pt x="1" y="25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3" y="-2"/>
                        <a:pt x="34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9" name="Google Shape;4669;p33"/>
                <p:cNvSpPr/>
                <p:nvPr/>
              </p:nvSpPr>
              <p:spPr>
                <a:xfrm>
                  <a:off x="5665990" y="1879889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1" y="17"/>
                        <a:pt x="27" y="26"/>
                        <a:pt x="19" y="28"/>
                      </a:cubicBezTo>
                      <a:cubicBezTo>
                        <a:pt x="11" y="31"/>
                        <a:pt x="3" y="26"/>
                        <a:pt x="1" y="19"/>
                      </a:cubicBezTo>
                      <a:cubicBezTo>
                        <a:pt x="-2" y="11"/>
                        <a:pt x="2" y="3"/>
                        <a:pt x="10" y="1"/>
                      </a:cubicBezTo>
                      <a:cubicBezTo>
                        <a:pt x="18" y="-2"/>
                        <a:pt x="26" y="2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0" name="Google Shape;4670;p33"/>
                <p:cNvSpPr/>
                <p:nvPr/>
              </p:nvSpPr>
              <p:spPr>
                <a:xfrm>
                  <a:off x="5676113" y="1863562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0" y="17"/>
                        <a:pt x="26" y="26"/>
                        <a:pt x="18" y="28"/>
                      </a:cubicBezTo>
                      <a:cubicBezTo>
                        <a:pt x="11" y="31"/>
                        <a:pt x="3" y="26"/>
                        <a:pt x="0" y="19"/>
                      </a:cubicBezTo>
                      <a:cubicBezTo>
                        <a:pt x="-2" y="11"/>
                        <a:pt x="2" y="3"/>
                        <a:pt x="9" y="1"/>
                      </a:cubicBezTo>
                      <a:cubicBezTo>
                        <a:pt x="17" y="-2"/>
                        <a:pt x="25" y="2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1" name="Google Shape;4671;p33"/>
                <p:cNvSpPr/>
                <p:nvPr/>
              </p:nvSpPr>
              <p:spPr>
                <a:xfrm>
                  <a:off x="5684603" y="1882502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1"/>
                      </a:moveTo>
                      <a:cubicBezTo>
                        <a:pt x="30" y="18"/>
                        <a:pt x="26" y="26"/>
                        <a:pt x="18" y="29"/>
                      </a:cubicBezTo>
                      <a:cubicBezTo>
                        <a:pt x="11" y="31"/>
                        <a:pt x="3" y="27"/>
                        <a:pt x="0" y="20"/>
                      </a:cubicBezTo>
                      <a:cubicBezTo>
                        <a:pt x="-2" y="12"/>
                        <a:pt x="2" y="4"/>
                        <a:pt x="9" y="1"/>
                      </a:cubicBezTo>
                      <a:cubicBezTo>
                        <a:pt x="17" y="-1"/>
                        <a:pt x="25" y="3"/>
                        <a:pt x="28" y="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2" name="Google Shape;4672;p33"/>
                <p:cNvSpPr/>
                <p:nvPr/>
              </p:nvSpPr>
              <p:spPr>
                <a:xfrm>
                  <a:off x="5690807" y="1905686"/>
                  <a:ext cx="12735" cy="12082"/>
                </a:xfrm>
                <a:custGeom>
                  <a:rect b="b" l="l" r="r" t="t"/>
                  <a:pathLst>
                    <a:path extrusionOk="0" h="37" w="39">
                      <a:moveTo>
                        <a:pt x="37" y="13"/>
                      </a:moveTo>
                      <a:cubicBezTo>
                        <a:pt x="41" y="23"/>
                        <a:pt x="35" y="34"/>
                        <a:pt x="25" y="37"/>
                      </a:cubicBezTo>
                      <a:cubicBezTo>
                        <a:pt x="15" y="40"/>
                        <a:pt x="5" y="35"/>
                        <a:pt x="1" y="25"/>
                      </a:cubicBezTo>
                      <a:cubicBezTo>
                        <a:pt x="-2" y="15"/>
                        <a:pt x="4" y="4"/>
                        <a:pt x="13" y="1"/>
                      </a:cubicBezTo>
                      <a:cubicBezTo>
                        <a:pt x="23" y="-2"/>
                        <a:pt x="34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673" name="Google Shape;4673;p33"/>
          <p:cNvGrpSpPr/>
          <p:nvPr/>
        </p:nvGrpSpPr>
        <p:grpSpPr>
          <a:xfrm>
            <a:off x="1230950" y="1879566"/>
            <a:ext cx="7016191" cy="3340833"/>
            <a:chOff x="1230950" y="1879566"/>
            <a:chExt cx="7016191" cy="3340833"/>
          </a:xfrm>
        </p:grpSpPr>
        <p:grpSp>
          <p:nvGrpSpPr>
            <p:cNvPr id="4674" name="Google Shape;4674;p33"/>
            <p:cNvGrpSpPr/>
            <p:nvPr/>
          </p:nvGrpSpPr>
          <p:grpSpPr>
            <a:xfrm>
              <a:off x="7372647" y="1879566"/>
              <a:ext cx="874493" cy="1052050"/>
              <a:chOff x="5730973" y="2197286"/>
              <a:chExt cx="620120" cy="745817"/>
            </a:xfrm>
          </p:grpSpPr>
          <p:sp>
            <p:nvSpPr>
              <p:cNvPr id="4675" name="Google Shape;4675;p33"/>
              <p:cNvSpPr/>
              <p:nvPr/>
            </p:nvSpPr>
            <p:spPr>
              <a:xfrm>
                <a:off x="6170511" y="2197286"/>
                <a:ext cx="156091" cy="173066"/>
              </a:xfrm>
              <a:custGeom>
                <a:rect b="b" l="l" r="r" t="t"/>
                <a:pathLst>
                  <a:path extrusionOk="0" h="530" w="478">
                    <a:moveTo>
                      <a:pt x="188" y="530"/>
                    </a:moveTo>
                    <a:cubicBezTo>
                      <a:pt x="188" y="530"/>
                      <a:pt x="137" y="528"/>
                      <a:pt x="101" y="482"/>
                    </a:cubicBezTo>
                    <a:cubicBezTo>
                      <a:pt x="65" y="435"/>
                      <a:pt x="-6" y="249"/>
                      <a:pt x="0" y="123"/>
                    </a:cubicBezTo>
                    <a:cubicBezTo>
                      <a:pt x="6" y="-4"/>
                      <a:pt x="106" y="-40"/>
                      <a:pt x="152" y="93"/>
                    </a:cubicBezTo>
                    <a:cubicBezTo>
                      <a:pt x="152" y="93"/>
                      <a:pt x="185" y="-6"/>
                      <a:pt x="264" y="1"/>
                    </a:cubicBezTo>
                    <a:cubicBezTo>
                      <a:pt x="343" y="8"/>
                      <a:pt x="337" y="117"/>
                      <a:pt x="337" y="117"/>
                    </a:cubicBezTo>
                    <a:cubicBezTo>
                      <a:pt x="337" y="117"/>
                      <a:pt x="416" y="46"/>
                      <a:pt x="468" y="112"/>
                    </a:cubicBezTo>
                    <a:cubicBezTo>
                      <a:pt x="519" y="178"/>
                      <a:pt x="362" y="434"/>
                      <a:pt x="283" y="486"/>
                    </a:cubicBezTo>
                    <a:cubicBezTo>
                      <a:pt x="205" y="538"/>
                      <a:pt x="188" y="530"/>
                      <a:pt x="188" y="5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33"/>
              <p:cNvSpPr/>
              <p:nvPr/>
            </p:nvSpPr>
            <p:spPr>
              <a:xfrm>
                <a:off x="6170511" y="2200225"/>
                <a:ext cx="121803" cy="170127"/>
              </a:xfrm>
              <a:custGeom>
                <a:rect b="b" l="l" r="r" t="t"/>
                <a:pathLst>
                  <a:path extrusionOk="0" h="521" w="373">
                    <a:moveTo>
                      <a:pt x="328" y="358"/>
                    </a:moveTo>
                    <a:cubicBezTo>
                      <a:pt x="326" y="355"/>
                      <a:pt x="317" y="341"/>
                      <a:pt x="312" y="340"/>
                    </a:cubicBezTo>
                    <a:cubicBezTo>
                      <a:pt x="319" y="342"/>
                      <a:pt x="307" y="345"/>
                      <a:pt x="304" y="346"/>
                    </a:cubicBezTo>
                    <a:cubicBezTo>
                      <a:pt x="283" y="354"/>
                      <a:pt x="263" y="350"/>
                      <a:pt x="246" y="335"/>
                    </a:cubicBezTo>
                    <a:lnTo>
                      <a:pt x="245" y="334"/>
                    </a:lnTo>
                    <a:cubicBezTo>
                      <a:pt x="244" y="334"/>
                      <a:pt x="244" y="334"/>
                      <a:pt x="244" y="334"/>
                    </a:cubicBezTo>
                    <a:cubicBezTo>
                      <a:pt x="227" y="347"/>
                      <a:pt x="204" y="348"/>
                      <a:pt x="184" y="341"/>
                    </a:cubicBezTo>
                    <a:cubicBezTo>
                      <a:pt x="148" y="329"/>
                      <a:pt x="112" y="297"/>
                      <a:pt x="95" y="262"/>
                    </a:cubicBezTo>
                    <a:cubicBezTo>
                      <a:pt x="76" y="223"/>
                      <a:pt x="81" y="177"/>
                      <a:pt x="78" y="135"/>
                    </a:cubicBezTo>
                    <a:cubicBezTo>
                      <a:pt x="74" y="91"/>
                      <a:pt x="70" y="44"/>
                      <a:pt x="85" y="2"/>
                    </a:cubicBezTo>
                    <a:cubicBezTo>
                      <a:pt x="44" y="-9"/>
                      <a:pt x="4" y="35"/>
                      <a:pt x="0" y="114"/>
                    </a:cubicBezTo>
                    <a:cubicBezTo>
                      <a:pt x="-6" y="240"/>
                      <a:pt x="65" y="426"/>
                      <a:pt x="101" y="473"/>
                    </a:cubicBezTo>
                    <a:cubicBezTo>
                      <a:pt x="137" y="519"/>
                      <a:pt x="188" y="521"/>
                      <a:pt x="188" y="521"/>
                    </a:cubicBezTo>
                    <a:cubicBezTo>
                      <a:pt x="188" y="521"/>
                      <a:pt x="205" y="529"/>
                      <a:pt x="283" y="477"/>
                    </a:cubicBezTo>
                    <a:cubicBezTo>
                      <a:pt x="308" y="461"/>
                      <a:pt x="341" y="423"/>
                      <a:pt x="373" y="378"/>
                    </a:cubicBezTo>
                    <a:cubicBezTo>
                      <a:pt x="356" y="376"/>
                      <a:pt x="341" y="370"/>
                      <a:pt x="328" y="358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7" name="Google Shape;4677;p33"/>
              <p:cNvSpPr/>
              <p:nvPr/>
            </p:nvSpPr>
            <p:spPr>
              <a:xfrm>
                <a:off x="6225698" y="2259655"/>
                <a:ext cx="21552" cy="107758"/>
              </a:xfrm>
              <a:custGeom>
                <a:rect b="b" l="l" r="r" t="t"/>
                <a:pathLst>
                  <a:path extrusionOk="0" h="330" w="66">
                    <a:moveTo>
                      <a:pt x="66" y="5"/>
                    </a:moveTo>
                    <a:cubicBezTo>
                      <a:pt x="66" y="0"/>
                      <a:pt x="57" y="-1"/>
                      <a:pt x="57" y="4"/>
                    </a:cubicBezTo>
                    <a:cubicBezTo>
                      <a:pt x="52" y="52"/>
                      <a:pt x="43" y="99"/>
                      <a:pt x="34" y="146"/>
                    </a:cubicBezTo>
                    <a:cubicBezTo>
                      <a:pt x="25" y="196"/>
                      <a:pt x="16" y="245"/>
                      <a:pt x="6" y="294"/>
                    </a:cubicBezTo>
                    <a:cubicBezTo>
                      <a:pt x="4" y="305"/>
                      <a:pt x="2" y="315"/>
                      <a:pt x="0" y="326"/>
                    </a:cubicBezTo>
                    <a:cubicBezTo>
                      <a:pt x="-1" y="331"/>
                      <a:pt x="7" y="332"/>
                      <a:pt x="9" y="327"/>
                    </a:cubicBezTo>
                    <a:cubicBezTo>
                      <a:pt x="26" y="244"/>
                      <a:pt x="42" y="161"/>
                      <a:pt x="56" y="78"/>
                    </a:cubicBezTo>
                    <a:cubicBezTo>
                      <a:pt x="59" y="54"/>
                      <a:pt x="63" y="30"/>
                      <a:pt x="66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8" name="Google Shape;4678;p33"/>
              <p:cNvSpPr/>
              <p:nvPr/>
            </p:nvSpPr>
            <p:spPr>
              <a:xfrm>
                <a:off x="6230597" y="2277615"/>
                <a:ext cx="67922" cy="90778"/>
              </a:xfrm>
              <a:custGeom>
                <a:rect b="b" l="l" r="r" t="t"/>
                <a:pathLst>
                  <a:path extrusionOk="0" h="278" w="208">
                    <a:moveTo>
                      <a:pt x="199" y="3"/>
                    </a:moveTo>
                    <a:cubicBezTo>
                      <a:pt x="176" y="73"/>
                      <a:pt x="135" y="136"/>
                      <a:pt x="88" y="192"/>
                    </a:cubicBezTo>
                    <a:cubicBezTo>
                      <a:pt x="65" y="217"/>
                      <a:pt x="42" y="242"/>
                      <a:pt x="15" y="264"/>
                    </a:cubicBezTo>
                    <a:cubicBezTo>
                      <a:pt x="25" y="246"/>
                      <a:pt x="35" y="228"/>
                      <a:pt x="44" y="209"/>
                    </a:cubicBezTo>
                    <a:cubicBezTo>
                      <a:pt x="65" y="167"/>
                      <a:pt x="85" y="123"/>
                      <a:pt x="99" y="77"/>
                    </a:cubicBezTo>
                    <a:cubicBezTo>
                      <a:pt x="100" y="71"/>
                      <a:pt x="92" y="68"/>
                      <a:pt x="90" y="74"/>
                    </a:cubicBezTo>
                    <a:cubicBezTo>
                      <a:pt x="77" y="119"/>
                      <a:pt x="57" y="162"/>
                      <a:pt x="36" y="204"/>
                    </a:cubicBezTo>
                    <a:cubicBezTo>
                      <a:pt x="25" y="227"/>
                      <a:pt x="14" y="249"/>
                      <a:pt x="1" y="271"/>
                    </a:cubicBezTo>
                    <a:cubicBezTo>
                      <a:pt x="-2" y="276"/>
                      <a:pt x="6" y="281"/>
                      <a:pt x="8" y="276"/>
                    </a:cubicBezTo>
                    <a:cubicBezTo>
                      <a:pt x="10" y="274"/>
                      <a:pt x="11" y="271"/>
                      <a:pt x="13" y="268"/>
                    </a:cubicBezTo>
                    <a:cubicBezTo>
                      <a:pt x="13" y="271"/>
                      <a:pt x="17" y="274"/>
                      <a:pt x="20" y="271"/>
                    </a:cubicBezTo>
                    <a:cubicBezTo>
                      <a:pt x="48" y="249"/>
                      <a:pt x="72" y="223"/>
                      <a:pt x="95" y="197"/>
                    </a:cubicBezTo>
                    <a:cubicBezTo>
                      <a:pt x="143" y="141"/>
                      <a:pt x="184" y="77"/>
                      <a:pt x="208" y="6"/>
                    </a:cubicBezTo>
                    <a:cubicBezTo>
                      <a:pt x="209" y="1"/>
                      <a:pt x="201" y="-2"/>
                      <a:pt x="199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9" name="Google Shape;4679;p33"/>
              <p:cNvSpPr/>
              <p:nvPr/>
            </p:nvSpPr>
            <p:spPr>
              <a:xfrm>
                <a:off x="6191737" y="2259655"/>
                <a:ext cx="33308" cy="109391"/>
              </a:xfrm>
              <a:custGeom>
                <a:rect b="b" l="l" r="r" t="t"/>
                <a:pathLst>
                  <a:path extrusionOk="0" h="335" w="102">
                    <a:moveTo>
                      <a:pt x="69" y="100"/>
                    </a:moveTo>
                    <a:cubicBezTo>
                      <a:pt x="70" y="173"/>
                      <a:pt x="79" y="247"/>
                      <a:pt x="91" y="319"/>
                    </a:cubicBezTo>
                    <a:cubicBezTo>
                      <a:pt x="38" y="226"/>
                      <a:pt x="4" y="112"/>
                      <a:pt x="9" y="5"/>
                    </a:cubicBezTo>
                    <a:cubicBezTo>
                      <a:pt x="9" y="-1"/>
                      <a:pt x="0" y="-2"/>
                      <a:pt x="0" y="4"/>
                    </a:cubicBezTo>
                    <a:cubicBezTo>
                      <a:pt x="-5" y="114"/>
                      <a:pt x="30" y="232"/>
                      <a:pt x="86" y="328"/>
                    </a:cubicBezTo>
                    <a:cubicBezTo>
                      <a:pt x="87" y="331"/>
                      <a:pt x="90" y="330"/>
                      <a:pt x="92" y="329"/>
                    </a:cubicBezTo>
                    <a:cubicBezTo>
                      <a:pt x="93" y="330"/>
                      <a:pt x="93" y="331"/>
                      <a:pt x="93" y="332"/>
                    </a:cubicBezTo>
                    <a:cubicBezTo>
                      <a:pt x="94" y="338"/>
                      <a:pt x="103" y="336"/>
                      <a:pt x="102" y="331"/>
                    </a:cubicBezTo>
                    <a:cubicBezTo>
                      <a:pt x="89" y="255"/>
                      <a:pt x="79" y="178"/>
                      <a:pt x="78" y="101"/>
                    </a:cubicBezTo>
                    <a:cubicBezTo>
                      <a:pt x="78" y="95"/>
                      <a:pt x="69" y="94"/>
                      <a:pt x="69" y="1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0" name="Google Shape;4680;p33"/>
              <p:cNvSpPr/>
              <p:nvPr/>
            </p:nvSpPr>
            <p:spPr>
              <a:xfrm>
                <a:off x="6191410" y="2335739"/>
                <a:ext cx="80984" cy="39185"/>
              </a:xfrm>
              <a:custGeom>
                <a:rect b="b" l="l" r="r" t="t"/>
                <a:pathLst>
                  <a:path extrusionOk="0" h="120" w="248">
                    <a:moveTo>
                      <a:pt x="93" y="120"/>
                    </a:moveTo>
                    <a:cubicBezTo>
                      <a:pt x="94" y="123"/>
                      <a:pt x="19" y="94"/>
                      <a:pt x="2" y="34"/>
                    </a:cubicBezTo>
                    <a:cubicBezTo>
                      <a:pt x="-14" y="-26"/>
                      <a:pt x="57" y="0"/>
                      <a:pt x="95" y="77"/>
                    </a:cubicBezTo>
                    <a:cubicBezTo>
                      <a:pt x="95" y="77"/>
                      <a:pt x="156" y="11"/>
                      <a:pt x="214" y="20"/>
                    </a:cubicBezTo>
                    <a:cubicBezTo>
                      <a:pt x="272" y="28"/>
                      <a:pt x="242" y="68"/>
                      <a:pt x="218" y="84"/>
                    </a:cubicBezTo>
                    <a:cubicBezTo>
                      <a:pt x="167" y="119"/>
                      <a:pt x="93" y="120"/>
                      <a:pt x="93" y="1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1" name="Google Shape;4681;p33"/>
              <p:cNvSpPr/>
              <p:nvPr/>
            </p:nvSpPr>
            <p:spPr>
              <a:xfrm>
                <a:off x="5730973" y="2371985"/>
                <a:ext cx="494723" cy="571118"/>
              </a:xfrm>
              <a:custGeom>
                <a:rect b="b" l="l" r="r" t="t"/>
                <a:pathLst>
                  <a:path extrusionOk="0" h="1749" w="1515">
                    <a:moveTo>
                      <a:pt x="1515" y="0"/>
                    </a:moveTo>
                    <a:lnTo>
                      <a:pt x="1494" y="0"/>
                    </a:lnTo>
                    <a:cubicBezTo>
                      <a:pt x="1494" y="2"/>
                      <a:pt x="1485" y="240"/>
                      <a:pt x="1298" y="572"/>
                    </a:cubicBezTo>
                    <a:cubicBezTo>
                      <a:pt x="1124" y="876"/>
                      <a:pt x="758" y="1326"/>
                      <a:pt x="0" y="1731"/>
                    </a:cubicBezTo>
                    <a:lnTo>
                      <a:pt x="9" y="1749"/>
                    </a:lnTo>
                    <a:cubicBezTo>
                      <a:pt x="773" y="1341"/>
                      <a:pt x="1141" y="888"/>
                      <a:pt x="1316" y="580"/>
                    </a:cubicBezTo>
                    <a:cubicBezTo>
                      <a:pt x="1506" y="245"/>
                      <a:pt x="1515" y="3"/>
                      <a:pt x="1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2" name="Google Shape;4682;p33"/>
              <p:cNvSpPr/>
              <p:nvPr/>
            </p:nvSpPr>
            <p:spPr>
              <a:xfrm>
                <a:off x="6165939" y="2461130"/>
                <a:ext cx="185154" cy="93717"/>
              </a:xfrm>
              <a:custGeom>
                <a:rect b="b" l="l" r="r" t="t"/>
                <a:pathLst>
                  <a:path extrusionOk="0" h="287" w="567">
                    <a:moveTo>
                      <a:pt x="567" y="24"/>
                    </a:moveTo>
                    <a:cubicBezTo>
                      <a:pt x="567" y="24"/>
                      <a:pt x="363" y="391"/>
                      <a:pt x="0" y="258"/>
                    </a:cubicBezTo>
                    <a:cubicBezTo>
                      <a:pt x="0" y="258"/>
                      <a:pt x="174" y="-91"/>
                      <a:pt x="567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3" name="Google Shape;4683;p33"/>
              <p:cNvSpPr/>
              <p:nvPr/>
            </p:nvSpPr>
            <p:spPr>
              <a:xfrm>
                <a:off x="6165939" y="2468314"/>
                <a:ext cx="185154" cy="77390"/>
              </a:xfrm>
              <a:custGeom>
                <a:rect b="b" l="l" r="r" t="t"/>
                <a:pathLst>
                  <a:path extrusionOk="0" h="237" w="567">
                    <a:moveTo>
                      <a:pt x="5" y="230"/>
                    </a:moveTo>
                    <a:cubicBezTo>
                      <a:pt x="2" y="234"/>
                      <a:pt x="0" y="236"/>
                      <a:pt x="0" y="236"/>
                    </a:cubicBezTo>
                    <a:cubicBezTo>
                      <a:pt x="3" y="236"/>
                      <a:pt x="6" y="236"/>
                      <a:pt x="9" y="237"/>
                    </a:cubicBezTo>
                    <a:lnTo>
                      <a:pt x="565" y="5"/>
                    </a:lnTo>
                    <a:cubicBezTo>
                      <a:pt x="566" y="3"/>
                      <a:pt x="567" y="2"/>
                      <a:pt x="567" y="2"/>
                    </a:cubicBezTo>
                    <a:cubicBezTo>
                      <a:pt x="564" y="1"/>
                      <a:pt x="561" y="0"/>
                      <a:pt x="558" y="0"/>
                    </a:cubicBezTo>
                    <a:lnTo>
                      <a:pt x="5" y="2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6550" lIns="81625" spcFirstLastPara="1" rIns="81625" wrap="square" tIns="36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4" name="Google Shape;4684;p33"/>
              <p:cNvSpPr/>
              <p:nvPr/>
            </p:nvSpPr>
            <p:spPr>
              <a:xfrm>
                <a:off x="6127733" y="2337372"/>
                <a:ext cx="75107" cy="126044"/>
              </a:xfrm>
              <a:custGeom>
                <a:rect b="b" l="l" r="r" t="t"/>
                <a:pathLst>
                  <a:path extrusionOk="0" h="386" w="230">
                    <a:moveTo>
                      <a:pt x="2" y="0"/>
                    </a:moveTo>
                    <a:cubicBezTo>
                      <a:pt x="2" y="0"/>
                      <a:pt x="223" y="72"/>
                      <a:pt x="230" y="386"/>
                    </a:cubicBezTo>
                    <a:cubicBezTo>
                      <a:pt x="230" y="386"/>
                      <a:pt x="-24" y="245"/>
                      <a:pt x="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5" name="Google Shape;4685;p33"/>
              <p:cNvSpPr/>
              <p:nvPr/>
            </p:nvSpPr>
            <p:spPr>
              <a:xfrm>
                <a:off x="6128386" y="2337372"/>
                <a:ext cx="74453" cy="126044"/>
              </a:xfrm>
              <a:custGeom>
                <a:rect b="b" l="l" r="r" t="t"/>
                <a:pathLst>
                  <a:path extrusionOk="0" h="386" w="228">
                    <a:moveTo>
                      <a:pt x="223" y="384"/>
                    </a:moveTo>
                    <a:cubicBezTo>
                      <a:pt x="226" y="385"/>
                      <a:pt x="228" y="386"/>
                      <a:pt x="228" y="386"/>
                    </a:cubicBezTo>
                    <a:cubicBezTo>
                      <a:pt x="228" y="384"/>
                      <a:pt x="228" y="382"/>
                      <a:pt x="228" y="380"/>
                    </a:cubicBezTo>
                    <a:lnTo>
                      <a:pt x="3" y="1"/>
                    </a:ln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lnTo>
                      <a:pt x="223" y="3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6" name="Google Shape;4686;p33"/>
            <p:cNvGrpSpPr/>
            <p:nvPr/>
          </p:nvGrpSpPr>
          <p:grpSpPr>
            <a:xfrm>
              <a:off x="1230950" y="2966137"/>
              <a:ext cx="6765626" cy="2254261"/>
              <a:chOff x="1230950" y="2966137"/>
              <a:chExt cx="6765626" cy="2254261"/>
            </a:xfrm>
          </p:grpSpPr>
          <p:grpSp>
            <p:nvGrpSpPr>
              <p:cNvPr id="4687" name="Google Shape;4687;p33"/>
              <p:cNvGrpSpPr/>
              <p:nvPr/>
            </p:nvGrpSpPr>
            <p:grpSpPr>
              <a:xfrm>
                <a:off x="6678158" y="2966137"/>
                <a:ext cx="1318417" cy="1506678"/>
                <a:chOff x="5499448" y="2611991"/>
                <a:chExt cx="934915" cy="1068112"/>
              </a:xfrm>
            </p:grpSpPr>
            <p:sp>
              <p:nvSpPr>
                <p:cNvPr id="4688" name="Google Shape;4688;p33"/>
                <p:cNvSpPr/>
                <p:nvPr/>
              </p:nvSpPr>
              <p:spPr>
                <a:xfrm>
                  <a:off x="6242679" y="2611991"/>
                  <a:ext cx="173725" cy="260252"/>
                </a:xfrm>
                <a:custGeom>
                  <a:rect b="b" l="l" r="r" t="t"/>
                  <a:pathLst>
                    <a:path extrusionOk="0" h="797" w="532">
                      <a:moveTo>
                        <a:pt x="88" y="797"/>
                      </a:moveTo>
                      <a:cubicBezTo>
                        <a:pt x="88" y="797"/>
                        <a:pt x="-108" y="387"/>
                        <a:pt x="86" y="199"/>
                      </a:cubicBezTo>
                      <a:cubicBezTo>
                        <a:pt x="280" y="11"/>
                        <a:pt x="483" y="-60"/>
                        <a:pt x="508" y="57"/>
                      </a:cubicBezTo>
                      <a:cubicBezTo>
                        <a:pt x="534" y="175"/>
                        <a:pt x="636" y="700"/>
                        <a:pt x="88" y="7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9" name="Google Shape;4689;p33"/>
                <p:cNvSpPr/>
                <p:nvPr/>
              </p:nvSpPr>
              <p:spPr>
                <a:xfrm>
                  <a:off x="6250843" y="2683504"/>
                  <a:ext cx="126048" cy="188414"/>
                </a:xfrm>
                <a:custGeom>
                  <a:rect b="b" l="l" r="r" t="t"/>
                  <a:pathLst>
                    <a:path extrusionOk="0" h="577" w="386">
                      <a:moveTo>
                        <a:pt x="64" y="577"/>
                      </a:moveTo>
                      <a:cubicBezTo>
                        <a:pt x="64" y="577"/>
                        <a:pt x="-78" y="280"/>
                        <a:pt x="62" y="144"/>
                      </a:cubicBezTo>
                      <a:cubicBezTo>
                        <a:pt x="203" y="8"/>
                        <a:pt x="349" y="-44"/>
                        <a:pt x="368" y="41"/>
                      </a:cubicBezTo>
                      <a:cubicBezTo>
                        <a:pt x="387" y="126"/>
                        <a:pt x="461" y="507"/>
                        <a:pt x="64" y="57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0" name="Google Shape;4690;p33"/>
                <p:cNvSpPr/>
                <p:nvPr/>
              </p:nvSpPr>
              <p:spPr>
                <a:xfrm>
                  <a:off x="5499448" y="2738036"/>
                  <a:ext cx="833356" cy="872188"/>
                </a:xfrm>
                <a:custGeom>
                  <a:rect b="b" l="l" r="r" t="t"/>
                  <a:pathLst>
                    <a:path extrusionOk="0" h="2671" w="2552">
                      <a:moveTo>
                        <a:pt x="1" y="2660"/>
                      </a:moveTo>
                      <a:cubicBezTo>
                        <a:pt x="2" y="2658"/>
                        <a:pt x="4" y="2656"/>
                        <a:pt x="7" y="2656"/>
                      </a:cubicBezTo>
                      <a:cubicBezTo>
                        <a:pt x="824" y="2582"/>
                        <a:pt x="1468" y="1866"/>
                        <a:pt x="1865" y="1277"/>
                      </a:cubicBezTo>
                      <a:cubicBezTo>
                        <a:pt x="2295" y="639"/>
                        <a:pt x="2535" y="10"/>
                        <a:pt x="2537" y="4"/>
                      </a:cubicBezTo>
                      <a:cubicBezTo>
                        <a:pt x="2539" y="0"/>
                        <a:pt x="2543" y="-1"/>
                        <a:pt x="2547" y="0"/>
                      </a:cubicBezTo>
                      <a:cubicBezTo>
                        <a:pt x="2551" y="2"/>
                        <a:pt x="2553" y="6"/>
                        <a:pt x="2551" y="9"/>
                      </a:cubicBezTo>
                      <a:cubicBezTo>
                        <a:pt x="2549" y="16"/>
                        <a:pt x="2308" y="646"/>
                        <a:pt x="1877" y="1286"/>
                      </a:cubicBezTo>
                      <a:cubicBezTo>
                        <a:pt x="1624" y="1661"/>
                        <a:pt x="1355" y="1967"/>
                        <a:pt x="1078" y="2194"/>
                      </a:cubicBezTo>
                      <a:cubicBezTo>
                        <a:pt x="732" y="2478"/>
                        <a:pt x="372" y="2638"/>
                        <a:pt x="8" y="2671"/>
                      </a:cubicBezTo>
                      <a:cubicBezTo>
                        <a:pt x="4" y="2671"/>
                        <a:pt x="0" y="2668"/>
                        <a:pt x="0" y="2664"/>
                      </a:cubicBezTo>
                      <a:cubicBezTo>
                        <a:pt x="0" y="2663"/>
                        <a:pt x="0" y="2661"/>
                        <a:pt x="1" y="26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1" name="Google Shape;4691;p33"/>
                <p:cNvSpPr/>
                <p:nvPr/>
              </p:nvSpPr>
              <p:spPr>
                <a:xfrm>
                  <a:off x="6055565" y="2813793"/>
                  <a:ext cx="129314" cy="275600"/>
                </a:xfrm>
                <a:custGeom>
                  <a:rect b="b" l="l" r="r" t="t"/>
                  <a:pathLst>
                    <a:path extrusionOk="0" h="844" w="396">
                      <a:moveTo>
                        <a:pt x="299" y="844"/>
                      </a:moveTo>
                      <a:cubicBezTo>
                        <a:pt x="299" y="844"/>
                        <a:pt x="-202" y="367"/>
                        <a:pt x="92" y="80"/>
                      </a:cubicBezTo>
                      <a:cubicBezTo>
                        <a:pt x="387" y="-206"/>
                        <a:pt x="489" y="324"/>
                        <a:pt x="299" y="8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2" name="Google Shape;4692;p33"/>
                <p:cNvSpPr/>
                <p:nvPr/>
              </p:nvSpPr>
              <p:spPr>
                <a:xfrm>
                  <a:off x="6094098" y="2923510"/>
                  <a:ext cx="78045" cy="165882"/>
                </a:xfrm>
                <a:custGeom>
                  <a:rect b="b" l="l" r="r" t="t"/>
                  <a:pathLst>
                    <a:path extrusionOk="0" h="508" w="239">
                      <a:moveTo>
                        <a:pt x="181" y="508"/>
                      </a:moveTo>
                      <a:cubicBezTo>
                        <a:pt x="181" y="508"/>
                        <a:pt x="-122" y="220"/>
                        <a:pt x="56" y="48"/>
                      </a:cubicBezTo>
                      <a:cubicBezTo>
                        <a:pt x="233" y="-125"/>
                        <a:pt x="295" y="194"/>
                        <a:pt x="181" y="50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693" name="Google Shape;4693;p33"/>
                <p:cNvSpPr/>
                <p:nvPr/>
              </p:nvSpPr>
              <p:spPr>
                <a:xfrm>
                  <a:off x="6127080" y="2971185"/>
                  <a:ext cx="28083" cy="120820"/>
                </a:xfrm>
                <a:custGeom>
                  <a:rect b="b" l="l" r="r" t="t"/>
                  <a:pathLst>
                    <a:path extrusionOk="0" h="370" w="86">
                      <a:moveTo>
                        <a:pt x="1" y="3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9" y="-1"/>
                        <a:pt x="13" y="1"/>
                        <a:pt x="14" y="5"/>
                      </a:cubicBezTo>
                      <a:cubicBezTo>
                        <a:pt x="17" y="15"/>
                        <a:pt x="91" y="261"/>
                        <a:pt x="86" y="362"/>
                      </a:cubicBezTo>
                      <a:cubicBezTo>
                        <a:pt x="86" y="366"/>
                        <a:pt x="82" y="370"/>
                        <a:pt x="78" y="369"/>
                      </a:cubicBezTo>
                      <a:cubicBezTo>
                        <a:pt x="74" y="369"/>
                        <a:pt x="71" y="366"/>
                        <a:pt x="71" y="362"/>
                      </a:cubicBezTo>
                      <a:cubicBezTo>
                        <a:pt x="76" y="263"/>
                        <a:pt x="1" y="12"/>
                        <a:pt x="0" y="9"/>
                      </a:cubicBezTo>
                      <a:cubicBezTo>
                        <a:pt x="-1" y="7"/>
                        <a:pt x="0" y="5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4" name="Google Shape;4694;p33"/>
                <p:cNvSpPr/>
                <p:nvPr/>
              </p:nvSpPr>
              <p:spPr>
                <a:xfrm>
                  <a:off x="6163000" y="2967920"/>
                  <a:ext cx="271363" cy="138126"/>
                </a:xfrm>
                <a:custGeom>
                  <a:rect b="b" l="l" r="r" t="t"/>
                  <a:pathLst>
                    <a:path extrusionOk="0" h="423" w="831">
                      <a:moveTo>
                        <a:pt x="0" y="325"/>
                      </a:moveTo>
                      <a:cubicBezTo>
                        <a:pt x="0" y="325"/>
                        <a:pt x="679" y="-181"/>
                        <a:pt x="807" y="68"/>
                      </a:cubicBezTo>
                      <a:cubicBezTo>
                        <a:pt x="935" y="316"/>
                        <a:pt x="531" y="566"/>
                        <a:pt x="0" y="32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5" name="Google Shape;4695;p33"/>
                <p:cNvSpPr/>
                <p:nvPr/>
              </p:nvSpPr>
              <p:spPr>
                <a:xfrm>
                  <a:off x="6163000" y="2996329"/>
                  <a:ext cx="198216" cy="101227"/>
                </a:xfrm>
                <a:custGeom>
                  <a:rect b="b" l="l" r="r" t="t"/>
                  <a:pathLst>
                    <a:path extrusionOk="0" h="310" w="607">
                      <a:moveTo>
                        <a:pt x="0" y="238"/>
                      </a:moveTo>
                      <a:cubicBezTo>
                        <a:pt x="0" y="238"/>
                        <a:pt x="496" y="-131"/>
                        <a:pt x="589" y="50"/>
                      </a:cubicBezTo>
                      <a:cubicBezTo>
                        <a:pt x="683" y="232"/>
                        <a:pt x="388" y="414"/>
                        <a:pt x="0" y="23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696" name="Google Shape;4696;p33"/>
                <p:cNvSpPr/>
                <p:nvPr/>
              </p:nvSpPr>
              <p:spPr>
                <a:xfrm>
                  <a:off x="6162021" y="3044004"/>
                  <a:ext cx="139437" cy="32327"/>
                </a:xfrm>
                <a:custGeom>
                  <a:rect b="b" l="l" r="r" t="t"/>
                  <a:pathLst>
                    <a:path extrusionOk="0" h="99" w="427">
                      <a:moveTo>
                        <a:pt x="1" y="87"/>
                      </a:moveTo>
                      <a:cubicBezTo>
                        <a:pt x="2" y="85"/>
                        <a:pt x="4" y="84"/>
                        <a:pt x="6" y="83"/>
                      </a:cubicBezTo>
                      <a:cubicBezTo>
                        <a:pt x="144" y="63"/>
                        <a:pt x="415" y="0"/>
                        <a:pt x="418" y="0"/>
                      </a:cubicBezTo>
                      <a:cubicBezTo>
                        <a:pt x="422" y="-1"/>
                        <a:pt x="426" y="1"/>
                        <a:pt x="427" y="5"/>
                      </a:cubicBezTo>
                      <a:cubicBezTo>
                        <a:pt x="428" y="9"/>
                        <a:pt x="426" y="13"/>
                        <a:pt x="421" y="14"/>
                      </a:cubicBezTo>
                      <a:cubicBezTo>
                        <a:pt x="419" y="15"/>
                        <a:pt x="147" y="78"/>
                        <a:pt x="8" y="98"/>
                      </a:cubicBezTo>
                      <a:cubicBezTo>
                        <a:pt x="4" y="99"/>
                        <a:pt x="0" y="96"/>
                        <a:pt x="0" y="92"/>
                      </a:cubicBezTo>
                      <a:cubicBezTo>
                        <a:pt x="-1" y="90"/>
                        <a:pt x="0" y="88"/>
                        <a:pt x="1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7" name="Google Shape;4697;p33"/>
                <p:cNvSpPr/>
                <p:nvPr/>
              </p:nvSpPr>
              <p:spPr>
                <a:xfrm>
                  <a:off x="5907964" y="3057065"/>
                  <a:ext cx="127354" cy="247844"/>
                </a:xfrm>
                <a:custGeom>
                  <a:rect b="b" l="l" r="r" t="t"/>
                  <a:pathLst>
                    <a:path extrusionOk="0" h="759" w="390">
                      <a:moveTo>
                        <a:pt x="260" y="759"/>
                      </a:moveTo>
                      <a:cubicBezTo>
                        <a:pt x="260" y="759"/>
                        <a:pt x="-130" y="297"/>
                        <a:pt x="45" y="77"/>
                      </a:cubicBezTo>
                      <a:cubicBezTo>
                        <a:pt x="219" y="-143"/>
                        <a:pt x="585" y="115"/>
                        <a:pt x="260" y="75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8" name="Google Shape;4698;p33"/>
                <p:cNvSpPr/>
                <p:nvPr/>
              </p:nvSpPr>
              <p:spPr>
                <a:xfrm>
                  <a:off x="5937354" y="3142945"/>
                  <a:ext cx="83270" cy="161964"/>
                </a:xfrm>
                <a:custGeom>
                  <a:rect b="b" l="l" r="r" t="t"/>
                  <a:pathLst>
                    <a:path extrusionOk="0" h="496" w="255">
                      <a:moveTo>
                        <a:pt x="170" y="496"/>
                      </a:moveTo>
                      <a:cubicBezTo>
                        <a:pt x="170" y="496"/>
                        <a:pt x="-85" y="194"/>
                        <a:pt x="29" y="50"/>
                      </a:cubicBezTo>
                      <a:cubicBezTo>
                        <a:pt x="143" y="-93"/>
                        <a:pt x="383" y="75"/>
                        <a:pt x="170" y="496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699" name="Google Shape;4699;p33"/>
                <p:cNvSpPr/>
                <p:nvPr/>
              </p:nvSpPr>
              <p:spPr>
                <a:xfrm>
                  <a:off x="5979152" y="3194865"/>
                  <a:ext cx="16981" cy="116901"/>
                </a:xfrm>
                <a:custGeom>
                  <a:rect b="b" l="l" r="r" t="t"/>
                  <a:pathLst>
                    <a:path extrusionOk="0" h="358" w="52">
                      <a:moveTo>
                        <a:pt x="1" y="4"/>
                      </a:moveTo>
                      <a:cubicBezTo>
                        <a:pt x="2" y="2"/>
                        <a:pt x="5" y="0"/>
                        <a:pt x="7" y="0"/>
                      </a:cubicBezTo>
                      <a:cubicBezTo>
                        <a:pt x="11" y="0"/>
                        <a:pt x="15" y="3"/>
                        <a:pt x="15" y="7"/>
                      </a:cubicBezTo>
                      <a:lnTo>
                        <a:pt x="52" y="349"/>
                      </a:lnTo>
                      <a:cubicBezTo>
                        <a:pt x="52" y="353"/>
                        <a:pt x="49" y="357"/>
                        <a:pt x="45" y="358"/>
                      </a:cubicBezTo>
                      <a:cubicBezTo>
                        <a:pt x="41" y="358"/>
                        <a:pt x="37" y="355"/>
                        <a:pt x="37" y="351"/>
                      </a:cubicBezTo>
                      <a:lnTo>
                        <a:pt x="0" y="8"/>
                      </a:lnTo>
                      <a:cubicBezTo>
                        <a:pt x="0" y="7"/>
                        <a:pt x="1" y="5"/>
                        <a:pt x="1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0" name="Google Shape;4700;p33"/>
                <p:cNvSpPr/>
                <p:nvPr/>
              </p:nvSpPr>
              <p:spPr>
                <a:xfrm>
                  <a:off x="6010174" y="3208906"/>
                  <a:ext cx="271363" cy="130289"/>
                </a:xfrm>
                <a:custGeom>
                  <a:rect b="b" l="l" r="r" t="t"/>
                  <a:pathLst>
                    <a:path extrusionOk="0" h="399" w="831">
                      <a:moveTo>
                        <a:pt x="0" y="265"/>
                      </a:moveTo>
                      <a:cubicBezTo>
                        <a:pt x="0" y="265"/>
                        <a:pt x="634" y="-232"/>
                        <a:pt x="808" y="135"/>
                      </a:cubicBezTo>
                      <a:cubicBezTo>
                        <a:pt x="982" y="501"/>
                        <a:pt x="107" y="426"/>
                        <a:pt x="0" y="26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1" name="Google Shape;4701;p33"/>
                <p:cNvSpPr/>
                <p:nvPr/>
              </p:nvSpPr>
              <p:spPr>
                <a:xfrm>
                  <a:off x="6008215" y="3246132"/>
                  <a:ext cx="168173" cy="81308"/>
                </a:xfrm>
                <a:custGeom>
                  <a:rect b="b" l="l" r="r" t="t"/>
                  <a:pathLst>
                    <a:path extrusionOk="0" h="249" w="515">
                      <a:moveTo>
                        <a:pt x="0" y="152"/>
                      </a:moveTo>
                      <a:cubicBezTo>
                        <a:pt x="0" y="152"/>
                        <a:pt x="392" y="-140"/>
                        <a:pt x="499" y="85"/>
                      </a:cubicBezTo>
                      <a:cubicBezTo>
                        <a:pt x="606" y="310"/>
                        <a:pt x="124" y="274"/>
                        <a:pt x="0" y="15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475" lIns="81625" spcFirstLastPara="1" rIns="81625" wrap="square" tIns="40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02" name="Google Shape;4702;p33"/>
                <p:cNvSpPr/>
                <p:nvPr/>
              </p:nvSpPr>
              <p:spPr>
                <a:xfrm>
                  <a:off x="6002990" y="3272908"/>
                  <a:ext cx="123436" cy="27429"/>
                </a:xfrm>
                <a:custGeom>
                  <a:rect b="b" l="l" r="r" t="t"/>
                  <a:pathLst>
                    <a:path extrusionOk="0" h="84" w="378">
                      <a:moveTo>
                        <a:pt x="1" y="72"/>
                      </a:moveTo>
                      <a:cubicBezTo>
                        <a:pt x="2" y="71"/>
                        <a:pt x="3" y="70"/>
                        <a:pt x="4" y="69"/>
                      </a:cubicBezTo>
                      <a:cubicBezTo>
                        <a:pt x="108" y="21"/>
                        <a:pt x="359" y="1"/>
                        <a:pt x="370" y="0"/>
                      </a:cubicBezTo>
                      <a:cubicBezTo>
                        <a:pt x="374" y="0"/>
                        <a:pt x="378" y="3"/>
                        <a:pt x="378" y="7"/>
                      </a:cubicBezTo>
                      <a:cubicBezTo>
                        <a:pt x="378" y="11"/>
                        <a:pt x="375" y="15"/>
                        <a:pt x="371" y="15"/>
                      </a:cubicBezTo>
                      <a:cubicBezTo>
                        <a:pt x="368" y="15"/>
                        <a:pt x="111" y="36"/>
                        <a:pt x="10" y="83"/>
                      </a:cubicBezTo>
                      <a:cubicBezTo>
                        <a:pt x="7" y="85"/>
                        <a:pt x="2" y="83"/>
                        <a:pt x="1" y="79"/>
                      </a:cubicBezTo>
                      <a:cubicBezTo>
                        <a:pt x="-1" y="77"/>
                        <a:pt x="0" y="74"/>
                        <a:pt x="1" y="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3" name="Google Shape;4703;p33"/>
                <p:cNvSpPr/>
                <p:nvPr/>
              </p:nvSpPr>
              <p:spPr>
                <a:xfrm>
                  <a:off x="5756118" y="3222947"/>
                  <a:ext cx="136171" cy="255354"/>
                </a:xfrm>
                <a:custGeom>
                  <a:rect b="b" l="l" r="r" t="t"/>
                  <a:pathLst>
                    <a:path extrusionOk="0" h="782" w="417">
                      <a:moveTo>
                        <a:pt x="174" y="782"/>
                      </a:moveTo>
                      <a:cubicBezTo>
                        <a:pt x="174" y="782"/>
                        <a:pt x="-200" y="122"/>
                        <a:pt x="148" y="12"/>
                      </a:cubicBezTo>
                      <a:cubicBezTo>
                        <a:pt x="495" y="-97"/>
                        <a:pt x="508" y="554"/>
                        <a:pt x="174" y="7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4" name="Google Shape;4704;p33"/>
                <p:cNvSpPr/>
                <p:nvPr/>
              </p:nvSpPr>
              <p:spPr>
                <a:xfrm>
                  <a:off x="5774405" y="3308174"/>
                  <a:ext cx="90128" cy="168821"/>
                </a:xfrm>
                <a:custGeom>
                  <a:rect b="b" l="l" r="r" t="t"/>
                  <a:pathLst>
                    <a:path extrusionOk="0" h="517" w="276">
                      <a:moveTo>
                        <a:pt x="115" y="517"/>
                      </a:moveTo>
                      <a:cubicBezTo>
                        <a:pt x="115" y="517"/>
                        <a:pt x="-132" y="81"/>
                        <a:pt x="97" y="8"/>
                      </a:cubicBezTo>
                      <a:cubicBezTo>
                        <a:pt x="327" y="-64"/>
                        <a:pt x="336" y="366"/>
                        <a:pt x="115" y="51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05" name="Google Shape;4705;p33"/>
                <p:cNvSpPr/>
                <p:nvPr/>
              </p:nvSpPr>
              <p:spPr>
                <a:xfrm>
                  <a:off x="5811631" y="3350298"/>
                  <a:ext cx="20899" cy="131269"/>
                </a:xfrm>
                <a:custGeom>
                  <a:rect b="b" l="l" r="r" t="t"/>
                  <a:pathLst>
                    <a:path extrusionOk="0" h="402" w="64">
                      <a:moveTo>
                        <a:pt x="50" y="4"/>
                      </a:moveTo>
                      <a:cubicBezTo>
                        <a:pt x="51" y="2"/>
                        <a:pt x="54" y="0"/>
                        <a:pt x="57" y="0"/>
                      </a:cubicBezTo>
                      <a:cubicBezTo>
                        <a:pt x="61" y="0"/>
                        <a:pt x="64" y="4"/>
                        <a:pt x="64" y="8"/>
                      </a:cubicBezTo>
                      <a:cubicBezTo>
                        <a:pt x="63" y="21"/>
                        <a:pt x="55" y="327"/>
                        <a:pt x="14" y="399"/>
                      </a:cubicBezTo>
                      <a:cubicBezTo>
                        <a:pt x="12" y="402"/>
                        <a:pt x="7" y="403"/>
                        <a:pt x="3" y="401"/>
                      </a:cubicBezTo>
                      <a:cubicBezTo>
                        <a:pt x="0" y="399"/>
                        <a:pt x="-1" y="395"/>
                        <a:pt x="1" y="391"/>
                      </a:cubicBezTo>
                      <a:cubicBezTo>
                        <a:pt x="40" y="322"/>
                        <a:pt x="49" y="11"/>
                        <a:pt x="49" y="7"/>
                      </a:cubicBezTo>
                      <a:cubicBezTo>
                        <a:pt x="49" y="6"/>
                        <a:pt x="49" y="5"/>
                        <a:pt x="50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6" name="Google Shape;4706;p33"/>
                <p:cNvSpPr/>
                <p:nvPr/>
              </p:nvSpPr>
              <p:spPr>
                <a:xfrm>
                  <a:off x="5822081" y="3449892"/>
                  <a:ext cx="218789" cy="115595"/>
                </a:xfrm>
                <a:custGeom>
                  <a:rect b="b" l="l" r="r" t="t"/>
                  <a:pathLst>
                    <a:path extrusionOk="0" h="354" w="670">
                      <a:moveTo>
                        <a:pt x="0" y="81"/>
                      </a:moveTo>
                      <a:cubicBezTo>
                        <a:pt x="0" y="81"/>
                        <a:pt x="267" y="408"/>
                        <a:pt x="550" y="346"/>
                      </a:cubicBezTo>
                      <a:cubicBezTo>
                        <a:pt x="833" y="284"/>
                        <a:pt x="603" y="-185"/>
                        <a:pt x="0" y="8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7" name="Google Shape;4707;p33"/>
                <p:cNvSpPr/>
                <p:nvPr/>
              </p:nvSpPr>
              <p:spPr>
                <a:xfrm>
                  <a:off x="5822081" y="3457729"/>
                  <a:ext cx="158377" cy="83594"/>
                </a:xfrm>
                <a:custGeom>
                  <a:rect b="b" l="l" r="r" t="t"/>
                  <a:pathLst>
                    <a:path extrusionOk="0" h="256" w="485">
                      <a:moveTo>
                        <a:pt x="0" y="58"/>
                      </a:moveTo>
                      <a:cubicBezTo>
                        <a:pt x="0" y="58"/>
                        <a:pt x="193" y="294"/>
                        <a:pt x="398" y="250"/>
                      </a:cubicBezTo>
                      <a:cubicBezTo>
                        <a:pt x="603" y="205"/>
                        <a:pt x="436" y="-135"/>
                        <a:pt x="0" y="5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08" name="Google Shape;4708;p33"/>
                <p:cNvSpPr/>
                <p:nvPr/>
              </p:nvSpPr>
              <p:spPr>
                <a:xfrm>
                  <a:off x="5817509" y="3475036"/>
                  <a:ext cx="120824" cy="29715"/>
                </a:xfrm>
                <a:custGeom>
                  <a:rect b="b" l="l" r="r" t="t"/>
                  <a:pathLst>
                    <a:path extrusionOk="0" h="91" w="370">
                      <a:moveTo>
                        <a:pt x="1" y="3"/>
                      </a:moveTo>
                      <a:cubicBezTo>
                        <a:pt x="3" y="1"/>
                        <a:pt x="5" y="0"/>
                        <a:pt x="8" y="0"/>
                      </a:cubicBezTo>
                      <a:cubicBezTo>
                        <a:pt x="156" y="5"/>
                        <a:pt x="363" y="75"/>
                        <a:pt x="365" y="76"/>
                      </a:cubicBezTo>
                      <a:cubicBezTo>
                        <a:pt x="369" y="77"/>
                        <a:pt x="371" y="82"/>
                        <a:pt x="370" y="86"/>
                      </a:cubicBezTo>
                      <a:cubicBezTo>
                        <a:pt x="368" y="89"/>
                        <a:pt x="364" y="92"/>
                        <a:pt x="360" y="90"/>
                      </a:cubicBezTo>
                      <a:cubicBezTo>
                        <a:pt x="358" y="90"/>
                        <a:pt x="153" y="20"/>
                        <a:pt x="7" y="15"/>
                      </a:cubicBezTo>
                      <a:cubicBezTo>
                        <a:pt x="3" y="15"/>
                        <a:pt x="0" y="11"/>
                        <a:pt x="0" y="7"/>
                      </a:cubicBezTo>
                      <a:cubicBezTo>
                        <a:pt x="0" y="6"/>
                        <a:pt x="1" y="4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9" name="Google Shape;4709;p33"/>
                <p:cNvSpPr/>
                <p:nvPr/>
              </p:nvSpPr>
              <p:spPr>
                <a:xfrm>
                  <a:off x="5583372" y="3341481"/>
                  <a:ext cx="139763" cy="231843"/>
                </a:xfrm>
                <a:custGeom>
                  <a:rect b="b" l="l" r="r" t="t"/>
                  <a:pathLst>
                    <a:path extrusionOk="0" h="710" w="428">
                      <a:moveTo>
                        <a:pt x="173" y="710"/>
                      </a:moveTo>
                      <a:cubicBezTo>
                        <a:pt x="173" y="710"/>
                        <a:pt x="-112" y="361"/>
                        <a:pt x="49" y="110"/>
                      </a:cubicBezTo>
                      <a:cubicBezTo>
                        <a:pt x="211" y="-141"/>
                        <a:pt x="506" y="77"/>
                        <a:pt x="409" y="342"/>
                      </a:cubicBezTo>
                      <a:cubicBezTo>
                        <a:pt x="358" y="480"/>
                        <a:pt x="173" y="710"/>
                        <a:pt x="173" y="7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0" name="Google Shape;4710;p33"/>
                <p:cNvSpPr/>
                <p:nvPr/>
              </p:nvSpPr>
              <p:spPr>
                <a:xfrm>
                  <a:off x="5600679" y="3412340"/>
                  <a:ext cx="96659" cy="160331"/>
                </a:xfrm>
                <a:custGeom>
                  <a:rect b="b" l="l" r="r" t="t"/>
                  <a:pathLst>
                    <a:path extrusionOk="0" h="491" w="296">
                      <a:moveTo>
                        <a:pt x="120" y="491"/>
                      </a:moveTo>
                      <a:cubicBezTo>
                        <a:pt x="120" y="491"/>
                        <a:pt x="-77" y="250"/>
                        <a:pt x="34" y="76"/>
                      </a:cubicBezTo>
                      <a:cubicBezTo>
                        <a:pt x="145" y="-97"/>
                        <a:pt x="350" y="53"/>
                        <a:pt x="283" y="236"/>
                      </a:cubicBezTo>
                      <a:cubicBezTo>
                        <a:pt x="248" y="332"/>
                        <a:pt x="120" y="491"/>
                        <a:pt x="120" y="49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11" name="Google Shape;4711;p33"/>
                <p:cNvSpPr/>
                <p:nvPr/>
              </p:nvSpPr>
              <p:spPr>
                <a:xfrm>
                  <a:off x="5636600" y="3452831"/>
                  <a:ext cx="20899" cy="125065"/>
                </a:xfrm>
                <a:custGeom>
                  <a:rect b="b" l="l" r="r" t="t"/>
                  <a:pathLst>
                    <a:path extrusionOk="0" h="383" w="64">
                      <a:moveTo>
                        <a:pt x="50" y="3"/>
                      </a:moveTo>
                      <a:cubicBezTo>
                        <a:pt x="51" y="1"/>
                        <a:pt x="54" y="0"/>
                        <a:pt x="57" y="0"/>
                      </a:cubicBezTo>
                      <a:cubicBezTo>
                        <a:pt x="61" y="0"/>
                        <a:pt x="64" y="4"/>
                        <a:pt x="64" y="8"/>
                      </a:cubicBezTo>
                      <a:cubicBezTo>
                        <a:pt x="63" y="21"/>
                        <a:pt x="33" y="321"/>
                        <a:pt x="14" y="377"/>
                      </a:cubicBezTo>
                      <a:cubicBezTo>
                        <a:pt x="13" y="381"/>
                        <a:pt x="9" y="383"/>
                        <a:pt x="5" y="382"/>
                      </a:cubicBezTo>
                      <a:cubicBezTo>
                        <a:pt x="1" y="380"/>
                        <a:pt x="-1" y="376"/>
                        <a:pt x="0" y="372"/>
                      </a:cubicBezTo>
                      <a:cubicBezTo>
                        <a:pt x="18" y="318"/>
                        <a:pt x="49" y="10"/>
                        <a:pt x="49" y="7"/>
                      </a:cubicBezTo>
                      <a:cubicBezTo>
                        <a:pt x="49" y="5"/>
                        <a:pt x="49" y="4"/>
                        <a:pt x="50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2" name="Google Shape;4712;p33"/>
                <p:cNvSpPr/>
                <p:nvPr/>
              </p:nvSpPr>
              <p:spPr>
                <a:xfrm>
                  <a:off x="5627457" y="3573325"/>
                  <a:ext cx="206053" cy="106779"/>
                </a:xfrm>
                <a:custGeom>
                  <a:rect b="b" l="l" r="r" t="t"/>
                  <a:pathLst>
                    <a:path extrusionOk="0" h="327" w="631">
                      <a:moveTo>
                        <a:pt x="0" y="42"/>
                      </a:moveTo>
                      <a:cubicBezTo>
                        <a:pt x="0" y="42"/>
                        <a:pt x="321" y="404"/>
                        <a:pt x="557" y="312"/>
                      </a:cubicBezTo>
                      <a:cubicBezTo>
                        <a:pt x="794" y="220"/>
                        <a:pt x="423" y="-118"/>
                        <a:pt x="0" y="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3" name="Google Shape;4713;p33"/>
                <p:cNvSpPr/>
                <p:nvPr/>
              </p:nvSpPr>
              <p:spPr>
                <a:xfrm>
                  <a:off x="5628436" y="3576263"/>
                  <a:ext cx="153152" cy="79023"/>
                </a:xfrm>
                <a:custGeom>
                  <a:rect b="b" l="l" r="r" t="t"/>
                  <a:pathLst>
                    <a:path extrusionOk="0" h="242" w="469">
                      <a:moveTo>
                        <a:pt x="0" y="31"/>
                      </a:moveTo>
                      <a:cubicBezTo>
                        <a:pt x="0" y="31"/>
                        <a:pt x="239" y="299"/>
                        <a:pt x="414" y="231"/>
                      </a:cubicBezTo>
                      <a:cubicBezTo>
                        <a:pt x="589" y="163"/>
                        <a:pt x="315" y="-88"/>
                        <a:pt x="0" y="3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14" name="Google Shape;4714;p33"/>
                <p:cNvSpPr/>
                <p:nvPr/>
              </p:nvSpPr>
              <p:spPr>
                <a:xfrm>
                  <a:off x="5616354" y="3581815"/>
                  <a:ext cx="123436" cy="42124"/>
                </a:xfrm>
                <a:custGeom>
                  <a:rect b="b" l="l" r="r" t="t"/>
                  <a:pathLst>
                    <a:path extrusionOk="0" h="129" w="378">
                      <a:moveTo>
                        <a:pt x="1" y="4"/>
                      </a:moveTo>
                      <a:cubicBezTo>
                        <a:pt x="2" y="1"/>
                        <a:pt x="6" y="-1"/>
                        <a:pt x="9" y="0"/>
                      </a:cubicBezTo>
                      <a:cubicBezTo>
                        <a:pt x="182" y="35"/>
                        <a:pt x="372" y="113"/>
                        <a:pt x="373" y="114"/>
                      </a:cubicBezTo>
                      <a:cubicBezTo>
                        <a:pt x="377" y="116"/>
                        <a:pt x="379" y="120"/>
                        <a:pt x="377" y="124"/>
                      </a:cubicBezTo>
                      <a:cubicBezTo>
                        <a:pt x="376" y="128"/>
                        <a:pt x="371" y="129"/>
                        <a:pt x="368" y="128"/>
                      </a:cubicBezTo>
                      <a:cubicBezTo>
                        <a:pt x="366" y="127"/>
                        <a:pt x="178" y="49"/>
                        <a:pt x="6" y="15"/>
                      </a:cubicBezTo>
                      <a:cubicBezTo>
                        <a:pt x="2" y="14"/>
                        <a:pt x="-1" y="10"/>
                        <a:pt x="0" y="6"/>
                      </a:cubicBezTo>
                      <a:cubicBezTo>
                        <a:pt x="0" y="5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300" lIns="81625" spcFirstLastPara="1" rIns="81625" wrap="square" tIns="13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5" name="Google Shape;4715;p33"/>
                <p:cNvSpPr/>
                <p:nvPr/>
              </p:nvSpPr>
              <p:spPr>
                <a:xfrm>
                  <a:off x="6242679" y="2619828"/>
                  <a:ext cx="108415" cy="252415"/>
                </a:xfrm>
                <a:custGeom>
                  <a:rect b="b" l="l" r="r" t="t"/>
                  <a:pathLst>
                    <a:path extrusionOk="0" h="773" w="332">
                      <a:moveTo>
                        <a:pt x="203" y="591"/>
                      </a:moveTo>
                      <a:cubicBezTo>
                        <a:pt x="135" y="502"/>
                        <a:pt x="135" y="387"/>
                        <a:pt x="167" y="284"/>
                      </a:cubicBezTo>
                      <a:cubicBezTo>
                        <a:pt x="201" y="174"/>
                        <a:pt x="271" y="93"/>
                        <a:pt x="332" y="0"/>
                      </a:cubicBezTo>
                      <a:cubicBezTo>
                        <a:pt x="259" y="32"/>
                        <a:pt x="172" y="92"/>
                        <a:pt x="86" y="175"/>
                      </a:cubicBezTo>
                      <a:cubicBezTo>
                        <a:pt x="-108" y="363"/>
                        <a:pt x="88" y="773"/>
                        <a:pt x="88" y="773"/>
                      </a:cubicBezTo>
                      <a:cubicBezTo>
                        <a:pt x="189" y="755"/>
                        <a:pt x="269" y="722"/>
                        <a:pt x="330" y="680"/>
                      </a:cubicBezTo>
                      <a:cubicBezTo>
                        <a:pt x="285" y="669"/>
                        <a:pt x="241" y="642"/>
                        <a:pt x="203" y="59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16" name="Google Shape;4716;p33"/>
                <p:cNvSpPr/>
                <p:nvPr/>
              </p:nvSpPr>
              <p:spPr>
                <a:xfrm>
                  <a:off x="6055239" y="2824895"/>
                  <a:ext cx="122783" cy="264497"/>
                </a:xfrm>
                <a:custGeom>
                  <a:rect b="b" l="l" r="r" t="t"/>
                  <a:pathLst>
                    <a:path extrusionOk="0" h="810" w="376">
                      <a:moveTo>
                        <a:pt x="376" y="525"/>
                      </a:moveTo>
                      <a:cubicBezTo>
                        <a:pt x="287" y="533"/>
                        <a:pt x="202" y="501"/>
                        <a:pt x="155" y="419"/>
                      </a:cubicBezTo>
                      <a:cubicBezTo>
                        <a:pt x="124" y="364"/>
                        <a:pt x="119" y="308"/>
                        <a:pt x="116" y="246"/>
                      </a:cubicBezTo>
                      <a:cubicBezTo>
                        <a:pt x="111" y="159"/>
                        <a:pt x="120" y="78"/>
                        <a:pt x="148" y="0"/>
                      </a:cubicBezTo>
                      <a:cubicBezTo>
                        <a:pt x="130" y="12"/>
                        <a:pt x="112" y="27"/>
                        <a:pt x="93" y="46"/>
                      </a:cubicBezTo>
                      <a:cubicBezTo>
                        <a:pt x="-202" y="332"/>
                        <a:pt x="300" y="810"/>
                        <a:pt x="300" y="810"/>
                      </a:cubicBezTo>
                      <a:cubicBezTo>
                        <a:pt x="335" y="714"/>
                        <a:pt x="360" y="617"/>
                        <a:pt x="376" y="52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17" name="Google Shape;4717;p33"/>
                <p:cNvSpPr/>
                <p:nvPr/>
              </p:nvSpPr>
              <p:spPr>
                <a:xfrm>
                  <a:off x="6163000" y="3032575"/>
                  <a:ext cx="269730" cy="73472"/>
                </a:xfrm>
                <a:custGeom>
                  <a:rect b="b" l="l" r="r" t="t"/>
                  <a:pathLst>
                    <a:path extrusionOk="0" h="225" w="826">
                      <a:moveTo>
                        <a:pt x="214" y="106"/>
                      </a:moveTo>
                      <a:cubicBezTo>
                        <a:pt x="179" y="90"/>
                        <a:pt x="149" y="67"/>
                        <a:pt x="127" y="39"/>
                      </a:cubicBezTo>
                      <a:cubicBezTo>
                        <a:pt x="51" y="89"/>
                        <a:pt x="0" y="127"/>
                        <a:pt x="0" y="127"/>
                      </a:cubicBezTo>
                      <a:cubicBezTo>
                        <a:pt x="436" y="325"/>
                        <a:pt x="786" y="192"/>
                        <a:pt x="826" y="0"/>
                      </a:cubicBezTo>
                      <a:cubicBezTo>
                        <a:pt x="662" y="136"/>
                        <a:pt x="402" y="191"/>
                        <a:pt x="214" y="10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2650" lIns="81625" spcFirstLastPara="1" rIns="81625" wrap="square" tIns="326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18" name="Google Shape;4718;p33"/>
                <p:cNvSpPr/>
                <p:nvPr/>
              </p:nvSpPr>
              <p:spPr>
                <a:xfrm>
                  <a:off x="5907964" y="3058371"/>
                  <a:ext cx="116905" cy="246538"/>
                </a:xfrm>
                <a:custGeom>
                  <a:rect b="b" l="l" r="r" t="t"/>
                  <a:pathLst>
                    <a:path extrusionOk="0" h="755" w="358">
                      <a:moveTo>
                        <a:pt x="225" y="471"/>
                      </a:moveTo>
                      <a:cubicBezTo>
                        <a:pt x="157" y="429"/>
                        <a:pt x="111" y="358"/>
                        <a:pt x="92" y="281"/>
                      </a:cubicBezTo>
                      <a:cubicBezTo>
                        <a:pt x="67" y="180"/>
                        <a:pt x="92" y="76"/>
                        <a:pt x="154" y="0"/>
                      </a:cubicBezTo>
                      <a:cubicBezTo>
                        <a:pt x="114" y="9"/>
                        <a:pt x="76" y="33"/>
                        <a:pt x="45" y="73"/>
                      </a:cubicBezTo>
                      <a:cubicBezTo>
                        <a:pt x="-130" y="293"/>
                        <a:pt x="260" y="755"/>
                        <a:pt x="260" y="755"/>
                      </a:cubicBezTo>
                      <a:cubicBezTo>
                        <a:pt x="305" y="665"/>
                        <a:pt x="337" y="584"/>
                        <a:pt x="358" y="510"/>
                      </a:cubicBezTo>
                      <a:cubicBezTo>
                        <a:pt x="312" y="509"/>
                        <a:pt x="268" y="498"/>
                        <a:pt x="225" y="47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19" name="Google Shape;4719;p33"/>
                <p:cNvSpPr/>
                <p:nvPr/>
              </p:nvSpPr>
              <p:spPr>
                <a:xfrm>
                  <a:off x="6010174" y="3266704"/>
                  <a:ext cx="271363" cy="72165"/>
                </a:xfrm>
                <a:custGeom>
                  <a:rect b="b" l="l" r="r" t="t"/>
                  <a:pathLst>
                    <a:path extrusionOk="0" h="221" w="831">
                      <a:moveTo>
                        <a:pt x="830" y="35"/>
                      </a:moveTo>
                      <a:cubicBezTo>
                        <a:pt x="740" y="115"/>
                        <a:pt x="593" y="134"/>
                        <a:pt x="468" y="123"/>
                      </a:cubicBezTo>
                      <a:cubicBezTo>
                        <a:pt x="357" y="114"/>
                        <a:pt x="206" y="85"/>
                        <a:pt x="127" y="0"/>
                      </a:cubicBezTo>
                      <a:cubicBezTo>
                        <a:pt x="51" y="48"/>
                        <a:pt x="0" y="88"/>
                        <a:pt x="0" y="88"/>
                      </a:cubicBezTo>
                      <a:cubicBezTo>
                        <a:pt x="98" y="236"/>
                        <a:pt x="850" y="312"/>
                        <a:pt x="830" y="3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1350" lIns="81625" spcFirstLastPara="1" rIns="81625" wrap="square" tIns="313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20" name="Google Shape;4720;p33"/>
                <p:cNvSpPr/>
                <p:nvPr/>
              </p:nvSpPr>
              <p:spPr>
                <a:xfrm>
                  <a:off x="5756118" y="3223274"/>
                  <a:ext cx="107761" cy="255028"/>
                </a:xfrm>
                <a:custGeom>
                  <a:rect b="b" l="l" r="r" t="t"/>
                  <a:pathLst>
                    <a:path extrusionOk="0" h="781" w="330">
                      <a:moveTo>
                        <a:pt x="92" y="324"/>
                      </a:moveTo>
                      <a:cubicBezTo>
                        <a:pt x="90" y="203"/>
                        <a:pt x="168" y="86"/>
                        <a:pt x="251" y="2"/>
                      </a:cubicBezTo>
                      <a:cubicBezTo>
                        <a:pt x="221" y="-3"/>
                        <a:pt x="186" y="-1"/>
                        <a:pt x="147" y="11"/>
                      </a:cubicBezTo>
                      <a:cubicBezTo>
                        <a:pt x="-200" y="121"/>
                        <a:pt x="174" y="781"/>
                        <a:pt x="174" y="781"/>
                      </a:cubicBezTo>
                      <a:cubicBezTo>
                        <a:pt x="239" y="737"/>
                        <a:pt x="291" y="676"/>
                        <a:pt x="330" y="607"/>
                      </a:cubicBezTo>
                      <a:cubicBezTo>
                        <a:pt x="192" y="600"/>
                        <a:pt x="94" y="464"/>
                        <a:pt x="92" y="32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21" name="Google Shape;4721;p33"/>
                <p:cNvSpPr/>
                <p:nvPr/>
              </p:nvSpPr>
              <p:spPr>
                <a:xfrm>
                  <a:off x="5822081" y="3457076"/>
                  <a:ext cx="214870" cy="108411"/>
                </a:xfrm>
                <a:custGeom>
                  <a:rect b="b" l="l" r="r" t="t"/>
                  <a:pathLst>
                    <a:path extrusionOk="0" h="332" w="658">
                      <a:moveTo>
                        <a:pt x="368" y="203"/>
                      </a:moveTo>
                      <a:cubicBezTo>
                        <a:pt x="295" y="172"/>
                        <a:pt x="228" y="131"/>
                        <a:pt x="190" y="58"/>
                      </a:cubicBezTo>
                      <a:cubicBezTo>
                        <a:pt x="181" y="39"/>
                        <a:pt x="175" y="20"/>
                        <a:pt x="172" y="0"/>
                      </a:cubicBezTo>
                      <a:cubicBezTo>
                        <a:pt x="119" y="13"/>
                        <a:pt x="61" y="32"/>
                        <a:pt x="0" y="59"/>
                      </a:cubicBezTo>
                      <a:cubicBezTo>
                        <a:pt x="0" y="59"/>
                        <a:pt x="267" y="386"/>
                        <a:pt x="550" y="324"/>
                      </a:cubicBezTo>
                      <a:cubicBezTo>
                        <a:pt x="606" y="312"/>
                        <a:pt x="642" y="284"/>
                        <a:pt x="658" y="248"/>
                      </a:cubicBezTo>
                      <a:cubicBezTo>
                        <a:pt x="561" y="262"/>
                        <a:pt x="450" y="237"/>
                        <a:pt x="368" y="20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22" name="Google Shape;4722;p33"/>
                <p:cNvSpPr/>
                <p:nvPr/>
              </p:nvSpPr>
              <p:spPr>
                <a:xfrm>
                  <a:off x="5583372" y="3341481"/>
                  <a:ext cx="91107" cy="231843"/>
                </a:xfrm>
                <a:custGeom>
                  <a:rect b="b" l="l" r="r" t="t"/>
                  <a:pathLst>
                    <a:path extrusionOk="0" h="710" w="279">
                      <a:moveTo>
                        <a:pt x="112" y="412"/>
                      </a:moveTo>
                      <a:cubicBezTo>
                        <a:pt x="80" y="352"/>
                        <a:pt x="68" y="278"/>
                        <a:pt x="88" y="213"/>
                      </a:cubicBezTo>
                      <a:cubicBezTo>
                        <a:pt x="107" y="150"/>
                        <a:pt x="148" y="108"/>
                        <a:pt x="183" y="56"/>
                      </a:cubicBezTo>
                      <a:cubicBezTo>
                        <a:pt x="199" y="32"/>
                        <a:pt x="219" y="15"/>
                        <a:pt x="242" y="1"/>
                      </a:cubicBezTo>
                      <a:cubicBezTo>
                        <a:pt x="176" y="-6"/>
                        <a:pt x="104" y="24"/>
                        <a:pt x="49" y="110"/>
                      </a:cubicBezTo>
                      <a:cubicBezTo>
                        <a:pt x="-113" y="361"/>
                        <a:pt x="173" y="710"/>
                        <a:pt x="173" y="710"/>
                      </a:cubicBezTo>
                      <a:cubicBezTo>
                        <a:pt x="173" y="710"/>
                        <a:pt x="223" y="647"/>
                        <a:pt x="279" y="568"/>
                      </a:cubicBezTo>
                      <a:cubicBezTo>
                        <a:pt x="211" y="530"/>
                        <a:pt x="149" y="481"/>
                        <a:pt x="112" y="412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3" name="Google Shape;4723;p33"/>
                <p:cNvSpPr/>
                <p:nvPr/>
              </p:nvSpPr>
              <p:spPr>
                <a:xfrm>
                  <a:off x="5627457" y="3575284"/>
                  <a:ext cx="202134" cy="104819"/>
                </a:xfrm>
                <a:custGeom>
                  <a:rect b="b" l="l" r="r" t="t"/>
                  <a:pathLst>
                    <a:path extrusionOk="0" h="321" w="619">
                      <a:moveTo>
                        <a:pt x="320" y="195"/>
                      </a:moveTo>
                      <a:cubicBezTo>
                        <a:pt x="263" y="161"/>
                        <a:pt x="200" y="118"/>
                        <a:pt x="167" y="58"/>
                      </a:cubicBezTo>
                      <a:cubicBezTo>
                        <a:pt x="156" y="38"/>
                        <a:pt x="148" y="19"/>
                        <a:pt x="144" y="0"/>
                      </a:cubicBezTo>
                      <a:cubicBezTo>
                        <a:pt x="97" y="6"/>
                        <a:pt x="49" y="18"/>
                        <a:pt x="0" y="36"/>
                      </a:cubicBezTo>
                      <a:cubicBezTo>
                        <a:pt x="0" y="36"/>
                        <a:pt x="321" y="398"/>
                        <a:pt x="557" y="306"/>
                      </a:cubicBezTo>
                      <a:cubicBezTo>
                        <a:pt x="587" y="294"/>
                        <a:pt x="607" y="279"/>
                        <a:pt x="619" y="261"/>
                      </a:cubicBezTo>
                      <a:cubicBezTo>
                        <a:pt x="516" y="278"/>
                        <a:pt x="417" y="254"/>
                        <a:pt x="320" y="19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  <p:grpSp>
            <p:nvGrpSpPr>
              <p:cNvPr id="4724" name="Google Shape;4724;p33"/>
              <p:cNvGrpSpPr/>
              <p:nvPr/>
            </p:nvGrpSpPr>
            <p:grpSpPr>
              <a:xfrm>
                <a:off x="1230950" y="2967366"/>
                <a:ext cx="746934" cy="1923076"/>
                <a:chOff x="2947778" y="2740648"/>
                <a:chExt cx="529665" cy="1363304"/>
              </a:xfrm>
            </p:grpSpPr>
            <p:sp>
              <p:nvSpPr>
                <p:cNvPr id="4725" name="Google Shape;4725;p33"/>
                <p:cNvSpPr/>
                <p:nvPr/>
              </p:nvSpPr>
              <p:spPr>
                <a:xfrm>
                  <a:off x="3293269" y="3833577"/>
                  <a:ext cx="184174" cy="270375"/>
                </a:xfrm>
                <a:custGeom>
                  <a:rect b="b" l="l" r="r" t="t"/>
                  <a:pathLst>
                    <a:path extrusionOk="0" h="828" w="564">
                      <a:moveTo>
                        <a:pt x="89" y="0"/>
                      </a:moveTo>
                      <a:cubicBezTo>
                        <a:pt x="89" y="0"/>
                        <a:pt x="541" y="115"/>
                        <a:pt x="561" y="391"/>
                      </a:cubicBezTo>
                      <a:cubicBezTo>
                        <a:pt x="582" y="668"/>
                        <a:pt x="505" y="875"/>
                        <a:pt x="396" y="818"/>
                      </a:cubicBezTo>
                      <a:cubicBezTo>
                        <a:pt x="287" y="760"/>
                        <a:pt x="-195" y="496"/>
                        <a:pt x="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26" name="Google Shape;4726;p33"/>
                <p:cNvSpPr/>
                <p:nvPr/>
              </p:nvSpPr>
              <p:spPr>
                <a:xfrm>
                  <a:off x="3301432" y="3833903"/>
                  <a:ext cx="133232" cy="195597"/>
                </a:xfrm>
                <a:custGeom>
                  <a:rect b="b" l="l" r="r" t="t"/>
                  <a:pathLst>
                    <a:path extrusionOk="0" h="599" w="408">
                      <a:moveTo>
                        <a:pt x="64" y="0"/>
                      </a:moveTo>
                      <a:cubicBezTo>
                        <a:pt x="64" y="0"/>
                        <a:pt x="391" y="84"/>
                        <a:pt x="406" y="284"/>
                      </a:cubicBezTo>
                      <a:cubicBezTo>
                        <a:pt x="421" y="485"/>
                        <a:pt x="365" y="634"/>
                        <a:pt x="286" y="592"/>
                      </a:cubicBezTo>
                      <a:cubicBezTo>
                        <a:pt x="207" y="551"/>
                        <a:pt x="-142" y="360"/>
                        <a:pt x="6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27" name="Google Shape;4727;p33"/>
                <p:cNvSpPr/>
                <p:nvPr/>
              </p:nvSpPr>
              <p:spPr>
                <a:xfrm>
                  <a:off x="3139790" y="2740648"/>
                  <a:ext cx="250464" cy="1228443"/>
                </a:xfrm>
                <a:custGeom>
                  <a:rect b="b" l="l" r="r" t="t"/>
                  <a:pathLst>
                    <a:path extrusionOk="0" h="3762" w="767">
                      <a:moveTo>
                        <a:pt x="341" y="5"/>
                      </a:moveTo>
                      <a:cubicBezTo>
                        <a:pt x="342" y="7"/>
                        <a:pt x="341" y="10"/>
                        <a:pt x="340" y="12"/>
                      </a:cubicBezTo>
                      <a:cubicBezTo>
                        <a:pt x="-139" y="704"/>
                        <a:pt x="2" y="1684"/>
                        <a:pt x="204" y="2383"/>
                      </a:cubicBezTo>
                      <a:cubicBezTo>
                        <a:pt x="424" y="3142"/>
                        <a:pt x="762" y="3745"/>
                        <a:pt x="766" y="3751"/>
                      </a:cubicBezTo>
                      <a:cubicBezTo>
                        <a:pt x="768" y="3755"/>
                        <a:pt x="766" y="3759"/>
                        <a:pt x="763" y="3761"/>
                      </a:cubicBezTo>
                      <a:cubicBezTo>
                        <a:pt x="759" y="3764"/>
                        <a:pt x="754" y="3762"/>
                        <a:pt x="752" y="3759"/>
                      </a:cubicBezTo>
                      <a:cubicBezTo>
                        <a:pt x="749" y="3753"/>
                        <a:pt x="410" y="3149"/>
                        <a:pt x="190" y="2388"/>
                      </a:cubicBezTo>
                      <a:cubicBezTo>
                        <a:pt x="60" y="1941"/>
                        <a:pt x="-4" y="1528"/>
                        <a:pt x="0" y="1161"/>
                      </a:cubicBezTo>
                      <a:cubicBezTo>
                        <a:pt x="4" y="701"/>
                        <a:pt x="114" y="311"/>
                        <a:pt x="327" y="3"/>
                      </a:cubicBezTo>
                      <a:cubicBezTo>
                        <a:pt x="330" y="0"/>
                        <a:pt x="334" y="-1"/>
                        <a:pt x="338" y="1"/>
                      </a:cubicBezTo>
                      <a:cubicBezTo>
                        <a:pt x="339" y="2"/>
                        <a:pt x="340" y="3"/>
                        <a:pt x="341" y="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8" name="Google Shape;4728;p33"/>
                <p:cNvSpPr/>
                <p:nvPr/>
              </p:nvSpPr>
              <p:spPr>
                <a:xfrm>
                  <a:off x="3228938" y="3595529"/>
                  <a:ext cx="241647" cy="180903"/>
                </a:xfrm>
                <a:custGeom>
                  <a:rect b="b" l="l" r="r" t="t"/>
                  <a:pathLst>
                    <a:path extrusionOk="0" h="554" w="740">
                      <a:moveTo>
                        <a:pt x="0" y="6"/>
                      </a:moveTo>
                      <a:cubicBezTo>
                        <a:pt x="0" y="6"/>
                        <a:pt x="706" y="-76"/>
                        <a:pt x="739" y="345"/>
                      </a:cubicBezTo>
                      <a:cubicBezTo>
                        <a:pt x="771" y="766"/>
                        <a:pt x="285" y="498"/>
                        <a:pt x="0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29" name="Google Shape;4729;p33"/>
                <p:cNvSpPr/>
                <p:nvPr/>
              </p:nvSpPr>
              <p:spPr>
                <a:xfrm>
                  <a:off x="3228938" y="3596182"/>
                  <a:ext cx="145641" cy="109064"/>
                </a:xfrm>
                <a:custGeom>
                  <a:rect b="b" l="l" r="r" t="t"/>
                  <a:pathLst>
                    <a:path extrusionOk="0" h="334" w="446">
                      <a:moveTo>
                        <a:pt x="0" y="4"/>
                      </a:moveTo>
                      <a:cubicBezTo>
                        <a:pt x="0" y="4"/>
                        <a:pt x="426" y="-45"/>
                        <a:pt x="445" y="208"/>
                      </a:cubicBezTo>
                      <a:cubicBezTo>
                        <a:pt x="464" y="462"/>
                        <a:pt x="172" y="300"/>
                        <a:pt x="0" y="4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30" name="Google Shape;4730;p33"/>
                <p:cNvSpPr/>
                <p:nvPr/>
              </p:nvSpPr>
              <p:spPr>
                <a:xfrm>
                  <a:off x="3226652" y="3594550"/>
                  <a:ext cx="111680" cy="63022"/>
                </a:xfrm>
                <a:custGeom>
                  <a:rect b="b" l="l" r="r" t="t"/>
                  <a:pathLst>
                    <a:path extrusionOk="0" h="193" w="342">
                      <a:moveTo>
                        <a:pt x="342" y="182"/>
                      </a:moveTo>
                      <a:cubicBezTo>
                        <a:pt x="342" y="184"/>
                        <a:pt x="342" y="186"/>
                        <a:pt x="341" y="188"/>
                      </a:cubicBezTo>
                      <a:cubicBezTo>
                        <a:pt x="340" y="192"/>
                        <a:pt x="335" y="194"/>
                        <a:pt x="331" y="192"/>
                      </a:cubicBezTo>
                      <a:cubicBezTo>
                        <a:pt x="321" y="188"/>
                        <a:pt x="79" y="84"/>
                        <a:pt x="3" y="13"/>
                      </a:cubicBezTo>
                      <a:cubicBezTo>
                        <a:pt x="0" y="10"/>
                        <a:pt x="-1" y="6"/>
                        <a:pt x="2" y="2"/>
                      </a:cubicBezTo>
                      <a:cubicBezTo>
                        <a:pt x="5" y="-1"/>
                        <a:pt x="10" y="-1"/>
                        <a:pt x="13" y="2"/>
                      </a:cubicBezTo>
                      <a:cubicBezTo>
                        <a:pt x="88" y="71"/>
                        <a:pt x="335" y="177"/>
                        <a:pt x="337" y="178"/>
                      </a:cubicBezTo>
                      <a:cubicBezTo>
                        <a:pt x="339" y="179"/>
                        <a:pt x="341" y="180"/>
                        <a:pt x="342" y="1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2200" lIns="81625" spcFirstLastPara="1" rIns="81625" wrap="square" tIns="22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1" name="Google Shape;4731;p33"/>
                <p:cNvSpPr/>
                <p:nvPr/>
              </p:nvSpPr>
              <p:spPr>
                <a:xfrm>
                  <a:off x="3074479" y="3615122"/>
                  <a:ext cx="160010" cy="264171"/>
                </a:xfrm>
                <a:custGeom>
                  <a:rect b="b" l="l" r="r" t="t"/>
                  <a:pathLst>
                    <a:path extrusionOk="0" h="809" w="490">
                      <a:moveTo>
                        <a:pt x="490" y="0"/>
                      </a:moveTo>
                      <a:cubicBezTo>
                        <a:pt x="490" y="0"/>
                        <a:pt x="442" y="869"/>
                        <a:pt x="162" y="806"/>
                      </a:cubicBezTo>
                      <a:cubicBezTo>
                        <a:pt x="-119" y="744"/>
                        <a:pt x="-50" y="260"/>
                        <a:pt x="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32" name="Google Shape;4732;p33"/>
                <p:cNvSpPr/>
                <p:nvPr/>
              </p:nvSpPr>
              <p:spPr>
                <a:xfrm>
                  <a:off x="3117584" y="3615122"/>
                  <a:ext cx="116905" cy="193312"/>
                </a:xfrm>
                <a:custGeom>
                  <a:rect b="b" l="l" r="r" t="t"/>
                  <a:pathLst>
                    <a:path extrusionOk="0" h="592" w="358">
                      <a:moveTo>
                        <a:pt x="358" y="0"/>
                      </a:moveTo>
                      <a:cubicBezTo>
                        <a:pt x="358" y="0"/>
                        <a:pt x="323" y="634"/>
                        <a:pt x="118" y="589"/>
                      </a:cubicBezTo>
                      <a:cubicBezTo>
                        <a:pt x="-86" y="543"/>
                        <a:pt x="-36" y="190"/>
                        <a:pt x="358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33" name="Google Shape;4733;p33"/>
                <p:cNvSpPr/>
                <p:nvPr/>
              </p:nvSpPr>
              <p:spPr>
                <a:xfrm>
                  <a:off x="3164281" y="3614142"/>
                  <a:ext cx="72168" cy="129310"/>
                </a:xfrm>
                <a:custGeom>
                  <a:rect b="b" l="l" r="r" t="t"/>
                  <a:pathLst>
                    <a:path extrusionOk="0" h="396" w="221">
                      <a:moveTo>
                        <a:pt x="221" y="5"/>
                      </a:moveTo>
                      <a:cubicBezTo>
                        <a:pt x="221" y="7"/>
                        <a:pt x="221" y="10"/>
                        <a:pt x="220" y="12"/>
                      </a:cubicBezTo>
                      <a:cubicBezTo>
                        <a:pt x="145" y="134"/>
                        <a:pt x="16" y="389"/>
                        <a:pt x="15" y="391"/>
                      </a:cubicBezTo>
                      <a:cubicBezTo>
                        <a:pt x="13" y="395"/>
                        <a:pt x="8" y="397"/>
                        <a:pt x="4" y="395"/>
                      </a:cubicBezTo>
                      <a:cubicBezTo>
                        <a:pt x="1" y="393"/>
                        <a:pt x="-1" y="388"/>
                        <a:pt x="1" y="385"/>
                      </a:cubicBezTo>
                      <a:cubicBezTo>
                        <a:pt x="2" y="382"/>
                        <a:pt x="131" y="126"/>
                        <a:pt x="207" y="4"/>
                      </a:cubicBezTo>
                      <a:cubicBezTo>
                        <a:pt x="209" y="0"/>
                        <a:pt x="214" y="-1"/>
                        <a:pt x="217" y="1"/>
                      </a:cubicBezTo>
                      <a:cubicBezTo>
                        <a:pt x="219" y="2"/>
                        <a:pt x="220" y="4"/>
                        <a:pt x="221" y="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4" name="Google Shape;4734;p33"/>
                <p:cNvSpPr/>
                <p:nvPr/>
              </p:nvSpPr>
              <p:spPr>
                <a:xfrm>
                  <a:off x="3164607" y="3329399"/>
                  <a:ext cx="223360" cy="164250"/>
                </a:xfrm>
                <a:custGeom>
                  <a:rect b="b" l="l" r="r" t="t"/>
                  <a:pathLst>
                    <a:path extrusionOk="0" h="503" w="684">
                      <a:moveTo>
                        <a:pt x="0" y="0"/>
                      </a:moveTo>
                      <a:cubicBezTo>
                        <a:pt x="0" y="0"/>
                        <a:pt x="620" y="-4"/>
                        <a:pt x="679" y="278"/>
                      </a:cubicBezTo>
                      <a:cubicBezTo>
                        <a:pt x="737" y="561"/>
                        <a:pt x="293" y="68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35" name="Google Shape;4735;p33"/>
                <p:cNvSpPr/>
                <p:nvPr/>
              </p:nvSpPr>
              <p:spPr>
                <a:xfrm>
                  <a:off x="3164607" y="3329399"/>
                  <a:ext cx="145641" cy="107432"/>
                </a:xfrm>
                <a:custGeom>
                  <a:rect b="b" l="l" r="r" t="t"/>
                  <a:pathLst>
                    <a:path extrusionOk="0" h="329" w="446">
                      <a:moveTo>
                        <a:pt x="0" y="0"/>
                      </a:moveTo>
                      <a:cubicBezTo>
                        <a:pt x="0" y="0"/>
                        <a:pt x="404" y="-3"/>
                        <a:pt x="443" y="182"/>
                      </a:cubicBezTo>
                      <a:cubicBezTo>
                        <a:pt x="481" y="367"/>
                        <a:pt x="192" y="445"/>
                        <a:pt x="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36" name="Google Shape;4736;p33"/>
                <p:cNvSpPr/>
                <p:nvPr/>
              </p:nvSpPr>
              <p:spPr>
                <a:xfrm>
                  <a:off x="3158076" y="3324828"/>
                  <a:ext cx="100904" cy="68900"/>
                </a:xfrm>
                <a:custGeom>
                  <a:rect b="b" l="l" r="r" t="t"/>
                  <a:pathLst>
                    <a:path extrusionOk="0" h="211" w="309">
                      <a:moveTo>
                        <a:pt x="309" y="201"/>
                      </a:moveTo>
                      <a:cubicBezTo>
                        <a:pt x="310" y="203"/>
                        <a:pt x="310" y="206"/>
                        <a:pt x="308" y="208"/>
                      </a:cubicBezTo>
                      <a:cubicBezTo>
                        <a:pt x="306" y="211"/>
                        <a:pt x="301" y="212"/>
                        <a:pt x="298" y="210"/>
                      </a:cubicBezTo>
                      <a:lnTo>
                        <a:pt x="3" y="13"/>
                      </a:lnTo>
                      <a:cubicBezTo>
                        <a:pt x="0" y="11"/>
                        <a:pt x="-1" y="6"/>
                        <a:pt x="1" y="3"/>
                      </a:cubicBezTo>
                      <a:cubicBezTo>
                        <a:pt x="4" y="-1"/>
                        <a:pt x="8" y="-2"/>
                        <a:pt x="12" y="1"/>
                      </a:cubicBezTo>
                      <a:lnTo>
                        <a:pt x="306" y="197"/>
                      </a:lnTo>
                      <a:cubicBezTo>
                        <a:pt x="308" y="198"/>
                        <a:pt x="309" y="200"/>
                        <a:pt x="309" y="2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8075" lIns="81625" spcFirstLastPara="1" rIns="81625" wrap="square" tIns="280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7" name="Google Shape;4737;p33"/>
                <p:cNvSpPr/>
                <p:nvPr/>
              </p:nvSpPr>
              <p:spPr>
                <a:xfrm>
                  <a:off x="2977494" y="3349318"/>
                  <a:ext cx="182868" cy="238701"/>
                </a:xfrm>
                <a:custGeom>
                  <a:rect b="b" l="l" r="r" t="t"/>
                  <a:pathLst>
                    <a:path extrusionOk="0" h="731" w="560">
                      <a:moveTo>
                        <a:pt x="560" y="0"/>
                      </a:moveTo>
                      <a:cubicBezTo>
                        <a:pt x="560" y="0"/>
                        <a:pt x="535" y="826"/>
                        <a:pt x="132" y="722"/>
                      </a:cubicBezTo>
                      <a:cubicBezTo>
                        <a:pt x="-272" y="618"/>
                        <a:pt x="364" y="-22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38" name="Google Shape;4738;p33"/>
                <p:cNvSpPr/>
                <p:nvPr/>
              </p:nvSpPr>
              <p:spPr>
                <a:xfrm>
                  <a:off x="3043130" y="3347359"/>
                  <a:ext cx="118211" cy="144984"/>
                </a:xfrm>
                <a:custGeom>
                  <a:rect b="b" l="l" r="r" t="t"/>
                  <a:pathLst>
                    <a:path extrusionOk="0" h="444" w="362">
                      <a:moveTo>
                        <a:pt x="362" y="0"/>
                      </a:moveTo>
                      <a:cubicBezTo>
                        <a:pt x="362" y="0"/>
                        <a:pt x="335" y="501"/>
                        <a:pt x="87" y="438"/>
                      </a:cubicBezTo>
                      <a:cubicBezTo>
                        <a:pt x="-161" y="374"/>
                        <a:pt x="185" y="18"/>
                        <a:pt x="362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39" name="Google Shape;4739;p33"/>
                <p:cNvSpPr/>
                <p:nvPr/>
              </p:nvSpPr>
              <p:spPr>
                <a:xfrm>
                  <a:off x="3098971" y="3341481"/>
                  <a:ext cx="65310" cy="113309"/>
                </a:xfrm>
                <a:custGeom>
                  <a:rect b="b" l="l" r="r" t="t"/>
                  <a:pathLst>
                    <a:path extrusionOk="0" h="347" w="200">
                      <a:moveTo>
                        <a:pt x="200" y="5"/>
                      </a:moveTo>
                      <a:cubicBezTo>
                        <a:pt x="200" y="6"/>
                        <a:pt x="201" y="8"/>
                        <a:pt x="200" y="9"/>
                      </a:cubicBezTo>
                      <a:cubicBezTo>
                        <a:pt x="170" y="123"/>
                        <a:pt x="20" y="334"/>
                        <a:pt x="14" y="343"/>
                      </a:cubicBezTo>
                      <a:cubicBezTo>
                        <a:pt x="12" y="347"/>
                        <a:pt x="7" y="347"/>
                        <a:pt x="3" y="345"/>
                      </a:cubicBezTo>
                      <a:cubicBezTo>
                        <a:pt x="0" y="342"/>
                        <a:pt x="-1" y="338"/>
                        <a:pt x="2" y="334"/>
                      </a:cubicBezTo>
                      <a:cubicBezTo>
                        <a:pt x="3" y="332"/>
                        <a:pt x="156" y="116"/>
                        <a:pt x="185" y="6"/>
                      </a:cubicBezTo>
                      <a:cubicBezTo>
                        <a:pt x="186" y="1"/>
                        <a:pt x="191" y="-1"/>
                        <a:pt x="195" y="0"/>
                      </a:cubicBezTo>
                      <a:cubicBezTo>
                        <a:pt x="197" y="1"/>
                        <a:pt x="199" y="3"/>
                        <a:pt x="200" y="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0" name="Google Shape;4740;p33"/>
                <p:cNvSpPr/>
                <p:nvPr/>
              </p:nvSpPr>
              <p:spPr>
                <a:xfrm>
                  <a:off x="3145668" y="3073392"/>
                  <a:ext cx="209972" cy="200496"/>
                </a:xfrm>
                <a:custGeom>
                  <a:rect b="b" l="l" r="r" t="t"/>
                  <a:pathLst>
                    <a:path extrusionOk="0" h="614" w="643">
                      <a:moveTo>
                        <a:pt x="2" y="0"/>
                      </a:moveTo>
                      <a:cubicBezTo>
                        <a:pt x="2" y="0"/>
                        <a:pt x="768" y="140"/>
                        <a:pt x="625" y="486"/>
                      </a:cubicBezTo>
                      <a:cubicBezTo>
                        <a:pt x="483" y="831"/>
                        <a:pt x="-39" y="414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41" name="Google Shape;4741;p33"/>
                <p:cNvSpPr/>
                <p:nvPr/>
              </p:nvSpPr>
              <p:spPr>
                <a:xfrm>
                  <a:off x="3147300" y="3073392"/>
                  <a:ext cx="138784" cy="132575"/>
                </a:xfrm>
                <a:custGeom>
                  <a:rect b="b" l="l" r="r" t="t"/>
                  <a:pathLst>
                    <a:path extrusionOk="0" h="406" w="425">
                      <a:moveTo>
                        <a:pt x="2" y="0"/>
                      </a:moveTo>
                      <a:cubicBezTo>
                        <a:pt x="2" y="0"/>
                        <a:pt x="508" y="93"/>
                        <a:pt x="414" y="321"/>
                      </a:cubicBezTo>
                      <a:cubicBezTo>
                        <a:pt x="320" y="549"/>
                        <a:pt x="-25" y="274"/>
                        <a:pt x="2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42" name="Google Shape;4742;p33"/>
                <p:cNvSpPr/>
                <p:nvPr/>
              </p:nvSpPr>
              <p:spPr>
                <a:xfrm>
                  <a:off x="3142402" y="3071433"/>
                  <a:ext cx="93720" cy="100901"/>
                </a:xfrm>
                <a:custGeom>
                  <a:rect b="b" l="l" r="r" t="t"/>
                  <a:pathLst>
                    <a:path extrusionOk="0" h="309" w="287">
                      <a:moveTo>
                        <a:pt x="287" y="298"/>
                      </a:moveTo>
                      <a:cubicBezTo>
                        <a:pt x="288" y="300"/>
                        <a:pt x="288" y="303"/>
                        <a:pt x="286" y="305"/>
                      </a:cubicBezTo>
                      <a:cubicBezTo>
                        <a:pt x="283" y="309"/>
                        <a:pt x="278" y="309"/>
                        <a:pt x="275" y="306"/>
                      </a:cubicBezTo>
                      <a:cubicBezTo>
                        <a:pt x="265" y="297"/>
                        <a:pt x="30" y="89"/>
                        <a:pt x="0" y="9"/>
                      </a:cubicBezTo>
                      <a:cubicBezTo>
                        <a:pt x="-1" y="5"/>
                        <a:pt x="1" y="1"/>
                        <a:pt x="5" y="0"/>
                      </a:cubicBezTo>
                      <a:cubicBezTo>
                        <a:pt x="9" y="-2"/>
                        <a:pt x="13" y="0"/>
                        <a:pt x="14" y="4"/>
                      </a:cubicBezTo>
                      <a:cubicBezTo>
                        <a:pt x="43" y="80"/>
                        <a:pt x="283" y="292"/>
                        <a:pt x="285" y="294"/>
                      </a:cubicBezTo>
                      <a:cubicBezTo>
                        <a:pt x="286" y="295"/>
                        <a:pt x="287" y="296"/>
                        <a:pt x="287" y="2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3" name="Google Shape;4743;p33"/>
                <p:cNvSpPr/>
                <p:nvPr/>
              </p:nvSpPr>
              <p:spPr>
                <a:xfrm>
                  <a:off x="2947778" y="3081882"/>
                  <a:ext cx="193644" cy="154780"/>
                </a:xfrm>
                <a:custGeom>
                  <a:rect b="b" l="l" r="r" t="t"/>
                  <a:pathLst>
                    <a:path extrusionOk="0" h="474" w="593">
                      <a:moveTo>
                        <a:pt x="593" y="0"/>
                      </a:moveTo>
                      <a:cubicBezTo>
                        <a:pt x="593" y="0"/>
                        <a:pt x="161" y="-5"/>
                        <a:pt x="23" y="259"/>
                      </a:cubicBezTo>
                      <a:cubicBezTo>
                        <a:pt x="-115" y="523"/>
                        <a:pt x="407" y="650"/>
                        <a:pt x="5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44" name="Google Shape;4744;p33"/>
                <p:cNvSpPr/>
                <p:nvPr/>
              </p:nvSpPr>
              <p:spPr>
                <a:xfrm>
                  <a:off x="3001005" y="3081556"/>
                  <a:ext cx="140417" cy="112330"/>
                </a:xfrm>
                <a:custGeom>
                  <a:rect b="b" l="l" r="r" t="t"/>
                  <a:pathLst>
                    <a:path extrusionOk="0" h="344" w="430">
                      <a:moveTo>
                        <a:pt x="430" y="0"/>
                      </a:moveTo>
                      <a:cubicBezTo>
                        <a:pt x="430" y="0"/>
                        <a:pt x="117" y="-3"/>
                        <a:pt x="17" y="188"/>
                      </a:cubicBezTo>
                      <a:cubicBezTo>
                        <a:pt x="-83" y="379"/>
                        <a:pt x="295" y="471"/>
                        <a:pt x="43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45" name="Google Shape;4745;p33"/>
                <p:cNvSpPr/>
                <p:nvPr/>
              </p:nvSpPr>
              <p:spPr>
                <a:xfrm>
                  <a:off x="3043784" y="3077311"/>
                  <a:ext cx="100904" cy="80002"/>
                </a:xfrm>
                <a:custGeom>
                  <a:rect b="b" l="l" r="r" t="t"/>
                  <a:pathLst>
                    <a:path extrusionOk="0" h="245" w="309">
                      <a:moveTo>
                        <a:pt x="309" y="4"/>
                      </a:moveTo>
                      <a:cubicBezTo>
                        <a:pt x="310" y="7"/>
                        <a:pt x="309" y="10"/>
                        <a:pt x="307" y="12"/>
                      </a:cubicBezTo>
                      <a:cubicBezTo>
                        <a:pt x="206" y="125"/>
                        <a:pt x="14" y="242"/>
                        <a:pt x="12" y="243"/>
                      </a:cubicBezTo>
                      <a:cubicBezTo>
                        <a:pt x="8" y="246"/>
                        <a:pt x="4" y="244"/>
                        <a:pt x="1" y="241"/>
                      </a:cubicBezTo>
                      <a:cubicBezTo>
                        <a:pt x="-1" y="237"/>
                        <a:pt x="0" y="233"/>
                        <a:pt x="4" y="230"/>
                      </a:cubicBezTo>
                      <a:cubicBezTo>
                        <a:pt x="6" y="229"/>
                        <a:pt x="196" y="113"/>
                        <a:pt x="296" y="2"/>
                      </a:cubicBezTo>
                      <a:cubicBezTo>
                        <a:pt x="299" y="-1"/>
                        <a:pt x="303" y="-2"/>
                        <a:pt x="307" y="1"/>
                      </a:cubicBezTo>
                      <a:cubicBezTo>
                        <a:pt x="308" y="2"/>
                        <a:pt x="308" y="3"/>
                        <a:pt x="309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9175" lIns="81625" spcFirstLastPara="1" rIns="81625" wrap="square" tIns="391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6" name="Google Shape;4746;p33"/>
                <p:cNvSpPr/>
                <p:nvPr/>
              </p:nvSpPr>
              <p:spPr>
                <a:xfrm>
                  <a:off x="3185180" y="2874529"/>
                  <a:ext cx="185807" cy="187760"/>
                </a:xfrm>
                <a:custGeom>
                  <a:rect b="b" l="l" r="r" t="t"/>
                  <a:pathLst>
                    <a:path extrusionOk="0" h="575" w="569">
                      <a:moveTo>
                        <a:pt x="0" y="0"/>
                      </a:moveTo>
                      <a:cubicBezTo>
                        <a:pt x="0" y="0"/>
                        <a:pt x="463" y="5"/>
                        <a:pt x="555" y="297"/>
                      </a:cubicBezTo>
                      <a:cubicBezTo>
                        <a:pt x="646" y="589"/>
                        <a:pt x="280" y="679"/>
                        <a:pt x="135" y="429"/>
                      </a:cubicBezTo>
                      <a:cubicBezTo>
                        <a:pt x="59" y="29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7" name="Google Shape;4747;p33"/>
                <p:cNvSpPr/>
                <p:nvPr/>
              </p:nvSpPr>
              <p:spPr>
                <a:xfrm>
                  <a:off x="3185833" y="2874856"/>
                  <a:ext cx="128334" cy="129963"/>
                </a:xfrm>
                <a:custGeom>
                  <a:rect b="b" l="l" r="r" t="t"/>
                  <a:pathLst>
                    <a:path extrusionOk="0" h="398" w="393">
                      <a:moveTo>
                        <a:pt x="0" y="0"/>
                      </a:moveTo>
                      <a:cubicBezTo>
                        <a:pt x="0" y="0"/>
                        <a:pt x="320" y="4"/>
                        <a:pt x="383" y="205"/>
                      </a:cubicBezTo>
                      <a:cubicBezTo>
                        <a:pt x="446" y="407"/>
                        <a:pt x="193" y="470"/>
                        <a:pt x="93" y="297"/>
                      </a:cubicBezTo>
                      <a:cubicBezTo>
                        <a:pt x="41" y="20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48" name="Google Shape;4748;p33"/>
                <p:cNvSpPr/>
                <p:nvPr/>
              </p:nvSpPr>
              <p:spPr>
                <a:xfrm>
                  <a:off x="3181588" y="2870284"/>
                  <a:ext cx="89148" cy="96656"/>
                </a:xfrm>
                <a:custGeom>
                  <a:rect b="b" l="l" r="r" t="t"/>
                  <a:pathLst>
                    <a:path extrusionOk="0" h="296" w="273">
                      <a:moveTo>
                        <a:pt x="273" y="285"/>
                      </a:moveTo>
                      <a:cubicBezTo>
                        <a:pt x="274" y="288"/>
                        <a:pt x="273" y="291"/>
                        <a:pt x="271" y="293"/>
                      </a:cubicBezTo>
                      <a:cubicBezTo>
                        <a:pt x="268" y="296"/>
                        <a:pt x="263" y="296"/>
                        <a:pt x="260" y="293"/>
                      </a:cubicBezTo>
                      <a:cubicBezTo>
                        <a:pt x="251" y="283"/>
                        <a:pt x="33" y="62"/>
                        <a:pt x="2" y="11"/>
                      </a:cubicBezTo>
                      <a:cubicBezTo>
                        <a:pt x="-1" y="8"/>
                        <a:pt x="0" y="3"/>
                        <a:pt x="4" y="1"/>
                      </a:cubicBezTo>
                      <a:cubicBezTo>
                        <a:pt x="8" y="-2"/>
                        <a:pt x="12" y="-1"/>
                        <a:pt x="15" y="3"/>
                      </a:cubicBezTo>
                      <a:cubicBezTo>
                        <a:pt x="46" y="53"/>
                        <a:pt x="269" y="280"/>
                        <a:pt x="271" y="282"/>
                      </a:cubicBezTo>
                      <a:cubicBezTo>
                        <a:pt x="272" y="283"/>
                        <a:pt x="272" y="284"/>
                        <a:pt x="273" y="2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9" name="Google Shape;4749;p33"/>
                <p:cNvSpPr/>
                <p:nvPr/>
              </p:nvSpPr>
              <p:spPr>
                <a:xfrm>
                  <a:off x="2990556" y="2855590"/>
                  <a:ext cx="192011" cy="131922"/>
                </a:xfrm>
                <a:custGeom>
                  <a:rect b="b" l="l" r="r" t="t"/>
                  <a:pathLst>
                    <a:path extrusionOk="0" h="404" w="588">
                      <a:moveTo>
                        <a:pt x="588" y="0"/>
                      </a:moveTo>
                      <a:cubicBezTo>
                        <a:pt x="588" y="0"/>
                        <a:pt x="91" y="16"/>
                        <a:pt x="9" y="262"/>
                      </a:cubicBezTo>
                      <a:cubicBezTo>
                        <a:pt x="-74" y="509"/>
                        <a:pt x="435" y="439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50" name="Google Shape;4750;p33"/>
                <p:cNvSpPr/>
                <p:nvPr/>
              </p:nvSpPr>
              <p:spPr>
                <a:xfrm>
                  <a:off x="3039538" y="2856896"/>
                  <a:ext cx="142702" cy="97962"/>
                </a:xfrm>
                <a:custGeom>
                  <a:rect b="b" l="l" r="r" t="t"/>
                  <a:pathLst>
                    <a:path extrusionOk="0" h="300" w="437">
                      <a:moveTo>
                        <a:pt x="437" y="0"/>
                      </a:moveTo>
                      <a:cubicBezTo>
                        <a:pt x="437" y="0"/>
                        <a:pt x="69" y="12"/>
                        <a:pt x="7" y="195"/>
                      </a:cubicBezTo>
                      <a:cubicBezTo>
                        <a:pt x="-54" y="378"/>
                        <a:pt x="324" y="326"/>
                        <a:pt x="437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1" name="Google Shape;4751;p33"/>
                <p:cNvSpPr/>
                <p:nvPr/>
              </p:nvSpPr>
              <p:spPr>
                <a:xfrm>
                  <a:off x="3080684" y="2848406"/>
                  <a:ext cx="112007" cy="73798"/>
                </a:xfrm>
                <a:custGeom>
                  <a:rect b="b" l="l" r="r" t="t"/>
                  <a:pathLst>
                    <a:path extrusionOk="0" h="226" w="343">
                      <a:moveTo>
                        <a:pt x="343" y="4"/>
                      </a:moveTo>
                      <a:cubicBezTo>
                        <a:pt x="344" y="7"/>
                        <a:pt x="344" y="11"/>
                        <a:pt x="341" y="13"/>
                      </a:cubicBezTo>
                      <a:cubicBezTo>
                        <a:pt x="200" y="127"/>
                        <a:pt x="13" y="224"/>
                        <a:pt x="11" y="225"/>
                      </a:cubicBezTo>
                      <a:cubicBezTo>
                        <a:pt x="7" y="227"/>
                        <a:pt x="3" y="226"/>
                        <a:pt x="1" y="222"/>
                      </a:cubicBezTo>
                      <a:cubicBezTo>
                        <a:pt x="-1" y="218"/>
                        <a:pt x="0" y="214"/>
                        <a:pt x="4" y="212"/>
                      </a:cubicBezTo>
                      <a:cubicBezTo>
                        <a:pt x="6" y="211"/>
                        <a:pt x="191" y="114"/>
                        <a:pt x="331" y="1"/>
                      </a:cubicBezTo>
                      <a:cubicBezTo>
                        <a:pt x="335" y="-2"/>
                        <a:pt x="339" y="-1"/>
                        <a:pt x="342" y="2"/>
                      </a:cubicBezTo>
                      <a:cubicBezTo>
                        <a:pt x="343" y="3"/>
                        <a:pt x="343" y="4"/>
                        <a:pt x="343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2975" lIns="81625" spcFirstLastPara="1" rIns="81625" wrap="square" tIns="329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2" name="Google Shape;4752;p33"/>
                <p:cNvSpPr/>
                <p:nvPr/>
              </p:nvSpPr>
              <p:spPr>
                <a:xfrm>
                  <a:off x="3294248" y="3833577"/>
                  <a:ext cx="183195" cy="228905"/>
                </a:xfrm>
                <a:custGeom>
                  <a:rect b="b" l="l" r="r" t="t"/>
                  <a:pathLst>
                    <a:path extrusionOk="0" h="701" w="561">
                      <a:moveTo>
                        <a:pt x="153" y="210"/>
                      </a:moveTo>
                      <a:cubicBezTo>
                        <a:pt x="268" y="215"/>
                        <a:pt x="359" y="291"/>
                        <a:pt x="419" y="384"/>
                      </a:cubicBezTo>
                      <a:cubicBezTo>
                        <a:pt x="483" y="483"/>
                        <a:pt x="501" y="591"/>
                        <a:pt x="534" y="701"/>
                      </a:cubicBezTo>
                      <a:cubicBezTo>
                        <a:pt x="557" y="622"/>
                        <a:pt x="567" y="514"/>
                        <a:pt x="558" y="392"/>
                      </a:cubicBezTo>
                      <a:cubicBezTo>
                        <a:pt x="538" y="115"/>
                        <a:pt x="86" y="0"/>
                        <a:pt x="86" y="0"/>
                      </a:cubicBezTo>
                      <a:cubicBezTo>
                        <a:pt x="33" y="92"/>
                        <a:pt x="7" y="176"/>
                        <a:pt x="0" y="252"/>
                      </a:cubicBezTo>
                      <a:cubicBezTo>
                        <a:pt x="38" y="224"/>
                        <a:pt x="88" y="207"/>
                        <a:pt x="153" y="21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53" name="Google Shape;4753;p33"/>
                <p:cNvSpPr/>
                <p:nvPr/>
              </p:nvSpPr>
              <p:spPr>
                <a:xfrm>
                  <a:off x="3228938" y="3595529"/>
                  <a:ext cx="241647" cy="136820"/>
                </a:xfrm>
                <a:custGeom>
                  <a:rect b="b" l="l" r="r" t="t"/>
                  <a:pathLst>
                    <a:path extrusionOk="0" h="419" w="740">
                      <a:moveTo>
                        <a:pt x="174" y="253"/>
                      </a:moveTo>
                      <a:cubicBezTo>
                        <a:pt x="226" y="178"/>
                        <a:pt x="308" y="132"/>
                        <a:pt x="403" y="149"/>
                      </a:cubicBezTo>
                      <a:cubicBezTo>
                        <a:pt x="466" y="161"/>
                        <a:pt x="515" y="194"/>
                        <a:pt x="565" y="232"/>
                      </a:cubicBezTo>
                      <a:cubicBezTo>
                        <a:pt x="637" y="285"/>
                        <a:pt x="695" y="346"/>
                        <a:pt x="738" y="419"/>
                      </a:cubicBezTo>
                      <a:cubicBezTo>
                        <a:pt x="740" y="397"/>
                        <a:pt x="741" y="373"/>
                        <a:pt x="739" y="345"/>
                      </a:cubicBezTo>
                      <a:cubicBezTo>
                        <a:pt x="706" y="-76"/>
                        <a:pt x="0" y="6"/>
                        <a:pt x="0" y="6"/>
                      </a:cubicBezTo>
                      <a:cubicBezTo>
                        <a:pt x="53" y="97"/>
                        <a:pt x="112" y="180"/>
                        <a:pt x="174" y="253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54" name="Google Shape;4754;p33"/>
                <p:cNvSpPr/>
                <p:nvPr/>
              </p:nvSpPr>
              <p:spPr>
                <a:xfrm>
                  <a:off x="3074479" y="3615122"/>
                  <a:ext cx="160010" cy="240007"/>
                </a:xfrm>
                <a:custGeom>
                  <a:rect b="b" l="l" r="r" t="t"/>
                  <a:pathLst>
                    <a:path extrusionOk="0" h="735" w="490">
                      <a:moveTo>
                        <a:pt x="366" y="183"/>
                      </a:moveTo>
                      <a:cubicBezTo>
                        <a:pt x="401" y="166"/>
                        <a:pt x="439" y="157"/>
                        <a:pt x="476" y="158"/>
                      </a:cubicBezTo>
                      <a:cubicBezTo>
                        <a:pt x="487" y="65"/>
                        <a:pt x="490" y="0"/>
                        <a:pt x="490" y="0"/>
                      </a:cubicBezTo>
                      <a:cubicBezTo>
                        <a:pt x="47" y="214"/>
                        <a:pt x="-79" y="578"/>
                        <a:pt x="46" y="735"/>
                      </a:cubicBezTo>
                      <a:cubicBezTo>
                        <a:pt x="47" y="517"/>
                        <a:pt x="175" y="275"/>
                        <a:pt x="366" y="183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55" name="Google Shape;4755;p33"/>
                <p:cNvSpPr/>
                <p:nvPr/>
              </p:nvSpPr>
              <p:spPr>
                <a:xfrm>
                  <a:off x="3164607" y="3329399"/>
                  <a:ext cx="223034" cy="134534"/>
                </a:xfrm>
                <a:custGeom>
                  <a:rect b="b" l="l" r="r" t="t"/>
                  <a:pathLst>
                    <a:path extrusionOk="0" h="412" w="683">
                      <a:moveTo>
                        <a:pt x="247" y="159"/>
                      </a:moveTo>
                      <a:cubicBezTo>
                        <a:pt x="324" y="133"/>
                        <a:pt x="411" y="144"/>
                        <a:pt x="483" y="179"/>
                      </a:cubicBezTo>
                      <a:cubicBezTo>
                        <a:pt x="579" y="226"/>
                        <a:pt x="645" y="314"/>
                        <a:pt x="664" y="412"/>
                      </a:cubicBezTo>
                      <a:cubicBezTo>
                        <a:pt x="683" y="376"/>
                        <a:pt x="689" y="330"/>
                        <a:pt x="678" y="278"/>
                      </a:cubicBezTo>
                      <a:cubicBezTo>
                        <a:pt x="620" y="-4"/>
                        <a:pt x="0" y="0"/>
                        <a:pt x="0" y="0"/>
                      </a:cubicBezTo>
                      <a:cubicBezTo>
                        <a:pt x="40" y="95"/>
                        <a:pt x="84" y="173"/>
                        <a:pt x="129" y="238"/>
                      </a:cubicBezTo>
                      <a:cubicBezTo>
                        <a:pt x="159" y="203"/>
                        <a:pt x="197" y="175"/>
                        <a:pt x="246" y="159"/>
                      </a:cubicBezTo>
                      <a:lnTo>
                        <a:pt x="247" y="159"/>
                      </a:ln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56" name="Google Shape;4756;p33"/>
                <p:cNvSpPr/>
                <p:nvPr/>
              </p:nvSpPr>
              <p:spPr>
                <a:xfrm>
                  <a:off x="2977820" y="3349318"/>
                  <a:ext cx="182541" cy="224986"/>
                </a:xfrm>
                <a:custGeom>
                  <a:rect b="b" l="l" r="r" t="t"/>
                  <a:pathLst>
                    <a:path extrusionOk="0" h="689" w="559">
                      <a:moveTo>
                        <a:pt x="56" y="688"/>
                      </a:moveTo>
                      <a:cubicBezTo>
                        <a:pt x="51" y="565"/>
                        <a:pt x="133" y="437"/>
                        <a:pt x="224" y="346"/>
                      </a:cubicBezTo>
                      <a:cubicBezTo>
                        <a:pt x="305" y="264"/>
                        <a:pt x="426" y="164"/>
                        <a:pt x="545" y="157"/>
                      </a:cubicBezTo>
                      <a:cubicBezTo>
                        <a:pt x="557" y="65"/>
                        <a:pt x="559" y="0"/>
                        <a:pt x="559" y="0"/>
                      </a:cubicBezTo>
                      <a:cubicBezTo>
                        <a:pt x="378" y="-20"/>
                        <a:pt x="-176" y="523"/>
                        <a:pt x="56" y="689"/>
                      </a:cubicBezTo>
                      <a:lnTo>
                        <a:pt x="56" y="688"/>
                      </a:ln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57" name="Google Shape;4757;p33"/>
                <p:cNvSpPr/>
                <p:nvPr/>
              </p:nvSpPr>
              <p:spPr>
                <a:xfrm>
                  <a:off x="3145668" y="3073392"/>
                  <a:ext cx="209972" cy="187434"/>
                </a:xfrm>
                <a:custGeom>
                  <a:rect b="b" l="l" r="r" t="t"/>
                  <a:pathLst>
                    <a:path extrusionOk="0" h="574" w="643">
                      <a:moveTo>
                        <a:pt x="416" y="236"/>
                      </a:moveTo>
                      <a:cubicBezTo>
                        <a:pt x="512" y="314"/>
                        <a:pt x="553" y="452"/>
                        <a:pt x="564" y="574"/>
                      </a:cubicBezTo>
                      <a:cubicBezTo>
                        <a:pt x="589" y="553"/>
                        <a:pt x="610" y="524"/>
                        <a:pt x="625" y="486"/>
                      </a:cubicBezTo>
                      <a:cubicBezTo>
                        <a:pt x="768" y="140"/>
                        <a:pt x="2" y="0"/>
                        <a:pt x="2" y="0"/>
                      </a:cubicBezTo>
                      <a:cubicBezTo>
                        <a:pt x="-6" y="81"/>
                        <a:pt x="8" y="162"/>
                        <a:pt x="36" y="238"/>
                      </a:cubicBezTo>
                      <a:cubicBezTo>
                        <a:pt x="132" y="133"/>
                        <a:pt x="304" y="146"/>
                        <a:pt x="416" y="236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58" name="Google Shape;4758;p33"/>
                <p:cNvSpPr/>
                <p:nvPr/>
              </p:nvSpPr>
              <p:spPr>
                <a:xfrm>
                  <a:off x="2947778" y="3081882"/>
                  <a:ext cx="193644" cy="128983"/>
                </a:xfrm>
                <a:custGeom>
                  <a:rect b="b" l="l" r="r" t="t"/>
                  <a:pathLst>
                    <a:path extrusionOk="0" h="395" w="593">
                      <a:moveTo>
                        <a:pt x="239" y="196"/>
                      </a:moveTo>
                      <a:cubicBezTo>
                        <a:pt x="311" y="158"/>
                        <a:pt x="388" y="132"/>
                        <a:pt x="470" y="151"/>
                      </a:cubicBezTo>
                      <a:cubicBezTo>
                        <a:pt x="490" y="156"/>
                        <a:pt x="509" y="164"/>
                        <a:pt x="527" y="175"/>
                      </a:cubicBezTo>
                      <a:cubicBezTo>
                        <a:pt x="552" y="124"/>
                        <a:pt x="574" y="66"/>
                        <a:pt x="593" y="0"/>
                      </a:cubicBezTo>
                      <a:cubicBezTo>
                        <a:pt x="593" y="0"/>
                        <a:pt x="161" y="-5"/>
                        <a:pt x="23" y="259"/>
                      </a:cubicBezTo>
                      <a:cubicBezTo>
                        <a:pt x="-4" y="311"/>
                        <a:pt x="-5" y="358"/>
                        <a:pt x="11" y="395"/>
                      </a:cubicBezTo>
                      <a:cubicBezTo>
                        <a:pt x="65" y="309"/>
                        <a:pt x="157" y="238"/>
                        <a:pt x="239" y="196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59" name="Google Shape;4759;p33"/>
                <p:cNvSpPr/>
                <p:nvPr/>
              </p:nvSpPr>
              <p:spPr>
                <a:xfrm>
                  <a:off x="3185180" y="2874529"/>
                  <a:ext cx="185807" cy="169801"/>
                </a:xfrm>
                <a:custGeom>
                  <a:rect b="b" l="l" r="r" t="t"/>
                  <a:pathLst>
                    <a:path extrusionOk="0" h="520" w="569">
                      <a:moveTo>
                        <a:pt x="275" y="148"/>
                      </a:moveTo>
                      <a:cubicBezTo>
                        <a:pt x="343" y="162"/>
                        <a:pt x="409" y="201"/>
                        <a:pt x="448" y="260"/>
                      </a:cubicBezTo>
                      <a:cubicBezTo>
                        <a:pt x="484" y="316"/>
                        <a:pt x="491" y="376"/>
                        <a:pt x="509" y="438"/>
                      </a:cubicBezTo>
                      <a:cubicBezTo>
                        <a:pt x="517" y="466"/>
                        <a:pt x="517" y="494"/>
                        <a:pt x="513" y="520"/>
                      </a:cubicBezTo>
                      <a:cubicBezTo>
                        <a:pt x="563" y="473"/>
                        <a:pt x="586" y="397"/>
                        <a:pt x="555" y="297"/>
                      </a:cubicBezTo>
                      <a:cubicBezTo>
                        <a:pt x="463" y="5"/>
                        <a:pt x="0" y="0"/>
                        <a:pt x="0" y="0"/>
                      </a:cubicBezTo>
                      <a:cubicBezTo>
                        <a:pt x="0" y="0"/>
                        <a:pt x="16" y="81"/>
                        <a:pt x="42" y="177"/>
                      </a:cubicBezTo>
                      <a:cubicBezTo>
                        <a:pt x="117" y="148"/>
                        <a:pt x="196" y="132"/>
                        <a:pt x="275" y="148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4760" name="Google Shape;4760;p33"/>
                <p:cNvSpPr/>
                <p:nvPr/>
              </p:nvSpPr>
              <p:spPr>
                <a:xfrm>
                  <a:off x="2990229" y="2855590"/>
                  <a:ext cx="192338" cy="111024"/>
                </a:xfrm>
                <a:custGeom>
                  <a:rect b="b" l="l" r="r" t="t"/>
                  <a:pathLst>
                    <a:path extrusionOk="0" h="340" w="589">
                      <a:moveTo>
                        <a:pt x="253" y="148"/>
                      </a:moveTo>
                      <a:cubicBezTo>
                        <a:pt x="318" y="125"/>
                        <a:pt x="393" y="104"/>
                        <a:pt x="462" y="117"/>
                      </a:cubicBezTo>
                      <a:cubicBezTo>
                        <a:pt x="485" y="122"/>
                        <a:pt x="505" y="128"/>
                        <a:pt x="523" y="138"/>
                      </a:cubicBezTo>
                      <a:cubicBezTo>
                        <a:pt x="549" y="96"/>
                        <a:pt x="571" y="51"/>
                        <a:pt x="589" y="0"/>
                      </a:cubicBezTo>
                      <a:cubicBezTo>
                        <a:pt x="589" y="0"/>
                        <a:pt x="92" y="15"/>
                        <a:pt x="10" y="262"/>
                      </a:cubicBezTo>
                      <a:cubicBezTo>
                        <a:pt x="-1" y="293"/>
                        <a:pt x="-2" y="319"/>
                        <a:pt x="5" y="340"/>
                      </a:cubicBezTo>
                      <a:cubicBezTo>
                        <a:pt x="59" y="248"/>
                        <a:pt x="142" y="186"/>
                        <a:pt x="253" y="148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61" name="Google Shape;4761;p33"/>
              <p:cNvGrpSpPr/>
              <p:nvPr/>
            </p:nvGrpSpPr>
            <p:grpSpPr>
              <a:xfrm>
                <a:off x="2316781" y="3803541"/>
                <a:ext cx="684306" cy="1416858"/>
                <a:chOff x="3411807" y="3193559"/>
                <a:chExt cx="485255" cy="1004436"/>
              </a:xfrm>
            </p:grpSpPr>
            <p:sp>
              <p:nvSpPr>
                <p:cNvPr id="4762" name="Google Shape;4762;p33"/>
                <p:cNvSpPr/>
                <p:nvPr/>
              </p:nvSpPr>
              <p:spPr>
                <a:xfrm>
                  <a:off x="3411807" y="3193559"/>
                  <a:ext cx="341898" cy="778798"/>
                </a:xfrm>
                <a:custGeom>
                  <a:rect b="b" l="l" r="r" t="t"/>
                  <a:pathLst>
                    <a:path extrusionOk="0" h="2385" w="1047">
                      <a:moveTo>
                        <a:pt x="6" y="1"/>
                      </a:moveTo>
                      <a:cubicBezTo>
                        <a:pt x="2" y="2"/>
                        <a:pt x="-1" y="7"/>
                        <a:pt x="0" y="12"/>
                      </a:cubicBezTo>
                      <a:cubicBezTo>
                        <a:pt x="139" y="747"/>
                        <a:pt x="466" y="1500"/>
                        <a:pt x="1029" y="2380"/>
                      </a:cubicBezTo>
                      <a:cubicBezTo>
                        <a:pt x="1032" y="2385"/>
                        <a:pt x="1039" y="2386"/>
                        <a:pt x="1043" y="2383"/>
                      </a:cubicBezTo>
                      <a:cubicBezTo>
                        <a:pt x="1048" y="2380"/>
                        <a:pt x="1049" y="2374"/>
                        <a:pt x="1046" y="2369"/>
                      </a:cubicBezTo>
                      <a:cubicBezTo>
                        <a:pt x="484" y="1491"/>
                        <a:pt x="158" y="741"/>
                        <a:pt x="20" y="8"/>
                      </a:cubicBezTo>
                      <a:cubicBezTo>
                        <a:pt x="19" y="3"/>
                        <a:pt x="14" y="-1"/>
                        <a:pt x="8" y="0"/>
                      </a:cubicBezTo>
                      <a:cubicBezTo>
                        <a:pt x="7" y="0"/>
                        <a:pt x="7" y="0"/>
                        <a:pt x="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3" name="Google Shape;4763;p33"/>
                <p:cNvSpPr/>
                <p:nvPr/>
              </p:nvSpPr>
              <p:spPr>
                <a:xfrm>
                  <a:off x="3795504" y="4135626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8" y="86"/>
                        <a:pt x="163" y="165"/>
                      </a:cubicBezTo>
                      <a:cubicBezTo>
                        <a:pt x="74" y="249"/>
                        <a:pt x="-63" y="110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4" name="Google Shape;4764;p33"/>
                <p:cNvSpPr/>
                <p:nvPr/>
              </p:nvSpPr>
              <p:spPr>
                <a:xfrm>
                  <a:off x="3807260" y="4021011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33" y="24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8"/>
                        <a:pt x="-62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5" name="Google Shape;4765;p33"/>
                <p:cNvSpPr/>
                <p:nvPr/>
              </p:nvSpPr>
              <p:spPr>
                <a:xfrm>
                  <a:off x="3784728" y="3957009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33" y="23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8"/>
                        <a:pt x="-62" y="109"/>
                        <a:pt x="33" y="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6" name="Google Shape;4766;p33"/>
                <p:cNvSpPr/>
                <p:nvPr/>
              </p:nvSpPr>
              <p:spPr>
                <a:xfrm>
                  <a:off x="3743909" y="3896925"/>
                  <a:ext cx="62698" cy="62369"/>
                </a:xfrm>
                <a:custGeom>
                  <a:rect b="b" l="l" r="r" t="t"/>
                  <a:pathLst>
                    <a:path extrusionOk="0" h="191" w="192">
                      <a:moveTo>
                        <a:pt x="33" y="24"/>
                      </a:moveTo>
                      <a:cubicBezTo>
                        <a:pt x="124" y="-57"/>
                        <a:pt x="248" y="86"/>
                        <a:pt x="164" y="165"/>
                      </a:cubicBezTo>
                      <a:cubicBezTo>
                        <a:pt x="74" y="249"/>
                        <a:pt x="-62" y="110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7" name="Google Shape;4767;p33"/>
                <p:cNvSpPr/>
                <p:nvPr/>
              </p:nvSpPr>
              <p:spPr>
                <a:xfrm>
                  <a:off x="3834691" y="4081747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8" y="86"/>
                        <a:pt x="164" y="165"/>
                      </a:cubicBezTo>
                      <a:cubicBezTo>
                        <a:pt x="74" y="249"/>
                        <a:pt x="-63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8" name="Google Shape;4768;p33"/>
                <p:cNvSpPr/>
                <p:nvPr/>
              </p:nvSpPr>
              <p:spPr>
                <a:xfrm>
                  <a:off x="3703417" y="4044195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33" y="24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8"/>
                        <a:pt x="-63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9" name="Google Shape;4769;p33"/>
                <p:cNvSpPr/>
                <p:nvPr/>
              </p:nvSpPr>
              <p:spPr>
                <a:xfrm>
                  <a:off x="3664884" y="3995540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33" y="23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8"/>
                        <a:pt x="-63" y="109"/>
                        <a:pt x="33" y="2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0" name="Google Shape;4770;p33"/>
                <p:cNvSpPr/>
                <p:nvPr/>
              </p:nvSpPr>
              <p:spPr>
                <a:xfrm>
                  <a:off x="3651169" y="3926314"/>
                  <a:ext cx="62698" cy="62043"/>
                </a:xfrm>
                <a:custGeom>
                  <a:rect b="b" l="l" r="r" t="t"/>
                  <a:pathLst>
                    <a:path extrusionOk="0" h="190" w="192">
                      <a:moveTo>
                        <a:pt x="33" y="23"/>
                      </a:moveTo>
                      <a:cubicBezTo>
                        <a:pt x="124" y="-57"/>
                        <a:pt x="248" y="85"/>
                        <a:pt x="164" y="164"/>
                      </a:cubicBezTo>
                      <a:cubicBezTo>
                        <a:pt x="74" y="248"/>
                        <a:pt x="-62" y="109"/>
                        <a:pt x="33" y="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1" name="Google Shape;4771;p33"/>
                <p:cNvSpPr/>
                <p:nvPr/>
              </p:nvSpPr>
              <p:spPr>
                <a:xfrm>
                  <a:off x="3729214" y="4112442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33" y="23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8"/>
                        <a:pt x="-62" y="109"/>
                        <a:pt x="33" y="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2" name="Google Shape;4772;p33"/>
                <p:cNvSpPr/>
                <p:nvPr/>
              </p:nvSpPr>
              <p:spPr>
                <a:xfrm>
                  <a:off x="3765788" y="4067053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9"/>
                        <a:pt x="-62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3" name="Google Shape;4773;p33"/>
                <p:cNvSpPr/>
                <p:nvPr/>
              </p:nvSpPr>
              <p:spPr>
                <a:xfrm>
                  <a:off x="3746848" y="4010888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9"/>
                        <a:pt x="-62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4" name="Google Shape;4774;p33"/>
                <p:cNvSpPr/>
                <p:nvPr/>
              </p:nvSpPr>
              <p:spPr>
                <a:xfrm>
                  <a:off x="3713540" y="3951131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7" y="86"/>
                        <a:pt x="163" y="165"/>
                      </a:cubicBezTo>
                      <a:cubicBezTo>
                        <a:pt x="74" y="249"/>
                        <a:pt x="-63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5" name="Google Shape;4775;p33"/>
                <p:cNvSpPr/>
                <p:nvPr/>
              </p:nvSpPr>
              <p:spPr>
                <a:xfrm>
                  <a:off x="3677619" y="3870476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9"/>
                        <a:pt x="-62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776" name="Google Shape;4776;p33"/>
              <p:cNvGrpSpPr/>
              <p:nvPr/>
            </p:nvGrpSpPr>
            <p:grpSpPr>
              <a:xfrm>
                <a:off x="4195534" y="3887213"/>
                <a:ext cx="752919" cy="752649"/>
                <a:chOff x="4318966" y="3286949"/>
                <a:chExt cx="533909" cy="533566"/>
              </a:xfrm>
            </p:grpSpPr>
            <p:sp>
              <p:nvSpPr>
                <p:cNvPr id="4777" name="Google Shape;4777;p33"/>
                <p:cNvSpPr/>
                <p:nvPr/>
              </p:nvSpPr>
              <p:spPr>
                <a:xfrm>
                  <a:off x="4318966" y="3286949"/>
                  <a:ext cx="533909" cy="533566"/>
                </a:xfrm>
                <a:custGeom>
                  <a:rect b="b" l="l" r="r" t="t"/>
                  <a:pathLst>
                    <a:path extrusionOk="0" h="1634" w="1635">
                      <a:moveTo>
                        <a:pt x="267" y="970"/>
                      </a:moveTo>
                      <a:cubicBezTo>
                        <a:pt x="290" y="972"/>
                        <a:pt x="312" y="972"/>
                        <a:pt x="333" y="970"/>
                      </a:cubicBezTo>
                      <a:cubicBezTo>
                        <a:pt x="315" y="981"/>
                        <a:pt x="297" y="993"/>
                        <a:pt x="279" y="1008"/>
                      </a:cubicBezTo>
                      <a:cubicBezTo>
                        <a:pt x="159" y="1109"/>
                        <a:pt x="119" y="1260"/>
                        <a:pt x="191" y="1344"/>
                      </a:cubicBezTo>
                      <a:cubicBezTo>
                        <a:pt x="262" y="1429"/>
                        <a:pt x="417" y="1416"/>
                        <a:pt x="537" y="1315"/>
                      </a:cubicBezTo>
                      <a:cubicBezTo>
                        <a:pt x="555" y="1300"/>
                        <a:pt x="570" y="1284"/>
                        <a:pt x="584" y="1268"/>
                      </a:cubicBezTo>
                      <a:cubicBezTo>
                        <a:pt x="579" y="1289"/>
                        <a:pt x="574" y="1310"/>
                        <a:pt x="572" y="1333"/>
                      </a:cubicBezTo>
                      <a:cubicBezTo>
                        <a:pt x="559" y="1489"/>
                        <a:pt x="637" y="1624"/>
                        <a:pt x="748" y="1633"/>
                      </a:cubicBezTo>
                      <a:cubicBezTo>
                        <a:pt x="857" y="1643"/>
                        <a:pt x="957" y="1524"/>
                        <a:pt x="971" y="1367"/>
                      </a:cubicBezTo>
                      <a:cubicBezTo>
                        <a:pt x="973" y="1345"/>
                        <a:pt x="972" y="1323"/>
                        <a:pt x="971" y="1301"/>
                      </a:cubicBezTo>
                      <a:cubicBezTo>
                        <a:pt x="981" y="1320"/>
                        <a:pt x="994" y="1338"/>
                        <a:pt x="1008" y="1356"/>
                      </a:cubicBezTo>
                      <a:cubicBezTo>
                        <a:pt x="1109" y="1476"/>
                        <a:pt x="1260" y="1515"/>
                        <a:pt x="1345" y="1444"/>
                      </a:cubicBezTo>
                      <a:cubicBezTo>
                        <a:pt x="1430" y="1373"/>
                        <a:pt x="1416" y="1218"/>
                        <a:pt x="1315" y="1097"/>
                      </a:cubicBezTo>
                      <a:cubicBezTo>
                        <a:pt x="1301" y="1080"/>
                        <a:pt x="1285" y="1065"/>
                        <a:pt x="1268" y="1051"/>
                      </a:cubicBezTo>
                      <a:cubicBezTo>
                        <a:pt x="1289" y="1056"/>
                        <a:pt x="1311" y="1060"/>
                        <a:pt x="1333" y="1062"/>
                      </a:cubicBezTo>
                      <a:cubicBezTo>
                        <a:pt x="1490" y="1076"/>
                        <a:pt x="1624" y="997"/>
                        <a:pt x="1634" y="887"/>
                      </a:cubicBezTo>
                      <a:cubicBezTo>
                        <a:pt x="1643" y="777"/>
                        <a:pt x="1524" y="676"/>
                        <a:pt x="1368" y="663"/>
                      </a:cubicBezTo>
                      <a:cubicBezTo>
                        <a:pt x="1345" y="661"/>
                        <a:pt x="1323" y="661"/>
                        <a:pt x="1302" y="663"/>
                      </a:cubicBezTo>
                      <a:cubicBezTo>
                        <a:pt x="1320" y="652"/>
                        <a:pt x="1339" y="640"/>
                        <a:pt x="1356" y="625"/>
                      </a:cubicBezTo>
                      <a:cubicBezTo>
                        <a:pt x="1476" y="524"/>
                        <a:pt x="1516" y="374"/>
                        <a:pt x="1444" y="289"/>
                      </a:cubicBezTo>
                      <a:cubicBezTo>
                        <a:pt x="1373" y="204"/>
                        <a:pt x="1218" y="217"/>
                        <a:pt x="1098" y="318"/>
                      </a:cubicBezTo>
                      <a:cubicBezTo>
                        <a:pt x="1080" y="333"/>
                        <a:pt x="1065" y="349"/>
                        <a:pt x="1051" y="365"/>
                      </a:cubicBezTo>
                      <a:cubicBezTo>
                        <a:pt x="1057" y="345"/>
                        <a:pt x="1061" y="323"/>
                        <a:pt x="1063" y="300"/>
                      </a:cubicBezTo>
                      <a:cubicBezTo>
                        <a:pt x="1076" y="144"/>
                        <a:pt x="998" y="10"/>
                        <a:pt x="887" y="0"/>
                      </a:cubicBezTo>
                      <a:cubicBezTo>
                        <a:pt x="777" y="-9"/>
                        <a:pt x="678" y="109"/>
                        <a:pt x="664" y="266"/>
                      </a:cubicBezTo>
                      <a:cubicBezTo>
                        <a:pt x="662" y="289"/>
                        <a:pt x="663" y="310"/>
                        <a:pt x="665" y="332"/>
                      </a:cubicBezTo>
                      <a:cubicBezTo>
                        <a:pt x="654" y="313"/>
                        <a:pt x="641" y="295"/>
                        <a:pt x="627" y="278"/>
                      </a:cubicBezTo>
                      <a:cubicBezTo>
                        <a:pt x="526" y="158"/>
                        <a:pt x="375" y="118"/>
                        <a:pt x="290" y="189"/>
                      </a:cubicBezTo>
                      <a:cubicBezTo>
                        <a:pt x="206" y="261"/>
                        <a:pt x="219" y="416"/>
                        <a:pt x="320" y="536"/>
                      </a:cubicBezTo>
                      <a:cubicBezTo>
                        <a:pt x="335" y="553"/>
                        <a:pt x="350" y="568"/>
                        <a:pt x="367" y="582"/>
                      </a:cubicBezTo>
                      <a:cubicBezTo>
                        <a:pt x="346" y="577"/>
                        <a:pt x="324" y="573"/>
                        <a:pt x="302" y="571"/>
                      </a:cubicBezTo>
                      <a:cubicBezTo>
                        <a:pt x="145" y="557"/>
                        <a:pt x="10" y="636"/>
                        <a:pt x="1" y="746"/>
                      </a:cubicBezTo>
                      <a:cubicBezTo>
                        <a:pt x="-9" y="857"/>
                        <a:pt x="111" y="957"/>
                        <a:pt x="267" y="97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8" name="Google Shape;4778;p33"/>
                <p:cNvSpPr/>
                <p:nvPr/>
              </p:nvSpPr>
              <p:spPr>
                <a:xfrm>
                  <a:off x="4569431" y="3355849"/>
                  <a:ext cx="61391" cy="112983"/>
                </a:xfrm>
                <a:custGeom>
                  <a:rect b="b" l="l" r="r" t="t"/>
                  <a:pathLst>
                    <a:path extrusionOk="0" h="346" w="188">
                      <a:moveTo>
                        <a:pt x="88" y="343"/>
                      </a:moveTo>
                      <a:cubicBezTo>
                        <a:pt x="88" y="343"/>
                        <a:pt x="195" y="165"/>
                        <a:pt x="187" y="107"/>
                      </a:cubicBezTo>
                      <a:cubicBezTo>
                        <a:pt x="180" y="50"/>
                        <a:pt x="103" y="225"/>
                        <a:pt x="103" y="225"/>
                      </a:cubicBezTo>
                      <a:cubicBezTo>
                        <a:pt x="103" y="225"/>
                        <a:pt x="156" y="11"/>
                        <a:pt x="114" y="0"/>
                      </a:cubicBezTo>
                      <a:cubicBezTo>
                        <a:pt x="72" y="-11"/>
                        <a:pt x="65" y="238"/>
                        <a:pt x="65" y="238"/>
                      </a:cubicBezTo>
                      <a:cubicBezTo>
                        <a:pt x="65" y="238"/>
                        <a:pt x="27" y="77"/>
                        <a:pt x="6" y="91"/>
                      </a:cubicBezTo>
                      <a:cubicBezTo>
                        <a:pt x="-15" y="105"/>
                        <a:pt x="27" y="376"/>
                        <a:pt x="88" y="3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9" name="Google Shape;4779;p33"/>
                <p:cNvSpPr/>
                <p:nvPr/>
              </p:nvSpPr>
              <p:spPr>
                <a:xfrm>
                  <a:off x="4457424" y="3401891"/>
                  <a:ext cx="77392" cy="91431"/>
                </a:xfrm>
                <a:custGeom>
                  <a:rect b="b" l="l" r="r" t="t"/>
                  <a:pathLst>
                    <a:path extrusionOk="0" h="280" w="237">
                      <a:moveTo>
                        <a:pt x="237" y="264"/>
                      </a:moveTo>
                      <a:cubicBezTo>
                        <a:pt x="237" y="264"/>
                        <a:pt x="187" y="63"/>
                        <a:pt x="142" y="26"/>
                      </a:cubicBezTo>
                      <a:cubicBezTo>
                        <a:pt x="96" y="-10"/>
                        <a:pt x="165" y="169"/>
                        <a:pt x="165" y="169"/>
                      </a:cubicBezTo>
                      <a:cubicBezTo>
                        <a:pt x="165" y="169"/>
                        <a:pt x="53" y="-21"/>
                        <a:pt x="15" y="1"/>
                      </a:cubicBezTo>
                      <a:cubicBezTo>
                        <a:pt x="-23" y="22"/>
                        <a:pt x="147" y="205"/>
                        <a:pt x="147" y="205"/>
                      </a:cubicBezTo>
                      <a:cubicBezTo>
                        <a:pt x="147" y="205"/>
                        <a:pt x="6" y="117"/>
                        <a:pt x="1" y="142"/>
                      </a:cubicBezTo>
                      <a:cubicBezTo>
                        <a:pt x="-4" y="167"/>
                        <a:pt x="216" y="331"/>
                        <a:pt x="237" y="2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0" name="Google Shape;4780;p33"/>
                <p:cNvSpPr/>
                <p:nvPr/>
              </p:nvSpPr>
              <p:spPr>
                <a:xfrm>
                  <a:off x="4386235" y="3511609"/>
                  <a:ext cx="113639" cy="60736"/>
                </a:xfrm>
                <a:custGeom>
                  <a:rect b="b" l="l" r="r" t="t"/>
                  <a:pathLst>
                    <a:path extrusionOk="0" h="186" w="348">
                      <a:moveTo>
                        <a:pt x="345" y="85"/>
                      </a:moveTo>
                      <a:cubicBezTo>
                        <a:pt x="345" y="85"/>
                        <a:pt x="162" y="-10"/>
                        <a:pt x="104" y="0"/>
                      </a:cubicBezTo>
                      <a:cubicBezTo>
                        <a:pt x="47" y="10"/>
                        <a:pt x="227" y="77"/>
                        <a:pt x="227" y="77"/>
                      </a:cubicBezTo>
                      <a:cubicBezTo>
                        <a:pt x="227" y="77"/>
                        <a:pt x="10" y="35"/>
                        <a:pt x="1" y="78"/>
                      </a:cubicBezTo>
                      <a:cubicBezTo>
                        <a:pt x="-8" y="120"/>
                        <a:pt x="242" y="114"/>
                        <a:pt x="242" y="114"/>
                      </a:cubicBezTo>
                      <a:cubicBezTo>
                        <a:pt x="242" y="114"/>
                        <a:pt x="83" y="162"/>
                        <a:pt x="98" y="182"/>
                      </a:cubicBezTo>
                      <a:cubicBezTo>
                        <a:pt x="114" y="202"/>
                        <a:pt x="382" y="146"/>
                        <a:pt x="345" y="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19900" lIns="81625" spcFirstLastPara="1" rIns="81625" wrap="square" tIns="19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1" name="Google Shape;4781;p33"/>
                <p:cNvSpPr/>
                <p:nvPr/>
              </p:nvSpPr>
              <p:spPr>
                <a:xfrm>
                  <a:off x="4431953" y="3602387"/>
                  <a:ext cx="87842" cy="79023"/>
                </a:xfrm>
                <a:custGeom>
                  <a:rect b="b" l="l" r="r" t="t"/>
                  <a:pathLst>
                    <a:path extrusionOk="0" h="242" w="269">
                      <a:moveTo>
                        <a:pt x="252" y="0"/>
                      </a:moveTo>
                      <a:cubicBezTo>
                        <a:pt x="252" y="0"/>
                        <a:pt x="54" y="61"/>
                        <a:pt x="21" y="108"/>
                      </a:cubicBezTo>
                      <a:cubicBezTo>
                        <a:pt x="-13" y="155"/>
                        <a:pt x="162" y="77"/>
                        <a:pt x="162" y="77"/>
                      </a:cubicBezTo>
                      <a:cubicBezTo>
                        <a:pt x="162" y="77"/>
                        <a:pt x="-21" y="200"/>
                        <a:pt x="2" y="236"/>
                      </a:cubicBezTo>
                      <a:cubicBezTo>
                        <a:pt x="26" y="272"/>
                        <a:pt x="199" y="93"/>
                        <a:pt x="199" y="93"/>
                      </a:cubicBezTo>
                      <a:cubicBezTo>
                        <a:pt x="199" y="93"/>
                        <a:pt x="119" y="239"/>
                        <a:pt x="144" y="242"/>
                      </a:cubicBezTo>
                      <a:cubicBezTo>
                        <a:pt x="169" y="245"/>
                        <a:pt x="321" y="17"/>
                        <a:pt x="2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2" name="Google Shape;4782;p33"/>
                <p:cNvSpPr/>
                <p:nvPr/>
              </p:nvSpPr>
              <p:spPr>
                <a:xfrm>
                  <a:off x="4546572" y="3646796"/>
                  <a:ext cx="61065" cy="113309"/>
                </a:xfrm>
                <a:custGeom>
                  <a:rect b="b" l="l" r="r" t="t"/>
                  <a:pathLst>
                    <a:path extrusionOk="0" h="347" w="187">
                      <a:moveTo>
                        <a:pt x="80" y="3"/>
                      </a:moveTo>
                      <a:cubicBezTo>
                        <a:pt x="80" y="3"/>
                        <a:pt x="-10" y="190"/>
                        <a:pt x="2" y="247"/>
                      </a:cubicBezTo>
                      <a:cubicBezTo>
                        <a:pt x="14" y="303"/>
                        <a:pt x="76" y="122"/>
                        <a:pt x="76" y="122"/>
                      </a:cubicBezTo>
                      <a:cubicBezTo>
                        <a:pt x="76" y="122"/>
                        <a:pt x="40" y="340"/>
                        <a:pt x="83" y="347"/>
                      </a:cubicBezTo>
                      <a:cubicBezTo>
                        <a:pt x="125" y="355"/>
                        <a:pt x="111" y="106"/>
                        <a:pt x="111" y="106"/>
                      </a:cubicBezTo>
                      <a:cubicBezTo>
                        <a:pt x="111" y="106"/>
                        <a:pt x="164" y="263"/>
                        <a:pt x="183" y="247"/>
                      </a:cubicBezTo>
                      <a:cubicBezTo>
                        <a:pt x="203" y="231"/>
                        <a:pt x="139" y="-35"/>
                        <a:pt x="8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3" name="Google Shape;4783;p33"/>
                <p:cNvSpPr/>
                <p:nvPr/>
              </p:nvSpPr>
              <p:spPr>
                <a:xfrm>
                  <a:off x="4637680" y="3622959"/>
                  <a:ext cx="82291" cy="85227"/>
                </a:xfrm>
                <a:custGeom>
                  <a:rect b="b" l="l" r="r" t="t"/>
                  <a:pathLst>
                    <a:path extrusionOk="0" h="261" w="252">
                      <a:moveTo>
                        <a:pt x="0" y="18"/>
                      </a:moveTo>
                      <a:cubicBezTo>
                        <a:pt x="0" y="18"/>
                        <a:pt x="69" y="214"/>
                        <a:pt x="118" y="245"/>
                      </a:cubicBezTo>
                      <a:cubicBezTo>
                        <a:pt x="167" y="277"/>
                        <a:pt x="81" y="105"/>
                        <a:pt x="81" y="105"/>
                      </a:cubicBezTo>
                      <a:cubicBezTo>
                        <a:pt x="81" y="105"/>
                        <a:pt x="211" y="283"/>
                        <a:pt x="247" y="258"/>
                      </a:cubicBezTo>
                      <a:cubicBezTo>
                        <a:pt x="282" y="233"/>
                        <a:pt x="96" y="67"/>
                        <a:pt x="96" y="67"/>
                      </a:cubicBezTo>
                      <a:cubicBezTo>
                        <a:pt x="96" y="67"/>
                        <a:pt x="244" y="141"/>
                        <a:pt x="247" y="116"/>
                      </a:cubicBezTo>
                      <a:cubicBezTo>
                        <a:pt x="249" y="91"/>
                        <a:pt x="15" y="-51"/>
                        <a:pt x="0" y="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4" name="Google Shape;4784;p33"/>
                <p:cNvSpPr/>
                <p:nvPr/>
              </p:nvSpPr>
              <p:spPr>
                <a:xfrm>
                  <a:off x="4674580" y="3535772"/>
                  <a:ext cx="113639" cy="61063"/>
                </a:xfrm>
                <a:custGeom>
                  <a:rect b="b" l="l" r="r" t="t"/>
                  <a:pathLst>
                    <a:path extrusionOk="0" h="187" w="348">
                      <a:moveTo>
                        <a:pt x="3" y="97"/>
                      </a:moveTo>
                      <a:cubicBezTo>
                        <a:pt x="3" y="97"/>
                        <a:pt x="186" y="195"/>
                        <a:pt x="243" y="186"/>
                      </a:cubicBezTo>
                      <a:cubicBezTo>
                        <a:pt x="300" y="176"/>
                        <a:pt x="121" y="107"/>
                        <a:pt x="121" y="107"/>
                      </a:cubicBezTo>
                      <a:cubicBezTo>
                        <a:pt x="121" y="107"/>
                        <a:pt x="337" y="151"/>
                        <a:pt x="347" y="109"/>
                      </a:cubicBezTo>
                      <a:cubicBezTo>
                        <a:pt x="356" y="67"/>
                        <a:pt x="107" y="70"/>
                        <a:pt x="107" y="70"/>
                      </a:cubicBezTo>
                      <a:cubicBezTo>
                        <a:pt x="107" y="70"/>
                        <a:pt x="266" y="24"/>
                        <a:pt x="251" y="4"/>
                      </a:cubicBezTo>
                      <a:cubicBezTo>
                        <a:pt x="236" y="-16"/>
                        <a:pt x="-33" y="36"/>
                        <a:pt x="3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20225" lIns="81625" spcFirstLastPara="1" rIns="81625" wrap="square" tIns="20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5" name="Google Shape;4785;p33"/>
                <p:cNvSpPr/>
                <p:nvPr/>
              </p:nvSpPr>
              <p:spPr>
                <a:xfrm>
                  <a:off x="4648130" y="3422137"/>
                  <a:ext cx="96659" cy="73145"/>
                </a:xfrm>
                <a:custGeom>
                  <a:rect b="b" l="l" r="r" t="t"/>
                  <a:pathLst>
                    <a:path extrusionOk="0" h="224" w="296">
                      <a:moveTo>
                        <a:pt x="13" y="224"/>
                      </a:moveTo>
                      <a:cubicBezTo>
                        <a:pt x="13" y="224"/>
                        <a:pt x="218" y="192"/>
                        <a:pt x="258" y="150"/>
                      </a:cubicBezTo>
                      <a:cubicBezTo>
                        <a:pt x="297" y="108"/>
                        <a:pt x="113" y="160"/>
                        <a:pt x="113" y="160"/>
                      </a:cubicBezTo>
                      <a:cubicBezTo>
                        <a:pt x="113" y="160"/>
                        <a:pt x="312" y="65"/>
                        <a:pt x="294" y="26"/>
                      </a:cubicBezTo>
                      <a:cubicBezTo>
                        <a:pt x="276" y="-14"/>
                        <a:pt x="79" y="139"/>
                        <a:pt x="79" y="139"/>
                      </a:cubicBezTo>
                      <a:cubicBezTo>
                        <a:pt x="79" y="139"/>
                        <a:pt x="179" y="7"/>
                        <a:pt x="154" y="0"/>
                      </a:cubicBezTo>
                      <a:cubicBezTo>
                        <a:pt x="130" y="-7"/>
                        <a:pt x="-52" y="197"/>
                        <a:pt x="13" y="22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32325" lIns="81625" spcFirstLastPara="1" rIns="81625" wrap="square" tIns="323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6" name="Google Shape;4786;p33"/>
                <p:cNvSpPr/>
                <p:nvPr/>
              </p:nvSpPr>
              <p:spPr>
                <a:xfrm>
                  <a:off x="4460036" y="3428014"/>
                  <a:ext cx="251770" cy="251436"/>
                </a:xfrm>
                <a:custGeom>
                  <a:rect b="b" l="l" r="r" t="t"/>
                  <a:pathLst>
                    <a:path extrusionOk="0" h="770" w="771">
                      <a:moveTo>
                        <a:pt x="66" y="171"/>
                      </a:moveTo>
                      <a:cubicBezTo>
                        <a:pt x="-53" y="348"/>
                        <a:pt x="-5" y="587"/>
                        <a:pt x="172" y="705"/>
                      </a:cubicBezTo>
                      <a:cubicBezTo>
                        <a:pt x="349" y="823"/>
                        <a:pt x="588" y="776"/>
                        <a:pt x="706" y="599"/>
                      </a:cubicBezTo>
                      <a:cubicBezTo>
                        <a:pt x="824" y="422"/>
                        <a:pt x="776" y="182"/>
                        <a:pt x="599" y="64"/>
                      </a:cubicBezTo>
                      <a:cubicBezTo>
                        <a:pt x="422" y="-54"/>
                        <a:pt x="184" y="-6"/>
                        <a:pt x="66" y="17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7" name="Google Shape;4787;p33"/>
                <p:cNvSpPr/>
                <p:nvPr/>
              </p:nvSpPr>
              <p:spPr>
                <a:xfrm>
                  <a:off x="4671641" y="3529568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5" y="27"/>
                        <a:pt x="-1" y="47"/>
                        <a:pt x="13" y="56"/>
                      </a:cubicBezTo>
                      <a:cubicBezTo>
                        <a:pt x="28" y="66"/>
                        <a:pt x="47" y="62"/>
                        <a:pt x="56" y="47"/>
                      </a:cubicBezTo>
                      <a:cubicBezTo>
                        <a:pt x="66" y="33"/>
                        <a:pt x="62" y="14"/>
                        <a:pt x="48" y="4"/>
                      </a:cubicBezTo>
                      <a:cubicBezTo>
                        <a:pt x="34" y="-5"/>
                        <a:pt x="14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8" name="Google Shape;4788;p33"/>
                <p:cNvSpPr/>
                <p:nvPr/>
              </p:nvSpPr>
              <p:spPr>
                <a:xfrm>
                  <a:off x="4636700" y="3484179"/>
                  <a:ext cx="26451" cy="26776"/>
                </a:xfrm>
                <a:custGeom>
                  <a:rect b="b" l="l" r="r" t="t"/>
                  <a:pathLst>
                    <a:path extrusionOk="0" h="82" w="81">
                      <a:moveTo>
                        <a:pt x="6" y="18"/>
                      </a:moveTo>
                      <a:cubicBezTo>
                        <a:pt x="-6" y="37"/>
                        <a:pt x="-1" y="62"/>
                        <a:pt x="17" y="74"/>
                      </a:cubicBezTo>
                      <a:cubicBezTo>
                        <a:pt x="36" y="87"/>
                        <a:pt x="61" y="82"/>
                        <a:pt x="74" y="63"/>
                      </a:cubicBezTo>
                      <a:cubicBezTo>
                        <a:pt x="86" y="44"/>
                        <a:pt x="81" y="19"/>
                        <a:pt x="62" y="7"/>
                      </a:cubicBezTo>
                      <a:cubicBezTo>
                        <a:pt x="44" y="-6"/>
                        <a:pt x="19" y="-1"/>
                        <a:pt x="6" y="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9" name="Google Shape;4789;p33"/>
                <p:cNvSpPr/>
                <p:nvPr/>
              </p:nvSpPr>
              <p:spPr>
                <a:xfrm>
                  <a:off x="4619393" y="3534140"/>
                  <a:ext cx="26451" cy="26450"/>
                </a:xfrm>
                <a:custGeom>
                  <a:rect b="b" l="l" r="r" t="t"/>
                  <a:pathLst>
                    <a:path extrusionOk="0" h="81" w="81">
                      <a:moveTo>
                        <a:pt x="6" y="17"/>
                      </a:moveTo>
                      <a:cubicBezTo>
                        <a:pt x="-6" y="36"/>
                        <a:pt x="-1" y="61"/>
                        <a:pt x="18" y="73"/>
                      </a:cubicBezTo>
                      <a:cubicBezTo>
                        <a:pt x="36" y="86"/>
                        <a:pt x="61" y="81"/>
                        <a:pt x="74" y="62"/>
                      </a:cubicBezTo>
                      <a:cubicBezTo>
                        <a:pt x="86" y="44"/>
                        <a:pt x="81" y="18"/>
                        <a:pt x="63" y="6"/>
                      </a:cubicBezTo>
                      <a:cubicBezTo>
                        <a:pt x="44" y="-6"/>
                        <a:pt x="19" y="-1"/>
                        <a:pt x="6" y="1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0" name="Google Shape;4790;p33"/>
                <p:cNvSpPr/>
                <p:nvPr/>
              </p:nvSpPr>
              <p:spPr>
                <a:xfrm>
                  <a:off x="4657599" y="3575610"/>
                  <a:ext cx="26777" cy="26450"/>
                </a:xfrm>
                <a:custGeom>
                  <a:rect b="b" l="l" r="r" t="t"/>
                  <a:pathLst>
                    <a:path extrusionOk="0" h="81" w="82">
                      <a:moveTo>
                        <a:pt x="7" y="17"/>
                      </a:moveTo>
                      <a:cubicBezTo>
                        <a:pt x="-6" y="36"/>
                        <a:pt x="-1" y="61"/>
                        <a:pt x="18" y="74"/>
                      </a:cubicBezTo>
                      <a:cubicBezTo>
                        <a:pt x="37" y="86"/>
                        <a:pt x="62" y="81"/>
                        <a:pt x="74" y="62"/>
                      </a:cubicBezTo>
                      <a:cubicBezTo>
                        <a:pt x="87" y="44"/>
                        <a:pt x="82" y="19"/>
                        <a:pt x="63" y="6"/>
                      </a:cubicBezTo>
                      <a:cubicBezTo>
                        <a:pt x="44" y="-6"/>
                        <a:pt x="19" y="-1"/>
                        <a:pt x="7" y="1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1" name="Google Shape;4791;p33"/>
                <p:cNvSpPr/>
                <p:nvPr/>
              </p:nvSpPr>
              <p:spPr>
                <a:xfrm>
                  <a:off x="4593269" y="3501812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5" y="27"/>
                        <a:pt x="-1" y="47"/>
                        <a:pt x="13" y="56"/>
                      </a:cubicBezTo>
                      <a:cubicBezTo>
                        <a:pt x="28" y="66"/>
                        <a:pt x="47" y="62"/>
                        <a:pt x="56" y="47"/>
                      </a:cubicBezTo>
                      <a:cubicBezTo>
                        <a:pt x="66" y="33"/>
                        <a:pt x="62" y="14"/>
                        <a:pt x="48" y="4"/>
                      </a:cubicBezTo>
                      <a:cubicBezTo>
                        <a:pt x="34" y="-5"/>
                        <a:pt x="14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2" name="Google Shape;4792;p33"/>
                <p:cNvSpPr/>
                <p:nvPr/>
              </p:nvSpPr>
              <p:spPr>
                <a:xfrm>
                  <a:off x="4592289" y="3452505"/>
                  <a:ext cx="26451" cy="26450"/>
                </a:xfrm>
                <a:custGeom>
                  <a:rect b="b" l="l" r="r" t="t"/>
                  <a:pathLst>
                    <a:path extrusionOk="0" h="81" w="81">
                      <a:moveTo>
                        <a:pt x="6" y="17"/>
                      </a:moveTo>
                      <a:cubicBezTo>
                        <a:pt x="-6" y="36"/>
                        <a:pt x="-1" y="61"/>
                        <a:pt x="17" y="74"/>
                      </a:cubicBezTo>
                      <a:cubicBezTo>
                        <a:pt x="36" y="86"/>
                        <a:pt x="61" y="81"/>
                        <a:pt x="74" y="62"/>
                      </a:cubicBezTo>
                      <a:cubicBezTo>
                        <a:pt x="86" y="44"/>
                        <a:pt x="81" y="18"/>
                        <a:pt x="62" y="6"/>
                      </a:cubicBezTo>
                      <a:cubicBezTo>
                        <a:pt x="44" y="-6"/>
                        <a:pt x="18" y="-1"/>
                        <a:pt x="6" y="1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3" name="Google Shape;4793;p33"/>
                <p:cNvSpPr/>
                <p:nvPr/>
              </p:nvSpPr>
              <p:spPr>
                <a:xfrm>
                  <a:off x="4596208" y="3582141"/>
                  <a:ext cx="26777" cy="26450"/>
                </a:xfrm>
                <a:custGeom>
                  <a:rect b="b" l="l" r="r" t="t"/>
                  <a:pathLst>
                    <a:path extrusionOk="0" h="81" w="82">
                      <a:moveTo>
                        <a:pt x="7" y="18"/>
                      </a:moveTo>
                      <a:cubicBezTo>
                        <a:pt x="-6" y="36"/>
                        <a:pt x="-1" y="62"/>
                        <a:pt x="18" y="74"/>
                      </a:cubicBezTo>
                      <a:cubicBezTo>
                        <a:pt x="37" y="86"/>
                        <a:pt x="62" y="81"/>
                        <a:pt x="74" y="63"/>
                      </a:cubicBezTo>
                      <a:cubicBezTo>
                        <a:pt x="87" y="44"/>
                        <a:pt x="82" y="19"/>
                        <a:pt x="63" y="7"/>
                      </a:cubicBezTo>
                      <a:cubicBezTo>
                        <a:pt x="44" y="-6"/>
                        <a:pt x="19" y="-1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4" name="Google Shape;4794;p33"/>
                <p:cNvSpPr/>
                <p:nvPr/>
              </p:nvSpPr>
              <p:spPr>
                <a:xfrm>
                  <a:off x="4631475" y="3622632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5" y="27"/>
                        <a:pt x="-1" y="47"/>
                        <a:pt x="13" y="56"/>
                      </a:cubicBezTo>
                      <a:cubicBezTo>
                        <a:pt x="28" y="66"/>
                        <a:pt x="47" y="62"/>
                        <a:pt x="56" y="48"/>
                      </a:cubicBezTo>
                      <a:cubicBezTo>
                        <a:pt x="66" y="33"/>
                        <a:pt x="62" y="14"/>
                        <a:pt x="48" y="5"/>
                      </a:cubicBezTo>
                      <a:cubicBezTo>
                        <a:pt x="34" y="-5"/>
                        <a:pt x="14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5" name="Google Shape;4795;p33"/>
                <p:cNvSpPr/>
                <p:nvPr/>
              </p:nvSpPr>
              <p:spPr>
                <a:xfrm>
                  <a:off x="4577921" y="3633408"/>
                  <a:ext cx="26777" cy="26776"/>
                </a:xfrm>
                <a:custGeom>
                  <a:rect b="b" l="l" r="r" t="t"/>
                  <a:pathLst>
                    <a:path extrusionOk="0" h="82" w="82">
                      <a:moveTo>
                        <a:pt x="7" y="18"/>
                      </a:moveTo>
                      <a:cubicBezTo>
                        <a:pt x="-5" y="37"/>
                        <a:pt x="0" y="62"/>
                        <a:pt x="18" y="74"/>
                      </a:cubicBezTo>
                      <a:cubicBezTo>
                        <a:pt x="37" y="87"/>
                        <a:pt x="62" y="82"/>
                        <a:pt x="74" y="63"/>
                      </a:cubicBezTo>
                      <a:cubicBezTo>
                        <a:pt x="87" y="44"/>
                        <a:pt x="82" y="19"/>
                        <a:pt x="63" y="7"/>
                      </a:cubicBezTo>
                      <a:cubicBezTo>
                        <a:pt x="44" y="-6"/>
                        <a:pt x="19" y="-1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6" name="Google Shape;4796;p33"/>
                <p:cNvSpPr/>
                <p:nvPr/>
              </p:nvSpPr>
              <p:spPr>
                <a:xfrm>
                  <a:off x="4575962" y="3543609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4" y="28"/>
                        <a:pt x="0" y="47"/>
                        <a:pt x="13" y="56"/>
                      </a:cubicBezTo>
                      <a:cubicBezTo>
                        <a:pt x="27" y="66"/>
                        <a:pt x="46" y="62"/>
                        <a:pt x="56" y="48"/>
                      </a:cubicBezTo>
                      <a:cubicBezTo>
                        <a:pt x="65" y="34"/>
                        <a:pt x="62" y="14"/>
                        <a:pt x="47" y="5"/>
                      </a:cubicBezTo>
                      <a:cubicBezTo>
                        <a:pt x="33" y="-5"/>
                        <a:pt x="14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7" name="Google Shape;4797;p33"/>
                <p:cNvSpPr/>
                <p:nvPr/>
              </p:nvSpPr>
              <p:spPr>
                <a:xfrm>
                  <a:off x="4544286" y="3588672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4" y="27"/>
                        <a:pt x="0" y="47"/>
                        <a:pt x="14" y="56"/>
                      </a:cubicBezTo>
                      <a:cubicBezTo>
                        <a:pt x="28" y="66"/>
                        <a:pt x="47" y="62"/>
                        <a:pt x="57" y="48"/>
                      </a:cubicBezTo>
                      <a:cubicBezTo>
                        <a:pt x="66" y="33"/>
                        <a:pt x="63" y="14"/>
                        <a:pt x="48" y="5"/>
                      </a:cubicBezTo>
                      <a:cubicBezTo>
                        <a:pt x="34" y="-5"/>
                        <a:pt x="15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8" name="Google Shape;4798;p33"/>
                <p:cNvSpPr/>
                <p:nvPr/>
              </p:nvSpPr>
              <p:spPr>
                <a:xfrm>
                  <a:off x="4522734" y="3625571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6" y="14"/>
                      </a:moveTo>
                      <a:cubicBezTo>
                        <a:pt x="-4" y="28"/>
                        <a:pt x="-1" y="48"/>
                        <a:pt x="14" y="57"/>
                      </a:cubicBezTo>
                      <a:cubicBezTo>
                        <a:pt x="28" y="67"/>
                        <a:pt x="48" y="62"/>
                        <a:pt x="57" y="48"/>
                      </a:cubicBezTo>
                      <a:cubicBezTo>
                        <a:pt x="67" y="34"/>
                        <a:pt x="63" y="15"/>
                        <a:pt x="49" y="5"/>
                      </a:cubicBezTo>
                      <a:cubicBezTo>
                        <a:pt x="34" y="-4"/>
                        <a:pt x="15" y="-1"/>
                        <a:pt x="6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9" name="Google Shape;4799;p33"/>
                <p:cNvSpPr/>
                <p:nvPr/>
              </p:nvSpPr>
              <p:spPr>
                <a:xfrm>
                  <a:off x="4487466" y="3585406"/>
                  <a:ext cx="26777" cy="26450"/>
                </a:xfrm>
                <a:custGeom>
                  <a:rect b="b" l="l" r="r" t="t"/>
                  <a:pathLst>
                    <a:path extrusionOk="0" h="81" w="82">
                      <a:moveTo>
                        <a:pt x="8" y="17"/>
                      </a:moveTo>
                      <a:cubicBezTo>
                        <a:pt x="-5" y="36"/>
                        <a:pt x="0" y="61"/>
                        <a:pt x="19" y="74"/>
                      </a:cubicBezTo>
                      <a:cubicBezTo>
                        <a:pt x="38" y="86"/>
                        <a:pt x="63" y="81"/>
                        <a:pt x="75" y="62"/>
                      </a:cubicBezTo>
                      <a:cubicBezTo>
                        <a:pt x="88" y="44"/>
                        <a:pt x="83" y="19"/>
                        <a:pt x="64" y="6"/>
                      </a:cubicBezTo>
                      <a:cubicBezTo>
                        <a:pt x="45" y="-6"/>
                        <a:pt x="20" y="-1"/>
                        <a:pt x="8" y="1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0" name="Google Shape;4800;p33"/>
                <p:cNvSpPr/>
                <p:nvPr/>
              </p:nvSpPr>
              <p:spPr>
                <a:xfrm>
                  <a:off x="4519468" y="3542956"/>
                  <a:ext cx="26451" cy="26776"/>
                </a:xfrm>
                <a:custGeom>
                  <a:rect b="b" l="l" r="r" t="t"/>
                  <a:pathLst>
                    <a:path extrusionOk="0" h="82" w="81">
                      <a:moveTo>
                        <a:pt x="7" y="18"/>
                      </a:moveTo>
                      <a:cubicBezTo>
                        <a:pt x="-5" y="37"/>
                        <a:pt x="0" y="62"/>
                        <a:pt x="19" y="74"/>
                      </a:cubicBezTo>
                      <a:cubicBezTo>
                        <a:pt x="37" y="87"/>
                        <a:pt x="63" y="82"/>
                        <a:pt x="75" y="63"/>
                      </a:cubicBezTo>
                      <a:cubicBezTo>
                        <a:pt x="87" y="44"/>
                        <a:pt x="82" y="19"/>
                        <a:pt x="64" y="7"/>
                      </a:cubicBezTo>
                      <a:cubicBezTo>
                        <a:pt x="45" y="-6"/>
                        <a:pt x="20" y="-1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1" name="Google Shape;4801;p33"/>
                <p:cNvSpPr/>
                <p:nvPr/>
              </p:nvSpPr>
              <p:spPr>
                <a:xfrm>
                  <a:off x="4553430" y="3494628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4" y="28"/>
                        <a:pt x="0" y="47"/>
                        <a:pt x="14" y="56"/>
                      </a:cubicBezTo>
                      <a:cubicBezTo>
                        <a:pt x="28" y="66"/>
                        <a:pt x="47" y="62"/>
                        <a:pt x="57" y="48"/>
                      </a:cubicBezTo>
                      <a:cubicBezTo>
                        <a:pt x="66" y="34"/>
                        <a:pt x="63" y="14"/>
                        <a:pt x="48" y="5"/>
                      </a:cubicBezTo>
                      <a:cubicBezTo>
                        <a:pt x="34" y="-5"/>
                        <a:pt x="15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2" name="Google Shape;4802;p33"/>
                <p:cNvSpPr/>
                <p:nvPr/>
              </p:nvSpPr>
              <p:spPr>
                <a:xfrm>
                  <a:off x="4542327" y="3455444"/>
                  <a:ext cx="20246" cy="19919"/>
                </a:xfrm>
                <a:custGeom>
                  <a:rect b="b" l="l" r="r" t="t"/>
                  <a:pathLst>
                    <a:path extrusionOk="0" h="61" w="62">
                      <a:moveTo>
                        <a:pt x="5" y="13"/>
                      </a:moveTo>
                      <a:cubicBezTo>
                        <a:pt x="-4" y="27"/>
                        <a:pt x="0" y="46"/>
                        <a:pt x="14" y="56"/>
                      </a:cubicBezTo>
                      <a:cubicBezTo>
                        <a:pt x="28" y="65"/>
                        <a:pt x="48" y="62"/>
                        <a:pt x="57" y="47"/>
                      </a:cubicBezTo>
                      <a:cubicBezTo>
                        <a:pt x="67" y="33"/>
                        <a:pt x="63" y="14"/>
                        <a:pt x="48" y="4"/>
                      </a:cubicBezTo>
                      <a:cubicBezTo>
                        <a:pt x="34" y="-5"/>
                        <a:pt x="15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3" name="Google Shape;4803;p33"/>
                <p:cNvSpPr/>
                <p:nvPr/>
              </p:nvSpPr>
              <p:spPr>
                <a:xfrm>
                  <a:off x="4513590" y="3490057"/>
                  <a:ext cx="20246" cy="19919"/>
                </a:xfrm>
                <a:custGeom>
                  <a:rect b="b" l="l" r="r" t="t"/>
                  <a:pathLst>
                    <a:path extrusionOk="0" h="61" w="62">
                      <a:moveTo>
                        <a:pt x="6" y="13"/>
                      </a:moveTo>
                      <a:cubicBezTo>
                        <a:pt x="-4" y="27"/>
                        <a:pt x="0" y="46"/>
                        <a:pt x="14" y="56"/>
                      </a:cubicBezTo>
                      <a:cubicBezTo>
                        <a:pt x="29" y="65"/>
                        <a:pt x="48" y="62"/>
                        <a:pt x="57" y="47"/>
                      </a:cubicBezTo>
                      <a:cubicBezTo>
                        <a:pt x="67" y="33"/>
                        <a:pt x="63" y="14"/>
                        <a:pt x="49" y="4"/>
                      </a:cubicBezTo>
                      <a:cubicBezTo>
                        <a:pt x="35" y="-5"/>
                        <a:pt x="15" y="-1"/>
                        <a:pt x="6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4" name="Google Shape;4804;p33"/>
                <p:cNvSpPr/>
                <p:nvPr/>
              </p:nvSpPr>
              <p:spPr>
                <a:xfrm>
                  <a:off x="4479956" y="3532507"/>
                  <a:ext cx="26451" cy="26450"/>
                </a:xfrm>
                <a:custGeom>
                  <a:rect b="b" l="l" r="r" t="t"/>
                  <a:pathLst>
                    <a:path extrusionOk="0" h="81" w="81">
                      <a:moveTo>
                        <a:pt x="7" y="18"/>
                      </a:moveTo>
                      <a:cubicBezTo>
                        <a:pt x="-5" y="36"/>
                        <a:pt x="0" y="62"/>
                        <a:pt x="19" y="74"/>
                      </a:cubicBezTo>
                      <a:cubicBezTo>
                        <a:pt x="37" y="86"/>
                        <a:pt x="62" y="81"/>
                        <a:pt x="75" y="63"/>
                      </a:cubicBezTo>
                      <a:cubicBezTo>
                        <a:pt x="87" y="44"/>
                        <a:pt x="82" y="19"/>
                        <a:pt x="64" y="7"/>
                      </a:cubicBezTo>
                      <a:cubicBezTo>
                        <a:pt x="45" y="-6"/>
                        <a:pt x="20" y="-1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05" name="Google Shape;4805;p33"/>
              <p:cNvGrpSpPr/>
              <p:nvPr/>
            </p:nvGrpSpPr>
            <p:grpSpPr>
              <a:xfrm>
                <a:off x="2747709" y="4209884"/>
                <a:ext cx="405241" cy="405343"/>
                <a:chOff x="5499775" y="3377401"/>
                <a:chExt cx="287364" cy="287355"/>
              </a:xfrm>
            </p:grpSpPr>
            <p:sp>
              <p:nvSpPr>
                <p:cNvPr id="4806" name="Google Shape;4806;p33"/>
                <p:cNvSpPr/>
                <p:nvPr/>
              </p:nvSpPr>
              <p:spPr>
                <a:xfrm>
                  <a:off x="5499775" y="3377401"/>
                  <a:ext cx="287364" cy="287355"/>
                </a:xfrm>
                <a:custGeom>
                  <a:rect b="b" l="l" r="r" t="t"/>
                  <a:pathLst>
                    <a:path extrusionOk="0" h="880" w="880">
                      <a:moveTo>
                        <a:pt x="746" y="286"/>
                      </a:moveTo>
                      <a:cubicBezTo>
                        <a:pt x="703" y="285"/>
                        <a:pt x="663" y="289"/>
                        <a:pt x="624" y="300"/>
                      </a:cubicBezTo>
                      <a:cubicBezTo>
                        <a:pt x="585" y="311"/>
                        <a:pt x="548" y="327"/>
                        <a:pt x="512" y="350"/>
                      </a:cubicBezTo>
                      <a:cubicBezTo>
                        <a:pt x="500" y="358"/>
                        <a:pt x="488" y="367"/>
                        <a:pt x="477" y="376"/>
                      </a:cubicBezTo>
                      <a:cubicBezTo>
                        <a:pt x="479" y="362"/>
                        <a:pt x="481" y="347"/>
                        <a:pt x="482" y="332"/>
                      </a:cubicBezTo>
                      <a:cubicBezTo>
                        <a:pt x="484" y="290"/>
                        <a:pt x="479" y="250"/>
                        <a:pt x="468" y="211"/>
                      </a:cubicBezTo>
                      <a:cubicBezTo>
                        <a:pt x="458" y="172"/>
                        <a:pt x="442" y="134"/>
                        <a:pt x="419" y="99"/>
                      </a:cubicBezTo>
                      <a:cubicBezTo>
                        <a:pt x="395" y="63"/>
                        <a:pt x="367" y="29"/>
                        <a:pt x="321" y="0"/>
                      </a:cubicBezTo>
                      <a:cubicBezTo>
                        <a:pt x="297" y="48"/>
                        <a:pt x="289" y="92"/>
                        <a:pt x="287" y="135"/>
                      </a:cubicBezTo>
                      <a:cubicBezTo>
                        <a:pt x="285" y="177"/>
                        <a:pt x="289" y="217"/>
                        <a:pt x="300" y="256"/>
                      </a:cubicBezTo>
                      <a:cubicBezTo>
                        <a:pt x="311" y="295"/>
                        <a:pt x="327" y="332"/>
                        <a:pt x="350" y="368"/>
                      </a:cubicBezTo>
                      <a:cubicBezTo>
                        <a:pt x="358" y="380"/>
                        <a:pt x="367" y="392"/>
                        <a:pt x="376" y="403"/>
                      </a:cubicBezTo>
                      <a:cubicBezTo>
                        <a:pt x="362" y="401"/>
                        <a:pt x="347" y="399"/>
                        <a:pt x="332" y="398"/>
                      </a:cubicBezTo>
                      <a:cubicBezTo>
                        <a:pt x="290" y="396"/>
                        <a:pt x="250" y="401"/>
                        <a:pt x="211" y="412"/>
                      </a:cubicBezTo>
                      <a:cubicBezTo>
                        <a:pt x="172" y="422"/>
                        <a:pt x="135" y="439"/>
                        <a:pt x="99" y="462"/>
                      </a:cubicBezTo>
                      <a:cubicBezTo>
                        <a:pt x="64" y="485"/>
                        <a:pt x="30" y="514"/>
                        <a:pt x="0" y="559"/>
                      </a:cubicBezTo>
                      <a:cubicBezTo>
                        <a:pt x="48" y="583"/>
                        <a:pt x="92" y="591"/>
                        <a:pt x="135" y="594"/>
                      </a:cubicBezTo>
                      <a:cubicBezTo>
                        <a:pt x="177" y="595"/>
                        <a:pt x="217" y="591"/>
                        <a:pt x="256" y="580"/>
                      </a:cubicBezTo>
                      <a:cubicBezTo>
                        <a:pt x="295" y="570"/>
                        <a:pt x="333" y="553"/>
                        <a:pt x="368" y="531"/>
                      </a:cubicBezTo>
                      <a:cubicBezTo>
                        <a:pt x="380" y="523"/>
                        <a:pt x="392" y="514"/>
                        <a:pt x="403" y="504"/>
                      </a:cubicBezTo>
                      <a:cubicBezTo>
                        <a:pt x="401" y="519"/>
                        <a:pt x="399" y="533"/>
                        <a:pt x="398" y="548"/>
                      </a:cubicBezTo>
                      <a:cubicBezTo>
                        <a:pt x="397" y="590"/>
                        <a:pt x="401" y="630"/>
                        <a:pt x="412" y="669"/>
                      </a:cubicBezTo>
                      <a:cubicBezTo>
                        <a:pt x="423" y="708"/>
                        <a:pt x="439" y="746"/>
                        <a:pt x="462" y="781"/>
                      </a:cubicBezTo>
                      <a:cubicBezTo>
                        <a:pt x="485" y="817"/>
                        <a:pt x="514" y="851"/>
                        <a:pt x="559" y="880"/>
                      </a:cubicBezTo>
                      <a:cubicBezTo>
                        <a:pt x="584" y="832"/>
                        <a:pt x="591" y="788"/>
                        <a:pt x="594" y="746"/>
                      </a:cubicBezTo>
                      <a:cubicBezTo>
                        <a:pt x="595" y="703"/>
                        <a:pt x="591" y="663"/>
                        <a:pt x="580" y="624"/>
                      </a:cubicBezTo>
                      <a:cubicBezTo>
                        <a:pt x="570" y="585"/>
                        <a:pt x="554" y="547"/>
                        <a:pt x="531" y="512"/>
                      </a:cubicBezTo>
                      <a:cubicBezTo>
                        <a:pt x="523" y="500"/>
                        <a:pt x="514" y="488"/>
                        <a:pt x="504" y="477"/>
                      </a:cubicBezTo>
                      <a:cubicBezTo>
                        <a:pt x="519" y="479"/>
                        <a:pt x="533" y="481"/>
                        <a:pt x="548" y="482"/>
                      </a:cubicBezTo>
                      <a:cubicBezTo>
                        <a:pt x="590" y="483"/>
                        <a:pt x="631" y="479"/>
                        <a:pt x="670" y="468"/>
                      </a:cubicBezTo>
                      <a:cubicBezTo>
                        <a:pt x="708" y="458"/>
                        <a:pt x="746" y="442"/>
                        <a:pt x="781" y="419"/>
                      </a:cubicBezTo>
                      <a:cubicBezTo>
                        <a:pt x="817" y="395"/>
                        <a:pt x="851" y="366"/>
                        <a:pt x="880" y="321"/>
                      </a:cubicBezTo>
                      <a:cubicBezTo>
                        <a:pt x="832" y="296"/>
                        <a:pt x="788" y="289"/>
                        <a:pt x="746" y="28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7" name="Google Shape;4807;p33"/>
                <p:cNvSpPr/>
                <p:nvPr/>
              </p:nvSpPr>
              <p:spPr>
                <a:xfrm>
                  <a:off x="5543206" y="3420504"/>
                  <a:ext cx="200828" cy="201149"/>
                </a:xfrm>
                <a:custGeom>
                  <a:rect b="b" l="l" r="r" t="t"/>
                  <a:pathLst>
                    <a:path extrusionOk="0" h="616" w="615">
                      <a:moveTo>
                        <a:pt x="521" y="201"/>
                      </a:moveTo>
                      <a:cubicBezTo>
                        <a:pt x="491" y="199"/>
                        <a:pt x="463" y="203"/>
                        <a:pt x="436" y="210"/>
                      </a:cubicBezTo>
                      <a:cubicBezTo>
                        <a:pt x="408" y="218"/>
                        <a:pt x="382" y="229"/>
                        <a:pt x="358" y="245"/>
                      </a:cubicBezTo>
                      <a:cubicBezTo>
                        <a:pt x="349" y="251"/>
                        <a:pt x="341" y="257"/>
                        <a:pt x="333" y="264"/>
                      </a:cubicBezTo>
                      <a:cubicBezTo>
                        <a:pt x="334" y="253"/>
                        <a:pt x="336" y="243"/>
                        <a:pt x="336" y="233"/>
                      </a:cubicBezTo>
                      <a:cubicBezTo>
                        <a:pt x="338" y="203"/>
                        <a:pt x="334" y="175"/>
                        <a:pt x="327" y="148"/>
                      </a:cubicBezTo>
                      <a:cubicBezTo>
                        <a:pt x="320" y="121"/>
                        <a:pt x="308" y="94"/>
                        <a:pt x="292" y="70"/>
                      </a:cubicBezTo>
                      <a:cubicBezTo>
                        <a:pt x="276" y="45"/>
                        <a:pt x="256" y="21"/>
                        <a:pt x="224" y="0"/>
                      </a:cubicBezTo>
                      <a:cubicBezTo>
                        <a:pt x="207" y="34"/>
                        <a:pt x="202" y="65"/>
                        <a:pt x="200" y="95"/>
                      </a:cubicBezTo>
                      <a:cubicBezTo>
                        <a:pt x="199" y="124"/>
                        <a:pt x="202" y="152"/>
                        <a:pt x="209" y="180"/>
                      </a:cubicBezTo>
                      <a:cubicBezTo>
                        <a:pt x="217" y="207"/>
                        <a:pt x="228" y="233"/>
                        <a:pt x="244" y="258"/>
                      </a:cubicBezTo>
                      <a:cubicBezTo>
                        <a:pt x="250" y="266"/>
                        <a:pt x="256" y="274"/>
                        <a:pt x="263" y="282"/>
                      </a:cubicBezTo>
                      <a:cubicBezTo>
                        <a:pt x="252" y="281"/>
                        <a:pt x="242" y="279"/>
                        <a:pt x="232" y="279"/>
                      </a:cubicBezTo>
                      <a:cubicBezTo>
                        <a:pt x="202" y="278"/>
                        <a:pt x="174" y="281"/>
                        <a:pt x="147" y="288"/>
                      </a:cubicBezTo>
                      <a:cubicBezTo>
                        <a:pt x="120" y="296"/>
                        <a:pt x="94" y="307"/>
                        <a:pt x="69" y="323"/>
                      </a:cubicBezTo>
                      <a:cubicBezTo>
                        <a:pt x="44" y="340"/>
                        <a:pt x="20" y="360"/>
                        <a:pt x="0" y="391"/>
                      </a:cubicBezTo>
                      <a:cubicBezTo>
                        <a:pt x="34" y="408"/>
                        <a:pt x="64" y="414"/>
                        <a:pt x="94" y="415"/>
                      </a:cubicBezTo>
                      <a:cubicBezTo>
                        <a:pt x="123" y="417"/>
                        <a:pt x="152" y="413"/>
                        <a:pt x="179" y="406"/>
                      </a:cubicBezTo>
                      <a:cubicBezTo>
                        <a:pt x="206" y="399"/>
                        <a:pt x="232" y="387"/>
                        <a:pt x="257" y="371"/>
                      </a:cubicBezTo>
                      <a:cubicBezTo>
                        <a:pt x="265" y="366"/>
                        <a:pt x="274" y="360"/>
                        <a:pt x="282" y="353"/>
                      </a:cubicBezTo>
                      <a:cubicBezTo>
                        <a:pt x="280" y="363"/>
                        <a:pt x="279" y="373"/>
                        <a:pt x="278" y="383"/>
                      </a:cubicBezTo>
                      <a:cubicBezTo>
                        <a:pt x="277" y="413"/>
                        <a:pt x="280" y="441"/>
                        <a:pt x="288" y="468"/>
                      </a:cubicBezTo>
                      <a:cubicBezTo>
                        <a:pt x="295" y="496"/>
                        <a:pt x="306" y="522"/>
                        <a:pt x="322" y="546"/>
                      </a:cubicBezTo>
                      <a:cubicBezTo>
                        <a:pt x="339" y="571"/>
                        <a:pt x="359" y="595"/>
                        <a:pt x="390" y="616"/>
                      </a:cubicBezTo>
                      <a:cubicBezTo>
                        <a:pt x="407" y="582"/>
                        <a:pt x="413" y="551"/>
                        <a:pt x="414" y="522"/>
                      </a:cubicBezTo>
                      <a:cubicBezTo>
                        <a:pt x="416" y="492"/>
                        <a:pt x="412" y="464"/>
                        <a:pt x="405" y="436"/>
                      </a:cubicBezTo>
                      <a:cubicBezTo>
                        <a:pt x="398" y="409"/>
                        <a:pt x="386" y="383"/>
                        <a:pt x="370" y="358"/>
                      </a:cubicBezTo>
                      <a:cubicBezTo>
                        <a:pt x="365" y="350"/>
                        <a:pt x="359" y="342"/>
                        <a:pt x="352" y="334"/>
                      </a:cubicBezTo>
                      <a:cubicBezTo>
                        <a:pt x="362" y="335"/>
                        <a:pt x="372" y="337"/>
                        <a:pt x="382" y="337"/>
                      </a:cubicBezTo>
                      <a:cubicBezTo>
                        <a:pt x="412" y="338"/>
                        <a:pt x="440" y="335"/>
                        <a:pt x="468" y="328"/>
                      </a:cubicBezTo>
                      <a:cubicBezTo>
                        <a:pt x="495" y="321"/>
                        <a:pt x="521" y="309"/>
                        <a:pt x="546" y="293"/>
                      </a:cubicBezTo>
                      <a:cubicBezTo>
                        <a:pt x="570" y="277"/>
                        <a:pt x="594" y="257"/>
                        <a:pt x="615" y="225"/>
                      </a:cubicBezTo>
                      <a:cubicBezTo>
                        <a:pt x="581" y="208"/>
                        <a:pt x="550" y="202"/>
                        <a:pt x="521" y="20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8" name="Google Shape;4808;p33"/>
                <p:cNvSpPr/>
                <p:nvPr/>
              </p:nvSpPr>
              <p:spPr>
                <a:xfrm>
                  <a:off x="5629089" y="3501159"/>
                  <a:ext cx="14368" cy="14368"/>
                </a:xfrm>
                <a:custGeom>
                  <a:rect b="b" l="l" r="r" t="t"/>
                  <a:pathLst>
                    <a:path extrusionOk="0" h="44" w="44">
                      <a:moveTo>
                        <a:pt x="43" y="16"/>
                      </a:moveTo>
                      <a:cubicBezTo>
                        <a:pt x="46" y="27"/>
                        <a:pt x="39" y="39"/>
                        <a:pt x="27" y="43"/>
                      </a:cubicBezTo>
                      <a:cubicBezTo>
                        <a:pt x="15" y="46"/>
                        <a:pt x="3" y="39"/>
                        <a:pt x="0" y="27"/>
                      </a:cubicBezTo>
                      <a:cubicBezTo>
                        <a:pt x="-3" y="15"/>
                        <a:pt x="4" y="3"/>
                        <a:pt x="16" y="0"/>
                      </a:cubicBezTo>
                      <a:cubicBezTo>
                        <a:pt x="27" y="-3"/>
                        <a:pt x="39" y="4"/>
                        <a:pt x="43" y="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9" name="Google Shape;4809;p33"/>
                <p:cNvSpPr/>
                <p:nvPr/>
              </p:nvSpPr>
              <p:spPr>
                <a:xfrm>
                  <a:off x="5629742" y="3521405"/>
                  <a:ext cx="19593" cy="19592"/>
                </a:xfrm>
                <a:custGeom>
                  <a:rect b="b" l="l" r="r" t="t"/>
                  <a:pathLst>
                    <a:path extrusionOk="0" h="60" w="60">
                      <a:moveTo>
                        <a:pt x="59" y="22"/>
                      </a:moveTo>
                      <a:cubicBezTo>
                        <a:pt x="63" y="38"/>
                        <a:pt x="54" y="55"/>
                        <a:pt x="38" y="59"/>
                      </a:cubicBezTo>
                      <a:cubicBezTo>
                        <a:pt x="22" y="63"/>
                        <a:pt x="6" y="54"/>
                        <a:pt x="1" y="38"/>
                      </a:cubicBezTo>
                      <a:cubicBezTo>
                        <a:pt x="-3" y="22"/>
                        <a:pt x="6" y="5"/>
                        <a:pt x="22" y="1"/>
                      </a:cubicBezTo>
                      <a:cubicBezTo>
                        <a:pt x="38" y="-4"/>
                        <a:pt x="55" y="6"/>
                        <a:pt x="59" y="2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0" name="Google Shape;4810;p33"/>
                <p:cNvSpPr/>
                <p:nvPr/>
              </p:nvSpPr>
              <p:spPr>
                <a:xfrm>
                  <a:off x="5654560" y="3511935"/>
                  <a:ext cx="9796" cy="9796"/>
                </a:xfrm>
                <a:custGeom>
                  <a:rect b="b" l="l" r="r" t="t"/>
                  <a:pathLst>
                    <a:path extrusionOk="0" h="30" w="30">
                      <a:moveTo>
                        <a:pt x="29" y="11"/>
                      </a:moveTo>
                      <a:cubicBezTo>
                        <a:pt x="32" y="19"/>
                        <a:pt x="27" y="27"/>
                        <a:pt x="19" y="29"/>
                      </a:cubicBezTo>
                      <a:cubicBezTo>
                        <a:pt x="11" y="32"/>
                        <a:pt x="2" y="27"/>
                        <a:pt x="0" y="19"/>
                      </a:cubicBezTo>
                      <a:cubicBezTo>
                        <a:pt x="-2" y="11"/>
                        <a:pt x="3" y="2"/>
                        <a:pt x="11" y="0"/>
                      </a:cubicBezTo>
                      <a:cubicBezTo>
                        <a:pt x="19" y="-2"/>
                        <a:pt x="27" y="3"/>
                        <a:pt x="29" y="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4811" name="Google Shape;4811;p33"/>
          <p:cNvSpPr txBox="1"/>
          <p:nvPr>
            <p:ph type="title"/>
          </p:nvPr>
        </p:nvSpPr>
        <p:spPr>
          <a:xfrm>
            <a:off x="2340000" y="1640550"/>
            <a:ext cx="4464000" cy="118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Attendance!</a:t>
            </a:r>
            <a:endParaRPr sz="6200"/>
          </a:p>
        </p:txBody>
      </p:sp>
      <p:sp>
        <p:nvSpPr>
          <p:cNvPr id="4812" name="Google Shape;4812;p33"/>
          <p:cNvSpPr txBox="1"/>
          <p:nvPr>
            <p:ph idx="1" type="subTitle"/>
          </p:nvPr>
        </p:nvSpPr>
        <p:spPr>
          <a:xfrm>
            <a:off x="2340000" y="2825850"/>
            <a:ext cx="44640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how many gold coins are in the jar!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6" name="Shape 4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7" name="Google Shape;4817;p34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Clubapalooza </a:t>
            </a:r>
            <a:endParaRPr/>
          </a:p>
        </p:txBody>
      </p:sp>
      <p:sp>
        <p:nvSpPr>
          <p:cNvPr id="4818" name="Google Shape;4818;p34"/>
          <p:cNvSpPr txBox="1"/>
          <p:nvPr/>
        </p:nvSpPr>
        <p:spPr>
          <a:xfrm>
            <a:off x="2764200" y="1446900"/>
            <a:ext cx="36156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✿ Thank you for helping us make ~$100 ! </a:t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2" name="Shape 4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" name="Google Shape;4823;p35"/>
          <p:cNvSpPr txBox="1"/>
          <p:nvPr>
            <p:ph type="title"/>
          </p:nvPr>
        </p:nvSpPr>
        <p:spPr>
          <a:xfrm>
            <a:off x="720000" y="445025"/>
            <a:ext cx="77109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Thespians</a:t>
            </a:r>
            <a:endParaRPr/>
          </a:p>
        </p:txBody>
      </p:sp>
      <p:sp>
        <p:nvSpPr>
          <p:cNvPr id="4824" name="Google Shape;4824;p35"/>
          <p:cNvSpPr txBox="1"/>
          <p:nvPr>
            <p:ph idx="1" type="subTitle"/>
          </p:nvPr>
        </p:nvSpPr>
        <p:spPr>
          <a:xfrm>
            <a:off x="1402116" y="3970200"/>
            <a:ext cx="2311200" cy="21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Years Thespians Points Form</a:t>
            </a:r>
            <a:endParaRPr/>
          </a:p>
        </p:txBody>
      </p:sp>
      <p:grpSp>
        <p:nvGrpSpPr>
          <p:cNvPr id="4825" name="Google Shape;4825;p35"/>
          <p:cNvGrpSpPr/>
          <p:nvPr/>
        </p:nvGrpSpPr>
        <p:grpSpPr>
          <a:xfrm>
            <a:off x="5491572" y="1305933"/>
            <a:ext cx="3465492" cy="3837663"/>
            <a:chOff x="2992515" y="300417"/>
            <a:chExt cx="2910222" cy="2959104"/>
          </a:xfrm>
        </p:grpSpPr>
        <p:sp>
          <p:nvSpPr>
            <p:cNvPr id="4826" name="Google Shape;4826;p35"/>
            <p:cNvSpPr/>
            <p:nvPr/>
          </p:nvSpPr>
          <p:spPr>
            <a:xfrm>
              <a:off x="3278574" y="1705191"/>
              <a:ext cx="2299565" cy="1554330"/>
            </a:xfrm>
            <a:custGeom>
              <a:rect b="b" l="l" r="r" t="t"/>
              <a:pathLst>
                <a:path extrusionOk="0" h="4760" w="7042">
                  <a:moveTo>
                    <a:pt x="0" y="0"/>
                  </a:moveTo>
                  <a:lnTo>
                    <a:pt x="198" y="731"/>
                  </a:lnTo>
                  <a:lnTo>
                    <a:pt x="205" y="757"/>
                  </a:lnTo>
                  <a:lnTo>
                    <a:pt x="364" y="1343"/>
                  </a:lnTo>
                  <a:lnTo>
                    <a:pt x="522" y="1927"/>
                  </a:lnTo>
                  <a:lnTo>
                    <a:pt x="782" y="2885"/>
                  </a:lnTo>
                  <a:lnTo>
                    <a:pt x="937" y="3460"/>
                  </a:lnTo>
                  <a:lnTo>
                    <a:pt x="1290" y="4760"/>
                  </a:lnTo>
                  <a:lnTo>
                    <a:pt x="5554" y="4760"/>
                  </a:lnTo>
                  <a:lnTo>
                    <a:pt x="5931" y="3552"/>
                  </a:lnTo>
                  <a:lnTo>
                    <a:pt x="6116" y="2960"/>
                  </a:lnTo>
                  <a:lnTo>
                    <a:pt x="6404" y="2040"/>
                  </a:lnTo>
                  <a:lnTo>
                    <a:pt x="6601" y="1410"/>
                  </a:lnTo>
                  <a:lnTo>
                    <a:pt x="6817" y="718"/>
                  </a:lnTo>
                  <a:lnTo>
                    <a:pt x="6826" y="691"/>
                  </a:lnTo>
                  <a:lnTo>
                    <a:pt x="70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35"/>
            <p:cNvSpPr/>
            <p:nvPr/>
          </p:nvSpPr>
          <p:spPr>
            <a:xfrm>
              <a:off x="3327230" y="1729355"/>
              <a:ext cx="2214336" cy="207026"/>
            </a:xfrm>
            <a:custGeom>
              <a:rect b="b" l="l" r="r" t="t"/>
              <a:pathLst>
                <a:path extrusionOk="0" h="634" w="6781">
                  <a:moveTo>
                    <a:pt x="6781" y="0"/>
                  </a:moveTo>
                  <a:lnTo>
                    <a:pt x="0" y="0"/>
                  </a:lnTo>
                  <a:cubicBezTo>
                    <a:pt x="0" y="0"/>
                    <a:pt x="1103" y="670"/>
                    <a:pt x="3348" y="633"/>
                  </a:cubicBezTo>
                  <a:cubicBezTo>
                    <a:pt x="5591" y="5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96312F">
                <a:alpha val="20130"/>
              </a:srgbClr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35"/>
            <p:cNvSpPr/>
            <p:nvPr/>
          </p:nvSpPr>
          <p:spPr>
            <a:xfrm>
              <a:off x="3439890" y="1719885"/>
              <a:ext cx="81311" cy="181883"/>
            </a:xfrm>
            <a:custGeom>
              <a:rect b="b" l="l" r="r" t="t"/>
              <a:pathLst>
                <a:path extrusionOk="0" h="557" w="249">
                  <a:moveTo>
                    <a:pt x="160" y="557"/>
                  </a:moveTo>
                  <a:cubicBezTo>
                    <a:pt x="168" y="557"/>
                    <a:pt x="176" y="553"/>
                    <a:pt x="182" y="546"/>
                  </a:cubicBezTo>
                  <a:cubicBezTo>
                    <a:pt x="191" y="534"/>
                    <a:pt x="188" y="517"/>
                    <a:pt x="176" y="507"/>
                  </a:cubicBezTo>
                  <a:cubicBezTo>
                    <a:pt x="175" y="506"/>
                    <a:pt x="42" y="405"/>
                    <a:pt x="56" y="264"/>
                  </a:cubicBezTo>
                  <a:cubicBezTo>
                    <a:pt x="70" y="124"/>
                    <a:pt x="231" y="54"/>
                    <a:pt x="233" y="53"/>
                  </a:cubicBezTo>
                  <a:cubicBezTo>
                    <a:pt x="247" y="47"/>
                    <a:pt x="252" y="31"/>
                    <a:pt x="247" y="17"/>
                  </a:cubicBezTo>
                  <a:cubicBezTo>
                    <a:pt x="241" y="3"/>
                    <a:pt x="225" y="-3"/>
                    <a:pt x="212" y="2"/>
                  </a:cubicBezTo>
                  <a:cubicBezTo>
                    <a:pt x="204" y="6"/>
                    <a:pt x="19" y="86"/>
                    <a:pt x="2" y="259"/>
                  </a:cubicBezTo>
                  <a:cubicBezTo>
                    <a:pt x="-15" y="431"/>
                    <a:pt x="137" y="547"/>
                    <a:pt x="144" y="552"/>
                  </a:cubicBezTo>
                  <a:cubicBezTo>
                    <a:pt x="148" y="555"/>
                    <a:pt x="154" y="557"/>
                    <a:pt x="160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35"/>
            <p:cNvSpPr/>
            <p:nvPr/>
          </p:nvSpPr>
          <p:spPr>
            <a:xfrm>
              <a:off x="3396132" y="1716946"/>
              <a:ext cx="123109" cy="155433"/>
            </a:xfrm>
            <a:custGeom>
              <a:rect b="b" l="l" r="r" t="t"/>
              <a:pathLst>
                <a:path extrusionOk="0" h="476" w="377">
                  <a:moveTo>
                    <a:pt x="69" y="476"/>
                  </a:moveTo>
                  <a:cubicBezTo>
                    <a:pt x="75" y="476"/>
                    <a:pt x="80" y="474"/>
                    <a:pt x="85" y="471"/>
                  </a:cubicBezTo>
                  <a:cubicBezTo>
                    <a:pt x="98" y="462"/>
                    <a:pt x="101" y="445"/>
                    <a:pt x="92" y="432"/>
                  </a:cubicBezTo>
                  <a:cubicBezTo>
                    <a:pt x="89" y="428"/>
                    <a:pt x="15" y="319"/>
                    <a:pt x="88" y="211"/>
                  </a:cubicBezTo>
                  <a:cubicBezTo>
                    <a:pt x="165" y="95"/>
                    <a:pt x="354" y="55"/>
                    <a:pt x="356" y="54"/>
                  </a:cubicBezTo>
                  <a:cubicBezTo>
                    <a:pt x="370" y="51"/>
                    <a:pt x="380" y="37"/>
                    <a:pt x="377" y="22"/>
                  </a:cubicBezTo>
                  <a:cubicBezTo>
                    <a:pt x="374" y="7"/>
                    <a:pt x="359" y="-3"/>
                    <a:pt x="344" y="1"/>
                  </a:cubicBezTo>
                  <a:cubicBezTo>
                    <a:pt x="336" y="2"/>
                    <a:pt x="131" y="46"/>
                    <a:pt x="42" y="181"/>
                  </a:cubicBezTo>
                  <a:cubicBezTo>
                    <a:pt x="-52" y="321"/>
                    <a:pt x="43" y="458"/>
                    <a:pt x="47" y="464"/>
                  </a:cubicBezTo>
                  <a:cubicBezTo>
                    <a:pt x="52" y="472"/>
                    <a:pt x="61" y="476"/>
                    <a:pt x="69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35"/>
            <p:cNvSpPr/>
            <p:nvPr/>
          </p:nvSpPr>
          <p:spPr>
            <a:xfrm>
              <a:off x="3242327" y="1653271"/>
              <a:ext cx="73474" cy="164250"/>
            </a:xfrm>
            <a:custGeom>
              <a:rect b="b" l="l" r="r" t="t"/>
              <a:pathLst>
                <a:path extrusionOk="0" h="503" w="225">
                  <a:moveTo>
                    <a:pt x="144" y="503"/>
                  </a:moveTo>
                  <a:cubicBezTo>
                    <a:pt x="152" y="503"/>
                    <a:pt x="160" y="500"/>
                    <a:pt x="164" y="493"/>
                  </a:cubicBezTo>
                  <a:cubicBezTo>
                    <a:pt x="173" y="482"/>
                    <a:pt x="170" y="467"/>
                    <a:pt x="159" y="459"/>
                  </a:cubicBezTo>
                  <a:cubicBezTo>
                    <a:pt x="158" y="458"/>
                    <a:pt x="38" y="366"/>
                    <a:pt x="51" y="239"/>
                  </a:cubicBezTo>
                  <a:cubicBezTo>
                    <a:pt x="63" y="112"/>
                    <a:pt x="209" y="49"/>
                    <a:pt x="210" y="48"/>
                  </a:cubicBezTo>
                  <a:cubicBezTo>
                    <a:pt x="223" y="43"/>
                    <a:pt x="229" y="28"/>
                    <a:pt x="224" y="16"/>
                  </a:cubicBezTo>
                  <a:cubicBezTo>
                    <a:pt x="218" y="3"/>
                    <a:pt x="204" y="-3"/>
                    <a:pt x="191" y="2"/>
                  </a:cubicBezTo>
                  <a:cubicBezTo>
                    <a:pt x="184" y="5"/>
                    <a:pt x="17" y="77"/>
                    <a:pt x="2" y="234"/>
                  </a:cubicBezTo>
                  <a:cubicBezTo>
                    <a:pt x="-14" y="390"/>
                    <a:pt x="124" y="494"/>
                    <a:pt x="130" y="499"/>
                  </a:cubicBezTo>
                  <a:cubicBezTo>
                    <a:pt x="134" y="502"/>
                    <a:pt x="139" y="503"/>
                    <a:pt x="145" y="503"/>
                  </a:cubicBezTo>
                  <a:lnTo>
                    <a:pt x="144" y="5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35"/>
            <p:cNvSpPr/>
            <p:nvPr/>
          </p:nvSpPr>
          <p:spPr>
            <a:xfrm>
              <a:off x="3202814" y="1650332"/>
              <a:ext cx="111354" cy="140739"/>
            </a:xfrm>
            <a:custGeom>
              <a:rect b="b" l="l" r="r" t="t"/>
              <a:pathLst>
                <a:path extrusionOk="0" h="431" w="341">
                  <a:moveTo>
                    <a:pt x="63" y="431"/>
                  </a:moveTo>
                  <a:cubicBezTo>
                    <a:pt x="68" y="431"/>
                    <a:pt x="73" y="429"/>
                    <a:pt x="77" y="426"/>
                  </a:cubicBezTo>
                  <a:cubicBezTo>
                    <a:pt x="88" y="418"/>
                    <a:pt x="91" y="403"/>
                    <a:pt x="83" y="392"/>
                  </a:cubicBezTo>
                  <a:cubicBezTo>
                    <a:pt x="80" y="388"/>
                    <a:pt x="14" y="290"/>
                    <a:pt x="79" y="192"/>
                  </a:cubicBezTo>
                  <a:cubicBezTo>
                    <a:pt x="149" y="87"/>
                    <a:pt x="320" y="50"/>
                    <a:pt x="321" y="50"/>
                  </a:cubicBezTo>
                  <a:cubicBezTo>
                    <a:pt x="335" y="47"/>
                    <a:pt x="343" y="34"/>
                    <a:pt x="341" y="21"/>
                  </a:cubicBezTo>
                  <a:cubicBezTo>
                    <a:pt x="338" y="7"/>
                    <a:pt x="324" y="-1"/>
                    <a:pt x="311" y="1"/>
                  </a:cubicBezTo>
                  <a:cubicBezTo>
                    <a:pt x="303" y="3"/>
                    <a:pt x="119" y="43"/>
                    <a:pt x="38" y="164"/>
                  </a:cubicBezTo>
                  <a:cubicBezTo>
                    <a:pt x="-47" y="291"/>
                    <a:pt x="39" y="415"/>
                    <a:pt x="42" y="420"/>
                  </a:cubicBezTo>
                  <a:cubicBezTo>
                    <a:pt x="47" y="427"/>
                    <a:pt x="55" y="431"/>
                    <a:pt x="63" y="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35"/>
            <p:cNvSpPr/>
            <p:nvPr/>
          </p:nvSpPr>
          <p:spPr>
            <a:xfrm>
              <a:off x="2992515" y="720673"/>
              <a:ext cx="1118760" cy="1037418"/>
            </a:xfrm>
            <a:custGeom>
              <a:rect b="b" l="l" r="r" t="t"/>
              <a:pathLst>
                <a:path extrusionOk="0" h="3177" w="3426">
                  <a:moveTo>
                    <a:pt x="122" y="2396"/>
                  </a:moveTo>
                  <a:cubicBezTo>
                    <a:pt x="432" y="2937"/>
                    <a:pt x="1112" y="3181"/>
                    <a:pt x="1707" y="3177"/>
                  </a:cubicBezTo>
                  <a:cubicBezTo>
                    <a:pt x="1955" y="3176"/>
                    <a:pt x="2202" y="3143"/>
                    <a:pt x="2443" y="3088"/>
                  </a:cubicBezTo>
                  <a:cubicBezTo>
                    <a:pt x="2564" y="3060"/>
                    <a:pt x="2683" y="3027"/>
                    <a:pt x="2801" y="2988"/>
                  </a:cubicBezTo>
                  <a:cubicBezTo>
                    <a:pt x="2853" y="2971"/>
                    <a:pt x="2906" y="2956"/>
                    <a:pt x="2954" y="2929"/>
                  </a:cubicBezTo>
                  <a:cubicBezTo>
                    <a:pt x="2956" y="2927"/>
                    <a:pt x="2984" y="2907"/>
                    <a:pt x="3002" y="2894"/>
                  </a:cubicBezTo>
                  <a:cubicBezTo>
                    <a:pt x="3009" y="2888"/>
                    <a:pt x="3015" y="2884"/>
                    <a:pt x="3015" y="2884"/>
                  </a:cubicBezTo>
                  <a:lnTo>
                    <a:pt x="3426" y="3059"/>
                  </a:lnTo>
                  <a:cubicBezTo>
                    <a:pt x="3301" y="2425"/>
                    <a:pt x="3050" y="1766"/>
                    <a:pt x="2538" y="1345"/>
                  </a:cubicBezTo>
                  <a:cubicBezTo>
                    <a:pt x="2341" y="1183"/>
                    <a:pt x="2102" y="1071"/>
                    <a:pt x="1882" y="939"/>
                  </a:cubicBezTo>
                  <a:cubicBezTo>
                    <a:pt x="1858" y="924"/>
                    <a:pt x="1835" y="910"/>
                    <a:pt x="1812" y="896"/>
                  </a:cubicBezTo>
                  <a:cubicBezTo>
                    <a:pt x="1731" y="842"/>
                    <a:pt x="1664" y="785"/>
                    <a:pt x="1606" y="697"/>
                  </a:cubicBezTo>
                  <a:cubicBezTo>
                    <a:pt x="1535" y="587"/>
                    <a:pt x="1485" y="466"/>
                    <a:pt x="1421" y="353"/>
                  </a:cubicBezTo>
                  <a:cubicBezTo>
                    <a:pt x="1311" y="158"/>
                    <a:pt x="1118" y="14"/>
                    <a:pt x="890" y="1"/>
                  </a:cubicBezTo>
                  <a:cubicBezTo>
                    <a:pt x="634" y="-14"/>
                    <a:pt x="393" y="144"/>
                    <a:pt x="318" y="390"/>
                  </a:cubicBezTo>
                  <a:cubicBezTo>
                    <a:pt x="308" y="423"/>
                    <a:pt x="300" y="457"/>
                    <a:pt x="296" y="491"/>
                  </a:cubicBezTo>
                  <a:cubicBezTo>
                    <a:pt x="283" y="579"/>
                    <a:pt x="287" y="670"/>
                    <a:pt x="303" y="758"/>
                  </a:cubicBezTo>
                  <a:cubicBezTo>
                    <a:pt x="330" y="910"/>
                    <a:pt x="369" y="1041"/>
                    <a:pt x="315" y="1194"/>
                  </a:cubicBezTo>
                  <a:cubicBezTo>
                    <a:pt x="271" y="1318"/>
                    <a:pt x="182" y="1418"/>
                    <a:pt x="121" y="1533"/>
                  </a:cubicBezTo>
                  <a:cubicBezTo>
                    <a:pt x="56" y="1654"/>
                    <a:pt x="9" y="1786"/>
                    <a:pt x="1" y="1924"/>
                  </a:cubicBezTo>
                  <a:cubicBezTo>
                    <a:pt x="-8" y="2088"/>
                    <a:pt x="40" y="2253"/>
                    <a:pt x="122" y="23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35"/>
            <p:cNvSpPr/>
            <p:nvPr/>
          </p:nvSpPr>
          <p:spPr>
            <a:xfrm>
              <a:off x="3088848" y="720673"/>
              <a:ext cx="1022428" cy="998886"/>
            </a:xfrm>
            <a:custGeom>
              <a:rect b="b" l="l" r="r" t="t"/>
              <a:pathLst>
                <a:path extrusionOk="0" h="3059" w="3131">
                  <a:moveTo>
                    <a:pt x="0" y="491"/>
                  </a:moveTo>
                  <a:cubicBezTo>
                    <a:pt x="52" y="510"/>
                    <a:pt x="110" y="513"/>
                    <a:pt x="162" y="495"/>
                  </a:cubicBezTo>
                  <a:cubicBezTo>
                    <a:pt x="252" y="465"/>
                    <a:pt x="318" y="384"/>
                    <a:pt x="405" y="347"/>
                  </a:cubicBezTo>
                  <a:cubicBezTo>
                    <a:pt x="525" y="297"/>
                    <a:pt x="667" y="336"/>
                    <a:pt x="770" y="414"/>
                  </a:cubicBezTo>
                  <a:cubicBezTo>
                    <a:pt x="873" y="492"/>
                    <a:pt x="946" y="603"/>
                    <a:pt x="1016" y="712"/>
                  </a:cubicBezTo>
                  <a:cubicBezTo>
                    <a:pt x="1088" y="822"/>
                    <a:pt x="1210" y="888"/>
                    <a:pt x="1282" y="998"/>
                  </a:cubicBezTo>
                  <a:cubicBezTo>
                    <a:pt x="1211" y="1033"/>
                    <a:pt x="1190" y="1130"/>
                    <a:pt x="1192" y="1178"/>
                  </a:cubicBezTo>
                  <a:cubicBezTo>
                    <a:pt x="1055" y="1161"/>
                    <a:pt x="953" y="1299"/>
                    <a:pt x="919" y="1433"/>
                  </a:cubicBezTo>
                  <a:cubicBezTo>
                    <a:pt x="817" y="1835"/>
                    <a:pt x="1103" y="2206"/>
                    <a:pt x="1411" y="2429"/>
                  </a:cubicBezTo>
                  <a:cubicBezTo>
                    <a:pt x="1566" y="2541"/>
                    <a:pt x="1739" y="2628"/>
                    <a:pt x="1916" y="2702"/>
                  </a:cubicBezTo>
                  <a:cubicBezTo>
                    <a:pt x="2098" y="2778"/>
                    <a:pt x="2282" y="2850"/>
                    <a:pt x="2472" y="2902"/>
                  </a:cubicBezTo>
                  <a:cubicBezTo>
                    <a:pt x="2667" y="2955"/>
                    <a:pt x="2866" y="2995"/>
                    <a:pt x="3062" y="3042"/>
                  </a:cubicBezTo>
                  <a:cubicBezTo>
                    <a:pt x="3067" y="3044"/>
                    <a:pt x="3130" y="3054"/>
                    <a:pt x="3131" y="3059"/>
                  </a:cubicBezTo>
                  <a:cubicBezTo>
                    <a:pt x="3006" y="2425"/>
                    <a:pt x="2755" y="1766"/>
                    <a:pt x="2243" y="1345"/>
                  </a:cubicBezTo>
                  <a:cubicBezTo>
                    <a:pt x="2046" y="1183"/>
                    <a:pt x="1807" y="1071"/>
                    <a:pt x="1587" y="939"/>
                  </a:cubicBezTo>
                  <a:cubicBezTo>
                    <a:pt x="1563" y="925"/>
                    <a:pt x="1540" y="910"/>
                    <a:pt x="1517" y="896"/>
                  </a:cubicBezTo>
                  <a:cubicBezTo>
                    <a:pt x="1436" y="842"/>
                    <a:pt x="1369" y="785"/>
                    <a:pt x="1311" y="697"/>
                  </a:cubicBezTo>
                  <a:cubicBezTo>
                    <a:pt x="1240" y="587"/>
                    <a:pt x="1190" y="466"/>
                    <a:pt x="1126" y="353"/>
                  </a:cubicBezTo>
                  <a:cubicBezTo>
                    <a:pt x="1016" y="158"/>
                    <a:pt x="823" y="14"/>
                    <a:pt x="595" y="1"/>
                  </a:cubicBezTo>
                  <a:cubicBezTo>
                    <a:pt x="339" y="-14"/>
                    <a:pt x="98" y="144"/>
                    <a:pt x="23" y="390"/>
                  </a:cubicBezTo>
                  <a:cubicBezTo>
                    <a:pt x="13" y="423"/>
                    <a:pt x="5" y="457"/>
                    <a:pt x="1" y="491"/>
                  </a:cubicBezTo>
                  <a:lnTo>
                    <a:pt x="0" y="4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35"/>
            <p:cNvSpPr/>
            <p:nvPr/>
          </p:nvSpPr>
          <p:spPr>
            <a:xfrm>
              <a:off x="3803342" y="1247055"/>
              <a:ext cx="310876" cy="480667"/>
            </a:xfrm>
            <a:custGeom>
              <a:rect b="b" l="l" r="r" t="t"/>
              <a:pathLst>
                <a:path extrusionOk="0" h="1472" w="952">
                  <a:moveTo>
                    <a:pt x="943" y="1472"/>
                  </a:moveTo>
                  <a:cubicBezTo>
                    <a:pt x="944" y="1472"/>
                    <a:pt x="945" y="1472"/>
                    <a:pt x="946" y="1471"/>
                  </a:cubicBezTo>
                  <a:cubicBezTo>
                    <a:pt x="950" y="1470"/>
                    <a:pt x="952" y="1467"/>
                    <a:pt x="952" y="1463"/>
                  </a:cubicBezTo>
                  <a:cubicBezTo>
                    <a:pt x="952" y="1460"/>
                    <a:pt x="953" y="1389"/>
                    <a:pt x="737" y="864"/>
                  </a:cubicBezTo>
                  <a:cubicBezTo>
                    <a:pt x="520" y="337"/>
                    <a:pt x="20" y="5"/>
                    <a:pt x="15" y="2"/>
                  </a:cubicBezTo>
                  <a:cubicBezTo>
                    <a:pt x="10" y="-1"/>
                    <a:pt x="5" y="0"/>
                    <a:pt x="2" y="4"/>
                  </a:cubicBezTo>
                  <a:cubicBezTo>
                    <a:pt x="-1" y="8"/>
                    <a:pt x="0" y="14"/>
                    <a:pt x="5" y="17"/>
                  </a:cubicBezTo>
                  <a:cubicBezTo>
                    <a:pt x="10" y="20"/>
                    <a:pt x="505" y="350"/>
                    <a:pt x="720" y="871"/>
                  </a:cubicBezTo>
                  <a:cubicBezTo>
                    <a:pt x="866" y="1226"/>
                    <a:pt x="912" y="1371"/>
                    <a:pt x="927" y="1428"/>
                  </a:cubicBezTo>
                  <a:lnTo>
                    <a:pt x="34" y="329"/>
                  </a:lnTo>
                  <a:cubicBezTo>
                    <a:pt x="31" y="325"/>
                    <a:pt x="25" y="324"/>
                    <a:pt x="21" y="327"/>
                  </a:cubicBezTo>
                  <a:cubicBezTo>
                    <a:pt x="17" y="330"/>
                    <a:pt x="17" y="336"/>
                    <a:pt x="20" y="340"/>
                  </a:cubicBezTo>
                  <a:lnTo>
                    <a:pt x="936" y="1468"/>
                  </a:lnTo>
                  <a:cubicBezTo>
                    <a:pt x="938" y="1470"/>
                    <a:pt x="940" y="1472"/>
                    <a:pt x="943" y="14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35"/>
            <p:cNvSpPr/>
            <p:nvPr/>
          </p:nvSpPr>
          <p:spPr>
            <a:xfrm>
              <a:off x="3702437" y="1354160"/>
              <a:ext cx="411780" cy="373562"/>
            </a:xfrm>
            <a:custGeom>
              <a:rect b="b" l="l" r="r" t="t"/>
              <a:pathLst>
                <a:path extrusionOk="0" h="1144" w="1261">
                  <a:moveTo>
                    <a:pt x="1252" y="1144"/>
                  </a:moveTo>
                  <a:cubicBezTo>
                    <a:pt x="1255" y="1144"/>
                    <a:pt x="1258" y="1142"/>
                    <a:pt x="1260" y="1139"/>
                  </a:cubicBezTo>
                  <a:cubicBezTo>
                    <a:pt x="1262" y="1135"/>
                    <a:pt x="1261" y="1130"/>
                    <a:pt x="1257" y="1127"/>
                  </a:cubicBezTo>
                  <a:cubicBezTo>
                    <a:pt x="1252" y="1123"/>
                    <a:pt x="707" y="750"/>
                    <a:pt x="455" y="462"/>
                  </a:cubicBezTo>
                  <a:cubicBezTo>
                    <a:pt x="203" y="173"/>
                    <a:pt x="99" y="6"/>
                    <a:pt x="98" y="5"/>
                  </a:cubicBezTo>
                  <a:cubicBezTo>
                    <a:pt x="95" y="0"/>
                    <a:pt x="89" y="-1"/>
                    <a:pt x="85" y="2"/>
                  </a:cubicBezTo>
                  <a:cubicBezTo>
                    <a:pt x="81" y="4"/>
                    <a:pt x="79" y="10"/>
                    <a:pt x="82" y="14"/>
                  </a:cubicBezTo>
                  <a:cubicBezTo>
                    <a:pt x="83" y="16"/>
                    <a:pt x="188" y="183"/>
                    <a:pt x="441" y="474"/>
                  </a:cubicBezTo>
                  <a:cubicBezTo>
                    <a:pt x="624" y="683"/>
                    <a:pt x="959" y="936"/>
                    <a:pt x="1134" y="1062"/>
                  </a:cubicBezTo>
                  <a:cubicBezTo>
                    <a:pt x="958" y="968"/>
                    <a:pt x="636" y="789"/>
                    <a:pt x="460" y="651"/>
                  </a:cubicBezTo>
                  <a:cubicBezTo>
                    <a:pt x="211" y="454"/>
                    <a:pt x="18" y="224"/>
                    <a:pt x="16" y="222"/>
                  </a:cubicBezTo>
                  <a:cubicBezTo>
                    <a:pt x="13" y="218"/>
                    <a:pt x="7" y="217"/>
                    <a:pt x="3" y="221"/>
                  </a:cubicBezTo>
                  <a:cubicBezTo>
                    <a:pt x="-1" y="224"/>
                    <a:pt x="-1" y="230"/>
                    <a:pt x="2" y="234"/>
                  </a:cubicBezTo>
                  <a:cubicBezTo>
                    <a:pt x="4" y="236"/>
                    <a:pt x="198" y="467"/>
                    <a:pt x="449" y="665"/>
                  </a:cubicBezTo>
                  <a:cubicBezTo>
                    <a:pt x="699" y="863"/>
                    <a:pt x="1243" y="1140"/>
                    <a:pt x="1248" y="1143"/>
                  </a:cubicBezTo>
                  <a:cubicBezTo>
                    <a:pt x="1249" y="1143"/>
                    <a:pt x="1251" y="1144"/>
                    <a:pt x="1252" y="1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35"/>
            <p:cNvSpPr/>
            <p:nvPr/>
          </p:nvSpPr>
          <p:spPr>
            <a:xfrm>
              <a:off x="3627984" y="1417183"/>
              <a:ext cx="486233" cy="310540"/>
            </a:xfrm>
            <a:custGeom>
              <a:rect b="b" l="l" r="r" t="t"/>
              <a:pathLst>
                <a:path extrusionOk="0" h="951" w="1489">
                  <a:moveTo>
                    <a:pt x="1480" y="951"/>
                  </a:moveTo>
                  <a:cubicBezTo>
                    <a:pt x="1484" y="951"/>
                    <a:pt x="1488" y="948"/>
                    <a:pt x="1489" y="944"/>
                  </a:cubicBezTo>
                  <a:cubicBezTo>
                    <a:pt x="1490" y="939"/>
                    <a:pt x="1487" y="934"/>
                    <a:pt x="1483" y="933"/>
                  </a:cubicBezTo>
                  <a:cubicBezTo>
                    <a:pt x="1477" y="931"/>
                    <a:pt x="881" y="762"/>
                    <a:pt x="613" y="576"/>
                  </a:cubicBezTo>
                  <a:cubicBezTo>
                    <a:pt x="232" y="312"/>
                    <a:pt x="19" y="7"/>
                    <a:pt x="17" y="4"/>
                  </a:cubicBezTo>
                  <a:cubicBezTo>
                    <a:pt x="14" y="0"/>
                    <a:pt x="9" y="-1"/>
                    <a:pt x="4" y="2"/>
                  </a:cubicBezTo>
                  <a:cubicBezTo>
                    <a:pt x="0" y="5"/>
                    <a:pt x="-1" y="10"/>
                    <a:pt x="2" y="15"/>
                  </a:cubicBezTo>
                  <a:cubicBezTo>
                    <a:pt x="4" y="18"/>
                    <a:pt x="219" y="325"/>
                    <a:pt x="602" y="591"/>
                  </a:cubicBezTo>
                  <a:cubicBezTo>
                    <a:pt x="873" y="779"/>
                    <a:pt x="1472" y="949"/>
                    <a:pt x="1478" y="950"/>
                  </a:cubicBezTo>
                  <a:cubicBezTo>
                    <a:pt x="1478" y="951"/>
                    <a:pt x="1479" y="951"/>
                    <a:pt x="1480" y="9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35"/>
            <p:cNvSpPr/>
            <p:nvPr/>
          </p:nvSpPr>
          <p:spPr>
            <a:xfrm>
              <a:off x="5007662" y="1999729"/>
              <a:ext cx="231524" cy="1259791"/>
            </a:xfrm>
            <a:custGeom>
              <a:rect b="b" l="l" r="r" t="t"/>
              <a:pathLst>
                <a:path extrusionOk="0" h="3858" w="709">
                  <a:moveTo>
                    <a:pt x="0" y="3858"/>
                  </a:moveTo>
                  <a:lnTo>
                    <a:pt x="22" y="3858"/>
                  </a:lnTo>
                  <a:lnTo>
                    <a:pt x="229" y="2695"/>
                  </a:lnTo>
                  <a:lnTo>
                    <a:pt x="328" y="2138"/>
                  </a:lnTo>
                  <a:lnTo>
                    <a:pt x="493" y="1217"/>
                  </a:lnTo>
                  <a:lnTo>
                    <a:pt x="594" y="648"/>
                  </a:lnTo>
                  <a:lnTo>
                    <a:pt x="709" y="4"/>
                  </a:lnTo>
                  <a:lnTo>
                    <a:pt x="695" y="1"/>
                  </a:lnTo>
                  <a:lnTo>
                    <a:pt x="688" y="0"/>
                  </a:lnTo>
                  <a:lnTo>
                    <a:pt x="687" y="3"/>
                  </a:lnTo>
                  <a:lnTo>
                    <a:pt x="571" y="652"/>
                  </a:lnTo>
                  <a:lnTo>
                    <a:pt x="470" y="1219"/>
                  </a:lnTo>
                  <a:lnTo>
                    <a:pt x="306" y="2142"/>
                  </a:lnTo>
                  <a:lnTo>
                    <a:pt x="207" y="2697"/>
                  </a:lnTo>
                  <a:lnTo>
                    <a:pt x="0" y="3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35"/>
            <p:cNvSpPr/>
            <p:nvPr/>
          </p:nvSpPr>
          <p:spPr>
            <a:xfrm>
              <a:off x="4810752" y="2060792"/>
              <a:ext cx="19920" cy="1198728"/>
            </a:xfrm>
            <a:custGeom>
              <a:rect b="b" l="l" r="r" t="t"/>
              <a:pathLst>
                <a:path extrusionOk="0" h="3671" w="61">
                  <a:moveTo>
                    <a:pt x="0" y="3671"/>
                  </a:moveTo>
                  <a:lnTo>
                    <a:pt x="22" y="3671"/>
                  </a:lnTo>
                  <a:lnTo>
                    <a:pt x="33" y="2574"/>
                  </a:lnTo>
                  <a:lnTo>
                    <a:pt x="39" y="2048"/>
                  </a:lnTo>
                  <a:lnTo>
                    <a:pt x="49" y="1124"/>
                  </a:lnTo>
                  <a:lnTo>
                    <a:pt x="54" y="596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32" y="598"/>
                  </a:lnTo>
                  <a:lnTo>
                    <a:pt x="27" y="1125"/>
                  </a:lnTo>
                  <a:lnTo>
                    <a:pt x="17" y="2049"/>
                  </a:lnTo>
                  <a:lnTo>
                    <a:pt x="11" y="2576"/>
                  </a:lnTo>
                  <a:lnTo>
                    <a:pt x="0" y="36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35"/>
            <p:cNvSpPr/>
            <p:nvPr/>
          </p:nvSpPr>
          <p:spPr>
            <a:xfrm>
              <a:off x="4477670" y="2081691"/>
              <a:ext cx="7184" cy="1177830"/>
            </a:xfrm>
            <a:custGeom>
              <a:rect b="b" l="l" r="r" t="t"/>
              <a:pathLst>
                <a:path extrusionOk="0" h="3607" w="22">
                  <a:moveTo>
                    <a:pt x="0" y="0"/>
                  </a:moveTo>
                  <a:lnTo>
                    <a:pt x="22" y="0"/>
                  </a:lnTo>
                  <a:lnTo>
                    <a:pt x="22" y="3607"/>
                  </a:lnTo>
                  <a:lnTo>
                    <a:pt x="0" y="3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35"/>
            <p:cNvSpPr/>
            <p:nvPr/>
          </p:nvSpPr>
          <p:spPr>
            <a:xfrm>
              <a:off x="4103116" y="2075160"/>
              <a:ext cx="84250" cy="1184361"/>
            </a:xfrm>
            <a:custGeom>
              <a:rect b="b" l="l" r="r" t="t"/>
              <a:pathLst>
                <a:path extrusionOk="0" h="3627" w="258">
                  <a:moveTo>
                    <a:pt x="0" y="1"/>
                  </a:moveTo>
                  <a:lnTo>
                    <a:pt x="35" y="546"/>
                  </a:lnTo>
                  <a:lnTo>
                    <a:pt x="71" y="1091"/>
                  </a:lnTo>
                  <a:lnTo>
                    <a:pt x="130" y="2003"/>
                  </a:lnTo>
                  <a:lnTo>
                    <a:pt x="166" y="2548"/>
                  </a:lnTo>
                  <a:lnTo>
                    <a:pt x="236" y="3627"/>
                  </a:lnTo>
                  <a:lnTo>
                    <a:pt x="258" y="3627"/>
                  </a:lnTo>
                  <a:lnTo>
                    <a:pt x="188" y="2549"/>
                  </a:lnTo>
                  <a:lnTo>
                    <a:pt x="152" y="2005"/>
                  </a:lnTo>
                  <a:lnTo>
                    <a:pt x="93" y="1093"/>
                  </a:lnTo>
                  <a:lnTo>
                    <a:pt x="57" y="548"/>
                  </a:lnTo>
                  <a:lnTo>
                    <a:pt x="2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35"/>
            <p:cNvSpPr/>
            <p:nvPr/>
          </p:nvSpPr>
          <p:spPr>
            <a:xfrm>
              <a:off x="3787341" y="2034996"/>
              <a:ext cx="213564" cy="1224525"/>
            </a:xfrm>
            <a:custGeom>
              <a:rect b="b" l="l" r="r" t="t"/>
              <a:pathLst>
                <a:path extrusionOk="0" h="3750" w="654">
                  <a:moveTo>
                    <a:pt x="0" y="3"/>
                  </a:moveTo>
                  <a:lnTo>
                    <a:pt x="0" y="4"/>
                  </a:lnTo>
                  <a:lnTo>
                    <a:pt x="96" y="573"/>
                  </a:lnTo>
                  <a:lnTo>
                    <a:pt x="190" y="1128"/>
                  </a:lnTo>
                  <a:lnTo>
                    <a:pt x="346" y="2055"/>
                  </a:lnTo>
                  <a:lnTo>
                    <a:pt x="440" y="2609"/>
                  </a:lnTo>
                  <a:lnTo>
                    <a:pt x="632" y="3750"/>
                  </a:lnTo>
                  <a:lnTo>
                    <a:pt x="654" y="3750"/>
                  </a:lnTo>
                  <a:lnTo>
                    <a:pt x="462" y="2611"/>
                  </a:lnTo>
                  <a:lnTo>
                    <a:pt x="369" y="2058"/>
                  </a:lnTo>
                  <a:lnTo>
                    <a:pt x="213" y="1132"/>
                  </a:lnTo>
                  <a:lnTo>
                    <a:pt x="119" y="576"/>
                  </a:lnTo>
                  <a:lnTo>
                    <a:pt x="23" y="7"/>
                  </a:lnTo>
                  <a:lnTo>
                    <a:pt x="2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35"/>
            <p:cNvSpPr/>
            <p:nvPr/>
          </p:nvSpPr>
          <p:spPr>
            <a:xfrm>
              <a:off x="3508139" y="1980137"/>
              <a:ext cx="297814" cy="1279384"/>
            </a:xfrm>
            <a:custGeom>
              <a:rect b="b" l="l" r="r" t="t"/>
              <a:pathLst>
                <a:path extrusionOk="0" h="3918" w="912">
                  <a:moveTo>
                    <a:pt x="0" y="5"/>
                  </a:moveTo>
                  <a:lnTo>
                    <a:pt x="5" y="27"/>
                  </a:lnTo>
                  <a:lnTo>
                    <a:pt x="136" y="605"/>
                  </a:lnTo>
                  <a:lnTo>
                    <a:pt x="266" y="1174"/>
                  </a:lnTo>
                  <a:lnTo>
                    <a:pt x="481" y="2119"/>
                  </a:lnTo>
                  <a:lnTo>
                    <a:pt x="609" y="2683"/>
                  </a:lnTo>
                  <a:lnTo>
                    <a:pt x="890" y="3918"/>
                  </a:lnTo>
                  <a:lnTo>
                    <a:pt x="912" y="3918"/>
                  </a:lnTo>
                  <a:lnTo>
                    <a:pt x="632" y="2686"/>
                  </a:lnTo>
                  <a:lnTo>
                    <a:pt x="504" y="2122"/>
                  </a:lnTo>
                  <a:lnTo>
                    <a:pt x="289" y="1178"/>
                  </a:lnTo>
                  <a:lnTo>
                    <a:pt x="160" y="610"/>
                  </a:lnTo>
                  <a:lnTo>
                    <a:pt x="28" y="32"/>
                  </a:lnTo>
                  <a:lnTo>
                    <a:pt x="22" y="6"/>
                  </a:lnTo>
                  <a:lnTo>
                    <a:pt x="21" y="0"/>
                  </a:lnTo>
                  <a:lnTo>
                    <a:pt x="8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35"/>
            <p:cNvSpPr/>
            <p:nvPr/>
          </p:nvSpPr>
          <p:spPr>
            <a:xfrm>
              <a:off x="3397438" y="2143733"/>
              <a:ext cx="2036692" cy="298131"/>
            </a:xfrm>
            <a:custGeom>
              <a:rect b="b" l="l" r="r" t="t"/>
              <a:pathLst>
                <a:path extrusionOk="0" h="913" w="6237">
                  <a:moveTo>
                    <a:pt x="0" y="0"/>
                  </a:moveTo>
                  <a:lnTo>
                    <a:pt x="158" y="583"/>
                  </a:lnTo>
                  <a:cubicBezTo>
                    <a:pt x="780" y="718"/>
                    <a:pt x="1932" y="922"/>
                    <a:pt x="3195" y="913"/>
                  </a:cubicBezTo>
                  <a:cubicBezTo>
                    <a:pt x="4378" y="906"/>
                    <a:pt x="5425" y="785"/>
                    <a:pt x="6040" y="697"/>
                  </a:cubicBezTo>
                  <a:lnTo>
                    <a:pt x="6237" y="67"/>
                  </a:lnTo>
                  <a:cubicBezTo>
                    <a:pt x="5643" y="205"/>
                    <a:pt x="4559" y="396"/>
                    <a:pt x="3195" y="380"/>
                  </a:cubicBezTo>
                  <a:cubicBezTo>
                    <a:pt x="1696" y="363"/>
                    <a:pt x="542" y="13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35"/>
            <p:cNvSpPr/>
            <p:nvPr/>
          </p:nvSpPr>
          <p:spPr>
            <a:xfrm>
              <a:off x="3533937" y="2647258"/>
              <a:ext cx="1741818" cy="268416"/>
            </a:xfrm>
            <a:custGeom>
              <a:rect b="b" l="l" r="r" t="t"/>
              <a:pathLst>
                <a:path extrusionOk="0" h="822" w="5334">
                  <a:moveTo>
                    <a:pt x="0" y="0"/>
                  </a:moveTo>
                  <a:lnTo>
                    <a:pt x="156" y="575"/>
                  </a:lnTo>
                  <a:cubicBezTo>
                    <a:pt x="810" y="697"/>
                    <a:pt x="1757" y="828"/>
                    <a:pt x="2777" y="821"/>
                  </a:cubicBezTo>
                  <a:cubicBezTo>
                    <a:pt x="3696" y="815"/>
                    <a:pt x="4533" y="741"/>
                    <a:pt x="5149" y="667"/>
                  </a:cubicBezTo>
                  <a:lnTo>
                    <a:pt x="5334" y="75"/>
                  </a:lnTo>
                  <a:cubicBezTo>
                    <a:pt x="4712" y="190"/>
                    <a:pt x="3827" y="301"/>
                    <a:pt x="2777" y="288"/>
                  </a:cubicBezTo>
                  <a:cubicBezTo>
                    <a:pt x="1591" y="274"/>
                    <a:pt x="622" y="12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35"/>
            <p:cNvSpPr/>
            <p:nvPr/>
          </p:nvSpPr>
          <p:spPr>
            <a:xfrm>
              <a:off x="3343231" y="1930830"/>
              <a:ext cx="2164373" cy="151188"/>
            </a:xfrm>
            <a:custGeom>
              <a:rect b="b" l="l" r="r" t="t"/>
              <a:pathLst>
                <a:path extrusionOk="0" h="463" w="6628">
                  <a:moveTo>
                    <a:pt x="0" y="40"/>
                  </a:moveTo>
                  <a:lnTo>
                    <a:pt x="7" y="66"/>
                  </a:lnTo>
                  <a:cubicBezTo>
                    <a:pt x="578" y="206"/>
                    <a:pt x="1828" y="463"/>
                    <a:pt x="3333" y="463"/>
                  </a:cubicBezTo>
                  <a:cubicBezTo>
                    <a:pt x="3384" y="463"/>
                    <a:pt x="3434" y="463"/>
                    <a:pt x="3485" y="462"/>
                  </a:cubicBezTo>
                  <a:cubicBezTo>
                    <a:pt x="4820" y="429"/>
                    <a:pt x="5950" y="201"/>
                    <a:pt x="6619" y="27"/>
                  </a:cubicBezTo>
                  <a:lnTo>
                    <a:pt x="6628" y="0"/>
                  </a:lnTo>
                  <a:cubicBezTo>
                    <a:pt x="5960" y="180"/>
                    <a:pt x="4820" y="422"/>
                    <a:pt x="3484" y="437"/>
                  </a:cubicBezTo>
                  <a:cubicBezTo>
                    <a:pt x="1902" y="456"/>
                    <a:pt x="581" y="183"/>
                    <a:pt x="0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35"/>
            <p:cNvSpPr/>
            <p:nvPr/>
          </p:nvSpPr>
          <p:spPr>
            <a:xfrm>
              <a:off x="4724216" y="1172278"/>
              <a:ext cx="297487" cy="747124"/>
            </a:xfrm>
            <a:custGeom>
              <a:rect b="b" l="l" r="r" t="t"/>
              <a:pathLst>
                <a:path extrusionOk="0" h="2288" w="911">
                  <a:moveTo>
                    <a:pt x="909" y="18"/>
                  </a:moveTo>
                  <a:cubicBezTo>
                    <a:pt x="898" y="37"/>
                    <a:pt x="888" y="57"/>
                    <a:pt x="878" y="76"/>
                  </a:cubicBezTo>
                  <a:cubicBezTo>
                    <a:pt x="861" y="106"/>
                    <a:pt x="845" y="136"/>
                    <a:pt x="830" y="165"/>
                  </a:cubicBezTo>
                  <a:cubicBezTo>
                    <a:pt x="796" y="231"/>
                    <a:pt x="762" y="295"/>
                    <a:pt x="731" y="359"/>
                  </a:cubicBezTo>
                  <a:cubicBezTo>
                    <a:pt x="601" y="616"/>
                    <a:pt x="489" y="864"/>
                    <a:pt x="392" y="1103"/>
                  </a:cubicBezTo>
                  <a:cubicBezTo>
                    <a:pt x="383" y="1123"/>
                    <a:pt x="375" y="1143"/>
                    <a:pt x="368" y="1163"/>
                  </a:cubicBezTo>
                  <a:cubicBezTo>
                    <a:pt x="294" y="1348"/>
                    <a:pt x="230" y="1529"/>
                    <a:pt x="175" y="1706"/>
                  </a:cubicBezTo>
                  <a:cubicBezTo>
                    <a:pt x="113" y="1904"/>
                    <a:pt x="63" y="2097"/>
                    <a:pt x="24" y="2286"/>
                  </a:cubicBezTo>
                  <a:cubicBezTo>
                    <a:pt x="16" y="2287"/>
                    <a:pt x="8" y="2288"/>
                    <a:pt x="0" y="2288"/>
                  </a:cubicBezTo>
                  <a:cubicBezTo>
                    <a:pt x="39" y="2097"/>
                    <a:pt x="89" y="1904"/>
                    <a:pt x="151" y="1706"/>
                  </a:cubicBezTo>
                  <a:cubicBezTo>
                    <a:pt x="213" y="1505"/>
                    <a:pt x="287" y="1300"/>
                    <a:pt x="373" y="1088"/>
                  </a:cubicBezTo>
                  <a:cubicBezTo>
                    <a:pt x="380" y="1069"/>
                    <a:pt x="388" y="1049"/>
                    <a:pt x="397" y="1029"/>
                  </a:cubicBezTo>
                  <a:cubicBezTo>
                    <a:pt x="488" y="809"/>
                    <a:pt x="592" y="582"/>
                    <a:pt x="710" y="348"/>
                  </a:cubicBezTo>
                  <a:cubicBezTo>
                    <a:pt x="742" y="284"/>
                    <a:pt x="775" y="220"/>
                    <a:pt x="809" y="155"/>
                  </a:cubicBezTo>
                  <a:cubicBezTo>
                    <a:pt x="823" y="128"/>
                    <a:pt x="837" y="101"/>
                    <a:pt x="852" y="74"/>
                  </a:cubicBezTo>
                  <a:cubicBezTo>
                    <a:pt x="863" y="52"/>
                    <a:pt x="876" y="29"/>
                    <a:pt x="888" y="6"/>
                  </a:cubicBezTo>
                  <a:cubicBezTo>
                    <a:pt x="891" y="1"/>
                    <a:pt x="898" y="-1"/>
                    <a:pt x="904" y="2"/>
                  </a:cubicBezTo>
                  <a:cubicBezTo>
                    <a:pt x="909" y="5"/>
                    <a:pt x="912" y="12"/>
                    <a:pt x="909" y="17"/>
                  </a:cubicBezTo>
                  <a:lnTo>
                    <a:pt x="909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35"/>
            <p:cNvSpPr/>
            <p:nvPr/>
          </p:nvSpPr>
          <p:spPr>
            <a:xfrm>
              <a:off x="5051747" y="909413"/>
              <a:ext cx="70861" cy="71186"/>
            </a:xfrm>
            <a:custGeom>
              <a:rect b="b" l="l" r="r" t="t"/>
              <a:pathLst>
                <a:path extrusionOk="0" h="218" w="217">
                  <a:moveTo>
                    <a:pt x="43" y="196"/>
                  </a:moveTo>
                  <a:cubicBezTo>
                    <a:pt x="152" y="280"/>
                    <a:pt x="281" y="108"/>
                    <a:pt x="179" y="25"/>
                  </a:cubicBezTo>
                  <a:cubicBezTo>
                    <a:pt x="70" y="-63"/>
                    <a:pt x="-73" y="107"/>
                    <a:pt x="43" y="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35"/>
            <p:cNvSpPr/>
            <p:nvPr/>
          </p:nvSpPr>
          <p:spPr>
            <a:xfrm>
              <a:off x="5074932" y="1038723"/>
              <a:ext cx="70861" cy="71186"/>
            </a:xfrm>
            <a:custGeom>
              <a:rect b="b" l="l" r="r" t="t"/>
              <a:pathLst>
                <a:path extrusionOk="0" h="218" w="217">
                  <a:moveTo>
                    <a:pt x="43" y="196"/>
                  </a:moveTo>
                  <a:cubicBezTo>
                    <a:pt x="152" y="280"/>
                    <a:pt x="282" y="108"/>
                    <a:pt x="179" y="25"/>
                  </a:cubicBezTo>
                  <a:cubicBezTo>
                    <a:pt x="70" y="-63"/>
                    <a:pt x="-73" y="107"/>
                    <a:pt x="43" y="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35"/>
            <p:cNvSpPr/>
            <p:nvPr/>
          </p:nvSpPr>
          <p:spPr>
            <a:xfrm>
              <a:off x="5055012" y="1113501"/>
              <a:ext cx="70535" cy="71186"/>
            </a:xfrm>
            <a:custGeom>
              <a:rect b="b" l="l" r="r" t="t"/>
              <a:pathLst>
                <a:path extrusionOk="0" h="218" w="216">
                  <a:moveTo>
                    <a:pt x="42" y="196"/>
                  </a:moveTo>
                  <a:cubicBezTo>
                    <a:pt x="151" y="280"/>
                    <a:pt x="281" y="108"/>
                    <a:pt x="179" y="25"/>
                  </a:cubicBezTo>
                  <a:cubicBezTo>
                    <a:pt x="69" y="-63"/>
                    <a:pt x="-73" y="107"/>
                    <a:pt x="42" y="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35"/>
            <p:cNvSpPr/>
            <p:nvPr/>
          </p:nvSpPr>
          <p:spPr>
            <a:xfrm>
              <a:off x="5013867" y="1185013"/>
              <a:ext cx="70861" cy="70859"/>
            </a:xfrm>
            <a:custGeom>
              <a:rect b="b" l="l" r="r" t="t"/>
              <a:pathLst>
                <a:path extrusionOk="0" h="217" w="217">
                  <a:moveTo>
                    <a:pt x="42" y="195"/>
                  </a:moveTo>
                  <a:cubicBezTo>
                    <a:pt x="152" y="279"/>
                    <a:pt x="281" y="107"/>
                    <a:pt x="179" y="25"/>
                  </a:cubicBezTo>
                  <a:cubicBezTo>
                    <a:pt x="70" y="-64"/>
                    <a:pt x="-73" y="106"/>
                    <a:pt x="42" y="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30025" lIns="81625" spcFirstLastPara="1" rIns="81625" wrap="square" tIns="30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35"/>
            <p:cNvSpPr/>
            <p:nvPr/>
          </p:nvSpPr>
          <p:spPr>
            <a:xfrm>
              <a:off x="5101056" y="967211"/>
              <a:ext cx="70535" cy="71186"/>
            </a:xfrm>
            <a:custGeom>
              <a:rect b="b" l="l" r="r" t="t"/>
              <a:pathLst>
                <a:path extrusionOk="0" h="218" w="216">
                  <a:moveTo>
                    <a:pt x="42" y="196"/>
                  </a:moveTo>
                  <a:cubicBezTo>
                    <a:pt x="151" y="280"/>
                    <a:pt x="281" y="108"/>
                    <a:pt x="179" y="25"/>
                  </a:cubicBezTo>
                  <a:cubicBezTo>
                    <a:pt x="69" y="-63"/>
                    <a:pt x="-73" y="107"/>
                    <a:pt x="42" y="1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35"/>
            <p:cNvSpPr/>
            <p:nvPr/>
          </p:nvSpPr>
          <p:spPr>
            <a:xfrm>
              <a:off x="4955088" y="1021416"/>
              <a:ext cx="70861" cy="71186"/>
            </a:xfrm>
            <a:custGeom>
              <a:rect b="b" l="l" r="r" t="t"/>
              <a:pathLst>
                <a:path extrusionOk="0" h="218" w="217">
                  <a:moveTo>
                    <a:pt x="42" y="196"/>
                  </a:moveTo>
                  <a:cubicBezTo>
                    <a:pt x="152" y="280"/>
                    <a:pt x="281" y="107"/>
                    <a:pt x="179" y="25"/>
                  </a:cubicBezTo>
                  <a:cubicBezTo>
                    <a:pt x="70" y="-63"/>
                    <a:pt x="-73" y="107"/>
                    <a:pt x="42" y="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35"/>
            <p:cNvSpPr/>
            <p:nvPr/>
          </p:nvSpPr>
          <p:spPr>
            <a:xfrm>
              <a:off x="4915575" y="1079867"/>
              <a:ext cx="70535" cy="71186"/>
            </a:xfrm>
            <a:custGeom>
              <a:rect b="b" l="l" r="r" t="t"/>
              <a:pathLst>
                <a:path extrusionOk="0" h="218" w="216">
                  <a:moveTo>
                    <a:pt x="42" y="196"/>
                  </a:moveTo>
                  <a:cubicBezTo>
                    <a:pt x="151" y="280"/>
                    <a:pt x="281" y="108"/>
                    <a:pt x="179" y="25"/>
                  </a:cubicBezTo>
                  <a:cubicBezTo>
                    <a:pt x="69" y="-63"/>
                    <a:pt x="-73" y="107"/>
                    <a:pt x="42" y="1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35"/>
            <p:cNvSpPr/>
            <p:nvPr/>
          </p:nvSpPr>
          <p:spPr>
            <a:xfrm>
              <a:off x="4906105" y="1159543"/>
              <a:ext cx="70535" cy="71186"/>
            </a:xfrm>
            <a:custGeom>
              <a:rect b="b" l="l" r="r" t="t"/>
              <a:pathLst>
                <a:path extrusionOk="0" h="218" w="216">
                  <a:moveTo>
                    <a:pt x="42" y="196"/>
                  </a:moveTo>
                  <a:cubicBezTo>
                    <a:pt x="151" y="280"/>
                    <a:pt x="281" y="108"/>
                    <a:pt x="179" y="25"/>
                  </a:cubicBezTo>
                  <a:cubicBezTo>
                    <a:pt x="70" y="-63"/>
                    <a:pt x="-73" y="107"/>
                    <a:pt x="42" y="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35"/>
            <p:cNvSpPr/>
            <p:nvPr/>
          </p:nvSpPr>
          <p:spPr>
            <a:xfrm>
              <a:off x="4978599" y="941741"/>
              <a:ext cx="70861" cy="71186"/>
            </a:xfrm>
            <a:custGeom>
              <a:rect b="b" l="l" r="r" t="t"/>
              <a:pathLst>
                <a:path extrusionOk="0" h="218" w="217">
                  <a:moveTo>
                    <a:pt x="42" y="196"/>
                  </a:moveTo>
                  <a:cubicBezTo>
                    <a:pt x="152" y="280"/>
                    <a:pt x="281" y="107"/>
                    <a:pt x="179" y="25"/>
                  </a:cubicBezTo>
                  <a:cubicBezTo>
                    <a:pt x="70" y="-63"/>
                    <a:pt x="-73" y="107"/>
                    <a:pt x="42" y="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35"/>
            <p:cNvSpPr/>
            <p:nvPr/>
          </p:nvSpPr>
          <p:spPr>
            <a:xfrm>
              <a:off x="5023990" y="989742"/>
              <a:ext cx="70861" cy="71186"/>
            </a:xfrm>
            <a:custGeom>
              <a:rect b="b" l="l" r="r" t="t"/>
              <a:pathLst>
                <a:path extrusionOk="0" h="218" w="217">
                  <a:moveTo>
                    <a:pt x="43" y="196"/>
                  </a:moveTo>
                  <a:cubicBezTo>
                    <a:pt x="152" y="280"/>
                    <a:pt x="282" y="108"/>
                    <a:pt x="179" y="25"/>
                  </a:cubicBezTo>
                  <a:cubicBezTo>
                    <a:pt x="70" y="-63"/>
                    <a:pt x="-73" y="107"/>
                    <a:pt x="43" y="1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35"/>
            <p:cNvSpPr/>
            <p:nvPr/>
          </p:nvSpPr>
          <p:spPr>
            <a:xfrm>
              <a:off x="5007336" y="1055376"/>
              <a:ext cx="70861" cy="71186"/>
            </a:xfrm>
            <a:custGeom>
              <a:rect b="b" l="l" r="r" t="t"/>
              <a:pathLst>
                <a:path extrusionOk="0" h="218" w="217">
                  <a:moveTo>
                    <a:pt x="43" y="196"/>
                  </a:moveTo>
                  <a:cubicBezTo>
                    <a:pt x="152" y="280"/>
                    <a:pt x="281" y="107"/>
                    <a:pt x="179" y="25"/>
                  </a:cubicBezTo>
                  <a:cubicBezTo>
                    <a:pt x="70" y="-63"/>
                    <a:pt x="-73" y="107"/>
                    <a:pt x="43" y="1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35"/>
            <p:cNvSpPr/>
            <p:nvPr/>
          </p:nvSpPr>
          <p:spPr>
            <a:xfrm>
              <a:off x="4974354" y="1125909"/>
              <a:ext cx="70861" cy="71186"/>
            </a:xfrm>
            <a:custGeom>
              <a:rect b="b" l="l" r="r" t="t"/>
              <a:pathLst>
                <a:path extrusionOk="0" h="218" w="217">
                  <a:moveTo>
                    <a:pt x="43" y="196"/>
                  </a:moveTo>
                  <a:cubicBezTo>
                    <a:pt x="152" y="280"/>
                    <a:pt x="281" y="108"/>
                    <a:pt x="179" y="25"/>
                  </a:cubicBezTo>
                  <a:cubicBezTo>
                    <a:pt x="70" y="-63"/>
                    <a:pt x="-73" y="107"/>
                    <a:pt x="43" y="1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1" anchor="ctr" bIns="30375" lIns="81625" spcFirstLastPara="1" rIns="81625" wrap="square" tIns="3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35"/>
            <p:cNvSpPr/>
            <p:nvPr/>
          </p:nvSpPr>
          <p:spPr>
            <a:xfrm>
              <a:off x="4940719" y="1220932"/>
              <a:ext cx="70861" cy="70859"/>
            </a:xfrm>
            <a:custGeom>
              <a:rect b="b" l="l" r="r" t="t"/>
              <a:pathLst>
                <a:path extrusionOk="0" h="217" w="217">
                  <a:moveTo>
                    <a:pt x="42" y="195"/>
                  </a:moveTo>
                  <a:cubicBezTo>
                    <a:pt x="152" y="279"/>
                    <a:pt x="281" y="107"/>
                    <a:pt x="179" y="25"/>
                  </a:cubicBezTo>
                  <a:cubicBezTo>
                    <a:pt x="70" y="-64"/>
                    <a:pt x="-73" y="106"/>
                    <a:pt x="42" y="1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1" anchor="ctr" bIns="30025" lIns="81625" spcFirstLastPara="1" rIns="81625" wrap="square" tIns="30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35"/>
            <p:cNvSpPr/>
            <p:nvPr/>
          </p:nvSpPr>
          <p:spPr>
            <a:xfrm>
              <a:off x="3786034" y="902229"/>
              <a:ext cx="503540" cy="296498"/>
            </a:xfrm>
            <a:custGeom>
              <a:rect b="b" l="l" r="r" t="t"/>
              <a:pathLst>
                <a:path extrusionOk="0" h="908" w="1542">
                  <a:moveTo>
                    <a:pt x="923" y="298"/>
                  </a:moveTo>
                  <a:cubicBezTo>
                    <a:pt x="743" y="181"/>
                    <a:pt x="557" y="65"/>
                    <a:pt x="348" y="13"/>
                  </a:cubicBezTo>
                  <a:cubicBezTo>
                    <a:pt x="307" y="2"/>
                    <a:pt x="264" y="-5"/>
                    <a:pt x="223" y="5"/>
                  </a:cubicBezTo>
                  <a:cubicBezTo>
                    <a:pt x="182" y="15"/>
                    <a:pt x="144" y="47"/>
                    <a:pt x="139" y="89"/>
                  </a:cubicBezTo>
                  <a:cubicBezTo>
                    <a:pt x="134" y="132"/>
                    <a:pt x="164" y="173"/>
                    <a:pt x="161" y="216"/>
                  </a:cubicBezTo>
                  <a:cubicBezTo>
                    <a:pt x="156" y="283"/>
                    <a:pt x="80" y="318"/>
                    <a:pt x="37" y="370"/>
                  </a:cubicBezTo>
                  <a:cubicBezTo>
                    <a:pt x="-14" y="434"/>
                    <a:pt x="-11" y="535"/>
                    <a:pt x="44" y="596"/>
                  </a:cubicBezTo>
                  <a:cubicBezTo>
                    <a:pt x="72" y="626"/>
                    <a:pt x="108" y="645"/>
                    <a:pt x="145" y="662"/>
                  </a:cubicBezTo>
                  <a:cubicBezTo>
                    <a:pt x="273" y="722"/>
                    <a:pt x="408" y="766"/>
                    <a:pt x="544" y="805"/>
                  </a:cubicBezTo>
                  <a:cubicBezTo>
                    <a:pt x="827" y="887"/>
                    <a:pt x="1130" y="949"/>
                    <a:pt x="1414" y="874"/>
                  </a:cubicBezTo>
                  <a:cubicBezTo>
                    <a:pt x="1470" y="859"/>
                    <a:pt x="1560" y="829"/>
                    <a:pt x="1540" y="756"/>
                  </a:cubicBezTo>
                  <a:cubicBezTo>
                    <a:pt x="1522" y="687"/>
                    <a:pt x="1419" y="636"/>
                    <a:pt x="1365" y="597"/>
                  </a:cubicBezTo>
                  <a:cubicBezTo>
                    <a:pt x="1221" y="492"/>
                    <a:pt x="1073" y="394"/>
                    <a:pt x="923" y="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35"/>
            <p:cNvSpPr/>
            <p:nvPr/>
          </p:nvSpPr>
          <p:spPr>
            <a:xfrm>
              <a:off x="3786034" y="902229"/>
              <a:ext cx="503540" cy="296498"/>
            </a:xfrm>
            <a:custGeom>
              <a:rect b="b" l="l" r="r" t="t"/>
              <a:pathLst>
                <a:path extrusionOk="0" h="908" w="1542">
                  <a:moveTo>
                    <a:pt x="923" y="298"/>
                  </a:moveTo>
                  <a:cubicBezTo>
                    <a:pt x="743" y="181"/>
                    <a:pt x="557" y="65"/>
                    <a:pt x="348" y="13"/>
                  </a:cubicBezTo>
                  <a:cubicBezTo>
                    <a:pt x="307" y="2"/>
                    <a:pt x="264" y="-5"/>
                    <a:pt x="223" y="5"/>
                  </a:cubicBezTo>
                  <a:cubicBezTo>
                    <a:pt x="182" y="15"/>
                    <a:pt x="144" y="47"/>
                    <a:pt x="139" y="89"/>
                  </a:cubicBezTo>
                  <a:cubicBezTo>
                    <a:pt x="134" y="132"/>
                    <a:pt x="164" y="173"/>
                    <a:pt x="161" y="216"/>
                  </a:cubicBezTo>
                  <a:cubicBezTo>
                    <a:pt x="156" y="283"/>
                    <a:pt x="80" y="318"/>
                    <a:pt x="37" y="370"/>
                  </a:cubicBezTo>
                  <a:cubicBezTo>
                    <a:pt x="-14" y="434"/>
                    <a:pt x="-11" y="535"/>
                    <a:pt x="44" y="596"/>
                  </a:cubicBezTo>
                  <a:cubicBezTo>
                    <a:pt x="72" y="626"/>
                    <a:pt x="108" y="645"/>
                    <a:pt x="145" y="662"/>
                  </a:cubicBezTo>
                  <a:cubicBezTo>
                    <a:pt x="273" y="722"/>
                    <a:pt x="408" y="766"/>
                    <a:pt x="544" y="805"/>
                  </a:cubicBezTo>
                  <a:cubicBezTo>
                    <a:pt x="827" y="887"/>
                    <a:pt x="1130" y="949"/>
                    <a:pt x="1414" y="874"/>
                  </a:cubicBezTo>
                  <a:cubicBezTo>
                    <a:pt x="1470" y="859"/>
                    <a:pt x="1560" y="829"/>
                    <a:pt x="1540" y="756"/>
                  </a:cubicBezTo>
                  <a:cubicBezTo>
                    <a:pt x="1522" y="687"/>
                    <a:pt x="1419" y="636"/>
                    <a:pt x="1365" y="597"/>
                  </a:cubicBezTo>
                  <a:cubicBezTo>
                    <a:pt x="1221" y="492"/>
                    <a:pt x="1073" y="394"/>
                    <a:pt x="923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35"/>
            <p:cNvSpPr/>
            <p:nvPr/>
          </p:nvSpPr>
          <p:spPr>
            <a:xfrm>
              <a:off x="3879755" y="634467"/>
              <a:ext cx="468599" cy="493402"/>
            </a:xfrm>
            <a:custGeom>
              <a:rect b="b" l="l" r="r" t="t"/>
              <a:pathLst>
                <a:path extrusionOk="0" h="1511" w="1435">
                  <a:moveTo>
                    <a:pt x="1207" y="717"/>
                  </a:moveTo>
                  <a:cubicBezTo>
                    <a:pt x="1103" y="486"/>
                    <a:pt x="961" y="269"/>
                    <a:pt x="776" y="95"/>
                  </a:cubicBezTo>
                  <a:cubicBezTo>
                    <a:pt x="739" y="59"/>
                    <a:pt x="698" y="24"/>
                    <a:pt x="649" y="8"/>
                  </a:cubicBezTo>
                  <a:cubicBezTo>
                    <a:pt x="599" y="-8"/>
                    <a:pt x="540" y="-2"/>
                    <a:pt x="503" y="35"/>
                  </a:cubicBezTo>
                  <a:cubicBezTo>
                    <a:pt x="461" y="78"/>
                    <a:pt x="462" y="150"/>
                    <a:pt x="422" y="197"/>
                  </a:cubicBezTo>
                  <a:cubicBezTo>
                    <a:pt x="384" y="241"/>
                    <a:pt x="321" y="251"/>
                    <a:pt x="263" y="261"/>
                  </a:cubicBezTo>
                  <a:cubicBezTo>
                    <a:pt x="209" y="271"/>
                    <a:pt x="155" y="284"/>
                    <a:pt x="108" y="312"/>
                  </a:cubicBezTo>
                  <a:cubicBezTo>
                    <a:pt x="60" y="340"/>
                    <a:pt x="20" y="383"/>
                    <a:pt x="6" y="436"/>
                  </a:cubicBezTo>
                  <a:cubicBezTo>
                    <a:pt x="-18" y="529"/>
                    <a:pt x="41" y="621"/>
                    <a:pt x="105" y="692"/>
                  </a:cubicBezTo>
                  <a:cubicBezTo>
                    <a:pt x="246" y="850"/>
                    <a:pt x="423" y="972"/>
                    <a:pt x="599" y="1089"/>
                  </a:cubicBezTo>
                  <a:cubicBezTo>
                    <a:pt x="836" y="1247"/>
                    <a:pt x="1079" y="1401"/>
                    <a:pt x="1345" y="1502"/>
                  </a:cubicBezTo>
                  <a:cubicBezTo>
                    <a:pt x="1416" y="1528"/>
                    <a:pt x="1447" y="1494"/>
                    <a:pt x="1431" y="1429"/>
                  </a:cubicBezTo>
                  <a:cubicBezTo>
                    <a:pt x="1410" y="1351"/>
                    <a:pt x="1394" y="1272"/>
                    <a:pt x="1373" y="1194"/>
                  </a:cubicBezTo>
                  <a:cubicBezTo>
                    <a:pt x="1330" y="1031"/>
                    <a:pt x="1277" y="871"/>
                    <a:pt x="1207" y="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35"/>
            <p:cNvSpPr/>
            <p:nvPr/>
          </p:nvSpPr>
          <p:spPr>
            <a:xfrm>
              <a:off x="3879755" y="634467"/>
              <a:ext cx="468599" cy="493402"/>
            </a:xfrm>
            <a:custGeom>
              <a:rect b="b" l="l" r="r" t="t"/>
              <a:pathLst>
                <a:path extrusionOk="0" h="1511" w="1435">
                  <a:moveTo>
                    <a:pt x="1207" y="717"/>
                  </a:moveTo>
                  <a:cubicBezTo>
                    <a:pt x="1103" y="486"/>
                    <a:pt x="961" y="269"/>
                    <a:pt x="776" y="95"/>
                  </a:cubicBezTo>
                  <a:cubicBezTo>
                    <a:pt x="739" y="59"/>
                    <a:pt x="698" y="24"/>
                    <a:pt x="649" y="8"/>
                  </a:cubicBezTo>
                  <a:cubicBezTo>
                    <a:pt x="599" y="-8"/>
                    <a:pt x="540" y="-2"/>
                    <a:pt x="503" y="35"/>
                  </a:cubicBezTo>
                  <a:cubicBezTo>
                    <a:pt x="461" y="78"/>
                    <a:pt x="462" y="150"/>
                    <a:pt x="422" y="197"/>
                  </a:cubicBezTo>
                  <a:cubicBezTo>
                    <a:pt x="384" y="241"/>
                    <a:pt x="321" y="251"/>
                    <a:pt x="263" y="261"/>
                  </a:cubicBezTo>
                  <a:cubicBezTo>
                    <a:pt x="209" y="271"/>
                    <a:pt x="155" y="284"/>
                    <a:pt x="108" y="312"/>
                  </a:cubicBezTo>
                  <a:cubicBezTo>
                    <a:pt x="60" y="340"/>
                    <a:pt x="20" y="383"/>
                    <a:pt x="6" y="436"/>
                  </a:cubicBezTo>
                  <a:cubicBezTo>
                    <a:pt x="-18" y="529"/>
                    <a:pt x="41" y="621"/>
                    <a:pt x="105" y="692"/>
                  </a:cubicBezTo>
                  <a:cubicBezTo>
                    <a:pt x="246" y="850"/>
                    <a:pt x="423" y="972"/>
                    <a:pt x="599" y="1089"/>
                  </a:cubicBezTo>
                  <a:cubicBezTo>
                    <a:pt x="836" y="1247"/>
                    <a:pt x="1079" y="1401"/>
                    <a:pt x="1345" y="1502"/>
                  </a:cubicBezTo>
                  <a:cubicBezTo>
                    <a:pt x="1416" y="1528"/>
                    <a:pt x="1447" y="1494"/>
                    <a:pt x="1431" y="1429"/>
                  </a:cubicBezTo>
                  <a:cubicBezTo>
                    <a:pt x="1410" y="1351"/>
                    <a:pt x="1394" y="1272"/>
                    <a:pt x="1373" y="1194"/>
                  </a:cubicBezTo>
                  <a:cubicBezTo>
                    <a:pt x="1330" y="1031"/>
                    <a:pt x="1277" y="871"/>
                    <a:pt x="1207" y="7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35"/>
            <p:cNvSpPr/>
            <p:nvPr/>
          </p:nvSpPr>
          <p:spPr>
            <a:xfrm>
              <a:off x="4211857" y="581894"/>
              <a:ext cx="335367" cy="551526"/>
            </a:xfrm>
            <a:custGeom>
              <a:rect b="b" l="l" r="r" t="t"/>
              <a:pathLst>
                <a:path extrusionOk="0" h="1689" w="1027">
                  <a:moveTo>
                    <a:pt x="874" y="983"/>
                  </a:moveTo>
                  <a:cubicBezTo>
                    <a:pt x="940" y="855"/>
                    <a:pt x="997" y="720"/>
                    <a:pt x="1020" y="577"/>
                  </a:cubicBezTo>
                  <a:cubicBezTo>
                    <a:pt x="1038" y="463"/>
                    <a:pt x="1029" y="334"/>
                    <a:pt x="948" y="252"/>
                  </a:cubicBezTo>
                  <a:cubicBezTo>
                    <a:pt x="892" y="195"/>
                    <a:pt x="806" y="170"/>
                    <a:pt x="728" y="189"/>
                  </a:cubicBezTo>
                  <a:cubicBezTo>
                    <a:pt x="686" y="198"/>
                    <a:pt x="648" y="220"/>
                    <a:pt x="611" y="242"/>
                  </a:cubicBezTo>
                  <a:cubicBezTo>
                    <a:pt x="605" y="246"/>
                    <a:pt x="597" y="250"/>
                    <a:pt x="590" y="248"/>
                  </a:cubicBezTo>
                  <a:cubicBezTo>
                    <a:pt x="581" y="246"/>
                    <a:pt x="575" y="237"/>
                    <a:pt x="571" y="228"/>
                  </a:cubicBezTo>
                  <a:cubicBezTo>
                    <a:pt x="529" y="147"/>
                    <a:pt x="463" y="79"/>
                    <a:pt x="383" y="35"/>
                  </a:cubicBezTo>
                  <a:cubicBezTo>
                    <a:pt x="340" y="12"/>
                    <a:pt x="292" y="-5"/>
                    <a:pt x="244" y="1"/>
                  </a:cubicBezTo>
                  <a:cubicBezTo>
                    <a:pt x="194" y="7"/>
                    <a:pt x="150" y="37"/>
                    <a:pt x="118" y="76"/>
                  </a:cubicBezTo>
                  <a:cubicBezTo>
                    <a:pt x="87" y="115"/>
                    <a:pt x="67" y="162"/>
                    <a:pt x="51" y="210"/>
                  </a:cubicBezTo>
                  <a:cubicBezTo>
                    <a:pt x="-30" y="458"/>
                    <a:pt x="-5" y="731"/>
                    <a:pt x="70" y="981"/>
                  </a:cubicBezTo>
                  <a:cubicBezTo>
                    <a:pt x="107" y="1105"/>
                    <a:pt x="156" y="1225"/>
                    <a:pt x="210" y="1343"/>
                  </a:cubicBezTo>
                  <a:cubicBezTo>
                    <a:pt x="260" y="1453"/>
                    <a:pt x="306" y="1593"/>
                    <a:pt x="378" y="1689"/>
                  </a:cubicBezTo>
                  <a:cubicBezTo>
                    <a:pt x="433" y="1658"/>
                    <a:pt x="482" y="1578"/>
                    <a:pt x="522" y="1528"/>
                  </a:cubicBezTo>
                  <a:cubicBezTo>
                    <a:pt x="567" y="1472"/>
                    <a:pt x="611" y="1413"/>
                    <a:pt x="652" y="1354"/>
                  </a:cubicBezTo>
                  <a:cubicBezTo>
                    <a:pt x="735" y="1235"/>
                    <a:pt x="809" y="1112"/>
                    <a:pt x="874" y="9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35"/>
            <p:cNvSpPr/>
            <p:nvPr/>
          </p:nvSpPr>
          <p:spPr>
            <a:xfrm>
              <a:off x="4211857" y="581894"/>
              <a:ext cx="335367" cy="551526"/>
            </a:xfrm>
            <a:custGeom>
              <a:rect b="b" l="l" r="r" t="t"/>
              <a:pathLst>
                <a:path extrusionOk="0" h="1689" w="1027">
                  <a:moveTo>
                    <a:pt x="874" y="983"/>
                  </a:moveTo>
                  <a:cubicBezTo>
                    <a:pt x="940" y="855"/>
                    <a:pt x="997" y="720"/>
                    <a:pt x="1020" y="577"/>
                  </a:cubicBezTo>
                  <a:cubicBezTo>
                    <a:pt x="1038" y="463"/>
                    <a:pt x="1029" y="334"/>
                    <a:pt x="948" y="252"/>
                  </a:cubicBezTo>
                  <a:cubicBezTo>
                    <a:pt x="892" y="195"/>
                    <a:pt x="806" y="170"/>
                    <a:pt x="728" y="189"/>
                  </a:cubicBezTo>
                  <a:cubicBezTo>
                    <a:pt x="686" y="198"/>
                    <a:pt x="648" y="220"/>
                    <a:pt x="611" y="242"/>
                  </a:cubicBezTo>
                  <a:cubicBezTo>
                    <a:pt x="605" y="246"/>
                    <a:pt x="597" y="250"/>
                    <a:pt x="590" y="248"/>
                  </a:cubicBezTo>
                  <a:cubicBezTo>
                    <a:pt x="581" y="246"/>
                    <a:pt x="575" y="237"/>
                    <a:pt x="571" y="228"/>
                  </a:cubicBezTo>
                  <a:cubicBezTo>
                    <a:pt x="529" y="147"/>
                    <a:pt x="463" y="79"/>
                    <a:pt x="383" y="35"/>
                  </a:cubicBezTo>
                  <a:cubicBezTo>
                    <a:pt x="340" y="12"/>
                    <a:pt x="292" y="-5"/>
                    <a:pt x="244" y="1"/>
                  </a:cubicBezTo>
                  <a:cubicBezTo>
                    <a:pt x="194" y="7"/>
                    <a:pt x="150" y="37"/>
                    <a:pt x="118" y="76"/>
                  </a:cubicBezTo>
                  <a:cubicBezTo>
                    <a:pt x="87" y="115"/>
                    <a:pt x="67" y="162"/>
                    <a:pt x="51" y="210"/>
                  </a:cubicBezTo>
                  <a:cubicBezTo>
                    <a:pt x="-30" y="458"/>
                    <a:pt x="-5" y="731"/>
                    <a:pt x="70" y="981"/>
                  </a:cubicBezTo>
                  <a:cubicBezTo>
                    <a:pt x="107" y="1105"/>
                    <a:pt x="156" y="1225"/>
                    <a:pt x="210" y="1343"/>
                  </a:cubicBezTo>
                  <a:cubicBezTo>
                    <a:pt x="260" y="1453"/>
                    <a:pt x="306" y="1593"/>
                    <a:pt x="378" y="1689"/>
                  </a:cubicBezTo>
                  <a:cubicBezTo>
                    <a:pt x="433" y="1658"/>
                    <a:pt x="482" y="1578"/>
                    <a:pt x="522" y="1528"/>
                  </a:cubicBezTo>
                  <a:cubicBezTo>
                    <a:pt x="567" y="1472"/>
                    <a:pt x="611" y="1413"/>
                    <a:pt x="652" y="1354"/>
                  </a:cubicBezTo>
                  <a:cubicBezTo>
                    <a:pt x="735" y="1235"/>
                    <a:pt x="809" y="1112"/>
                    <a:pt x="874" y="9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35"/>
            <p:cNvSpPr/>
            <p:nvPr/>
          </p:nvSpPr>
          <p:spPr>
            <a:xfrm>
              <a:off x="3948004" y="731123"/>
              <a:ext cx="427127" cy="450299"/>
            </a:xfrm>
            <a:custGeom>
              <a:rect b="b" l="l" r="r" t="t"/>
              <a:pathLst>
                <a:path extrusionOk="0" h="1379" w="1308">
                  <a:moveTo>
                    <a:pt x="1230" y="307"/>
                  </a:moveTo>
                  <a:cubicBezTo>
                    <a:pt x="1208" y="238"/>
                    <a:pt x="1178" y="172"/>
                    <a:pt x="1132" y="116"/>
                  </a:cubicBezTo>
                  <a:cubicBezTo>
                    <a:pt x="1086" y="61"/>
                    <a:pt x="1024" y="18"/>
                    <a:pt x="953" y="4"/>
                  </a:cubicBezTo>
                  <a:cubicBezTo>
                    <a:pt x="930" y="-1"/>
                    <a:pt x="905" y="-2"/>
                    <a:pt x="885" y="9"/>
                  </a:cubicBezTo>
                  <a:cubicBezTo>
                    <a:pt x="864" y="20"/>
                    <a:pt x="851" y="43"/>
                    <a:pt x="846" y="65"/>
                  </a:cubicBezTo>
                  <a:cubicBezTo>
                    <a:pt x="841" y="88"/>
                    <a:pt x="842" y="112"/>
                    <a:pt x="843" y="136"/>
                  </a:cubicBezTo>
                  <a:cubicBezTo>
                    <a:pt x="770" y="76"/>
                    <a:pt x="674" y="41"/>
                    <a:pt x="580" y="29"/>
                  </a:cubicBezTo>
                  <a:cubicBezTo>
                    <a:pt x="551" y="25"/>
                    <a:pt x="523" y="24"/>
                    <a:pt x="495" y="30"/>
                  </a:cubicBezTo>
                  <a:cubicBezTo>
                    <a:pt x="450" y="40"/>
                    <a:pt x="410" y="68"/>
                    <a:pt x="386" y="107"/>
                  </a:cubicBezTo>
                  <a:cubicBezTo>
                    <a:pt x="362" y="146"/>
                    <a:pt x="355" y="194"/>
                    <a:pt x="367" y="238"/>
                  </a:cubicBezTo>
                  <a:cubicBezTo>
                    <a:pt x="261" y="208"/>
                    <a:pt x="132" y="269"/>
                    <a:pt x="67" y="358"/>
                  </a:cubicBezTo>
                  <a:cubicBezTo>
                    <a:pt x="1" y="446"/>
                    <a:pt x="-13" y="566"/>
                    <a:pt x="13" y="673"/>
                  </a:cubicBezTo>
                  <a:cubicBezTo>
                    <a:pt x="60" y="866"/>
                    <a:pt x="222" y="1007"/>
                    <a:pt x="383" y="1124"/>
                  </a:cubicBezTo>
                  <a:cubicBezTo>
                    <a:pt x="536" y="1235"/>
                    <a:pt x="702" y="1339"/>
                    <a:pt x="888" y="1371"/>
                  </a:cubicBezTo>
                  <a:cubicBezTo>
                    <a:pt x="953" y="1382"/>
                    <a:pt x="1021" y="1385"/>
                    <a:pt x="1082" y="1360"/>
                  </a:cubicBezTo>
                  <a:cubicBezTo>
                    <a:pt x="1146" y="1334"/>
                    <a:pt x="1197" y="1281"/>
                    <a:pt x="1230" y="1219"/>
                  </a:cubicBezTo>
                  <a:cubicBezTo>
                    <a:pt x="1262" y="1158"/>
                    <a:pt x="1279" y="1090"/>
                    <a:pt x="1291" y="1021"/>
                  </a:cubicBezTo>
                  <a:cubicBezTo>
                    <a:pt x="1331" y="782"/>
                    <a:pt x="1301" y="539"/>
                    <a:pt x="1229" y="307"/>
                  </a:cubicBezTo>
                  <a:lnTo>
                    <a:pt x="1230" y="30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35"/>
            <p:cNvSpPr/>
            <p:nvPr/>
          </p:nvSpPr>
          <p:spPr>
            <a:xfrm>
              <a:off x="4317986" y="754633"/>
              <a:ext cx="270383" cy="438217"/>
            </a:xfrm>
            <a:custGeom>
              <a:rect b="b" l="l" r="r" t="t"/>
              <a:pathLst>
                <a:path extrusionOk="0" h="1342" w="828">
                  <a:moveTo>
                    <a:pt x="732" y="646"/>
                  </a:moveTo>
                  <a:cubicBezTo>
                    <a:pt x="783" y="551"/>
                    <a:pt x="822" y="446"/>
                    <a:pt x="827" y="338"/>
                  </a:cubicBezTo>
                  <a:cubicBezTo>
                    <a:pt x="831" y="260"/>
                    <a:pt x="805" y="167"/>
                    <a:pt x="732" y="147"/>
                  </a:cubicBezTo>
                  <a:cubicBezTo>
                    <a:pt x="669" y="130"/>
                    <a:pt x="601" y="175"/>
                    <a:pt x="538" y="156"/>
                  </a:cubicBezTo>
                  <a:cubicBezTo>
                    <a:pt x="499" y="144"/>
                    <a:pt x="472" y="111"/>
                    <a:pt x="443" y="83"/>
                  </a:cubicBezTo>
                  <a:cubicBezTo>
                    <a:pt x="355" y="0"/>
                    <a:pt x="206" y="-35"/>
                    <a:pt x="116" y="45"/>
                  </a:cubicBezTo>
                  <a:cubicBezTo>
                    <a:pt x="70" y="86"/>
                    <a:pt x="49" y="146"/>
                    <a:pt x="35" y="205"/>
                  </a:cubicBezTo>
                  <a:cubicBezTo>
                    <a:pt x="-11" y="391"/>
                    <a:pt x="-2" y="584"/>
                    <a:pt x="12" y="774"/>
                  </a:cubicBezTo>
                  <a:cubicBezTo>
                    <a:pt x="19" y="870"/>
                    <a:pt x="28" y="965"/>
                    <a:pt x="33" y="1062"/>
                  </a:cubicBezTo>
                  <a:cubicBezTo>
                    <a:pt x="36" y="1129"/>
                    <a:pt x="7" y="1294"/>
                    <a:pt x="45" y="1342"/>
                  </a:cubicBezTo>
                  <a:cubicBezTo>
                    <a:pt x="183" y="1272"/>
                    <a:pt x="316" y="1138"/>
                    <a:pt x="427" y="1031"/>
                  </a:cubicBezTo>
                  <a:cubicBezTo>
                    <a:pt x="546" y="918"/>
                    <a:pt x="653" y="791"/>
                    <a:pt x="732" y="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35"/>
            <p:cNvSpPr/>
            <p:nvPr/>
          </p:nvSpPr>
          <p:spPr>
            <a:xfrm>
              <a:off x="4038458" y="791532"/>
              <a:ext cx="301732" cy="396420"/>
            </a:xfrm>
            <a:custGeom>
              <a:rect b="b" l="l" r="r" t="t"/>
              <a:pathLst>
                <a:path extrusionOk="0" h="1214" w="924">
                  <a:moveTo>
                    <a:pt x="866" y="501"/>
                  </a:moveTo>
                  <a:cubicBezTo>
                    <a:pt x="828" y="356"/>
                    <a:pt x="770" y="212"/>
                    <a:pt x="668" y="102"/>
                  </a:cubicBezTo>
                  <a:cubicBezTo>
                    <a:pt x="630" y="62"/>
                    <a:pt x="584" y="25"/>
                    <a:pt x="531" y="9"/>
                  </a:cubicBezTo>
                  <a:cubicBezTo>
                    <a:pt x="477" y="-8"/>
                    <a:pt x="414" y="-2"/>
                    <a:pt x="372" y="34"/>
                  </a:cubicBezTo>
                  <a:cubicBezTo>
                    <a:pt x="349" y="54"/>
                    <a:pt x="332" y="80"/>
                    <a:pt x="309" y="100"/>
                  </a:cubicBezTo>
                  <a:cubicBezTo>
                    <a:pt x="247" y="151"/>
                    <a:pt x="150" y="136"/>
                    <a:pt x="81" y="179"/>
                  </a:cubicBezTo>
                  <a:cubicBezTo>
                    <a:pt x="29" y="212"/>
                    <a:pt x="1" y="275"/>
                    <a:pt x="0" y="337"/>
                  </a:cubicBezTo>
                  <a:cubicBezTo>
                    <a:pt x="-2" y="398"/>
                    <a:pt x="20" y="459"/>
                    <a:pt x="48" y="515"/>
                  </a:cubicBezTo>
                  <a:cubicBezTo>
                    <a:pt x="117" y="652"/>
                    <a:pt x="226" y="765"/>
                    <a:pt x="341" y="866"/>
                  </a:cubicBezTo>
                  <a:cubicBezTo>
                    <a:pt x="475" y="983"/>
                    <a:pt x="620" y="1088"/>
                    <a:pt x="779" y="1167"/>
                  </a:cubicBezTo>
                  <a:cubicBezTo>
                    <a:pt x="802" y="1178"/>
                    <a:pt x="866" y="1222"/>
                    <a:pt x="892" y="1213"/>
                  </a:cubicBezTo>
                  <a:cubicBezTo>
                    <a:pt x="923" y="1202"/>
                    <a:pt x="917" y="1132"/>
                    <a:pt x="919" y="1106"/>
                  </a:cubicBezTo>
                  <a:cubicBezTo>
                    <a:pt x="926" y="1011"/>
                    <a:pt x="926" y="915"/>
                    <a:pt x="919" y="820"/>
                  </a:cubicBezTo>
                  <a:cubicBezTo>
                    <a:pt x="911" y="713"/>
                    <a:pt x="893" y="606"/>
                    <a:pt x="866" y="5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35"/>
            <p:cNvSpPr/>
            <p:nvPr/>
          </p:nvSpPr>
          <p:spPr>
            <a:xfrm>
              <a:off x="3904572" y="995293"/>
              <a:ext cx="431046" cy="237395"/>
            </a:xfrm>
            <a:custGeom>
              <a:rect b="b" l="l" r="r" t="t"/>
              <a:pathLst>
                <a:path extrusionOk="0" h="727" w="1320">
                  <a:moveTo>
                    <a:pt x="1208" y="548"/>
                  </a:moveTo>
                  <a:cubicBezTo>
                    <a:pt x="857" y="456"/>
                    <a:pt x="597" y="157"/>
                    <a:pt x="259" y="24"/>
                  </a:cubicBezTo>
                  <a:cubicBezTo>
                    <a:pt x="221" y="9"/>
                    <a:pt x="180" y="-4"/>
                    <a:pt x="139" y="2"/>
                  </a:cubicBezTo>
                  <a:cubicBezTo>
                    <a:pt x="99" y="8"/>
                    <a:pt x="60" y="40"/>
                    <a:pt x="58" y="81"/>
                  </a:cubicBezTo>
                  <a:cubicBezTo>
                    <a:pt x="57" y="102"/>
                    <a:pt x="66" y="122"/>
                    <a:pt x="74" y="141"/>
                  </a:cubicBezTo>
                  <a:cubicBezTo>
                    <a:pt x="86" y="169"/>
                    <a:pt x="98" y="197"/>
                    <a:pt x="111" y="224"/>
                  </a:cubicBezTo>
                  <a:cubicBezTo>
                    <a:pt x="119" y="245"/>
                    <a:pt x="129" y="267"/>
                    <a:pt x="123" y="288"/>
                  </a:cubicBezTo>
                  <a:cubicBezTo>
                    <a:pt x="117" y="308"/>
                    <a:pt x="101" y="322"/>
                    <a:pt x="85" y="336"/>
                  </a:cubicBezTo>
                  <a:cubicBezTo>
                    <a:pt x="38" y="379"/>
                    <a:pt x="-6" y="437"/>
                    <a:pt x="1" y="501"/>
                  </a:cubicBezTo>
                  <a:cubicBezTo>
                    <a:pt x="10" y="572"/>
                    <a:pt x="78" y="620"/>
                    <a:pt x="145" y="649"/>
                  </a:cubicBezTo>
                  <a:cubicBezTo>
                    <a:pt x="331" y="729"/>
                    <a:pt x="540" y="733"/>
                    <a:pt x="743" y="724"/>
                  </a:cubicBezTo>
                  <a:cubicBezTo>
                    <a:pt x="866" y="718"/>
                    <a:pt x="990" y="708"/>
                    <a:pt x="1111" y="677"/>
                  </a:cubicBezTo>
                  <a:cubicBezTo>
                    <a:pt x="1171" y="661"/>
                    <a:pt x="1229" y="641"/>
                    <a:pt x="1285" y="614"/>
                  </a:cubicBezTo>
                  <a:cubicBezTo>
                    <a:pt x="1380" y="568"/>
                    <a:pt x="1259" y="562"/>
                    <a:pt x="1208" y="5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35"/>
            <p:cNvSpPr/>
            <p:nvPr/>
          </p:nvSpPr>
          <p:spPr>
            <a:xfrm>
              <a:off x="4331701" y="900597"/>
              <a:ext cx="180909" cy="287355"/>
            </a:xfrm>
            <a:custGeom>
              <a:rect b="b" l="l" r="r" t="t"/>
              <a:pathLst>
                <a:path extrusionOk="0" h="880" w="554">
                  <a:moveTo>
                    <a:pt x="358" y="269"/>
                  </a:moveTo>
                  <a:lnTo>
                    <a:pt x="358" y="269"/>
                  </a:lnTo>
                  <a:cubicBezTo>
                    <a:pt x="348" y="329"/>
                    <a:pt x="325" y="385"/>
                    <a:pt x="292" y="425"/>
                  </a:cubicBezTo>
                  <a:cubicBezTo>
                    <a:pt x="285" y="433"/>
                    <a:pt x="275" y="441"/>
                    <a:pt x="268" y="441"/>
                  </a:cubicBezTo>
                  <a:cubicBezTo>
                    <a:pt x="266" y="441"/>
                    <a:pt x="263" y="441"/>
                    <a:pt x="261" y="436"/>
                  </a:cubicBezTo>
                  <a:cubicBezTo>
                    <a:pt x="258" y="432"/>
                    <a:pt x="256" y="427"/>
                    <a:pt x="255" y="420"/>
                  </a:cubicBezTo>
                  <a:cubicBezTo>
                    <a:pt x="252" y="425"/>
                    <a:pt x="249" y="429"/>
                    <a:pt x="246" y="433"/>
                  </a:cubicBezTo>
                  <a:lnTo>
                    <a:pt x="246" y="433"/>
                  </a:lnTo>
                  <a:cubicBezTo>
                    <a:pt x="247" y="437"/>
                    <a:pt x="249" y="440"/>
                    <a:pt x="251" y="443"/>
                  </a:cubicBezTo>
                  <a:cubicBezTo>
                    <a:pt x="257" y="451"/>
                    <a:pt x="263" y="453"/>
                    <a:pt x="268" y="453"/>
                  </a:cubicBezTo>
                  <a:cubicBezTo>
                    <a:pt x="281" y="454"/>
                    <a:pt x="294" y="440"/>
                    <a:pt x="301" y="432"/>
                  </a:cubicBezTo>
                  <a:cubicBezTo>
                    <a:pt x="340" y="386"/>
                    <a:pt x="365" y="317"/>
                    <a:pt x="372" y="246"/>
                  </a:cubicBezTo>
                  <a:cubicBezTo>
                    <a:pt x="367" y="254"/>
                    <a:pt x="363" y="261"/>
                    <a:pt x="358" y="269"/>
                  </a:cubicBezTo>
                  <a:moveTo>
                    <a:pt x="36" y="695"/>
                  </a:moveTo>
                  <a:lnTo>
                    <a:pt x="36" y="696"/>
                  </a:lnTo>
                  <a:cubicBezTo>
                    <a:pt x="35" y="701"/>
                    <a:pt x="34" y="706"/>
                    <a:pt x="32" y="711"/>
                  </a:cubicBezTo>
                  <a:cubicBezTo>
                    <a:pt x="32" y="715"/>
                    <a:pt x="31" y="720"/>
                    <a:pt x="30" y="724"/>
                  </a:cubicBezTo>
                  <a:cubicBezTo>
                    <a:pt x="30" y="723"/>
                    <a:pt x="31" y="721"/>
                    <a:pt x="31" y="720"/>
                  </a:cubicBezTo>
                  <a:cubicBezTo>
                    <a:pt x="34" y="711"/>
                    <a:pt x="38" y="702"/>
                    <a:pt x="44" y="694"/>
                  </a:cubicBezTo>
                  <a:cubicBezTo>
                    <a:pt x="45" y="692"/>
                    <a:pt x="47" y="689"/>
                    <a:pt x="49" y="687"/>
                  </a:cubicBezTo>
                  <a:lnTo>
                    <a:pt x="49" y="687"/>
                  </a:lnTo>
                  <a:cubicBezTo>
                    <a:pt x="50" y="685"/>
                    <a:pt x="50" y="684"/>
                    <a:pt x="50" y="682"/>
                  </a:cubicBezTo>
                  <a:cubicBezTo>
                    <a:pt x="45" y="687"/>
                    <a:pt x="41" y="692"/>
                    <a:pt x="36" y="695"/>
                  </a:cubicBezTo>
                  <a:moveTo>
                    <a:pt x="358" y="269"/>
                  </a:moveTo>
                  <a:lnTo>
                    <a:pt x="358" y="269"/>
                  </a:lnTo>
                  <a:cubicBezTo>
                    <a:pt x="348" y="329"/>
                    <a:pt x="325" y="385"/>
                    <a:pt x="292" y="425"/>
                  </a:cubicBezTo>
                  <a:cubicBezTo>
                    <a:pt x="285" y="433"/>
                    <a:pt x="275" y="441"/>
                    <a:pt x="268" y="441"/>
                  </a:cubicBezTo>
                  <a:cubicBezTo>
                    <a:pt x="266" y="441"/>
                    <a:pt x="263" y="441"/>
                    <a:pt x="261" y="436"/>
                  </a:cubicBezTo>
                  <a:cubicBezTo>
                    <a:pt x="258" y="432"/>
                    <a:pt x="256" y="427"/>
                    <a:pt x="255" y="420"/>
                  </a:cubicBezTo>
                  <a:cubicBezTo>
                    <a:pt x="252" y="425"/>
                    <a:pt x="249" y="429"/>
                    <a:pt x="246" y="433"/>
                  </a:cubicBezTo>
                  <a:lnTo>
                    <a:pt x="246" y="433"/>
                  </a:lnTo>
                  <a:cubicBezTo>
                    <a:pt x="247" y="437"/>
                    <a:pt x="249" y="440"/>
                    <a:pt x="251" y="443"/>
                  </a:cubicBezTo>
                  <a:cubicBezTo>
                    <a:pt x="257" y="451"/>
                    <a:pt x="263" y="453"/>
                    <a:pt x="268" y="453"/>
                  </a:cubicBezTo>
                  <a:cubicBezTo>
                    <a:pt x="281" y="454"/>
                    <a:pt x="294" y="440"/>
                    <a:pt x="301" y="432"/>
                  </a:cubicBezTo>
                  <a:cubicBezTo>
                    <a:pt x="340" y="386"/>
                    <a:pt x="365" y="317"/>
                    <a:pt x="372" y="246"/>
                  </a:cubicBezTo>
                  <a:cubicBezTo>
                    <a:pt x="367" y="254"/>
                    <a:pt x="363" y="261"/>
                    <a:pt x="358" y="269"/>
                  </a:cubicBezTo>
                  <a:moveTo>
                    <a:pt x="36" y="696"/>
                  </a:moveTo>
                  <a:cubicBezTo>
                    <a:pt x="35" y="701"/>
                    <a:pt x="34" y="706"/>
                    <a:pt x="32" y="711"/>
                  </a:cubicBezTo>
                  <a:cubicBezTo>
                    <a:pt x="32" y="715"/>
                    <a:pt x="31" y="720"/>
                    <a:pt x="30" y="724"/>
                  </a:cubicBezTo>
                  <a:cubicBezTo>
                    <a:pt x="30" y="723"/>
                    <a:pt x="31" y="721"/>
                    <a:pt x="31" y="720"/>
                  </a:cubicBezTo>
                  <a:cubicBezTo>
                    <a:pt x="34" y="711"/>
                    <a:pt x="38" y="702"/>
                    <a:pt x="44" y="694"/>
                  </a:cubicBezTo>
                  <a:cubicBezTo>
                    <a:pt x="45" y="692"/>
                    <a:pt x="47" y="689"/>
                    <a:pt x="49" y="687"/>
                  </a:cubicBezTo>
                  <a:lnTo>
                    <a:pt x="49" y="687"/>
                  </a:lnTo>
                  <a:cubicBezTo>
                    <a:pt x="50" y="685"/>
                    <a:pt x="50" y="684"/>
                    <a:pt x="50" y="682"/>
                  </a:cubicBezTo>
                  <a:cubicBezTo>
                    <a:pt x="45" y="687"/>
                    <a:pt x="41" y="692"/>
                    <a:pt x="36" y="695"/>
                  </a:cubicBezTo>
                  <a:lnTo>
                    <a:pt x="36" y="696"/>
                  </a:lnTo>
                  <a:moveTo>
                    <a:pt x="537" y="145"/>
                  </a:moveTo>
                  <a:cubicBezTo>
                    <a:pt x="511" y="117"/>
                    <a:pt x="470" y="124"/>
                    <a:pt x="433" y="144"/>
                  </a:cubicBezTo>
                  <a:lnTo>
                    <a:pt x="433" y="144"/>
                  </a:lnTo>
                  <a:cubicBezTo>
                    <a:pt x="426" y="148"/>
                    <a:pt x="418" y="153"/>
                    <a:pt x="412" y="158"/>
                  </a:cubicBezTo>
                  <a:cubicBezTo>
                    <a:pt x="398" y="168"/>
                    <a:pt x="386" y="178"/>
                    <a:pt x="375" y="189"/>
                  </a:cubicBezTo>
                  <a:cubicBezTo>
                    <a:pt x="374" y="150"/>
                    <a:pt x="366" y="112"/>
                    <a:pt x="353" y="78"/>
                  </a:cubicBezTo>
                  <a:cubicBezTo>
                    <a:pt x="337" y="37"/>
                    <a:pt x="312" y="10"/>
                    <a:pt x="282" y="2"/>
                  </a:cubicBezTo>
                  <a:lnTo>
                    <a:pt x="282" y="2"/>
                  </a:lnTo>
                  <a:cubicBezTo>
                    <a:pt x="252" y="-5"/>
                    <a:pt x="216" y="8"/>
                    <a:pt x="191" y="36"/>
                  </a:cubicBezTo>
                  <a:cubicBezTo>
                    <a:pt x="169" y="61"/>
                    <a:pt x="157" y="94"/>
                    <a:pt x="148" y="122"/>
                  </a:cubicBezTo>
                  <a:cubicBezTo>
                    <a:pt x="142" y="143"/>
                    <a:pt x="135" y="163"/>
                    <a:pt x="130" y="184"/>
                  </a:cubicBezTo>
                  <a:lnTo>
                    <a:pt x="130" y="185"/>
                  </a:lnTo>
                  <a:cubicBezTo>
                    <a:pt x="103" y="288"/>
                    <a:pt x="88" y="392"/>
                    <a:pt x="73" y="494"/>
                  </a:cubicBezTo>
                  <a:cubicBezTo>
                    <a:pt x="67" y="539"/>
                    <a:pt x="58" y="583"/>
                    <a:pt x="49" y="627"/>
                  </a:cubicBezTo>
                  <a:lnTo>
                    <a:pt x="49" y="628"/>
                  </a:lnTo>
                  <a:cubicBezTo>
                    <a:pt x="46" y="646"/>
                    <a:pt x="42" y="665"/>
                    <a:pt x="38" y="683"/>
                  </a:cubicBezTo>
                  <a:cubicBezTo>
                    <a:pt x="37" y="687"/>
                    <a:pt x="37" y="691"/>
                    <a:pt x="36" y="695"/>
                  </a:cubicBezTo>
                  <a:lnTo>
                    <a:pt x="36" y="696"/>
                  </a:lnTo>
                  <a:cubicBezTo>
                    <a:pt x="35" y="701"/>
                    <a:pt x="34" y="706"/>
                    <a:pt x="33" y="711"/>
                  </a:cubicBezTo>
                  <a:cubicBezTo>
                    <a:pt x="32" y="715"/>
                    <a:pt x="31" y="720"/>
                    <a:pt x="30" y="724"/>
                  </a:cubicBezTo>
                  <a:cubicBezTo>
                    <a:pt x="28" y="731"/>
                    <a:pt x="27" y="739"/>
                    <a:pt x="25" y="746"/>
                  </a:cubicBezTo>
                  <a:cubicBezTo>
                    <a:pt x="24" y="752"/>
                    <a:pt x="23" y="758"/>
                    <a:pt x="21" y="764"/>
                  </a:cubicBezTo>
                  <a:lnTo>
                    <a:pt x="21" y="765"/>
                  </a:lnTo>
                  <a:cubicBezTo>
                    <a:pt x="19" y="778"/>
                    <a:pt x="16" y="790"/>
                    <a:pt x="14" y="803"/>
                  </a:cubicBezTo>
                  <a:lnTo>
                    <a:pt x="14" y="804"/>
                  </a:lnTo>
                  <a:cubicBezTo>
                    <a:pt x="13" y="805"/>
                    <a:pt x="13" y="806"/>
                    <a:pt x="13" y="808"/>
                  </a:cubicBezTo>
                  <a:cubicBezTo>
                    <a:pt x="11" y="815"/>
                    <a:pt x="10" y="822"/>
                    <a:pt x="9" y="830"/>
                  </a:cubicBezTo>
                  <a:cubicBezTo>
                    <a:pt x="7" y="841"/>
                    <a:pt x="5" y="852"/>
                    <a:pt x="3" y="863"/>
                  </a:cubicBezTo>
                  <a:cubicBezTo>
                    <a:pt x="3" y="863"/>
                    <a:pt x="2" y="864"/>
                    <a:pt x="3" y="864"/>
                  </a:cubicBezTo>
                  <a:lnTo>
                    <a:pt x="2" y="864"/>
                  </a:lnTo>
                  <a:cubicBezTo>
                    <a:pt x="2" y="866"/>
                    <a:pt x="2" y="868"/>
                    <a:pt x="2" y="869"/>
                  </a:cubicBezTo>
                  <a:lnTo>
                    <a:pt x="0" y="875"/>
                  </a:lnTo>
                  <a:lnTo>
                    <a:pt x="0" y="880"/>
                  </a:lnTo>
                  <a:lnTo>
                    <a:pt x="2" y="879"/>
                  </a:lnTo>
                  <a:lnTo>
                    <a:pt x="7" y="877"/>
                  </a:lnTo>
                  <a:lnTo>
                    <a:pt x="8" y="876"/>
                  </a:lnTo>
                  <a:lnTo>
                    <a:pt x="10" y="876"/>
                  </a:lnTo>
                  <a:lnTo>
                    <a:pt x="12" y="874"/>
                  </a:lnTo>
                  <a:lnTo>
                    <a:pt x="13" y="874"/>
                  </a:lnTo>
                  <a:cubicBezTo>
                    <a:pt x="16" y="873"/>
                    <a:pt x="19" y="871"/>
                    <a:pt x="22" y="869"/>
                  </a:cubicBezTo>
                  <a:cubicBezTo>
                    <a:pt x="82" y="840"/>
                    <a:pt x="141" y="794"/>
                    <a:pt x="196" y="744"/>
                  </a:cubicBezTo>
                  <a:cubicBezTo>
                    <a:pt x="246" y="698"/>
                    <a:pt x="293" y="649"/>
                    <a:pt x="335" y="606"/>
                  </a:cubicBezTo>
                  <a:lnTo>
                    <a:pt x="352" y="588"/>
                  </a:lnTo>
                  <a:cubicBezTo>
                    <a:pt x="442" y="495"/>
                    <a:pt x="546" y="367"/>
                    <a:pt x="554" y="213"/>
                  </a:cubicBezTo>
                  <a:cubicBezTo>
                    <a:pt x="555" y="193"/>
                    <a:pt x="555" y="164"/>
                    <a:pt x="537" y="145"/>
                  </a:cubicBezTo>
                  <a:moveTo>
                    <a:pt x="542" y="213"/>
                  </a:moveTo>
                  <a:cubicBezTo>
                    <a:pt x="535" y="363"/>
                    <a:pt x="432" y="488"/>
                    <a:pt x="343" y="580"/>
                  </a:cubicBezTo>
                  <a:lnTo>
                    <a:pt x="326" y="598"/>
                  </a:lnTo>
                  <a:cubicBezTo>
                    <a:pt x="284" y="641"/>
                    <a:pt x="237" y="690"/>
                    <a:pt x="188" y="735"/>
                  </a:cubicBezTo>
                  <a:cubicBezTo>
                    <a:pt x="135" y="783"/>
                    <a:pt x="78" y="828"/>
                    <a:pt x="21" y="857"/>
                  </a:cubicBezTo>
                  <a:cubicBezTo>
                    <a:pt x="19" y="858"/>
                    <a:pt x="17" y="859"/>
                    <a:pt x="15" y="860"/>
                  </a:cubicBezTo>
                  <a:cubicBezTo>
                    <a:pt x="16" y="853"/>
                    <a:pt x="18" y="846"/>
                    <a:pt x="19" y="839"/>
                  </a:cubicBezTo>
                  <a:lnTo>
                    <a:pt x="19" y="838"/>
                  </a:lnTo>
                  <a:cubicBezTo>
                    <a:pt x="26" y="799"/>
                    <a:pt x="34" y="761"/>
                    <a:pt x="42" y="723"/>
                  </a:cubicBezTo>
                  <a:lnTo>
                    <a:pt x="42" y="722"/>
                  </a:lnTo>
                  <a:cubicBezTo>
                    <a:pt x="43" y="719"/>
                    <a:pt x="43" y="716"/>
                    <a:pt x="44" y="713"/>
                  </a:cubicBezTo>
                  <a:cubicBezTo>
                    <a:pt x="46" y="705"/>
                    <a:pt x="48" y="696"/>
                    <a:pt x="49" y="687"/>
                  </a:cubicBezTo>
                  <a:lnTo>
                    <a:pt x="49" y="687"/>
                  </a:lnTo>
                  <a:cubicBezTo>
                    <a:pt x="50" y="685"/>
                    <a:pt x="50" y="684"/>
                    <a:pt x="51" y="682"/>
                  </a:cubicBezTo>
                  <a:cubicBezTo>
                    <a:pt x="63" y="621"/>
                    <a:pt x="76" y="558"/>
                    <a:pt x="85" y="495"/>
                  </a:cubicBezTo>
                  <a:cubicBezTo>
                    <a:pt x="98" y="405"/>
                    <a:pt x="111" y="313"/>
                    <a:pt x="132" y="222"/>
                  </a:cubicBezTo>
                  <a:lnTo>
                    <a:pt x="132" y="221"/>
                  </a:lnTo>
                  <a:cubicBezTo>
                    <a:pt x="140" y="189"/>
                    <a:pt x="149" y="158"/>
                    <a:pt x="159" y="126"/>
                  </a:cubicBezTo>
                  <a:cubicBezTo>
                    <a:pt x="168" y="98"/>
                    <a:pt x="179" y="67"/>
                    <a:pt x="200" y="44"/>
                  </a:cubicBezTo>
                  <a:cubicBezTo>
                    <a:pt x="222" y="19"/>
                    <a:pt x="253" y="7"/>
                    <a:pt x="279" y="13"/>
                  </a:cubicBezTo>
                  <a:lnTo>
                    <a:pt x="279" y="14"/>
                  </a:lnTo>
                  <a:cubicBezTo>
                    <a:pt x="314" y="23"/>
                    <a:pt x="334" y="60"/>
                    <a:pt x="342" y="82"/>
                  </a:cubicBezTo>
                  <a:cubicBezTo>
                    <a:pt x="356" y="117"/>
                    <a:pt x="363" y="158"/>
                    <a:pt x="363" y="200"/>
                  </a:cubicBezTo>
                  <a:cubicBezTo>
                    <a:pt x="336" y="226"/>
                    <a:pt x="314" y="253"/>
                    <a:pt x="296" y="281"/>
                  </a:cubicBezTo>
                  <a:cubicBezTo>
                    <a:pt x="275" y="314"/>
                    <a:pt x="232" y="390"/>
                    <a:pt x="246" y="433"/>
                  </a:cubicBezTo>
                  <a:lnTo>
                    <a:pt x="246" y="433"/>
                  </a:lnTo>
                  <a:cubicBezTo>
                    <a:pt x="247" y="437"/>
                    <a:pt x="249" y="440"/>
                    <a:pt x="251" y="443"/>
                  </a:cubicBezTo>
                  <a:cubicBezTo>
                    <a:pt x="257" y="451"/>
                    <a:pt x="263" y="453"/>
                    <a:pt x="268" y="453"/>
                  </a:cubicBezTo>
                  <a:cubicBezTo>
                    <a:pt x="281" y="454"/>
                    <a:pt x="295" y="440"/>
                    <a:pt x="301" y="432"/>
                  </a:cubicBezTo>
                  <a:cubicBezTo>
                    <a:pt x="340" y="385"/>
                    <a:pt x="365" y="317"/>
                    <a:pt x="372" y="246"/>
                  </a:cubicBezTo>
                  <a:lnTo>
                    <a:pt x="372" y="245"/>
                  </a:lnTo>
                  <a:cubicBezTo>
                    <a:pt x="374" y="232"/>
                    <a:pt x="375" y="218"/>
                    <a:pt x="375" y="205"/>
                  </a:cubicBezTo>
                  <a:cubicBezTo>
                    <a:pt x="389" y="192"/>
                    <a:pt x="403" y="179"/>
                    <a:pt x="419" y="167"/>
                  </a:cubicBezTo>
                  <a:cubicBezTo>
                    <a:pt x="419" y="167"/>
                    <a:pt x="420" y="167"/>
                    <a:pt x="420" y="166"/>
                  </a:cubicBezTo>
                  <a:cubicBezTo>
                    <a:pt x="455" y="140"/>
                    <a:pt x="503" y="125"/>
                    <a:pt x="528" y="152"/>
                  </a:cubicBezTo>
                  <a:cubicBezTo>
                    <a:pt x="543" y="169"/>
                    <a:pt x="543" y="195"/>
                    <a:pt x="542" y="213"/>
                  </a:cubicBezTo>
                  <a:moveTo>
                    <a:pt x="358" y="269"/>
                  </a:moveTo>
                  <a:lnTo>
                    <a:pt x="358" y="269"/>
                  </a:lnTo>
                  <a:cubicBezTo>
                    <a:pt x="348" y="329"/>
                    <a:pt x="325" y="385"/>
                    <a:pt x="292" y="425"/>
                  </a:cubicBezTo>
                  <a:cubicBezTo>
                    <a:pt x="285" y="433"/>
                    <a:pt x="275" y="441"/>
                    <a:pt x="268" y="441"/>
                  </a:cubicBezTo>
                  <a:cubicBezTo>
                    <a:pt x="266" y="441"/>
                    <a:pt x="263" y="441"/>
                    <a:pt x="261" y="436"/>
                  </a:cubicBezTo>
                  <a:cubicBezTo>
                    <a:pt x="258" y="432"/>
                    <a:pt x="256" y="427"/>
                    <a:pt x="255" y="420"/>
                  </a:cubicBezTo>
                  <a:cubicBezTo>
                    <a:pt x="252" y="388"/>
                    <a:pt x="277" y="334"/>
                    <a:pt x="306" y="288"/>
                  </a:cubicBezTo>
                  <a:cubicBezTo>
                    <a:pt x="321" y="263"/>
                    <a:pt x="340" y="239"/>
                    <a:pt x="363" y="217"/>
                  </a:cubicBezTo>
                  <a:cubicBezTo>
                    <a:pt x="362" y="234"/>
                    <a:pt x="361" y="251"/>
                    <a:pt x="358" y="269"/>
                  </a:cubicBezTo>
                  <a:moveTo>
                    <a:pt x="35" y="695"/>
                  </a:moveTo>
                  <a:lnTo>
                    <a:pt x="35" y="696"/>
                  </a:lnTo>
                  <a:cubicBezTo>
                    <a:pt x="35" y="701"/>
                    <a:pt x="34" y="706"/>
                    <a:pt x="32" y="711"/>
                  </a:cubicBezTo>
                  <a:cubicBezTo>
                    <a:pt x="32" y="715"/>
                    <a:pt x="31" y="720"/>
                    <a:pt x="30" y="724"/>
                  </a:cubicBezTo>
                  <a:cubicBezTo>
                    <a:pt x="30" y="723"/>
                    <a:pt x="31" y="721"/>
                    <a:pt x="31" y="720"/>
                  </a:cubicBezTo>
                  <a:cubicBezTo>
                    <a:pt x="34" y="711"/>
                    <a:pt x="38" y="702"/>
                    <a:pt x="44" y="694"/>
                  </a:cubicBezTo>
                  <a:cubicBezTo>
                    <a:pt x="45" y="692"/>
                    <a:pt x="47" y="689"/>
                    <a:pt x="49" y="687"/>
                  </a:cubicBezTo>
                  <a:lnTo>
                    <a:pt x="49" y="687"/>
                  </a:lnTo>
                  <a:cubicBezTo>
                    <a:pt x="50" y="685"/>
                    <a:pt x="50" y="684"/>
                    <a:pt x="50" y="682"/>
                  </a:cubicBezTo>
                  <a:cubicBezTo>
                    <a:pt x="45" y="687"/>
                    <a:pt x="40" y="692"/>
                    <a:pt x="36" y="695"/>
                  </a:cubicBezTo>
                  <a:lnTo>
                    <a:pt x="35" y="695"/>
                  </a:lnTo>
                  <a:moveTo>
                    <a:pt x="358" y="269"/>
                  </a:moveTo>
                  <a:lnTo>
                    <a:pt x="358" y="269"/>
                  </a:lnTo>
                  <a:cubicBezTo>
                    <a:pt x="348" y="329"/>
                    <a:pt x="325" y="385"/>
                    <a:pt x="292" y="425"/>
                  </a:cubicBezTo>
                  <a:cubicBezTo>
                    <a:pt x="285" y="433"/>
                    <a:pt x="275" y="441"/>
                    <a:pt x="268" y="441"/>
                  </a:cubicBezTo>
                  <a:cubicBezTo>
                    <a:pt x="266" y="441"/>
                    <a:pt x="263" y="441"/>
                    <a:pt x="261" y="436"/>
                  </a:cubicBezTo>
                  <a:cubicBezTo>
                    <a:pt x="258" y="432"/>
                    <a:pt x="256" y="427"/>
                    <a:pt x="255" y="420"/>
                  </a:cubicBezTo>
                  <a:cubicBezTo>
                    <a:pt x="252" y="425"/>
                    <a:pt x="249" y="429"/>
                    <a:pt x="246" y="433"/>
                  </a:cubicBezTo>
                  <a:lnTo>
                    <a:pt x="246" y="433"/>
                  </a:lnTo>
                  <a:cubicBezTo>
                    <a:pt x="247" y="437"/>
                    <a:pt x="249" y="440"/>
                    <a:pt x="251" y="443"/>
                  </a:cubicBezTo>
                  <a:cubicBezTo>
                    <a:pt x="257" y="451"/>
                    <a:pt x="263" y="453"/>
                    <a:pt x="268" y="453"/>
                  </a:cubicBezTo>
                  <a:cubicBezTo>
                    <a:pt x="281" y="454"/>
                    <a:pt x="294" y="440"/>
                    <a:pt x="301" y="432"/>
                  </a:cubicBezTo>
                  <a:cubicBezTo>
                    <a:pt x="340" y="386"/>
                    <a:pt x="365" y="317"/>
                    <a:pt x="372" y="246"/>
                  </a:cubicBezTo>
                  <a:cubicBezTo>
                    <a:pt x="367" y="254"/>
                    <a:pt x="362" y="261"/>
                    <a:pt x="358" y="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35"/>
            <p:cNvSpPr/>
            <p:nvPr/>
          </p:nvSpPr>
          <p:spPr>
            <a:xfrm>
              <a:off x="4152098" y="915944"/>
              <a:ext cx="183195" cy="274294"/>
            </a:xfrm>
            <a:custGeom>
              <a:rect b="b" l="l" r="r" t="t"/>
              <a:pathLst>
                <a:path extrusionOk="0" h="840" w="561">
                  <a:moveTo>
                    <a:pt x="548" y="725"/>
                  </a:moveTo>
                  <a:cubicBezTo>
                    <a:pt x="548" y="719"/>
                    <a:pt x="547" y="713"/>
                    <a:pt x="546" y="707"/>
                  </a:cubicBezTo>
                  <a:cubicBezTo>
                    <a:pt x="543" y="687"/>
                    <a:pt x="541" y="668"/>
                    <a:pt x="538" y="648"/>
                  </a:cubicBezTo>
                  <a:lnTo>
                    <a:pt x="538" y="647"/>
                  </a:lnTo>
                  <a:cubicBezTo>
                    <a:pt x="537" y="640"/>
                    <a:pt x="535" y="634"/>
                    <a:pt x="535" y="627"/>
                  </a:cubicBezTo>
                  <a:cubicBezTo>
                    <a:pt x="529" y="619"/>
                    <a:pt x="524" y="610"/>
                    <a:pt x="519" y="601"/>
                  </a:cubicBezTo>
                  <a:cubicBezTo>
                    <a:pt x="519" y="600"/>
                    <a:pt x="518" y="599"/>
                    <a:pt x="517" y="598"/>
                  </a:cubicBezTo>
                  <a:cubicBezTo>
                    <a:pt x="519" y="608"/>
                    <a:pt x="521" y="618"/>
                    <a:pt x="523" y="628"/>
                  </a:cubicBezTo>
                  <a:cubicBezTo>
                    <a:pt x="524" y="633"/>
                    <a:pt x="525" y="638"/>
                    <a:pt x="526" y="644"/>
                  </a:cubicBezTo>
                  <a:cubicBezTo>
                    <a:pt x="527" y="655"/>
                    <a:pt x="529" y="666"/>
                    <a:pt x="531" y="678"/>
                  </a:cubicBezTo>
                  <a:lnTo>
                    <a:pt x="531" y="678"/>
                  </a:lnTo>
                  <a:cubicBezTo>
                    <a:pt x="532" y="686"/>
                    <a:pt x="533" y="695"/>
                    <a:pt x="534" y="704"/>
                  </a:cubicBezTo>
                  <a:lnTo>
                    <a:pt x="534" y="705"/>
                  </a:lnTo>
                  <a:cubicBezTo>
                    <a:pt x="535" y="712"/>
                    <a:pt x="536" y="719"/>
                    <a:pt x="537" y="726"/>
                  </a:cubicBezTo>
                  <a:cubicBezTo>
                    <a:pt x="537" y="730"/>
                    <a:pt x="538" y="734"/>
                    <a:pt x="539" y="740"/>
                  </a:cubicBezTo>
                  <a:cubicBezTo>
                    <a:pt x="543" y="736"/>
                    <a:pt x="546" y="733"/>
                    <a:pt x="549" y="730"/>
                  </a:cubicBezTo>
                  <a:lnTo>
                    <a:pt x="549" y="730"/>
                  </a:lnTo>
                  <a:cubicBezTo>
                    <a:pt x="549" y="728"/>
                    <a:pt x="548" y="726"/>
                    <a:pt x="548" y="725"/>
                  </a:cubicBezTo>
                  <a:moveTo>
                    <a:pt x="505" y="802"/>
                  </a:moveTo>
                  <a:cubicBezTo>
                    <a:pt x="501" y="798"/>
                    <a:pt x="497" y="794"/>
                    <a:pt x="494" y="791"/>
                  </a:cubicBezTo>
                  <a:cubicBezTo>
                    <a:pt x="490" y="788"/>
                    <a:pt x="486" y="785"/>
                    <a:pt x="483" y="782"/>
                  </a:cubicBezTo>
                  <a:cubicBezTo>
                    <a:pt x="462" y="765"/>
                    <a:pt x="442" y="748"/>
                    <a:pt x="421" y="730"/>
                  </a:cubicBezTo>
                  <a:cubicBezTo>
                    <a:pt x="422" y="735"/>
                    <a:pt x="422" y="740"/>
                    <a:pt x="421" y="745"/>
                  </a:cubicBezTo>
                  <a:cubicBezTo>
                    <a:pt x="437" y="760"/>
                    <a:pt x="454" y="774"/>
                    <a:pt x="471" y="788"/>
                  </a:cubicBezTo>
                  <a:cubicBezTo>
                    <a:pt x="475" y="791"/>
                    <a:pt x="479" y="795"/>
                    <a:pt x="483" y="798"/>
                  </a:cubicBezTo>
                  <a:lnTo>
                    <a:pt x="484" y="798"/>
                  </a:lnTo>
                  <a:cubicBezTo>
                    <a:pt x="491" y="800"/>
                    <a:pt x="498" y="801"/>
                    <a:pt x="506" y="803"/>
                  </a:cubicBezTo>
                  <a:lnTo>
                    <a:pt x="505" y="802"/>
                  </a:lnTo>
                  <a:moveTo>
                    <a:pt x="548" y="725"/>
                  </a:moveTo>
                  <a:cubicBezTo>
                    <a:pt x="548" y="719"/>
                    <a:pt x="547" y="713"/>
                    <a:pt x="546" y="707"/>
                  </a:cubicBezTo>
                  <a:cubicBezTo>
                    <a:pt x="543" y="687"/>
                    <a:pt x="541" y="668"/>
                    <a:pt x="538" y="648"/>
                  </a:cubicBezTo>
                  <a:lnTo>
                    <a:pt x="538" y="647"/>
                  </a:lnTo>
                  <a:cubicBezTo>
                    <a:pt x="537" y="640"/>
                    <a:pt x="535" y="634"/>
                    <a:pt x="535" y="627"/>
                  </a:cubicBezTo>
                  <a:cubicBezTo>
                    <a:pt x="529" y="619"/>
                    <a:pt x="524" y="610"/>
                    <a:pt x="519" y="601"/>
                  </a:cubicBezTo>
                  <a:cubicBezTo>
                    <a:pt x="519" y="600"/>
                    <a:pt x="518" y="599"/>
                    <a:pt x="517" y="598"/>
                  </a:cubicBezTo>
                  <a:cubicBezTo>
                    <a:pt x="519" y="608"/>
                    <a:pt x="521" y="618"/>
                    <a:pt x="523" y="628"/>
                  </a:cubicBezTo>
                  <a:cubicBezTo>
                    <a:pt x="524" y="633"/>
                    <a:pt x="525" y="638"/>
                    <a:pt x="526" y="644"/>
                  </a:cubicBezTo>
                  <a:cubicBezTo>
                    <a:pt x="527" y="655"/>
                    <a:pt x="529" y="666"/>
                    <a:pt x="531" y="678"/>
                  </a:cubicBezTo>
                  <a:lnTo>
                    <a:pt x="531" y="678"/>
                  </a:lnTo>
                  <a:cubicBezTo>
                    <a:pt x="532" y="686"/>
                    <a:pt x="533" y="695"/>
                    <a:pt x="534" y="704"/>
                  </a:cubicBezTo>
                  <a:lnTo>
                    <a:pt x="534" y="705"/>
                  </a:lnTo>
                  <a:cubicBezTo>
                    <a:pt x="535" y="712"/>
                    <a:pt x="536" y="719"/>
                    <a:pt x="537" y="726"/>
                  </a:cubicBezTo>
                  <a:cubicBezTo>
                    <a:pt x="537" y="730"/>
                    <a:pt x="538" y="734"/>
                    <a:pt x="539" y="740"/>
                  </a:cubicBezTo>
                  <a:cubicBezTo>
                    <a:pt x="543" y="736"/>
                    <a:pt x="546" y="733"/>
                    <a:pt x="549" y="730"/>
                  </a:cubicBezTo>
                  <a:lnTo>
                    <a:pt x="549" y="730"/>
                  </a:lnTo>
                  <a:cubicBezTo>
                    <a:pt x="549" y="728"/>
                    <a:pt x="548" y="726"/>
                    <a:pt x="548" y="725"/>
                  </a:cubicBezTo>
                  <a:moveTo>
                    <a:pt x="494" y="791"/>
                  </a:moveTo>
                  <a:cubicBezTo>
                    <a:pt x="490" y="788"/>
                    <a:pt x="486" y="785"/>
                    <a:pt x="483" y="782"/>
                  </a:cubicBezTo>
                  <a:cubicBezTo>
                    <a:pt x="462" y="765"/>
                    <a:pt x="442" y="747"/>
                    <a:pt x="421" y="730"/>
                  </a:cubicBezTo>
                  <a:cubicBezTo>
                    <a:pt x="422" y="735"/>
                    <a:pt x="422" y="740"/>
                    <a:pt x="421" y="745"/>
                  </a:cubicBezTo>
                  <a:cubicBezTo>
                    <a:pt x="437" y="760"/>
                    <a:pt x="454" y="774"/>
                    <a:pt x="471" y="788"/>
                  </a:cubicBezTo>
                  <a:cubicBezTo>
                    <a:pt x="475" y="791"/>
                    <a:pt x="479" y="795"/>
                    <a:pt x="483" y="798"/>
                  </a:cubicBezTo>
                  <a:lnTo>
                    <a:pt x="484" y="798"/>
                  </a:lnTo>
                  <a:cubicBezTo>
                    <a:pt x="491" y="800"/>
                    <a:pt x="498" y="801"/>
                    <a:pt x="506" y="803"/>
                  </a:cubicBezTo>
                  <a:lnTo>
                    <a:pt x="505" y="802"/>
                  </a:lnTo>
                  <a:cubicBezTo>
                    <a:pt x="501" y="798"/>
                    <a:pt x="497" y="794"/>
                    <a:pt x="494" y="791"/>
                  </a:cubicBezTo>
                  <a:moveTo>
                    <a:pt x="559" y="783"/>
                  </a:moveTo>
                  <a:cubicBezTo>
                    <a:pt x="558" y="778"/>
                    <a:pt x="558" y="774"/>
                    <a:pt x="557" y="770"/>
                  </a:cubicBezTo>
                  <a:lnTo>
                    <a:pt x="557" y="769"/>
                  </a:lnTo>
                  <a:cubicBezTo>
                    <a:pt x="556" y="762"/>
                    <a:pt x="554" y="755"/>
                    <a:pt x="553" y="748"/>
                  </a:cubicBezTo>
                  <a:cubicBezTo>
                    <a:pt x="552" y="746"/>
                    <a:pt x="552" y="745"/>
                    <a:pt x="551" y="743"/>
                  </a:cubicBezTo>
                  <a:lnTo>
                    <a:pt x="551" y="742"/>
                  </a:lnTo>
                  <a:cubicBezTo>
                    <a:pt x="551" y="737"/>
                    <a:pt x="550" y="734"/>
                    <a:pt x="549" y="730"/>
                  </a:cubicBezTo>
                  <a:lnTo>
                    <a:pt x="549" y="729"/>
                  </a:lnTo>
                  <a:cubicBezTo>
                    <a:pt x="549" y="728"/>
                    <a:pt x="548" y="726"/>
                    <a:pt x="548" y="725"/>
                  </a:cubicBezTo>
                  <a:cubicBezTo>
                    <a:pt x="548" y="719"/>
                    <a:pt x="547" y="713"/>
                    <a:pt x="546" y="707"/>
                  </a:cubicBezTo>
                  <a:cubicBezTo>
                    <a:pt x="543" y="687"/>
                    <a:pt x="541" y="667"/>
                    <a:pt x="538" y="648"/>
                  </a:cubicBezTo>
                  <a:lnTo>
                    <a:pt x="538" y="646"/>
                  </a:lnTo>
                  <a:cubicBezTo>
                    <a:pt x="537" y="640"/>
                    <a:pt x="535" y="634"/>
                    <a:pt x="535" y="627"/>
                  </a:cubicBezTo>
                  <a:cubicBezTo>
                    <a:pt x="534" y="627"/>
                    <a:pt x="534" y="626"/>
                    <a:pt x="534" y="626"/>
                  </a:cubicBezTo>
                  <a:cubicBezTo>
                    <a:pt x="522" y="551"/>
                    <a:pt x="506" y="475"/>
                    <a:pt x="488" y="402"/>
                  </a:cubicBezTo>
                  <a:cubicBezTo>
                    <a:pt x="456" y="279"/>
                    <a:pt x="411" y="139"/>
                    <a:pt x="311" y="35"/>
                  </a:cubicBezTo>
                  <a:cubicBezTo>
                    <a:pt x="299" y="23"/>
                    <a:pt x="286" y="10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52" y="-2"/>
                    <a:pt x="229" y="-1"/>
                    <a:pt x="216" y="14"/>
                  </a:cubicBezTo>
                  <a:cubicBezTo>
                    <a:pt x="207" y="23"/>
                    <a:pt x="203" y="36"/>
                    <a:pt x="201" y="49"/>
                  </a:cubicBezTo>
                  <a:cubicBezTo>
                    <a:pt x="194" y="88"/>
                    <a:pt x="192" y="127"/>
                    <a:pt x="197" y="166"/>
                  </a:cubicBezTo>
                  <a:cubicBezTo>
                    <a:pt x="195" y="165"/>
                    <a:pt x="193" y="164"/>
                    <a:pt x="192" y="163"/>
                  </a:cubicBezTo>
                  <a:cubicBezTo>
                    <a:pt x="155" y="137"/>
                    <a:pt x="100" y="106"/>
                    <a:pt x="52" y="128"/>
                  </a:cubicBezTo>
                  <a:cubicBezTo>
                    <a:pt x="23" y="142"/>
                    <a:pt x="3" y="176"/>
                    <a:pt x="1" y="213"/>
                  </a:cubicBezTo>
                  <a:cubicBezTo>
                    <a:pt x="0" y="242"/>
                    <a:pt x="8" y="273"/>
                    <a:pt x="28" y="311"/>
                  </a:cubicBezTo>
                  <a:cubicBezTo>
                    <a:pt x="57" y="367"/>
                    <a:pt x="97" y="416"/>
                    <a:pt x="134" y="459"/>
                  </a:cubicBezTo>
                  <a:lnTo>
                    <a:pt x="135" y="459"/>
                  </a:lnTo>
                  <a:cubicBezTo>
                    <a:pt x="137" y="462"/>
                    <a:pt x="140" y="465"/>
                    <a:pt x="143" y="468"/>
                  </a:cubicBezTo>
                  <a:cubicBezTo>
                    <a:pt x="155" y="482"/>
                    <a:pt x="167" y="496"/>
                    <a:pt x="181" y="510"/>
                  </a:cubicBezTo>
                  <a:lnTo>
                    <a:pt x="181" y="510"/>
                  </a:lnTo>
                  <a:cubicBezTo>
                    <a:pt x="239" y="573"/>
                    <a:pt x="299" y="634"/>
                    <a:pt x="362" y="691"/>
                  </a:cubicBezTo>
                  <a:cubicBezTo>
                    <a:pt x="379" y="707"/>
                    <a:pt x="395" y="722"/>
                    <a:pt x="413" y="737"/>
                  </a:cubicBezTo>
                  <a:cubicBezTo>
                    <a:pt x="415" y="740"/>
                    <a:pt x="418" y="742"/>
                    <a:pt x="421" y="745"/>
                  </a:cubicBezTo>
                  <a:cubicBezTo>
                    <a:pt x="438" y="760"/>
                    <a:pt x="454" y="774"/>
                    <a:pt x="471" y="788"/>
                  </a:cubicBezTo>
                  <a:cubicBezTo>
                    <a:pt x="475" y="791"/>
                    <a:pt x="479" y="794"/>
                    <a:pt x="483" y="798"/>
                  </a:cubicBezTo>
                  <a:lnTo>
                    <a:pt x="484" y="798"/>
                  </a:lnTo>
                  <a:cubicBezTo>
                    <a:pt x="485" y="799"/>
                    <a:pt x="485" y="799"/>
                    <a:pt x="486" y="800"/>
                  </a:cubicBezTo>
                  <a:cubicBezTo>
                    <a:pt x="489" y="803"/>
                    <a:pt x="493" y="806"/>
                    <a:pt x="497" y="810"/>
                  </a:cubicBezTo>
                  <a:cubicBezTo>
                    <a:pt x="502" y="815"/>
                    <a:pt x="507" y="820"/>
                    <a:pt x="512" y="824"/>
                  </a:cubicBezTo>
                  <a:lnTo>
                    <a:pt x="512" y="824"/>
                  </a:lnTo>
                  <a:cubicBezTo>
                    <a:pt x="515" y="826"/>
                    <a:pt x="518" y="829"/>
                    <a:pt x="521" y="831"/>
                  </a:cubicBezTo>
                  <a:cubicBezTo>
                    <a:pt x="526" y="835"/>
                    <a:pt x="531" y="838"/>
                    <a:pt x="537" y="839"/>
                  </a:cubicBezTo>
                  <a:cubicBezTo>
                    <a:pt x="537" y="839"/>
                    <a:pt x="538" y="839"/>
                    <a:pt x="539" y="839"/>
                  </a:cubicBezTo>
                  <a:lnTo>
                    <a:pt x="539" y="840"/>
                  </a:lnTo>
                  <a:cubicBezTo>
                    <a:pt x="539" y="840"/>
                    <a:pt x="540" y="840"/>
                    <a:pt x="540" y="839"/>
                  </a:cubicBezTo>
                  <a:lnTo>
                    <a:pt x="541" y="839"/>
                  </a:lnTo>
                  <a:cubicBezTo>
                    <a:pt x="542" y="839"/>
                    <a:pt x="544" y="840"/>
                    <a:pt x="545" y="839"/>
                  </a:cubicBezTo>
                  <a:cubicBezTo>
                    <a:pt x="545" y="839"/>
                    <a:pt x="547" y="839"/>
                    <a:pt x="548" y="839"/>
                  </a:cubicBezTo>
                  <a:lnTo>
                    <a:pt x="549" y="838"/>
                  </a:lnTo>
                  <a:cubicBezTo>
                    <a:pt x="550" y="838"/>
                    <a:pt x="551" y="837"/>
                    <a:pt x="552" y="836"/>
                  </a:cubicBezTo>
                  <a:cubicBezTo>
                    <a:pt x="554" y="835"/>
                    <a:pt x="556" y="833"/>
                    <a:pt x="558" y="830"/>
                  </a:cubicBezTo>
                  <a:lnTo>
                    <a:pt x="558" y="830"/>
                  </a:lnTo>
                  <a:lnTo>
                    <a:pt x="558" y="829"/>
                  </a:lnTo>
                  <a:cubicBezTo>
                    <a:pt x="559" y="827"/>
                    <a:pt x="560" y="825"/>
                    <a:pt x="560" y="822"/>
                  </a:cubicBezTo>
                  <a:lnTo>
                    <a:pt x="560" y="822"/>
                  </a:lnTo>
                  <a:cubicBezTo>
                    <a:pt x="561" y="819"/>
                    <a:pt x="561" y="817"/>
                    <a:pt x="561" y="814"/>
                  </a:cubicBezTo>
                  <a:lnTo>
                    <a:pt x="561" y="813"/>
                  </a:lnTo>
                  <a:cubicBezTo>
                    <a:pt x="562" y="805"/>
                    <a:pt x="561" y="794"/>
                    <a:pt x="559" y="782"/>
                  </a:cubicBezTo>
                  <a:lnTo>
                    <a:pt x="559" y="783"/>
                  </a:lnTo>
                  <a:moveTo>
                    <a:pt x="506" y="803"/>
                  </a:moveTo>
                  <a:lnTo>
                    <a:pt x="505" y="802"/>
                  </a:lnTo>
                  <a:cubicBezTo>
                    <a:pt x="501" y="798"/>
                    <a:pt x="497" y="794"/>
                    <a:pt x="494" y="791"/>
                  </a:cubicBezTo>
                  <a:cubicBezTo>
                    <a:pt x="490" y="788"/>
                    <a:pt x="486" y="785"/>
                    <a:pt x="483" y="782"/>
                  </a:cubicBezTo>
                  <a:cubicBezTo>
                    <a:pt x="462" y="765"/>
                    <a:pt x="442" y="747"/>
                    <a:pt x="421" y="730"/>
                  </a:cubicBezTo>
                  <a:cubicBezTo>
                    <a:pt x="421" y="729"/>
                    <a:pt x="421" y="729"/>
                    <a:pt x="421" y="729"/>
                  </a:cubicBezTo>
                  <a:cubicBezTo>
                    <a:pt x="404" y="714"/>
                    <a:pt x="387" y="699"/>
                    <a:pt x="371" y="683"/>
                  </a:cubicBezTo>
                  <a:cubicBezTo>
                    <a:pt x="322" y="639"/>
                    <a:pt x="275" y="593"/>
                    <a:pt x="230" y="545"/>
                  </a:cubicBezTo>
                  <a:lnTo>
                    <a:pt x="229" y="544"/>
                  </a:lnTo>
                  <a:cubicBezTo>
                    <a:pt x="208" y="522"/>
                    <a:pt x="187" y="500"/>
                    <a:pt x="167" y="477"/>
                  </a:cubicBezTo>
                  <a:lnTo>
                    <a:pt x="167" y="477"/>
                  </a:lnTo>
                  <a:cubicBezTo>
                    <a:pt x="161" y="471"/>
                    <a:pt x="156" y="466"/>
                    <a:pt x="151" y="460"/>
                  </a:cubicBezTo>
                  <a:cubicBezTo>
                    <a:pt x="112" y="416"/>
                    <a:pt x="68" y="365"/>
                    <a:pt x="38" y="305"/>
                  </a:cubicBezTo>
                  <a:cubicBezTo>
                    <a:pt x="20" y="270"/>
                    <a:pt x="12" y="241"/>
                    <a:pt x="13" y="214"/>
                  </a:cubicBezTo>
                  <a:cubicBezTo>
                    <a:pt x="14" y="180"/>
                    <a:pt x="32" y="151"/>
                    <a:pt x="57" y="139"/>
                  </a:cubicBezTo>
                  <a:cubicBezTo>
                    <a:pt x="99" y="119"/>
                    <a:pt x="148" y="146"/>
                    <a:pt x="185" y="172"/>
                  </a:cubicBezTo>
                  <a:cubicBezTo>
                    <a:pt x="190" y="175"/>
                    <a:pt x="195" y="179"/>
                    <a:pt x="199" y="182"/>
                  </a:cubicBezTo>
                  <a:cubicBezTo>
                    <a:pt x="208" y="239"/>
                    <a:pt x="229" y="293"/>
                    <a:pt x="262" y="341"/>
                  </a:cubicBezTo>
                  <a:cubicBezTo>
                    <a:pt x="270" y="352"/>
                    <a:pt x="283" y="363"/>
                    <a:pt x="295" y="355"/>
                  </a:cubicBezTo>
                  <a:cubicBezTo>
                    <a:pt x="301" y="351"/>
                    <a:pt x="303" y="344"/>
                    <a:pt x="304" y="338"/>
                  </a:cubicBezTo>
                  <a:cubicBezTo>
                    <a:pt x="310" y="305"/>
                    <a:pt x="299" y="266"/>
                    <a:pt x="274" y="233"/>
                  </a:cubicBezTo>
                  <a:cubicBezTo>
                    <a:pt x="256" y="211"/>
                    <a:pt x="233" y="192"/>
                    <a:pt x="210" y="175"/>
                  </a:cubicBezTo>
                  <a:cubicBezTo>
                    <a:pt x="204" y="134"/>
                    <a:pt x="205" y="92"/>
                    <a:pt x="213" y="51"/>
                  </a:cubicBezTo>
                  <a:cubicBezTo>
                    <a:pt x="214" y="41"/>
                    <a:pt x="217" y="30"/>
                    <a:pt x="224" y="22"/>
                  </a:cubicBezTo>
                  <a:cubicBezTo>
                    <a:pt x="235" y="11"/>
                    <a:pt x="252" y="11"/>
                    <a:pt x="265" y="15"/>
                  </a:cubicBezTo>
                  <a:cubicBezTo>
                    <a:pt x="268" y="17"/>
                    <a:pt x="270" y="18"/>
                    <a:pt x="273" y="19"/>
                  </a:cubicBezTo>
                  <a:cubicBezTo>
                    <a:pt x="284" y="25"/>
                    <a:pt x="294" y="34"/>
                    <a:pt x="303" y="44"/>
                  </a:cubicBezTo>
                  <a:cubicBezTo>
                    <a:pt x="400" y="145"/>
                    <a:pt x="445" y="284"/>
                    <a:pt x="476" y="405"/>
                  </a:cubicBezTo>
                  <a:cubicBezTo>
                    <a:pt x="492" y="469"/>
                    <a:pt x="506" y="533"/>
                    <a:pt x="517" y="598"/>
                  </a:cubicBezTo>
                  <a:lnTo>
                    <a:pt x="517" y="598"/>
                  </a:lnTo>
                  <a:cubicBezTo>
                    <a:pt x="519" y="608"/>
                    <a:pt x="521" y="618"/>
                    <a:pt x="523" y="628"/>
                  </a:cubicBezTo>
                  <a:cubicBezTo>
                    <a:pt x="523" y="633"/>
                    <a:pt x="525" y="638"/>
                    <a:pt x="525" y="644"/>
                  </a:cubicBezTo>
                  <a:cubicBezTo>
                    <a:pt x="527" y="655"/>
                    <a:pt x="529" y="666"/>
                    <a:pt x="530" y="677"/>
                  </a:cubicBezTo>
                  <a:cubicBezTo>
                    <a:pt x="531" y="677"/>
                    <a:pt x="531" y="678"/>
                    <a:pt x="530" y="678"/>
                  </a:cubicBezTo>
                  <a:cubicBezTo>
                    <a:pt x="532" y="686"/>
                    <a:pt x="533" y="695"/>
                    <a:pt x="534" y="704"/>
                  </a:cubicBezTo>
                  <a:lnTo>
                    <a:pt x="534" y="705"/>
                  </a:lnTo>
                  <a:cubicBezTo>
                    <a:pt x="535" y="712"/>
                    <a:pt x="536" y="719"/>
                    <a:pt x="537" y="726"/>
                  </a:cubicBezTo>
                  <a:cubicBezTo>
                    <a:pt x="537" y="730"/>
                    <a:pt x="538" y="734"/>
                    <a:pt x="539" y="740"/>
                  </a:cubicBezTo>
                  <a:lnTo>
                    <a:pt x="539" y="740"/>
                  </a:lnTo>
                  <a:cubicBezTo>
                    <a:pt x="540" y="743"/>
                    <a:pt x="540" y="747"/>
                    <a:pt x="541" y="750"/>
                  </a:cubicBezTo>
                  <a:cubicBezTo>
                    <a:pt x="545" y="768"/>
                    <a:pt x="550" y="794"/>
                    <a:pt x="550" y="811"/>
                  </a:cubicBezTo>
                  <a:cubicBezTo>
                    <a:pt x="550" y="812"/>
                    <a:pt x="550" y="813"/>
                    <a:pt x="549" y="814"/>
                  </a:cubicBezTo>
                  <a:cubicBezTo>
                    <a:pt x="549" y="819"/>
                    <a:pt x="549" y="822"/>
                    <a:pt x="547" y="824"/>
                  </a:cubicBezTo>
                  <a:cubicBezTo>
                    <a:pt x="546" y="827"/>
                    <a:pt x="544" y="828"/>
                    <a:pt x="543" y="828"/>
                  </a:cubicBezTo>
                  <a:lnTo>
                    <a:pt x="543" y="828"/>
                  </a:lnTo>
                  <a:cubicBezTo>
                    <a:pt x="542" y="828"/>
                    <a:pt x="541" y="828"/>
                    <a:pt x="541" y="828"/>
                  </a:cubicBezTo>
                  <a:cubicBezTo>
                    <a:pt x="540" y="828"/>
                    <a:pt x="539" y="828"/>
                    <a:pt x="538" y="827"/>
                  </a:cubicBezTo>
                  <a:cubicBezTo>
                    <a:pt x="536" y="827"/>
                    <a:pt x="535" y="826"/>
                    <a:pt x="533" y="825"/>
                  </a:cubicBezTo>
                  <a:cubicBezTo>
                    <a:pt x="524" y="820"/>
                    <a:pt x="513" y="810"/>
                    <a:pt x="505" y="802"/>
                  </a:cubicBezTo>
                  <a:lnTo>
                    <a:pt x="506" y="803"/>
                  </a:lnTo>
                  <a:moveTo>
                    <a:pt x="213" y="192"/>
                  </a:moveTo>
                  <a:cubicBezTo>
                    <a:pt x="232" y="207"/>
                    <a:pt x="250" y="222"/>
                    <a:pt x="264" y="241"/>
                  </a:cubicBezTo>
                  <a:cubicBezTo>
                    <a:pt x="288" y="271"/>
                    <a:pt x="298" y="306"/>
                    <a:pt x="292" y="336"/>
                  </a:cubicBezTo>
                  <a:cubicBezTo>
                    <a:pt x="292" y="339"/>
                    <a:pt x="291" y="344"/>
                    <a:pt x="288" y="345"/>
                  </a:cubicBezTo>
                  <a:cubicBezTo>
                    <a:pt x="283" y="348"/>
                    <a:pt x="276" y="340"/>
                    <a:pt x="272" y="335"/>
                  </a:cubicBezTo>
                  <a:cubicBezTo>
                    <a:pt x="242" y="292"/>
                    <a:pt x="222" y="243"/>
                    <a:pt x="213" y="192"/>
                  </a:cubicBezTo>
                  <a:moveTo>
                    <a:pt x="505" y="802"/>
                  </a:moveTo>
                  <a:cubicBezTo>
                    <a:pt x="501" y="798"/>
                    <a:pt x="497" y="794"/>
                    <a:pt x="494" y="791"/>
                  </a:cubicBezTo>
                  <a:cubicBezTo>
                    <a:pt x="490" y="788"/>
                    <a:pt x="486" y="785"/>
                    <a:pt x="483" y="782"/>
                  </a:cubicBezTo>
                  <a:cubicBezTo>
                    <a:pt x="462" y="765"/>
                    <a:pt x="442" y="747"/>
                    <a:pt x="421" y="730"/>
                  </a:cubicBezTo>
                  <a:cubicBezTo>
                    <a:pt x="422" y="735"/>
                    <a:pt x="422" y="740"/>
                    <a:pt x="421" y="745"/>
                  </a:cubicBezTo>
                  <a:cubicBezTo>
                    <a:pt x="437" y="760"/>
                    <a:pt x="454" y="774"/>
                    <a:pt x="471" y="788"/>
                  </a:cubicBezTo>
                  <a:cubicBezTo>
                    <a:pt x="475" y="791"/>
                    <a:pt x="479" y="795"/>
                    <a:pt x="483" y="798"/>
                  </a:cubicBezTo>
                  <a:lnTo>
                    <a:pt x="484" y="798"/>
                  </a:lnTo>
                  <a:cubicBezTo>
                    <a:pt x="491" y="800"/>
                    <a:pt x="498" y="801"/>
                    <a:pt x="506" y="803"/>
                  </a:cubicBezTo>
                  <a:lnTo>
                    <a:pt x="505" y="802"/>
                  </a:lnTo>
                  <a:moveTo>
                    <a:pt x="548" y="725"/>
                  </a:moveTo>
                  <a:cubicBezTo>
                    <a:pt x="548" y="719"/>
                    <a:pt x="547" y="713"/>
                    <a:pt x="546" y="707"/>
                  </a:cubicBezTo>
                  <a:cubicBezTo>
                    <a:pt x="543" y="687"/>
                    <a:pt x="541" y="668"/>
                    <a:pt x="538" y="648"/>
                  </a:cubicBezTo>
                  <a:lnTo>
                    <a:pt x="538" y="646"/>
                  </a:lnTo>
                  <a:cubicBezTo>
                    <a:pt x="537" y="640"/>
                    <a:pt x="535" y="634"/>
                    <a:pt x="535" y="627"/>
                  </a:cubicBezTo>
                  <a:cubicBezTo>
                    <a:pt x="529" y="619"/>
                    <a:pt x="524" y="610"/>
                    <a:pt x="519" y="601"/>
                  </a:cubicBezTo>
                  <a:cubicBezTo>
                    <a:pt x="519" y="600"/>
                    <a:pt x="518" y="599"/>
                    <a:pt x="517" y="598"/>
                  </a:cubicBezTo>
                  <a:cubicBezTo>
                    <a:pt x="519" y="608"/>
                    <a:pt x="521" y="618"/>
                    <a:pt x="523" y="628"/>
                  </a:cubicBezTo>
                  <a:cubicBezTo>
                    <a:pt x="524" y="633"/>
                    <a:pt x="525" y="638"/>
                    <a:pt x="526" y="644"/>
                  </a:cubicBezTo>
                  <a:cubicBezTo>
                    <a:pt x="527" y="655"/>
                    <a:pt x="529" y="666"/>
                    <a:pt x="531" y="677"/>
                  </a:cubicBezTo>
                  <a:lnTo>
                    <a:pt x="531" y="678"/>
                  </a:lnTo>
                  <a:cubicBezTo>
                    <a:pt x="532" y="686"/>
                    <a:pt x="533" y="695"/>
                    <a:pt x="534" y="704"/>
                  </a:cubicBezTo>
                  <a:lnTo>
                    <a:pt x="534" y="705"/>
                  </a:lnTo>
                  <a:cubicBezTo>
                    <a:pt x="535" y="712"/>
                    <a:pt x="536" y="719"/>
                    <a:pt x="537" y="726"/>
                  </a:cubicBezTo>
                  <a:cubicBezTo>
                    <a:pt x="537" y="730"/>
                    <a:pt x="538" y="734"/>
                    <a:pt x="539" y="740"/>
                  </a:cubicBezTo>
                  <a:cubicBezTo>
                    <a:pt x="543" y="736"/>
                    <a:pt x="546" y="733"/>
                    <a:pt x="549" y="730"/>
                  </a:cubicBezTo>
                  <a:lnTo>
                    <a:pt x="549" y="729"/>
                  </a:lnTo>
                  <a:cubicBezTo>
                    <a:pt x="549" y="728"/>
                    <a:pt x="548" y="726"/>
                    <a:pt x="548" y="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35"/>
            <p:cNvSpPr/>
            <p:nvPr/>
          </p:nvSpPr>
          <p:spPr>
            <a:xfrm>
              <a:off x="3993068" y="1073663"/>
              <a:ext cx="335693" cy="134208"/>
            </a:xfrm>
            <a:custGeom>
              <a:rect b="b" l="l" r="r" t="t"/>
              <a:pathLst>
                <a:path extrusionOk="0" h="411" w="1028">
                  <a:moveTo>
                    <a:pt x="913" y="326"/>
                  </a:moveTo>
                  <a:cubicBezTo>
                    <a:pt x="911" y="325"/>
                    <a:pt x="910" y="324"/>
                    <a:pt x="908" y="323"/>
                  </a:cubicBezTo>
                  <a:cubicBezTo>
                    <a:pt x="907" y="323"/>
                    <a:pt x="906" y="323"/>
                    <a:pt x="905" y="323"/>
                  </a:cubicBezTo>
                  <a:lnTo>
                    <a:pt x="905" y="323"/>
                  </a:lnTo>
                  <a:cubicBezTo>
                    <a:pt x="893" y="319"/>
                    <a:pt x="882" y="315"/>
                    <a:pt x="871" y="313"/>
                  </a:cubicBezTo>
                  <a:cubicBezTo>
                    <a:pt x="867" y="315"/>
                    <a:pt x="864" y="317"/>
                    <a:pt x="861" y="319"/>
                  </a:cubicBezTo>
                  <a:cubicBezTo>
                    <a:pt x="869" y="321"/>
                    <a:pt x="877" y="324"/>
                    <a:pt x="887" y="326"/>
                  </a:cubicBezTo>
                  <a:lnTo>
                    <a:pt x="887" y="326"/>
                  </a:lnTo>
                  <a:cubicBezTo>
                    <a:pt x="900" y="330"/>
                    <a:pt x="912" y="333"/>
                    <a:pt x="924" y="336"/>
                  </a:cubicBezTo>
                  <a:lnTo>
                    <a:pt x="924" y="336"/>
                  </a:lnTo>
                  <a:cubicBezTo>
                    <a:pt x="934" y="338"/>
                    <a:pt x="944" y="341"/>
                    <a:pt x="953" y="343"/>
                  </a:cubicBezTo>
                  <a:cubicBezTo>
                    <a:pt x="940" y="337"/>
                    <a:pt x="926" y="331"/>
                    <a:pt x="913" y="326"/>
                  </a:cubicBezTo>
                  <a:moveTo>
                    <a:pt x="231" y="276"/>
                  </a:moveTo>
                  <a:lnTo>
                    <a:pt x="231" y="277"/>
                  </a:lnTo>
                  <a:cubicBezTo>
                    <a:pt x="247" y="281"/>
                    <a:pt x="259" y="278"/>
                    <a:pt x="265" y="271"/>
                  </a:cubicBezTo>
                  <a:cubicBezTo>
                    <a:pt x="254" y="274"/>
                    <a:pt x="242" y="276"/>
                    <a:pt x="231" y="276"/>
                  </a:cubicBezTo>
                  <a:moveTo>
                    <a:pt x="913" y="326"/>
                  </a:moveTo>
                  <a:cubicBezTo>
                    <a:pt x="911" y="326"/>
                    <a:pt x="910" y="325"/>
                    <a:pt x="908" y="325"/>
                  </a:cubicBezTo>
                  <a:cubicBezTo>
                    <a:pt x="907" y="324"/>
                    <a:pt x="906" y="324"/>
                    <a:pt x="905" y="323"/>
                  </a:cubicBezTo>
                  <a:lnTo>
                    <a:pt x="905" y="323"/>
                  </a:lnTo>
                  <a:cubicBezTo>
                    <a:pt x="893" y="319"/>
                    <a:pt x="882" y="315"/>
                    <a:pt x="871" y="313"/>
                  </a:cubicBezTo>
                  <a:cubicBezTo>
                    <a:pt x="867" y="315"/>
                    <a:pt x="864" y="316"/>
                    <a:pt x="861" y="319"/>
                  </a:cubicBezTo>
                  <a:cubicBezTo>
                    <a:pt x="869" y="321"/>
                    <a:pt x="877" y="324"/>
                    <a:pt x="887" y="326"/>
                  </a:cubicBezTo>
                  <a:lnTo>
                    <a:pt x="887" y="326"/>
                  </a:lnTo>
                  <a:cubicBezTo>
                    <a:pt x="900" y="329"/>
                    <a:pt x="912" y="333"/>
                    <a:pt x="924" y="336"/>
                  </a:cubicBezTo>
                  <a:cubicBezTo>
                    <a:pt x="920" y="333"/>
                    <a:pt x="917" y="330"/>
                    <a:pt x="913" y="326"/>
                  </a:cubicBezTo>
                  <a:moveTo>
                    <a:pt x="231" y="277"/>
                  </a:moveTo>
                  <a:cubicBezTo>
                    <a:pt x="247" y="281"/>
                    <a:pt x="259" y="278"/>
                    <a:pt x="265" y="271"/>
                  </a:cubicBezTo>
                  <a:cubicBezTo>
                    <a:pt x="254" y="274"/>
                    <a:pt x="242" y="276"/>
                    <a:pt x="231" y="276"/>
                  </a:cubicBezTo>
                  <a:lnTo>
                    <a:pt x="231" y="277"/>
                  </a:lnTo>
                  <a:moveTo>
                    <a:pt x="1028" y="349"/>
                  </a:moveTo>
                  <a:lnTo>
                    <a:pt x="1028" y="345"/>
                  </a:lnTo>
                  <a:cubicBezTo>
                    <a:pt x="1027" y="345"/>
                    <a:pt x="1026" y="345"/>
                    <a:pt x="1025" y="344"/>
                  </a:cubicBezTo>
                  <a:lnTo>
                    <a:pt x="1021" y="344"/>
                  </a:lnTo>
                  <a:cubicBezTo>
                    <a:pt x="1014" y="344"/>
                    <a:pt x="1006" y="343"/>
                    <a:pt x="999" y="341"/>
                  </a:cubicBezTo>
                  <a:lnTo>
                    <a:pt x="999" y="341"/>
                  </a:lnTo>
                  <a:cubicBezTo>
                    <a:pt x="993" y="340"/>
                    <a:pt x="988" y="339"/>
                    <a:pt x="982" y="338"/>
                  </a:cubicBezTo>
                  <a:lnTo>
                    <a:pt x="981" y="338"/>
                  </a:lnTo>
                  <a:cubicBezTo>
                    <a:pt x="977" y="336"/>
                    <a:pt x="972" y="335"/>
                    <a:pt x="967" y="334"/>
                  </a:cubicBezTo>
                  <a:lnTo>
                    <a:pt x="956" y="331"/>
                  </a:lnTo>
                  <a:cubicBezTo>
                    <a:pt x="942" y="328"/>
                    <a:pt x="928" y="325"/>
                    <a:pt x="914" y="321"/>
                  </a:cubicBezTo>
                  <a:lnTo>
                    <a:pt x="913" y="321"/>
                  </a:lnTo>
                  <a:cubicBezTo>
                    <a:pt x="910" y="320"/>
                    <a:pt x="907" y="319"/>
                    <a:pt x="903" y="318"/>
                  </a:cubicBezTo>
                  <a:cubicBezTo>
                    <a:pt x="893" y="316"/>
                    <a:pt x="884" y="313"/>
                    <a:pt x="874" y="310"/>
                  </a:cubicBezTo>
                  <a:cubicBezTo>
                    <a:pt x="742" y="274"/>
                    <a:pt x="614" y="227"/>
                    <a:pt x="491" y="168"/>
                  </a:cubicBezTo>
                  <a:cubicBezTo>
                    <a:pt x="461" y="154"/>
                    <a:pt x="430" y="138"/>
                    <a:pt x="400" y="123"/>
                  </a:cubicBezTo>
                  <a:cubicBezTo>
                    <a:pt x="384" y="115"/>
                    <a:pt x="369" y="108"/>
                    <a:pt x="353" y="100"/>
                  </a:cubicBezTo>
                  <a:cubicBezTo>
                    <a:pt x="298" y="73"/>
                    <a:pt x="242" y="47"/>
                    <a:pt x="184" y="26"/>
                  </a:cubicBezTo>
                  <a:cubicBezTo>
                    <a:pt x="181" y="24"/>
                    <a:pt x="179" y="24"/>
                    <a:pt x="176" y="22"/>
                  </a:cubicBezTo>
                  <a:lnTo>
                    <a:pt x="175" y="22"/>
                  </a:lnTo>
                  <a:cubicBezTo>
                    <a:pt x="170" y="21"/>
                    <a:pt x="165" y="19"/>
                    <a:pt x="160" y="17"/>
                  </a:cubicBezTo>
                  <a:cubicBezTo>
                    <a:pt x="155" y="15"/>
                    <a:pt x="149" y="14"/>
                    <a:pt x="144" y="12"/>
                  </a:cubicBezTo>
                  <a:cubicBezTo>
                    <a:pt x="138" y="10"/>
                    <a:pt x="134" y="9"/>
                    <a:pt x="128" y="7"/>
                  </a:cubicBezTo>
                  <a:cubicBezTo>
                    <a:pt x="113" y="3"/>
                    <a:pt x="95" y="-1"/>
                    <a:pt x="78" y="0"/>
                  </a:cubicBezTo>
                  <a:cubicBezTo>
                    <a:pt x="67" y="1"/>
                    <a:pt x="56" y="5"/>
                    <a:pt x="46" y="12"/>
                  </a:cubicBezTo>
                  <a:cubicBezTo>
                    <a:pt x="20" y="33"/>
                    <a:pt x="22" y="71"/>
                    <a:pt x="34" y="103"/>
                  </a:cubicBezTo>
                  <a:cubicBezTo>
                    <a:pt x="35" y="107"/>
                    <a:pt x="36" y="110"/>
                    <a:pt x="38" y="113"/>
                  </a:cubicBezTo>
                  <a:cubicBezTo>
                    <a:pt x="52" y="144"/>
                    <a:pt x="71" y="172"/>
                    <a:pt x="94" y="196"/>
                  </a:cubicBezTo>
                  <a:cubicBezTo>
                    <a:pt x="88" y="197"/>
                    <a:pt x="83" y="198"/>
                    <a:pt x="77" y="199"/>
                  </a:cubicBezTo>
                  <a:cubicBezTo>
                    <a:pt x="37" y="211"/>
                    <a:pt x="9" y="235"/>
                    <a:pt x="2" y="265"/>
                  </a:cubicBezTo>
                  <a:cubicBezTo>
                    <a:pt x="-1" y="280"/>
                    <a:pt x="2" y="294"/>
                    <a:pt x="8" y="307"/>
                  </a:cubicBezTo>
                  <a:cubicBezTo>
                    <a:pt x="20" y="332"/>
                    <a:pt x="44" y="353"/>
                    <a:pt x="67" y="365"/>
                  </a:cubicBezTo>
                  <a:cubicBezTo>
                    <a:pt x="90" y="378"/>
                    <a:pt x="115" y="387"/>
                    <a:pt x="140" y="393"/>
                  </a:cubicBezTo>
                  <a:cubicBezTo>
                    <a:pt x="177" y="402"/>
                    <a:pt x="213" y="406"/>
                    <a:pt x="244" y="408"/>
                  </a:cubicBezTo>
                  <a:cubicBezTo>
                    <a:pt x="279" y="411"/>
                    <a:pt x="314" y="412"/>
                    <a:pt x="349" y="411"/>
                  </a:cubicBezTo>
                  <a:cubicBezTo>
                    <a:pt x="360" y="411"/>
                    <a:pt x="371" y="411"/>
                    <a:pt x="381" y="411"/>
                  </a:cubicBezTo>
                  <a:cubicBezTo>
                    <a:pt x="435" y="410"/>
                    <a:pt x="489" y="407"/>
                    <a:pt x="542" y="404"/>
                  </a:cubicBezTo>
                  <a:cubicBezTo>
                    <a:pt x="628" y="399"/>
                    <a:pt x="716" y="392"/>
                    <a:pt x="814" y="382"/>
                  </a:cubicBezTo>
                  <a:cubicBezTo>
                    <a:pt x="861" y="377"/>
                    <a:pt x="912" y="371"/>
                    <a:pt x="966" y="365"/>
                  </a:cubicBezTo>
                  <a:cubicBezTo>
                    <a:pt x="975" y="363"/>
                    <a:pt x="984" y="362"/>
                    <a:pt x="993" y="361"/>
                  </a:cubicBezTo>
                  <a:lnTo>
                    <a:pt x="994" y="361"/>
                  </a:lnTo>
                  <a:cubicBezTo>
                    <a:pt x="1004" y="360"/>
                    <a:pt x="1015" y="358"/>
                    <a:pt x="1026" y="357"/>
                  </a:cubicBezTo>
                  <a:lnTo>
                    <a:pt x="1027" y="357"/>
                  </a:lnTo>
                  <a:lnTo>
                    <a:pt x="1028" y="357"/>
                  </a:lnTo>
                  <a:lnTo>
                    <a:pt x="1028" y="350"/>
                  </a:lnTo>
                  <a:lnTo>
                    <a:pt x="1028" y="349"/>
                  </a:lnTo>
                  <a:moveTo>
                    <a:pt x="950" y="354"/>
                  </a:moveTo>
                  <a:lnTo>
                    <a:pt x="950" y="354"/>
                  </a:lnTo>
                  <a:cubicBezTo>
                    <a:pt x="908" y="359"/>
                    <a:pt x="868" y="364"/>
                    <a:pt x="830" y="368"/>
                  </a:cubicBezTo>
                  <a:cubicBezTo>
                    <a:pt x="726" y="379"/>
                    <a:pt x="632" y="387"/>
                    <a:pt x="541" y="392"/>
                  </a:cubicBezTo>
                  <a:cubicBezTo>
                    <a:pt x="487" y="395"/>
                    <a:pt x="431" y="399"/>
                    <a:pt x="376" y="400"/>
                  </a:cubicBezTo>
                  <a:cubicBezTo>
                    <a:pt x="365" y="400"/>
                    <a:pt x="354" y="400"/>
                    <a:pt x="344" y="400"/>
                  </a:cubicBezTo>
                  <a:cubicBezTo>
                    <a:pt x="311" y="400"/>
                    <a:pt x="278" y="399"/>
                    <a:pt x="245" y="396"/>
                  </a:cubicBezTo>
                  <a:cubicBezTo>
                    <a:pt x="194" y="393"/>
                    <a:pt x="128" y="385"/>
                    <a:pt x="72" y="355"/>
                  </a:cubicBezTo>
                  <a:cubicBezTo>
                    <a:pt x="54" y="345"/>
                    <a:pt x="35" y="330"/>
                    <a:pt x="23" y="312"/>
                  </a:cubicBezTo>
                  <a:lnTo>
                    <a:pt x="23" y="311"/>
                  </a:lnTo>
                  <a:cubicBezTo>
                    <a:pt x="15" y="298"/>
                    <a:pt x="11" y="283"/>
                    <a:pt x="14" y="267"/>
                  </a:cubicBezTo>
                  <a:cubicBezTo>
                    <a:pt x="22" y="230"/>
                    <a:pt x="67" y="215"/>
                    <a:pt x="80" y="211"/>
                  </a:cubicBezTo>
                  <a:cubicBezTo>
                    <a:pt x="88" y="209"/>
                    <a:pt x="96" y="207"/>
                    <a:pt x="105" y="206"/>
                  </a:cubicBezTo>
                  <a:cubicBezTo>
                    <a:pt x="111" y="212"/>
                    <a:pt x="118" y="218"/>
                    <a:pt x="126" y="224"/>
                  </a:cubicBezTo>
                  <a:lnTo>
                    <a:pt x="126" y="224"/>
                  </a:lnTo>
                  <a:cubicBezTo>
                    <a:pt x="157" y="248"/>
                    <a:pt x="193" y="266"/>
                    <a:pt x="231" y="276"/>
                  </a:cubicBezTo>
                  <a:lnTo>
                    <a:pt x="231" y="277"/>
                  </a:lnTo>
                  <a:cubicBezTo>
                    <a:pt x="247" y="281"/>
                    <a:pt x="259" y="278"/>
                    <a:pt x="265" y="271"/>
                  </a:cubicBezTo>
                  <a:cubicBezTo>
                    <a:pt x="266" y="269"/>
                    <a:pt x="267" y="268"/>
                    <a:pt x="267" y="267"/>
                  </a:cubicBezTo>
                  <a:cubicBezTo>
                    <a:pt x="274" y="254"/>
                    <a:pt x="264" y="240"/>
                    <a:pt x="252" y="232"/>
                  </a:cubicBezTo>
                  <a:cubicBezTo>
                    <a:pt x="211" y="202"/>
                    <a:pt x="159" y="188"/>
                    <a:pt x="109" y="194"/>
                  </a:cubicBezTo>
                  <a:cubicBezTo>
                    <a:pt x="106" y="192"/>
                    <a:pt x="104" y="190"/>
                    <a:pt x="103" y="187"/>
                  </a:cubicBezTo>
                  <a:cubicBezTo>
                    <a:pt x="80" y="164"/>
                    <a:pt x="62" y="138"/>
                    <a:pt x="49" y="108"/>
                  </a:cubicBezTo>
                  <a:cubicBezTo>
                    <a:pt x="47" y="103"/>
                    <a:pt x="45" y="99"/>
                    <a:pt x="43" y="94"/>
                  </a:cubicBezTo>
                  <a:cubicBezTo>
                    <a:pt x="35" y="68"/>
                    <a:pt x="34" y="37"/>
                    <a:pt x="54" y="21"/>
                  </a:cubicBezTo>
                  <a:cubicBezTo>
                    <a:pt x="61" y="16"/>
                    <a:pt x="70" y="13"/>
                    <a:pt x="79" y="12"/>
                  </a:cubicBezTo>
                  <a:cubicBezTo>
                    <a:pt x="94" y="10"/>
                    <a:pt x="111" y="14"/>
                    <a:pt x="125" y="19"/>
                  </a:cubicBezTo>
                  <a:cubicBezTo>
                    <a:pt x="132" y="20"/>
                    <a:pt x="140" y="23"/>
                    <a:pt x="147" y="25"/>
                  </a:cubicBezTo>
                  <a:cubicBezTo>
                    <a:pt x="148" y="26"/>
                    <a:pt x="150" y="26"/>
                    <a:pt x="152" y="27"/>
                  </a:cubicBezTo>
                  <a:cubicBezTo>
                    <a:pt x="166" y="32"/>
                    <a:pt x="179" y="36"/>
                    <a:pt x="192" y="41"/>
                  </a:cubicBezTo>
                  <a:lnTo>
                    <a:pt x="207" y="47"/>
                  </a:lnTo>
                  <a:lnTo>
                    <a:pt x="207" y="47"/>
                  </a:lnTo>
                  <a:cubicBezTo>
                    <a:pt x="259" y="67"/>
                    <a:pt x="309" y="91"/>
                    <a:pt x="358" y="115"/>
                  </a:cubicBezTo>
                  <a:cubicBezTo>
                    <a:pt x="370" y="121"/>
                    <a:pt x="382" y="128"/>
                    <a:pt x="395" y="134"/>
                  </a:cubicBezTo>
                  <a:cubicBezTo>
                    <a:pt x="424" y="149"/>
                    <a:pt x="455" y="164"/>
                    <a:pt x="486" y="179"/>
                  </a:cubicBezTo>
                  <a:cubicBezTo>
                    <a:pt x="596" y="231"/>
                    <a:pt x="710" y="275"/>
                    <a:pt x="826" y="309"/>
                  </a:cubicBezTo>
                  <a:lnTo>
                    <a:pt x="827" y="309"/>
                  </a:lnTo>
                  <a:cubicBezTo>
                    <a:pt x="838" y="313"/>
                    <a:pt x="849" y="316"/>
                    <a:pt x="861" y="319"/>
                  </a:cubicBezTo>
                  <a:cubicBezTo>
                    <a:pt x="869" y="321"/>
                    <a:pt x="877" y="324"/>
                    <a:pt x="887" y="326"/>
                  </a:cubicBezTo>
                  <a:lnTo>
                    <a:pt x="887" y="326"/>
                  </a:lnTo>
                  <a:cubicBezTo>
                    <a:pt x="900" y="329"/>
                    <a:pt x="911" y="333"/>
                    <a:pt x="924" y="336"/>
                  </a:cubicBezTo>
                  <a:lnTo>
                    <a:pt x="924" y="336"/>
                  </a:lnTo>
                  <a:cubicBezTo>
                    <a:pt x="934" y="338"/>
                    <a:pt x="944" y="341"/>
                    <a:pt x="953" y="343"/>
                  </a:cubicBezTo>
                  <a:lnTo>
                    <a:pt x="954" y="343"/>
                  </a:lnTo>
                  <a:lnTo>
                    <a:pt x="965" y="346"/>
                  </a:lnTo>
                  <a:cubicBezTo>
                    <a:pt x="971" y="347"/>
                    <a:pt x="978" y="349"/>
                    <a:pt x="985" y="350"/>
                  </a:cubicBezTo>
                  <a:cubicBezTo>
                    <a:pt x="981" y="351"/>
                    <a:pt x="977" y="351"/>
                    <a:pt x="973" y="352"/>
                  </a:cubicBezTo>
                  <a:cubicBezTo>
                    <a:pt x="965" y="352"/>
                    <a:pt x="958" y="354"/>
                    <a:pt x="950" y="354"/>
                  </a:cubicBezTo>
                  <a:moveTo>
                    <a:pt x="257" y="262"/>
                  </a:moveTo>
                  <a:cubicBezTo>
                    <a:pt x="254" y="268"/>
                    <a:pt x="243" y="268"/>
                    <a:pt x="234" y="265"/>
                  </a:cubicBezTo>
                  <a:lnTo>
                    <a:pt x="234" y="265"/>
                  </a:lnTo>
                  <a:cubicBezTo>
                    <a:pt x="192" y="254"/>
                    <a:pt x="153" y="233"/>
                    <a:pt x="121" y="205"/>
                  </a:cubicBezTo>
                  <a:cubicBezTo>
                    <a:pt x="140" y="204"/>
                    <a:pt x="160" y="206"/>
                    <a:pt x="179" y="211"/>
                  </a:cubicBezTo>
                  <a:cubicBezTo>
                    <a:pt x="203" y="217"/>
                    <a:pt x="225" y="227"/>
                    <a:pt x="245" y="242"/>
                  </a:cubicBezTo>
                  <a:cubicBezTo>
                    <a:pt x="251" y="246"/>
                    <a:pt x="260" y="255"/>
                    <a:pt x="257" y="262"/>
                  </a:cubicBezTo>
                  <a:moveTo>
                    <a:pt x="231" y="276"/>
                  </a:moveTo>
                  <a:lnTo>
                    <a:pt x="231" y="277"/>
                  </a:lnTo>
                  <a:cubicBezTo>
                    <a:pt x="247" y="281"/>
                    <a:pt x="259" y="278"/>
                    <a:pt x="265" y="271"/>
                  </a:cubicBezTo>
                  <a:cubicBezTo>
                    <a:pt x="254" y="274"/>
                    <a:pt x="242" y="276"/>
                    <a:pt x="231" y="276"/>
                  </a:cubicBezTo>
                  <a:moveTo>
                    <a:pt x="913" y="326"/>
                  </a:moveTo>
                  <a:cubicBezTo>
                    <a:pt x="911" y="326"/>
                    <a:pt x="910" y="325"/>
                    <a:pt x="908" y="325"/>
                  </a:cubicBezTo>
                  <a:cubicBezTo>
                    <a:pt x="907" y="324"/>
                    <a:pt x="906" y="324"/>
                    <a:pt x="905" y="323"/>
                  </a:cubicBezTo>
                  <a:lnTo>
                    <a:pt x="905" y="323"/>
                  </a:lnTo>
                  <a:cubicBezTo>
                    <a:pt x="893" y="319"/>
                    <a:pt x="882" y="315"/>
                    <a:pt x="871" y="313"/>
                  </a:cubicBezTo>
                  <a:cubicBezTo>
                    <a:pt x="867" y="315"/>
                    <a:pt x="864" y="316"/>
                    <a:pt x="861" y="319"/>
                  </a:cubicBezTo>
                  <a:cubicBezTo>
                    <a:pt x="869" y="321"/>
                    <a:pt x="877" y="324"/>
                    <a:pt x="887" y="326"/>
                  </a:cubicBezTo>
                  <a:lnTo>
                    <a:pt x="887" y="326"/>
                  </a:lnTo>
                  <a:cubicBezTo>
                    <a:pt x="900" y="329"/>
                    <a:pt x="911" y="333"/>
                    <a:pt x="924" y="336"/>
                  </a:cubicBezTo>
                  <a:cubicBezTo>
                    <a:pt x="920" y="333"/>
                    <a:pt x="917" y="330"/>
                    <a:pt x="913" y="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35"/>
            <p:cNvSpPr/>
            <p:nvPr/>
          </p:nvSpPr>
          <p:spPr>
            <a:xfrm>
              <a:off x="4312435" y="915291"/>
              <a:ext cx="23838" cy="275926"/>
            </a:xfrm>
            <a:custGeom>
              <a:rect b="b" l="l" r="r" t="t"/>
              <a:pathLst>
                <a:path extrusionOk="0" h="845" w="73">
                  <a:moveTo>
                    <a:pt x="62" y="845"/>
                  </a:moveTo>
                  <a:lnTo>
                    <a:pt x="62" y="845"/>
                  </a:lnTo>
                  <a:cubicBezTo>
                    <a:pt x="65" y="846"/>
                    <a:pt x="68" y="844"/>
                    <a:pt x="69" y="841"/>
                  </a:cubicBezTo>
                  <a:cubicBezTo>
                    <a:pt x="77" y="797"/>
                    <a:pt x="73" y="751"/>
                    <a:pt x="70" y="707"/>
                  </a:cubicBezTo>
                  <a:cubicBezTo>
                    <a:pt x="69" y="695"/>
                    <a:pt x="68" y="684"/>
                    <a:pt x="67" y="673"/>
                  </a:cubicBezTo>
                  <a:cubicBezTo>
                    <a:pt x="58" y="535"/>
                    <a:pt x="46" y="403"/>
                    <a:pt x="35" y="276"/>
                  </a:cubicBezTo>
                  <a:cubicBezTo>
                    <a:pt x="27" y="187"/>
                    <a:pt x="18" y="95"/>
                    <a:pt x="12" y="5"/>
                  </a:cubicBezTo>
                  <a:cubicBezTo>
                    <a:pt x="11" y="2"/>
                    <a:pt x="9" y="-1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7" y="96"/>
                    <a:pt x="15" y="188"/>
                    <a:pt x="23" y="277"/>
                  </a:cubicBezTo>
                  <a:cubicBezTo>
                    <a:pt x="35" y="404"/>
                    <a:pt x="47" y="536"/>
                    <a:pt x="55" y="674"/>
                  </a:cubicBezTo>
                  <a:cubicBezTo>
                    <a:pt x="56" y="685"/>
                    <a:pt x="57" y="696"/>
                    <a:pt x="58" y="708"/>
                  </a:cubicBezTo>
                  <a:cubicBezTo>
                    <a:pt x="61" y="751"/>
                    <a:pt x="65" y="796"/>
                    <a:pt x="57" y="839"/>
                  </a:cubicBezTo>
                  <a:cubicBezTo>
                    <a:pt x="57" y="842"/>
                    <a:pt x="59" y="845"/>
                    <a:pt x="62" y="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35"/>
            <p:cNvSpPr/>
            <p:nvPr/>
          </p:nvSpPr>
          <p:spPr>
            <a:xfrm>
              <a:off x="4332028" y="1120684"/>
              <a:ext cx="64330" cy="83594"/>
            </a:xfrm>
            <a:custGeom>
              <a:rect b="b" l="l" r="r" t="t"/>
              <a:pathLst>
                <a:path extrusionOk="0" h="256" w="197">
                  <a:moveTo>
                    <a:pt x="4" y="256"/>
                  </a:moveTo>
                  <a:cubicBezTo>
                    <a:pt x="25" y="246"/>
                    <a:pt x="48" y="232"/>
                    <a:pt x="70" y="220"/>
                  </a:cubicBezTo>
                  <a:cubicBezTo>
                    <a:pt x="120" y="192"/>
                    <a:pt x="163" y="149"/>
                    <a:pt x="190" y="98"/>
                  </a:cubicBezTo>
                  <a:cubicBezTo>
                    <a:pt x="195" y="89"/>
                    <a:pt x="200" y="77"/>
                    <a:pt x="195" y="68"/>
                  </a:cubicBezTo>
                  <a:cubicBezTo>
                    <a:pt x="190" y="61"/>
                    <a:pt x="180" y="58"/>
                    <a:pt x="172" y="59"/>
                  </a:cubicBezTo>
                  <a:cubicBezTo>
                    <a:pt x="163" y="60"/>
                    <a:pt x="156" y="65"/>
                    <a:pt x="148" y="69"/>
                  </a:cubicBezTo>
                  <a:cubicBezTo>
                    <a:pt x="133" y="78"/>
                    <a:pt x="117" y="88"/>
                    <a:pt x="101" y="97"/>
                  </a:cubicBezTo>
                  <a:cubicBezTo>
                    <a:pt x="107" y="81"/>
                    <a:pt x="108" y="65"/>
                    <a:pt x="108" y="48"/>
                  </a:cubicBezTo>
                  <a:cubicBezTo>
                    <a:pt x="108" y="30"/>
                    <a:pt x="103" y="9"/>
                    <a:pt x="87" y="2"/>
                  </a:cubicBezTo>
                  <a:cubicBezTo>
                    <a:pt x="74" y="-3"/>
                    <a:pt x="59" y="2"/>
                    <a:pt x="50" y="11"/>
                  </a:cubicBezTo>
                  <a:cubicBezTo>
                    <a:pt x="40" y="21"/>
                    <a:pt x="35" y="33"/>
                    <a:pt x="30" y="46"/>
                  </a:cubicBezTo>
                  <a:cubicBezTo>
                    <a:pt x="5" y="113"/>
                    <a:pt x="-5" y="185"/>
                    <a:pt x="4" y="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35"/>
            <p:cNvSpPr/>
            <p:nvPr/>
          </p:nvSpPr>
          <p:spPr>
            <a:xfrm>
              <a:off x="4267697" y="1122644"/>
              <a:ext cx="70861" cy="79349"/>
            </a:xfrm>
            <a:custGeom>
              <a:rect b="b" l="l" r="r" t="t"/>
              <a:pathLst>
                <a:path extrusionOk="0" h="243" w="217">
                  <a:moveTo>
                    <a:pt x="208" y="123"/>
                  </a:moveTo>
                  <a:cubicBezTo>
                    <a:pt x="199" y="82"/>
                    <a:pt x="181" y="44"/>
                    <a:pt x="153" y="14"/>
                  </a:cubicBezTo>
                  <a:cubicBezTo>
                    <a:pt x="147" y="8"/>
                    <a:pt x="141" y="2"/>
                    <a:pt x="133" y="1"/>
                  </a:cubicBezTo>
                  <a:cubicBezTo>
                    <a:pt x="118" y="-3"/>
                    <a:pt x="104" y="11"/>
                    <a:pt x="99" y="25"/>
                  </a:cubicBezTo>
                  <a:cubicBezTo>
                    <a:pt x="95" y="40"/>
                    <a:pt x="99" y="56"/>
                    <a:pt x="102" y="71"/>
                  </a:cubicBezTo>
                  <a:cubicBezTo>
                    <a:pt x="87" y="62"/>
                    <a:pt x="70" y="55"/>
                    <a:pt x="53" y="50"/>
                  </a:cubicBezTo>
                  <a:cubicBezTo>
                    <a:pt x="41" y="46"/>
                    <a:pt x="28" y="44"/>
                    <a:pt x="17" y="50"/>
                  </a:cubicBezTo>
                  <a:cubicBezTo>
                    <a:pt x="5" y="56"/>
                    <a:pt x="0" y="70"/>
                    <a:pt x="0" y="83"/>
                  </a:cubicBezTo>
                  <a:cubicBezTo>
                    <a:pt x="1" y="108"/>
                    <a:pt x="19" y="128"/>
                    <a:pt x="37" y="145"/>
                  </a:cubicBezTo>
                  <a:cubicBezTo>
                    <a:pt x="76" y="183"/>
                    <a:pt x="124" y="220"/>
                    <a:pt x="175" y="240"/>
                  </a:cubicBezTo>
                  <a:cubicBezTo>
                    <a:pt x="238" y="264"/>
                    <a:pt x="215" y="157"/>
                    <a:pt x="208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38525" lIns="81625" spcFirstLastPara="1" rIns="81625" wrap="square" tIns="385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35"/>
            <p:cNvSpPr/>
            <p:nvPr/>
          </p:nvSpPr>
          <p:spPr>
            <a:xfrm>
              <a:off x="4251696" y="1174237"/>
              <a:ext cx="82617" cy="43103"/>
            </a:xfrm>
            <a:custGeom>
              <a:rect b="b" l="l" r="r" t="t"/>
              <a:pathLst>
                <a:path extrusionOk="0" h="132" w="253">
                  <a:moveTo>
                    <a:pt x="117" y="17"/>
                  </a:moveTo>
                  <a:cubicBezTo>
                    <a:pt x="90" y="7"/>
                    <a:pt x="62" y="-2"/>
                    <a:pt x="34" y="1"/>
                  </a:cubicBezTo>
                  <a:cubicBezTo>
                    <a:pt x="22" y="3"/>
                    <a:pt x="8" y="9"/>
                    <a:pt x="7" y="21"/>
                  </a:cubicBezTo>
                  <a:cubicBezTo>
                    <a:pt x="7" y="27"/>
                    <a:pt x="10" y="33"/>
                    <a:pt x="14" y="38"/>
                  </a:cubicBezTo>
                  <a:cubicBezTo>
                    <a:pt x="22" y="48"/>
                    <a:pt x="32" y="57"/>
                    <a:pt x="43" y="63"/>
                  </a:cubicBezTo>
                  <a:cubicBezTo>
                    <a:pt x="31" y="67"/>
                    <a:pt x="21" y="73"/>
                    <a:pt x="12" y="81"/>
                  </a:cubicBezTo>
                  <a:cubicBezTo>
                    <a:pt x="5" y="88"/>
                    <a:pt x="0" y="97"/>
                    <a:pt x="1" y="107"/>
                  </a:cubicBezTo>
                  <a:cubicBezTo>
                    <a:pt x="2" y="116"/>
                    <a:pt x="9" y="123"/>
                    <a:pt x="18" y="127"/>
                  </a:cubicBezTo>
                  <a:cubicBezTo>
                    <a:pt x="26" y="130"/>
                    <a:pt x="36" y="132"/>
                    <a:pt x="46" y="132"/>
                  </a:cubicBezTo>
                  <a:cubicBezTo>
                    <a:pt x="112" y="135"/>
                    <a:pt x="181" y="127"/>
                    <a:pt x="241" y="96"/>
                  </a:cubicBezTo>
                  <a:cubicBezTo>
                    <a:pt x="278" y="77"/>
                    <a:pt x="223" y="63"/>
                    <a:pt x="208" y="56"/>
                  </a:cubicBezTo>
                  <a:cubicBezTo>
                    <a:pt x="178" y="42"/>
                    <a:pt x="148" y="28"/>
                    <a:pt x="117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275" lIns="81625" spcFirstLastPara="1" rIns="81625" wrap="square" tIns="2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35"/>
            <p:cNvSpPr/>
            <p:nvPr/>
          </p:nvSpPr>
          <p:spPr>
            <a:xfrm>
              <a:off x="4322231" y="1171625"/>
              <a:ext cx="100904" cy="764757"/>
            </a:xfrm>
            <a:custGeom>
              <a:rect b="b" l="l" r="r" t="t"/>
              <a:pathLst>
                <a:path extrusionOk="0" h="2342" w="309">
                  <a:moveTo>
                    <a:pt x="305" y="1708"/>
                  </a:moveTo>
                  <a:cubicBezTo>
                    <a:pt x="295" y="1925"/>
                    <a:pt x="268" y="2138"/>
                    <a:pt x="223" y="2342"/>
                  </a:cubicBezTo>
                  <a:lnTo>
                    <a:pt x="201" y="2342"/>
                  </a:lnTo>
                  <a:cubicBezTo>
                    <a:pt x="247" y="2138"/>
                    <a:pt x="275" y="1925"/>
                    <a:pt x="285" y="1708"/>
                  </a:cubicBezTo>
                  <a:cubicBezTo>
                    <a:pt x="310" y="1169"/>
                    <a:pt x="226" y="606"/>
                    <a:pt x="35" y="100"/>
                  </a:cubicBezTo>
                  <a:cubicBezTo>
                    <a:pt x="35" y="99"/>
                    <a:pt x="34" y="99"/>
                    <a:pt x="34" y="98"/>
                  </a:cubicBezTo>
                  <a:lnTo>
                    <a:pt x="34" y="98"/>
                  </a:lnTo>
                  <a:cubicBezTo>
                    <a:pt x="34" y="96"/>
                    <a:pt x="33" y="94"/>
                    <a:pt x="32" y="92"/>
                  </a:cubicBezTo>
                  <a:lnTo>
                    <a:pt x="32" y="92"/>
                  </a:lnTo>
                  <a:cubicBezTo>
                    <a:pt x="30" y="88"/>
                    <a:pt x="29" y="83"/>
                    <a:pt x="27" y="79"/>
                  </a:cubicBezTo>
                  <a:cubicBezTo>
                    <a:pt x="25" y="74"/>
                    <a:pt x="24" y="70"/>
                    <a:pt x="21" y="66"/>
                  </a:cubicBezTo>
                  <a:lnTo>
                    <a:pt x="21" y="65"/>
                  </a:lnTo>
                  <a:cubicBezTo>
                    <a:pt x="20" y="63"/>
                    <a:pt x="19" y="60"/>
                    <a:pt x="18" y="57"/>
                  </a:cubicBezTo>
                  <a:lnTo>
                    <a:pt x="18" y="57"/>
                  </a:lnTo>
                  <a:cubicBezTo>
                    <a:pt x="17" y="54"/>
                    <a:pt x="17" y="52"/>
                    <a:pt x="15" y="50"/>
                  </a:cubicBezTo>
                  <a:cubicBezTo>
                    <a:pt x="15" y="48"/>
                    <a:pt x="14" y="46"/>
                    <a:pt x="13" y="44"/>
                  </a:cubicBezTo>
                  <a:cubicBezTo>
                    <a:pt x="13" y="44"/>
                    <a:pt x="13" y="43"/>
                    <a:pt x="13" y="42"/>
                  </a:cubicBezTo>
                  <a:cubicBezTo>
                    <a:pt x="10" y="36"/>
                    <a:pt x="8" y="30"/>
                    <a:pt x="5" y="24"/>
                  </a:cubicBezTo>
                  <a:lnTo>
                    <a:pt x="5" y="24"/>
                  </a:lnTo>
                  <a:cubicBezTo>
                    <a:pt x="4" y="21"/>
                    <a:pt x="3" y="18"/>
                    <a:pt x="1" y="15"/>
                  </a:cubicBezTo>
                  <a:cubicBezTo>
                    <a:pt x="-1" y="9"/>
                    <a:pt x="2" y="3"/>
                    <a:pt x="7" y="1"/>
                  </a:cubicBezTo>
                  <a:cubicBezTo>
                    <a:pt x="9" y="0"/>
                    <a:pt x="12" y="0"/>
                    <a:pt x="14" y="1"/>
                  </a:cubicBezTo>
                  <a:cubicBezTo>
                    <a:pt x="17" y="2"/>
                    <a:pt x="19" y="3"/>
                    <a:pt x="20" y="7"/>
                  </a:cubicBezTo>
                  <a:cubicBezTo>
                    <a:pt x="24" y="14"/>
                    <a:pt x="26" y="21"/>
                    <a:pt x="29" y="28"/>
                  </a:cubicBezTo>
                  <a:cubicBezTo>
                    <a:pt x="30" y="29"/>
                    <a:pt x="30" y="30"/>
                    <a:pt x="30" y="31"/>
                  </a:cubicBezTo>
                  <a:lnTo>
                    <a:pt x="30" y="32"/>
                  </a:lnTo>
                  <a:cubicBezTo>
                    <a:pt x="30" y="32"/>
                    <a:pt x="31" y="32"/>
                    <a:pt x="31" y="33"/>
                  </a:cubicBezTo>
                  <a:cubicBezTo>
                    <a:pt x="31" y="33"/>
                    <a:pt x="32" y="34"/>
                    <a:pt x="31" y="34"/>
                  </a:cubicBezTo>
                  <a:cubicBezTo>
                    <a:pt x="31" y="34"/>
                    <a:pt x="32" y="34"/>
                    <a:pt x="32" y="35"/>
                  </a:cubicBezTo>
                  <a:cubicBezTo>
                    <a:pt x="33" y="37"/>
                    <a:pt x="34" y="39"/>
                    <a:pt x="34" y="41"/>
                  </a:cubicBezTo>
                  <a:cubicBezTo>
                    <a:pt x="35" y="43"/>
                    <a:pt x="36" y="45"/>
                    <a:pt x="36" y="47"/>
                  </a:cubicBezTo>
                  <a:lnTo>
                    <a:pt x="37" y="47"/>
                  </a:lnTo>
                  <a:lnTo>
                    <a:pt x="37" y="47"/>
                  </a:lnTo>
                  <a:cubicBezTo>
                    <a:pt x="37" y="49"/>
                    <a:pt x="38" y="50"/>
                    <a:pt x="38" y="52"/>
                  </a:cubicBezTo>
                  <a:cubicBezTo>
                    <a:pt x="39" y="52"/>
                    <a:pt x="39" y="53"/>
                    <a:pt x="39" y="54"/>
                  </a:cubicBezTo>
                  <a:lnTo>
                    <a:pt x="39" y="54"/>
                  </a:lnTo>
                  <a:cubicBezTo>
                    <a:pt x="40" y="56"/>
                    <a:pt x="41" y="58"/>
                    <a:pt x="42" y="60"/>
                  </a:cubicBezTo>
                  <a:cubicBezTo>
                    <a:pt x="43" y="65"/>
                    <a:pt x="45" y="70"/>
                    <a:pt x="47" y="75"/>
                  </a:cubicBezTo>
                  <a:cubicBezTo>
                    <a:pt x="49" y="80"/>
                    <a:pt x="51" y="85"/>
                    <a:pt x="53" y="90"/>
                  </a:cubicBezTo>
                  <a:cubicBezTo>
                    <a:pt x="246" y="599"/>
                    <a:pt x="331" y="1165"/>
                    <a:pt x="305" y="1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35"/>
            <p:cNvSpPr/>
            <p:nvPr/>
          </p:nvSpPr>
          <p:spPr>
            <a:xfrm>
              <a:off x="5344337" y="1386488"/>
              <a:ext cx="511377" cy="247844"/>
            </a:xfrm>
            <a:custGeom>
              <a:rect b="b" l="l" r="r" t="t"/>
              <a:pathLst>
                <a:path extrusionOk="0" h="759" w="1566">
                  <a:moveTo>
                    <a:pt x="793" y="9"/>
                  </a:moveTo>
                  <a:cubicBezTo>
                    <a:pt x="1008" y="16"/>
                    <a:pt x="1227" y="27"/>
                    <a:pt x="1428" y="102"/>
                  </a:cubicBezTo>
                  <a:cubicBezTo>
                    <a:pt x="1467" y="117"/>
                    <a:pt x="1507" y="135"/>
                    <a:pt x="1535" y="167"/>
                  </a:cubicBezTo>
                  <a:cubicBezTo>
                    <a:pt x="1563" y="199"/>
                    <a:pt x="1576" y="247"/>
                    <a:pt x="1556" y="284"/>
                  </a:cubicBezTo>
                  <a:cubicBezTo>
                    <a:pt x="1536" y="322"/>
                    <a:pt x="1488" y="339"/>
                    <a:pt x="1466" y="376"/>
                  </a:cubicBezTo>
                  <a:cubicBezTo>
                    <a:pt x="1431" y="434"/>
                    <a:pt x="1474" y="506"/>
                    <a:pt x="1479" y="573"/>
                  </a:cubicBezTo>
                  <a:cubicBezTo>
                    <a:pt x="1485" y="655"/>
                    <a:pt x="1425" y="737"/>
                    <a:pt x="1345" y="755"/>
                  </a:cubicBezTo>
                  <a:cubicBezTo>
                    <a:pt x="1305" y="764"/>
                    <a:pt x="1264" y="758"/>
                    <a:pt x="1224" y="752"/>
                  </a:cubicBezTo>
                  <a:cubicBezTo>
                    <a:pt x="1085" y="728"/>
                    <a:pt x="949" y="687"/>
                    <a:pt x="815" y="642"/>
                  </a:cubicBezTo>
                  <a:cubicBezTo>
                    <a:pt x="536" y="547"/>
                    <a:pt x="252" y="426"/>
                    <a:pt x="61" y="202"/>
                  </a:cubicBezTo>
                  <a:cubicBezTo>
                    <a:pt x="24" y="158"/>
                    <a:pt x="-34" y="82"/>
                    <a:pt x="25" y="33"/>
                  </a:cubicBezTo>
                  <a:cubicBezTo>
                    <a:pt x="79" y="-13"/>
                    <a:pt x="193" y="4"/>
                    <a:pt x="259" y="2"/>
                  </a:cubicBezTo>
                  <a:cubicBezTo>
                    <a:pt x="437" y="-2"/>
                    <a:pt x="615" y="3"/>
                    <a:pt x="793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35"/>
            <p:cNvSpPr/>
            <p:nvPr/>
          </p:nvSpPr>
          <p:spPr>
            <a:xfrm>
              <a:off x="5344337" y="1386488"/>
              <a:ext cx="511377" cy="247844"/>
            </a:xfrm>
            <a:custGeom>
              <a:rect b="b" l="l" r="r" t="t"/>
              <a:pathLst>
                <a:path extrusionOk="0" h="759" w="1566">
                  <a:moveTo>
                    <a:pt x="793" y="9"/>
                  </a:moveTo>
                  <a:cubicBezTo>
                    <a:pt x="1008" y="16"/>
                    <a:pt x="1227" y="27"/>
                    <a:pt x="1428" y="102"/>
                  </a:cubicBezTo>
                  <a:cubicBezTo>
                    <a:pt x="1467" y="117"/>
                    <a:pt x="1507" y="135"/>
                    <a:pt x="1535" y="167"/>
                  </a:cubicBezTo>
                  <a:cubicBezTo>
                    <a:pt x="1563" y="199"/>
                    <a:pt x="1576" y="247"/>
                    <a:pt x="1556" y="284"/>
                  </a:cubicBezTo>
                  <a:cubicBezTo>
                    <a:pt x="1536" y="322"/>
                    <a:pt x="1488" y="339"/>
                    <a:pt x="1466" y="376"/>
                  </a:cubicBezTo>
                  <a:cubicBezTo>
                    <a:pt x="1431" y="434"/>
                    <a:pt x="1474" y="506"/>
                    <a:pt x="1479" y="573"/>
                  </a:cubicBezTo>
                  <a:cubicBezTo>
                    <a:pt x="1485" y="655"/>
                    <a:pt x="1425" y="737"/>
                    <a:pt x="1345" y="755"/>
                  </a:cubicBezTo>
                  <a:cubicBezTo>
                    <a:pt x="1305" y="764"/>
                    <a:pt x="1264" y="758"/>
                    <a:pt x="1224" y="752"/>
                  </a:cubicBezTo>
                  <a:cubicBezTo>
                    <a:pt x="1085" y="728"/>
                    <a:pt x="949" y="687"/>
                    <a:pt x="815" y="642"/>
                  </a:cubicBezTo>
                  <a:cubicBezTo>
                    <a:pt x="536" y="547"/>
                    <a:pt x="252" y="426"/>
                    <a:pt x="61" y="202"/>
                  </a:cubicBezTo>
                  <a:cubicBezTo>
                    <a:pt x="24" y="158"/>
                    <a:pt x="-34" y="82"/>
                    <a:pt x="25" y="33"/>
                  </a:cubicBezTo>
                  <a:cubicBezTo>
                    <a:pt x="79" y="-13"/>
                    <a:pt x="193" y="4"/>
                    <a:pt x="259" y="2"/>
                  </a:cubicBezTo>
                  <a:cubicBezTo>
                    <a:pt x="437" y="-2"/>
                    <a:pt x="615" y="3"/>
                    <a:pt x="793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35"/>
            <p:cNvSpPr/>
            <p:nvPr/>
          </p:nvSpPr>
          <p:spPr>
            <a:xfrm>
              <a:off x="5321478" y="1086071"/>
              <a:ext cx="581259" cy="303029"/>
            </a:xfrm>
            <a:custGeom>
              <a:rect b="b" l="l" r="r" t="t"/>
              <a:pathLst>
                <a:path extrusionOk="0" h="928" w="1780">
                  <a:moveTo>
                    <a:pt x="622" y="274"/>
                  </a:moveTo>
                  <a:cubicBezTo>
                    <a:pt x="840" y="143"/>
                    <a:pt x="1080" y="46"/>
                    <a:pt x="1331" y="8"/>
                  </a:cubicBezTo>
                  <a:cubicBezTo>
                    <a:pt x="1382" y="0"/>
                    <a:pt x="1436" y="-5"/>
                    <a:pt x="1485" y="10"/>
                  </a:cubicBezTo>
                  <a:cubicBezTo>
                    <a:pt x="1535" y="25"/>
                    <a:pt x="1581" y="64"/>
                    <a:pt x="1589" y="115"/>
                  </a:cubicBezTo>
                  <a:cubicBezTo>
                    <a:pt x="1599" y="175"/>
                    <a:pt x="1558" y="233"/>
                    <a:pt x="1564" y="294"/>
                  </a:cubicBezTo>
                  <a:cubicBezTo>
                    <a:pt x="1570" y="352"/>
                    <a:pt x="1617" y="396"/>
                    <a:pt x="1658" y="438"/>
                  </a:cubicBezTo>
                  <a:cubicBezTo>
                    <a:pt x="1697" y="476"/>
                    <a:pt x="1733" y="518"/>
                    <a:pt x="1757" y="568"/>
                  </a:cubicBezTo>
                  <a:cubicBezTo>
                    <a:pt x="1780" y="618"/>
                    <a:pt x="1788" y="677"/>
                    <a:pt x="1769" y="728"/>
                  </a:cubicBezTo>
                  <a:cubicBezTo>
                    <a:pt x="1736" y="818"/>
                    <a:pt x="1635" y="860"/>
                    <a:pt x="1542" y="882"/>
                  </a:cubicBezTo>
                  <a:cubicBezTo>
                    <a:pt x="1336" y="931"/>
                    <a:pt x="1121" y="931"/>
                    <a:pt x="910" y="926"/>
                  </a:cubicBezTo>
                  <a:cubicBezTo>
                    <a:pt x="625" y="921"/>
                    <a:pt x="338" y="908"/>
                    <a:pt x="61" y="839"/>
                  </a:cubicBezTo>
                  <a:cubicBezTo>
                    <a:pt x="-12" y="821"/>
                    <a:pt x="-18" y="775"/>
                    <a:pt x="33" y="731"/>
                  </a:cubicBezTo>
                  <a:cubicBezTo>
                    <a:pt x="94" y="679"/>
                    <a:pt x="153" y="623"/>
                    <a:pt x="214" y="571"/>
                  </a:cubicBezTo>
                  <a:cubicBezTo>
                    <a:pt x="342" y="462"/>
                    <a:pt x="477" y="360"/>
                    <a:pt x="622" y="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35"/>
            <p:cNvSpPr/>
            <p:nvPr/>
          </p:nvSpPr>
          <p:spPr>
            <a:xfrm>
              <a:off x="5321478" y="1086071"/>
              <a:ext cx="581259" cy="303029"/>
            </a:xfrm>
            <a:custGeom>
              <a:rect b="b" l="l" r="r" t="t"/>
              <a:pathLst>
                <a:path extrusionOk="0" h="928" w="1780">
                  <a:moveTo>
                    <a:pt x="622" y="274"/>
                  </a:moveTo>
                  <a:cubicBezTo>
                    <a:pt x="840" y="143"/>
                    <a:pt x="1080" y="46"/>
                    <a:pt x="1331" y="8"/>
                  </a:cubicBezTo>
                  <a:cubicBezTo>
                    <a:pt x="1382" y="0"/>
                    <a:pt x="1436" y="-5"/>
                    <a:pt x="1485" y="10"/>
                  </a:cubicBezTo>
                  <a:cubicBezTo>
                    <a:pt x="1535" y="25"/>
                    <a:pt x="1581" y="64"/>
                    <a:pt x="1589" y="115"/>
                  </a:cubicBezTo>
                  <a:cubicBezTo>
                    <a:pt x="1599" y="175"/>
                    <a:pt x="1558" y="233"/>
                    <a:pt x="1564" y="294"/>
                  </a:cubicBezTo>
                  <a:cubicBezTo>
                    <a:pt x="1570" y="352"/>
                    <a:pt x="1617" y="396"/>
                    <a:pt x="1658" y="438"/>
                  </a:cubicBezTo>
                  <a:cubicBezTo>
                    <a:pt x="1697" y="476"/>
                    <a:pt x="1733" y="518"/>
                    <a:pt x="1757" y="568"/>
                  </a:cubicBezTo>
                  <a:cubicBezTo>
                    <a:pt x="1780" y="618"/>
                    <a:pt x="1788" y="677"/>
                    <a:pt x="1769" y="728"/>
                  </a:cubicBezTo>
                  <a:cubicBezTo>
                    <a:pt x="1736" y="818"/>
                    <a:pt x="1635" y="860"/>
                    <a:pt x="1542" y="882"/>
                  </a:cubicBezTo>
                  <a:cubicBezTo>
                    <a:pt x="1336" y="931"/>
                    <a:pt x="1121" y="931"/>
                    <a:pt x="910" y="926"/>
                  </a:cubicBezTo>
                  <a:cubicBezTo>
                    <a:pt x="625" y="921"/>
                    <a:pt x="338" y="908"/>
                    <a:pt x="61" y="839"/>
                  </a:cubicBezTo>
                  <a:cubicBezTo>
                    <a:pt x="-12" y="821"/>
                    <a:pt x="-18" y="775"/>
                    <a:pt x="33" y="731"/>
                  </a:cubicBezTo>
                  <a:cubicBezTo>
                    <a:pt x="94" y="679"/>
                    <a:pt x="153" y="623"/>
                    <a:pt x="214" y="571"/>
                  </a:cubicBezTo>
                  <a:cubicBezTo>
                    <a:pt x="342" y="462"/>
                    <a:pt x="477" y="360"/>
                    <a:pt x="622" y="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35"/>
            <p:cNvSpPr/>
            <p:nvPr/>
          </p:nvSpPr>
          <p:spPr>
            <a:xfrm>
              <a:off x="5312008" y="865004"/>
              <a:ext cx="381410" cy="493075"/>
            </a:xfrm>
            <a:custGeom>
              <a:rect b="b" l="l" r="r" t="t"/>
              <a:pathLst>
                <a:path extrusionOk="0" h="1510" w="1168">
                  <a:moveTo>
                    <a:pt x="29" y="647"/>
                  </a:moveTo>
                  <a:cubicBezTo>
                    <a:pt x="49" y="504"/>
                    <a:pt x="79" y="360"/>
                    <a:pt x="141" y="230"/>
                  </a:cubicBezTo>
                  <a:cubicBezTo>
                    <a:pt x="191" y="126"/>
                    <a:pt x="272" y="26"/>
                    <a:pt x="386" y="4"/>
                  </a:cubicBezTo>
                  <a:cubicBezTo>
                    <a:pt x="464" y="-11"/>
                    <a:pt x="549" y="18"/>
                    <a:pt x="602" y="77"/>
                  </a:cubicBezTo>
                  <a:cubicBezTo>
                    <a:pt x="631" y="109"/>
                    <a:pt x="650" y="149"/>
                    <a:pt x="668" y="188"/>
                  </a:cubicBezTo>
                  <a:cubicBezTo>
                    <a:pt x="671" y="195"/>
                    <a:pt x="675" y="202"/>
                    <a:pt x="682" y="206"/>
                  </a:cubicBezTo>
                  <a:cubicBezTo>
                    <a:pt x="691" y="209"/>
                    <a:pt x="701" y="204"/>
                    <a:pt x="709" y="200"/>
                  </a:cubicBezTo>
                  <a:cubicBezTo>
                    <a:pt x="790" y="157"/>
                    <a:pt x="883" y="139"/>
                    <a:pt x="974" y="148"/>
                  </a:cubicBezTo>
                  <a:cubicBezTo>
                    <a:pt x="1022" y="154"/>
                    <a:pt x="1071" y="167"/>
                    <a:pt x="1107" y="200"/>
                  </a:cubicBezTo>
                  <a:cubicBezTo>
                    <a:pt x="1145" y="233"/>
                    <a:pt x="1164" y="283"/>
                    <a:pt x="1167" y="333"/>
                  </a:cubicBezTo>
                  <a:cubicBezTo>
                    <a:pt x="1171" y="383"/>
                    <a:pt x="1161" y="433"/>
                    <a:pt x="1146" y="481"/>
                  </a:cubicBezTo>
                  <a:cubicBezTo>
                    <a:pt x="1072" y="732"/>
                    <a:pt x="895" y="941"/>
                    <a:pt x="691" y="1104"/>
                  </a:cubicBezTo>
                  <a:cubicBezTo>
                    <a:pt x="590" y="1185"/>
                    <a:pt x="481" y="1255"/>
                    <a:pt x="370" y="1322"/>
                  </a:cubicBezTo>
                  <a:cubicBezTo>
                    <a:pt x="266" y="1384"/>
                    <a:pt x="149" y="1472"/>
                    <a:pt x="34" y="1510"/>
                  </a:cubicBezTo>
                  <a:cubicBezTo>
                    <a:pt x="7" y="1453"/>
                    <a:pt x="13" y="1360"/>
                    <a:pt x="8" y="1296"/>
                  </a:cubicBezTo>
                  <a:cubicBezTo>
                    <a:pt x="3" y="1223"/>
                    <a:pt x="0" y="1151"/>
                    <a:pt x="0" y="1078"/>
                  </a:cubicBezTo>
                  <a:cubicBezTo>
                    <a:pt x="0" y="934"/>
                    <a:pt x="10" y="790"/>
                    <a:pt x="29" y="6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35"/>
            <p:cNvSpPr/>
            <p:nvPr/>
          </p:nvSpPr>
          <p:spPr>
            <a:xfrm>
              <a:off x="5312008" y="865004"/>
              <a:ext cx="381410" cy="493075"/>
            </a:xfrm>
            <a:custGeom>
              <a:rect b="b" l="l" r="r" t="t"/>
              <a:pathLst>
                <a:path extrusionOk="0" h="1510" w="1168">
                  <a:moveTo>
                    <a:pt x="29" y="647"/>
                  </a:moveTo>
                  <a:cubicBezTo>
                    <a:pt x="49" y="504"/>
                    <a:pt x="79" y="360"/>
                    <a:pt x="141" y="230"/>
                  </a:cubicBezTo>
                  <a:cubicBezTo>
                    <a:pt x="191" y="126"/>
                    <a:pt x="272" y="26"/>
                    <a:pt x="386" y="4"/>
                  </a:cubicBezTo>
                  <a:cubicBezTo>
                    <a:pt x="464" y="-11"/>
                    <a:pt x="549" y="18"/>
                    <a:pt x="602" y="77"/>
                  </a:cubicBezTo>
                  <a:cubicBezTo>
                    <a:pt x="631" y="109"/>
                    <a:pt x="650" y="149"/>
                    <a:pt x="668" y="188"/>
                  </a:cubicBezTo>
                  <a:cubicBezTo>
                    <a:pt x="671" y="195"/>
                    <a:pt x="675" y="202"/>
                    <a:pt x="682" y="206"/>
                  </a:cubicBezTo>
                  <a:cubicBezTo>
                    <a:pt x="691" y="209"/>
                    <a:pt x="701" y="204"/>
                    <a:pt x="709" y="200"/>
                  </a:cubicBezTo>
                  <a:cubicBezTo>
                    <a:pt x="790" y="157"/>
                    <a:pt x="883" y="139"/>
                    <a:pt x="974" y="148"/>
                  </a:cubicBezTo>
                  <a:cubicBezTo>
                    <a:pt x="1022" y="154"/>
                    <a:pt x="1071" y="167"/>
                    <a:pt x="1107" y="200"/>
                  </a:cubicBezTo>
                  <a:cubicBezTo>
                    <a:pt x="1145" y="233"/>
                    <a:pt x="1164" y="283"/>
                    <a:pt x="1167" y="333"/>
                  </a:cubicBezTo>
                  <a:cubicBezTo>
                    <a:pt x="1171" y="383"/>
                    <a:pt x="1161" y="433"/>
                    <a:pt x="1146" y="481"/>
                  </a:cubicBezTo>
                  <a:cubicBezTo>
                    <a:pt x="1072" y="732"/>
                    <a:pt x="895" y="941"/>
                    <a:pt x="691" y="1104"/>
                  </a:cubicBezTo>
                  <a:cubicBezTo>
                    <a:pt x="590" y="1185"/>
                    <a:pt x="481" y="1255"/>
                    <a:pt x="370" y="1322"/>
                  </a:cubicBezTo>
                  <a:cubicBezTo>
                    <a:pt x="266" y="1384"/>
                    <a:pt x="149" y="1472"/>
                    <a:pt x="34" y="1510"/>
                  </a:cubicBezTo>
                  <a:cubicBezTo>
                    <a:pt x="7" y="1453"/>
                    <a:pt x="13" y="1360"/>
                    <a:pt x="8" y="1296"/>
                  </a:cubicBezTo>
                  <a:cubicBezTo>
                    <a:pt x="3" y="1223"/>
                    <a:pt x="0" y="1151"/>
                    <a:pt x="0" y="1078"/>
                  </a:cubicBezTo>
                  <a:cubicBezTo>
                    <a:pt x="0" y="934"/>
                    <a:pt x="10" y="790"/>
                    <a:pt x="29" y="6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35"/>
            <p:cNvSpPr/>
            <p:nvPr/>
          </p:nvSpPr>
          <p:spPr>
            <a:xfrm>
              <a:off x="5313314" y="1064520"/>
              <a:ext cx="472844" cy="414053"/>
            </a:xfrm>
            <a:custGeom>
              <a:rect b="b" l="l" r="r" t="t"/>
              <a:pathLst>
                <a:path extrusionOk="0" h="1268" w="1448">
                  <a:moveTo>
                    <a:pt x="522" y="114"/>
                  </a:moveTo>
                  <a:cubicBezTo>
                    <a:pt x="579" y="70"/>
                    <a:pt x="642" y="32"/>
                    <a:pt x="711" y="13"/>
                  </a:cubicBezTo>
                  <a:cubicBezTo>
                    <a:pt x="780" y="-6"/>
                    <a:pt x="856" y="-6"/>
                    <a:pt x="922" y="23"/>
                  </a:cubicBezTo>
                  <a:cubicBezTo>
                    <a:pt x="944" y="32"/>
                    <a:pt x="965" y="45"/>
                    <a:pt x="975" y="66"/>
                  </a:cubicBezTo>
                  <a:cubicBezTo>
                    <a:pt x="986" y="87"/>
                    <a:pt x="984" y="113"/>
                    <a:pt x="975" y="134"/>
                  </a:cubicBezTo>
                  <a:cubicBezTo>
                    <a:pt x="966" y="156"/>
                    <a:pt x="951" y="175"/>
                    <a:pt x="937" y="193"/>
                  </a:cubicBezTo>
                  <a:cubicBezTo>
                    <a:pt x="1032" y="186"/>
                    <a:pt x="1131" y="212"/>
                    <a:pt x="1215" y="256"/>
                  </a:cubicBezTo>
                  <a:cubicBezTo>
                    <a:pt x="1240" y="269"/>
                    <a:pt x="1264" y="285"/>
                    <a:pt x="1284" y="306"/>
                  </a:cubicBezTo>
                  <a:cubicBezTo>
                    <a:pt x="1315" y="339"/>
                    <a:pt x="1332" y="385"/>
                    <a:pt x="1329" y="431"/>
                  </a:cubicBezTo>
                  <a:cubicBezTo>
                    <a:pt x="1327" y="476"/>
                    <a:pt x="1305" y="520"/>
                    <a:pt x="1270" y="550"/>
                  </a:cubicBezTo>
                  <a:cubicBezTo>
                    <a:pt x="1374" y="585"/>
                    <a:pt x="1444" y="709"/>
                    <a:pt x="1448" y="819"/>
                  </a:cubicBezTo>
                  <a:cubicBezTo>
                    <a:pt x="1451" y="929"/>
                    <a:pt x="1395" y="1035"/>
                    <a:pt x="1313" y="1108"/>
                  </a:cubicBezTo>
                  <a:cubicBezTo>
                    <a:pt x="1164" y="1240"/>
                    <a:pt x="951" y="1264"/>
                    <a:pt x="752" y="1268"/>
                  </a:cubicBezTo>
                  <a:cubicBezTo>
                    <a:pt x="563" y="1272"/>
                    <a:pt x="367" y="1263"/>
                    <a:pt x="196" y="1183"/>
                  </a:cubicBezTo>
                  <a:cubicBezTo>
                    <a:pt x="136" y="1155"/>
                    <a:pt x="79" y="1118"/>
                    <a:pt x="43" y="1063"/>
                  </a:cubicBezTo>
                  <a:cubicBezTo>
                    <a:pt x="5" y="1005"/>
                    <a:pt x="-6" y="932"/>
                    <a:pt x="2" y="863"/>
                  </a:cubicBezTo>
                  <a:cubicBezTo>
                    <a:pt x="10" y="794"/>
                    <a:pt x="35" y="729"/>
                    <a:pt x="65" y="666"/>
                  </a:cubicBezTo>
                  <a:cubicBezTo>
                    <a:pt x="168" y="446"/>
                    <a:pt x="331" y="263"/>
                    <a:pt x="522" y="1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35"/>
            <p:cNvSpPr/>
            <p:nvPr/>
          </p:nvSpPr>
          <p:spPr>
            <a:xfrm>
              <a:off x="5234615" y="957741"/>
              <a:ext cx="281160" cy="450625"/>
            </a:xfrm>
            <a:custGeom>
              <a:rect b="b" l="l" r="r" t="t"/>
              <a:pathLst>
                <a:path extrusionOk="0" h="1380" w="861">
                  <a:moveTo>
                    <a:pt x="7" y="417"/>
                  </a:moveTo>
                  <a:cubicBezTo>
                    <a:pt x="19" y="309"/>
                    <a:pt x="46" y="200"/>
                    <a:pt x="104" y="108"/>
                  </a:cubicBezTo>
                  <a:cubicBezTo>
                    <a:pt x="144" y="42"/>
                    <a:pt x="219" y="-20"/>
                    <a:pt x="292" y="6"/>
                  </a:cubicBezTo>
                  <a:cubicBezTo>
                    <a:pt x="353" y="28"/>
                    <a:pt x="384" y="104"/>
                    <a:pt x="446" y="124"/>
                  </a:cubicBezTo>
                  <a:cubicBezTo>
                    <a:pt x="484" y="137"/>
                    <a:pt x="526" y="125"/>
                    <a:pt x="565" y="119"/>
                  </a:cubicBezTo>
                  <a:cubicBezTo>
                    <a:pt x="685" y="101"/>
                    <a:pt x="827" y="157"/>
                    <a:pt x="856" y="275"/>
                  </a:cubicBezTo>
                  <a:cubicBezTo>
                    <a:pt x="870" y="334"/>
                    <a:pt x="853" y="395"/>
                    <a:pt x="831" y="452"/>
                  </a:cubicBezTo>
                  <a:cubicBezTo>
                    <a:pt x="762" y="631"/>
                    <a:pt x="645" y="785"/>
                    <a:pt x="526" y="932"/>
                  </a:cubicBezTo>
                  <a:cubicBezTo>
                    <a:pt x="465" y="1007"/>
                    <a:pt x="403" y="1080"/>
                    <a:pt x="344" y="1157"/>
                  </a:cubicBezTo>
                  <a:cubicBezTo>
                    <a:pt x="303" y="1210"/>
                    <a:pt x="233" y="1362"/>
                    <a:pt x="174" y="1380"/>
                  </a:cubicBezTo>
                  <a:cubicBezTo>
                    <a:pt x="101" y="1244"/>
                    <a:pt x="68" y="1058"/>
                    <a:pt x="37" y="907"/>
                  </a:cubicBezTo>
                  <a:cubicBezTo>
                    <a:pt x="5" y="746"/>
                    <a:pt x="-11" y="580"/>
                    <a:pt x="7" y="4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35"/>
            <p:cNvSpPr/>
            <p:nvPr/>
          </p:nvSpPr>
          <p:spPr>
            <a:xfrm>
              <a:off x="5295681" y="1146155"/>
              <a:ext cx="415372" cy="274294"/>
            </a:xfrm>
            <a:custGeom>
              <a:rect b="b" l="l" r="r" t="t"/>
              <a:pathLst>
                <a:path extrusionOk="0" h="840" w="1272">
                  <a:moveTo>
                    <a:pt x="431" y="225"/>
                  </a:moveTo>
                  <a:cubicBezTo>
                    <a:pt x="545" y="128"/>
                    <a:pt x="675" y="42"/>
                    <a:pt x="821" y="11"/>
                  </a:cubicBezTo>
                  <a:cubicBezTo>
                    <a:pt x="876" y="-1"/>
                    <a:pt x="935" y="-5"/>
                    <a:pt x="988" y="12"/>
                  </a:cubicBezTo>
                  <a:cubicBezTo>
                    <a:pt x="1042" y="29"/>
                    <a:pt x="1089" y="69"/>
                    <a:pt x="1104" y="123"/>
                  </a:cubicBezTo>
                  <a:cubicBezTo>
                    <a:pt x="1111" y="153"/>
                    <a:pt x="1109" y="184"/>
                    <a:pt x="1117" y="213"/>
                  </a:cubicBezTo>
                  <a:cubicBezTo>
                    <a:pt x="1139" y="291"/>
                    <a:pt x="1228" y="333"/>
                    <a:pt x="1259" y="408"/>
                  </a:cubicBezTo>
                  <a:cubicBezTo>
                    <a:pt x="1284" y="465"/>
                    <a:pt x="1270" y="533"/>
                    <a:pt x="1236" y="584"/>
                  </a:cubicBezTo>
                  <a:cubicBezTo>
                    <a:pt x="1202" y="636"/>
                    <a:pt x="1150" y="673"/>
                    <a:pt x="1096" y="703"/>
                  </a:cubicBezTo>
                  <a:cubicBezTo>
                    <a:pt x="961" y="776"/>
                    <a:pt x="807" y="807"/>
                    <a:pt x="654" y="824"/>
                  </a:cubicBezTo>
                  <a:cubicBezTo>
                    <a:pt x="478" y="844"/>
                    <a:pt x="299" y="847"/>
                    <a:pt x="123" y="822"/>
                  </a:cubicBezTo>
                  <a:cubicBezTo>
                    <a:pt x="98" y="818"/>
                    <a:pt x="20" y="817"/>
                    <a:pt x="4" y="795"/>
                  </a:cubicBezTo>
                  <a:cubicBezTo>
                    <a:pt x="-15" y="768"/>
                    <a:pt x="30" y="714"/>
                    <a:pt x="43" y="692"/>
                  </a:cubicBezTo>
                  <a:cubicBezTo>
                    <a:pt x="91" y="609"/>
                    <a:pt x="145" y="531"/>
                    <a:pt x="206" y="457"/>
                  </a:cubicBezTo>
                  <a:cubicBezTo>
                    <a:pt x="274" y="373"/>
                    <a:pt x="349" y="296"/>
                    <a:pt x="431" y="2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35"/>
            <p:cNvSpPr/>
            <p:nvPr/>
          </p:nvSpPr>
          <p:spPr>
            <a:xfrm>
              <a:off x="5292415" y="1399549"/>
              <a:ext cx="436271" cy="240333"/>
            </a:xfrm>
            <a:custGeom>
              <a:rect b="b" l="l" r="r" t="t"/>
              <a:pathLst>
                <a:path extrusionOk="0" h="736" w="1336">
                  <a:moveTo>
                    <a:pt x="114" y="39"/>
                  </a:moveTo>
                  <a:cubicBezTo>
                    <a:pt x="455" y="163"/>
                    <a:pt x="840" y="66"/>
                    <a:pt x="1193" y="149"/>
                  </a:cubicBezTo>
                  <a:cubicBezTo>
                    <a:pt x="1233" y="159"/>
                    <a:pt x="1274" y="171"/>
                    <a:pt x="1304" y="200"/>
                  </a:cubicBezTo>
                  <a:cubicBezTo>
                    <a:pt x="1333" y="228"/>
                    <a:pt x="1347" y="277"/>
                    <a:pt x="1325" y="311"/>
                  </a:cubicBezTo>
                  <a:cubicBezTo>
                    <a:pt x="1314" y="329"/>
                    <a:pt x="1296" y="341"/>
                    <a:pt x="1278" y="352"/>
                  </a:cubicBezTo>
                  <a:cubicBezTo>
                    <a:pt x="1252" y="367"/>
                    <a:pt x="1226" y="383"/>
                    <a:pt x="1200" y="399"/>
                  </a:cubicBezTo>
                  <a:cubicBezTo>
                    <a:pt x="1182" y="410"/>
                    <a:pt x="1161" y="423"/>
                    <a:pt x="1154" y="444"/>
                  </a:cubicBezTo>
                  <a:cubicBezTo>
                    <a:pt x="1147" y="463"/>
                    <a:pt x="1153" y="485"/>
                    <a:pt x="1158" y="505"/>
                  </a:cubicBezTo>
                  <a:cubicBezTo>
                    <a:pt x="1172" y="567"/>
                    <a:pt x="1175" y="640"/>
                    <a:pt x="1133" y="688"/>
                  </a:cubicBezTo>
                  <a:cubicBezTo>
                    <a:pt x="1085" y="742"/>
                    <a:pt x="1001" y="742"/>
                    <a:pt x="930" y="728"/>
                  </a:cubicBezTo>
                  <a:cubicBezTo>
                    <a:pt x="732" y="688"/>
                    <a:pt x="557" y="572"/>
                    <a:pt x="396" y="449"/>
                  </a:cubicBezTo>
                  <a:cubicBezTo>
                    <a:pt x="298" y="374"/>
                    <a:pt x="202" y="294"/>
                    <a:pt x="121" y="200"/>
                  </a:cubicBezTo>
                  <a:cubicBezTo>
                    <a:pt x="80" y="153"/>
                    <a:pt x="44" y="103"/>
                    <a:pt x="13" y="49"/>
                  </a:cubicBezTo>
                  <a:cubicBezTo>
                    <a:pt x="-38" y="-43"/>
                    <a:pt x="65" y="21"/>
                    <a:pt x="114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35"/>
            <p:cNvSpPr/>
            <p:nvPr/>
          </p:nvSpPr>
          <p:spPr>
            <a:xfrm>
              <a:off x="5250290" y="1106970"/>
              <a:ext cx="151193" cy="298131"/>
            </a:xfrm>
            <a:custGeom>
              <a:rect b="b" l="l" r="r" t="t"/>
              <a:pathLst>
                <a:path extrusionOk="0" h="913" w="463">
                  <a:moveTo>
                    <a:pt x="209" y="722"/>
                  </a:moveTo>
                  <a:cubicBezTo>
                    <a:pt x="208" y="723"/>
                    <a:pt x="207" y="724"/>
                    <a:pt x="207" y="725"/>
                  </a:cubicBezTo>
                  <a:lnTo>
                    <a:pt x="207" y="725"/>
                  </a:lnTo>
                  <a:cubicBezTo>
                    <a:pt x="203" y="734"/>
                    <a:pt x="200" y="742"/>
                    <a:pt x="196" y="750"/>
                  </a:cubicBezTo>
                  <a:cubicBezTo>
                    <a:pt x="195" y="753"/>
                    <a:pt x="194" y="756"/>
                    <a:pt x="193" y="758"/>
                  </a:cubicBezTo>
                  <a:cubicBezTo>
                    <a:pt x="178" y="794"/>
                    <a:pt x="162" y="831"/>
                    <a:pt x="145" y="867"/>
                  </a:cubicBezTo>
                  <a:cubicBezTo>
                    <a:pt x="146" y="867"/>
                    <a:pt x="147" y="866"/>
                    <a:pt x="147" y="865"/>
                  </a:cubicBezTo>
                  <a:cubicBezTo>
                    <a:pt x="148" y="865"/>
                    <a:pt x="149" y="864"/>
                    <a:pt x="149" y="864"/>
                  </a:cubicBezTo>
                  <a:lnTo>
                    <a:pt x="149" y="863"/>
                  </a:lnTo>
                  <a:cubicBezTo>
                    <a:pt x="154" y="858"/>
                    <a:pt x="159" y="854"/>
                    <a:pt x="163" y="849"/>
                  </a:cubicBezTo>
                  <a:lnTo>
                    <a:pt x="168" y="845"/>
                  </a:lnTo>
                  <a:lnTo>
                    <a:pt x="168" y="845"/>
                  </a:lnTo>
                  <a:cubicBezTo>
                    <a:pt x="169" y="843"/>
                    <a:pt x="170" y="842"/>
                    <a:pt x="170" y="841"/>
                  </a:cubicBezTo>
                  <a:lnTo>
                    <a:pt x="170" y="840"/>
                  </a:lnTo>
                  <a:cubicBezTo>
                    <a:pt x="175" y="829"/>
                    <a:pt x="180" y="817"/>
                    <a:pt x="185" y="806"/>
                  </a:cubicBezTo>
                  <a:lnTo>
                    <a:pt x="185" y="805"/>
                  </a:lnTo>
                  <a:cubicBezTo>
                    <a:pt x="188" y="799"/>
                    <a:pt x="191" y="794"/>
                    <a:pt x="193" y="788"/>
                  </a:cubicBezTo>
                  <a:cubicBezTo>
                    <a:pt x="196" y="782"/>
                    <a:pt x="198" y="776"/>
                    <a:pt x="201" y="771"/>
                  </a:cubicBezTo>
                  <a:cubicBezTo>
                    <a:pt x="201" y="770"/>
                    <a:pt x="201" y="769"/>
                    <a:pt x="201" y="769"/>
                  </a:cubicBezTo>
                  <a:cubicBezTo>
                    <a:pt x="203" y="764"/>
                    <a:pt x="205" y="759"/>
                    <a:pt x="207" y="755"/>
                  </a:cubicBezTo>
                  <a:cubicBezTo>
                    <a:pt x="209" y="750"/>
                    <a:pt x="211" y="745"/>
                    <a:pt x="213" y="741"/>
                  </a:cubicBezTo>
                  <a:cubicBezTo>
                    <a:pt x="211" y="735"/>
                    <a:pt x="210" y="728"/>
                    <a:pt x="209" y="722"/>
                  </a:cubicBezTo>
                  <a:moveTo>
                    <a:pt x="146" y="373"/>
                  </a:moveTo>
                  <a:cubicBezTo>
                    <a:pt x="146" y="383"/>
                    <a:pt x="150" y="401"/>
                    <a:pt x="161" y="409"/>
                  </a:cubicBezTo>
                  <a:cubicBezTo>
                    <a:pt x="165" y="411"/>
                    <a:pt x="171" y="413"/>
                    <a:pt x="180" y="410"/>
                  </a:cubicBezTo>
                  <a:cubicBezTo>
                    <a:pt x="184" y="409"/>
                    <a:pt x="187" y="407"/>
                    <a:pt x="190" y="405"/>
                  </a:cubicBezTo>
                  <a:cubicBezTo>
                    <a:pt x="190" y="400"/>
                    <a:pt x="190" y="394"/>
                    <a:pt x="190" y="389"/>
                  </a:cubicBezTo>
                  <a:cubicBezTo>
                    <a:pt x="186" y="394"/>
                    <a:pt x="181" y="397"/>
                    <a:pt x="176" y="399"/>
                  </a:cubicBezTo>
                  <a:cubicBezTo>
                    <a:pt x="172" y="401"/>
                    <a:pt x="169" y="400"/>
                    <a:pt x="167" y="399"/>
                  </a:cubicBezTo>
                  <a:cubicBezTo>
                    <a:pt x="161" y="395"/>
                    <a:pt x="158" y="382"/>
                    <a:pt x="157" y="372"/>
                  </a:cubicBezTo>
                  <a:cubicBezTo>
                    <a:pt x="152" y="320"/>
                    <a:pt x="166" y="260"/>
                    <a:pt x="192" y="205"/>
                  </a:cubicBezTo>
                  <a:lnTo>
                    <a:pt x="192" y="205"/>
                  </a:lnTo>
                  <a:cubicBezTo>
                    <a:pt x="192" y="196"/>
                    <a:pt x="193" y="187"/>
                    <a:pt x="193" y="178"/>
                  </a:cubicBezTo>
                  <a:cubicBezTo>
                    <a:pt x="159" y="241"/>
                    <a:pt x="140" y="312"/>
                    <a:pt x="146" y="373"/>
                  </a:cubicBezTo>
                  <a:moveTo>
                    <a:pt x="209" y="722"/>
                  </a:moveTo>
                  <a:cubicBezTo>
                    <a:pt x="208" y="723"/>
                    <a:pt x="207" y="724"/>
                    <a:pt x="207" y="725"/>
                  </a:cubicBezTo>
                  <a:lnTo>
                    <a:pt x="207" y="725"/>
                  </a:lnTo>
                  <a:cubicBezTo>
                    <a:pt x="203" y="734"/>
                    <a:pt x="200" y="742"/>
                    <a:pt x="196" y="750"/>
                  </a:cubicBezTo>
                  <a:cubicBezTo>
                    <a:pt x="195" y="753"/>
                    <a:pt x="194" y="756"/>
                    <a:pt x="193" y="758"/>
                  </a:cubicBezTo>
                  <a:cubicBezTo>
                    <a:pt x="178" y="794"/>
                    <a:pt x="162" y="831"/>
                    <a:pt x="145" y="867"/>
                  </a:cubicBezTo>
                  <a:cubicBezTo>
                    <a:pt x="146" y="867"/>
                    <a:pt x="147" y="866"/>
                    <a:pt x="147" y="865"/>
                  </a:cubicBezTo>
                  <a:lnTo>
                    <a:pt x="149" y="864"/>
                  </a:lnTo>
                  <a:lnTo>
                    <a:pt x="149" y="863"/>
                  </a:lnTo>
                  <a:cubicBezTo>
                    <a:pt x="154" y="858"/>
                    <a:pt x="159" y="854"/>
                    <a:pt x="163" y="849"/>
                  </a:cubicBezTo>
                  <a:lnTo>
                    <a:pt x="168" y="845"/>
                  </a:lnTo>
                  <a:lnTo>
                    <a:pt x="168" y="845"/>
                  </a:lnTo>
                  <a:cubicBezTo>
                    <a:pt x="169" y="843"/>
                    <a:pt x="170" y="842"/>
                    <a:pt x="170" y="841"/>
                  </a:cubicBezTo>
                  <a:lnTo>
                    <a:pt x="170" y="840"/>
                  </a:lnTo>
                  <a:cubicBezTo>
                    <a:pt x="175" y="829"/>
                    <a:pt x="180" y="817"/>
                    <a:pt x="185" y="806"/>
                  </a:cubicBezTo>
                  <a:lnTo>
                    <a:pt x="185" y="805"/>
                  </a:lnTo>
                  <a:cubicBezTo>
                    <a:pt x="188" y="799"/>
                    <a:pt x="191" y="794"/>
                    <a:pt x="193" y="788"/>
                  </a:cubicBezTo>
                  <a:cubicBezTo>
                    <a:pt x="196" y="782"/>
                    <a:pt x="198" y="776"/>
                    <a:pt x="201" y="771"/>
                  </a:cubicBezTo>
                  <a:cubicBezTo>
                    <a:pt x="201" y="770"/>
                    <a:pt x="201" y="769"/>
                    <a:pt x="201" y="769"/>
                  </a:cubicBezTo>
                  <a:cubicBezTo>
                    <a:pt x="203" y="764"/>
                    <a:pt x="205" y="759"/>
                    <a:pt x="207" y="755"/>
                  </a:cubicBezTo>
                  <a:cubicBezTo>
                    <a:pt x="209" y="750"/>
                    <a:pt x="211" y="745"/>
                    <a:pt x="213" y="741"/>
                  </a:cubicBezTo>
                  <a:cubicBezTo>
                    <a:pt x="211" y="735"/>
                    <a:pt x="210" y="728"/>
                    <a:pt x="209" y="722"/>
                  </a:cubicBezTo>
                  <a:moveTo>
                    <a:pt x="161" y="409"/>
                  </a:moveTo>
                  <a:cubicBezTo>
                    <a:pt x="165" y="411"/>
                    <a:pt x="171" y="413"/>
                    <a:pt x="180" y="410"/>
                  </a:cubicBezTo>
                  <a:cubicBezTo>
                    <a:pt x="184" y="409"/>
                    <a:pt x="187" y="407"/>
                    <a:pt x="190" y="405"/>
                  </a:cubicBezTo>
                  <a:cubicBezTo>
                    <a:pt x="190" y="400"/>
                    <a:pt x="190" y="394"/>
                    <a:pt x="190" y="389"/>
                  </a:cubicBezTo>
                  <a:cubicBezTo>
                    <a:pt x="186" y="394"/>
                    <a:pt x="181" y="397"/>
                    <a:pt x="176" y="399"/>
                  </a:cubicBezTo>
                  <a:cubicBezTo>
                    <a:pt x="172" y="401"/>
                    <a:pt x="169" y="400"/>
                    <a:pt x="167" y="399"/>
                  </a:cubicBezTo>
                  <a:cubicBezTo>
                    <a:pt x="161" y="395"/>
                    <a:pt x="158" y="382"/>
                    <a:pt x="157" y="372"/>
                  </a:cubicBezTo>
                  <a:cubicBezTo>
                    <a:pt x="152" y="320"/>
                    <a:pt x="166" y="260"/>
                    <a:pt x="192" y="205"/>
                  </a:cubicBezTo>
                  <a:lnTo>
                    <a:pt x="192" y="205"/>
                  </a:lnTo>
                  <a:cubicBezTo>
                    <a:pt x="192" y="196"/>
                    <a:pt x="193" y="187"/>
                    <a:pt x="193" y="178"/>
                  </a:cubicBezTo>
                  <a:cubicBezTo>
                    <a:pt x="159" y="241"/>
                    <a:pt x="140" y="312"/>
                    <a:pt x="146" y="373"/>
                  </a:cubicBezTo>
                  <a:cubicBezTo>
                    <a:pt x="146" y="383"/>
                    <a:pt x="150" y="401"/>
                    <a:pt x="161" y="409"/>
                  </a:cubicBezTo>
                  <a:moveTo>
                    <a:pt x="462" y="110"/>
                  </a:moveTo>
                  <a:cubicBezTo>
                    <a:pt x="457" y="73"/>
                    <a:pt x="435" y="42"/>
                    <a:pt x="406" y="31"/>
                  </a:cubicBezTo>
                  <a:lnTo>
                    <a:pt x="406" y="31"/>
                  </a:lnTo>
                  <a:cubicBezTo>
                    <a:pt x="377" y="19"/>
                    <a:pt x="341" y="27"/>
                    <a:pt x="305" y="52"/>
                  </a:cubicBezTo>
                  <a:cubicBezTo>
                    <a:pt x="274" y="72"/>
                    <a:pt x="247" y="99"/>
                    <a:pt x="224" y="131"/>
                  </a:cubicBezTo>
                  <a:cubicBezTo>
                    <a:pt x="220" y="116"/>
                    <a:pt x="216" y="100"/>
                    <a:pt x="211" y="84"/>
                  </a:cubicBezTo>
                  <a:cubicBezTo>
                    <a:pt x="208" y="76"/>
                    <a:pt x="205" y="68"/>
                    <a:pt x="201" y="61"/>
                  </a:cubicBezTo>
                  <a:cubicBezTo>
                    <a:pt x="183" y="23"/>
                    <a:pt x="153" y="-6"/>
                    <a:pt x="116" y="2"/>
                  </a:cubicBezTo>
                  <a:cubicBezTo>
                    <a:pt x="90" y="8"/>
                    <a:pt x="73" y="31"/>
                    <a:pt x="62" y="48"/>
                  </a:cubicBezTo>
                  <a:cubicBezTo>
                    <a:pt x="-19" y="180"/>
                    <a:pt x="-6" y="344"/>
                    <a:pt x="15" y="472"/>
                  </a:cubicBezTo>
                  <a:lnTo>
                    <a:pt x="19" y="496"/>
                  </a:lnTo>
                  <a:cubicBezTo>
                    <a:pt x="28" y="556"/>
                    <a:pt x="39" y="623"/>
                    <a:pt x="54" y="688"/>
                  </a:cubicBezTo>
                  <a:cubicBezTo>
                    <a:pt x="71" y="761"/>
                    <a:pt x="93" y="833"/>
                    <a:pt x="126" y="891"/>
                  </a:cubicBezTo>
                  <a:cubicBezTo>
                    <a:pt x="127" y="894"/>
                    <a:pt x="129" y="897"/>
                    <a:pt x="131" y="900"/>
                  </a:cubicBezTo>
                  <a:cubicBezTo>
                    <a:pt x="131" y="901"/>
                    <a:pt x="131" y="901"/>
                    <a:pt x="131" y="901"/>
                  </a:cubicBezTo>
                  <a:cubicBezTo>
                    <a:pt x="132" y="901"/>
                    <a:pt x="131" y="901"/>
                    <a:pt x="131" y="901"/>
                  </a:cubicBezTo>
                  <a:cubicBezTo>
                    <a:pt x="131" y="902"/>
                    <a:pt x="132" y="903"/>
                    <a:pt x="132" y="903"/>
                  </a:cubicBezTo>
                  <a:lnTo>
                    <a:pt x="133" y="904"/>
                  </a:lnTo>
                  <a:lnTo>
                    <a:pt x="134" y="905"/>
                  </a:lnTo>
                  <a:lnTo>
                    <a:pt x="136" y="910"/>
                  </a:lnTo>
                  <a:lnTo>
                    <a:pt x="138" y="913"/>
                  </a:lnTo>
                  <a:lnTo>
                    <a:pt x="140" y="908"/>
                  </a:lnTo>
                  <a:lnTo>
                    <a:pt x="142" y="903"/>
                  </a:lnTo>
                  <a:cubicBezTo>
                    <a:pt x="143" y="901"/>
                    <a:pt x="144" y="900"/>
                    <a:pt x="144" y="898"/>
                  </a:cubicBezTo>
                  <a:lnTo>
                    <a:pt x="144" y="898"/>
                  </a:lnTo>
                  <a:lnTo>
                    <a:pt x="145" y="898"/>
                  </a:lnTo>
                  <a:lnTo>
                    <a:pt x="145" y="897"/>
                  </a:lnTo>
                  <a:lnTo>
                    <a:pt x="145" y="897"/>
                  </a:lnTo>
                  <a:lnTo>
                    <a:pt x="145" y="896"/>
                  </a:lnTo>
                  <a:cubicBezTo>
                    <a:pt x="150" y="886"/>
                    <a:pt x="155" y="875"/>
                    <a:pt x="159" y="865"/>
                  </a:cubicBezTo>
                  <a:cubicBezTo>
                    <a:pt x="162" y="858"/>
                    <a:pt x="165" y="852"/>
                    <a:pt x="168" y="845"/>
                  </a:cubicBezTo>
                  <a:lnTo>
                    <a:pt x="168" y="845"/>
                  </a:lnTo>
                  <a:cubicBezTo>
                    <a:pt x="169" y="843"/>
                    <a:pt x="170" y="842"/>
                    <a:pt x="170" y="841"/>
                  </a:cubicBezTo>
                  <a:lnTo>
                    <a:pt x="170" y="840"/>
                  </a:lnTo>
                  <a:cubicBezTo>
                    <a:pt x="175" y="829"/>
                    <a:pt x="180" y="817"/>
                    <a:pt x="185" y="806"/>
                  </a:cubicBezTo>
                  <a:lnTo>
                    <a:pt x="185" y="805"/>
                  </a:lnTo>
                  <a:cubicBezTo>
                    <a:pt x="188" y="799"/>
                    <a:pt x="191" y="794"/>
                    <a:pt x="193" y="788"/>
                  </a:cubicBezTo>
                  <a:cubicBezTo>
                    <a:pt x="196" y="782"/>
                    <a:pt x="198" y="776"/>
                    <a:pt x="201" y="771"/>
                  </a:cubicBezTo>
                  <a:cubicBezTo>
                    <a:pt x="201" y="770"/>
                    <a:pt x="201" y="769"/>
                    <a:pt x="201" y="769"/>
                  </a:cubicBezTo>
                  <a:cubicBezTo>
                    <a:pt x="203" y="764"/>
                    <a:pt x="205" y="760"/>
                    <a:pt x="207" y="755"/>
                  </a:cubicBezTo>
                  <a:cubicBezTo>
                    <a:pt x="209" y="750"/>
                    <a:pt x="211" y="745"/>
                    <a:pt x="213" y="741"/>
                  </a:cubicBezTo>
                  <a:cubicBezTo>
                    <a:pt x="215" y="737"/>
                    <a:pt x="216" y="734"/>
                    <a:pt x="218" y="730"/>
                  </a:cubicBezTo>
                  <a:lnTo>
                    <a:pt x="218" y="729"/>
                  </a:lnTo>
                  <a:cubicBezTo>
                    <a:pt x="225" y="712"/>
                    <a:pt x="233" y="695"/>
                    <a:pt x="241" y="677"/>
                  </a:cubicBezTo>
                  <a:cubicBezTo>
                    <a:pt x="259" y="636"/>
                    <a:pt x="277" y="594"/>
                    <a:pt x="298" y="553"/>
                  </a:cubicBezTo>
                  <a:cubicBezTo>
                    <a:pt x="344" y="461"/>
                    <a:pt x="391" y="367"/>
                    <a:pt x="427" y="267"/>
                  </a:cubicBezTo>
                  <a:cubicBezTo>
                    <a:pt x="427" y="266"/>
                    <a:pt x="427" y="266"/>
                    <a:pt x="427" y="266"/>
                  </a:cubicBezTo>
                  <a:lnTo>
                    <a:pt x="427" y="265"/>
                  </a:lnTo>
                  <a:cubicBezTo>
                    <a:pt x="435" y="246"/>
                    <a:pt x="442" y="226"/>
                    <a:pt x="448" y="206"/>
                  </a:cubicBezTo>
                  <a:cubicBezTo>
                    <a:pt x="457" y="177"/>
                    <a:pt x="466" y="143"/>
                    <a:pt x="462" y="110"/>
                  </a:cubicBezTo>
                  <a:moveTo>
                    <a:pt x="224" y="252"/>
                  </a:moveTo>
                  <a:cubicBezTo>
                    <a:pt x="221" y="305"/>
                    <a:pt x="211" y="364"/>
                    <a:pt x="190" y="389"/>
                  </a:cubicBezTo>
                  <a:cubicBezTo>
                    <a:pt x="186" y="394"/>
                    <a:pt x="181" y="397"/>
                    <a:pt x="176" y="399"/>
                  </a:cubicBezTo>
                  <a:cubicBezTo>
                    <a:pt x="172" y="401"/>
                    <a:pt x="169" y="400"/>
                    <a:pt x="167" y="399"/>
                  </a:cubicBezTo>
                  <a:cubicBezTo>
                    <a:pt x="161" y="395"/>
                    <a:pt x="158" y="382"/>
                    <a:pt x="157" y="372"/>
                  </a:cubicBezTo>
                  <a:cubicBezTo>
                    <a:pt x="152" y="320"/>
                    <a:pt x="166" y="260"/>
                    <a:pt x="192" y="205"/>
                  </a:cubicBezTo>
                  <a:lnTo>
                    <a:pt x="192" y="205"/>
                  </a:lnTo>
                  <a:cubicBezTo>
                    <a:pt x="200" y="189"/>
                    <a:pt x="208" y="175"/>
                    <a:pt x="217" y="160"/>
                  </a:cubicBezTo>
                  <a:cubicBezTo>
                    <a:pt x="223" y="192"/>
                    <a:pt x="225" y="223"/>
                    <a:pt x="224" y="252"/>
                  </a:cubicBezTo>
                  <a:moveTo>
                    <a:pt x="437" y="202"/>
                  </a:moveTo>
                  <a:cubicBezTo>
                    <a:pt x="427" y="234"/>
                    <a:pt x="416" y="265"/>
                    <a:pt x="404" y="296"/>
                  </a:cubicBezTo>
                  <a:lnTo>
                    <a:pt x="404" y="296"/>
                  </a:lnTo>
                  <a:cubicBezTo>
                    <a:pt x="369" y="384"/>
                    <a:pt x="328" y="467"/>
                    <a:pt x="287" y="548"/>
                  </a:cubicBezTo>
                  <a:cubicBezTo>
                    <a:pt x="259" y="605"/>
                    <a:pt x="233" y="664"/>
                    <a:pt x="209" y="722"/>
                  </a:cubicBezTo>
                  <a:cubicBezTo>
                    <a:pt x="208" y="723"/>
                    <a:pt x="207" y="724"/>
                    <a:pt x="207" y="725"/>
                  </a:cubicBezTo>
                  <a:lnTo>
                    <a:pt x="207" y="725"/>
                  </a:lnTo>
                  <a:cubicBezTo>
                    <a:pt x="203" y="734"/>
                    <a:pt x="200" y="742"/>
                    <a:pt x="196" y="750"/>
                  </a:cubicBezTo>
                  <a:cubicBezTo>
                    <a:pt x="195" y="753"/>
                    <a:pt x="194" y="756"/>
                    <a:pt x="193" y="758"/>
                  </a:cubicBezTo>
                  <a:cubicBezTo>
                    <a:pt x="178" y="794"/>
                    <a:pt x="162" y="831"/>
                    <a:pt x="146" y="867"/>
                  </a:cubicBezTo>
                  <a:lnTo>
                    <a:pt x="146" y="867"/>
                  </a:lnTo>
                  <a:cubicBezTo>
                    <a:pt x="143" y="874"/>
                    <a:pt x="140" y="880"/>
                    <a:pt x="137" y="887"/>
                  </a:cubicBezTo>
                  <a:cubicBezTo>
                    <a:pt x="136" y="885"/>
                    <a:pt x="134" y="883"/>
                    <a:pt x="133" y="881"/>
                  </a:cubicBezTo>
                  <a:cubicBezTo>
                    <a:pt x="103" y="824"/>
                    <a:pt x="82" y="756"/>
                    <a:pt x="66" y="686"/>
                  </a:cubicBezTo>
                  <a:cubicBezTo>
                    <a:pt x="50" y="621"/>
                    <a:pt x="40" y="554"/>
                    <a:pt x="30" y="494"/>
                  </a:cubicBezTo>
                  <a:lnTo>
                    <a:pt x="27" y="470"/>
                  </a:lnTo>
                  <a:cubicBezTo>
                    <a:pt x="6" y="344"/>
                    <a:pt x="-7" y="182"/>
                    <a:pt x="72" y="55"/>
                  </a:cubicBezTo>
                  <a:cubicBezTo>
                    <a:pt x="82" y="39"/>
                    <a:pt x="97" y="18"/>
                    <a:pt x="119" y="14"/>
                  </a:cubicBezTo>
                  <a:cubicBezTo>
                    <a:pt x="155" y="6"/>
                    <a:pt x="186" y="46"/>
                    <a:pt x="199" y="87"/>
                  </a:cubicBezTo>
                  <a:lnTo>
                    <a:pt x="199" y="88"/>
                  </a:lnTo>
                  <a:cubicBezTo>
                    <a:pt x="206" y="107"/>
                    <a:pt x="211" y="126"/>
                    <a:pt x="214" y="144"/>
                  </a:cubicBezTo>
                  <a:cubicBezTo>
                    <a:pt x="207" y="155"/>
                    <a:pt x="200" y="166"/>
                    <a:pt x="193" y="178"/>
                  </a:cubicBezTo>
                  <a:cubicBezTo>
                    <a:pt x="159" y="241"/>
                    <a:pt x="140" y="312"/>
                    <a:pt x="146" y="373"/>
                  </a:cubicBezTo>
                  <a:cubicBezTo>
                    <a:pt x="146" y="383"/>
                    <a:pt x="150" y="401"/>
                    <a:pt x="161" y="409"/>
                  </a:cubicBezTo>
                  <a:cubicBezTo>
                    <a:pt x="165" y="411"/>
                    <a:pt x="171" y="413"/>
                    <a:pt x="180" y="410"/>
                  </a:cubicBezTo>
                  <a:cubicBezTo>
                    <a:pt x="184" y="409"/>
                    <a:pt x="187" y="407"/>
                    <a:pt x="190" y="405"/>
                  </a:cubicBezTo>
                  <a:cubicBezTo>
                    <a:pt x="226" y="378"/>
                    <a:pt x="234" y="291"/>
                    <a:pt x="236" y="252"/>
                  </a:cubicBezTo>
                  <a:cubicBezTo>
                    <a:pt x="237" y="219"/>
                    <a:pt x="234" y="183"/>
                    <a:pt x="227" y="146"/>
                  </a:cubicBezTo>
                  <a:cubicBezTo>
                    <a:pt x="251" y="112"/>
                    <a:pt x="279" y="83"/>
                    <a:pt x="311" y="61"/>
                  </a:cubicBezTo>
                  <a:cubicBezTo>
                    <a:pt x="331" y="48"/>
                    <a:pt x="368" y="29"/>
                    <a:pt x="402" y="41"/>
                  </a:cubicBezTo>
                  <a:lnTo>
                    <a:pt x="402" y="42"/>
                  </a:lnTo>
                  <a:cubicBezTo>
                    <a:pt x="427" y="51"/>
                    <a:pt x="446" y="78"/>
                    <a:pt x="450" y="111"/>
                  </a:cubicBezTo>
                  <a:cubicBezTo>
                    <a:pt x="454" y="143"/>
                    <a:pt x="445" y="174"/>
                    <a:pt x="437" y="202"/>
                  </a:cubicBezTo>
                  <a:moveTo>
                    <a:pt x="146" y="373"/>
                  </a:moveTo>
                  <a:cubicBezTo>
                    <a:pt x="146" y="383"/>
                    <a:pt x="150" y="401"/>
                    <a:pt x="161" y="409"/>
                  </a:cubicBezTo>
                  <a:cubicBezTo>
                    <a:pt x="165" y="411"/>
                    <a:pt x="171" y="413"/>
                    <a:pt x="180" y="410"/>
                  </a:cubicBezTo>
                  <a:cubicBezTo>
                    <a:pt x="184" y="409"/>
                    <a:pt x="187" y="407"/>
                    <a:pt x="190" y="405"/>
                  </a:cubicBezTo>
                  <a:cubicBezTo>
                    <a:pt x="190" y="400"/>
                    <a:pt x="190" y="394"/>
                    <a:pt x="190" y="389"/>
                  </a:cubicBezTo>
                  <a:cubicBezTo>
                    <a:pt x="186" y="394"/>
                    <a:pt x="181" y="397"/>
                    <a:pt x="176" y="399"/>
                  </a:cubicBezTo>
                  <a:cubicBezTo>
                    <a:pt x="172" y="401"/>
                    <a:pt x="169" y="400"/>
                    <a:pt x="167" y="399"/>
                  </a:cubicBezTo>
                  <a:cubicBezTo>
                    <a:pt x="161" y="395"/>
                    <a:pt x="158" y="382"/>
                    <a:pt x="157" y="372"/>
                  </a:cubicBezTo>
                  <a:cubicBezTo>
                    <a:pt x="152" y="320"/>
                    <a:pt x="166" y="260"/>
                    <a:pt x="192" y="205"/>
                  </a:cubicBezTo>
                  <a:lnTo>
                    <a:pt x="192" y="205"/>
                  </a:lnTo>
                  <a:cubicBezTo>
                    <a:pt x="192" y="196"/>
                    <a:pt x="193" y="187"/>
                    <a:pt x="193" y="178"/>
                  </a:cubicBezTo>
                  <a:cubicBezTo>
                    <a:pt x="159" y="241"/>
                    <a:pt x="140" y="312"/>
                    <a:pt x="146" y="373"/>
                  </a:cubicBezTo>
                  <a:moveTo>
                    <a:pt x="209" y="722"/>
                  </a:moveTo>
                  <a:cubicBezTo>
                    <a:pt x="208" y="723"/>
                    <a:pt x="207" y="724"/>
                    <a:pt x="207" y="725"/>
                  </a:cubicBezTo>
                  <a:lnTo>
                    <a:pt x="207" y="725"/>
                  </a:lnTo>
                  <a:cubicBezTo>
                    <a:pt x="203" y="734"/>
                    <a:pt x="200" y="742"/>
                    <a:pt x="196" y="750"/>
                  </a:cubicBezTo>
                  <a:cubicBezTo>
                    <a:pt x="195" y="753"/>
                    <a:pt x="194" y="756"/>
                    <a:pt x="193" y="758"/>
                  </a:cubicBezTo>
                  <a:cubicBezTo>
                    <a:pt x="178" y="794"/>
                    <a:pt x="162" y="831"/>
                    <a:pt x="145" y="867"/>
                  </a:cubicBezTo>
                  <a:cubicBezTo>
                    <a:pt x="146" y="867"/>
                    <a:pt x="147" y="866"/>
                    <a:pt x="147" y="865"/>
                  </a:cubicBezTo>
                  <a:cubicBezTo>
                    <a:pt x="148" y="865"/>
                    <a:pt x="149" y="864"/>
                    <a:pt x="149" y="864"/>
                  </a:cubicBezTo>
                  <a:lnTo>
                    <a:pt x="149" y="863"/>
                  </a:lnTo>
                  <a:cubicBezTo>
                    <a:pt x="154" y="858"/>
                    <a:pt x="159" y="854"/>
                    <a:pt x="163" y="849"/>
                  </a:cubicBezTo>
                  <a:lnTo>
                    <a:pt x="168" y="845"/>
                  </a:lnTo>
                  <a:lnTo>
                    <a:pt x="168" y="845"/>
                  </a:lnTo>
                  <a:cubicBezTo>
                    <a:pt x="169" y="843"/>
                    <a:pt x="170" y="842"/>
                    <a:pt x="170" y="841"/>
                  </a:cubicBezTo>
                  <a:lnTo>
                    <a:pt x="170" y="840"/>
                  </a:lnTo>
                  <a:cubicBezTo>
                    <a:pt x="175" y="829"/>
                    <a:pt x="180" y="817"/>
                    <a:pt x="185" y="806"/>
                  </a:cubicBezTo>
                  <a:lnTo>
                    <a:pt x="185" y="805"/>
                  </a:lnTo>
                  <a:cubicBezTo>
                    <a:pt x="188" y="799"/>
                    <a:pt x="191" y="794"/>
                    <a:pt x="193" y="788"/>
                  </a:cubicBezTo>
                  <a:cubicBezTo>
                    <a:pt x="196" y="782"/>
                    <a:pt x="198" y="776"/>
                    <a:pt x="201" y="771"/>
                  </a:cubicBezTo>
                  <a:cubicBezTo>
                    <a:pt x="201" y="770"/>
                    <a:pt x="201" y="769"/>
                    <a:pt x="201" y="769"/>
                  </a:cubicBezTo>
                  <a:cubicBezTo>
                    <a:pt x="203" y="764"/>
                    <a:pt x="205" y="759"/>
                    <a:pt x="207" y="755"/>
                  </a:cubicBezTo>
                  <a:cubicBezTo>
                    <a:pt x="209" y="750"/>
                    <a:pt x="211" y="745"/>
                    <a:pt x="213" y="741"/>
                  </a:cubicBezTo>
                  <a:cubicBezTo>
                    <a:pt x="211" y="735"/>
                    <a:pt x="210" y="728"/>
                    <a:pt x="209" y="7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9" name="Google Shape;4889;p35"/>
            <p:cNvSpPr/>
            <p:nvPr/>
          </p:nvSpPr>
          <p:spPr>
            <a:xfrm>
              <a:off x="5293395" y="1233994"/>
              <a:ext cx="270057" cy="175679"/>
            </a:xfrm>
            <a:custGeom>
              <a:rect b="b" l="l" r="r" t="t"/>
              <a:pathLst>
                <a:path extrusionOk="0" h="538" w="827">
                  <a:moveTo>
                    <a:pt x="169" y="512"/>
                  </a:moveTo>
                  <a:cubicBezTo>
                    <a:pt x="142" y="515"/>
                    <a:pt x="116" y="517"/>
                    <a:pt x="90" y="520"/>
                  </a:cubicBezTo>
                  <a:cubicBezTo>
                    <a:pt x="85" y="520"/>
                    <a:pt x="80" y="521"/>
                    <a:pt x="75" y="521"/>
                  </a:cubicBezTo>
                  <a:cubicBezTo>
                    <a:pt x="71" y="522"/>
                    <a:pt x="66" y="522"/>
                    <a:pt x="60" y="523"/>
                  </a:cubicBezTo>
                  <a:lnTo>
                    <a:pt x="59" y="523"/>
                  </a:lnTo>
                  <a:cubicBezTo>
                    <a:pt x="66" y="526"/>
                    <a:pt x="72" y="529"/>
                    <a:pt x="79" y="532"/>
                  </a:cubicBezTo>
                  <a:cubicBezTo>
                    <a:pt x="85" y="532"/>
                    <a:pt x="90" y="532"/>
                    <a:pt x="96" y="531"/>
                  </a:cubicBezTo>
                  <a:cubicBezTo>
                    <a:pt x="118" y="529"/>
                    <a:pt x="140" y="527"/>
                    <a:pt x="162" y="524"/>
                  </a:cubicBezTo>
                  <a:cubicBezTo>
                    <a:pt x="163" y="522"/>
                    <a:pt x="164" y="520"/>
                    <a:pt x="165" y="518"/>
                  </a:cubicBezTo>
                  <a:cubicBezTo>
                    <a:pt x="166" y="516"/>
                    <a:pt x="168" y="514"/>
                    <a:pt x="169" y="512"/>
                  </a:cubicBezTo>
                  <a:moveTo>
                    <a:pt x="144" y="359"/>
                  </a:moveTo>
                  <a:cubicBezTo>
                    <a:pt x="143" y="359"/>
                    <a:pt x="142" y="360"/>
                    <a:pt x="141" y="361"/>
                  </a:cubicBezTo>
                  <a:cubicBezTo>
                    <a:pt x="139" y="361"/>
                    <a:pt x="138" y="362"/>
                    <a:pt x="136" y="362"/>
                  </a:cubicBezTo>
                  <a:lnTo>
                    <a:pt x="136" y="363"/>
                  </a:lnTo>
                  <a:cubicBezTo>
                    <a:pt x="131" y="368"/>
                    <a:pt x="126" y="372"/>
                    <a:pt x="122" y="377"/>
                  </a:cubicBezTo>
                  <a:cubicBezTo>
                    <a:pt x="122" y="377"/>
                    <a:pt x="121" y="377"/>
                    <a:pt x="121" y="378"/>
                  </a:cubicBezTo>
                  <a:cubicBezTo>
                    <a:pt x="108" y="392"/>
                    <a:pt x="94" y="407"/>
                    <a:pt x="80" y="422"/>
                  </a:cubicBezTo>
                  <a:cubicBezTo>
                    <a:pt x="76" y="426"/>
                    <a:pt x="72" y="431"/>
                    <a:pt x="68" y="435"/>
                  </a:cubicBezTo>
                  <a:cubicBezTo>
                    <a:pt x="67" y="436"/>
                    <a:pt x="66" y="437"/>
                    <a:pt x="65" y="439"/>
                  </a:cubicBezTo>
                  <a:lnTo>
                    <a:pt x="57" y="447"/>
                  </a:lnTo>
                  <a:cubicBezTo>
                    <a:pt x="56" y="447"/>
                    <a:pt x="56" y="448"/>
                    <a:pt x="56" y="448"/>
                  </a:cubicBezTo>
                  <a:cubicBezTo>
                    <a:pt x="52" y="453"/>
                    <a:pt x="48" y="458"/>
                    <a:pt x="44" y="463"/>
                  </a:cubicBezTo>
                  <a:cubicBezTo>
                    <a:pt x="41" y="468"/>
                    <a:pt x="37" y="472"/>
                    <a:pt x="34" y="477"/>
                  </a:cubicBezTo>
                  <a:cubicBezTo>
                    <a:pt x="31" y="482"/>
                    <a:pt x="28" y="486"/>
                    <a:pt x="25" y="491"/>
                  </a:cubicBezTo>
                  <a:cubicBezTo>
                    <a:pt x="22" y="496"/>
                    <a:pt x="18" y="502"/>
                    <a:pt x="15" y="507"/>
                  </a:cubicBezTo>
                  <a:lnTo>
                    <a:pt x="15" y="507"/>
                  </a:lnTo>
                  <a:lnTo>
                    <a:pt x="15" y="507"/>
                  </a:lnTo>
                  <a:cubicBezTo>
                    <a:pt x="16" y="507"/>
                    <a:pt x="17" y="506"/>
                    <a:pt x="18" y="506"/>
                  </a:cubicBezTo>
                  <a:cubicBezTo>
                    <a:pt x="27" y="491"/>
                    <a:pt x="47" y="473"/>
                    <a:pt x="60" y="460"/>
                  </a:cubicBezTo>
                  <a:cubicBezTo>
                    <a:pt x="62" y="458"/>
                    <a:pt x="65" y="455"/>
                    <a:pt x="67" y="453"/>
                  </a:cubicBezTo>
                  <a:cubicBezTo>
                    <a:pt x="71" y="449"/>
                    <a:pt x="75" y="446"/>
                    <a:pt x="77" y="443"/>
                  </a:cubicBezTo>
                  <a:cubicBezTo>
                    <a:pt x="82" y="438"/>
                    <a:pt x="87" y="433"/>
                    <a:pt x="91" y="428"/>
                  </a:cubicBezTo>
                  <a:lnTo>
                    <a:pt x="92" y="427"/>
                  </a:lnTo>
                  <a:cubicBezTo>
                    <a:pt x="98" y="420"/>
                    <a:pt x="104" y="413"/>
                    <a:pt x="110" y="406"/>
                  </a:cubicBezTo>
                  <a:lnTo>
                    <a:pt x="111" y="406"/>
                  </a:lnTo>
                  <a:cubicBezTo>
                    <a:pt x="118" y="398"/>
                    <a:pt x="126" y="390"/>
                    <a:pt x="133" y="382"/>
                  </a:cubicBezTo>
                  <a:cubicBezTo>
                    <a:pt x="137" y="378"/>
                    <a:pt x="141" y="374"/>
                    <a:pt x="145" y="370"/>
                  </a:cubicBezTo>
                  <a:cubicBezTo>
                    <a:pt x="152" y="363"/>
                    <a:pt x="159" y="356"/>
                    <a:pt x="166" y="349"/>
                  </a:cubicBezTo>
                  <a:cubicBezTo>
                    <a:pt x="158" y="353"/>
                    <a:pt x="152" y="356"/>
                    <a:pt x="144" y="359"/>
                  </a:cubicBezTo>
                  <a:moveTo>
                    <a:pt x="90" y="520"/>
                  </a:moveTo>
                  <a:cubicBezTo>
                    <a:pt x="85" y="520"/>
                    <a:pt x="80" y="521"/>
                    <a:pt x="75" y="521"/>
                  </a:cubicBezTo>
                  <a:cubicBezTo>
                    <a:pt x="71" y="522"/>
                    <a:pt x="66" y="522"/>
                    <a:pt x="60" y="523"/>
                  </a:cubicBezTo>
                  <a:lnTo>
                    <a:pt x="59" y="523"/>
                  </a:lnTo>
                  <a:cubicBezTo>
                    <a:pt x="66" y="526"/>
                    <a:pt x="72" y="529"/>
                    <a:pt x="79" y="532"/>
                  </a:cubicBezTo>
                  <a:cubicBezTo>
                    <a:pt x="85" y="532"/>
                    <a:pt x="90" y="532"/>
                    <a:pt x="96" y="531"/>
                  </a:cubicBezTo>
                  <a:cubicBezTo>
                    <a:pt x="118" y="529"/>
                    <a:pt x="140" y="527"/>
                    <a:pt x="162" y="524"/>
                  </a:cubicBezTo>
                  <a:cubicBezTo>
                    <a:pt x="163" y="522"/>
                    <a:pt x="164" y="520"/>
                    <a:pt x="165" y="518"/>
                  </a:cubicBezTo>
                  <a:cubicBezTo>
                    <a:pt x="166" y="516"/>
                    <a:pt x="167" y="514"/>
                    <a:pt x="169" y="512"/>
                  </a:cubicBezTo>
                  <a:cubicBezTo>
                    <a:pt x="142" y="515"/>
                    <a:pt x="116" y="517"/>
                    <a:pt x="90" y="520"/>
                  </a:cubicBezTo>
                  <a:moveTo>
                    <a:pt x="67" y="453"/>
                  </a:moveTo>
                  <a:cubicBezTo>
                    <a:pt x="71" y="449"/>
                    <a:pt x="75" y="446"/>
                    <a:pt x="77" y="443"/>
                  </a:cubicBezTo>
                  <a:cubicBezTo>
                    <a:pt x="82" y="438"/>
                    <a:pt x="87" y="433"/>
                    <a:pt x="91" y="428"/>
                  </a:cubicBezTo>
                  <a:lnTo>
                    <a:pt x="92" y="427"/>
                  </a:lnTo>
                  <a:cubicBezTo>
                    <a:pt x="98" y="420"/>
                    <a:pt x="104" y="413"/>
                    <a:pt x="110" y="407"/>
                  </a:cubicBezTo>
                  <a:lnTo>
                    <a:pt x="111" y="406"/>
                  </a:lnTo>
                  <a:cubicBezTo>
                    <a:pt x="118" y="398"/>
                    <a:pt x="126" y="390"/>
                    <a:pt x="133" y="382"/>
                  </a:cubicBezTo>
                  <a:cubicBezTo>
                    <a:pt x="137" y="378"/>
                    <a:pt x="141" y="374"/>
                    <a:pt x="145" y="370"/>
                  </a:cubicBezTo>
                  <a:cubicBezTo>
                    <a:pt x="152" y="363"/>
                    <a:pt x="159" y="356"/>
                    <a:pt x="166" y="349"/>
                  </a:cubicBezTo>
                  <a:cubicBezTo>
                    <a:pt x="158" y="353"/>
                    <a:pt x="152" y="356"/>
                    <a:pt x="144" y="359"/>
                  </a:cubicBezTo>
                  <a:cubicBezTo>
                    <a:pt x="143" y="359"/>
                    <a:pt x="142" y="360"/>
                    <a:pt x="140" y="361"/>
                  </a:cubicBezTo>
                  <a:cubicBezTo>
                    <a:pt x="139" y="361"/>
                    <a:pt x="137" y="362"/>
                    <a:pt x="136" y="362"/>
                  </a:cubicBezTo>
                  <a:cubicBezTo>
                    <a:pt x="131" y="367"/>
                    <a:pt x="126" y="372"/>
                    <a:pt x="122" y="377"/>
                  </a:cubicBezTo>
                  <a:cubicBezTo>
                    <a:pt x="122" y="377"/>
                    <a:pt x="121" y="377"/>
                    <a:pt x="121" y="378"/>
                  </a:cubicBezTo>
                  <a:cubicBezTo>
                    <a:pt x="108" y="392"/>
                    <a:pt x="94" y="407"/>
                    <a:pt x="80" y="422"/>
                  </a:cubicBezTo>
                  <a:cubicBezTo>
                    <a:pt x="76" y="426"/>
                    <a:pt x="72" y="431"/>
                    <a:pt x="68" y="435"/>
                  </a:cubicBezTo>
                  <a:cubicBezTo>
                    <a:pt x="67" y="436"/>
                    <a:pt x="66" y="437"/>
                    <a:pt x="65" y="439"/>
                  </a:cubicBezTo>
                  <a:lnTo>
                    <a:pt x="57" y="447"/>
                  </a:lnTo>
                  <a:cubicBezTo>
                    <a:pt x="56" y="447"/>
                    <a:pt x="56" y="448"/>
                    <a:pt x="56" y="448"/>
                  </a:cubicBezTo>
                  <a:cubicBezTo>
                    <a:pt x="52" y="453"/>
                    <a:pt x="48" y="458"/>
                    <a:pt x="44" y="463"/>
                  </a:cubicBezTo>
                  <a:cubicBezTo>
                    <a:pt x="41" y="468"/>
                    <a:pt x="37" y="472"/>
                    <a:pt x="34" y="477"/>
                  </a:cubicBezTo>
                  <a:cubicBezTo>
                    <a:pt x="31" y="482"/>
                    <a:pt x="28" y="486"/>
                    <a:pt x="25" y="491"/>
                  </a:cubicBezTo>
                  <a:cubicBezTo>
                    <a:pt x="21" y="496"/>
                    <a:pt x="18" y="502"/>
                    <a:pt x="15" y="507"/>
                  </a:cubicBezTo>
                  <a:cubicBezTo>
                    <a:pt x="16" y="507"/>
                    <a:pt x="17" y="506"/>
                    <a:pt x="18" y="505"/>
                  </a:cubicBezTo>
                  <a:cubicBezTo>
                    <a:pt x="27" y="491"/>
                    <a:pt x="47" y="473"/>
                    <a:pt x="60" y="460"/>
                  </a:cubicBezTo>
                  <a:cubicBezTo>
                    <a:pt x="62" y="458"/>
                    <a:pt x="65" y="455"/>
                    <a:pt x="67" y="453"/>
                  </a:cubicBezTo>
                  <a:moveTo>
                    <a:pt x="816" y="228"/>
                  </a:moveTo>
                  <a:cubicBezTo>
                    <a:pt x="790" y="182"/>
                    <a:pt x="727" y="177"/>
                    <a:pt x="682" y="177"/>
                  </a:cubicBezTo>
                  <a:lnTo>
                    <a:pt x="676" y="177"/>
                  </a:lnTo>
                  <a:cubicBezTo>
                    <a:pt x="702" y="148"/>
                    <a:pt x="723" y="114"/>
                    <a:pt x="739" y="78"/>
                  </a:cubicBezTo>
                  <a:cubicBezTo>
                    <a:pt x="744" y="66"/>
                    <a:pt x="749" y="54"/>
                    <a:pt x="747" y="41"/>
                  </a:cubicBezTo>
                  <a:cubicBezTo>
                    <a:pt x="744" y="21"/>
                    <a:pt x="727" y="8"/>
                    <a:pt x="710" y="3"/>
                  </a:cubicBezTo>
                  <a:lnTo>
                    <a:pt x="709" y="3"/>
                  </a:lnTo>
                  <a:cubicBezTo>
                    <a:pt x="691" y="-2"/>
                    <a:pt x="673" y="1"/>
                    <a:pt x="656" y="5"/>
                  </a:cubicBezTo>
                  <a:cubicBezTo>
                    <a:pt x="516" y="33"/>
                    <a:pt x="398" y="122"/>
                    <a:pt x="302" y="205"/>
                  </a:cubicBezTo>
                  <a:cubicBezTo>
                    <a:pt x="245" y="255"/>
                    <a:pt x="189" y="307"/>
                    <a:pt x="136" y="362"/>
                  </a:cubicBezTo>
                  <a:lnTo>
                    <a:pt x="136" y="363"/>
                  </a:lnTo>
                  <a:cubicBezTo>
                    <a:pt x="131" y="368"/>
                    <a:pt x="126" y="372"/>
                    <a:pt x="122" y="377"/>
                  </a:cubicBezTo>
                  <a:cubicBezTo>
                    <a:pt x="122" y="377"/>
                    <a:pt x="121" y="377"/>
                    <a:pt x="121" y="378"/>
                  </a:cubicBezTo>
                  <a:cubicBezTo>
                    <a:pt x="108" y="392"/>
                    <a:pt x="94" y="407"/>
                    <a:pt x="80" y="422"/>
                  </a:cubicBezTo>
                  <a:cubicBezTo>
                    <a:pt x="76" y="426"/>
                    <a:pt x="72" y="431"/>
                    <a:pt x="68" y="435"/>
                  </a:cubicBezTo>
                  <a:cubicBezTo>
                    <a:pt x="67" y="436"/>
                    <a:pt x="66" y="437"/>
                    <a:pt x="65" y="439"/>
                  </a:cubicBezTo>
                  <a:lnTo>
                    <a:pt x="57" y="447"/>
                  </a:lnTo>
                  <a:cubicBezTo>
                    <a:pt x="56" y="447"/>
                    <a:pt x="56" y="448"/>
                    <a:pt x="56" y="448"/>
                  </a:cubicBezTo>
                  <a:lnTo>
                    <a:pt x="55" y="448"/>
                  </a:lnTo>
                  <a:cubicBezTo>
                    <a:pt x="54" y="450"/>
                    <a:pt x="53" y="450"/>
                    <a:pt x="51" y="452"/>
                  </a:cubicBezTo>
                  <a:cubicBezTo>
                    <a:pt x="46" y="457"/>
                    <a:pt x="41" y="462"/>
                    <a:pt x="36" y="467"/>
                  </a:cubicBezTo>
                  <a:cubicBezTo>
                    <a:pt x="33" y="470"/>
                    <a:pt x="30" y="473"/>
                    <a:pt x="27" y="476"/>
                  </a:cubicBezTo>
                  <a:cubicBezTo>
                    <a:pt x="19" y="485"/>
                    <a:pt x="12" y="493"/>
                    <a:pt x="8" y="500"/>
                  </a:cubicBezTo>
                  <a:lnTo>
                    <a:pt x="8" y="500"/>
                  </a:lnTo>
                  <a:lnTo>
                    <a:pt x="7" y="501"/>
                  </a:lnTo>
                  <a:cubicBezTo>
                    <a:pt x="5" y="504"/>
                    <a:pt x="4" y="506"/>
                    <a:pt x="3" y="509"/>
                  </a:cubicBezTo>
                  <a:cubicBezTo>
                    <a:pt x="2" y="511"/>
                    <a:pt x="1" y="513"/>
                    <a:pt x="1" y="515"/>
                  </a:cubicBezTo>
                  <a:cubicBezTo>
                    <a:pt x="0" y="516"/>
                    <a:pt x="0" y="516"/>
                    <a:pt x="0" y="517"/>
                  </a:cubicBezTo>
                  <a:lnTo>
                    <a:pt x="0" y="517"/>
                  </a:lnTo>
                  <a:cubicBezTo>
                    <a:pt x="0" y="520"/>
                    <a:pt x="0" y="522"/>
                    <a:pt x="2" y="525"/>
                  </a:cubicBezTo>
                  <a:lnTo>
                    <a:pt x="2" y="525"/>
                  </a:lnTo>
                  <a:cubicBezTo>
                    <a:pt x="2" y="527"/>
                    <a:pt x="3" y="528"/>
                    <a:pt x="3" y="529"/>
                  </a:cubicBezTo>
                  <a:cubicBezTo>
                    <a:pt x="4" y="529"/>
                    <a:pt x="4" y="529"/>
                    <a:pt x="4" y="529"/>
                  </a:cubicBezTo>
                  <a:cubicBezTo>
                    <a:pt x="4" y="530"/>
                    <a:pt x="5" y="531"/>
                    <a:pt x="6" y="532"/>
                  </a:cubicBezTo>
                  <a:cubicBezTo>
                    <a:pt x="7" y="533"/>
                    <a:pt x="8" y="534"/>
                    <a:pt x="9" y="534"/>
                  </a:cubicBezTo>
                  <a:lnTo>
                    <a:pt x="10" y="535"/>
                  </a:lnTo>
                  <a:lnTo>
                    <a:pt x="10" y="535"/>
                  </a:lnTo>
                  <a:cubicBezTo>
                    <a:pt x="11" y="535"/>
                    <a:pt x="12" y="536"/>
                    <a:pt x="13" y="536"/>
                  </a:cubicBezTo>
                  <a:cubicBezTo>
                    <a:pt x="18" y="538"/>
                    <a:pt x="24" y="539"/>
                    <a:pt x="31" y="538"/>
                  </a:cubicBezTo>
                  <a:lnTo>
                    <a:pt x="32" y="538"/>
                  </a:lnTo>
                  <a:cubicBezTo>
                    <a:pt x="35" y="538"/>
                    <a:pt x="38" y="538"/>
                    <a:pt x="41" y="538"/>
                  </a:cubicBezTo>
                  <a:cubicBezTo>
                    <a:pt x="48" y="537"/>
                    <a:pt x="55" y="536"/>
                    <a:pt x="62" y="535"/>
                  </a:cubicBezTo>
                  <a:cubicBezTo>
                    <a:pt x="67" y="534"/>
                    <a:pt x="72" y="533"/>
                    <a:pt x="77" y="533"/>
                  </a:cubicBezTo>
                  <a:cubicBezTo>
                    <a:pt x="77" y="533"/>
                    <a:pt x="78" y="533"/>
                    <a:pt x="79" y="532"/>
                  </a:cubicBezTo>
                  <a:cubicBezTo>
                    <a:pt x="85" y="532"/>
                    <a:pt x="90" y="532"/>
                    <a:pt x="96" y="531"/>
                  </a:cubicBezTo>
                  <a:cubicBezTo>
                    <a:pt x="118" y="529"/>
                    <a:pt x="140" y="527"/>
                    <a:pt x="162" y="524"/>
                  </a:cubicBezTo>
                  <a:cubicBezTo>
                    <a:pt x="165" y="524"/>
                    <a:pt x="169" y="524"/>
                    <a:pt x="172" y="523"/>
                  </a:cubicBezTo>
                  <a:cubicBezTo>
                    <a:pt x="195" y="520"/>
                    <a:pt x="218" y="518"/>
                    <a:pt x="241" y="514"/>
                  </a:cubicBezTo>
                  <a:cubicBezTo>
                    <a:pt x="326" y="503"/>
                    <a:pt x="411" y="487"/>
                    <a:pt x="494" y="468"/>
                  </a:cubicBezTo>
                  <a:lnTo>
                    <a:pt x="495" y="468"/>
                  </a:lnTo>
                  <a:cubicBezTo>
                    <a:pt x="513" y="464"/>
                    <a:pt x="530" y="460"/>
                    <a:pt x="548" y="456"/>
                  </a:cubicBezTo>
                  <a:cubicBezTo>
                    <a:pt x="552" y="455"/>
                    <a:pt x="557" y="454"/>
                    <a:pt x="561" y="453"/>
                  </a:cubicBezTo>
                  <a:cubicBezTo>
                    <a:pt x="616" y="439"/>
                    <a:pt x="676" y="422"/>
                    <a:pt x="733" y="392"/>
                  </a:cubicBezTo>
                  <a:cubicBezTo>
                    <a:pt x="769" y="372"/>
                    <a:pt x="794" y="352"/>
                    <a:pt x="810" y="327"/>
                  </a:cubicBezTo>
                  <a:cubicBezTo>
                    <a:pt x="830" y="295"/>
                    <a:pt x="832" y="256"/>
                    <a:pt x="816" y="228"/>
                  </a:cubicBezTo>
                  <a:moveTo>
                    <a:pt x="799" y="321"/>
                  </a:moveTo>
                  <a:cubicBezTo>
                    <a:pt x="785" y="344"/>
                    <a:pt x="762" y="363"/>
                    <a:pt x="727" y="382"/>
                  </a:cubicBezTo>
                  <a:cubicBezTo>
                    <a:pt x="668" y="413"/>
                    <a:pt x="602" y="431"/>
                    <a:pt x="546" y="444"/>
                  </a:cubicBezTo>
                  <a:cubicBezTo>
                    <a:pt x="538" y="446"/>
                    <a:pt x="531" y="448"/>
                    <a:pt x="524" y="449"/>
                  </a:cubicBezTo>
                  <a:cubicBezTo>
                    <a:pt x="494" y="457"/>
                    <a:pt x="465" y="463"/>
                    <a:pt x="435" y="469"/>
                  </a:cubicBezTo>
                  <a:lnTo>
                    <a:pt x="434" y="469"/>
                  </a:lnTo>
                  <a:cubicBezTo>
                    <a:pt x="369" y="483"/>
                    <a:pt x="304" y="494"/>
                    <a:pt x="238" y="503"/>
                  </a:cubicBezTo>
                  <a:cubicBezTo>
                    <a:pt x="216" y="506"/>
                    <a:pt x="194" y="509"/>
                    <a:pt x="171" y="512"/>
                  </a:cubicBezTo>
                  <a:lnTo>
                    <a:pt x="169" y="512"/>
                  </a:lnTo>
                  <a:lnTo>
                    <a:pt x="169" y="512"/>
                  </a:lnTo>
                  <a:lnTo>
                    <a:pt x="169" y="512"/>
                  </a:lnTo>
                  <a:cubicBezTo>
                    <a:pt x="142" y="515"/>
                    <a:pt x="116" y="517"/>
                    <a:pt x="90" y="520"/>
                  </a:cubicBezTo>
                  <a:cubicBezTo>
                    <a:pt x="85" y="521"/>
                    <a:pt x="80" y="521"/>
                    <a:pt x="75" y="521"/>
                  </a:cubicBezTo>
                  <a:cubicBezTo>
                    <a:pt x="71" y="522"/>
                    <a:pt x="66" y="522"/>
                    <a:pt x="60" y="523"/>
                  </a:cubicBezTo>
                  <a:lnTo>
                    <a:pt x="58" y="523"/>
                  </a:lnTo>
                  <a:cubicBezTo>
                    <a:pt x="48" y="525"/>
                    <a:pt x="34" y="527"/>
                    <a:pt x="24" y="526"/>
                  </a:cubicBezTo>
                  <a:cubicBezTo>
                    <a:pt x="21" y="526"/>
                    <a:pt x="18" y="526"/>
                    <a:pt x="17" y="525"/>
                  </a:cubicBezTo>
                  <a:cubicBezTo>
                    <a:pt x="16" y="525"/>
                    <a:pt x="16" y="524"/>
                    <a:pt x="16" y="524"/>
                  </a:cubicBezTo>
                  <a:cubicBezTo>
                    <a:pt x="15" y="524"/>
                    <a:pt x="14" y="524"/>
                    <a:pt x="14" y="523"/>
                  </a:cubicBezTo>
                  <a:cubicBezTo>
                    <a:pt x="13" y="522"/>
                    <a:pt x="12" y="521"/>
                    <a:pt x="12" y="518"/>
                  </a:cubicBezTo>
                  <a:cubicBezTo>
                    <a:pt x="13" y="515"/>
                    <a:pt x="14" y="512"/>
                    <a:pt x="16" y="508"/>
                  </a:cubicBezTo>
                  <a:cubicBezTo>
                    <a:pt x="17" y="507"/>
                    <a:pt x="17" y="506"/>
                    <a:pt x="18" y="506"/>
                  </a:cubicBezTo>
                  <a:cubicBezTo>
                    <a:pt x="27" y="491"/>
                    <a:pt x="47" y="473"/>
                    <a:pt x="60" y="460"/>
                  </a:cubicBezTo>
                  <a:cubicBezTo>
                    <a:pt x="62" y="458"/>
                    <a:pt x="65" y="455"/>
                    <a:pt x="67" y="453"/>
                  </a:cubicBezTo>
                  <a:cubicBezTo>
                    <a:pt x="71" y="449"/>
                    <a:pt x="75" y="446"/>
                    <a:pt x="77" y="443"/>
                  </a:cubicBezTo>
                  <a:cubicBezTo>
                    <a:pt x="82" y="438"/>
                    <a:pt x="86" y="433"/>
                    <a:pt x="91" y="428"/>
                  </a:cubicBezTo>
                  <a:lnTo>
                    <a:pt x="91" y="427"/>
                  </a:lnTo>
                  <a:cubicBezTo>
                    <a:pt x="98" y="420"/>
                    <a:pt x="104" y="413"/>
                    <a:pt x="110" y="407"/>
                  </a:cubicBezTo>
                  <a:lnTo>
                    <a:pt x="111" y="406"/>
                  </a:lnTo>
                  <a:cubicBezTo>
                    <a:pt x="118" y="398"/>
                    <a:pt x="125" y="390"/>
                    <a:pt x="133" y="382"/>
                  </a:cubicBezTo>
                  <a:cubicBezTo>
                    <a:pt x="137" y="378"/>
                    <a:pt x="141" y="374"/>
                    <a:pt x="145" y="370"/>
                  </a:cubicBezTo>
                  <a:cubicBezTo>
                    <a:pt x="151" y="363"/>
                    <a:pt x="159" y="356"/>
                    <a:pt x="166" y="349"/>
                  </a:cubicBezTo>
                  <a:cubicBezTo>
                    <a:pt x="212" y="302"/>
                    <a:pt x="260" y="257"/>
                    <a:pt x="310" y="214"/>
                  </a:cubicBezTo>
                  <a:cubicBezTo>
                    <a:pt x="405" y="132"/>
                    <a:pt x="521" y="44"/>
                    <a:pt x="659" y="16"/>
                  </a:cubicBezTo>
                  <a:cubicBezTo>
                    <a:pt x="672" y="13"/>
                    <a:pt x="685" y="11"/>
                    <a:pt x="698" y="13"/>
                  </a:cubicBezTo>
                  <a:cubicBezTo>
                    <a:pt x="701" y="13"/>
                    <a:pt x="703" y="13"/>
                    <a:pt x="706" y="14"/>
                  </a:cubicBezTo>
                  <a:cubicBezTo>
                    <a:pt x="719" y="18"/>
                    <a:pt x="733" y="28"/>
                    <a:pt x="735" y="43"/>
                  </a:cubicBezTo>
                  <a:cubicBezTo>
                    <a:pt x="737" y="53"/>
                    <a:pt x="733" y="64"/>
                    <a:pt x="728" y="73"/>
                  </a:cubicBezTo>
                  <a:cubicBezTo>
                    <a:pt x="711" y="112"/>
                    <a:pt x="688" y="147"/>
                    <a:pt x="659" y="177"/>
                  </a:cubicBezTo>
                  <a:cubicBezTo>
                    <a:pt x="631" y="177"/>
                    <a:pt x="602" y="180"/>
                    <a:pt x="574" y="189"/>
                  </a:cubicBezTo>
                  <a:cubicBezTo>
                    <a:pt x="535" y="201"/>
                    <a:pt x="504" y="226"/>
                    <a:pt x="490" y="257"/>
                  </a:cubicBezTo>
                  <a:cubicBezTo>
                    <a:pt x="487" y="262"/>
                    <a:pt x="485" y="269"/>
                    <a:pt x="487" y="276"/>
                  </a:cubicBezTo>
                  <a:cubicBezTo>
                    <a:pt x="493" y="290"/>
                    <a:pt x="510" y="288"/>
                    <a:pt x="522" y="284"/>
                  </a:cubicBezTo>
                  <a:cubicBezTo>
                    <a:pt x="576" y="263"/>
                    <a:pt x="625" y="230"/>
                    <a:pt x="665" y="189"/>
                  </a:cubicBezTo>
                  <a:lnTo>
                    <a:pt x="682" y="189"/>
                  </a:lnTo>
                  <a:cubicBezTo>
                    <a:pt x="728" y="189"/>
                    <a:pt x="783" y="194"/>
                    <a:pt x="806" y="234"/>
                  </a:cubicBezTo>
                  <a:cubicBezTo>
                    <a:pt x="820" y="259"/>
                    <a:pt x="817" y="293"/>
                    <a:pt x="799" y="321"/>
                  </a:cubicBezTo>
                  <a:moveTo>
                    <a:pt x="648" y="189"/>
                  </a:moveTo>
                  <a:cubicBezTo>
                    <a:pt x="611" y="225"/>
                    <a:pt x="567" y="254"/>
                    <a:pt x="518" y="273"/>
                  </a:cubicBezTo>
                  <a:cubicBezTo>
                    <a:pt x="511" y="275"/>
                    <a:pt x="501" y="277"/>
                    <a:pt x="498" y="272"/>
                  </a:cubicBezTo>
                  <a:cubicBezTo>
                    <a:pt x="497" y="269"/>
                    <a:pt x="499" y="265"/>
                    <a:pt x="500" y="262"/>
                  </a:cubicBezTo>
                  <a:cubicBezTo>
                    <a:pt x="513" y="234"/>
                    <a:pt x="541" y="211"/>
                    <a:pt x="578" y="200"/>
                  </a:cubicBezTo>
                  <a:cubicBezTo>
                    <a:pt x="600" y="193"/>
                    <a:pt x="624" y="190"/>
                    <a:pt x="648" y="189"/>
                  </a:cubicBezTo>
                  <a:moveTo>
                    <a:pt x="144" y="359"/>
                  </a:moveTo>
                  <a:cubicBezTo>
                    <a:pt x="143" y="359"/>
                    <a:pt x="142" y="360"/>
                    <a:pt x="140" y="361"/>
                  </a:cubicBezTo>
                  <a:cubicBezTo>
                    <a:pt x="139" y="361"/>
                    <a:pt x="138" y="362"/>
                    <a:pt x="136" y="362"/>
                  </a:cubicBezTo>
                  <a:lnTo>
                    <a:pt x="136" y="363"/>
                  </a:lnTo>
                  <a:cubicBezTo>
                    <a:pt x="131" y="368"/>
                    <a:pt x="126" y="372"/>
                    <a:pt x="122" y="377"/>
                  </a:cubicBezTo>
                  <a:cubicBezTo>
                    <a:pt x="122" y="377"/>
                    <a:pt x="121" y="377"/>
                    <a:pt x="121" y="378"/>
                  </a:cubicBezTo>
                  <a:cubicBezTo>
                    <a:pt x="108" y="392"/>
                    <a:pt x="94" y="407"/>
                    <a:pt x="80" y="422"/>
                  </a:cubicBezTo>
                  <a:cubicBezTo>
                    <a:pt x="76" y="426"/>
                    <a:pt x="72" y="431"/>
                    <a:pt x="68" y="435"/>
                  </a:cubicBezTo>
                  <a:cubicBezTo>
                    <a:pt x="67" y="436"/>
                    <a:pt x="66" y="437"/>
                    <a:pt x="65" y="439"/>
                  </a:cubicBezTo>
                  <a:lnTo>
                    <a:pt x="57" y="447"/>
                  </a:lnTo>
                  <a:cubicBezTo>
                    <a:pt x="56" y="447"/>
                    <a:pt x="56" y="448"/>
                    <a:pt x="56" y="448"/>
                  </a:cubicBezTo>
                  <a:cubicBezTo>
                    <a:pt x="52" y="453"/>
                    <a:pt x="48" y="458"/>
                    <a:pt x="44" y="463"/>
                  </a:cubicBezTo>
                  <a:cubicBezTo>
                    <a:pt x="41" y="468"/>
                    <a:pt x="37" y="472"/>
                    <a:pt x="34" y="477"/>
                  </a:cubicBezTo>
                  <a:cubicBezTo>
                    <a:pt x="31" y="482"/>
                    <a:pt x="28" y="486"/>
                    <a:pt x="25" y="491"/>
                  </a:cubicBezTo>
                  <a:cubicBezTo>
                    <a:pt x="21" y="496"/>
                    <a:pt x="18" y="502"/>
                    <a:pt x="15" y="507"/>
                  </a:cubicBezTo>
                  <a:lnTo>
                    <a:pt x="15" y="507"/>
                  </a:lnTo>
                  <a:cubicBezTo>
                    <a:pt x="16" y="507"/>
                    <a:pt x="17" y="506"/>
                    <a:pt x="18" y="506"/>
                  </a:cubicBezTo>
                  <a:cubicBezTo>
                    <a:pt x="27" y="491"/>
                    <a:pt x="47" y="473"/>
                    <a:pt x="60" y="460"/>
                  </a:cubicBezTo>
                  <a:cubicBezTo>
                    <a:pt x="62" y="458"/>
                    <a:pt x="65" y="455"/>
                    <a:pt x="67" y="453"/>
                  </a:cubicBezTo>
                  <a:cubicBezTo>
                    <a:pt x="71" y="449"/>
                    <a:pt x="75" y="446"/>
                    <a:pt x="77" y="443"/>
                  </a:cubicBezTo>
                  <a:cubicBezTo>
                    <a:pt x="82" y="438"/>
                    <a:pt x="86" y="433"/>
                    <a:pt x="91" y="428"/>
                  </a:cubicBezTo>
                  <a:lnTo>
                    <a:pt x="91" y="427"/>
                  </a:lnTo>
                  <a:cubicBezTo>
                    <a:pt x="98" y="420"/>
                    <a:pt x="104" y="413"/>
                    <a:pt x="110" y="406"/>
                  </a:cubicBezTo>
                  <a:lnTo>
                    <a:pt x="111" y="406"/>
                  </a:lnTo>
                  <a:cubicBezTo>
                    <a:pt x="118" y="398"/>
                    <a:pt x="125" y="390"/>
                    <a:pt x="133" y="382"/>
                  </a:cubicBezTo>
                  <a:cubicBezTo>
                    <a:pt x="137" y="378"/>
                    <a:pt x="141" y="374"/>
                    <a:pt x="145" y="370"/>
                  </a:cubicBezTo>
                  <a:cubicBezTo>
                    <a:pt x="151" y="363"/>
                    <a:pt x="159" y="356"/>
                    <a:pt x="166" y="349"/>
                  </a:cubicBezTo>
                  <a:cubicBezTo>
                    <a:pt x="158" y="353"/>
                    <a:pt x="151" y="356"/>
                    <a:pt x="144" y="359"/>
                  </a:cubicBezTo>
                  <a:moveTo>
                    <a:pt x="90" y="520"/>
                  </a:moveTo>
                  <a:cubicBezTo>
                    <a:pt x="85" y="520"/>
                    <a:pt x="80" y="521"/>
                    <a:pt x="75" y="521"/>
                  </a:cubicBezTo>
                  <a:cubicBezTo>
                    <a:pt x="71" y="522"/>
                    <a:pt x="66" y="522"/>
                    <a:pt x="60" y="523"/>
                  </a:cubicBezTo>
                  <a:lnTo>
                    <a:pt x="59" y="523"/>
                  </a:lnTo>
                  <a:cubicBezTo>
                    <a:pt x="65" y="526"/>
                    <a:pt x="72" y="529"/>
                    <a:pt x="79" y="532"/>
                  </a:cubicBezTo>
                  <a:cubicBezTo>
                    <a:pt x="85" y="532"/>
                    <a:pt x="90" y="532"/>
                    <a:pt x="96" y="531"/>
                  </a:cubicBezTo>
                  <a:cubicBezTo>
                    <a:pt x="118" y="529"/>
                    <a:pt x="140" y="527"/>
                    <a:pt x="162" y="524"/>
                  </a:cubicBezTo>
                  <a:cubicBezTo>
                    <a:pt x="163" y="522"/>
                    <a:pt x="164" y="520"/>
                    <a:pt x="165" y="518"/>
                  </a:cubicBezTo>
                  <a:cubicBezTo>
                    <a:pt x="166" y="516"/>
                    <a:pt x="167" y="514"/>
                    <a:pt x="169" y="512"/>
                  </a:cubicBezTo>
                  <a:cubicBezTo>
                    <a:pt x="142" y="515"/>
                    <a:pt x="116" y="517"/>
                    <a:pt x="90" y="5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35"/>
            <p:cNvSpPr/>
            <p:nvPr/>
          </p:nvSpPr>
          <p:spPr>
            <a:xfrm>
              <a:off x="5296334" y="1405101"/>
              <a:ext cx="328183" cy="184822"/>
            </a:xfrm>
            <a:custGeom>
              <a:rect b="b" l="l" r="r" t="t"/>
              <a:pathLst>
                <a:path extrusionOk="0" h="566" w="1005">
                  <a:moveTo>
                    <a:pt x="156" y="67"/>
                  </a:moveTo>
                  <a:cubicBezTo>
                    <a:pt x="156" y="66"/>
                    <a:pt x="155" y="65"/>
                    <a:pt x="154" y="63"/>
                  </a:cubicBezTo>
                  <a:cubicBezTo>
                    <a:pt x="144" y="59"/>
                    <a:pt x="132" y="56"/>
                    <a:pt x="121" y="53"/>
                  </a:cubicBezTo>
                  <a:lnTo>
                    <a:pt x="120" y="53"/>
                  </a:lnTo>
                  <a:cubicBezTo>
                    <a:pt x="119" y="52"/>
                    <a:pt x="118" y="52"/>
                    <a:pt x="116" y="52"/>
                  </a:cubicBezTo>
                  <a:cubicBezTo>
                    <a:pt x="115" y="51"/>
                    <a:pt x="113" y="51"/>
                    <a:pt x="112" y="51"/>
                  </a:cubicBezTo>
                  <a:lnTo>
                    <a:pt x="111" y="51"/>
                  </a:lnTo>
                  <a:cubicBezTo>
                    <a:pt x="109" y="50"/>
                    <a:pt x="107" y="49"/>
                    <a:pt x="104" y="49"/>
                  </a:cubicBezTo>
                  <a:cubicBezTo>
                    <a:pt x="93" y="46"/>
                    <a:pt x="82" y="44"/>
                    <a:pt x="70" y="42"/>
                  </a:cubicBezTo>
                  <a:cubicBezTo>
                    <a:pt x="79" y="45"/>
                    <a:pt x="89" y="49"/>
                    <a:pt x="98" y="52"/>
                  </a:cubicBezTo>
                  <a:cubicBezTo>
                    <a:pt x="109" y="57"/>
                    <a:pt x="120" y="61"/>
                    <a:pt x="132" y="64"/>
                  </a:cubicBezTo>
                  <a:lnTo>
                    <a:pt x="133" y="65"/>
                  </a:lnTo>
                  <a:lnTo>
                    <a:pt x="133" y="65"/>
                  </a:lnTo>
                  <a:cubicBezTo>
                    <a:pt x="142" y="68"/>
                    <a:pt x="150" y="71"/>
                    <a:pt x="159" y="74"/>
                  </a:cubicBezTo>
                  <a:lnTo>
                    <a:pt x="159" y="74"/>
                  </a:lnTo>
                  <a:cubicBezTo>
                    <a:pt x="158" y="72"/>
                    <a:pt x="157" y="69"/>
                    <a:pt x="156" y="67"/>
                  </a:cubicBezTo>
                  <a:moveTo>
                    <a:pt x="156" y="67"/>
                  </a:moveTo>
                  <a:cubicBezTo>
                    <a:pt x="156" y="66"/>
                    <a:pt x="155" y="65"/>
                    <a:pt x="154" y="63"/>
                  </a:cubicBezTo>
                  <a:cubicBezTo>
                    <a:pt x="144" y="59"/>
                    <a:pt x="132" y="56"/>
                    <a:pt x="121" y="53"/>
                  </a:cubicBezTo>
                  <a:lnTo>
                    <a:pt x="120" y="53"/>
                  </a:lnTo>
                  <a:cubicBezTo>
                    <a:pt x="119" y="52"/>
                    <a:pt x="118" y="52"/>
                    <a:pt x="116" y="52"/>
                  </a:cubicBezTo>
                  <a:cubicBezTo>
                    <a:pt x="115" y="51"/>
                    <a:pt x="113" y="51"/>
                    <a:pt x="112" y="51"/>
                  </a:cubicBezTo>
                  <a:lnTo>
                    <a:pt x="111" y="51"/>
                  </a:lnTo>
                  <a:cubicBezTo>
                    <a:pt x="109" y="50"/>
                    <a:pt x="107" y="49"/>
                    <a:pt x="104" y="49"/>
                  </a:cubicBezTo>
                  <a:cubicBezTo>
                    <a:pt x="93" y="46"/>
                    <a:pt x="82" y="44"/>
                    <a:pt x="70" y="42"/>
                  </a:cubicBezTo>
                  <a:cubicBezTo>
                    <a:pt x="79" y="45"/>
                    <a:pt x="89" y="49"/>
                    <a:pt x="98" y="52"/>
                  </a:cubicBezTo>
                  <a:cubicBezTo>
                    <a:pt x="109" y="57"/>
                    <a:pt x="120" y="61"/>
                    <a:pt x="132" y="64"/>
                  </a:cubicBezTo>
                  <a:lnTo>
                    <a:pt x="133" y="65"/>
                  </a:lnTo>
                  <a:lnTo>
                    <a:pt x="133" y="65"/>
                  </a:lnTo>
                  <a:cubicBezTo>
                    <a:pt x="142" y="68"/>
                    <a:pt x="150" y="71"/>
                    <a:pt x="159" y="74"/>
                  </a:cubicBezTo>
                  <a:cubicBezTo>
                    <a:pt x="158" y="72"/>
                    <a:pt x="157" y="69"/>
                    <a:pt x="156" y="67"/>
                  </a:cubicBezTo>
                  <a:moveTo>
                    <a:pt x="1003" y="287"/>
                  </a:moveTo>
                  <a:cubicBezTo>
                    <a:pt x="994" y="258"/>
                    <a:pt x="964" y="245"/>
                    <a:pt x="938" y="236"/>
                  </a:cubicBezTo>
                  <a:cubicBezTo>
                    <a:pt x="923" y="231"/>
                    <a:pt x="908" y="226"/>
                    <a:pt x="891" y="221"/>
                  </a:cubicBezTo>
                  <a:lnTo>
                    <a:pt x="890" y="221"/>
                  </a:lnTo>
                  <a:cubicBezTo>
                    <a:pt x="811" y="200"/>
                    <a:pt x="729" y="188"/>
                    <a:pt x="649" y="176"/>
                  </a:cubicBezTo>
                  <a:cubicBezTo>
                    <a:pt x="616" y="172"/>
                    <a:pt x="582" y="167"/>
                    <a:pt x="548" y="161"/>
                  </a:cubicBezTo>
                  <a:cubicBezTo>
                    <a:pt x="414" y="139"/>
                    <a:pt x="282" y="105"/>
                    <a:pt x="153" y="60"/>
                  </a:cubicBezTo>
                  <a:cubicBezTo>
                    <a:pt x="143" y="57"/>
                    <a:pt x="135" y="53"/>
                    <a:pt x="125" y="49"/>
                  </a:cubicBezTo>
                  <a:cubicBezTo>
                    <a:pt x="125" y="50"/>
                    <a:pt x="125" y="50"/>
                    <a:pt x="124" y="49"/>
                  </a:cubicBezTo>
                  <a:cubicBezTo>
                    <a:pt x="121" y="48"/>
                    <a:pt x="117" y="47"/>
                    <a:pt x="114" y="45"/>
                  </a:cubicBezTo>
                  <a:lnTo>
                    <a:pt x="114" y="45"/>
                  </a:lnTo>
                  <a:cubicBezTo>
                    <a:pt x="100" y="41"/>
                    <a:pt x="87" y="36"/>
                    <a:pt x="73" y="30"/>
                  </a:cubicBezTo>
                  <a:lnTo>
                    <a:pt x="63" y="26"/>
                  </a:lnTo>
                  <a:cubicBezTo>
                    <a:pt x="58" y="24"/>
                    <a:pt x="55" y="23"/>
                    <a:pt x="50" y="21"/>
                  </a:cubicBezTo>
                  <a:lnTo>
                    <a:pt x="50" y="21"/>
                  </a:lnTo>
                  <a:lnTo>
                    <a:pt x="49" y="21"/>
                  </a:lnTo>
                  <a:cubicBezTo>
                    <a:pt x="43" y="18"/>
                    <a:pt x="38" y="16"/>
                    <a:pt x="32" y="14"/>
                  </a:cubicBezTo>
                  <a:cubicBezTo>
                    <a:pt x="25" y="11"/>
                    <a:pt x="19" y="7"/>
                    <a:pt x="13" y="4"/>
                  </a:cubicBezTo>
                  <a:cubicBezTo>
                    <a:pt x="11" y="3"/>
                    <a:pt x="9" y="2"/>
                    <a:pt x="8" y="1"/>
                  </a:cubicBezTo>
                  <a:cubicBezTo>
                    <a:pt x="7" y="1"/>
                    <a:pt x="7" y="0"/>
                    <a:pt x="7" y="0"/>
                  </a:cubicBezTo>
                  <a:lnTo>
                    <a:pt x="4" y="4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cubicBezTo>
                    <a:pt x="10" y="19"/>
                    <a:pt x="18" y="26"/>
                    <a:pt x="26" y="33"/>
                  </a:cubicBezTo>
                  <a:cubicBezTo>
                    <a:pt x="33" y="40"/>
                    <a:pt x="40" y="46"/>
                    <a:pt x="47" y="52"/>
                  </a:cubicBezTo>
                  <a:cubicBezTo>
                    <a:pt x="87" y="88"/>
                    <a:pt x="125" y="121"/>
                    <a:pt x="162" y="153"/>
                  </a:cubicBezTo>
                  <a:cubicBezTo>
                    <a:pt x="236" y="217"/>
                    <a:pt x="304" y="273"/>
                    <a:pt x="372" y="326"/>
                  </a:cubicBezTo>
                  <a:cubicBezTo>
                    <a:pt x="449" y="386"/>
                    <a:pt x="528" y="448"/>
                    <a:pt x="614" y="499"/>
                  </a:cubicBezTo>
                  <a:cubicBezTo>
                    <a:pt x="641" y="515"/>
                    <a:pt x="673" y="533"/>
                    <a:pt x="709" y="546"/>
                  </a:cubicBezTo>
                  <a:cubicBezTo>
                    <a:pt x="733" y="555"/>
                    <a:pt x="758" y="562"/>
                    <a:pt x="785" y="565"/>
                  </a:cubicBezTo>
                  <a:cubicBezTo>
                    <a:pt x="811" y="568"/>
                    <a:pt x="842" y="565"/>
                    <a:pt x="866" y="551"/>
                  </a:cubicBezTo>
                  <a:lnTo>
                    <a:pt x="867" y="551"/>
                  </a:lnTo>
                  <a:cubicBezTo>
                    <a:pt x="879" y="543"/>
                    <a:pt x="889" y="534"/>
                    <a:pt x="895" y="519"/>
                  </a:cubicBezTo>
                  <a:cubicBezTo>
                    <a:pt x="907" y="491"/>
                    <a:pt x="898" y="455"/>
                    <a:pt x="870" y="423"/>
                  </a:cubicBezTo>
                  <a:cubicBezTo>
                    <a:pt x="867" y="419"/>
                    <a:pt x="863" y="415"/>
                    <a:pt x="858" y="410"/>
                  </a:cubicBezTo>
                  <a:cubicBezTo>
                    <a:pt x="892" y="404"/>
                    <a:pt x="924" y="392"/>
                    <a:pt x="953" y="374"/>
                  </a:cubicBezTo>
                  <a:cubicBezTo>
                    <a:pt x="984" y="355"/>
                    <a:pt x="1013" y="322"/>
                    <a:pt x="1003" y="287"/>
                  </a:cubicBezTo>
                  <a:moveTo>
                    <a:pt x="947" y="364"/>
                  </a:moveTo>
                  <a:cubicBezTo>
                    <a:pt x="916" y="382"/>
                    <a:pt x="883" y="395"/>
                    <a:pt x="848" y="400"/>
                  </a:cubicBezTo>
                  <a:cubicBezTo>
                    <a:pt x="810" y="367"/>
                    <a:pt x="759" y="349"/>
                    <a:pt x="709" y="350"/>
                  </a:cubicBezTo>
                  <a:cubicBezTo>
                    <a:pt x="694" y="350"/>
                    <a:pt x="678" y="356"/>
                    <a:pt x="676" y="370"/>
                  </a:cubicBezTo>
                  <a:cubicBezTo>
                    <a:pt x="674" y="382"/>
                    <a:pt x="683" y="392"/>
                    <a:pt x="700" y="399"/>
                  </a:cubicBezTo>
                  <a:lnTo>
                    <a:pt x="701" y="399"/>
                  </a:lnTo>
                  <a:cubicBezTo>
                    <a:pt x="747" y="415"/>
                    <a:pt x="796" y="420"/>
                    <a:pt x="844" y="413"/>
                  </a:cubicBezTo>
                  <a:cubicBezTo>
                    <a:pt x="851" y="418"/>
                    <a:pt x="856" y="425"/>
                    <a:pt x="862" y="431"/>
                  </a:cubicBezTo>
                  <a:cubicBezTo>
                    <a:pt x="871" y="441"/>
                    <a:pt x="899" y="479"/>
                    <a:pt x="884" y="515"/>
                  </a:cubicBezTo>
                  <a:cubicBezTo>
                    <a:pt x="878" y="529"/>
                    <a:pt x="866" y="539"/>
                    <a:pt x="852" y="545"/>
                  </a:cubicBezTo>
                  <a:lnTo>
                    <a:pt x="851" y="545"/>
                  </a:lnTo>
                  <a:cubicBezTo>
                    <a:pt x="831" y="554"/>
                    <a:pt x="807" y="556"/>
                    <a:pt x="786" y="553"/>
                  </a:cubicBezTo>
                  <a:cubicBezTo>
                    <a:pt x="723" y="547"/>
                    <a:pt x="664" y="515"/>
                    <a:pt x="620" y="489"/>
                  </a:cubicBezTo>
                  <a:cubicBezTo>
                    <a:pt x="535" y="439"/>
                    <a:pt x="456" y="377"/>
                    <a:pt x="379" y="317"/>
                  </a:cubicBezTo>
                  <a:cubicBezTo>
                    <a:pt x="308" y="260"/>
                    <a:pt x="236" y="201"/>
                    <a:pt x="156" y="132"/>
                  </a:cubicBezTo>
                  <a:cubicBezTo>
                    <a:pt x="127" y="107"/>
                    <a:pt x="97" y="81"/>
                    <a:pt x="65" y="53"/>
                  </a:cubicBezTo>
                  <a:cubicBezTo>
                    <a:pt x="60" y="48"/>
                    <a:pt x="54" y="42"/>
                    <a:pt x="48" y="37"/>
                  </a:cubicBezTo>
                  <a:cubicBezTo>
                    <a:pt x="45" y="35"/>
                    <a:pt x="42" y="32"/>
                    <a:pt x="39" y="29"/>
                  </a:cubicBezTo>
                  <a:cubicBezTo>
                    <a:pt x="45" y="32"/>
                    <a:pt x="52" y="34"/>
                    <a:pt x="58" y="37"/>
                  </a:cubicBezTo>
                  <a:lnTo>
                    <a:pt x="69" y="41"/>
                  </a:lnTo>
                  <a:lnTo>
                    <a:pt x="70" y="41"/>
                  </a:lnTo>
                  <a:lnTo>
                    <a:pt x="70" y="42"/>
                  </a:lnTo>
                  <a:cubicBezTo>
                    <a:pt x="80" y="45"/>
                    <a:pt x="89" y="49"/>
                    <a:pt x="98" y="52"/>
                  </a:cubicBezTo>
                  <a:cubicBezTo>
                    <a:pt x="109" y="57"/>
                    <a:pt x="120" y="61"/>
                    <a:pt x="132" y="64"/>
                  </a:cubicBezTo>
                  <a:lnTo>
                    <a:pt x="133" y="65"/>
                  </a:lnTo>
                  <a:lnTo>
                    <a:pt x="133" y="65"/>
                  </a:lnTo>
                  <a:cubicBezTo>
                    <a:pt x="142" y="68"/>
                    <a:pt x="150" y="72"/>
                    <a:pt x="159" y="74"/>
                  </a:cubicBezTo>
                  <a:lnTo>
                    <a:pt x="159" y="74"/>
                  </a:lnTo>
                  <a:lnTo>
                    <a:pt x="159" y="75"/>
                  </a:lnTo>
                  <a:cubicBezTo>
                    <a:pt x="171" y="78"/>
                    <a:pt x="181" y="82"/>
                    <a:pt x="192" y="86"/>
                  </a:cubicBezTo>
                  <a:lnTo>
                    <a:pt x="193" y="86"/>
                  </a:lnTo>
                  <a:cubicBezTo>
                    <a:pt x="308" y="124"/>
                    <a:pt x="427" y="153"/>
                    <a:pt x="546" y="173"/>
                  </a:cubicBezTo>
                  <a:cubicBezTo>
                    <a:pt x="580" y="179"/>
                    <a:pt x="614" y="183"/>
                    <a:pt x="647" y="188"/>
                  </a:cubicBezTo>
                  <a:cubicBezTo>
                    <a:pt x="715" y="198"/>
                    <a:pt x="784" y="208"/>
                    <a:pt x="851" y="223"/>
                  </a:cubicBezTo>
                  <a:cubicBezTo>
                    <a:pt x="879" y="230"/>
                    <a:pt x="907" y="238"/>
                    <a:pt x="935" y="247"/>
                  </a:cubicBezTo>
                  <a:cubicBezTo>
                    <a:pt x="957" y="255"/>
                    <a:pt x="984" y="267"/>
                    <a:pt x="992" y="290"/>
                  </a:cubicBezTo>
                  <a:cubicBezTo>
                    <a:pt x="1000" y="319"/>
                    <a:pt x="973" y="348"/>
                    <a:pt x="947" y="364"/>
                  </a:cubicBezTo>
                  <a:moveTo>
                    <a:pt x="832" y="403"/>
                  </a:moveTo>
                  <a:cubicBezTo>
                    <a:pt x="789" y="407"/>
                    <a:pt x="745" y="402"/>
                    <a:pt x="705" y="388"/>
                  </a:cubicBezTo>
                  <a:lnTo>
                    <a:pt x="704" y="387"/>
                  </a:lnTo>
                  <a:cubicBezTo>
                    <a:pt x="696" y="384"/>
                    <a:pt x="687" y="378"/>
                    <a:pt x="688" y="372"/>
                  </a:cubicBezTo>
                  <a:cubicBezTo>
                    <a:pt x="689" y="364"/>
                    <a:pt x="701" y="362"/>
                    <a:pt x="709" y="362"/>
                  </a:cubicBezTo>
                  <a:cubicBezTo>
                    <a:pt x="733" y="361"/>
                    <a:pt x="758" y="366"/>
                    <a:pt x="780" y="374"/>
                  </a:cubicBezTo>
                  <a:cubicBezTo>
                    <a:pt x="799" y="381"/>
                    <a:pt x="816" y="391"/>
                    <a:pt x="832" y="403"/>
                  </a:cubicBezTo>
                  <a:moveTo>
                    <a:pt x="156" y="67"/>
                  </a:moveTo>
                  <a:cubicBezTo>
                    <a:pt x="156" y="66"/>
                    <a:pt x="155" y="65"/>
                    <a:pt x="154" y="63"/>
                  </a:cubicBezTo>
                  <a:cubicBezTo>
                    <a:pt x="144" y="59"/>
                    <a:pt x="132" y="56"/>
                    <a:pt x="121" y="53"/>
                  </a:cubicBezTo>
                  <a:lnTo>
                    <a:pt x="120" y="53"/>
                  </a:lnTo>
                  <a:cubicBezTo>
                    <a:pt x="119" y="52"/>
                    <a:pt x="118" y="52"/>
                    <a:pt x="116" y="52"/>
                  </a:cubicBezTo>
                  <a:cubicBezTo>
                    <a:pt x="115" y="51"/>
                    <a:pt x="113" y="51"/>
                    <a:pt x="112" y="51"/>
                  </a:cubicBezTo>
                  <a:lnTo>
                    <a:pt x="111" y="51"/>
                  </a:lnTo>
                  <a:cubicBezTo>
                    <a:pt x="109" y="50"/>
                    <a:pt x="107" y="49"/>
                    <a:pt x="104" y="49"/>
                  </a:cubicBezTo>
                  <a:cubicBezTo>
                    <a:pt x="93" y="46"/>
                    <a:pt x="82" y="44"/>
                    <a:pt x="70" y="42"/>
                  </a:cubicBezTo>
                  <a:cubicBezTo>
                    <a:pt x="79" y="45"/>
                    <a:pt x="89" y="49"/>
                    <a:pt x="98" y="52"/>
                  </a:cubicBezTo>
                  <a:cubicBezTo>
                    <a:pt x="109" y="57"/>
                    <a:pt x="120" y="61"/>
                    <a:pt x="132" y="64"/>
                  </a:cubicBezTo>
                  <a:lnTo>
                    <a:pt x="133" y="65"/>
                  </a:lnTo>
                  <a:lnTo>
                    <a:pt x="133" y="65"/>
                  </a:lnTo>
                  <a:cubicBezTo>
                    <a:pt x="142" y="68"/>
                    <a:pt x="150" y="72"/>
                    <a:pt x="159" y="74"/>
                  </a:cubicBezTo>
                  <a:cubicBezTo>
                    <a:pt x="158" y="72"/>
                    <a:pt x="157" y="69"/>
                    <a:pt x="156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35"/>
            <p:cNvSpPr/>
            <p:nvPr/>
          </p:nvSpPr>
          <p:spPr>
            <a:xfrm>
              <a:off x="5291435" y="1190237"/>
              <a:ext cx="174378" cy="216823"/>
            </a:xfrm>
            <a:custGeom>
              <a:rect b="b" l="l" r="r" t="t"/>
              <a:pathLst>
                <a:path extrusionOk="0" h="664" w="534">
                  <a:moveTo>
                    <a:pt x="3" y="664"/>
                  </a:moveTo>
                  <a:lnTo>
                    <a:pt x="3" y="664"/>
                  </a:lnTo>
                  <a:cubicBezTo>
                    <a:pt x="0" y="663"/>
                    <a:pt x="-1" y="659"/>
                    <a:pt x="0" y="656"/>
                  </a:cubicBezTo>
                  <a:cubicBezTo>
                    <a:pt x="19" y="616"/>
                    <a:pt x="48" y="580"/>
                    <a:pt x="76" y="546"/>
                  </a:cubicBezTo>
                  <a:cubicBezTo>
                    <a:pt x="83" y="537"/>
                    <a:pt x="90" y="528"/>
                    <a:pt x="97" y="519"/>
                  </a:cubicBezTo>
                  <a:cubicBezTo>
                    <a:pt x="183" y="411"/>
                    <a:pt x="268" y="310"/>
                    <a:pt x="350" y="212"/>
                  </a:cubicBezTo>
                  <a:cubicBezTo>
                    <a:pt x="407" y="143"/>
                    <a:pt x="466" y="73"/>
                    <a:pt x="524" y="2"/>
                  </a:cubicBezTo>
                  <a:cubicBezTo>
                    <a:pt x="526" y="0"/>
                    <a:pt x="529" y="0"/>
                    <a:pt x="532" y="2"/>
                  </a:cubicBezTo>
                  <a:cubicBezTo>
                    <a:pt x="534" y="4"/>
                    <a:pt x="535" y="7"/>
                    <a:pt x="533" y="10"/>
                  </a:cubicBezTo>
                  <a:cubicBezTo>
                    <a:pt x="475" y="80"/>
                    <a:pt x="416" y="151"/>
                    <a:pt x="359" y="219"/>
                  </a:cubicBezTo>
                  <a:cubicBezTo>
                    <a:pt x="277" y="317"/>
                    <a:pt x="192" y="419"/>
                    <a:pt x="106" y="527"/>
                  </a:cubicBezTo>
                  <a:cubicBezTo>
                    <a:pt x="99" y="536"/>
                    <a:pt x="92" y="544"/>
                    <a:pt x="85" y="553"/>
                  </a:cubicBezTo>
                  <a:cubicBezTo>
                    <a:pt x="57" y="587"/>
                    <a:pt x="29" y="622"/>
                    <a:pt x="11" y="661"/>
                  </a:cubicBezTo>
                  <a:cubicBezTo>
                    <a:pt x="9" y="664"/>
                    <a:pt x="6" y="665"/>
                    <a:pt x="3" y="6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35"/>
            <p:cNvSpPr/>
            <p:nvPr/>
          </p:nvSpPr>
          <p:spPr>
            <a:xfrm>
              <a:off x="5263352" y="1330976"/>
              <a:ext cx="54860" cy="86533"/>
            </a:xfrm>
            <a:custGeom>
              <a:rect b="b" l="l" r="r" t="t"/>
              <a:pathLst>
                <a:path extrusionOk="0" h="265" w="168">
                  <a:moveTo>
                    <a:pt x="64" y="265"/>
                  </a:moveTo>
                  <a:cubicBezTo>
                    <a:pt x="53" y="244"/>
                    <a:pt x="42" y="220"/>
                    <a:pt x="31" y="198"/>
                  </a:cubicBezTo>
                  <a:cubicBezTo>
                    <a:pt x="6" y="146"/>
                    <a:pt x="-5" y="86"/>
                    <a:pt x="2" y="28"/>
                  </a:cubicBezTo>
                  <a:cubicBezTo>
                    <a:pt x="3" y="18"/>
                    <a:pt x="6" y="6"/>
                    <a:pt x="15" y="1"/>
                  </a:cubicBezTo>
                  <a:cubicBezTo>
                    <a:pt x="23" y="-2"/>
                    <a:pt x="33" y="1"/>
                    <a:pt x="39" y="7"/>
                  </a:cubicBezTo>
                  <a:cubicBezTo>
                    <a:pt x="45" y="13"/>
                    <a:pt x="49" y="21"/>
                    <a:pt x="53" y="29"/>
                  </a:cubicBezTo>
                  <a:cubicBezTo>
                    <a:pt x="60" y="45"/>
                    <a:pt x="68" y="62"/>
                    <a:pt x="75" y="79"/>
                  </a:cubicBezTo>
                  <a:cubicBezTo>
                    <a:pt x="80" y="62"/>
                    <a:pt x="88" y="48"/>
                    <a:pt x="98" y="34"/>
                  </a:cubicBezTo>
                  <a:cubicBezTo>
                    <a:pt x="108" y="19"/>
                    <a:pt x="124" y="5"/>
                    <a:pt x="142" y="9"/>
                  </a:cubicBezTo>
                  <a:cubicBezTo>
                    <a:pt x="155" y="11"/>
                    <a:pt x="164" y="24"/>
                    <a:pt x="167" y="37"/>
                  </a:cubicBezTo>
                  <a:cubicBezTo>
                    <a:pt x="169" y="50"/>
                    <a:pt x="166" y="64"/>
                    <a:pt x="163" y="77"/>
                  </a:cubicBezTo>
                  <a:cubicBezTo>
                    <a:pt x="145" y="146"/>
                    <a:pt x="112" y="211"/>
                    <a:pt x="64" y="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35"/>
            <p:cNvSpPr/>
            <p:nvPr/>
          </p:nvSpPr>
          <p:spPr>
            <a:xfrm>
              <a:off x="5285231" y="1362324"/>
              <a:ext cx="87189" cy="59757"/>
            </a:xfrm>
            <a:custGeom>
              <a:rect b="b" l="l" r="r" t="t"/>
              <a:pathLst>
                <a:path extrusionOk="0" h="183" w="267">
                  <a:moveTo>
                    <a:pt x="65" y="60"/>
                  </a:moveTo>
                  <a:cubicBezTo>
                    <a:pt x="95" y="32"/>
                    <a:pt x="132" y="10"/>
                    <a:pt x="172" y="2"/>
                  </a:cubicBezTo>
                  <a:cubicBezTo>
                    <a:pt x="180" y="0"/>
                    <a:pt x="188" y="-1"/>
                    <a:pt x="196" y="2"/>
                  </a:cubicBezTo>
                  <a:cubicBezTo>
                    <a:pt x="210" y="8"/>
                    <a:pt x="214" y="27"/>
                    <a:pt x="209" y="42"/>
                  </a:cubicBezTo>
                  <a:cubicBezTo>
                    <a:pt x="204" y="56"/>
                    <a:pt x="192" y="67"/>
                    <a:pt x="181" y="78"/>
                  </a:cubicBezTo>
                  <a:cubicBezTo>
                    <a:pt x="199" y="79"/>
                    <a:pt x="217" y="83"/>
                    <a:pt x="234" y="89"/>
                  </a:cubicBezTo>
                  <a:cubicBezTo>
                    <a:pt x="245" y="92"/>
                    <a:pt x="257" y="98"/>
                    <a:pt x="263" y="109"/>
                  </a:cubicBezTo>
                  <a:cubicBezTo>
                    <a:pt x="269" y="120"/>
                    <a:pt x="266" y="135"/>
                    <a:pt x="258" y="146"/>
                  </a:cubicBezTo>
                  <a:cubicBezTo>
                    <a:pt x="243" y="166"/>
                    <a:pt x="217" y="172"/>
                    <a:pt x="192" y="176"/>
                  </a:cubicBezTo>
                  <a:cubicBezTo>
                    <a:pt x="138" y="184"/>
                    <a:pt x="78" y="188"/>
                    <a:pt x="25" y="175"/>
                  </a:cubicBezTo>
                  <a:cubicBezTo>
                    <a:pt x="-41" y="159"/>
                    <a:pt x="39" y="84"/>
                    <a:pt x="65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8925" lIns="81625" spcFirstLastPara="1" rIns="81625" wrap="square" tIns="18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35"/>
            <p:cNvSpPr/>
            <p:nvPr/>
          </p:nvSpPr>
          <p:spPr>
            <a:xfrm>
              <a:off x="5284904" y="1412938"/>
              <a:ext cx="78699" cy="57144"/>
            </a:xfrm>
            <a:custGeom>
              <a:rect b="b" l="l" r="r" t="t"/>
              <a:pathLst>
                <a:path extrusionOk="0" h="175" w="241">
                  <a:moveTo>
                    <a:pt x="151" y="28"/>
                  </a:moveTo>
                  <a:cubicBezTo>
                    <a:pt x="179" y="35"/>
                    <a:pt x="207" y="43"/>
                    <a:pt x="228" y="62"/>
                  </a:cubicBezTo>
                  <a:cubicBezTo>
                    <a:pt x="237" y="71"/>
                    <a:pt x="245" y="84"/>
                    <a:pt x="239" y="94"/>
                  </a:cubicBezTo>
                  <a:cubicBezTo>
                    <a:pt x="235" y="99"/>
                    <a:pt x="229" y="102"/>
                    <a:pt x="224" y="104"/>
                  </a:cubicBezTo>
                  <a:cubicBezTo>
                    <a:pt x="211" y="108"/>
                    <a:pt x="198" y="109"/>
                    <a:pt x="185" y="108"/>
                  </a:cubicBezTo>
                  <a:cubicBezTo>
                    <a:pt x="193" y="117"/>
                    <a:pt x="198" y="129"/>
                    <a:pt x="200" y="140"/>
                  </a:cubicBezTo>
                  <a:cubicBezTo>
                    <a:pt x="202" y="150"/>
                    <a:pt x="201" y="161"/>
                    <a:pt x="195" y="168"/>
                  </a:cubicBezTo>
                  <a:cubicBezTo>
                    <a:pt x="188" y="175"/>
                    <a:pt x="178" y="177"/>
                    <a:pt x="169" y="175"/>
                  </a:cubicBezTo>
                  <a:cubicBezTo>
                    <a:pt x="160" y="173"/>
                    <a:pt x="151" y="168"/>
                    <a:pt x="144" y="163"/>
                  </a:cubicBezTo>
                  <a:cubicBezTo>
                    <a:pt x="87" y="127"/>
                    <a:pt x="35" y="81"/>
                    <a:pt x="4" y="22"/>
                  </a:cubicBezTo>
                  <a:cubicBezTo>
                    <a:pt x="-16" y="-15"/>
                    <a:pt x="37" y="5"/>
                    <a:pt x="54" y="8"/>
                  </a:cubicBezTo>
                  <a:cubicBezTo>
                    <a:pt x="87" y="14"/>
                    <a:pt x="119" y="20"/>
                    <a:pt x="15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6325" lIns="81625" spcFirstLastPara="1" rIns="81625" wrap="square" tIns="163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35"/>
            <p:cNvSpPr/>
            <p:nvPr/>
          </p:nvSpPr>
          <p:spPr>
            <a:xfrm>
              <a:off x="4851897" y="1394325"/>
              <a:ext cx="459129" cy="511362"/>
            </a:xfrm>
            <a:custGeom>
              <a:rect b="b" l="l" r="r" t="t"/>
              <a:pathLst>
                <a:path extrusionOk="0" h="1566" w="1406">
                  <a:moveTo>
                    <a:pt x="1400" y="19"/>
                  </a:moveTo>
                  <a:cubicBezTo>
                    <a:pt x="1397" y="21"/>
                    <a:pt x="1395" y="23"/>
                    <a:pt x="1392" y="25"/>
                  </a:cubicBezTo>
                  <a:cubicBezTo>
                    <a:pt x="1386" y="28"/>
                    <a:pt x="1381" y="31"/>
                    <a:pt x="1376" y="35"/>
                  </a:cubicBezTo>
                  <a:cubicBezTo>
                    <a:pt x="1375" y="36"/>
                    <a:pt x="1374" y="36"/>
                    <a:pt x="1374" y="37"/>
                  </a:cubicBezTo>
                  <a:cubicBezTo>
                    <a:pt x="1372" y="38"/>
                    <a:pt x="1370" y="39"/>
                    <a:pt x="1369" y="40"/>
                  </a:cubicBezTo>
                  <a:cubicBezTo>
                    <a:pt x="1366" y="41"/>
                    <a:pt x="1364" y="42"/>
                    <a:pt x="1362" y="44"/>
                  </a:cubicBezTo>
                  <a:cubicBezTo>
                    <a:pt x="1360" y="46"/>
                    <a:pt x="1357" y="47"/>
                    <a:pt x="1354" y="49"/>
                  </a:cubicBezTo>
                  <a:cubicBezTo>
                    <a:pt x="1351" y="52"/>
                    <a:pt x="1347" y="54"/>
                    <a:pt x="1343" y="57"/>
                  </a:cubicBezTo>
                  <a:cubicBezTo>
                    <a:pt x="1339" y="60"/>
                    <a:pt x="1335" y="62"/>
                    <a:pt x="1331" y="65"/>
                  </a:cubicBezTo>
                  <a:cubicBezTo>
                    <a:pt x="1329" y="66"/>
                    <a:pt x="1328" y="67"/>
                    <a:pt x="1326" y="69"/>
                  </a:cubicBezTo>
                  <a:lnTo>
                    <a:pt x="1326" y="69"/>
                  </a:lnTo>
                  <a:lnTo>
                    <a:pt x="1326" y="69"/>
                  </a:lnTo>
                  <a:cubicBezTo>
                    <a:pt x="1325" y="69"/>
                    <a:pt x="1325" y="70"/>
                    <a:pt x="1324" y="70"/>
                  </a:cubicBezTo>
                  <a:cubicBezTo>
                    <a:pt x="952" y="326"/>
                    <a:pt x="619" y="657"/>
                    <a:pt x="352" y="1026"/>
                  </a:cubicBezTo>
                  <a:cubicBezTo>
                    <a:pt x="227" y="1198"/>
                    <a:pt x="117" y="1378"/>
                    <a:pt x="24" y="1563"/>
                  </a:cubicBezTo>
                  <a:cubicBezTo>
                    <a:pt x="16" y="1564"/>
                    <a:pt x="8" y="1565"/>
                    <a:pt x="0" y="1566"/>
                  </a:cubicBezTo>
                  <a:cubicBezTo>
                    <a:pt x="92" y="1380"/>
                    <a:pt x="202" y="1199"/>
                    <a:pt x="326" y="1026"/>
                  </a:cubicBezTo>
                  <a:cubicBezTo>
                    <a:pt x="597" y="650"/>
                    <a:pt x="936" y="312"/>
                    <a:pt x="1314" y="52"/>
                  </a:cubicBezTo>
                  <a:cubicBezTo>
                    <a:pt x="1319" y="49"/>
                    <a:pt x="1323" y="46"/>
                    <a:pt x="1328" y="43"/>
                  </a:cubicBezTo>
                  <a:cubicBezTo>
                    <a:pt x="1333" y="39"/>
                    <a:pt x="1337" y="36"/>
                    <a:pt x="1341" y="33"/>
                  </a:cubicBezTo>
                  <a:cubicBezTo>
                    <a:pt x="1343" y="32"/>
                    <a:pt x="1345" y="31"/>
                    <a:pt x="1347" y="30"/>
                  </a:cubicBezTo>
                  <a:cubicBezTo>
                    <a:pt x="1347" y="29"/>
                    <a:pt x="1348" y="29"/>
                    <a:pt x="1348" y="29"/>
                  </a:cubicBezTo>
                  <a:cubicBezTo>
                    <a:pt x="1349" y="28"/>
                    <a:pt x="1351" y="27"/>
                    <a:pt x="1353" y="26"/>
                  </a:cubicBezTo>
                  <a:cubicBezTo>
                    <a:pt x="1353" y="26"/>
                    <a:pt x="1353" y="25"/>
                    <a:pt x="1354" y="25"/>
                  </a:cubicBezTo>
                  <a:cubicBezTo>
                    <a:pt x="1355" y="24"/>
                    <a:pt x="1357" y="23"/>
                    <a:pt x="1359" y="22"/>
                  </a:cubicBezTo>
                  <a:cubicBezTo>
                    <a:pt x="1360" y="21"/>
                    <a:pt x="1362" y="20"/>
                    <a:pt x="1364" y="18"/>
                  </a:cubicBezTo>
                  <a:lnTo>
                    <a:pt x="1364" y="18"/>
                  </a:lnTo>
                  <a:lnTo>
                    <a:pt x="1365" y="18"/>
                  </a:lnTo>
                  <a:lnTo>
                    <a:pt x="1366" y="17"/>
                  </a:lnTo>
                  <a:lnTo>
                    <a:pt x="1366" y="17"/>
                  </a:lnTo>
                  <a:cubicBezTo>
                    <a:pt x="1366" y="17"/>
                    <a:pt x="1367" y="17"/>
                    <a:pt x="1367" y="16"/>
                  </a:cubicBezTo>
                  <a:lnTo>
                    <a:pt x="1367" y="16"/>
                  </a:lnTo>
                  <a:lnTo>
                    <a:pt x="1367" y="16"/>
                  </a:lnTo>
                  <a:cubicBezTo>
                    <a:pt x="1368" y="16"/>
                    <a:pt x="1369" y="15"/>
                    <a:pt x="1370" y="15"/>
                  </a:cubicBezTo>
                  <a:cubicBezTo>
                    <a:pt x="1376" y="10"/>
                    <a:pt x="1383" y="6"/>
                    <a:pt x="1389" y="2"/>
                  </a:cubicBezTo>
                  <a:cubicBezTo>
                    <a:pt x="1392" y="0"/>
                    <a:pt x="1395" y="-1"/>
                    <a:pt x="1399" y="1"/>
                  </a:cubicBezTo>
                  <a:cubicBezTo>
                    <a:pt x="1400" y="2"/>
                    <a:pt x="1402" y="3"/>
                    <a:pt x="1404" y="5"/>
                  </a:cubicBezTo>
                  <a:cubicBezTo>
                    <a:pt x="1407" y="9"/>
                    <a:pt x="1405" y="16"/>
                    <a:pt x="1400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35"/>
            <p:cNvSpPr/>
            <p:nvPr/>
          </p:nvSpPr>
          <p:spPr>
            <a:xfrm>
              <a:off x="4480282" y="300417"/>
              <a:ext cx="264179" cy="392175"/>
            </a:xfrm>
            <a:custGeom>
              <a:rect b="b" l="l" r="r" t="t"/>
              <a:pathLst>
                <a:path extrusionOk="0" h="1201" w="809">
                  <a:moveTo>
                    <a:pt x="627" y="161"/>
                  </a:moveTo>
                  <a:cubicBezTo>
                    <a:pt x="608" y="115"/>
                    <a:pt x="585" y="68"/>
                    <a:pt x="547" y="35"/>
                  </a:cubicBezTo>
                  <a:cubicBezTo>
                    <a:pt x="509" y="3"/>
                    <a:pt x="452" y="-12"/>
                    <a:pt x="408" y="13"/>
                  </a:cubicBezTo>
                  <a:cubicBezTo>
                    <a:pt x="364" y="39"/>
                    <a:pt x="345" y="98"/>
                    <a:pt x="300" y="120"/>
                  </a:cubicBezTo>
                  <a:cubicBezTo>
                    <a:pt x="257" y="142"/>
                    <a:pt x="206" y="125"/>
                    <a:pt x="158" y="123"/>
                  </a:cubicBezTo>
                  <a:cubicBezTo>
                    <a:pt x="102" y="121"/>
                    <a:pt x="42" y="145"/>
                    <a:pt x="15" y="195"/>
                  </a:cubicBezTo>
                  <a:cubicBezTo>
                    <a:pt x="-4" y="231"/>
                    <a:pt x="-3" y="275"/>
                    <a:pt x="9" y="314"/>
                  </a:cubicBezTo>
                  <a:cubicBezTo>
                    <a:pt x="21" y="353"/>
                    <a:pt x="44" y="388"/>
                    <a:pt x="66" y="422"/>
                  </a:cubicBezTo>
                  <a:cubicBezTo>
                    <a:pt x="168" y="574"/>
                    <a:pt x="278" y="720"/>
                    <a:pt x="387" y="867"/>
                  </a:cubicBezTo>
                  <a:cubicBezTo>
                    <a:pt x="440" y="938"/>
                    <a:pt x="493" y="1009"/>
                    <a:pt x="553" y="1074"/>
                  </a:cubicBezTo>
                  <a:cubicBezTo>
                    <a:pt x="601" y="1126"/>
                    <a:pt x="687" y="1211"/>
                    <a:pt x="767" y="1200"/>
                  </a:cubicBezTo>
                  <a:cubicBezTo>
                    <a:pt x="839" y="1190"/>
                    <a:pt x="796" y="1049"/>
                    <a:pt x="792" y="996"/>
                  </a:cubicBezTo>
                  <a:cubicBezTo>
                    <a:pt x="778" y="815"/>
                    <a:pt x="759" y="634"/>
                    <a:pt x="719" y="456"/>
                  </a:cubicBezTo>
                  <a:cubicBezTo>
                    <a:pt x="696" y="356"/>
                    <a:pt x="666" y="257"/>
                    <a:pt x="627" y="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35"/>
            <p:cNvSpPr/>
            <p:nvPr/>
          </p:nvSpPr>
          <p:spPr>
            <a:xfrm>
              <a:off x="4480282" y="300417"/>
              <a:ext cx="264179" cy="392175"/>
            </a:xfrm>
            <a:custGeom>
              <a:rect b="b" l="l" r="r" t="t"/>
              <a:pathLst>
                <a:path extrusionOk="0" h="1201" w="809">
                  <a:moveTo>
                    <a:pt x="627" y="161"/>
                  </a:moveTo>
                  <a:cubicBezTo>
                    <a:pt x="608" y="115"/>
                    <a:pt x="585" y="68"/>
                    <a:pt x="547" y="35"/>
                  </a:cubicBezTo>
                  <a:cubicBezTo>
                    <a:pt x="509" y="3"/>
                    <a:pt x="452" y="-12"/>
                    <a:pt x="408" y="13"/>
                  </a:cubicBezTo>
                  <a:cubicBezTo>
                    <a:pt x="364" y="39"/>
                    <a:pt x="345" y="98"/>
                    <a:pt x="300" y="120"/>
                  </a:cubicBezTo>
                  <a:cubicBezTo>
                    <a:pt x="257" y="142"/>
                    <a:pt x="206" y="125"/>
                    <a:pt x="158" y="123"/>
                  </a:cubicBezTo>
                  <a:cubicBezTo>
                    <a:pt x="102" y="121"/>
                    <a:pt x="42" y="145"/>
                    <a:pt x="15" y="195"/>
                  </a:cubicBezTo>
                  <a:cubicBezTo>
                    <a:pt x="-4" y="231"/>
                    <a:pt x="-3" y="275"/>
                    <a:pt x="9" y="314"/>
                  </a:cubicBezTo>
                  <a:cubicBezTo>
                    <a:pt x="21" y="353"/>
                    <a:pt x="44" y="388"/>
                    <a:pt x="66" y="422"/>
                  </a:cubicBezTo>
                  <a:cubicBezTo>
                    <a:pt x="168" y="574"/>
                    <a:pt x="278" y="720"/>
                    <a:pt x="387" y="867"/>
                  </a:cubicBezTo>
                  <a:cubicBezTo>
                    <a:pt x="440" y="938"/>
                    <a:pt x="493" y="1009"/>
                    <a:pt x="553" y="1074"/>
                  </a:cubicBezTo>
                  <a:cubicBezTo>
                    <a:pt x="601" y="1126"/>
                    <a:pt x="687" y="1211"/>
                    <a:pt x="767" y="1200"/>
                  </a:cubicBezTo>
                  <a:cubicBezTo>
                    <a:pt x="839" y="1190"/>
                    <a:pt x="796" y="1049"/>
                    <a:pt x="792" y="996"/>
                  </a:cubicBezTo>
                  <a:cubicBezTo>
                    <a:pt x="778" y="815"/>
                    <a:pt x="759" y="634"/>
                    <a:pt x="719" y="456"/>
                  </a:cubicBezTo>
                  <a:cubicBezTo>
                    <a:pt x="696" y="356"/>
                    <a:pt x="666" y="257"/>
                    <a:pt x="627" y="1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35"/>
            <p:cNvSpPr/>
            <p:nvPr/>
          </p:nvSpPr>
          <p:spPr>
            <a:xfrm>
              <a:off x="4356846" y="442461"/>
              <a:ext cx="403942" cy="261232"/>
            </a:xfrm>
            <a:custGeom>
              <a:rect b="b" l="l" r="r" t="t"/>
              <a:pathLst>
                <a:path extrusionOk="0" h="800" w="1237">
                  <a:moveTo>
                    <a:pt x="452" y="45"/>
                  </a:moveTo>
                  <a:cubicBezTo>
                    <a:pt x="408" y="22"/>
                    <a:pt x="361" y="0"/>
                    <a:pt x="311" y="0"/>
                  </a:cubicBezTo>
                  <a:cubicBezTo>
                    <a:pt x="261" y="-1"/>
                    <a:pt x="207" y="25"/>
                    <a:pt x="190" y="72"/>
                  </a:cubicBezTo>
                  <a:cubicBezTo>
                    <a:pt x="172" y="120"/>
                    <a:pt x="195" y="177"/>
                    <a:pt x="175" y="224"/>
                  </a:cubicBezTo>
                  <a:cubicBezTo>
                    <a:pt x="156" y="268"/>
                    <a:pt x="105" y="288"/>
                    <a:pt x="67" y="317"/>
                  </a:cubicBezTo>
                  <a:cubicBezTo>
                    <a:pt x="23" y="352"/>
                    <a:pt x="-8" y="409"/>
                    <a:pt x="3" y="464"/>
                  </a:cubicBezTo>
                  <a:cubicBezTo>
                    <a:pt x="12" y="504"/>
                    <a:pt x="40" y="537"/>
                    <a:pt x="75" y="559"/>
                  </a:cubicBezTo>
                  <a:cubicBezTo>
                    <a:pt x="109" y="581"/>
                    <a:pt x="149" y="593"/>
                    <a:pt x="188" y="605"/>
                  </a:cubicBezTo>
                  <a:cubicBezTo>
                    <a:pt x="364" y="657"/>
                    <a:pt x="542" y="699"/>
                    <a:pt x="719" y="741"/>
                  </a:cubicBezTo>
                  <a:cubicBezTo>
                    <a:pt x="805" y="761"/>
                    <a:pt x="892" y="782"/>
                    <a:pt x="979" y="793"/>
                  </a:cubicBezTo>
                  <a:cubicBezTo>
                    <a:pt x="1050" y="802"/>
                    <a:pt x="1170" y="812"/>
                    <a:pt x="1225" y="753"/>
                  </a:cubicBezTo>
                  <a:cubicBezTo>
                    <a:pt x="1274" y="699"/>
                    <a:pt x="1150" y="618"/>
                    <a:pt x="1113" y="580"/>
                  </a:cubicBezTo>
                  <a:cubicBezTo>
                    <a:pt x="987" y="450"/>
                    <a:pt x="856" y="323"/>
                    <a:pt x="711" y="213"/>
                  </a:cubicBezTo>
                  <a:cubicBezTo>
                    <a:pt x="630" y="150"/>
                    <a:pt x="544" y="93"/>
                    <a:pt x="452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35"/>
            <p:cNvSpPr/>
            <p:nvPr/>
          </p:nvSpPr>
          <p:spPr>
            <a:xfrm>
              <a:off x="4356846" y="442461"/>
              <a:ext cx="403942" cy="261232"/>
            </a:xfrm>
            <a:custGeom>
              <a:rect b="b" l="l" r="r" t="t"/>
              <a:pathLst>
                <a:path extrusionOk="0" h="800" w="1237">
                  <a:moveTo>
                    <a:pt x="452" y="45"/>
                  </a:moveTo>
                  <a:cubicBezTo>
                    <a:pt x="408" y="22"/>
                    <a:pt x="361" y="0"/>
                    <a:pt x="311" y="0"/>
                  </a:cubicBezTo>
                  <a:cubicBezTo>
                    <a:pt x="261" y="-1"/>
                    <a:pt x="207" y="25"/>
                    <a:pt x="190" y="72"/>
                  </a:cubicBezTo>
                  <a:cubicBezTo>
                    <a:pt x="172" y="120"/>
                    <a:pt x="195" y="177"/>
                    <a:pt x="175" y="224"/>
                  </a:cubicBezTo>
                  <a:cubicBezTo>
                    <a:pt x="156" y="268"/>
                    <a:pt x="105" y="288"/>
                    <a:pt x="67" y="317"/>
                  </a:cubicBezTo>
                  <a:cubicBezTo>
                    <a:pt x="23" y="352"/>
                    <a:pt x="-8" y="409"/>
                    <a:pt x="3" y="464"/>
                  </a:cubicBezTo>
                  <a:cubicBezTo>
                    <a:pt x="12" y="504"/>
                    <a:pt x="40" y="537"/>
                    <a:pt x="75" y="559"/>
                  </a:cubicBezTo>
                  <a:cubicBezTo>
                    <a:pt x="109" y="581"/>
                    <a:pt x="149" y="593"/>
                    <a:pt x="188" y="605"/>
                  </a:cubicBezTo>
                  <a:cubicBezTo>
                    <a:pt x="364" y="657"/>
                    <a:pt x="542" y="699"/>
                    <a:pt x="719" y="741"/>
                  </a:cubicBezTo>
                  <a:cubicBezTo>
                    <a:pt x="805" y="761"/>
                    <a:pt x="892" y="782"/>
                    <a:pt x="979" y="793"/>
                  </a:cubicBezTo>
                  <a:cubicBezTo>
                    <a:pt x="1050" y="802"/>
                    <a:pt x="1170" y="812"/>
                    <a:pt x="1225" y="753"/>
                  </a:cubicBezTo>
                  <a:cubicBezTo>
                    <a:pt x="1274" y="699"/>
                    <a:pt x="1150" y="618"/>
                    <a:pt x="1113" y="580"/>
                  </a:cubicBezTo>
                  <a:cubicBezTo>
                    <a:pt x="987" y="450"/>
                    <a:pt x="856" y="323"/>
                    <a:pt x="711" y="213"/>
                  </a:cubicBezTo>
                  <a:cubicBezTo>
                    <a:pt x="630" y="150"/>
                    <a:pt x="544" y="93"/>
                    <a:pt x="452" y="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35"/>
            <p:cNvSpPr/>
            <p:nvPr/>
          </p:nvSpPr>
          <p:spPr>
            <a:xfrm>
              <a:off x="4685683" y="319029"/>
              <a:ext cx="186460" cy="355929"/>
            </a:xfrm>
            <a:custGeom>
              <a:rect b="b" l="l" r="r" t="t"/>
              <a:pathLst>
                <a:path extrusionOk="0" h="1090" w="571">
                  <a:moveTo>
                    <a:pt x="562" y="368"/>
                  </a:moveTo>
                  <a:cubicBezTo>
                    <a:pt x="575" y="302"/>
                    <a:pt x="572" y="233"/>
                    <a:pt x="556" y="168"/>
                  </a:cubicBezTo>
                  <a:cubicBezTo>
                    <a:pt x="548" y="139"/>
                    <a:pt x="538" y="111"/>
                    <a:pt x="519" y="89"/>
                  </a:cubicBezTo>
                  <a:cubicBezTo>
                    <a:pt x="500" y="66"/>
                    <a:pt x="472" y="51"/>
                    <a:pt x="442" y="54"/>
                  </a:cubicBezTo>
                  <a:cubicBezTo>
                    <a:pt x="418" y="56"/>
                    <a:pt x="396" y="71"/>
                    <a:pt x="371" y="69"/>
                  </a:cubicBezTo>
                  <a:cubicBezTo>
                    <a:pt x="339" y="66"/>
                    <a:pt x="317" y="35"/>
                    <a:pt x="290" y="17"/>
                  </a:cubicBezTo>
                  <a:cubicBezTo>
                    <a:pt x="237" y="-17"/>
                    <a:pt x="162" y="4"/>
                    <a:pt x="118" y="50"/>
                  </a:cubicBezTo>
                  <a:cubicBezTo>
                    <a:pt x="75" y="95"/>
                    <a:pt x="55" y="159"/>
                    <a:pt x="41" y="220"/>
                  </a:cubicBezTo>
                  <a:cubicBezTo>
                    <a:pt x="-15" y="460"/>
                    <a:pt x="-14" y="713"/>
                    <a:pt x="42" y="953"/>
                  </a:cubicBezTo>
                  <a:cubicBezTo>
                    <a:pt x="51" y="993"/>
                    <a:pt x="62" y="1034"/>
                    <a:pt x="81" y="1071"/>
                  </a:cubicBezTo>
                  <a:cubicBezTo>
                    <a:pt x="86" y="1080"/>
                    <a:pt x="93" y="1090"/>
                    <a:pt x="104" y="1090"/>
                  </a:cubicBezTo>
                  <a:cubicBezTo>
                    <a:pt x="110" y="1090"/>
                    <a:pt x="116" y="1085"/>
                    <a:pt x="121" y="1081"/>
                  </a:cubicBezTo>
                  <a:cubicBezTo>
                    <a:pt x="168" y="1041"/>
                    <a:pt x="201" y="988"/>
                    <a:pt x="233" y="935"/>
                  </a:cubicBezTo>
                  <a:cubicBezTo>
                    <a:pt x="336" y="766"/>
                    <a:pt x="434" y="594"/>
                    <a:pt x="527" y="419"/>
                  </a:cubicBezTo>
                  <a:lnTo>
                    <a:pt x="562" y="3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35"/>
            <p:cNvSpPr/>
            <p:nvPr/>
          </p:nvSpPr>
          <p:spPr>
            <a:xfrm>
              <a:off x="4685683" y="319029"/>
              <a:ext cx="186460" cy="355929"/>
            </a:xfrm>
            <a:custGeom>
              <a:rect b="b" l="l" r="r" t="t"/>
              <a:pathLst>
                <a:path extrusionOk="0" h="1090" w="571">
                  <a:moveTo>
                    <a:pt x="562" y="368"/>
                  </a:moveTo>
                  <a:cubicBezTo>
                    <a:pt x="575" y="302"/>
                    <a:pt x="572" y="233"/>
                    <a:pt x="556" y="168"/>
                  </a:cubicBezTo>
                  <a:cubicBezTo>
                    <a:pt x="548" y="139"/>
                    <a:pt x="538" y="111"/>
                    <a:pt x="519" y="89"/>
                  </a:cubicBezTo>
                  <a:cubicBezTo>
                    <a:pt x="500" y="66"/>
                    <a:pt x="472" y="51"/>
                    <a:pt x="442" y="54"/>
                  </a:cubicBezTo>
                  <a:cubicBezTo>
                    <a:pt x="418" y="56"/>
                    <a:pt x="396" y="71"/>
                    <a:pt x="371" y="69"/>
                  </a:cubicBezTo>
                  <a:cubicBezTo>
                    <a:pt x="339" y="66"/>
                    <a:pt x="317" y="35"/>
                    <a:pt x="290" y="17"/>
                  </a:cubicBezTo>
                  <a:cubicBezTo>
                    <a:pt x="237" y="-17"/>
                    <a:pt x="162" y="4"/>
                    <a:pt x="118" y="50"/>
                  </a:cubicBezTo>
                  <a:cubicBezTo>
                    <a:pt x="75" y="95"/>
                    <a:pt x="55" y="159"/>
                    <a:pt x="41" y="220"/>
                  </a:cubicBezTo>
                  <a:cubicBezTo>
                    <a:pt x="-15" y="460"/>
                    <a:pt x="-14" y="713"/>
                    <a:pt x="42" y="953"/>
                  </a:cubicBezTo>
                  <a:cubicBezTo>
                    <a:pt x="51" y="993"/>
                    <a:pt x="62" y="1034"/>
                    <a:pt x="81" y="1071"/>
                  </a:cubicBezTo>
                  <a:cubicBezTo>
                    <a:pt x="86" y="1080"/>
                    <a:pt x="93" y="1090"/>
                    <a:pt x="104" y="1090"/>
                  </a:cubicBezTo>
                  <a:cubicBezTo>
                    <a:pt x="110" y="1090"/>
                    <a:pt x="116" y="1085"/>
                    <a:pt x="121" y="1081"/>
                  </a:cubicBezTo>
                  <a:cubicBezTo>
                    <a:pt x="168" y="1041"/>
                    <a:pt x="201" y="988"/>
                    <a:pt x="233" y="935"/>
                  </a:cubicBezTo>
                  <a:cubicBezTo>
                    <a:pt x="336" y="766"/>
                    <a:pt x="434" y="594"/>
                    <a:pt x="527" y="419"/>
                  </a:cubicBezTo>
                  <a:lnTo>
                    <a:pt x="562" y="36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35"/>
            <p:cNvSpPr/>
            <p:nvPr/>
          </p:nvSpPr>
          <p:spPr>
            <a:xfrm>
              <a:off x="4577921" y="676264"/>
              <a:ext cx="184501" cy="1253914"/>
            </a:xfrm>
            <a:custGeom>
              <a:rect b="b" l="l" r="r" t="t"/>
              <a:pathLst>
                <a:path extrusionOk="0" h="3840" w="565">
                  <a:moveTo>
                    <a:pt x="191" y="3225"/>
                  </a:moveTo>
                  <a:cubicBezTo>
                    <a:pt x="132" y="3454"/>
                    <a:pt x="73" y="3662"/>
                    <a:pt x="22" y="3839"/>
                  </a:cubicBezTo>
                  <a:cubicBezTo>
                    <a:pt x="14" y="3840"/>
                    <a:pt x="7" y="3840"/>
                    <a:pt x="0" y="3840"/>
                  </a:cubicBezTo>
                  <a:cubicBezTo>
                    <a:pt x="51" y="3663"/>
                    <a:pt x="110" y="3454"/>
                    <a:pt x="169" y="3225"/>
                  </a:cubicBezTo>
                  <a:cubicBezTo>
                    <a:pt x="410" y="2292"/>
                    <a:pt x="660" y="1026"/>
                    <a:pt x="494" y="224"/>
                  </a:cubicBezTo>
                  <a:cubicBezTo>
                    <a:pt x="493" y="217"/>
                    <a:pt x="492" y="211"/>
                    <a:pt x="491" y="205"/>
                  </a:cubicBezTo>
                  <a:cubicBezTo>
                    <a:pt x="489" y="197"/>
                    <a:pt x="488" y="190"/>
                    <a:pt x="486" y="182"/>
                  </a:cubicBezTo>
                  <a:cubicBezTo>
                    <a:pt x="482" y="165"/>
                    <a:pt x="477" y="147"/>
                    <a:pt x="473" y="130"/>
                  </a:cubicBezTo>
                  <a:cubicBezTo>
                    <a:pt x="473" y="129"/>
                    <a:pt x="473" y="129"/>
                    <a:pt x="472" y="128"/>
                  </a:cubicBezTo>
                  <a:cubicBezTo>
                    <a:pt x="472" y="126"/>
                    <a:pt x="471" y="124"/>
                    <a:pt x="471" y="122"/>
                  </a:cubicBezTo>
                  <a:cubicBezTo>
                    <a:pt x="470" y="120"/>
                    <a:pt x="470" y="118"/>
                    <a:pt x="469" y="116"/>
                  </a:cubicBezTo>
                  <a:cubicBezTo>
                    <a:pt x="468" y="111"/>
                    <a:pt x="467" y="106"/>
                    <a:pt x="465" y="102"/>
                  </a:cubicBezTo>
                  <a:cubicBezTo>
                    <a:pt x="465" y="101"/>
                    <a:pt x="465" y="101"/>
                    <a:pt x="465" y="100"/>
                  </a:cubicBezTo>
                  <a:cubicBezTo>
                    <a:pt x="464" y="98"/>
                    <a:pt x="463" y="96"/>
                    <a:pt x="463" y="93"/>
                  </a:cubicBezTo>
                  <a:cubicBezTo>
                    <a:pt x="462" y="90"/>
                    <a:pt x="461" y="87"/>
                    <a:pt x="460" y="84"/>
                  </a:cubicBezTo>
                  <a:lnTo>
                    <a:pt x="460" y="84"/>
                  </a:lnTo>
                  <a:cubicBezTo>
                    <a:pt x="459" y="82"/>
                    <a:pt x="459" y="81"/>
                    <a:pt x="459" y="79"/>
                  </a:cubicBezTo>
                  <a:lnTo>
                    <a:pt x="459" y="79"/>
                  </a:lnTo>
                  <a:cubicBezTo>
                    <a:pt x="457" y="75"/>
                    <a:pt x="456" y="71"/>
                    <a:pt x="455" y="66"/>
                  </a:cubicBezTo>
                  <a:cubicBezTo>
                    <a:pt x="454" y="63"/>
                    <a:pt x="453" y="60"/>
                    <a:pt x="452" y="57"/>
                  </a:cubicBezTo>
                  <a:lnTo>
                    <a:pt x="452" y="56"/>
                  </a:lnTo>
                  <a:cubicBezTo>
                    <a:pt x="451" y="54"/>
                    <a:pt x="451" y="51"/>
                    <a:pt x="450" y="49"/>
                  </a:cubicBezTo>
                  <a:cubicBezTo>
                    <a:pt x="448" y="43"/>
                    <a:pt x="446" y="38"/>
                    <a:pt x="444" y="32"/>
                  </a:cubicBezTo>
                  <a:cubicBezTo>
                    <a:pt x="442" y="26"/>
                    <a:pt x="440" y="20"/>
                    <a:pt x="438" y="14"/>
                  </a:cubicBezTo>
                  <a:cubicBezTo>
                    <a:pt x="436" y="8"/>
                    <a:pt x="440" y="3"/>
                    <a:pt x="445" y="1"/>
                  </a:cubicBezTo>
                  <a:cubicBezTo>
                    <a:pt x="446" y="0"/>
                    <a:pt x="446" y="0"/>
                    <a:pt x="447" y="0"/>
                  </a:cubicBezTo>
                  <a:cubicBezTo>
                    <a:pt x="452" y="0"/>
                    <a:pt x="456" y="3"/>
                    <a:pt x="457" y="7"/>
                  </a:cubicBezTo>
                  <a:cubicBezTo>
                    <a:pt x="462" y="21"/>
                    <a:pt x="466" y="35"/>
                    <a:pt x="470" y="48"/>
                  </a:cubicBezTo>
                  <a:cubicBezTo>
                    <a:pt x="471" y="51"/>
                    <a:pt x="471" y="53"/>
                    <a:pt x="472" y="55"/>
                  </a:cubicBezTo>
                  <a:cubicBezTo>
                    <a:pt x="474" y="62"/>
                    <a:pt x="476" y="68"/>
                    <a:pt x="477" y="75"/>
                  </a:cubicBezTo>
                  <a:cubicBezTo>
                    <a:pt x="479" y="82"/>
                    <a:pt x="481" y="89"/>
                    <a:pt x="483" y="95"/>
                  </a:cubicBezTo>
                  <a:cubicBezTo>
                    <a:pt x="483" y="96"/>
                    <a:pt x="484" y="96"/>
                    <a:pt x="484" y="97"/>
                  </a:cubicBezTo>
                  <a:cubicBezTo>
                    <a:pt x="484" y="99"/>
                    <a:pt x="485" y="101"/>
                    <a:pt x="485" y="103"/>
                  </a:cubicBezTo>
                  <a:cubicBezTo>
                    <a:pt x="486" y="107"/>
                    <a:pt x="487" y="111"/>
                    <a:pt x="488" y="115"/>
                  </a:cubicBezTo>
                  <a:cubicBezTo>
                    <a:pt x="489" y="118"/>
                    <a:pt x="490" y="122"/>
                    <a:pt x="491" y="125"/>
                  </a:cubicBezTo>
                  <a:lnTo>
                    <a:pt x="491" y="126"/>
                  </a:lnTo>
                  <a:cubicBezTo>
                    <a:pt x="491" y="128"/>
                    <a:pt x="492" y="130"/>
                    <a:pt x="492" y="131"/>
                  </a:cubicBezTo>
                  <a:cubicBezTo>
                    <a:pt x="497" y="152"/>
                    <a:pt x="502" y="172"/>
                    <a:pt x="506" y="194"/>
                  </a:cubicBezTo>
                  <a:cubicBezTo>
                    <a:pt x="507" y="199"/>
                    <a:pt x="508" y="204"/>
                    <a:pt x="509" y="209"/>
                  </a:cubicBezTo>
                  <a:cubicBezTo>
                    <a:pt x="510" y="211"/>
                    <a:pt x="510" y="214"/>
                    <a:pt x="511" y="217"/>
                  </a:cubicBezTo>
                  <a:cubicBezTo>
                    <a:pt x="675" y="1043"/>
                    <a:pt x="430" y="2299"/>
                    <a:pt x="191" y="32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35"/>
            <p:cNvSpPr/>
            <p:nvPr/>
          </p:nvSpPr>
          <p:spPr>
            <a:xfrm>
              <a:off x="4720950" y="413399"/>
              <a:ext cx="177317" cy="305641"/>
            </a:xfrm>
            <a:custGeom>
              <a:rect b="b" l="l" r="r" t="t"/>
              <a:pathLst>
                <a:path extrusionOk="0" h="936" w="543">
                  <a:moveTo>
                    <a:pt x="365" y="597"/>
                  </a:moveTo>
                  <a:cubicBezTo>
                    <a:pt x="452" y="461"/>
                    <a:pt x="517" y="310"/>
                    <a:pt x="539" y="150"/>
                  </a:cubicBezTo>
                  <a:cubicBezTo>
                    <a:pt x="543" y="123"/>
                    <a:pt x="546" y="93"/>
                    <a:pt x="535" y="67"/>
                  </a:cubicBezTo>
                  <a:cubicBezTo>
                    <a:pt x="524" y="41"/>
                    <a:pt x="497" y="20"/>
                    <a:pt x="469" y="25"/>
                  </a:cubicBezTo>
                  <a:cubicBezTo>
                    <a:pt x="434" y="33"/>
                    <a:pt x="414" y="79"/>
                    <a:pt x="378" y="80"/>
                  </a:cubicBezTo>
                  <a:cubicBezTo>
                    <a:pt x="341" y="81"/>
                    <a:pt x="322" y="38"/>
                    <a:pt x="292" y="16"/>
                  </a:cubicBezTo>
                  <a:cubicBezTo>
                    <a:pt x="255" y="-11"/>
                    <a:pt x="199" y="-1"/>
                    <a:pt x="163" y="29"/>
                  </a:cubicBezTo>
                  <a:cubicBezTo>
                    <a:pt x="128" y="59"/>
                    <a:pt x="108" y="103"/>
                    <a:pt x="91" y="147"/>
                  </a:cubicBezTo>
                  <a:cubicBezTo>
                    <a:pt x="32" y="299"/>
                    <a:pt x="2" y="462"/>
                    <a:pt x="0" y="625"/>
                  </a:cubicBezTo>
                  <a:cubicBezTo>
                    <a:pt x="-1" y="708"/>
                    <a:pt x="5" y="791"/>
                    <a:pt x="19" y="873"/>
                  </a:cubicBezTo>
                  <a:cubicBezTo>
                    <a:pt x="40" y="997"/>
                    <a:pt x="109" y="911"/>
                    <a:pt x="162" y="853"/>
                  </a:cubicBezTo>
                  <a:cubicBezTo>
                    <a:pt x="236" y="773"/>
                    <a:pt x="305" y="688"/>
                    <a:pt x="364" y="597"/>
                  </a:cubicBezTo>
                  <a:lnTo>
                    <a:pt x="365" y="5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35"/>
            <p:cNvSpPr/>
            <p:nvPr/>
          </p:nvSpPr>
          <p:spPr>
            <a:xfrm>
              <a:off x="4529265" y="380419"/>
              <a:ext cx="210625" cy="335683"/>
            </a:xfrm>
            <a:custGeom>
              <a:rect b="b" l="l" r="r" t="t"/>
              <a:pathLst>
                <a:path extrusionOk="0" h="1028" w="645">
                  <a:moveTo>
                    <a:pt x="582" y="150"/>
                  </a:moveTo>
                  <a:cubicBezTo>
                    <a:pt x="568" y="105"/>
                    <a:pt x="552" y="59"/>
                    <a:pt x="517" y="28"/>
                  </a:cubicBezTo>
                  <a:cubicBezTo>
                    <a:pt x="482" y="-2"/>
                    <a:pt x="424" y="-12"/>
                    <a:pt x="390" y="19"/>
                  </a:cubicBezTo>
                  <a:cubicBezTo>
                    <a:pt x="363" y="44"/>
                    <a:pt x="353" y="89"/>
                    <a:pt x="319" y="101"/>
                  </a:cubicBezTo>
                  <a:cubicBezTo>
                    <a:pt x="302" y="108"/>
                    <a:pt x="282" y="104"/>
                    <a:pt x="264" y="99"/>
                  </a:cubicBezTo>
                  <a:cubicBezTo>
                    <a:pt x="224" y="89"/>
                    <a:pt x="184" y="75"/>
                    <a:pt x="142" y="74"/>
                  </a:cubicBezTo>
                  <a:cubicBezTo>
                    <a:pt x="100" y="72"/>
                    <a:pt x="56" y="85"/>
                    <a:pt x="28" y="117"/>
                  </a:cubicBezTo>
                  <a:cubicBezTo>
                    <a:pt x="3" y="146"/>
                    <a:pt x="-4" y="188"/>
                    <a:pt x="3" y="226"/>
                  </a:cubicBezTo>
                  <a:cubicBezTo>
                    <a:pt x="9" y="264"/>
                    <a:pt x="27" y="299"/>
                    <a:pt x="46" y="333"/>
                  </a:cubicBezTo>
                  <a:cubicBezTo>
                    <a:pt x="186" y="589"/>
                    <a:pt x="391" y="803"/>
                    <a:pt x="594" y="1014"/>
                  </a:cubicBezTo>
                  <a:cubicBezTo>
                    <a:pt x="655" y="1077"/>
                    <a:pt x="637" y="910"/>
                    <a:pt x="639" y="877"/>
                  </a:cubicBezTo>
                  <a:cubicBezTo>
                    <a:pt x="642" y="796"/>
                    <a:pt x="645" y="715"/>
                    <a:pt x="644" y="633"/>
                  </a:cubicBezTo>
                  <a:cubicBezTo>
                    <a:pt x="643" y="470"/>
                    <a:pt x="628" y="306"/>
                    <a:pt x="582" y="1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35"/>
            <p:cNvSpPr/>
            <p:nvPr/>
          </p:nvSpPr>
          <p:spPr>
            <a:xfrm>
              <a:off x="4439137" y="549893"/>
              <a:ext cx="304671" cy="170127"/>
            </a:xfrm>
            <a:custGeom>
              <a:rect b="b" l="l" r="r" t="t"/>
              <a:pathLst>
                <a:path extrusionOk="0" h="521" w="933">
                  <a:moveTo>
                    <a:pt x="719" y="298"/>
                  </a:moveTo>
                  <a:cubicBezTo>
                    <a:pt x="624" y="222"/>
                    <a:pt x="530" y="146"/>
                    <a:pt x="426" y="85"/>
                  </a:cubicBezTo>
                  <a:cubicBezTo>
                    <a:pt x="352" y="42"/>
                    <a:pt x="271" y="7"/>
                    <a:pt x="185" y="1"/>
                  </a:cubicBezTo>
                  <a:cubicBezTo>
                    <a:pt x="160" y="-1"/>
                    <a:pt x="129" y="4"/>
                    <a:pt x="122" y="28"/>
                  </a:cubicBezTo>
                  <a:cubicBezTo>
                    <a:pt x="118" y="41"/>
                    <a:pt x="123" y="55"/>
                    <a:pt x="121" y="69"/>
                  </a:cubicBezTo>
                  <a:cubicBezTo>
                    <a:pt x="117" y="112"/>
                    <a:pt x="57" y="120"/>
                    <a:pt x="26" y="150"/>
                  </a:cubicBezTo>
                  <a:cubicBezTo>
                    <a:pt x="-3" y="177"/>
                    <a:pt x="-7" y="225"/>
                    <a:pt x="11" y="262"/>
                  </a:cubicBezTo>
                  <a:cubicBezTo>
                    <a:pt x="28" y="298"/>
                    <a:pt x="62" y="325"/>
                    <a:pt x="96" y="346"/>
                  </a:cubicBezTo>
                  <a:cubicBezTo>
                    <a:pt x="232" y="428"/>
                    <a:pt x="398" y="438"/>
                    <a:pt x="553" y="466"/>
                  </a:cubicBezTo>
                  <a:cubicBezTo>
                    <a:pt x="658" y="485"/>
                    <a:pt x="790" y="535"/>
                    <a:pt x="897" y="517"/>
                  </a:cubicBezTo>
                  <a:cubicBezTo>
                    <a:pt x="968" y="506"/>
                    <a:pt x="916" y="457"/>
                    <a:pt x="881" y="428"/>
                  </a:cubicBezTo>
                  <a:cubicBezTo>
                    <a:pt x="827" y="385"/>
                    <a:pt x="773" y="341"/>
                    <a:pt x="719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35"/>
            <p:cNvSpPr/>
            <p:nvPr/>
          </p:nvSpPr>
          <p:spPr>
            <a:xfrm>
              <a:off x="4743482" y="558710"/>
              <a:ext cx="91434" cy="154780"/>
            </a:xfrm>
            <a:custGeom>
              <a:rect b="b" l="l" r="r" t="t"/>
              <a:pathLst>
                <a:path extrusionOk="0" h="474" w="280">
                  <a:moveTo>
                    <a:pt x="18" y="260"/>
                  </a:moveTo>
                  <a:lnTo>
                    <a:pt x="18" y="260"/>
                  </a:lnTo>
                  <a:lnTo>
                    <a:pt x="18" y="261"/>
                  </a:lnTo>
                  <a:cubicBezTo>
                    <a:pt x="16" y="273"/>
                    <a:pt x="14" y="285"/>
                    <a:pt x="12" y="299"/>
                  </a:cubicBezTo>
                  <a:cubicBezTo>
                    <a:pt x="10" y="316"/>
                    <a:pt x="9" y="333"/>
                    <a:pt x="7" y="352"/>
                  </a:cubicBezTo>
                  <a:cubicBezTo>
                    <a:pt x="6" y="357"/>
                    <a:pt x="6" y="361"/>
                    <a:pt x="5" y="366"/>
                  </a:cubicBezTo>
                  <a:cubicBezTo>
                    <a:pt x="5" y="369"/>
                    <a:pt x="5" y="372"/>
                    <a:pt x="4" y="375"/>
                  </a:cubicBezTo>
                  <a:cubicBezTo>
                    <a:pt x="4" y="376"/>
                    <a:pt x="4" y="377"/>
                    <a:pt x="4" y="377"/>
                  </a:cubicBezTo>
                  <a:cubicBezTo>
                    <a:pt x="5" y="380"/>
                    <a:pt x="7" y="383"/>
                    <a:pt x="7" y="385"/>
                  </a:cubicBezTo>
                  <a:cubicBezTo>
                    <a:pt x="8" y="385"/>
                    <a:pt x="7" y="385"/>
                    <a:pt x="7" y="385"/>
                  </a:cubicBezTo>
                  <a:cubicBezTo>
                    <a:pt x="10" y="390"/>
                    <a:pt x="12" y="395"/>
                    <a:pt x="13" y="400"/>
                  </a:cubicBezTo>
                  <a:cubicBezTo>
                    <a:pt x="14" y="392"/>
                    <a:pt x="15" y="384"/>
                    <a:pt x="16" y="376"/>
                  </a:cubicBezTo>
                  <a:cubicBezTo>
                    <a:pt x="17" y="368"/>
                    <a:pt x="18" y="360"/>
                    <a:pt x="18" y="353"/>
                  </a:cubicBezTo>
                  <a:cubicBezTo>
                    <a:pt x="20" y="338"/>
                    <a:pt x="21" y="324"/>
                    <a:pt x="23" y="311"/>
                  </a:cubicBezTo>
                  <a:lnTo>
                    <a:pt x="23" y="310"/>
                  </a:lnTo>
                  <a:cubicBezTo>
                    <a:pt x="26" y="284"/>
                    <a:pt x="30" y="259"/>
                    <a:pt x="35" y="235"/>
                  </a:cubicBezTo>
                  <a:cubicBezTo>
                    <a:pt x="30" y="243"/>
                    <a:pt x="24" y="251"/>
                    <a:pt x="18" y="260"/>
                  </a:cubicBezTo>
                  <a:moveTo>
                    <a:pt x="18" y="260"/>
                  </a:moveTo>
                  <a:lnTo>
                    <a:pt x="18" y="260"/>
                  </a:lnTo>
                  <a:lnTo>
                    <a:pt x="18" y="261"/>
                  </a:lnTo>
                  <a:cubicBezTo>
                    <a:pt x="16" y="273"/>
                    <a:pt x="14" y="285"/>
                    <a:pt x="12" y="299"/>
                  </a:cubicBezTo>
                  <a:cubicBezTo>
                    <a:pt x="10" y="316"/>
                    <a:pt x="9" y="333"/>
                    <a:pt x="7" y="352"/>
                  </a:cubicBezTo>
                  <a:cubicBezTo>
                    <a:pt x="6" y="357"/>
                    <a:pt x="6" y="361"/>
                    <a:pt x="5" y="366"/>
                  </a:cubicBezTo>
                  <a:cubicBezTo>
                    <a:pt x="5" y="369"/>
                    <a:pt x="5" y="372"/>
                    <a:pt x="4" y="375"/>
                  </a:cubicBezTo>
                  <a:cubicBezTo>
                    <a:pt x="4" y="376"/>
                    <a:pt x="4" y="377"/>
                    <a:pt x="4" y="377"/>
                  </a:cubicBezTo>
                  <a:cubicBezTo>
                    <a:pt x="5" y="380"/>
                    <a:pt x="7" y="383"/>
                    <a:pt x="7" y="385"/>
                  </a:cubicBezTo>
                  <a:cubicBezTo>
                    <a:pt x="8" y="385"/>
                    <a:pt x="7" y="385"/>
                    <a:pt x="7" y="385"/>
                  </a:cubicBezTo>
                  <a:cubicBezTo>
                    <a:pt x="10" y="390"/>
                    <a:pt x="12" y="395"/>
                    <a:pt x="13" y="400"/>
                  </a:cubicBezTo>
                  <a:cubicBezTo>
                    <a:pt x="14" y="392"/>
                    <a:pt x="15" y="384"/>
                    <a:pt x="16" y="376"/>
                  </a:cubicBezTo>
                  <a:cubicBezTo>
                    <a:pt x="17" y="368"/>
                    <a:pt x="18" y="360"/>
                    <a:pt x="18" y="353"/>
                  </a:cubicBezTo>
                  <a:cubicBezTo>
                    <a:pt x="20" y="338"/>
                    <a:pt x="21" y="324"/>
                    <a:pt x="23" y="311"/>
                  </a:cubicBezTo>
                  <a:lnTo>
                    <a:pt x="23" y="310"/>
                  </a:lnTo>
                  <a:cubicBezTo>
                    <a:pt x="26" y="284"/>
                    <a:pt x="30" y="259"/>
                    <a:pt x="35" y="235"/>
                  </a:cubicBezTo>
                  <a:cubicBezTo>
                    <a:pt x="30" y="243"/>
                    <a:pt x="24" y="251"/>
                    <a:pt x="18" y="260"/>
                  </a:cubicBezTo>
                  <a:moveTo>
                    <a:pt x="277" y="69"/>
                  </a:moveTo>
                  <a:cubicBezTo>
                    <a:pt x="274" y="59"/>
                    <a:pt x="269" y="51"/>
                    <a:pt x="263" y="46"/>
                  </a:cubicBezTo>
                  <a:cubicBezTo>
                    <a:pt x="249" y="37"/>
                    <a:pt x="229" y="41"/>
                    <a:pt x="209" y="60"/>
                  </a:cubicBezTo>
                  <a:cubicBezTo>
                    <a:pt x="207" y="62"/>
                    <a:pt x="204" y="65"/>
                    <a:pt x="202" y="67"/>
                  </a:cubicBezTo>
                  <a:cubicBezTo>
                    <a:pt x="199" y="51"/>
                    <a:pt x="193" y="34"/>
                    <a:pt x="185" y="19"/>
                  </a:cubicBezTo>
                  <a:cubicBezTo>
                    <a:pt x="183" y="14"/>
                    <a:pt x="178" y="8"/>
                    <a:pt x="173" y="4"/>
                  </a:cubicBezTo>
                  <a:cubicBezTo>
                    <a:pt x="172" y="4"/>
                    <a:pt x="171" y="3"/>
                    <a:pt x="171" y="3"/>
                  </a:cubicBezTo>
                  <a:cubicBezTo>
                    <a:pt x="159" y="-3"/>
                    <a:pt x="145" y="1"/>
                    <a:pt x="129" y="13"/>
                  </a:cubicBezTo>
                  <a:cubicBezTo>
                    <a:pt x="88" y="47"/>
                    <a:pt x="58" y="100"/>
                    <a:pt x="37" y="174"/>
                  </a:cubicBezTo>
                  <a:cubicBezTo>
                    <a:pt x="30" y="201"/>
                    <a:pt x="23" y="229"/>
                    <a:pt x="18" y="260"/>
                  </a:cubicBezTo>
                  <a:lnTo>
                    <a:pt x="18" y="260"/>
                  </a:lnTo>
                  <a:lnTo>
                    <a:pt x="18" y="261"/>
                  </a:lnTo>
                  <a:cubicBezTo>
                    <a:pt x="16" y="273"/>
                    <a:pt x="14" y="285"/>
                    <a:pt x="12" y="299"/>
                  </a:cubicBezTo>
                  <a:cubicBezTo>
                    <a:pt x="10" y="316"/>
                    <a:pt x="9" y="333"/>
                    <a:pt x="7" y="352"/>
                  </a:cubicBezTo>
                  <a:cubicBezTo>
                    <a:pt x="6" y="357"/>
                    <a:pt x="6" y="361"/>
                    <a:pt x="5" y="366"/>
                  </a:cubicBezTo>
                  <a:cubicBezTo>
                    <a:pt x="5" y="369"/>
                    <a:pt x="5" y="372"/>
                    <a:pt x="4" y="375"/>
                  </a:cubicBezTo>
                  <a:cubicBezTo>
                    <a:pt x="4" y="376"/>
                    <a:pt x="4" y="377"/>
                    <a:pt x="4" y="377"/>
                  </a:cubicBezTo>
                  <a:cubicBezTo>
                    <a:pt x="2" y="393"/>
                    <a:pt x="0" y="409"/>
                    <a:pt x="0" y="424"/>
                  </a:cubicBezTo>
                  <a:cubicBezTo>
                    <a:pt x="0" y="430"/>
                    <a:pt x="0" y="437"/>
                    <a:pt x="1" y="443"/>
                  </a:cubicBezTo>
                  <a:cubicBezTo>
                    <a:pt x="2" y="451"/>
                    <a:pt x="3" y="458"/>
                    <a:pt x="5" y="463"/>
                  </a:cubicBezTo>
                  <a:cubicBezTo>
                    <a:pt x="5" y="466"/>
                    <a:pt x="7" y="469"/>
                    <a:pt x="9" y="471"/>
                  </a:cubicBezTo>
                  <a:cubicBezTo>
                    <a:pt x="10" y="472"/>
                    <a:pt x="11" y="473"/>
                    <a:pt x="13" y="473"/>
                  </a:cubicBezTo>
                  <a:cubicBezTo>
                    <a:pt x="14" y="474"/>
                    <a:pt x="15" y="474"/>
                    <a:pt x="16" y="474"/>
                  </a:cubicBezTo>
                  <a:cubicBezTo>
                    <a:pt x="20" y="474"/>
                    <a:pt x="23" y="473"/>
                    <a:pt x="27" y="469"/>
                  </a:cubicBezTo>
                  <a:cubicBezTo>
                    <a:pt x="33" y="466"/>
                    <a:pt x="40" y="459"/>
                    <a:pt x="48" y="451"/>
                  </a:cubicBezTo>
                  <a:cubicBezTo>
                    <a:pt x="74" y="425"/>
                    <a:pt x="101" y="396"/>
                    <a:pt x="129" y="364"/>
                  </a:cubicBezTo>
                  <a:lnTo>
                    <a:pt x="129" y="364"/>
                  </a:lnTo>
                  <a:cubicBezTo>
                    <a:pt x="141" y="350"/>
                    <a:pt x="153" y="335"/>
                    <a:pt x="165" y="320"/>
                  </a:cubicBezTo>
                  <a:cubicBezTo>
                    <a:pt x="203" y="271"/>
                    <a:pt x="238" y="215"/>
                    <a:pt x="263" y="155"/>
                  </a:cubicBezTo>
                  <a:cubicBezTo>
                    <a:pt x="274" y="129"/>
                    <a:pt x="284" y="99"/>
                    <a:pt x="277" y="69"/>
                  </a:cubicBezTo>
                  <a:moveTo>
                    <a:pt x="253" y="150"/>
                  </a:moveTo>
                  <a:cubicBezTo>
                    <a:pt x="222" y="225"/>
                    <a:pt x="175" y="292"/>
                    <a:pt x="126" y="349"/>
                  </a:cubicBezTo>
                  <a:cubicBezTo>
                    <a:pt x="97" y="383"/>
                    <a:pt x="67" y="414"/>
                    <a:pt x="40" y="442"/>
                  </a:cubicBezTo>
                  <a:cubicBezTo>
                    <a:pt x="35" y="447"/>
                    <a:pt x="30" y="452"/>
                    <a:pt x="25" y="455"/>
                  </a:cubicBezTo>
                  <a:lnTo>
                    <a:pt x="25" y="456"/>
                  </a:lnTo>
                  <a:cubicBezTo>
                    <a:pt x="23" y="458"/>
                    <a:pt x="20" y="460"/>
                    <a:pt x="19" y="461"/>
                  </a:cubicBezTo>
                  <a:cubicBezTo>
                    <a:pt x="18" y="462"/>
                    <a:pt x="17" y="462"/>
                    <a:pt x="17" y="462"/>
                  </a:cubicBezTo>
                  <a:cubicBezTo>
                    <a:pt x="17" y="462"/>
                    <a:pt x="14" y="459"/>
                    <a:pt x="13" y="442"/>
                  </a:cubicBezTo>
                  <a:cubicBezTo>
                    <a:pt x="12" y="434"/>
                    <a:pt x="12" y="427"/>
                    <a:pt x="12" y="418"/>
                  </a:cubicBezTo>
                  <a:cubicBezTo>
                    <a:pt x="12" y="412"/>
                    <a:pt x="13" y="406"/>
                    <a:pt x="13" y="400"/>
                  </a:cubicBezTo>
                  <a:cubicBezTo>
                    <a:pt x="14" y="392"/>
                    <a:pt x="15" y="384"/>
                    <a:pt x="16" y="376"/>
                  </a:cubicBezTo>
                  <a:cubicBezTo>
                    <a:pt x="17" y="368"/>
                    <a:pt x="18" y="360"/>
                    <a:pt x="18" y="353"/>
                  </a:cubicBezTo>
                  <a:cubicBezTo>
                    <a:pt x="20" y="338"/>
                    <a:pt x="21" y="324"/>
                    <a:pt x="23" y="311"/>
                  </a:cubicBezTo>
                  <a:lnTo>
                    <a:pt x="23" y="310"/>
                  </a:lnTo>
                  <a:cubicBezTo>
                    <a:pt x="26" y="283"/>
                    <a:pt x="30" y="259"/>
                    <a:pt x="35" y="235"/>
                  </a:cubicBezTo>
                  <a:lnTo>
                    <a:pt x="35" y="235"/>
                  </a:lnTo>
                  <a:cubicBezTo>
                    <a:pt x="39" y="214"/>
                    <a:pt x="43" y="195"/>
                    <a:pt x="49" y="177"/>
                  </a:cubicBezTo>
                  <a:cubicBezTo>
                    <a:pt x="69" y="105"/>
                    <a:pt x="98" y="54"/>
                    <a:pt x="137" y="22"/>
                  </a:cubicBezTo>
                  <a:cubicBezTo>
                    <a:pt x="144" y="17"/>
                    <a:pt x="156" y="8"/>
                    <a:pt x="165" y="13"/>
                  </a:cubicBezTo>
                  <a:cubicBezTo>
                    <a:pt x="166" y="13"/>
                    <a:pt x="166" y="13"/>
                    <a:pt x="167" y="14"/>
                  </a:cubicBezTo>
                  <a:cubicBezTo>
                    <a:pt x="170" y="16"/>
                    <a:pt x="173" y="21"/>
                    <a:pt x="175" y="25"/>
                  </a:cubicBezTo>
                  <a:cubicBezTo>
                    <a:pt x="184" y="41"/>
                    <a:pt x="189" y="59"/>
                    <a:pt x="191" y="78"/>
                  </a:cubicBezTo>
                  <a:cubicBezTo>
                    <a:pt x="163" y="108"/>
                    <a:pt x="140" y="145"/>
                    <a:pt x="126" y="184"/>
                  </a:cubicBezTo>
                  <a:cubicBezTo>
                    <a:pt x="124" y="189"/>
                    <a:pt x="118" y="206"/>
                    <a:pt x="124" y="218"/>
                  </a:cubicBezTo>
                  <a:cubicBezTo>
                    <a:pt x="127" y="224"/>
                    <a:pt x="131" y="228"/>
                    <a:pt x="136" y="230"/>
                  </a:cubicBezTo>
                  <a:lnTo>
                    <a:pt x="139" y="231"/>
                  </a:lnTo>
                  <a:lnTo>
                    <a:pt x="142" y="229"/>
                  </a:lnTo>
                  <a:cubicBezTo>
                    <a:pt x="185" y="195"/>
                    <a:pt x="207" y="137"/>
                    <a:pt x="203" y="82"/>
                  </a:cubicBezTo>
                  <a:cubicBezTo>
                    <a:pt x="208" y="77"/>
                    <a:pt x="212" y="73"/>
                    <a:pt x="217" y="68"/>
                  </a:cubicBezTo>
                  <a:cubicBezTo>
                    <a:pt x="229" y="57"/>
                    <a:pt x="246" y="49"/>
                    <a:pt x="256" y="56"/>
                  </a:cubicBezTo>
                  <a:lnTo>
                    <a:pt x="258" y="57"/>
                  </a:lnTo>
                  <a:cubicBezTo>
                    <a:pt x="261" y="61"/>
                    <a:pt x="264" y="65"/>
                    <a:pt x="265" y="72"/>
                  </a:cubicBezTo>
                  <a:cubicBezTo>
                    <a:pt x="267" y="78"/>
                    <a:pt x="267" y="84"/>
                    <a:pt x="267" y="91"/>
                  </a:cubicBezTo>
                  <a:cubicBezTo>
                    <a:pt x="267" y="111"/>
                    <a:pt x="260" y="132"/>
                    <a:pt x="253" y="150"/>
                  </a:cubicBezTo>
                  <a:moveTo>
                    <a:pt x="192" y="94"/>
                  </a:moveTo>
                  <a:cubicBezTo>
                    <a:pt x="192" y="141"/>
                    <a:pt x="173" y="188"/>
                    <a:pt x="137" y="217"/>
                  </a:cubicBezTo>
                  <a:cubicBezTo>
                    <a:pt x="136" y="216"/>
                    <a:pt x="135" y="215"/>
                    <a:pt x="135" y="214"/>
                  </a:cubicBezTo>
                  <a:cubicBezTo>
                    <a:pt x="132" y="208"/>
                    <a:pt x="133" y="198"/>
                    <a:pt x="137" y="188"/>
                  </a:cubicBezTo>
                  <a:cubicBezTo>
                    <a:pt x="149" y="154"/>
                    <a:pt x="168" y="122"/>
                    <a:pt x="192" y="94"/>
                  </a:cubicBezTo>
                  <a:moveTo>
                    <a:pt x="18" y="260"/>
                  </a:moveTo>
                  <a:lnTo>
                    <a:pt x="18" y="260"/>
                  </a:lnTo>
                  <a:lnTo>
                    <a:pt x="18" y="261"/>
                  </a:lnTo>
                  <a:cubicBezTo>
                    <a:pt x="16" y="273"/>
                    <a:pt x="14" y="285"/>
                    <a:pt x="12" y="299"/>
                  </a:cubicBezTo>
                  <a:cubicBezTo>
                    <a:pt x="10" y="316"/>
                    <a:pt x="9" y="333"/>
                    <a:pt x="7" y="352"/>
                  </a:cubicBezTo>
                  <a:cubicBezTo>
                    <a:pt x="6" y="357"/>
                    <a:pt x="6" y="361"/>
                    <a:pt x="5" y="366"/>
                  </a:cubicBezTo>
                  <a:cubicBezTo>
                    <a:pt x="5" y="369"/>
                    <a:pt x="5" y="372"/>
                    <a:pt x="4" y="375"/>
                  </a:cubicBezTo>
                  <a:cubicBezTo>
                    <a:pt x="4" y="376"/>
                    <a:pt x="4" y="377"/>
                    <a:pt x="4" y="377"/>
                  </a:cubicBezTo>
                  <a:cubicBezTo>
                    <a:pt x="5" y="380"/>
                    <a:pt x="7" y="383"/>
                    <a:pt x="7" y="385"/>
                  </a:cubicBezTo>
                  <a:cubicBezTo>
                    <a:pt x="8" y="385"/>
                    <a:pt x="7" y="385"/>
                    <a:pt x="7" y="385"/>
                  </a:cubicBezTo>
                  <a:cubicBezTo>
                    <a:pt x="10" y="390"/>
                    <a:pt x="12" y="395"/>
                    <a:pt x="13" y="400"/>
                  </a:cubicBezTo>
                  <a:cubicBezTo>
                    <a:pt x="14" y="392"/>
                    <a:pt x="15" y="384"/>
                    <a:pt x="16" y="376"/>
                  </a:cubicBezTo>
                  <a:cubicBezTo>
                    <a:pt x="17" y="368"/>
                    <a:pt x="18" y="360"/>
                    <a:pt x="18" y="353"/>
                  </a:cubicBezTo>
                  <a:cubicBezTo>
                    <a:pt x="20" y="338"/>
                    <a:pt x="21" y="324"/>
                    <a:pt x="23" y="311"/>
                  </a:cubicBezTo>
                  <a:lnTo>
                    <a:pt x="23" y="310"/>
                  </a:lnTo>
                  <a:cubicBezTo>
                    <a:pt x="26" y="284"/>
                    <a:pt x="30" y="259"/>
                    <a:pt x="35" y="235"/>
                  </a:cubicBezTo>
                  <a:cubicBezTo>
                    <a:pt x="30" y="243"/>
                    <a:pt x="24" y="251"/>
                    <a:pt x="18" y="2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35"/>
            <p:cNvSpPr/>
            <p:nvPr/>
          </p:nvSpPr>
          <p:spPr>
            <a:xfrm>
              <a:off x="4646170" y="541729"/>
              <a:ext cx="100577" cy="175025"/>
            </a:xfrm>
            <a:custGeom>
              <a:rect b="b" l="l" r="r" t="t"/>
              <a:pathLst>
                <a:path extrusionOk="0" h="536" w="308">
                  <a:moveTo>
                    <a:pt x="305" y="437"/>
                  </a:moveTo>
                  <a:cubicBezTo>
                    <a:pt x="305" y="437"/>
                    <a:pt x="306" y="437"/>
                    <a:pt x="305" y="437"/>
                  </a:cubicBezTo>
                  <a:cubicBezTo>
                    <a:pt x="305" y="431"/>
                    <a:pt x="304" y="424"/>
                    <a:pt x="303" y="418"/>
                  </a:cubicBezTo>
                  <a:cubicBezTo>
                    <a:pt x="302" y="412"/>
                    <a:pt x="302" y="407"/>
                    <a:pt x="300" y="401"/>
                  </a:cubicBezTo>
                  <a:lnTo>
                    <a:pt x="300" y="400"/>
                  </a:lnTo>
                  <a:cubicBezTo>
                    <a:pt x="299" y="388"/>
                    <a:pt x="297" y="376"/>
                    <a:pt x="295" y="365"/>
                  </a:cubicBezTo>
                  <a:cubicBezTo>
                    <a:pt x="294" y="358"/>
                    <a:pt x="293" y="352"/>
                    <a:pt x="292" y="345"/>
                  </a:cubicBezTo>
                  <a:cubicBezTo>
                    <a:pt x="291" y="340"/>
                    <a:pt x="290" y="336"/>
                    <a:pt x="290" y="331"/>
                  </a:cubicBezTo>
                  <a:cubicBezTo>
                    <a:pt x="290" y="330"/>
                    <a:pt x="289" y="328"/>
                    <a:pt x="289" y="327"/>
                  </a:cubicBezTo>
                  <a:cubicBezTo>
                    <a:pt x="288" y="314"/>
                    <a:pt x="286" y="301"/>
                    <a:pt x="284" y="288"/>
                  </a:cubicBezTo>
                  <a:lnTo>
                    <a:pt x="284" y="288"/>
                  </a:lnTo>
                  <a:cubicBezTo>
                    <a:pt x="277" y="232"/>
                    <a:pt x="268" y="176"/>
                    <a:pt x="257" y="121"/>
                  </a:cubicBezTo>
                  <a:cubicBezTo>
                    <a:pt x="253" y="102"/>
                    <a:pt x="248" y="83"/>
                    <a:pt x="241" y="65"/>
                  </a:cubicBezTo>
                  <a:cubicBezTo>
                    <a:pt x="231" y="39"/>
                    <a:pt x="216" y="16"/>
                    <a:pt x="191" y="4"/>
                  </a:cubicBezTo>
                  <a:cubicBezTo>
                    <a:pt x="183" y="0"/>
                    <a:pt x="176" y="-1"/>
                    <a:pt x="170" y="0"/>
                  </a:cubicBezTo>
                  <a:cubicBezTo>
                    <a:pt x="160" y="3"/>
                    <a:pt x="154" y="11"/>
                    <a:pt x="149" y="19"/>
                  </a:cubicBezTo>
                  <a:cubicBezTo>
                    <a:pt x="140" y="36"/>
                    <a:pt x="134" y="57"/>
                    <a:pt x="130" y="81"/>
                  </a:cubicBezTo>
                  <a:cubicBezTo>
                    <a:pt x="129" y="83"/>
                    <a:pt x="129" y="87"/>
                    <a:pt x="129" y="90"/>
                  </a:cubicBezTo>
                  <a:cubicBezTo>
                    <a:pt x="129" y="90"/>
                    <a:pt x="129" y="89"/>
                    <a:pt x="128" y="89"/>
                  </a:cubicBezTo>
                  <a:cubicBezTo>
                    <a:pt x="122" y="83"/>
                    <a:pt x="115" y="77"/>
                    <a:pt x="107" y="71"/>
                  </a:cubicBezTo>
                  <a:cubicBezTo>
                    <a:pt x="93" y="59"/>
                    <a:pt x="77" y="48"/>
                    <a:pt x="58" y="44"/>
                  </a:cubicBezTo>
                  <a:cubicBezTo>
                    <a:pt x="42" y="41"/>
                    <a:pt x="19" y="46"/>
                    <a:pt x="7" y="62"/>
                  </a:cubicBezTo>
                  <a:cubicBezTo>
                    <a:pt x="7" y="63"/>
                    <a:pt x="6" y="64"/>
                    <a:pt x="6" y="65"/>
                  </a:cubicBezTo>
                  <a:cubicBezTo>
                    <a:pt x="-2" y="78"/>
                    <a:pt x="-1" y="93"/>
                    <a:pt x="1" y="105"/>
                  </a:cubicBezTo>
                  <a:cubicBezTo>
                    <a:pt x="8" y="164"/>
                    <a:pt x="39" y="217"/>
                    <a:pt x="72" y="265"/>
                  </a:cubicBezTo>
                  <a:cubicBezTo>
                    <a:pt x="96" y="302"/>
                    <a:pt x="124" y="339"/>
                    <a:pt x="157" y="381"/>
                  </a:cubicBezTo>
                  <a:lnTo>
                    <a:pt x="157" y="381"/>
                  </a:lnTo>
                  <a:cubicBezTo>
                    <a:pt x="162" y="387"/>
                    <a:pt x="166" y="393"/>
                    <a:pt x="171" y="399"/>
                  </a:cubicBezTo>
                  <a:cubicBezTo>
                    <a:pt x="173" y="401"/>
                    <a:pt x="175" y="404"/>
                    <a:pt x="177" y="406"/>
                  </a:cubicBezTo>
                  <a:cubicBezTo>
                    <a:pt x="181" y="411"/>
                    <a:pt x="185" y="417"/>
                    <a:pt x="189" y="423"/>
                  </a:cubicBezTo>
                  <a:lnTo>
                    <a:pt x="202" y="440"/>
                  </a:lnTo>
                  <a:lnTo>
                    <a:pt x="211" y="453"/>
                  </a:lnTo>
                  <a:cubicBezTo>
                    <a:pt x="212" y="453"/>
                    <a:pt x="213" y="454"/>
                    <a:pt x="213" y="455"/>
                  </a:cubicBezTo>
                  <a:cubicBezTo>
                    <a:pt x="214" y="455"/>
                    <a:pt x="214" y="456"/>
                    <a:pt x="215" y="457"/>
                  </a:cubicBezTo>
                  <a:lnTo>
                    <a:pt x="215" y="458"/>
                  </a:lnTo>
                  <a:cubicBezTo>
                    <a:pt x="224" y="469"/>
                    <a:pt x="232" y="481"/>
                    <a:pt x="242" y="492"/>
                  </a:cubicBezTo>
                  <a:cubicBezTo>
                    <a:pt x="246" y="496"/>
                    <a:pt x="250" y="500"/>
                    <a:pt x="253" y="505"/>
                  </a:cubicBezTo>
                  <a:lnTo>
                    <a:pt x="262" y="513"/>
                  </a:lnTo>
                  <a:cubicBezTo>
                    <a:pt x="264" y="515"/>
                    <a:pt x="266" y="516"/>
                    <a:pt x="268" y="518"/>
                  </a:cubicBezTo>
                  <a:cubicBezTo>
                    <a:pt x="269" y="520"/>
                    <a:pt x="271" y="521"/>
                    <a:pt x="273" y="523"/>
                  </a:cubicBezTo>
                  <a:cubicBezTo>
                    <a:pt x="275" y="525"/>
                    <a:pt x="277" y="526"/>
                    <a:pt x="279" y="527"/>
                  </a:cubicBezTo>
                  <a:cubicBezTo>
                    <a:pt x="282" y="529"/>
                    <a:pt x="285" y="531"/>
                    <a:pt x="288" y="533"/>
                  </a:cubicBezTo>
                  <a:lnTo>
                    <a:pt x="289" y="533"/>
                  </a:lnTo>
                  <a:lnTo>
                    <a:pt x="289" y="533"/>
                  </a:lnTo>
                  <a:lnTo>
                    <a:pt x="291" y="535"/>
                  </a:lnTo>
                  <a:lnTo>
                    <a:pt x="293" y="536"/>
                  </a:lnTo>
                  <a:lnTo>
                    <a:pt x="296" y="531"/>
                  </a:lnTo>
                  <a:cubicBezTo>
                    <a:pt x="299" y="527"/>
                    <a:pt x="301" y="522"/>
                    <a:pt x="303" y="515"/>
                  </a:cubicBezTo>
                  <a:cubicBezTo>
                    <a:pt x="306" y="503"/>
                    <a:pt x="308" y="489"/>
                    <a:pt x="308" y="472"/>
                  </a:cubicBezTo>
                  <a:lnTo>
                    <a:pt x="308" y="472"/>
                  </a:lnTo>
                  <a:cubicBezTo>
                    <a:pt x="308" y="461"/>
                    <a:pt x="307" y="449"/>
                    <a:pt x="305" y="437"/>
                  </a:cubicBezTo>
                  <a:moveTo>
                    <a:pt x="137" y="115"/>
                  </a:moveTo>
                  <a:cubicBezTo>
                    <a:pt x="150" y="130"/>
                    <a:pt x="160" y="145"/>
                    <a:pt x="166" y="160"/>
                  </a:cubicBezTo>
                  <a:cubicBezTo>
                    <a:pt x="174" y="178"/>
                    <a:pt x="177" y="204"/>
                    <a:pt x="176" y="224"/>
                  </a:cubicBezTo>
                  <a:cubicBezTo>
                    <a:pt x="176" y="234"/>
                    <a:pt x="174" y="243"/>
                    <a:pt x="171" y="248"/>
                  </a:cubicBezTo>
                  <a:cubicBezTo>
                    <a:pt x="169" y="252"/>
                    <a:pt x="166" y="254"/>
                    <a:pt x="164" y="255"/>
                  </a:cubicBezTo>
                  <a:cubicBezTo>
                    <a:pt x="162" y="255"/>
                    <a:pt x="160" y="254"/>
                    <a:pt x="158" y="252"/>
                  </a:cubicBezTo>
                  <a:cubicBezTo>
                    <a:pt x="157" y="250"/>
                    <a:pt x="155" y="248"/>
                    <a:pt x="154" y="247"/>
                  </a:cubicBezTo>
                  <a:cubicBezTo>
                    <a:pt x="147" y="235"/>
                    <a:pt x="141" y="213"/>
                    <a:pt x="138" y="186"/>
                  </a:cubicBezTo>
                  <a:cubicBezTo>
                    <a:pt x="137" y="170"/>
                    <a:pt x="136" y="152"/>
                    <a:pt x="137" y="134"/>
                  </a:cubicBezTo>
                  <a:lnTo>
                    <a:pt x="137" y="134"/>
                  </a:lnTo>
                  <a:cubicBezTo>
                    <a:pt x="137" y="128"/>
                    <a:pt x="137" y="121"/>
                    <a:pt x="137" y="115"/>
                  </a:cubicBezTo>
                  <a:moveTo>
                    <a:pt x="256" y="490"/>
                  </a:moveTo>
                  <a:cubicBezTo>
                    <a:pt x="253" y="487"/>
                    <a:pt x="250" y="484"/>
                    <a:pt x="248" y="480"/>
                  </a:cubicBezTo>
                  <a:cubicBezTo>
                    <a:pt x="247" y="480"/>
                    <a:pt x="246" y="479"/>
                    <a:pt x="246" y="478"/>
                  </a:cubicBezTo>
                  <a:cubicBezTo>
                    <a:pt x="241" y="473"/>
                    <a:pt x="237" y="467"/>
                    <a:pt x="232" y="461"/>
                  </a:cubicBezTo>
                  <a:cubicBezTo>
                    <a:pt x="228" y="456"/>
                    <a:pt x="224" y="450"/>
                    <a:pt x="221" y="445"/>
                  </a:cubicBezTo>
                  <a:cubicBezTo>
                    <a:pt x="219" y="442"/>
                    <a:pt x="216" y="439"/>
                    <a:pt x="214" y="436"/>
                  </a:cubicBezTo>
                  <a:cubicBezTo>
                    <a:pt x="213" y="435"/>
                    <a:pt x="212" y="434"/>
                    <a:pt x="212" y="433"/>
                  </a:cubicBezTo>
                  <a:cubicBezTo>
                    <a:pt x="207" y="426"/>
                    <a:pt x="202" y="420"/>
                    <a:pt x="198" y="414"/>
                  </a:cubicBezTo>
                  <a:lnTo>
                    <a:pt x="198" y="414"/>
                  </a:lnTo>
                  <a:cubicBezTo>
                    <a:pt x="193" y="409"/>
                    <a:pt x="190" y="404"/>
                    <a:pt x="186" y="399"/>
                  </a:cubicBezTo>
                  <a:cubicBezTo>
                    <a:pt x="145" y="348"/>
                    <a:pt x="111" y="302"/>
                    <a:pt x="82" y="259"/>
                  </a:cubicBezTo>
                  <a:cubicBezTo>
                    <a:pt x="50" y="212"/>
                    <a:pt x="20" y="160"/>
                    <a:pt x="12" y="103"/>
                  </a:cubicBezTo>
                  <a:cubicBezTo>
                    <a:pt x="11" y="93"/>
                    <a:pt x="10" y="80"/>
                    <a:pt x="15" y="71"/>
                  </a:cubicBezTo>
                  <a:cubicBezTo>
                    <a:pt x="16" y="71"/>
                    <a:pt x="16" y="70"/>
                    <a:pt x="16" y="70"/>
                  </a:cubicBezTo>
                  <a:cubicBezTo>
                    <a:pt x="25" y="57"/>
                    <a:pt x="42" y="53"/>
                    <a:pt x="56" y="56"/>
                  </a:cubicBezTo>
                  <a:cubicBezTo>
                    <a:pt x="72" y="59"/>
                    <a:pt x="87" y="69"/>
                    <a:pt x="100" y="80"/>
                  </a:cubicBezTo>
                  <a:cubicBezTo>
                    <a:pt x="110" y="88"/>
                    <a:pt x="119" y="96"/>
                    <a:pt x="127" y="104"/>
                  </a:cubicBezTo>
                  <a:cubicBezTo>
                    <a:pt x="125" y="127"/>
                    <a:pt x="124" y="151"/>
                    <a:pt x="125" y="173"/>
                  </a:cubicBezTo>
                  <a:lnTo>
                    <a:pt x="125" y="173"/>
                  </a:lnTo>
                  <a:cubicBezTo>
                    <a:pt x="128" y="207"/>
                    <a:pt x="134" y="237"/>
                    <a:pt x="144" y="253"/>
                  </a:cubicBezTo>
                  <a:cubicBezTo>
                    <a:pt x="150" y="262"/>
                    <a:pt x="157" y="265"/>
                    <a:pt x="162" y="266"/>
                  </a:cubicBezTo>
                  <a:cubicBezTo>
                    <a:pt x="163" y="266"/>
                    <a:pt x="164" y="266"/>
                    <a:pt x="165" y="266"/>
                  </a:cubicBezTo>
                  <a:cubicBezTo>
                    <a:pt x="171" y="265"/>
                    <a:pt x="177" y="263"/>
                    <a:pt x="182" y="254"/>
                  </a:cubicBezTo>
                  <a:cubicBezTo>
                    <a:pt x="184" y="248"/>
                    <a:pt x="186" y="242"/>
                    <a:pt x="187" y="235"/>
                  </a:cubicBezTo>
                  <a:cubicBezTo>
                    <a:pt x="191" y="210"/>
                    <a:pt x="186" y="176"/>
                    <a:pt x="177" y="155"/>
                  </a:cubicBezTo>
                  <a:cubicBezTo>
                    <a:pt x="169" y="136"/>
                    <a:pt x="156" y="118"/>
                    <a:pt x="139" y="100"/>
                  </a:cubicBezTo>
                  <a:cubicBezTo>
                    <a:pt x="143" y="72"/>
                    <a:pt x="149" y="45"/>
                    <a:pt x="160" y="25"/>
                  </a:cubicBezTo>
                  <a:cubicBezTo>
                    <a:pt x="163" y="19"/>
                    <a:pt x="167" y="13"/>
                    <a:pt x="172" y="12"/>
                  </a:cubicBezTo>
                  <a:cubicBezTo>
                    <a:pt x="176" y="11"/>
                    <a:pt x="180" y="12"/>
                    <a:pt x="186" y="15"/>
                  </a:cubicBezTo>
                  <a:cubicBezTo>
                    <a:pt x="214" y="29"/>
                    <a:pt x="229" y="58"/>
                    <a:pt x="238" y="91"/>
                  </a:cubicBezTo>
                  <a:lnTo>
                    <a:pt x="238" y="92"/>
                  </a:lnTo>
                  <a:cubicBezTo>
                    <a:pt x="241" y="102"/>
                    <a:pt x="244" y="113"/>
                    <a:pt x="245" y="123"/>
                  </a:cubicBezTo>
                  <a:cubicBezTo>
                    <a:pt x="259" y="188"/>
                    <a:pt x="269" y="254"/>
                    <a:pt x="276" y="319"/>
                  </a:cubicBezTo>
                  <a:lnTo>
                    <a:pt x="276" y="320"/>
                  </a:lnTo>
                  <a:cubicBezTo>
                    <a:pt x="277" y="322"/>
                    <a:pt x="277" y="325"/>
                    <a:pt x="278" y="328"/>
                  </a:cubicBezTo>
                  <a:cubicBezTo>
                    <a:pt x="278" y="336"/>
                    <a:pt x="280" y="346"/>
                    <a:pt x="282" y="357"/>
                  </a:cubicBezTo>
                  <a:lnTo>
                    <a:pt x="282" y="358"/>
                  </a:lnTo>
                  <a:cubicBezTo>
                    <a:pt x="283" y="361"/>
                    <a:pt x="283" y="364"/>
                    <a:pt x="284" y="367"/>
                  </a:cubicBezTo>
                  <a:cubicBezTo>
                    <a:pt x="286" y="379"/>
                    <a:pt x="288" y="393"/>
                    <a:pt x="290" y="407"/>
                  </a:cubicBezTo>
                  <a:lnTo>
                    <a:pt x="290" y="407"/>
                  </a:lnTo>
                  <a:cubicBezTo>
                    <a:pt x="291" y="416"/>
                    <a:pt x="292" y="424"/>
                    <a:pt x="294" y="434"/>
                  </a:cubicBezTo>
                  <a:lnTo>
                    <a:pt x="294" y="434"/>
                  </a:lnTo>
                  <a:cubicBezTo>
                    <a:pt x="295" y="449"/>
                    <a:pt x="296" y="464"/>
                    <a:pt x="296" y="478"/>
                  </a:cubicBezTo>
                  <a:cubicBezTo>
                    <a:pt x="296" y="487"/>
                    <a:pt x="295" y="496"/>
                    <a:pt x="294" y="503"/>
                  </a:cubicBezTo>
                  <a:cubicBezTo>
                    <a:pt x="293" y="509"/>
                    <a:pt x="291" y="515"/>
                    <a:pt x="289" y="520"/>
                  </a:cubicBezTo>
                  <a:cubicBezTo>
                    <a:pt x="285" y="517"/>
                    <a:pt x="281" y="515"/>
                    <a:pt x="277" y="512"/>
                  </a:cubicBezTo>
                  <a:lnTo>
                    <a:pt x="277" y="511"/>
                  </a:lnTo>
                  <a:lnTo>
                    <a:pt x="277" y="511"/>
                  </a:lnTo>
                  <a:cubicBezTo>
                    <a:pt x="276" y="510"/>
                    <a:pt x="276" y="510"/>
                    <a:pt x="275" y="509"/>
                  </a:cubicBezTo>
                  <a:cubicBezTo>
                    <a:pt x="268" y="504"/>
                    <a:pt x="262" y="497"/>
                    <a:pt x="256" y="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35"/>
            <p:cNvSpPr/>
            <p:nvPr/>
          </p:nvSpPr>
          <p:spPr>
            <a:xfrm>
              <a:off x="4582819" y="618140"/>
              <a:ext cx="158703" cy="99921"/>
            </a:xfrm>
            <a:custGeom>
              <a:rect b="b" l="l" r="r" t="t"/>
              <a:pathLst>
                <a:path extrusionOk="0" h="306" w="486">
                  <a:moveTo>
                    <a:pt x="444" y="257"/>
                  </a:moveTo>
                  <a:cubicBezTo>
                    <a:pt x="443" y="253"/>
                    <a:pt x="442" y="250"/>
                    <a:pt x="442" y="246"/>
                  </a:cubicBezTo>
                  <a:cubicBezTo>
                    <a:pt x="441" y="244"/>
                    <a:pt x="441" y="241"/>
                    <a:pt x="440" y="239"/>
                  </a:cubicBezTo>
                  <a:cubicBezTo>
                    <a:pt x="439" y="237"/>
                    <a:pt x="438" y="236"/>
                    <a:pt x="437" y="235"/>
                  </a:cubicBezTo>
                  <a:lnTo>
                    <a:pt x="437" y="234"/>
                  </a:lnTo>
                  <a:cubicBezTo>
                    <a:pt x="435" y="232"/>
                    <a:pt x="432" y="229"/>
                    <a:pt x="430" y="227"/>
                  </a:cubicBezTo>
                  <a:cubicBezTo>
                    <a:pt x="429" y="227"/>
                    <a:pt x="428" y="227"/>
                    <a:pt x="426" y="227"/>
                  </a:cubicBezTo>
                  <a:cubicBezTo>
                    <a:pt x="421" y="226"/>
                    <a:pt x="416" y="225"/>
                    <a:pt x="411" y="224"/>
                  </a:cubicBezTo>
                  <a:cubicBezTo>
                    <a:pt x="421" y="235"/>
                    <a:pt x="432" y="245"/>
                    <a:pt x="441" y="257"/>
                  </a:cubicBezTo>
                  <a:cubicBezTo>
                    <a:pt x="442" y="258"/>
                    <a:pt x="443" y="260"/>
                    <a:pt x="445" y="261"/>
                  </a:cubicBezTo>
                  <a:lnTo>
                    <a:pt x="445" y="262"/>
                  </a:lnTo>
                  <a:cubicBezTo>
                    <a:pt x="444" y="260"/>
                    <a:pt x="444" y="258"/>
                    <a:pt x="444" y="257"/>
                  </a:cubicBezTo>
                  <a:moveTo>
                    <a:pt x="444" y="257"/>
                  </a:moveTo>
                  <a:cubicBezTo>
                    <a:pt x="443" y="253"/>
                    <a:pt x="442" y="250"/>
                    <a:pt x="442" y="246"/>
                  </a:cubicBezTo>
                  <a:cubicBezTo>
                    <a:pt x="441" y="244"/>
                    <a:pt x="441" y="241"/>
                    <a:pt x="440" y="239"/>
                  </a:cubicBezTo>
                  <a:cubicBezTo>
                    <a:pt x="439" y="237"/>
                    <a:pt x="438" y="236"/>
                    <a:pt x="437" y="235"/>
                  </a:cubicBezTo>
                  <a:lnTo>
                    <a:pt x="437" y="234"/>
                  </a:lnTo>
                  <a:cubicBezTo>
                    <a:pt x="435" y="232"/>
                    <a:pt x="432" y="229"/>
                    <a:pt x="430" y="227"/>
                  </a:cubicBezTo>
                  <a:cubicBezTo>
                    <a:pt x="429" y="227"/>
                    <a:pt x="428" y="227"/>
                    <a:pt x="426" y="227"/>
                  </a:cubicBezTo>
                  <a:cubicBezTo>
                    <a:pt x="421" y="226"/>
                    <a:pt x="416" y="225"/>
                    <a:pt x="411" y="224"/>
                  </a:cubicBezTo>
                  <a:cubicBezTo>
                    <a:pt x="421" y="235"/>
                    <a:pt x="432" y="245"/>
                    <a:pt x="441" y="257"/>
                  </a:cubicBezTo>
                  <a:cubicBezTo>
                    <a:pt x="442" y="258"/>
                    <a:pt x="443" y="260"/>
                    <a:pt x="445" y="261"/>
                  </a:cubicBezTo>
                  <a:lnTo>
                    <a:pt x="445" y="262"/>
                  </a:lnTo>
                  <a:cubicBezTo>
                    <a:pt x="444" y="260"/>
                    <a:pt x="444" y="258"/>
                    <a:pt x="444" y="257"/>
                  </a:cubicBezTo>
                  <a:moveTo>
                    <a:pt x="485" y="301"/>
                  </a:moveTo>
                  <a:lnTo>
                    <a:pt x="484" y="299"/>
                  </a:lnTo>
                  <a:lnTo>
                    <a:pt x="484" y="299"/>
                  </a:lnTo>
                  <a:lnTo>
                    <a:pt x="482" y="295"/>
                  </a:lnTo>
                  <a:cubicBezTo>
                    <a:pt x="479" y="289"/>
                    <a:pt x="475" y="283"/>
                    <a:pt x="471" y="278"/>
                  </a:cubicBezTo>
                  <a:lnTo>
                    <a:pt x="471" y="277"/>
                  </a:lnTo>
                  <a:lnTo>
                    <a:pt x="471" y="277"/>
                  </a:lnTo>
                  <a:cubicBezTo>
                    <a:pt x="470" y="276"/>
                    <a:pt x="469" y="274"/>
                    <a:pt x="468" y="273"/>
                  </a:cubicBezTo>
                  <a:cubicBezTo>
                    <a:pt x="464" y="267"/>
                    <a:pt x="459" y="261"/>
                    <a:pt x="454" y="255"/>
                  </a:cubicBezTo>
                  <a:cubicBezTo>
                    <a:pt x="450" y="249"/>
                    <a:pt x="445" y="244"/>
                    <a:pt x="441" y="239"/>
                  </a:cubicBezTo>
                  <a:cubicBezTo>
                    <a:pt x="439" y="237"/>
                    <a:pt x="438" y="236"/>
                    <a:pt x="437" y="235"/>
                  </a:cubicBezTo>
                  <a:lnTo>
                    <a:pt x="437" y="234"/>
                  </a:lnTo>
                  <a:cubicBezTo>
                    <a:pt x="435" y="232"/>
                    <a:pt x="433" y="229"/>
                    <a:pt x="430" y="227"/>
                  </a:cubicBezTo>
                  <a:cubicBezTo>
                    <a:pt x="425" y="222"/>
                    <a:pt x="420" y="216"/>
                    <a:pt x="415" y="211"/>
                  </a:cubicBezTo>
                  <a:cubicBezTo>
                    <a:pt x="410" y="207"/>
                    <a:pt x="406" y="203"/>
                    <a:pt x="401" y="198"/>
                  </a:cubicBezTo>
                  <a:lnTo>
                    <a:pt x="401" y="198"/>
                  </a:lnTo>
                  <a:cubicBezTo>
                    <a:pt x="389" y="186"/>
                    <a:pt x="377" y="175"/>
                    <a:pt x="365" y="165"/>
                  </a:cubicBezTo>
                  <a:cubicBezTo>
                    <a:pt x="364" y="164"/>
                    <a:pt x="363" y="163"/>
                    <a:pt x="362" y="162"/>
                  </a:cubicBezTo>
                  <a:lnTo>
                    <a:pt x="356" y="156"/>
                  </a:lnTo>
                  <a:cubicBezTo>
                    <a:pt x="309" y="115"/>
                    <a:pt x="260" y="78"/>
                    <a:pt x="207" y="45"/>
                  </a:cubicBezTo>
                  <a:cubicBezTo>
                    <a:pt x="205" y="44"/>
                    <a:pt x="203" y="43"/>
                    <a:pt x="201" y="42"/>
                  </a:cubicBezTo>
                  <a:lnTo>
                    <a:pt x="201" y="41"/>
                  </a:lnTo>
                  <a:lnTo>
                    <a:pt x="200" y="41"/>
                  </a:lnTo>
                  <a:cubicBezTo>
                    <a:pt x="193" y="37"/>
                    <a:pt x="185" y="32"/>
                    <a:pt x="176" y="27"/>
                  </a:cubicBezTo>
                  <a:lnTo>
                    <a:pt x="176" y="27"/>
                  </a:lnTo>
                  <a:cubicBezTo>
                    <a:pt x="153" y="15"/>
                    <a:pt x="128" y="5"/>
                    <a:pt x="101" y="1"/>
                  </a:cubicBezTo>
                  <a:cubicBezTo>
                    <a:pt x="83" y="-1"/>
                    <a:pt x="69" y="0"/>
                    <a:pt x="57" y="5"/>
                  </a:cubicBezTo>
                  <a:cubicBezTo>
                    <a:pt x="42" y="12"/>
                    <a:pt x="30" y="26"/>
                    <a:pt x="28" y="40"/>
                  </a:cubicBezTo>
                  <a:cubicBezTo>
                    <a:pt x="26" y="52"/>
                    <a:pt x="31" y="63"/>
                    <a:pt x="36" y="72"/>
                  </a:cubicBezTo>
                  <a:cubicBezTo>
                    <a:pt x="20" y="76"/>
                    <a:pt x="7" y="86"/>
                    <a:pt x="2" y="98"/>
                  </a:cubicBezTo>
                  <a:cubicBezTo>
                    <a:pt x="-5" y="116"/>
                    <a:pt x="3" y="137"/>
                    <a:pt x="23" y="157"/>
                  </a:cubicBezTo>
                  <a:cubicBezTo>
                    <a:pt x="26" y="159"/>
                    <a:pt x="29" y="162"/>
                    <a:pt x="32" y="164"/>
                  </a:cubicBezTo>
                  <a:cubicBezTo>
                    <a:pt x="74" y="197"/>
                    <a:pt x="122" y="218"/>
                    <a:pt x="170" y="235"/>
                  </a:cubicBezTo>
                  <a:cubicBezTo>
                    <a:pt x="171" y="235"/>
                    <a:pt x="171" y="235"/>
                    <a:pt x="171" y="235"/>
                  </a:cubicBezTo>
                  <a:cubicBezTo>
                    <a:pt x="185" y="240"/>
                    <a:pt x="200" y="244"/>
                    <a:pt x="214" y="249"/>
                  </a:cubicBezTo>
                  <a:cubicBezTo>
                    <a:pt x="257" y="262"/>
                    <a:pt x="302" y="273"/>
                    <a:pt x="347" y="283"/>
                  </a:cubicBezTo>
                  <a:cubicBezTo>
                    <a:pt x="349" y="283"/>
                    <a:pt x="351" y="284"/>
                    <a:pt x="352" y="284"/>
                  </a:cubicBezTo>
                  <a:cubicBezTo>
                    <a:pt x="360" y="286"/>
                    <a:pt x="368" y="288"/>
                    <a:pt x="376" y="290"/>
                  </a:cubicBezTo>
                  <a:cubicBezTo>
                    <a:pt x="402" y="297"/>
                    <a:pt x="433" y="306"/>
                    <a:pt x="457" y="306"/>
                  </a:cubicBezTo>
                  <a:cubicBezTo>
                    <a:pt x="461" y="306"/>
                    <a:pt x="465" y="306"/>
                    <a:pt x="469" y="306"/>
                  </a:cubicBezTo>
                  <a:lnTo>
                    <a:pt x="469" y="306"/>
                  </a:lnTo>
                  <a:cubicBezTo>
                    <a:pt x="472" y="305"/>
                    <a:pt x="474" y="305"/>
                    <a:pt x="476" y="304"/>
                  </a:cubicBezTo>
                  <a:cubicBezTo>
                    <a:pt x="477" y="304"/>
                    <a:pt x="478" y="304"/>
                    <a:pt x="479" y="304"/>
                  </a:cubicBezTo>
                  <a:lnTo>
                    <a:pt x="486" y="302"/>
                  </a:lnTo>
                  <a:lnTo>
                    <a:pt x="485" y="301"/>
                  </a:lnTo>
                  <a:moveTo>
                    <a:pt x="379" y="279"/>
                  </a:moveTo>
                  <a:cubicBezTo>
                    <a:pt x="368" y="276"/>
                    <a:pt x="358" y="273"/>
                    <a:pt x="349" y="271"/>
                  </a:cubicBezTo>
                  <a:cubicBezTo>
                    <a:pt x="346" y="271"/>
                    <a:pt x="342" y="270"/>
                    <a:pt x="338" y="269"/>
                  </a:cubicBezTo>
                  <a:cubicBezTo>
                    <a:pt x="317" y="264"/>
                    <a:pt x="295" y="258"/>
                    <a:pt x="273" y="253"/>
                  </a:cubicBezTo>
                  <a:cubicBezTo>
                    <a:pt x="273" y="253"/>
                    <a:pt x="272" y="253"/>
                    <a:pt x="272" y="252"/>
                  </a:cubicBezTo>
                  <a:cubicBezTo>
                    <a:pt x="254" y="248"/>
                    <a:pt x="235" y="242"/>
                    <a:pt x="217" y="237"/>
                  </a:cubicBezTo>
                  <a:cubicBezTo>
                    <a:pt x="156" y="219"/>
                    <a:pt x="92" y="196"/>
                    <a:pt x="40" y="155"/>
                  </a:cubicBezTo>
                  <a:cubicBezTo>
                    <a:pt x="31" y="149"/>
                    <a:pt x="4" y="125"/>
                    <a:pt x="13" y="103"/>
                  </a:cubicBezTo>
                  <a:cubicBezTo>
                    <a:pt x="18" y="91"/>
                    <a:pt x="32" y="84"/>
                    <a:pt x="44" y="82"/>
                  </a:cubicBezTo>
                  <a:cubicBezTo>
                    <a:pt x="45" y="82"/>
                    <a:pt x="45" y="83"/>
                    <a:pt x="45" y="83"/>
                  </a:cubicBezTo>
                  <a:cubicBezTo>
                    <a:pt x="59" y="97"/>
                    <a:pt x="77" y="108"/>
                    <a:pt x="96" y="112"/>
                  </a:cubicBezTo>
                  <a:cubicBezTo>
                    <a:pt x="106" y="115"/>
                    <a:pt x="111" y="111"/>
                    <a:pt x="114" y="108"/>
                  </a:cubicBezTo>
                  <a:cubicBezTo>
                    <a:pt x="116" y="105"/>
                    <a:pt x="117" y="102"/>
                    <a:pt x="116" y="99"/>
                  </a:cubicBezTo>
                  <a:cubicBezTo>
                    <a:pt x="115" y="92"/>
                    <a:pt x="110" y="87"/>
                    <a:pt x="105" y="84"/>
                  </a:cubicBezTo>
                  <a:cubicBezTo>
                    <a:pt x="89" y="74"/>
                    <a:pt x="69" y="68"/>
                    <a:pt x="49" y="70"/>
                  </a:cubicBezTo>
                  <a:cubicBezTo>
                    <a:pt x="44" y="63"/>
                    <a:pt x="38" y="53"/>
                    <a:pt x="40" y="42"/>
                  </a:cubicBezTo>
                  <a:cubicBezTo>
                    <a:pt x="41" y="31"/>
                    <a:pt x="50" y="21"/>
                    <a:pt x="62" y="16"/>
                  </a:cubicBezTo>
                  <a:cubicBezTo>
                    <a:pt x="72" y="12"/>
                    <a:pt x="84" y="11"/>
                    <a:pt x="99" y="13"/>
                  </a:cubicBezTo>
                  <a:cubicBezTo>
                    <a:pt x="134" y="18"/>
                    <a:pt x="167" y="34"/>
                    <a:pt x="196" y="53"/>
                  </a:cubicBezTo>
                  <a:lnTo>
                    <a:pt x="197" y="53"/>
                  </a:lnTo>
                  <a:lnTo>
                    <a:pt x="197" y="53"/>
                  </a:lnTo>
                  <a:cubicBezTo>
                    <a:pt x="199" y="53"/>
                    <a:pt x="200" y="55"/>
                    <a:pt x="201" y="55"/>
                  </a:cubicBezTo>
                  <a:cubicBezTo>
                    <a:pt x="211" y="61"/>
                    <a:pt x="221" y="68"/>
                    <a:pt x="231" y="75"/>
                  </a:cubicBezTo>
                  <a:cubicBezTo>
                    <a:pt x="272" y="102"/>
                    <a:pt x="311" y="132"/>
                    <a:pt x="348" y="165"/>
                  </a:cubicBezTo>
                  <a:lnTo>
                    <a:pt x="354" y="171"/>
                  </a:lnTo>
                  <a:cubicBezTo>
                    <a:pt x="357" y="174"/>
                    <a:pt x="361" y="177"/>
                    <a:pt x="364" y="180"/>
                  </a:cubicBezTo>
                  <a:cubicBezTo>
                    <a:pt x="378" y="192"/>
                    <a:pt x="392" y="205"/>
                    <a:pt x="405" y="219"/>
                  </a:cubicBezTo>
                  <a:cubicBezTo>
                    <a:pt x="406" y="219"/>
                    <a:pt x="407" y="220"/>
                    <a:pt x="407" y="221"/>
                  </a:cubicBezTo>
                  <a:cubicBezTo>
                    <a:pt x="408" y="222"/>
                    <a:pt x="409" y="223"/>
                    <a:pt x="411" y="224"/>
                  </a:cubicBezTo>
                  <a:cubicBezTo>
                    <a:pt x="421" y="235"/>
                    <a:pt x="432" y="245"/>
                    <a:pt x="441" y="257"/>
                  </a:cubicBezTo>
                  <a:cubicBezTo>
                    <a:pt x="442" y="258"/>
                    <a:pt x="443" y="260"/>
                    <a:pt x="445" y="261"/>
                  </a:cubicBezTo>
                  <a:lnTo>
                    <a:pt x="445" y="261"/>
                  </a:lnTo>
                  <a:lnTo>
                    <a:pt x="445" y="262"/>
                  </a:lnTo>
                  <a:cubicBezTo>
                    <a:pt x="451" y="269"/>
                    <a:pt x="457" y="276"/>
                    <a:pt x="462" y="284"/>
                  </a:cubicBezTo>
                  <a:cubicBezTo>
                    <a:pt x="463" y="286"/>
                    <a:pt x="465" y="289"/>
                    <a:pt x="466" y="291"/>
                  </a:cubicBezTo>
                  <a:cubicBezTo>
                    <a:pt x="467" y="292"/>
                    <a:pt x="468" y="293"/>
                    <a:pt x="468" y="294"/>
                  </a:cubicBezTo>
                  <a:cubicBezTo>
                    <a:pt x="467" y="294"/>
                    <a:pt x="466" y="294"/>
                    <a:pt x="464" y="294"/>
                  </a:cubicBezTo>
                  <a:cubicBezTo>
                    <a:pt x="462" y="294"/>
                    <a:pt x="460" y="294"/>
                    <a:pt x="457" y="294"/>
                  </a:cubicBezTo>
                  <a:cubicBezTo>
                    <a:pt x="456" y="294"/>
                    <a:pt x="455" y="294"/>
                    <a:pt x="454" y="294"/>
                  </a:cubicBezTo>
                  <a:cubicBezTo>
                    <a:pt x="449" y="294"/>
                    <a:pt x="442" y="293"/>
                    <a:pt x="436" y="292"/>
                  </a:cubicBezTo>
                  <a:cubicBezTo>
                    <a:pt x="418" y="289"/>
                    <a:pt x="397" y="284"/>
                    <a:pt x="379" y="279"/>
                  </a:cubicBezTo>
                  <a:moveTo>
                    <a:pt x="61" y="82"/>
                  </a:moveTo>
                  <a:cubicBezTo>
                    <a:pt x="74" y="82"/>
                    <a:pt x="88" y="87"/>
                    <a:pt x="99" y="94"/>
                  </a:cubicBezTo>
                  <a:cubicBezTo>
                    <a:pt x="100" y="95"/>
                    <a:pt x="101" y="96"/>
                    <a:pt x="102" y="96"/>
                  </a:cubicBezTo>
                  <a:cubicBezTo>
                    <a:pt x="103" y="98"/>
                    <a:pt x="105" y="100"/>
                    <a:pt x="104" y="101"/>
                  </a:cubicBezTo>
                  <a:cubicBezTo>
                    <a:pt x="104" y="101"/>
                    <a:pt x="102" y="102"/>
                    <a:pt x="98" y="101"/>
                  </a:cubicBezTo>
                  <a:cubicBezTo>
                    <a:pt x="84" y="97"/>
                    <a:pt x="71" y="91"/>
                    <a:pt x="61" y="82"/>
                  </a:cubicBezTo>
                  <a:moveTo>
                    <a:pt x="444" y="257"/>
                  </a:moveTo>
                  <a:cubicBezTo>
                    <a:pt x="443" y="253"/>
                    <a:pt x="442" y="250"/>
                    <a:pt x="442" y="246"/>
                  </a:cubicBezTo>
                  <a:cubicBezTo>
                    <a:pt x="441" y="244"/>
                    <a:pt x="441" y="241"/>
                    <a:pt x="440" y="239"/>
                  </a:cubicBezTo>
                  <a:cubicBezTo>
                    <a:pt x="439" y="237"/>
                    <a:pt x="438" y="236"/>
                    <a:pt x="437" y="235"/>
                  </a:cubicBezTo>
                  <a:lnTo>
                    <a:pt x="437" y="234"/>
                  </a:lnTo>
                  <a:cubicBezTo>
                    <a:pt x="435" y="232"/>
                    <a:pt x="432" y="229"/>
                    <a:pt x="430" y="227"/>
                  </a:cubicBezTo>
                  <a:cubicBezTo>
                    <a:pt x="429" y="227"/>
                    <a:pt x="428" y="227"/>
                    <a:pt x="426" y="227"/>
                  </a:cubicBezTo>
                  <a:cubicBezTo>
                    <a:pt x="421" y="226"/>
                    <a:pt x="416" y="225"/>
                    <a:pt x="411" y="224"/>
                  </a:cubicBezTo>
                  <a:cubicBezTo>
                    <a:pt x="421" y="235"/>
                    <a:pt x="432" y="245"/>
                    <a:pt x="441" y="257"/>
                  </a:cubicBezTo>
                  <a:cubicBezTo>
                    <a:pt x="442" y="258"/>
                    <a:pt x="443" y="260"/>
                    <a:pt x="445" y="261"/>
                  </a:cubicBezTo>
                  <a:lnTo>
                    <a:pt x="445" y="262"/>
                  </a:lnTo>
                  <a:cubicBezTo>
                    <a:pt x="444" y="260"/>
                    <a:pt x="444" y="258"/>
                    <a:pt x="444" y="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35"/>
            <p:cNvSpPr/>
            <p:nvPr/>
          </p:nvSpPr>
          <p:spPr>
            <a:xfrm>
              <a:off x="4745768" y="665488"/>
              <a:ext cx="67922" cy="81635"/>
            </a:xfrm>
            <a:custGeom>
              <a:rect b="b" l="l" r="r" t="t"/>
              <a:pathLst>
                <a:path extrusionOk="0" h="250" w="208">
                  <a:moveTo>
                    <a:pt x="0" y="250"/>
                  </a:moveTo>
                  <a:cubicBezTo>
                    <a:pt x="21" y="241"/>
                    <a:pt x="45" y="230"/>
                    <a:pt x="68" y="220"/>
                  </a:cubicBezTo>
                  <a:cubicBezTo>
                    <a:pt x="121" y="196"/>
                    <a:pt x="167" y="157"/>
                    <a:pt x="199" y="109"/>
                  </a:cubicBezTo>
                  <a:cubicBezTo>
                    <a:pt x="205" y="100"/>
                    <a:pt x="211" y="89"/>
                    <a:pt x="206" y="79"/>
                  </a:cubicBezTo>
                  <a:cubicBezTo>
                    <a:pt x="202" y="71"/>
                    <a:pt x="193" y="68"/>
                    <a:pt x="184" y="68"/>
                  </a:cubicBezTo>
                  <a:cubicBezTo>
                    <a:pt x="176" y="68"/>
                    <a:pt x="168" y="72"/>
                    <a:pt x="160" y="76"/>
                  </a:cubicBezTo>
                  <a:cubicBezTo>
                    <a:pt x="143" y="84"/>
                    <a:pt x="127" y="92"/>
                    <a:pt x="110" y="100"/>
                  </a:cubicBezTo>
                  <a:cubicBezTo>
                    <a:pt x="117" y="84"/>
                    <a:pt x="120" y="68"/>
                    <a:pt x="122" y="51"/>
                  </a:cubicBezTo>
                  <a:cubicBezTo>
                    <a:pt x="123" y="33"/>
                    <a:pt x="120" y="12"/>
                    <a:pt x="104" y="4"/>
                  </a:cubicBezTo>
                  <a:cubicBezTo>
                    <a:pt x="93" y="-3"/>
                    <a:pt x="77" y="1"/>
                    <a:pt x="67" y="10"/>
                  </a:cubicBezTo>
                  <a:cubicBezTo>
                    <a:pt x="57" y="18"/>
                    <a:pt x="50" y="30"/>
                    <a:pt x="44" y="42"/>
                  </a:cubicBezTo>
                  <a:cubicBezTo>
                    <a:pt x="14" y="107"/>
                    <a:pt x="-3" y="178"/>
                    <a:pt x="0" y="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35"/>
            <p:cNvSpPr/>
            <p:nvPr/>
          </p:nvSpPr>
          <p:spPr>
            <a:xfrm>
              <a:off x="4685030" y="663529"/>
              <a:ext cx="67922" cy="80982"/>
            </a:xfrm>
            <a:custGeom>
              <a:rect b="b" l="l" r="r" t="t"/>
              <a:pathLst>
                <a:path extrusionOk="0" h="248" w="208">
                  <a:moveTo>
                    <a:pt x="204" y="129"/>
                  </a:moveTo>
                  <a:cubicBezTo>
                    <a:pt x="198" y="88"/>
                    <a:pt x="184" y="48"/>
                    <a:pt x="158" y="16"/>
                  </a:cubicBezTo>
                  <a:cubicBezTo>
                    <a:pt x="153" y="10"/>
                    <a:pt x="148" y="4"/>
                    <a:pt x="140" y="1"/>
                  </a:cubicBezTo>
                  <a:cubicBezTo>
                    <a:pt x="125" y="-3"/>
                    <a:pt x="110" y="8"/>
                    <a:pt x="104" y="23"/>
                  </a:cubicBezTo>
                  <a:cubicBezTo>
                    <a:pt x="99" y="37"/>
                    <a:pt x="101" y="53"/>
                    <a:pt x="103" y="68"/>
                  </a:cubicBezTo>
                  <a:cubicBezTo>
                    <a:pt x="88" y="58"/>
                    <a:pt x="72" y="49"/>
                    <a:pt x="55" y="43"/>
                  </a:cubicBezTo>
                  <a:cubicBezTo>
                    <a:pt x="44" y="38"/>
                    <a:pt x="31" y="35"/>
                    <a:pt x="20" y="40"/>
                  </a:cubicBezTo>
                  <a:cubicBezTo>
                    <a:pt x="8" y="45"/>
                    <a:pt x="1" y="58"/>
                    <a:pt x="0" y="72"/>
                  </a:cubicBezTo>
                  <a:cubicBezTo>
                    <a:pt x="-1" y="96"/>
                    <a:pt x="15" y="118"/>
                    <a:pt x="31" y="137"/>
                  </a:cubicBezTo>
                  <a:cubicBezTo>
                    <a:pt x="67" y="178"/>
                    <a:pt x="111" y="219"/>
                    <a:pt x="161" y="243"/>
                  </a:cubicBezTo>
                  <a:cubicBezTo>
                    <a:pt x="221" y="273"/>
                    <a:pt x="208" y="164"/>
                    <a:pt x="204" y="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150" lIns="81625" spcFirstLastPara="1" rIns="81625" wrap="square" tIns="40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35"/>
            <p:cNvSpPr/>
            <p:nvPr/>
          </p:nvSpPr>
          <p:spPr>
            <a:xfrm>
              <a:off x="4664131" y="711204"/>
              <a:ext cx="82944" cy="44409"/>
            </a:xfrm>
            <a:custGeom>
              <a:rect b="b" l="l" r="r" t="t"/>
              <a:pathLst>
                <a:path extrusionOk="0" h="136" w="254">
                  <a:moveTo>
                    <a:pt x="123" y="23"/>
                  </a:moveTo>
                  <a:cubicBezTo>
                    <a:pt x="98" y="10"/>
                    <a:pt x="70" y="-1"/>
                    <a:pt x="42" y="0"/>
                  </a:cubicBezTo>
                  <a:cubicBezTo>
                    <a:pt x="30" y="0"/>
                    <a:pt x="16" y="6"/>
                    <a:pt x="14" y="17"/>
                  </a:cubicBezTo>
                  <a:cubicBezTo>
                    <a:pt x="13" y="23"/>
                    <a:pt x="16" y="29"/>
                    <a:pt x="19" y="34"/>
                  </a:cubicBezTo>
                  <a:cubicBezTo>
                    <a:pt x="26" y="45"/>
                    <a:pt x="35" y="55"/>
                    <a:pt x="46" y="62"/>
                  </a:cubicBezTo>
                  <a:cubicBezTo>
                    <a:pt x="34" y="65"/>
                    <a:pt x="23" y="70"/>
                    <a:pt x="14" y="78"/>
                  </a:cubicBezTo>
                  <a:cubicBezTo>
                    <a:pt x="6" y="84"/>
                    <a:pt x="0" y="93"/>
                    <a:pt x="0" y="102"/>
                  </a:cubicBezTo>
                  <a:cubicBezTo>
                    <a:pt x="0" y="112"/>
                    <a:pt x="7" y="120"/>
                    <a:pt x="15" y="124"/>
                  </a:cubicBezTo>
                  <a:cubicBezTo>
                    <a:pt x="24" y="129"/>
                    <a:pt x="33" y="130"/>
                    <a:pt x="42" y="131"/>
                  </a:cubicBezTo>
                  <a:cubicBezTo>
                    <a:pt x="109" y="140"/>
                    <a:pt x="178" y="138"/>
                    <a:pt x="240" y="113"/>
                  </a:cubicBezTo>
                  <a:cubicBezTo>
                    <a:pt x="279" y="97"/>
                    <a:pt x="225" y="79"/>
                    <a:pt x="210" y="70"/>
                  </a:cubicBezTo>
                  <a:cubicBezTo>
                    <a:pt x="182" y="53"/>
                    <a:pt x="153" y="37"/>
                    <a:pt x="123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3575" lIns="81625" spcFirstLastPara="1" rIns="81625" wrap="square" tIns="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35"/>
            <p:cNvSpPr/>
            <p:nvPr/>
          </p:nvSpPr>
          <p:spPr>
            <a:xfrm>
              <a:off x="5014846" y="421889"/>
              <a:ext cx="333734" cy="354949"/>
            </a:xfrm>
            <a:custGeom>
              <a:rect b="b" l="l" r="r" t="t"/>
              <a:pathLst>
                <a:path extrusionOk="0" h="1087" w="1022">
                  <a:moveTo>
                    <a:pt x="437" y="114"/>
                  </a:moveTo>
                  <a:cubicBezTo>
                    <a:pt x="468" y="75"/>
                    <a:pt x="502" y="35"/>
                    <a:pt x="547" y="14"/>
                  </a:cubicBezTo>
                  <a:cubicBezTo>
                    <a:pt x="593" y="-8"/>
                    <a:pt x="652" y="-5"/>
                    <a:pt x="687" y="30"/>
                  </a:cubicBezTo>
                  <a:cubicBezTo>
                    <a:pt x="723" y="67"/>
                    <a:pt x="725" y="128"/>
                    <a:pt x="764" y="162"/>
                  </a:cubicBezTo>
                  <a:cubicBezTo>
                    <a:pt x="799" y="195"/>
                    <a:pt x="853" y="192"/>
                    <a:pt x="900" y="203"/>
                  </a:cubicBezTo>
                  <a:cubicBezTo>
                    <a:pt x="955" y="216"/>
                    <a:pt x="1007" y="255"/>
                    <a:pt x="1019" y="310"/>
                  </a:cubicBezTo>
                  <a:cubicBezTo>
                    <a:pt x="1028" y="350"/>
                    <a:pt x="1015" y="392"/>
                    <a:pt x="993" y="426"/>
                  </a:cubicBezTo>
                  <a:cubicBezTo>
                    <a:pt x="971" y="461"/>
                    <a:pt x="940" y="488"/>
                    <a:pt x="909" y="515"/>
                  </a:cubicBezTo>
                  <a:cubicBezTo>
                    <a:pt x="770" y="635"/>
                    <a:pt x="626" y="747"/>
                    <a:pt x="481" y="859"/>
                  </a:cubicBezTo>
                  <a:cubicBezTo>
                    <a:pt x="411" y="913"/>
                    <a:pt x="341" y="967"/>
                    <a:pt x="266" y="1014"/>
                  </a:cubicBezTo>
                  <a:cubicBezTo>
                    <a:pt x="205" y="1051"/>
                    <a:pt x="100" y="1110"/>
                    <a:pt x="26" y="1078"/>
                  </a:cubicBezTo>
                  <a:cubicBezTo>
                    <a:pt x="-41" y="1050"/>
                    <a:pt x="38" y="926"/>
                    <a:pt x="56" y="875"/>
                  </a:cubicBezTo>
                  <a:cubicBezTo>
                    <a:pt x="117" y="704"/>
                    <a:pt x="184" y="535"/>
                    <a:pt x="270" y="374"/>
                  </a:cubicBezTo>
                  <a:cubicBezTo>
                    <a:pt x="318" y="284"/>
                    <a:pt x="374" y="196"/>
                    <a:pt x="437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35"/>
            <p:cNvSpPr/>
            <p:nvPr/>
          </p:nvSpPr>
          <p:spPr>
            <a:xfrm>
              <a:off x="5014846" y="421889"/>
              <a:ext cx="333734" cy="354949"/>
            </a:xfrm>
            <a:custGeom>
              <a:rect b="b" l="l" r="r" t="t"/>
              <a:pathLst>
                <a:path extrusionOk="0" h="1087" w="1022">
                  <a:moveTo>
                    <a:pt x="437" y="114"/>
                  </a:moveTo>
                  <a:cubicBezTo>
                    <a:pt x="468" y="75"/>
                    <a:pt x="502" y="35"/>
                    <a:pt x="547" y="14"/>
                  </a:cubicBezTo>
                  <a:cubicBezTo>
                    <a:pt x="593" y="-8"/>
                    <a:pt x="652" y="-5"/>
                    <a:pt x="687" y="30"/>
                  </a:cubicBezTo>
                  <a:cubicBezTo>
                    <a:pt x="723" y="67"/>
                    <a:pt x="725" y="128"/>
                    <a:pt x="764" y="162"/>
                  </a:cubicBezTo>
                  <a:cubicBezTo>
                    <a:pt x="799" y="195"/>
                    <a:pt x="853" y="192"/>
                    <a:pt x="900" y="203"/>
                  </a:cubicBezTo>
                  <a:cubicBezTo>
                    <a:pt x="955" y="216"/>
                    <a:pt x="1007" y="255"/>
                    <a:pt x="1019" y="310"/>
                  </a:cubicBezTo>
                  <a:cubicBezTo>
                    <a:pt x="1028" y="350"/>
                    <a:pt x="1015" y="392"/>
                    <a:pt x="993" y="426"/>
                  </a:cubicBezTo>
                  <a:cubicBezTo>
                    <a:pt x="971" y="461"/>
                    <a:pt x="940" y="488"/>
                    <a:pt x="909" y="515"/>
                  </a:cubicBezTo>
                  <a:cubicBezTo>
                    <a:pt x="770" y="635"/>
                    <a:pt x="626" y="747"/>
                    <a:pt x="481" y="859"/>
                  </a:cubicBezTo>
                  <a:cubicBezTo>
                    <a:pt x="411" y="913"/>
                    <a:pt x="341" y="967"/>
                    <a:pt x="266" y="1014"/>
                  </a:cubicBezTo>
                  <a:cubicBezTo>
                    <a:pt x="205" y="1051"/>
                    <a:pt x="100" y="1110"/>
                    <a:pt x="26" y="1078"/>
                  </a:cubicBezTo>
                  <a:cubicBezTo>
                    <a:pt x="-41" y="1050"/>
                    <a:pt x="38" y="926"/>
                    <a:pt x="56" y="875"/>
                  </a:cubicBezTo>
                  <a:cubicBezTo>
                    <a:pt x="117" y="704"/>
                    <a:pt x="184" y="535"/>
                    <a:pt x="270" y="374"/>
                  </a:cubicBezTo>
                  <a:cubicBezTo>
                    <a:pt x="318" y="284"/>
                    <a:pt x="374" y="196"/>
                    <a:pt x="437" y="1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35"/>
            <p:cNvSpPr/>
            <p:nvPr/>
          </p:nvSpPr>
          <p:spPr>
            <a:xfrm>
              <a:off x="4997539" y="603445"/>
              <a:ext cx="416025" cy="203761"/>
            </a:xfrm>
            <a:custGeom>
              <a:rect b="b" l="l" r="r" t="t"/>
              <a:pathLst>
                <a:path extrusionOk="0" h="624" w="1274">
                  <a:moveTo>
                    <a:pt x="939" y="13"/>
                  </a:moveTo>
                  <a:cubicBezTo>
                    <a:pt x="988" y="2"/>
                    <a:pt x="1039" y="-6"/>
                    <a:pt x="1087" y="7"/>
                  </a:cubicBezTo>
                  <a:cubicBezTo>
                    <a:pt x="1136" y="20"/>
                    <a:pt x="1180" y="59"/>
                    <a:pt x="1185" y="109"/>
                  </a:cubicBezTo>
                  <a:cubicBezTo>
                    <a:pt x="1189" y="160"/>
                    <a:pt x="1151" y="208"/>
                    <a:pt x="1159" y="259"/>
                  </a:cubicBezTo>
                  <a:cubicBezTo>
                    <a:pt x="1165" y="307"/>
                    <a:pt x="1209" y="339"/>
                    <a:pt x="1237" y="378"/>
                  </a:cubicBezTo>
                  <a:cubicBezTo>
                    <a:pt x="1271" y="423"/>
                    <a:pt x="1286" y="486"/>
                    <a:pt x="1260" y="536"/>
                  </a:cubicBezTo>
                  <a:cubicBezTo>
                    <a:pt x="1241" y="573"/>
                    <a:pt x="1205" y="597"/>
                    <a:pt x="1165" y="609"/>
                  </a:cubicBezTo>
                  <a:cubicBezTo>
                    <a:pt x="1126" y="621"/>
                    <a:pt x="1085" y="622"/>
                    <a:pt x="1044" y="623"/>
                  </a:cubicBezTo>
                  <a:cubicBezTo>
                    <a:pt x="861" y="626"/>
                    <a:pt x="678" y="619"/>
                    <a:pt x="495" y="612"/>
                  </a:cubicBezTo>
                  <a:cubicBezTo>
                    <a:pt x="407" y="609"/>
                    <a:pt x="318" y="606"/>
                    <a:pt x="231" y="593"/>
                  </a:cubicBezTo>
                  <a:cubicBezTo>
                    <a:pt x="160" y="583"/>
                    <a:pt x="42" y="561"/>
                    <a:pt x="5" y="489"/>
                  </a:cubicBezTo>
                  <a:cubicBezTo>
                    <a:pt x="-28" y="424"/>
                    <a:pt x="112" y="380"/>
                    <a:pt x="158" y="353"/>
                  </a:cubicBezTo>
                  <a:cubicBezTo>
                    <a:pt x="315" y="261"/>
                    <a:pt x="475" y="173"/>
                    <a:pt x="644" y="105"/>
                  </a:cubicBezTo>
                  <a:cubicBezTo>
                    <a:pt x="739" y="67"/>
                    <a:pt x="838" y="35"/>
                    <a:pt x="93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35"/>
            <p:cNvSpPr/>
            <p:nvPr/>
          </p:nvSpPr>
          <p:spPr>
            <a:xfrm>
              <a:off x="4997539" y="603445"/>
              <a:ext cx="416025" cy="203761"/>
            </a:xfrm>
            <a:custGeom>
              <a:rect b="b" l="l" r="r" t="t"/>
              <a:pathLst>
                <a:path extrusionOk="0" h="624" w="1274">
                  <a:moveTo>
                    <a:pt x="939" y="13"/>
                  </a:moveTo>
                  <a:cubicBezTo>
                    <a:pt x="988" y="2"/>
                    <a:pt x="1039" y="-6"/>
                    <a:pt x="1087" y="7"/>
                  </a:cubicBezTo>
                  <a:cubicBezTo>
                    <a:pt x="1136" y="20"/>
                    <a:pt x="1180" y="59"/>
                    <a:pt x="1185" y="109"/>
                  </a:cubicBezTo>
                  <a:cubicBezTo>
                    <a:pt x="1189" y="160"/>
                    <a:pt x="1151" y="208"/>
                    <a:pt x="1159" y="259"/>
                  </a:cubicBezTo>
                  <a:cubicBezTo>
                    <a:pt x="1165" y="307"/>
                    <a:pt x="1209" y="339"/>
                    <a:pt x="1237" y="378"/>
                  </a:cubicBezTo>
                  <a:cubicBezTo>
                    <a:pt x="1271" y="423"/>
                    <a:pt x="1286" y="486"/>
                    <a:pt x="1260" y="536"/>
                  </a:cubicBezTo>
                  <a:cubicBezTo>
                    <a:pt x="1241" y="573"/>
                    <a:pt x="1205" y="597"/>
                    <a:pt x="1165" y="609"/>
                  </a:cubicBezTo>
                  <a:cubicBezTo>
                    <a:pt x="1126" y="621"/>
                    <a:pt x="1085" y="622"/>
                    <a:pt x="1044" y="623"/>
                  </a:cubicBezTo>
                  <a:cubicBezTo>
                    <a:pt x="861" y="626"/>
                    <a:pt x="678" y="619"/>
                    <a:pt x="495" y="612"/>
                  </a:cubicBezTo>
                  <a:cubicBezTo>
                    <a:pt x="407" y="609"/>
                    <a:pt x="318" y="606"/>
                    <a:pt x="231" y="593"/>
                  </a:cubicBezTo>
                  <a:cubicBezTo>
                    <a:pt x="160" y="583"/>
                    <a:pt x="42" y="561"/>
                    <a:pt x="5" y="489"/>
                  </a:cubicBezTo>
                  <a:cubicBezTo>
                    <a:pt x="-28" y="424"/>
                    <a:pt x="112" y="380"/>
                    <a:pt x="158" y="353"/>
                  </a:cubicBezTo>
                  <a:cubicBezTo>
                    <a:pt x="315" y="261"/>
                    <a:pt x="475" y="173"/>
                    <a:pt x="644" y="105"/>
                  </a:cubicBezTo>
                  <a:cubicBezTo>
                    <a:pt x="739" y="67"/>
                    <a:pt x="838" y="35"/>
                    <a:pt x="939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35"/>
            <p:cNvSpPr/>
            <p:nvPr/>
          </p:nvSpPr>
          <p:spPr>
            <a:xfrm>
              <a:off x="4957047" y="402950"/>
              <a:ext cx="177317" cy="357235"/>
            </a:xfrm>
            <a:custGeom>
              <a:rect b="b" l="l" r="r" t="t"/>
              <a:pathLst>
                <a:path extrusionOk="0" h="1094" w="543">
                  <a:moveTo>
                    <a:pt x="0" y="277"/>
                  </a:moveTo>
                  <a:cubicBezTo>
                    <a:pt x="5" y="210"/>
                    <a:pt x="26" y="144"/>
                    <a:pt x="60" y="85"/>
                  </a:cubicBezTo>
                  <a:cubicBezTo>
                    <a:pt x="74" y="60"/>
                    <a:pt x="92" y="35"/>
                    <a:pt x="116" y="19"/>
                  </a:cubicBezTo>
                  <a:cubicBezTo>
                    <a:pt x="140" y="2"/>
                    <a:pt x="172" y="-5"/>
                    <a:pt x="199" y="5"/>
                  </a:cubicBezTo>
                  <a:cubicBezTo>
                    <a:pt x="222" y="14"/>
                    <a:pt x="239" y="35"/>
                    <a:pt x="263" y="39"/>
                  </a:cubicBezTo>
                  <a:cubicBezTo>
                    <a:pt x="296" y="45"/>
                    <a:pt x="325" y="20"/>
                    <a:pt x="356" y="11"/>
                  </a:cubicBezTo>
                  <a:cubicBezTo>
                    <a:pt x="416" y="-8"/>
                    <a:pt x="482" y="32"/>
                    <a:pt x="513" y="88"/>
                  </a:cubicBezTo>
                  <a:cubicBezTo>
                    <a:pt x="543" y="143"/>
                    <a:pt x="544" y="210"/>
                    <a:pt x="542" y="273"/>
                  </a:cubicBezTo>
                  <a:cubicBezTo>
                    <a:pt x="531" y="519"/>
                    <a:pt x="464" y="763"/>
                    <a:pt x="346" y="979"/>
                  </a:cubicBezTo>
                  <a:cubicBezTo>
                    <a:pt x="326" y="1015"/>
                    <a:pt x="305" y="1051"/>
                    <a:pt x="276" y="1082"/>
                  </a:cubicBezTo>
                  <a:cubicBezTo>
                    <a:pt x="269" y="1089"/>
                    <a:pt x="260" y="1097"/>
                    <a:pt x="250" y="1094"/>
                  </a:cubicBezTo>
                  <a:cubicBezTo>
                    <a:pt x="243" y="1093"/>
                    <a:pt x="239" y="1087"/>
                    <a:pt x="235" y="1081"/>
                  </a:cubicBezTo>
                  <a:cubicBezTo>
                    <a:pt x="201" y="1030"/>
                    <a:pt x="183" y="970"/>
                    <a:pt x="167" y="911"/>
                  </a:cubicBezTo>
                  <a:cubicBezTo>
                    <a:pt x="112" y="721"/>
                    <a:pt x="64" y="528"/>
                    <a:pt x="21" y="335"/>
                  </a:cubicBezTo>
                  <a:lnTo>
                    <a:pt x="0" y="2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35"/>
            <p:cNvSpPr/>
            <p:nvPr/>
          </p:nvSpPr>
          <p:spPr>
            <a:xfrm>
              <a:off x="4957047" y="402950"/>
              <a:ext cx="177317" cy="357235"/>
            </a:xfrm>
            <a:custGeom>
              <a:rect b="b" l="l" r="r" t="t"/>
              <a:pathLst>
                <a:path extrusionOk="0" h="1094" w="543">
                  <a:moveTo>
                    <a:pt x="0" y="277"/>
                  </a:moveTo>
                  <a:cubicBezTo>
                    <a:pt x="5" y="210"/>
                    <a:pt x="26" y="144"/>
                    <a:pt x="60" y="85"/>
                  </a:cubicBezTo>
                  <a:cubicBezTo>
                    <a:pt x="74" y="60"/>
                    <a:pt x="92" y="35"/>
                    <a:pt x="116" y="19"/>
                  </a:cubicBezTo>
                  <a:cubicBezTo>
                    <a:pt x="140" y="2"/>
                    <a:pt x="172" y="-5"/>
                    <a:pt x="199" y="5"/>
                  </a:cubicBezTo>
                  <a:cubicBezTo>
                    <a:pt x="222" y="14"/>
                    <a:pt x="239" y="35"/>
                    <a:pt x="263" y="39"/>
                  </a:cubicBezTo>
                  <a:cubicBezTo>
                    <a:pt x="296" y="45"/>
                    <a:pt x="325" y="20"/>
                    <a:pt x="356" y="11"/>
                  </a:cubicBezTo>
                  <a:cubicBezTo>
                    <a:pt x="416" y="-8"/>
                    <a:pt x="482" y="32"/>
                    <a:pt x="513" y="88"/>
                  </a:cubicBezTo>
                  <a:cubicBezTo>
                    <a:pt x="543" y="143"/>
                    <a:pt x="544" y="210"/>
                    <a:pt x="542" y="273"/>
                  </a:cubicBezTo>
                  <a:cubicBezTo>
                    <a:pt x="531" y="519"/>
                    <a:pt x="464" y="763"/>
                    <a:pt x="346" y="979"/>
                  </a:cubicBezTo>
                  <a:cubicBezTo>
                    <a:pt x="326" y="1015"/>
                    <a:pt x="305" y="1051"/>
                    <a:pt x="276" y="1082"/>
                  </a:cubicBezTo>
                  <a:cubicBezTo>
                    <a:pt x="269" y="1089"/>
                    <a:pt x="260" y="1097"/>
                    <a:pt x="250" y="1094"/>
                  </a:cubicBezTo>
                  <a:cubicBezTo>
                    <a:pt x="243" y="1093"/>
                    <a:pt x="239" y="1087"/>
                    <a:pt x="235" y="1081"/>
                  </a:cubicBezTo>
                  <a:cubicBezTo>
                    <a:pt x="201" y="1030"/>
                    <a:pt x="183" y="970"/>
                    <a:pt x="167" y="911"/>
                  </a:cubicBezTo>
                  <a:cubicBezTo>
                    <a:pt x="112" y="721"/>
                    <a:pt x="64" y="528"/>
                    <a:pt x="21" y="335"/>
                  </a:cubicBezTo>
                  <a:lnTo>
                    <a:pt x="0" y="27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35"/>
            <p:cNvSpPr/>
            <p:nvPr/>
          </p:nvSpPr>
          <p:spPr>
            <a:xfrm>
              <a:off x="3214896" y="888188"/>
              <a:ext cx="165887" cy="165882"/>
            </a:xfrm>
            <a:custGeom>
              <a:rect b="b" l="l" r="r" t="t"/>
              <a:pathLst>
                <a:path extrusionOk="0" h="508" w="508">
                  <a:moveTo>
                    <a:pt x="0" y="254"/>
                  </a:moveTo>
                  <a:cubicBezTo>
                    <a:pt x="0" y="394"/>
                    <a:pt x="113" y="508"/>
                    <a:pt x="254" y="508"/>
                  </a:cubicBezTo>
                  <a:cubicBezTo>
                    <a:pt x="394" y="508"/>
                    <a:pt x="508" y="394"/>
                    <a:pt x="508" y="254"/>
                  </a:cubicBezTo>
                  <a:cubicBezTo>
                    <a:pt x="508" y="113"/>
                    <a:pt x="394" y="0"/>
                    <a:pt x="254" y="0"/>
                  </a:cubicBezTo>
                  <a:cubicBezTo>
                    <a:pt x="113" y="0"/>
                    <a:pt x="0" y="113"/>
                    <a:pt x="0" y="2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35"/>
            <p:cNvSpPr/>
            <p:nvPr/>
          </p:nvSpPr>
          <p:spPr>
            <a:xfrm>
              <a:off x="4833611" y="760185"/>
              <a:ext cx="202788" cy="1147788"/>
            </a:xfrm>
            <a:custGeom>
              <a:rect b="b" l="l" r="r" t="t"/>
              <a:pathLst>
                <a:path extrusionOk="0" h="3515" w="621">
                  <a:moveTo>
                    <a:pt x="619" y="16"/>
                  </a:moveTo>
                  <a:cubicBezTo>
                    <a:pt x="615" y="22"/>
                    <a:pt x="612" y="27"/>
                    <a:pt x="609" y="32"/>
                  </a:cubicBezTo>
                  <a:lnTo>
                    <a:pt x="608" y="33"/>
                  </a:lnTo>
                  <a:cubicBezTo>
                    <a:pt x="605" y="38"/>
                    <a:pt x="601" y="43"/>
                    <a:pt x="598" y="48"/>
                  </a:cubicBezTo>
                  <a:cubicBezTo>
                    <a:pt x="597" y="50"/>
                    <a:pt x="595" y="52"/>
                    <a:pt x="594" y="54"/>
                  </a:cubicBezTo>
                  <a:cubicBezTo>
                    <a:pt x="592" y="57"/>
                    <a:pt x="590" y="60"/>
                    <a:pt x="588" y="63"/>
                  </a:cubicBezTo>
                  <a:cubicBezTo>
                    <a:pt x="586" y="66"/>
                    <a:pt x="584" y="70"/>
                    <a:pt x="582" y="74"/>
                  </a:cubicBezTo>
                  <a:cubicBezTo>
                    <a:pt x="581" y="75"/>
                    <a:pt x="580" y="76"/>
                    <a:pt x="580" y="77"/>
                  </a:cubicBezTo>
                  <a:lnTo>
                    <a:pt x="579" y="77"/>
                  </a:lnTo>
                  <a:lnTo>
                    <a:pt x="579" y="78"/>
                  </a:lnTo>
                  <a:cubicBezTo>
                    <a:pt x="577" y="80"/>
                    <a:pt x="575" y="84"/>
                    <a:pt x="574" y="86"/>
                  </a:cubicBezTo>
                  <a:cubicBezTo>
                    <a:pt x="572" y="89"/>
                    <a:pt x="571" y="91"/>
                    <a:pt x="569" y="93"/>
                  </a:cubicBezTo>
                  <a:cubicBezTo>
                    <a:pt x="569" y="93"/>
                    <a:pt x="570" y="94"/>
                    <a:pt x="569" y="94"/>
                  </a:cubicBezTo>
                  <a:cubicBezTo>
                    <a:pt x="567" y="98"/>
                    <a:pt x="564" y="102"/>
                    <a:pt x="562" y="106"/>
                  </a:cubicBezTo>
                  <a:cubicBezTo>
                    <a:pt x="561" y="108"/>
                    <a:pt x="560" y="110"/>
                    <a:pt x="559" y="112"/>
                  </a:cubicBezTo>
                  <a:cubicBezTo>
                    <a:pt x="557" y="114"/>
                    <a:pt x="556" y="115"/>
                    <a:pt x="555" y="117"/>
                  </a:cubicBezTo>
                  <a:cubicBezTo>
                    <a:pt x="555" y="118"/>
                    <a:pt x="555" y="118"/>
                    <a:pt x="554" y="119"/>
                  </a:cubicBezTo>
                  <a:cubicBezTo>
                    <a:pt x="545" y="134"/>
                    <a:pt x="537" y="150"/>
                    <a:pt x="528" y="166"/>
                  </a:cubicBezTo>
                  <a:cubicBezTo>
                    <a:pt x="525" y="173"/>
                    <a:pt x="521" y="180"/>
                    <a:pt x="517" y="187"/>
                  </a:cubicBezTo>
                  <a:cubicBezTo>
                    <a:pt x="514" y="192"/>
                    <a:pt x="512" y="198"/>
                    <a:pt x="509" y="203"/>
                  </a:cubicBezTo>
                  <a:cubicBezTo>
                    <a:pt x="243" y="723"/>
                    <a:pt x="118" y="1524"/>
                    <a:pt x="62" y="2291"/>
                  </a:cubicBezTo>
                  <a:cubicBezTo>
                    <a:pt x="60" y="2316"/>
                    <a:pt x="58" y="2340"/>
                    <a:pt x="57" y="2365"/>
                  </a:cubicBezTo>
                  <a:cubicBezTo>
                    <a:pt x="43" y="2572"/>
                    <a:pt x="34" y="2775"/>
                    <a:pt x="29" y="2968"/>
                  </a:cubicBezTo>
                  <a:cubicBezTo>
                    <a:pt x="23" y="3161"/>
                    <a:pt x="21" y="3344"/>
                    <a:pt x="21" y="3512"/>
                  </a:cubicBezTo>
                  <a:cubicBezTo>
                    <a:pt x="14" y="3513"/>
                    <a:pt x="7" y="3514"/>
                    <a:pt x="0" y="3515"/>
                  </a:cubicBezTo>
                  <a:cubicBezTo>
                    <a:pt x="-1" y="3347"/>
                    <a:pt x="2" y="3162"/>
                    <a:pt x="8" y="2968"/>
                  </a:cubicBezTo>
                  <a:cubicBezTo>
                    <a:pt x="13" y="2793"/>
                    <a:pt x="21" y="2611"/>
                    <a:pt x="33" y="2425"/>
                  </a:cubicBezTo>
                  <a:cubicBezTo>
                    <a:pt x="34" y="2400"/>
                    <a:pt x="36" y="2375"/>
                    <a:pt x="38" y="2350"/>
                  </a:cubicBezTo>
                  <a:cubicBezTo>
                    <a:pt x="92" y="1571"/>
                    <a:pt x="219" y="742"/>
                    <a:pt x="495" y="192"/>
                  </a:cubicBezTo>
                  <a:cubicBezTo>
                    <a:pt x="496" y="190"/>
                    <a:pt x="497" y="188"/>
                    <a:pt x="498" y="186"/>
                  </a:cubicBezTo>
                  <a:cubicBezTo>
                    <a:pt x="500" y="181"/>
                    <a:pt x="503" y="176"/>
                    <a:pt x="505" y="172"/>
                  </a:cubicBezTo>
                  <a:cubicBezTo>
                    <a:pt x="515" y="152"/>
                    <a:pt x="525" y="133"/>
                    <a:pt x="535" y="115"/>
                  </a:cubicBezTo>
                  <a:cubicBezTo>
                    <a:pt x="536" y="113"/>
                    <a:pt x="537" y="112"/>
                    <a:pt x="538" y="111"/>
                  </a:cubicBezTo>
                  <a:cubicBezTo>
                    <a:pt x="538" y="110"/>
                    <a:pt x="538" y="110"/>
                    <a:pt x="538" y="110"/>
                  </a:cubicBezTo>
                  <a:cubicBezTo>
                    <a:pt x="540" y="107"/>
                    <a:pt x="541" y="104"/>
                    <a:pt x="543" y="101"/>
                  </a:cubicBezTo>
                  <a:cubicBezTo>
                    <a:pt x="546" y="97"/>
                    <a:pt x="548" y="93"/>
                    <a:pt x="550" y="89"/>
                  </a:cubicBezTo>
                  <a:cubicBezTo>
                    <a:pt x="551" y="87"/>
                    <a:pt x="552" y="86"/>
                    <a:pt x="553" y="84"/>
                  </a:cubicBezTo>
                  <a:lnTo>
                    <a:pt x="554" y="83"/>
                  </a:lnTo>
                  <a:cubicBezTo>
                    <a:pt x="557" y="77"/>
                    <a:pt x="561" y="71"/>
                    <a:pt x="564" y="65"/>
                  </a:cubicBezTo>
                  <a:cubicBezTo>
                    <a:pt x="568" y="59"/>
                    <a:pt x="571" y="53"/>
                    <a:pt x="575" y="47"/>
                  </a:cubicBezTo>
                  <a:cubicBezTo>
                    <a:pt x="576" y="45"/>
                    <a:pt x="577" y="43"/>
                    <a:pt x="578" y="41"/>
                  </a:cubicBezTo>
                  <a:cubicBezTo>
                    <a:pt x="586" y="29"/>
                    <a:pt x="594" y="17"/>
                    <a:pt x="601" y="5"/>
                  </a:cubicBezTo>
                  <a:cubicBezTo>
                    <a:pt x="604" y="1"/>
                    <a:pt x="609" y="0"/>
                    <a:pt x="614" y="1"/>
                  </a:cubicBezTo>
                  <a:cubicBezTo>
                    <a:pt x="614" y="1"/>
                    <a:pt x="615" y="2"/>
                    <a:pt x="616" y="2"/>
                  </a:cubicBezTo>
                  <a:cubicBezTo>
                    <a:pt x="621" y="5"/>
                    <a:pt x="622" y="12"/>
                    <a:pt x="619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35"/>
            <p:cNvSpPr/>
            <p:nvPr/>
          </p:nvSpPr>
          <p:spPr>
            <a:xfrm>
              <a:off x="4921453" y="473483"/>
              <a:ext cx="146294" cy="324254"/>
            </a:xfrm>
            <a:custGeom>
              <a:rect b="b" l="l" r="r" t="t"/>
              <a:pathLst>
                <a:path extrusionOk="0" h="993" w="448">
                  <a:moveTo>
                    <a:pt x="58" y="583"/>
                  </a:moveTo>
                  <a:cubicBezTo>
                    <a:pt x="9" y="430"/>
                    <a:pt x="-13" y="266"/>
                    <a:pt x="8" y="107"/>
                  </a:cubicBezTo>
                  <a:cubicBezTo>
                    <a:pt x="11" y="79"/>
                    <a:pt x="17" y="50"/>
                    <a:pt x="34" y="27"/>
                  </a:cubicBezTo>
                  <a:cubicBezTo>
                    <a:pt x="51" y="5"/>
                    <a:pt x="84" y="-8"/>
                    <a:pt x="109" y="5"/>
                  </a:cubicBezTo>
                  <a:cubicBezTo>
                    <a:pt x="141" y="21"/>
                    <a:pt x="148" y="71"/>
                    <a:pt x="182" y="82"/>
                  </a:cubicBezTo>
                  <a:cubicBezTo>
                    <a:pt x="217" y="93"/>
                    <a:pt x="247" y="56"/>
                    <a:pt x="282" y="43"/>
                  </a:cubicBezTo>
                  <a:cubicBezTo>
                    <a:pt x="325" y="26"/>
                    <a:pt x="376" y="52"/>
                    <a:pt x="402" y="90"/>
                  </a:cubicBezTo>
                  <a:cubicBezTo>
                    <a:pt x="429" y="128"/>
                    <a:pt x="437" y="176"/>
                    <a:pt x="441" y="222"/>
                  </a:cubicBezTo>
                  <a:cubicBezTo>
                    <a:pt x="457" y="385"/>
                    <a:pt x="443" y="550"/>
                    <a:pt x="402" y="708"/>
                  </a:cubicBezTo>
                  <a:cubicBezTo>
                    <a:pt x="381" y="788"/>
                    <a:pt x="352" y="867"/>
                    <a:pt x="317" y="942"/>
                  </a:cubicBezTo>
                  <a:cubicBezTo>
                    <a:pt x="264" y="1056"/>
                    <a:pt x="220" y="954"/>
                    <a:pt x="184" y="884"/>
                  </a:cubicBezTo>
                  <a:cubicBezTo>
                    <a:pt x="134" y="787"/>
                    <a:pt x="90" y="687"/>
                    <a:pt x="58" y="5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35"/>
            <p:cNvSpPr/>
            <p:nvPr/>
          </p:nvSpPr>
          <p:spPr>
            <a:xfrm>
              <a:off x="5013214" y="487197"/>
              <a:ext cx="271690" cy="309886"/>
            </a:xfrm>
            <a:custGeom>
              <a:rect b="b" l="l" r="r" t="t"/>
              <a:pathLst>
                <a:path extrusionOk="0" h="949" w="832">
                  <a:moveTo>
                    <a:pt x="279" y="111"/>
                  </a:moveTo>
                  <a:cubicBezTo>
                    <a:pt x="303" y="72"/>
                    <a:pt x="332" y="32"/>
                    <a:pt x="374" y="12"/>
                  </a:cubicBezTo>
                  <a:cubicBezTo>
                    <a:pt x="415" y="-9"/>
                    <a:pt x="474" y="-2"/>
                    <a:pt x="499" y="37"/>
                  </a:cubicBezTo>
                  <a:cubicBezTo>
                    <a:pt x="518" y="68"/>
                    <a:pt x="515" y="113"/>
                    <a:pt x="545" y="135"/>
                  </a:cubicBezTo>
                  <a:cubicBezTo>
                    <a:pt x="560" y="146"/>
                    <a:pt x="580" y="147"/>
                    <a:pt x="598" y="147"/>
                  </a:cubicBezTo>
                  <a:cubicBezTo>
                    <a:pt x="640" y="148"/>
                    <a:pt x="683" y="146"/>
                    <a:pt x="723" y="156"/>
                  </a:cubicBezTo>
                  <a:cubicBezTo>
                    <a:pt x="764" y="166"/>
                    <a:pt x="804" y="189"/>
                    <a:pt x="822" y="227"/>
                  </a:cubicBezTo>
                  <a:cubicBezTo>
                    <a:pt x="838" y="262"/>
                    <a:pt x="833" y="304"/>
                    <a:pt x="817" y="339"/>
                  </a:cubicBezTo>
                  <a:cubicBezTo>
                    <a:pt x="801" y="374"/>
                    <a:pt x="775" y="403"/>
                    <a:pt x="748" y="431"/>
                  </a:cubicBezTo>
                  <a:cubicBezTo>
                    <a:pt x="544" y="641"/>
                    <a:pt x="289" y="792"/>
                    <a:pt x="37" y="941"/>
                  </a:cubicBezTo>
                  <a:cubicBezTo>
                    <a:pt x="-38" y="986"/>
                    <a:pt x="23" y="830"/>
                    <a:pt x="30" y="798"/>
                  </a:cubicBezTo>
                  <a:cubicBezTo>
                    <a:pt x="48" y="718"/>
                    <a:pt x="67" y="639"/>
                    <a:pt x="90" y="561"/>
                  </a:cubicBezTo>
                  <a:cubicBezTo>
                    <a:pt x="135" y="404"/>
                    <a:pt x="193" y="250"/>
                    <a:pt x="279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35"/>
            <p:cNvSpPr/>
            <p:nvPr/>
          </p:nvSpPr>
          <p:spPr>
            <a:xfrm>
              <a:off x="5005703" y="695856"/>
              <a:ext cx="319692" cy="126044"/>
            </a:xfrm>
            <a:custGeom>
              <a:rect b="b" l="l" r="r" t="t"/>
              <a:pathLst>
                <a:path extrusionOk="0" h="386" w="979">
                  <a:moveTo>
                    <a:pt x="258" y="153"/>
                  </a:moveTo>
                  <a:cubicBezTo>
                    <a:pt x="369" y="105"/>
                    <a:pt x="481" y="57"/>
                    <a:pt x="598" y="26"/>
                  </a:cubicBezTo>
                  <a:cubicBezTo>
                    <a:pt x="681" y="4"/>
                    <a:pt x="769" y="-9"/>
                    <a:pt x="853" y="8"/>
                  </a:cubicBezTo>
                  <a:cubicBezTo>
                    <a:pt x="877" y="13"/>
                    <a:pt x="906" y="27"/>
                    <a:pt x="907" y="51"/>
                  </a:cubicBezTo>
                  <a:cubicBezTo>
                    <a:pt x="907" y="65"/>
                    <a:pt x="898" y="77"/>
                    <a:pt x="896" y="91"/>
                  </a:cubicBezTo>
                  <a:cubicBezTo>
                    <a:pt x="889" y="134"/>
                    <a:pt x="944" y="157"/>
                    <a:pt x="967" y="195"/>
                  </a:cubicBezTo>
                  <a:cubicBezTo>
                    <a:pt x="988" y="229"/>
                    <a:pt x="978" y="276"/>
                    <a:pt x="951" y="307"/>
                  </a:cubicBezTo>
                  <a:cubicBezTo>
                    <a:pt x="925" y="337"/>
                    <a:pt x="885" y="354"/>
                    <a:pt x="847" y="365"/>
                  </a:cubicBezTo>
                  <a:cubicBezTo>
                    <a:pt x="694" y="408"/>
                    <a:pt x="531" y="373"/>
                    <a:pt x="373" y="359"/>
                  </a:cubicBezTo>
                  <a:cubicBezTo>
                    <a:pt x="267" y="349"/>
                    <a:pt x="126" y="362"/>
                    <a:pt x="28" y="317"/>
                  </a:cubicBezTo>
                  <a:cubicBezTo>
                    <a:pt x="-37" y="287"/>
                    <a:pt x="25" y="254"/>
                    <a:pt x="68" y="235"/>
                  </a:cubicBezTo>
                  <a:cubicBezTo>
                    <a:pt x="131" y="208"/>
                    <a:pt x="195" y="180"/>
                    <a:pt x="258" y="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35"/>
            <p:cNvSpPr/>
            <p:nvPr/>
          </p:nvSpPr>
          <p:spPr>
            <a:xfrm>
              <a:off x="4949210" y="627609"/>
              <a:ext cx="70535" cy="161964"/>
            </a:xfrm>
            <a:custGeom>
              <a:rect b="b" l="l" r="r" t="t"/>
              <a:pathLst>
                <a:path extrusionOk="0" h="496" w="216">
                  <a:moveTo>
                    <a:pt x="202" y="262"/>
                  </a:moveTo>
                  <a:cubicBezTo>
                    <a:pt x="200" y="286"/>
                    <a:pt x="197" y="311"/>
                    <a:pt x="193" y="338"/>
                  </a:cubicBezTo>
                  <a:cubicBezTo>
                    <a:pt x="191" y="351"/>
                    <a:pt x="189" y="365"/>
                    <a:pt x="186" y="379"/>
                  </a:cubicBezTo>
                  <a:cubicBezTo>
                    <a:pt x="185" y="387"/>
                    <a:pt x="184" y="394"/>
                    <a:pt x="182" y="402"/>
                  </a:cubicBezTo>
                  <a:cubicBezTo>
                    <a:pt x="181" y="410"/>
                    <a:pt x="180" y="419"/>
                    <a:pt x="178" y="427"/>
                  </a:cubicBezTo>
                  <a:cubicBezTo>
                    <a:pt x="177" y="433"/>
                    <a:pt x="176" y="439"/>
                    <a:pt x="174" y="444"/>
                  </a:cubicBezTo>
                  <a:cubicBezTo>
                    <a:pt x="175" y="445"/>
                    <a:pt x="176" y="446"/>
                    <a:pt x="177" y="446"/>
                  </a:cubicBezTo>
                  <a:cubicBezTo>
                    <a:pt x="179" y="449"/>
                    <a:pt x="182" y="451"/>
                    <a:pt x="184" y="453"/>
                  </a:cubicBezTo>
                  <a:cubicBezTo>
                    <a:pt x="189" y="438"/>
                    <a:pt x="191" y="422"/>
                    <a:pt x="194" y="406"/>
                  </a:cubicBezTo>
                  <a:lnTo>
                    <a:pt x="194" y="406"/>
                  </a:lnTo>
                  <a:cubicBezTo>
                    <a:pt x="194" y="405"/>
                    <a:pt x="194" y="405"/>
                    <a:pt x="194" y="404"/>
                  </a:cubicBezTo>
                  <a:cubicBezTo>
                    <a:pt x="194" y="401"/>
                    <a:pt x="195" y="398"/>
                    <a:pt x="195" y="395"/>
                  </a:cubicBezTo>
                  <a:cubicBezTo>
                    <a:pt x="196" y="390"/>
                    <a:pt x="197" y="386"/>
                    <a:pt x="198" y="381"/>
                  </a:cubicBezTo>
                  <a:cubicBezTo>
                    <a:pt x="201" y="363"/>
                    <a:pt x="204" y="346"/>
                    <a:pt x="206" y="329"/>
                  </a:cubicBezTo>
                  <a:cubicBezTo>
                    <a:pt x="208" y="316"/>
                    <a:pt x="210" y="303"/>
                    <a:pt x="211" y="291"/>
                  </a:cubicBezTo>
                  <a:lnTo>
                    <a:pt x="211" y="290"/>
                  </a:lnTo>
                  <a:cubicBezTo>
                    <a:pt x="208" y="281"/>
                    <a:pt x="205" y="271"/>
                    <a:pt x="202" y="262"/>
                  </a:cubicBezTo>
                  <a:moveTo>
                    <a:pt x="202" y="262"/>
                  </a:moveTo>
                  <a:cubicBezTo>
                    <a:pt x="200" y="286"/>
                    <a:pt x="197" y="311"/>
                    <a:pt x="193" y="338"/>
                  </a:cubicBezTo>
                  <a:cubicBezTo>
                    <a:pt x="191" y="351"/>
                    <a:pt x="189" y="365"/>
                    <a:pt x="186" y="379"/>
                  </a:cubicBezTo>
                  <a:cubicBezTo>
                    <a:pt x="185" y="387"/>
                    <a:pt x="184" y="394"/>
                    <a:pt x="182" y="402"/>
                  </a:cubicBezTo>
                  <a:cubicBezTo>
                    <a:pt x="181" y="410"/>
                    <a:pt x="180" y="419"/>
                    <a:pt x="178" y="427"/>
                  </a:cubicBezTo>
                  <a:cubicBezTo>
                    <a:pt x="177" y="433"/>
                    <a:pt x="176" y="439"/>
                    <a:pt x="174" y="444"/>
                  </a:cubicBezTo>
                  <a:cubicBezTo>
                    <a:pt x="175" y="445"/>
                    <a:pt x="176" y="446"/>
                    <a:pt x="177" y="446"/>
                  </a:cubicBezTo>
                  <a:cubicBezTo>
                    <a:pt x="179" y="449"/>
                    <a:pt x="182" y="451"/>
                    <a:pt x="184" y="453"/>
                  </a:cubicBezTo>
                  <a:cubicBezTo>
                    <a:pt x="189" y="438"/>
                    <a:pt x="191" y="422"/>
                    <a:pt x="194" y="406"/>
                  </a:cubicBezTo>
                  <a:lnTo>
                    <a:pt x="194" y="406"/>
                  </a:lnTo>
                  <a:cubicBezTo>
                    <a:pt x="194" y="405"/>
                    <a:pt x="194" y="405"/>
                    <a:pt x="194" y="404"/>
                  </a:cubicBezTo>
                  <a:cubicBezTo>
                    <a:pt x="194" y="401"/>
                    <a:pt x="195" y="398"/>
                    <a:pt x="195" y="395"/>
                  </a:cubicBezTo>
                  <a:cubicBezTo>
                    <a:pt x="196" y="390"/>
                    <a:pt x="197" y="386"/>
                    <a:pt x="198" y="381"/>
                  </a:cubicBezTo>
                  <a:cubicBezTo>
                    <a:pt x="201" y="363"/>
                    <a:pt x="204" y="346"/>
                    <a:pt x="206" y="329"/>
                  </a:cubicBezTo>
                  <a:cubicBezTo>
                    <a:pt x="208" y="316"/>
                    <a:pt x="210" y="303"/>
                    <a:pt x="211" y="291"/>
                  </a:cubicBezTo>
                  <a:lnTo>
                    <a:pt x="211" y="290"/>
                  </a:lnTo>
                  <a:cubicBezTo>
                    <a:pt x="208" y="281"/>
                    <a:pt x="205" y="271"/>
                    <a:pt x="202" y="262"/>
                  </a:cubicBezTo>
                  <a:moveTo>
                    <a:pt x="169" y="22"/>
                  </a:moveTo>
                  <a:cubicBezTo>
                    <a:pt x="158" y="6"/>
                    <a:pt x="145" y="-2"/>
                    <a:pt x="132" y="1"/>
                  </a:cubicBezTo>
                  <a:cubicBezTo>
                    <a:pt x="132" y="1"/>
                    <a:pt x="131" y="1"/>
                    <a:pt x="130" y="2"/>
                  </a:cubicBezTo>
                  <a:cubicBezTo>
                    <a:pt x="124" y="4"/>
                    <a:pt x="118" y="9"/>
                    <a:pt x="114" y="13"/>
                  </a:cubicBezTo>
                  <a:cubicBezTo>
                    <a:pt x="102" y="26"/>
                    <a:pt x="93" y="40"/>
                    <a:pt x="86" y="55"/>
                  </a:cubicBezTo>
                  <a:cubicBezTo>
                    <a:pt x="84" y="52"/>
                    <a:pt x="82" y="49"/>
                    <a:pt x="80" y="45"/>
                  </a:cubicBezTo>
                  <a:cubicBezTo>
                    <a:pt x="66" y="23"/>
                    <a:pt x="48" y="13"/>
                    <a:pt x="32" y="19"/>
                  </a:cubicBezTo>
                  <a:cubicBezTo>
                    <a:pt x="25" y="21"/>
                    <a:pt x="18" y="28"/>
                    <a:pt x="13" y="37"/>
                  </a:cubicBezTo>
                  <a:cubicBezTo>
                    <a:pt x="4" y="54"/>
                    <a:pt x="0" y="72"/>
                    <a:pt x="0" y="91"/>
                  </a:cubicBezTo>
                  <a:cubicBezTo>
                    <a:pt x="0" y="102"/>
                    <a:pt x="2" y="113"/>
                    <a:pt x="3" y="123"/>
                  </a:cubicBezTo>
                  <a:cubicBezTo>
                    <a:pt x="13" y="208"/>
                    <a:pt x="43" y="288"/>
                    <a:pt x="77" y="360"/>
                  </a:cubicBezTo>
                  <a:lnTo>
                    <a:pt x="77" y="360"/>
                  </a:lnTo>
                  <a:cubicBezTo>
                    <a:pt x="95" y="398"/>
                    <a:pt x="114" y="434"/>
                    <a:pt x="132" y="465"/>
                  </a:cubicBezTo>
                  <a:cubicBezTo>
                    <a:pt x="138" y="476"/>
                    <a:pt x="142" y="484"/>
                    <a:pt x="147" y="489"/>
                  </a:cubicBezTo>
                  <a:lnTo>
                    <a:pt x="147" y="490"/>
                  </a:lnTo>
                  <a:cubicBezTo>
                    <a:pt x="150" y="493"/>
                    <a:pt x="153" y="496"/>
                    <a:pt x="156" y="496"/>
                  </a:cubicBezTo>
                  <a:cubicBezTo>
                    <a:pt x="157" y="496"/>
                    <a:pt x="158" y="496"/>
                    <a:pt x="160" y="496"/>
                  </a:cubicBezTo>
                  <a:cubicBezTo>
                    <a:pt x="161" y="496"/>
                    <a:pt x="163" y="496"/>
                    <a:pt x="164" y="495"/>
                  </a:cubicBezTo>
                  <a:cubicBezTo>
                    <a:pt x="166" y="494"/>
                    <a:pt x="168" y="492"/>
                    <a:pt x="170" y="490"/>
                  </a:cubicBezTo>
                  <a:cubicBezTo>
                    <a:pt x="173" y="485"/>
                    <a:pt x="176" y="478"/>
                    <a:pt x="179" y="470"/>
                  </a:cubicBezTo>
                  <a:cubicBezTo>
                    <a:pt x="181" y="465"/>
                    <a:pt x="183" y="459"/>
                    <a:pt x="184" y="453"/>
                  </a:cubicBezTo>
                  <a:cubicBezTo>
                    <a:pt x="189" y="438"/>
                    <a:pt x="191" y="422"/>
                    <a:pt x="194" y="407"/>
                  </a:cubicBezTo>
                  <a:lnTo>
                    <a:pt x="194" y="406"/>
                  </a:lnTo>
                  <a:cubicBezTo>
                    <a:pt x="194" y="405"/>
                    <a:pt x="194" y="405"/>
                    <a:pt x="194" y="404"/>
                  </a:cubicBezTo>
                  <a:cubicBezTo>
                    <a:pt x="194" y="401"/>
                    <a:pt x="195" y="398"/>
                    <a:pt x="196" y="395"/>
                  </a:cubicBezTo>
                  <a:cubicBezTo>
                    <a:pt x="196" y="390"/>
                    <a:pt x="197" y="386"/>
                    <a:pt x="198" y="381"/>
                  </a:cubicBezTo>
                  <a:cubicBezTo>
                    <a:pt x="201" y="363"/>
                    <a:pt x="204" y="346"/>
                    <a:pt x="206" y="329"/>
                  </a:cubicBezTo>
                  <a:cubicBezTo>
                    <a:pt x="208" y="316"/>
                    <a:pt x="210" y="303"/>
                    <a:pt x="211" y="291"/>
                  </a:cubicBezTo>
                  <a:lnTo>
                    <a:pt x="211" y="290"/>
                  </a:lnTo>
                  <a:cubicBezTo>
                    <a:pt x="214" y="259"/>
                    <a:pt x="216" y="230"/>
                    <a:pt x="216" y="202"/>
                  </a:cubicBezTo>
                  <a:cubicBezTo>
                    <a:pt x="215" y="124"/>
                    <a:pt x="200" y="65"/>
                    <a:pt x="170" y="22"/>
                  </a:cubicBezTo>
                  <a:lnTo>
                    <a:pt x="169" y="22"/>
                  </a:lnTo>
                  <a:moveTo>
                    <a:pt x="88" y="84"/>
                  </a:moveTo>
                  <a:cubicBezTo>
                    <a:pt x="103" y="117"/>
                    <a:pt x="113" y="153"/>
                    <a:pt x="116" y="189"/>
                  </a:cubicBezTo>
                  <a:cubicBezTo>
                    <a:pt x="117" y="199"/>
                    <a:pt x="115" y="209"/>
                    <a:pt x="111" y="214"/>
                  </a:cubicBezTo>
                  <a:cubicBezTo>
                    <a:pt x="110" y="215"/>
                    <a:pt x="109" y="216"/>
                    <a:pt x="108" y="216"/>
                  </a:cubicBezTo>
                  <a:cubicBezTo>
                    <a:pt x="81" y="179"/>
                    <a:pt x="75" y="128"/>
                    <a:pt x="88" y="84"/>
                  </a:cubicBezTo>
                  <a:moveTo>
                    <a:pt x="193" y="338"/>
                  </a:moveTo>
                  <a:cubicBezTo>
                    <a:pt x="191" y="351"/>
                    <a:pt x="189" y="365"/>
                    <a:pt x="186" y="379"/>
                  </a:cubicBezTo>
                  <a:cubicBezTo>
                    <a:pt x="185" y="387"/>
                    <a:pt x="184" y="394"/>
                    <a:pt x="182" y="402"/>
                  </a:cubicBezTo>
                  <a:cubicBezTo>
                    <a:pt x="181" y="410"/>
                    <a:pt x="180" y="419"/>
                    <a:pt x="178" y="427"/>
                  </a:cubicBezTo>
                  <a:cubicBezTo>
                    <a:pt x="177" y="433"/>
                    <a:pt x="176" y="439"/>
                    <a:pt x="174" y="444"/>
                  </a:cubicBezTo>
                  <a:cubicBezTo>
                    <a:pt x="173" y="452"/>
                    <a:pt x="171" y="459"/>
                    <a:pt x="168" y="467"/>
                  </a:cubicBezTo>
                  <a:cubicBezTo>
                    <a:pt x="162" y="483"/>
                    <a:pt x="159" y="485"/>
                    <a:pt x="159" y="485"/>
                  </a:cubicBezTo>
                  <a:cubicBezTo>
                    <a:pt x="158" y="485"/>
                    <a:pt x="158" y="484"/>
                    <a:pt x="157" y="483"/>
                  </a:cubicBezTo>
                  <a:cubicBezTo>
                    <a:pt x="155" y="481"/>
                    <a:pt x="153" y="479"/>
                    <a:pt x="152" y="476"/>
                  </a:cubicBezTo>
                  <a:cubicBezTo>
                    <a:pt x="149" y="472"/>
                    <a:pt x="145" y="465"/>
                    <a:pt x="142" y="459"/>
                  </a:cubicBezTo>
                  <a:cubicBezTo>
                    <a:pt x="123" y="426"/>
                    <a:pt x="103" y="388"/>
                    <a:pt x="83" y="347"/>
                  </a:cubicBezTo>
                  <a:lnTo>
                    <a:pt x="83" y="347"/>
                  </a:lnTo>
                  <a:cubicBezTo>
                    <a:pt x="77" y="333"/>
                    <a:pt x="71" y="319"/>
                    <a:pt x="65" y="304"/>
                  </a:cubicBezTo>
                  <a:cubicBezTo>
                    <a:pt x="41" y="247"/>
                    <a:pt x="22" y="185"/>
                    <a:pt x="14" y="122"/>
                  </a:cubicBezTo>
                  <a:cubicBezTo>
                    <a:pt x="11" y="96"/>
                    <a:pt x="10" y="66"/>
                    <a:pt x="23" y="43"/>
                  </a:cubicBezTo>
                  <a:cubicBezTo>
                    <a:pt x="26" y="37"/>
                    <a:pt x="30" y="33"/>
                    <a:pt x="34" y="30"/>
                  </a:cubicBezTo>
                  <a:cubicBezTo>
                    <a:pt x="34" y="30"/>
                    <a:pt x="35" y="30"/>
                    <a:pt x="36" y="30"/>
                  </a:cubicBezTo>
                  <a:cubicBezTo>
                    <a:pt x="48" y="25"/>
                    <a:pt x="62" y="38"/>
                    <a:pt x="70" y="52"/>
                  </a:cubicBezTo>
                  <a:cubicBezTo>
                    <a:pt x="73" y="57"/>
                    <a:pt x="77" y="63"/>
                    <a:pt x="80" y="69"/>
                  </a:cubicBezTo>
                  <a:cubicBezTo>
                    <a:pt x="61" y="121"/>
                    <a:pt x="67" y="182"/>
                    <a:pt x="100" y="227"/>
                  </a:cubicBezTo>
                  <a:lnTo>
                    <a:pt x="102" y="229"/>
                  </a:lnTo>
                  <a:lnTo>
                    <a:pt x="106" y="229"/>
                  </a:lnTo>
                  <a:cubicBezTo>
                    <a:pt x="111" y="229"/>
                    <a:pt x="116" y="226"/>
                    <a:pt x="120" y="221"/>
                  </a:cubicBezTo>
                  <a:cubicBezTo>
                    <a:pt x="129" y="211"/>
                    <a:pt x="128" y="193"/>
                    <a:pt x="128" y="188"/>
                  </a:cubicBezTo>
                  <a:cubicBezTo>
                    <a:pt x="124" y="146"/>
                    <a:pt x="112" y="105"/>
                    <a:pt x="93" y="68"/>
                  </a:cubicBezTo>
                  <a:cubicBezTo>
                    <a:pt x="100" y="51"/>
                    <a:pt x="109" y="35"/>
                    <a:pt x="122" y="21"/>
                  </a:cubicBezTo>
                  <a:cubicBezTo>
                    <a:pt x="126" y="18"/>
                    <a:pt x="129" y="15"/>
                    <a:pt x="133" y="13"/>
                  </a:cubicBezTo>
                  <a:lnTo>
                    <a:pt x="133" y="13"/>
                  </a:lnTo>
                  <a:cubicBezTo>
                    <a:pt x="134" y="13"/>
                    <a:pt x="135" y="12"/>
                    <a:pt x="135" y="12"/>
                  </a:cubicBezTo>
                  <a:cubicBezTo>
                    <a:pt x="145" y="11"/>
                    <a:pt x="155" y="22"/>
                    <a:pt x="160" y="29"/>
                  </a:cubicBezTo>
                  <a:cubicBezTo>
                    <a:pt x="189" y="70"/>
                    <a:pt x="203" y="127"/>
                    <a:pt x="204" y="201"/>
                  </a:cubicBezTo>
                  <a:cubicBezTo>
                    <a:pt x="204" y="221"/>
                    <a:pt x="203" y="241"/>
                    <a:pt x="202" y="262"/>
                  </a:cubicBezTo>
                  <a:cubicBezTo>
                    <a:pt x="200" y="286"/>
                    <a:pt x="197" y="311"/>
                    <a:pt x="193" y="338"/>
                  </a:cubicBezTo>
                  <a:moveTo>
                    <a:pt x="202" y="262"/>
                  </a:moveTo>
                  <a:cubicBezTo>
                    <a:pt x="200" y="286"/>
                    <a:pt x="197" y="311"/>
                    <a:pt x="193" y="338"/>
                  </a:cubicBezTo>
                  <a:cubicBezTo>
                    <a:pt x="191" y="351"/>
                    <a:pt x="189" y="365"/>
                    <a:pt x="186" y="379"/>
                  </a:cubicBezTo>
                  <a:cubicBezTo>
                    <a:pt x="185" y="387"/>
                    <a:pt x="184" y="394"/>
                    <a:pt x="182" y="402"/>
                  </a:cubicBezTo>
                  <a:cubicBezTo>
                    <a:pt x="181" y="410"/>
                    <a:pt x="180" y="419"/>
                    <a:pt x="178" y="427"/>
                  </a:cubicBezTo>
                  <a:cubicBezTo>
                    <a:pt x="177" y="433"/>
                    <a:pt x="176" y="439"/>
                    <a:pt x="174" y="444"/>
                  </a:cubicBezTo>
                  <a:cubicBezTo>
                    <a:pt x="175" y="445"/>
                    <a:pt x="176" y="446"/>
                    <a:pt x="177" y="446"/>
                  </a:cubicBezTo>
                  <a:cubicBezTo>
                    <a:pt x="179" y="449"/>
                    <a:pt x="182" y="451"/>
                    <a:pt x="184" y="453"/>
                  </a:cubicBezTo>
                  <a:cubicBezTo>
                    <a:pt x="189" y="438"/>
                    <a:pt x="191" y="422"/>
                    <a:pt x="194" y="406"/>
                  </a:cubicBezTo>
                  <a:lnTo>
                    <a:pt x="194" y="406"/>
                  </a:lnTo>
                  <a:cubicBezTo>
                    <a:pt x="194" y="405"/>
                    <a:pt x="194" y="405"/>
                    <a:pt x="194" y="404"/>
                  </a:cubicBezTo>
                  <a:cubicBezTo>
                    <a:pt x="194" y="401"/>
                    <a:pt x="195" y="398"/>
                    <a:pt x="196" y="395"/>
                  </a:cubicBezTo>
                  <a:cubicBezTo>
                    <a:pt x="196" y="390"/>
                    <a:pt x="197" y="386"/>
                    <a:pt x="198" y="381"/>
                  </a:cubicBezTo>
                  <a:cubicBezTo>
                    <a:pt x="201" y="363"/>
                    <a:pt x="204" y="346"/>
                    <a:pt x="206" y="329"/>
                  </a:cubicBezTo>
                  <a:cubicBezTo>
                    <a:pt x="208" y="316"/>
                    <a:pt x="210" y="303"/>
                    <a:pt x="211" y="291"/>
                  </a:cubicBezTo>
                  <a:lnTo>
                    <a:pt x="211" y="290"/>
                  </a:lnTo>
                  <a:cubicBezTo>
                    <a:pt x="208" y="281"/>
                    <a:pt x="205" y="271"/>
                    <a:pt x="202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35"/>
            <p:cNvSpPr/>
            <p:nvPr/>
          </p:nvSpPr>
          <p:spPr>
            <a:xfrm>
              <a:off x="5004723" y="635773"/>
              <a:ext cx="133232" cy="158698"/>
            </a:xfrm>
            <a:custGeom>
              <a:rect b="b" l="l" r="r" t="t"/>
              <a:pathLst>
                <a:path extrusionOk="0" h="486" w="408">
                  <a:moveTo>
                    <a:pt x="406" y="109"/>
                  </a:moveTo>
                  <a:cubicBezTo>
                    <a:pt x="406" y="108"/>
                    <a:pt x="406" y="107"/>
                    <a:pt x="405" y="105"/>
                  </a:cubicBezTo>
                  <a:cubicBezTo>
                    <a:pt x="398" y="86"/>
                    <a:pt x="378" y="77"/>
                    <a:pt x="361" y="76"/>
                  </a:cubicBezTo>
                  <a:cubicBezTo>
                    <a:pt x="342" y="74"/>
                    <a:pt x="324" y="81"/>
                    <a:pt x="307" y="88"/>
                  </a:cubicBezTo>
                  <a:cubicBezTo>
                    <a:pt x="298" y="92"/>
                    <a:pt x="289" y="96"/>
                    <a:pt x="281" y="100"/>
                  </a:cubicBezTo>
                  <a:lnTo>
                    <a:pt x="281" y="100"/>
                  </a:lnTo>
                  <a:cubicBezTo>
                    <a:pt x="281" y="97"/>
                    <a:pt x="282" y="94"/>
                    <a:pt x="282" y="91"/>
                  </a:cubicBezTo>
                  <a:lnTo>
                    <a:pt x="282" y="91"/>
                  </a:lnTo>
                  <a:cubicBezTo>
                    <a:pt x="284" y="67"/>
                    <a:pt x="284" y="45"/>
                    <a:pt x="280" y="27"/>
                  </a:cubicBezTo>
                  <a:cubicBezTo>
                    <a:pt x="278" y="18"/>
                    <a:pt x="274" y="8"/>
                    <a:pt x="266" y="3"/>
                  </a:cubicBezTo>
                  <a:cubicBezTo>
                    <a:pt x="260" y="0"/>
                    <a:pt x="253" y="-1"/>
                    <a:pt x="244" y="1"/>
                  </a:cubicBezTo>
                  <a:cubicBezTo>
                    <a:pt x="221" y="6"/>
                    <a:pt x="202" y="19"/>
                    <a:pt x="187" y="37"/>
                  </a:cubicBezTo>
                  <a:cubicBezTo>
                    <a:pt x="184" y="40"/>
                    <a:pt x="182" y="43"/>
                    <a:pt x="179" y="46"/>
                  </a:cubicBezTo>
                  <a:cubicBezTo>
                    <a:pt x="167" y="61"/>
                    <a:pt x="157" y="79"/>
                    <a:pt x="149" y="96"/>
                  </a:cubicBezTo>
                  <a:cubicBezTo>
                    <a:pt x="123" y="147"/>
                    <a:pt x="100" y="199"/>
                    <a:pt x="78" y="251"/>
                  </a:cubicBezTo>
                  <a:lnTo>
                    <a:pt x="78" y="252"/>
                  </a:lnTo>
                  <a:lnTo>
                    <a:pt x="78" y="252"/>
                  </a:lnTo>
                  <a:cubicBezTo>
                    <a:pt x="73" y="263"/>
                    <a:pt x="68" y="274"/>
                    <a:pt x="63" y="286"/>
                  </a:cubicBezTo>
                  <a:cubicBezTo>
                    <a:pt x="63" y="287"/>
                    <a:pt x="62" y="289"/>
                    <a:pt x="61" y="291"/>
                  </a:cubicBezTo>
                  <a:cubicBezTo>
                    <a:pt x="60" y="295"/>
                    <a:pt x="58" y="299"/>
                    <a:pt x="56" y="304"/>
                  </a:cubicBezTo>
                  <a:lnTo>
                    <a:pt x="56" y="304"/>
                  </a:lnTo>
                  <a:cubicBezTo>
                    <a:pt x="53" y="310"/>
                    <a:pt x="50" y="315"/>
                    <a:pt x="47" y="322"/>
                  </a:cubicBezTo>
                  <a:cubicBezTo>
                    <a:pt x="43" y="331"/>
                    <a:pt x="38" y="341"/>
                    <a:pt x="34" y="351"/>
                  </a:cubicBezTo>
                  <a:lnTo>
                    <a:pt x="34" y="352"/>
                  </a:lnTo>
                  <a:cubicBezTo>
                    <a:pt x="31" y="358"/>
                    <a:pt x="28" y="364"/>
                    <a:pt x="26" y="370"/>
                  </a:cubicBezTo>
                  <a:cubicBezTo>
                    <a:pt x="23" y="376"/>
                    <a:pt x="21" y="382"/>
                    <a:pt x="19" y="387"/>
                  </a:cubicBezTo>
                  <a:lnTo>
                    <a:pt x="19" y="388"/>
                  </a:lnTo>
                  <a:cubicBezTo>
                    <a:pt x="14" y="399"/>
                    <a:pt x="10" y="411"/>
                    <a:pt x="7" y="421"/>
                  </a:cubicBezTo>
                  <a:cubicBezTo>
                    <a:pt x="2" y="437"/>
                    <a:pt x="0" y="452"/>
                    <a:pt x="0" y="465"/>
                  </a:cubicBezTo>
                  <a:cubicBezTo>
                    <a:pt x="0" y="471"/>
                    <a:pt x="1" y="476"/>
                    <a:pt x="3" y="481"/>
                  </a:cubicBezTo>
                  <a:lnTo>
                    <a:pt x="4" y="486"/>
                  </a:lnTo>
                  <a:lnTo>
                    <a:pt x="6" y="486"/>
                  </a:lnTo>
                  <a:lnTo>
                    <a:pt x="8" y="485"/>
                  </a:lnTo>
                  <a:lnTo>
                    <a:pt x="10" y="485"/>
                  </a:lnTo>
                  <a:cubicBezTo>
                    <a:pt x="13" y="484"/>
                    <a:pt x="16" y="483"/>
                    <a:pt x="19" y="482"/>
                  </a:cubicBezTo>
                  <a:cubicBezTo>
                    <a:pt x="22" y="481"/>
                    <a:pt x="24" y="481"/>
                    <a:pt x="27" y="479"/>
                  </a:cubicBezTo>
                  <a:cubicBezTo>
                    <a:pt x="29" y="479"/>
                    <a:pt x="31" y="478"/>
                    <a:pt x="33" y="476"/>
                  </a:cubicBezTo>
                  <a:cubicBezTo>
                    <a:pt x="35" y="475"/>
                    <a:pt x="38" y="474"/>
                    <a:pt x="40" y="473"/>
                  </a:cubicBezTo>
                  <a:cubicBezTo>
                    <a:pt x="43" y="471"/>
                    <a:pt x="46" y="470"/>
                    <a:pt x="50" y="467"/>
                  </a:cubicBezTo>
                  <a:cubicBezTo>
                    <a:pt x="50" y="468"/>
                    <a:pt x="50" y="467"/>
                    <a:pt x="51" y="467"/>
                  </a:cubicBezTo>
                  <a:lnTo>
                    <a:pt x="51" y="467"/>
                  </a:lnTo>
                  <a:cubicBezTo>
                    <a:pt x="56" y="464"/>
                    <a:pt x="60" y="462"/>
                    <a:pt x="65" y="458"/>
                  </a:cubicBezTo>
                  <a:cubicBezTo>
                    <a:pt x="76" y="450"/>
                    <a:pt x="88" y="441"/>
                    <a:pt x="100" y="432"/>
                  </a:cubicBezTo>
                  <a:cubicBezTo>
                    <a:pt x="102" y="431"/>
                    <a:pt x="104" y="429"/>
                    <a:pt x="106" y="427"/>
                  </a:cubicBezTo>
                  <a:cubicBezTo>
                    <a:pt x="110" y="424"/>
                    <a:pt x="113" y="421"/>
                    <a:pt x="117" y="419"/>
                  </a:cubicBezTo>
                  <a:cubicBezTo>
                    <a:pt x="123" y="414"/>
                    <a:pt x="129" y="409"/>
                    <a:pt x="134" y="405"/>
                  </a:cubicBezTo>
                  <a:lnTo>
                    <a:pt x="135" y="405"/>
                  </a:lnTo>
                  <a:cubicBezTo>
                    <a:pt x="140" y="400"/>
                    <a:pt x="145" y="396"/>
                    <a:pt x="150" y="393"/>
                  </a:cubicBezTo>
                  <a:cubicBezTo>
                    <a:pt x="152" y="391"/>
                    <a:pt x="154" y="390"/>
                    <a:pt x="157" y="388"/>
                  </a:cubicBezTo>
                  <a:cubicBezTo>
                    <a:pt x="163" y="383"/>
                    <a:pt x="170" y="379"/>
                    <a:pt x="176" y="374"/>
                  </a:cubicBezTo>
                  <a:lnTo>
                    <a:pt x="176" y="374"/>
                  </a:lnTo>
                  <a:cubicBezTo>
                    <a:pt x="219" y="343"/>
                    <a:pt x="256" y="313"/>
                    <a:pt x="289" y="285"/>
                  </a:cubicBezTo>
                  <a:cubicBezTo>
                    <a:pt x="333" y="247"/>
                    <a:pt x="377" y="204"/>
                    <a:pt x="401" y="149"/>
                  </a:cubicBezTo>
                  <a:cubicBezTo>
                    <a:pt x="405" y="138"/>
                    <a:pt x="410" y="123"/>
                    <a:pt x="406" y="109"/>
                  </a:cubicBezTo>
                  <a:moveTo>
                    <a:pt x="261" y="142"/>
                  </a:moveTo>
                  <a:cubicBezTo>
                    <a:pt x="257" y="159"/>
                    <a:pt x="252" y="176"/>
                    <a:pt x="246" y="191"/>
                  </a:cubicBezTo>
                  <a:cubicBezTo>
                    <a:pt x="236" y="216"/>
                    <a:pt x="225" y="235"/>
                    <a:pt x="214" y="245"/>
                  </a:cubicBezTo>
                  <a:cubicBezTo>
                    <a:pt x="213" y="246"/>
                    <a:pt x="211" y="248"/>
                    <a:pt x="209" y="249"/>
                  </a:cubicBezTo>
                  <a:lnTo>
                    <a:pt x="209" y="249"/>
                  </a:lnTo>
                  <a:cubicBezTo>
                    <a:pt x="207" y="250"/>
                    <a:pt x="205" y="251"/>
                    <a:pt x="203" y="250"/>
                  </a:cubicBezTo>
                  <a:cubicBezTo>
                    <a:pt x="201" y="249"/>
                    <a:pt x="199" y="246"/>
                    <a:pt x="198" y="242"/>
                  </a:cubicBezTo>
                  <a:cubicBezTo>
                    <a:pt x="197" y="236"/>
                    <a:pt x="197" y="227"/>
                    <a:pt x="199" y="217"/>
                  </a:cubicBezTo>
                  <a:cubicBezTo>
                    <a:pt x="204" y="197"/>
                    <a:pt x="214" y="173"/>
                    <a:pt x="226" y="158"/>
                  </a:cubicBezTo>
                  <a:cubicBezTo>
                    <a:pt x="237" y="145"/>
                    <a:pt x="250" y="133"/>
                    <a:pt x="266" y="123"/>
                  </a:cubicBezTo>
                  <a:cubicBezTo>
                    <a:pt x="264" y="129"/>
                    <a:pt x="263" y="134"/>
                    <a:pt x="261" y="141"/>
                  </a:cubicBezTo>
                  <a:lnTo>
                    <a:pt x="261" y="142"/>
                  </a:lnTo>
                  <a:moveTo>
                    <a:pt x="390" y="144"/>
                  </a:moveTo>
                  <a:cubicBezTo>
                    <a:pt x="367" y="198"/>
                    <a:pt x="325" y="239"/>
                    <a:pt x="281" y="276"/>
                  </a:cubicBezTo>
                  <a:cubicBezTo>
                    <a:pt x="242" y="310"/>
                    <a:pt x="196" y="345"/>
                    <a:pt x="143" y="383"/>
                  </a:cubicBezTo>
                  <a:cubicBezTo>
                    <a:pt x="139" y="386"/>
                    <a:pt x="134" y="390"/>
                    <a:pt x="129" y="394"/>
                  </a:cubicBezTo>
                  <a:cubicBezTo>
                    <a:pt x="123" y="399"/>
                    <a:pt x="116" y="404"/>
                    <a:pt x="110" y="409"/>
                  </a:cubicBezTo>
                  <a:cubicBezTo>
                    <a:pt x="109" y="410"/>
                    <a:pt x="108" y="411"/>
                    <a:pt x="108" y="411"/>
                  </a:cubicBezTo>
                  <a:cubicBezTo>
                    <a:pt x="105" y="413"/>
                    <a:pt x="103" y="415"/>
                    <a:pt x="100" y="417"/>
                  </a:cubicBezTo>
                  <a:cubicBezTo>
                    <a:pt x="94" y="422"/>
                    <a:pt x="89" y="426"/>
                    <a:pt x="83" y="430"/>
                  </a:cubicBezTo>
                  <a:cubicBezTo>
                    <a:pt x="77" y="435"/>
                    <a:pt x="71" y="440"/>
                    <a:pt x="65" y="444"/>
                  </a:cubicBezTo>
                  <a:cubicBezTo>
                    <a:pt x="64" y="445"/>
                    <a:pt x="63" y="445"/>
                    <a:pt x="62" y="446"/>
                  </a:cubicBezTo>
                  <a:cubicBezTo>
                    <a:pt x="59" y="448"/>
                    <a:pt x="55" y="450"/>
                    <a:pt x="52" y="452"/>
                  </a:cubicBezTo>
                  <a:lnTo>
                    <a:pt x="52" y="452"/>
                  </a:lnTo>
                  <a:cubicBezTo>
                    <a:pt x="44" y="457"/>
                    <a:pt x="37" y="462"/>
                    <a:pt x="29" y="465"/>
                  </a:cubicBezTo>
                  <a:cubicBezTo>
                    <a:pt x="29" y="466"/>
                    <a:pt x="28" y="466"/>
                    <a:pt x="27" y="466"/>
                  </a:cubicBezTo>
                  <a:cubicBezTo>
                    <a:pt x="27" y="466"/>
                    <a:pt x="26" y="467"/>
                    <a:pt x="26" y="466"/>
                  </a:cubicBezTo>
                  <a:cubicBezTo>
                    <a:pt x="21" y="469"/>
                    <a:pt x="17" y="471"/>
                    <a:pt x="12" y="472"/>
                  </a:cubicBezTo>
                  <a:cubicBezTo>
                    <a:pt x="11" y="467"/>
                    <a:pt x="11" y="461"/>
                    <a:pt x="12" y="454"/>
                  </a:cubicBezTo>
                  <a:cubicBezTo>
                    <a:pt x="13" y="447"/>
                    <a:pt x="14" y="439"/>
                    <a:pt x="17" y="430"/>
                  </a:cubicBezTo>
                  <a:cubicBezTo>
                    <a:pt x="20" y="416"/>
                    <a:pt x="25" y="402"/>
                    <a:pt x="31" y="388"/>
                  </a:cubicBezTo>
                  <a:cubicBezTo>
                    <a:pt x="34" y="380"/>
                    <a:pt x="38" y="371"/>
                    <a:pt x="42" y="362"/>
                  </a:cubicBezTo>
                  <a:cubicBezTo>
                    <a:pt x="47" y="350"/>
                    <a:pt x="53" y="338"/>
                    <a:pt x="58" y="327"/>
                  </a:cubicBezTo>
                  <a:cubicBezTo>
                    <a:pt x="59" y="324"/>
                    <a:pt x="60" y="322"/>
                    <a:pt x="61" y="320"/>
                  </a:cubicBezTo>
                  <a:cubicBezTo>
                    <a:pt x="61" y="319"/>
                    <a:pt x="62" y="319"/>
                    <a:pt x="62" y="319"/>
                  </a:cubicBezTo>
                  <a:lnTo>
                    <a:pt x="62" y="318"/>
                  </a:lnTo>
                  <a:cubicBezTo>
                    <a:pt x="67" y="307"/>
                    <a:pt x="71" y="298"/>
                    <a:pt x="74" y="290"/>
                  </a:cubicBezTo>
                  <a:cubicBezTo>
                    <a:pt x="75" y="288"/>
                    <a:pt x="76" y="285"/>
                    <a:pt x="78" y="282"/>
                  </a:cubicBezTo>
                  <a:cubicBezTo>
                    <a:pt x="102" y="221"/>
                    <a:pt x="130" y="160"/>
                    <a:pt x="159" y="102"/>
                  </a:cubicBezTo>
                  <a:cubicBezTo>
                    <a:pt x="164" y="92"/>
                    <a:pt x="170" y="82"/>
                    <a:pt x="175" y="72"/>
                  </a:cubicBezTo>
                  <a:cubicBezTo>
                    <a:pt x="193" y="43"/>
                    <a:pt x="215" y="19"/>
                    <a:pt x="246" y="12"/>
                  </a:cubicBezTo>
                  <a:cubicBezTo>
                    <a:pt x="252" y="11"/>
                    <a:pt x="257" y="11"/>
                    <a:pt x="260" y="13"/>
                  </a:cubicBezTo>
                  <a:cubicBezTo>
                    <a:pt x="265" y="16"/>
                    <a:pt x="267" y="23"/>
                    <a:pt x="268" y="29"/>
                  </a:cubicBezTo>
                  <a:cubicBezTo>
                    <a:pt x="273" y="51"/>
                    <a:pt x="273" y="79"/>
                    <a:pt x="268" y="107"/>
                  </a:cubicBezTo>
                  <a:cubicBezTo>
                    <a:pt x="247" y="120"/>
                    <a:pt x="230" y="134"/>
                    <a:pt x="217" y="151"/>
                  </a:cubicBezTo>
                  <a:cubicBezTo>
                    <a:pt x="203" y="168"/>
                    <a:pt x="189" y="200"/>
                    <a:pt x="186" y="225"/>
                  </a:cubicBezTo>
                  <a:cubicBezTo>
                    <a:pt x="185" y="232"/>
                    <a:pt x="185" y="239"/>
                    <a:pt x="187" y="244"/>
                  </a:cubicBezTo>
                  <a:cubicBezTo>
                    <a:pt x="189" y="254"/>
                    <a:pt x="194" y="258"/>
                    <a:pt x="198" y="261"/>
                  </a:cubicBezTo>
                  <a:cubicBezTo>
                    <a:pt x="200" y="261"/>
                    <a:pt x="201" y="261"/>
                    <a:pt x="202" y="261"/>
                  </a:cubicBezTo>
                  <a:cubicBezTo>
                    <a:pt x="208" y="262"/>
                    <a:pt x="214" y="261"/>
                    <a:pt x="223" y="253"/>
                  </a:cubicBezTo>
                  <a:cubicBezTo>
                    <a:pt x="237" y="240"/>
                    <a:pt x="251" y="214"/>
                    <a:pt x="262" y="182"/>
                  </a:cubicBezTo>
                  <a:lnTo>
                    <a:pt x="262" y="182"/>
                  </a:lnTo>
                  <a:cubicBezTo>
                    <a:pt x="269" y="161"/>
                    <a:pt x="275" y="138"/>
                    <a:pt x="279" y="115"/>
                  </a:cubicBezTo>
                  <a:cubicBezTo>
                    <a:pt x="289" y="109"/>
                    <a:pt x="300" y="104"/>
                    <a:pt x="312" y="99"/>
                  </a:cubicBezTo>
                  <a:cubicBezTo>
                    <a:pt x="327" y="92"/>
                    <a:pt x="344" y="86"/>
                    <a:pt x="360" y="87"/>
                  </a:cubicBezTo>
                  <a:cubicBezTo>
                    <a:pt x="374" y="88"/>
                    <a:pt x="390" y="96"/>
                    <a:pt x="395" y="111"/>
                  </a:cubicBezTo>
                  <a:lnTo>
                    <a:pt x="395" y="112"/>
                  </a:lnTo>
                  <a:cubicBezTo>
                    <a:pt x="398" y="123"/>
                    <a:pt x="394" y="135"/>
                    <a:pt x="390" y="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35"/>
            <p:cNvSpPr/>
            <p:nvPr/>
          </p:nvSpPr>
          <p:spPr>
            <a:xfrm>
              <a:off x="5006356" y="733082"/>
              <a:ext cx="170459" cy="68573"/>
            </a:xfrm>
            <a:custGeom>
              <a:rect b="b" l="l" r="r" t="t"/>
              <a:pathLst>
                <a:path extrusionOk="0" h="210" w="522">
                  <a:moveTo>
                    <a:pt x="85" y="134"/>
                  </a:moveTo>
                  <a:cubicBezTo>
                    <a:pt x="82" y="133"/>
                    <a:pt x="80" y="133"/>
                    <a:pt x="78" y="132"/>
                  </a:cubicBezTo>
                  <a:cubicBezTo>
                    <a:pt x="76" y="132"/>
                    <a:pt x="75" y="132"/>
                    <a:pt x="73" y="132"/>
                  </a:cubicBezTo>
                  <a:cubicBezTo>
                    <a:pt x="71" y="134"/>
                    <a:pt x="68" y="135"/>
                    <a:pt x="65" y="137"/>
                  </a:cubicBezTo>
                  <a:cubicBezTo>
                    <a:pt x="63" y="140"/>
                    <a:pt x="61" y="143"/>
                    <a:pt x="59" y="146"/>
                  </a:cubicBezTo>
                  <a:cubicBezTo>
                    <a:pt x="57" y="149"/>
                    <a:pt x="55" y="153"/>
                    <a:pt x="53" y="157"/>
                  </a:cubicBezTo>
                  <a:cubicBezTo>
                    <a:pt x="52" y="158"/>
                    <a:pt x="51" y="159"/>
                    <a:pt x="51" y="160"/>
                  </a:cubicBezTo>
                  <a:cubicBezTo>
                    <a:pt x="52" y="160"/>
                    <a:pt x="53" y="158"/>
                    <a:pt x="55" y="158"/>
                  </a:cubicBezTo>
                  <a:cubicBezTo>
                    <a:pt x="67" y="149"/>
                    <a:pt x="79" y="142"/>
                    <a:pt x="92" y="134"/>
                  </a:cubicBezTo>
                  <a:cubicBezTo>
                    <a:pt x="89" y="134"/>
                    <a:pt x="87" y="134"/>
                    <a:pt x="85" y="134"/>
                  </a:cubicBezTo>
                  <a:moveTo>
                    <a:pt x="85" y="134"/>
                  </a:moveTo>
                  <a:cubicBezTo>
                    <a:pt x="82" y="133"/>
                    <a:pt x="80" y="133"/>
                    <a:pt x="78" y="132"/>
                  </a:cubicBezTo>
                  <a:cubicBezTo>
                    <a:pt x="76" y="132"/>
                    <a:pt x="75" y="132"/>
                    <a:pt x="73" y="132"/>
                  </a:cubicBezTo>
                  <a:cubicBezTo>
                    <a:pt x="71" y="134"/>
                    <a:pt x="68" y="135"/>
                    <a:pt x="65" y="137"/>
                  </a:cubicBezTo>
                  <a:cubicBezTo>
                    <a:pt x="63" y="140"/>
                    <a:pt x="61" y="143"/>
                    <a:pt x="59" y="146"/>
                  </a:cubicBezTo>
                  <a:cubicBezTo>
                    <a:pt x="57" y="149"/>
                    <a:pt x="55" y="153"/>
                    <a:pt x="53" y="157"/>
                  </a:cubicBezTo>
                  <a:cubicBezTo>
                    <a:pt x="52" y="158"/>
                    <a:pt x="51" y="159"/>
                    <a:pt x="51" y="160"/>
                  </a:cubicBezTo>
                  <a:cubicBezTo>
                    <a:pt x="52" y="160"/>
                    <a:pt x="53" y="158"/>
                    <a:pt x="55" y="158"/>
                  </a:cubicBezTo>
                  <a:cubicBezTo>
                    <a:pt x="67" y="149"/>
                    <a:pt x="79" y="142"/>
                    <a:pt x="92" y="134"/>
                  </a:cubicBezTo>
                  <a:cubicBezTo>
                    <a:pt x="89" y="134"/>
                    <a:pt x="87" y="134"/>
                    <a:pt x="85" y="134"/>
                  </a:cubicBezTo>
                  <a:moveTo>
                    <a:pt x="494" y="87"/>
                  </a:moveTo>
                  <a:cubicBezTo>
                    <a:pt x="502" y="80"/>
                    <a:pt x="509" y="71"/>
                    <a:pt x="511" y="58"/>
                  </a:cubicBezTo>
                  <a:cubicBezTo>
                    <a:pt x="513" y="44"/>
                    <a:pt x="505" y="28"/>
                    <a:pt x="492" y="17"/>
                  </a:cubicBezTo>
                  <a:cubicBezTo>
                    <a:pt x="482" y="9"/>
                    <a:pt x="468" y="4"/>
                    <a:pt x="451" y="2"/>
                  </a:cubicBezTo>
                  <a:cubicBezTo>
                    <a:pt x="443" y="0"/>
                    <a:pt x="435" y="0"/>
                    <a:pt x="427" y="0"/>
                  </a:cubicBezTo>
                  <a:cubicBezTo>
                    <a:pt x="408" y="0"/>
                    <a:pt x="389" y="3"/>
                    <a:pt x="371" y="7"/>
                  </a:cubicBezTo>
                  <a:cubicBezTo>
                    <a:pt x="362" y="9"/>
                    <a:pt x="353" y="11"/>
                    <a:pt x="344" y="14"/>
                  </a:cubicBezTo>
                  <a:lnTo>
                    <a:pt x="343" y="14"/>
                  </a:lnTo>
                  <a:cubicBezTo>
                    <a:pt x="341" y="15"/>
                    <a:pt x="339" y="15"/>
                    <a:pt x="337" y="16"/>
                  </a:cubicBezTo>
                  <a:cubicBezTo>
                    <a:pt x="278" y="33"/>
                    <a:pt x="220" y="56"/>
                    <a:pt x="164" y="83"/>
                  </a:cubicBezTo>
                  <a:lnTo>
                    <a:pt x="157" y="87"/>
                  </a:lnTo>
                  <a:cubicBezTo>
                    <a:pt x="155" y="88"/>
                    <a:pt x="153" y="89"/>
                    <a:pt x="152" y="90"/>
                  </a:cubicBezTo>
                  <a:cubicBezTo>
                    <a:pt x="138" y="96"/>
                    <a:pt x="124" y="103"/>
                    <a:pt x="111" y="111"/>
                  </a:cubicBezTo>
                  <a:cubicBezTo>
                    <a:pt x="106" y="113"/>
                    <a:pt x="100" y="116"/>
                    <a:pt x="95" y="119"/>
                  </a:cubicBezTo>
                  <a:cubicBezTo>
                    <a:pt x="88" y="123"/>
                    <a:pt x="81" y="127"/>
                    <a:pt x="73" y="132"/>
                  </a:cubicBezTo>
                  <a:cubicBezTo>
                    <a:pt x="71" y="134"/>
                    <a:pt x="68" y="135"/>
                    <a:pt x="65" y="137"/>
                  </a:cubicBezTo>
                  <a:cubicBezTo>
                    <a:pt x="63" y="138"/>
                    <a:pt x="62" y="139"/>
                    <a:pt x="60" y="140"/>
                  </a:cubicBezTo>
                  <a:cubicBezTo>
                    <a:pt x="54" y="144"/>
                    <a:pt x="48" y="148"/>
                    <a:pt x="43" y="152"/>
                  </a:cubicBezTo>
                  <a:cubicBezTo>
                    <a:pt x="37" y="156"/>
                    <a:pt x="30" y="161"/>
                    <a:pt x="25" y="166"/>
                  </a:cubicBezTo>
                  <a:cubicBezTo>
                    <a:pt x="24" y="166"/>
                    <a:pt x="23" y="167"/>
                    <a:pt x="22" y="168"/>
                  </a:cubicBezTo>
                  <a:cubicBezTo>
                    <a:pt x="22" y="168"/>
                    <a:pt x="21" y="168"/>
                    <a:pt x="21" y="169"/>
                  </a:cubicBezTo>
                  <a:cubicBezTo>
                    <a:pt x="15" y="174"/>
                    <a:pt x="10" y="178"/>
                    <a:pt x="5" y="183"/>
                  </a:cubicBezTo>
                  <a:lnTo>
                    <a:pt x="1" y="188"/>
                  </a:lnTo>
                  <a:lnTo>
                    <a:pt x="0" y="189"/>
                  </a:lnTo>
                  <a:lnTo>
                    <a:pt x="6" y="192"/>
                  </a:lnTo>
                  <a:cubicBezTo>
                    <a:pt x="7" y="193"/>
                    <a:pt x="8" y="193"/>
                    <a:pt x="9" y="194"/>
                  </a:cubicBezTo>
                  <a:cubicBezTo>
                    <a:pt x="10" y="194"/>
                    <a:pt x="11" y="195"/>
                    <a:pt x="12" y="196"/>
                  </a:cubicBezTo>
                  <a:lnTo>
                    <a:pt x="13" y="196"/>
                  </a:lnTo>
                  <a:cubicBezTo>
                    <a:pt x="14" y="196"/>
                    <a:pt x="15" y="196"/>
                    <a:pt x="16" y="197"/>
                  </a:cubicBezTo>
                  <a:lnTo>
                    <a:pt x="16" y="197"/>
                  </a:lnTo>
                  <a:cubicBezTo>
                    <a:pt x="20" y="198"/>
                    <a:pt x="23" y="199"/>
                    <a:pt x="26" y="200"/>
                  </a:cubicBezTo>
                  <a:cubicBezTo>
                    <a:pt x="51" y="206"/>
                    <a:pt x="82" y="207"/>
                    <a:pt x="109" y="207"/>
                  </a:cubicBezTo>
                  <a:cubicBezTo>
                    <a:pt x="118" y="207"/>
                    <a:pt x="126" y="207"/>
                    <a:pt x="134" y="207"/>
                  </a:cubicBezTo>
                  <a:lnTo>
                    <a:pt x="139" y="207"/>
                  </a:lnTo>
                  <a:cubicBezTo>
                    <a:pt x="185" y="210"/>
                    <a:pt x="231" y="211"/>
                    <a:pt x="277" y="210"/>
                  </a:cubicBezTo>
                  <a:cubicBezTo>
                    <a:pt x="290" y="209"/>
                    <a:pt x="304" y="209"/>
                    <a:pt x="318" y="208"/>
                  </a:cubicBezTo>
                  <a:lnTo>
                    <a:pt x="319" y="208"/>
                  </a:lnTo>
                  <a:cubicBezTo>
                    <a:pt x="371" y="205"/>
                    <a:pt x="423" y="198"/>
                    <a:pt x="474" y="177"/>
                  </a:cubicBezTo>
                  <a:cubicBezTo>
                    <a:pt x="477" y="175"/>
                    <a:pt x="481" y="174"/>
                    <a:pt x="485" y="172"/>
                  </a:cubicBezTo>
                  <a:cubicBezTo>
                    <a:pt x="510" y="159"/>
                    <a:pt x="523" y="140"/>
                    <a:pt x="521" y="121"/>
                  </a:cubicBezTo>
                  <a:cubicBezTo>
                    <a:pt x="519" y="108"/>
                    <a:pt x="509" y="95"/>
                    <a:pt x="494" y="86"/>
                  </a:cubicBezTo>
                  <a:lnTo>
                    <a:pt x="494" y="87"/>
                  </a:lnTo>
                  <a:moveTo>
                    <a:pt x="469" y="166"/>
                  </a:moveTo>
                  <a:cubicBezTo>
                    <a:pt x="408" y="192"/>
                    <a:pt x="340" y="197"/>
                    <a:pt x="276" y="198"/>
                  </a:cubicBezTo>
                  <a:cubicBezTo>
                    <a:pt x="256" y="198"/>
                    <a:pt x="237" y="199"/>
                    <a:pt x="216" y="198"/>
                  </a:cubicBezTo>
                  <a:lnTo>
                    <a:pt x="216" y="198"/>
                  </a:lnTo>
                  <a:cubicBezTo>
                    <a:pt x="194" y="198"/>
                    <a:pt x="172" y="198"/>
                    <a:pt x="151" y="196"/>
                  </a:cubicBezTo>
                  <a:cubicBezTo>
                    <a:pt x="147" y="196"/>
                    <a:pt x="143" y="196"/>
                    <a:pt x="139" y="196"/>
                  </a:cubicBezTo>
                  <a:cubicBezTo>
                    <a:pt x="131" y="195"/>
                    <a:pt x="120" y="195"/>
                    <a:pt x="109" y="195"/>
                  </a:cubicBezTo>
                  <a:cubicBezTo>
                    <a:pt x="90" y="195"/>
                    <a:pt x="69" y="195"/>
                    <a:pt x="50" y="193"/>
                  </a:cubicBezTo>
                  <a:cubicBezTo>
                    <a:pt x="44" y="192"/>
                    <a:pt x="38" y="191"/>
                    <a:pt x="33" y="189"/>
                  </a:cubicBezTo>
                  <a:cubicBezTo>
                    <a:pt x="32" y="189"/>
                    <a:pt x="30" y="189"/>
                    <a:pt x="29" y="189"/>
                  </a:cubicBezTo>
                  <a:cubicBezTo>
                    <a:pt x="27" y="188"/>
                    <a:pt x="25" y="188"/>
                    <a:pt x="23" y="187"/>
                  </a:cubicBezTo>
                  <a:cubicBezTo>
                    <a:pt x="22" y="186"/>
                    <a:pt x="20" y="186"/>
                    <a:pt x="19" y="186"/>
                  </a:cubicBezTo>
                  <a:cubicBezTo>
                    <a:pt x="20" y="185"/>
                    <a:pt x="21" y="184"/>
                    <a:pt x="22" y="183"/>
                  </a:cubicBezTo>
                  <a:cubicBezTo>
                    <a:pt x="24" y="181"/>
                    <a:pt x="26" y="180"/>
                    <a:pt x="28" y="178"/>
                  </a:cubicBezTo>
                  <a:cubicBezTo>
                    <a:pt x="35" y="172"/>
                    <a:pt x="42" y="167"/>
                    <a:pt x="50" y="161"/>
                  </a:cubicBezTo>
                  <a:lnTo>
                    <a:pt x="50" y="160"/>
                  </a:lnTo>
                  <a:lnTo>
                    <a:pt x="51" y="160"/>
                  </a:lnTo>
                  <a:cubicBezTo>
                    <a:pt x="52" y="160"/>
                    <a:pt x="53" y="158"/>
                    <a:pt x="55" y="158"/>
                  </a:cubicBezTo>
                  <a:cubicBezTo>
                    <a:pt x="67" y="149"/>
                    <a:pt x="79" y="142"/>
                    <a:pt x="92" y="134"/>
                  </a:cubicBezTo>
                  <a:lnTo>
                    <a:pt x="92" y="134"/>
                  </a:lnTo>
                  <a:cubicBezTo>
                    <a:pt x="95" y="132"/>
                    <a:pt x="98" y="131"/>
                    <a:pt x="101" y="129"/>
                  </a:cubicBezTo>
                  <a:cubicBezTo>
                    <a:pt x="117" y="121"/>
                    <a:pt x="132" y="112"/>
                    <a:pt x="147" y="105"/>
                  </a:cubicBezTo>
                  <a:lnTo>
                    <a:pt x="148" y="104"/>
                  </a:lnTo>
                  <a:cubicBezTo>
                    <a:pt x="153" y="102"/>
                    <a:pt x="157" y="100"/>
                    <a:pt x="162" y="98"/>
                  </a:cubicBezTo>
                  <a:lnTo>
                    <a:pt x="170" y="94"/>
                  </a:lnTo>
                  <a:cubicBezTo>
                    <a:pt x="214" y="72"/>
                    <a:pt x="259" y="53"/>
                    <a:pt x="306" y="38"/>
                  </a:cubicBezTo>
                  <a:lnTo>
                    <a:pt x="306" y="38"/>
                  </a:lnTo>
                  <a:cubicBezTo>
                    <a:pt x="318" y="34"/>
                    <a:pt x="329" y="30"/>
                    <a:pt x="340" y="27"/>
                  </a:cubicBezTo>
                  <a:cubicBezTo>
                    <a:pt x="341" y="27"/>
                    <a:pt x="343" y="26"/>
                    <a:pt x="344" y="26"/>
                  </a:cubicBezTo>
                  <a:lnTo>
                    <a:pt x="345" y="26"/>
                  </a:lnTo>
                  <a:cubicBezTo>
                    <a:pt x="378" y="16"/>
                    <a:pt x="414" y="9"/>
                    <a:pt x="450" y="14"/>
                  </a:cubicBezTo>
                  <a:cubicBezTo>
                    <a:pt x="465" y="15"/>
                    <a:pt x="476" y="20"/>
                    <a:pt x="485" y="26"/>
                  </a:cubicBezTo>
                  <a:cubicBezTo>
                    <a:pt x="495" y="34"/>
                    <a:pt x="501" y="46"/>
                    <a:pt x="499" y="57"/>
                  </a:cubicBezTo>
                  <a:cubicBezTo>
                    <a:pt x="498" y="68"/>
                    <a:pt x="490" y="76"/>
                    <a:pt x="482" y="82"/>
                  </a:cubicBezTo>
                  <a:cubicBezTo>
                    <a:pt x="464" y="75"/>
                    <a:pt x="443" y="74"/>
                    <a:pt x="425" y="80"/>
                  </a:cubicBezTo>
                  <a:cubicBezTo>
                    <a:pt x="420" y="82"/>
                    <a:pt x="413" y="85"/>
                    <a:pt x="411" y="91"/>
                  </a:cubicBezTo>
                  <a:cubicBezTo>
                    <a:pt x="409" y="95"/>
                    <a:pt x="409" y="98"/>
                    <a:pt x="410" y="101"/>
                  </a:cubicBezTo>
                  <a:cubicBezTo>
                    <a:pt x="412" y="105"/>
                    <a:pt x="416" y="109"/>
                    <a:pt x="427" y="110"/>
                  </a:cubicBezTo>
                  <a:cubicBezTo>
                    <a:pt x="446" y="111"/>
                    <a:pt x="466" y="105"/>
                    <a:pt x="482" y="95"/>
                  </a:cubicBezTo>
                  <a:cubicBezTo>
                    <a:pt x="483" y="95"/>
                    <a:pt x="484" y="95"/>
                    <a:pt x="484" y="95"/>
                  </a:cubicBezTo>
                  <a:cubicBezTo>
                    <a:pt x="495" y="100"/>
                    <a:pt x="507" y="109"/>
                    <a:pt x="509" y="122"/>
                  </a:cubicBezTo>
                  <a:cubicBezTo>
                    <a:pt x="512" y="147"/>
                    <a:pt x="479" y="162"/>
                    <a:pt x="469" y="166"/>
                  </a:cubicBezTo>
                  <a:moveTo>
                    <a:pt x="468" y="90"/>
                  </a:moveTo>
                  <a:cubicBezTo>
                    <a:pt x="456" y="96"/>
                    <a:pt x="441" y="98"/>
                    <a:pt x="427" y="98"/>
                  </a:cubicBezTo>
                  <a:cubicBezTo>
                    <a:pt x="423" y="98"/>
                    <a:pt x="421" y="97"/>
                    <a:pt x="421" y="97"/>
                  </a:cubicBezTo>
                  <a:cubicBezTo>
                    <a:pt x="421" y="96"/>
                    <a:pt x="423" y="94"/>
                    <a:pt x="425" y="93"/>
                  </a:cubicBezTo>
                  <a:cubicBezTo>
                    <a:pt x="426" y="92"/>
                    <a:pt x="427" y="92"/>
                    <a:pt x="428" y="92"/>
                  </a:cubicBezTo>
                  <a:cubicBezTo>
                    <a:pt x="441" y="87"/>
                    <a:pt x="455" y="87"/>
                    <a:pt x="468" y="90"/>
                  </a:cubicBezTo>
                  <a:moveTo>
                    <a:pt x="85" y="134"/>
                  </a:moveTo>
                  <a:cubicBezTo>
                    <a:pt x="82" y="133"/>
                    <a:pt x="80" y="133"/>
                    <a:pt x="78" y="132"/>
                  </a:cubicBezTo>
                  <a:cubicBezTo>
                    <a:pt x="76" y="132"/>
                    <a:pt x="75" y="132"/>
                    <a:pt x="73" y="132"/>
                  </a:cubicBezTo>
                  <a:cubicBezTo>
                    <a:pt x="71" y="134"/>
                    <a:pt x="68" y="135"/>
                    <a:pt x="65" y="137"/>
                  </a:cubicBezTo>
                  <a:cubicBezTo>
                    <a:pt x="63" y="140"/>
                    <a:pt x="61" y="143"/>
                    <a:pt x="59" y="146"/>
                  </a:cubicBezTo>
                  <a:cubicBezTo>
                    <a:pt x="57" y="149"/>
                    <a:pt x="55" y="153"/>
                    <a:pt x="53" y="157"/>
                  </a:cubicBezTo>
                  <a:cubicBezTo>
                    <a:pt x="52" y="158"/>
                    <a:pt x="51" y="159"/>
                    <a:pt x="51" y="160"/>
                  </a:cubicBezTo>
                  <a:cubicBezTo>
                    <a:pt x="52" y="160"/>
                    <a:pt x="53" y="158"/>
                    <a:pt x="55" y="158"/>
                  </a:cubicBezTo>
                  <a:cubicBezTo>
                    <a:pt x="67" y="149"/>
                    <a:pt x="79" y="142"/>
                    <a:pt x="92" y="134"/>
                  </a:cubicBezTo>
                  <a:cubicBezTo>
                    <a:pt x="89" y="134"/>
                    <a:pt x="87" y="134"/>
                    <a:pt x="85" y="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27750" lIns="81625" spcFirstLastPara="1" rIns="81625" wrap="square" tIns="277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35"/>
            <p:cNvSpPr/>
            <p:nvPr/>
          </p:nvSpPr>
          <p:spPr>
            <a:xfrm>
              <a:off x="4942679" y="736021"/>
              <a:ext cx="57799" cy="86860"/>
            </a:xfrm>
            <a:custGeom>
              <a:rect b="b" l="l" r="r" t="t"/>
              <a:pathLst>
                <a:path extrusionOk="0" h="266" w="177">
                  <a:moveTo>
                    <a:pt x="158" y="266"/>
                  </a:moveTo>
                  <a:cubicBezTo>
                    <a:pt x="139" y="252"/>
                    <a:pt x="119" y="235"/>
                    <a:pt x="100" y="219"/>
                  </a:cubicBezTo>
                  <a:cubicBezTo>
                    <a:pt x="55" y="182"/>
                    <a:pt x="21" y="132"/>
                    <a:pt x="3" y="77"/>
                  </a:cubicBezTo>
                  <a:cubicBezTo>
                    <a:pt x="0" y="67"/>
                    <a:pt x="-3" y="55"/>
                    <a:pt x="4" y="47"/>
                  </a:cubicBezTo>
                  <a:cubicBezTo>
                    <a:pt x="10" y="40"/>
                    <a:pt x="20" y="39"/>
                    <a:pt x="28" y="42"/>
                  </a:cubicBezTo>
                  <a:cubicBezTo>
                    <a:pt x="36" y="44"/>
                    <a:pt x="43" y="50"/>
                    <a:pt x="50" y="56"/>
                  </a:cubicBezTo>
                  <a:cubicBezTo>
                    <a:pt x="63" y="68"/>
                    <a:pt x="77" y="80"/>
                    <a:pt x="91" y="92"/>
                  </a:cubicBezTo>
                  <a:cubicBezTo>
                    <a:pt x="89" y="75"/>
                    <a:pt x="90" y="59"/>
                    <a:pt x="93" y="42"/>
                  </a:cubicBezTo>
                  <a:cubicBezTo>
                    <a:pt x="96" y="24"/>
                    <a:pt x="105" y="5"/>
                    <a:pt x="123" y="1"/>
                  </a:cubicBezTo>
                  <a:cubicBezTo>
                    <a:pt x="136" y="-2"/>
                    <a:pt x="149" y="6"/>
                    <a:pt x="157" y="17"/>
                  </a:cubicBezTo>
                  <a:cubicBezTo>
                    <a:pt x="165" y="28"/>
                    <a:pt x="168" y="41"/>
                    <a:pt x="170" y="54"/>
                  </a:cubicBezTo>
                  <a:cubicBezTo>
                    <a:pt x="182" y="125"/>
                    <a:pt x="179" y="198"/>
                    <a:pt x="158" y="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35"/>
            <p:cNvSpPr/>
            <p:nvPr/>
          </p:nvSpPr>
          <p:spPr>
            <a:xfrm>
              <a:off x="4991335" y="746796"/>
              <a:ext cx="77719" cy="74451"/>
            </a:xfrm>
            <a:custGeom>
              <a:rect b="b" l="l" r="r" t="t"/>
              <a:pathLst>
                <a:path extrusionOk="0" h="228" w="238">
                  <a:moveTo>
                    <a:pt x="25" y="106"/>
                  </a:moveTo>
                  <a:cubicBezTo>
                    <a:pt x="41" y="68"/>
                    <a:pt x="66" y="33"/>
                    <a:pt x="99" y="9"/>
                  </a:cubicBezTo>
                  <a:cubicBezTo>
                    <a:pt x="105" y="4"/>
                    <a:pt x="113" y="0"/>
                    <a:pt x="121" y="0"/>
                  </a:cubicBezTo>
                  <a:cubicBezTo>
                    <a:pt x="136" y="-1"/>
                    <a:pt x="148" y="15"/>
                    <a:pt x="149" y="30"/>
                  </a:cubicBezTo>
                  <a:cubicBezTo>
                    <a:pt x="151" y="45"/>
                    <a:pt x="145" y="60"/>
                    <a:pt x="138" y="74"/>
                  </a:cubicBezTo>
                  <a:cubicBezTo>
                    <a:pt x="155" y="68"/>
                    <a:pt x="173" y="64"/>
                    <a:pt x="191" y="62"/>
                  </a:cubicBezTo>
                  <a:cubicBezTo>
                    <a:pt x="203" y="61"/>
                    <a:pt x="216" y="61"/>
                    <a:pt x="226" y="69"/>
                  </a:cubicBezTo>
                  <a:cubicBezTo>
                    <a:pt x="236" y="77"/>
                    <a:pt x="239" y="92"/>
                    <a:pt x="236" y="105"/>
                  </a:cubicBezTo>
                  <a:cubicBezTo>
                    <a:pt x="231" y="129"/>
                    <a:pt x="210" y="146"/>
                    <a:pt x="189" y="159"/>
                  </a:cubicBezTo>
                  <a:cubicBezTo>
                    <a:pt x="144" y="189"/>
                    <a:pt x="91" y="217"/>
                    <a:pt x="36" y="227"/>
                  </a:cubicBezTo>
                  <a:cubicBezTo>
                    <a:pt x="-30" y="240"/>
                    <a:pt x="12" y="138"/>
                    <a:pt x="25" y="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33625" lIns="81625" spcFirstLastPara="1" rIns="81625" wrap="square" tIns="33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35"/>
            <p:cNvSpPr/>
            <p:nvPr/>
          </p:nvSpPr>
          <p:spPr>
            <a:xfrm>
              <a:off x="4993947" y="804594"/>
              <a:ext cx="82617" cy="43430"/>
            </a:xfrm>
            <a:custGeom>
              <a:rect b="b" l="l" r="r" t="t"/>
              <a:pathLst>
                <a:path extrusionOk="0" h="133" w="253">
                  <a:moveTo>
                    <a:pt x="146" y="6"/>
                  </a:moveTo>
                  <a:cubicBezTo>
                    <a:pt x="174" y="0"/>
                    <a:pt x="203" y="-3"/>
                    <a:pt x="230" y="5"/>
                  </a:cubicBezTo>
                  <a:cubicBezTo>
                    <a:pt x="242" y="9"/>
                    <a:pt x="254" y="18"/>
                    <a:pt x="253" y="30"/>
                  </a:cubicBezTo>
                  <a:cubicBezTo>
                    <a:pt x="252" y="36"/>
                    <a:pt x="248" y="41"/>
                    <a:pt x="243" y="45"/>
                  </a:cubicBezTo>
                  <a:cubicBezTo>
                    <a:pt x="234" y="53"/>
                    <a:pt x="222" y="60"/>
                    <a:pt x="210" y="65"/>
                  </a:cubicBezTo>
                  <a:cubicBezTo>
                    <a:pt x="221" y="70"/>
                    <a:pt x="230" y="78"/>
                    <a:pt x="237" y="88"/>
                  </a:cubicBezTo>
                  <a:cubicBezTo>
                    <a:pt x="242" y="96"/>
                    <a:pt x="246" y="106"/>
                    <a:pt x="243" y="115"/>
                  </a:cubicBezTo>
                  <a:cubicBezTo>
                    <a:pt x="241" y="124"/>
                    <a:pt x="232" y="130"/>
                    <a:pt x="223" y="132"/>
                  </a:cubicBezTo>
                  <a:cubicBezTo>
                    <a:pt x="214" y="134"/>
                    <a:pt x="204" y="133"/>
                    <a:pt x="195" y="132"/>
                  </a:cubicBezTo>
                  <a:cubicBezTo>
                    <a:pt x="129" y="122"/>
                    <a:pt x="63" y="102"/>
                    <a:pt x="10" y="62"/>
                  </a:cubicBezTo>
                  <a:cubicBezTo>
                    <a:pt x="-24" y="36"/>
                    <a:pt x="32" y="32"/>
                    <a:pt x="49" y="28"/>
                  </a:cubicBezTo>
                  <a:cubicBezTo>
                    <a:pt x="81" y="19"/>
                    <a:pt x="113" y="11"/>
                    <a:pt x="146" y="5"/>
                  </a:cubicBezTo>
                  <a:lnTo>
                    <a:pt x="146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600" lIns="81625" spcFirstLastPara="1" rIns="81625" wrap="square" tIns="2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35"/>
            <p:cNvSpPr/>
            <p:nvPr/>
          </p:nvSpPr>
          <p:spPr>
            <a:xfrm>
              <a:off x="4008742" y="1013579"/>
              <a:ext cx="376186" cy="922802"/>
            </a:xfrm>
            <a:custGeom>
              <a:rect b="b" l="l" r="r" t="t"/>
              <a:pathLst>
                <a:path extrusionOk="0" h="2826" w="1152">
                  <a:moveTo>
                    <a:pt x="1152" y="2826"/>
                  </a:moveTo>
                  <a:cubicBezTo>
                    <a:pt x="1142" y="2826"/>
                    <a:pt x="1131" y="2826"/>
                    <a:pt x="1121" y="2826"/>
                  </a:cubicBezTo>
                  <a:cubicBezTo>
                    <a:pt x="1076" y="2618"/>
                    <a:pt x="1020" y="2407"/>
                    <a:pt x="953" y="2192"/>
                  </a:cubicBezTo>
                  <a:cubicBezTo>
                    <a:pt x="803" y="1710"/>
                    <a:pt x="600" y="1207"/>
                    <a:pt x="338" y="671"/>
                  </a:cubicBezTo>
                  <a:cubicBezTo>
                    <a:pt x="326" y="646"/>
                    <a:pt x="314" y="621"/>
                    <a:pt x="301" y="595"/>
                  </a:cubicBezTo>
                  <a:cubicBezTo>
                    <a:pt x="299" y="592"/>
                    <a:pt x="298" y="588"/>
                    <a:pt x="296" y="584"/>
                  </a:cubicBezTo>
                  <a:cubicBezTo>
                    <a:pt x="291" y="574"/>
                    <a:pt x="286" y="565"/>
                    <a:pt x="281" y="556"/>
                  </a:cubicBezTo>
                  <a:cubicBezTo>
                    <a:pt x="264" y="521"/>
                    <a:pt x="247" y="486"/>
                    <a:pt x="229" y="450"/>
                  </a:cubicBezTo>
                  <a:cubicBezTo>
                    <a:pt x="189" y="371"/>
                    <a:pt x="147" y="292"/>
                    <a:pt x="104" y="211"/>
                  </a:cubicBezTo>
                  <a:cubicBezTo>
                    <a:pt x="104" y="210"/>
                    <a:pt x="103" y="208"/>
                    <a:pt x="102" y="207"/>
                  </a:cubicBezTo>
                  <a:cubicBezTo>
                    <a:pt x="100" y="203"/>
                    <a:pt x="98" y="200"/>
                    <a:pt x="96" y="196"/>
                  </a:cubicBezTo>
                  <a:cubicBezTo>
                    <a:pt x="92" y="187"/>
                    <a:pt x="87" y="178"/>
                    <a:pt x="82" y="170"/>
                  </a:cubicBezTo>
                  <a:cubicBezTo>
                    <a:pt x="69" y="145"/>
                    <a:pt x="56" y="120"/>
                    <a:pt x="42" y="95"/>
                  </a:cubicBezTo>
                  <a:cubicBezTo>
                    <a:pt x="29" y="71"/>
                    <a:pt x="16" y="46"/>
                    <a:pt x="2" y="22"/>
                  </a:cubicBezTo>
                  <a:cubicBezTo>
                    <a:pt x="-1" y="15"/>
                    <a:pt x="1" y="6"/>
                    <a:pt x="8" y="2"/>
                  </a:cubicBezTo>
                  <a:cubicBezTo>
                    <a:pt x="10" y="1"/>
                    <a:pt x="12" y="0"/>
                    <a:pt x="14" y="0"/>
                  </a:cubicBezTo>
                  <a:lnTo>
                    <a:pt x="14" y="0"/>
                  </a:lnTo>
                  <a:cubicBezTo>
                    <a:pt x="19" y="-1"/>
                    <a:pt x="24" y="2"/>
                    <a:pt x="27" y="6"/>
                  </a:cubicBezTo>
                  <a:lnTo>
                    <a:pt x="27" y="7"/>
                  </a:lnTo>
                  <a:cubicBezTo>
                    <a:pt x="28" y="7"/>
                    <a:pt x="28" y="7"/>
                    <a:pt x="28" y="8"/>
                  </a:cubicBezTo>
                  <a:cubicBezTo>
                    <a:pt x="44" y="36"/>
                    <a:pt x="59" y="64"/>
                    <a:pt x="74" y="93"/>
                  </a:cubicBezTo>
                  <a:cubicBezTo>
                    <a:pt x="93" y="127"/>
                    <a:pt x="111" y="160"/>
                    <a:pt x="128" y="194"/>
                  </a:cubicBezTo>
                  <a:cubicBezTo>
                    <a:pt x="131" y="199"/>
                    <a:pt x="134" y="204"/>
                    <a:pt x="137" y="209"/>
                  </a:cubicBezTo>
                  <a:cubicBezTo>
                    <a:pt x="138" y="212"/>
                    <a:pt x="139" y="213"/>
                    <a:pt x="140" y="215"/>
                  </a:cubicBezTo>
                  <a:lnTo>
                    <a:pt x="140" y="216"/>
                  </a:lnTo>
                  <a:cubicBezTo>
                    <a:pt x="142" y="219"/>
                    <a:pt x="143" y="222"/>
                    <a:pt x="145" y="225"/>
                  </a:cubicBezTo>
                  <a:cubicBezTo>
                    <a:pt x="182" y="296"/>
                    <a:pt x="219" y="366"/>
                    <a:pt x="254" y="436"/>
                  </a:cubicBezTo>
                  <a:cubicBezTo>
                    <a:pt x="276" y="477"/>
                    <a:pt x="296" y="518"/>
                    <a:pt x="316" y="559"/>
                  </a:cubicBezTo>
                  <a:cubicBezTo>
                    <a:pt x="320" y="567"/>
                    <a:pt x="325" y="575"/>
                    <a:pt x="328" y="583"/>
                  </a:cubicBezTo>
                  <a:cubicBezTo>
                    <a:pt x="330" y="587"/>
                    <a:pt x="332" y="591"/>
                    <a:pt x="334" y="595"/>
                  </a:cubicBezTo>
                  <a:cubicBezTo>
                    <a:pt x="346" y="620"/>
                    <a:pt x="359" y="645"/>
                    <a:pt x="370" y="670"/>
                  </a:cubicBezTo>
                  <a:cubicBezTo>
                    <a:pt x="632" y="1206"/>
                    <a:pt x="835" y="1709"/>
                    <a:pt x="984" y="2192"/>
                  </a:cubicBezTo>
                  <a:cubicBezTo>
                    <a:pt x="1050" y="2407"/>
                    <a:pt x="1106" y="2617"/>
                    <a:pt x="1152" y="28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35"/>
            <p:cNvSpPr/>
            <p:nvPr/>
          </p:nvSpPr>
          <p:spPr>
            <a:xfrm>
              <a:off x="3879755" y="682795"/>
              <a:ext cx="89148" cy="89798"/>
            </a:xfrm>
            <a:custGeom>
              <a:rect b="b" l="l" r="r" t="t"/>
              <a:pathLst>
                <a:path extrusionOk="0" h="275" w="273">
                  <a:moveTo>
                    <a:pt x="220" y="246"/>
                  </a:moveTo>
                  <a:cubicBezTo>
                    <a:pt x="83" y="353"/>
                    <a:pt x="-81" y="137"/>
                    <a:pt x="47" y="32"/>
                  </a:cubicBezTo>
                  <a:cubicBezTo>
                    <a:pt x="184" y="-80"/>
                    <a:pt x="365" y="134"/>
                    <a:pt x="220" y="2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35"/>
            <p:cNvSpPr/>
            <p:nvPr/>
          </p:nvSpPr>
          <p:spPr>
            <a:xfrm>
              <a:off x="3851345" y="846065"/>
              <a:ext cx="89148" cy="89472"/>
            </a:xfrm>
            <a:custGeom>
              <a:rect b="b" l="l" r="r" t="t"/>
              <a:pathLst>
                <a:path extrusionOk="0" h="274" w="273">
                  <a:moveTo>
                    <a:pt x="220" y="246"/>
                  </a:moveTo>
                  <a:cubicBezTo>
                    <a:pt x="83" y="352"/>
                    <a:pt x="-81" y="136"/>
                    <a:pt x="47" y="32"/>
                  </a:cubicBezTo>
                  <a:cubicBezTo>
                    <a:pt x="184" y="-80"/>
                    <a:pt x="365" y="133"/>
                    <a:pt x="220" y="2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35"/>
            <p:cNvSpPr/>
            <p:nvPr/>
          </p:nvSpPr>
          <p:spPr>
            <a:xfrm>
              <a:off x="3877469" y="939781"/>
              <a:ext cx="89148" cy="89799"/>
            </a:xfrm>
            <a:custGeom>
              <a:rect b="b" l="l" r="r" t="t"/>
              <a:pathLst>
                <a:path extrusionOk="0" h="275" w="273">
                  <a:moveTo>
                    <a:pt x="220" y="246"/>
                  </a:moveTo>
                  <a:cubicBezTo>
                    <a:pt x="83" y="353"/>
                    <a:pt x="-82" y="137"/>
                    <a:pt x="46" y="32"/>
                  </a:cubicBezTo>
                  <a:cubicBezTo>
                    <a:pt x="183" y="-80"/>
                    <a:pt x="365" y="134"/>
                    <a:pt x="220" y="2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35"/>
            <p:cNvSpPr/>
            <p:nvPr/>
          </p:nvSpPr>
          <p:spPr>
            <a:xfrm>
              <a:off x="3929390" y="1029580"/>
              <a:ext cx="89148" cy="89472"/>
            </a:xfrm>
            <a:custGeom>
              <a:rect b="b" l="l" r="r" t="t"/>
              <a:pathLst>
                <a:path extrusionOk="0" h="274" w="273">
                  <a:moveTo>
                    <a:pt x="220" y="246"/>
                  </a:moveTo>
                  <a:cubicBezTo>
                    <a:pt x="83" y="352"/>
                    <a:pt x="-81" y="136"/>
                    <a:pt x="47" y="32"/>
                  </a:cubicBezTo>
                  <a:cubicBezTo>
                    <a:pt x="184" y="-80"/>
                    <a:pt x="365" y="133"/>
                    <a:pt x="220" y="2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35"/>
            <p:cNvSpPr/>
            <p:nvPr/>
          </p:nvSpPr>
          <p:spPr>
            <a:xfrm>
              <a:off x="3818363" y="756266"/>
              <a:ext cx="89148" cy="89472"/>
            </a:xfrm>
            <a:custGeom>
              <a:rect b="b" l="l" r="r" t="t"/>
              <a:pathLst>
                <a:path extrusionOk="0" h="274" w="273">
                  <a:moveTo>
                    <a:pt x="220" y="246"/>
                  </a:moveTo>
                  <a:cubicBezTo>
                    <a:pt x="83" y="352"/>
                    <a:pt x="-81" y="136"/>
                    <a:pt x="47" y="32"/>
                  </a:cubicBezTo>
                  <a:cubicBezTo>
                    <a:pt x="184" y="-80"/>
                    <a:pt x="365" y="133"/>
                    <a:pt x="220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35"/>
            <p:cNvSpPr/>
            <p:nvPr/>
          </p:nvSpPr>
          <p:spPr>
            <a:xfrm>
              <a:off x="4002538" y="823207"/>
              <a:ext cx="89148" cy="89472"/>
            </a:xfrm>
            <a:custGeom>
              <a:rect b="b" l="l" r="r" t="t"/>
              <a:pathLst>
                <a:path extrusionOk="0" h="274" w="273">
                  <a:moveTo>
                    <a:pt x="220" y="246"/>
                  </a:moveTo>
                  <a:cubicBezTo>
                    <a:pt x="83" y="352"/>
                    <a:pt x="-82" y="137"/>
                    <a:pt x="46" y="32"/>
                  </a:cubicBezTo>
                  <a:cubicBezTo>
                    <a:pt x="183" y="-80"/>
                    <a:pt x="365" y="133"/>
                    <a:pt x="220" y="2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35"/>
            <p:cNvSpPr/>
            <p:nvPr/>
          </p:nvSpPr>
          <p:spPr>
            <a:xfrm>
              <a:off x="4052827" y="896678"/>
              <a:ext cx="89148" cy="89799"/>
            </a:xfrm>
            <a:custGeom>
              <a:rect b="b" l="l" r="r" t="t"/>
              <a:pathLst>
                <a:path extrusionOk="0" h="275" w="273">
                  <a:moveTo>
                    <a:pt x="220" y="246"/>
                  </a:moveTo>
                  <a:cubicBezTo>
                    <a:pt x="83" y="353"/>
                    <a:pt x="-82" y="137"/>
                    <a:pt x="47" y="32"/>
                  </a:cubicBezTo>
                  <a:cubicBezTo>
                    <a:pt x="183" y="-80"/>
                    <a:pt x="365" y="133"/>
                    <a:pt x="220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35"/>
            <p:cNvSpPr/>
            <p:nvPr/>
          </p:nvSpPr>
          <p:spPr>
            <a:xfrm>
              <a:off x="4065236" y="997252"/>
              <a:ext cx="89148" cy="89472"/>
            </a:xfrm>
            <a:custGeom>
              <a:rect b="b" l="l" r="r" t="t"/>
              <a:pathLst>
                <a:path extrusionOk="0" h="274" w="273">
                  <a:moveTo>
                    <a:pt x="220" y="245"/>
                  </a:moveTo>
                  <a:cubicBezTo>
                    <a:pt x="83" y="352"/>
                    <a:pt x="-82" y="136"/>
                    <a:pt x="47" y="31"/>
                  </a:cubicBezTo>
                  <a:cubicBezTo>
                    <a:pt x="183" y="-80"/>
                    <a:pt x="365" y="133"/>
                    <a:pt x="220" y="2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35"/>
            <p:cNvSpPr/>
            <p:nvPr/>
          </p:nvSpPr>
          <p:spPr>
            <a:xfrm>
              <a:off x="3972169" y="722959"/>
              <a:ext cx="89148" cy="89798"/>
            </a:xfrm>
            <a:custGeom>
              <a:rect b="b" l="l" r="r" t="t"/>
              <a:pathLst>
                <a:path extrusionOk="0" h="275" w="273">
                  <a:moveTo>
                    <a:pt x="220" y="246"/>
                  </a:moveTo>
                  <a:cubicBezTo>
                    <a:pt x="83" y="353"/>
                    <a:pt x="-81" y="137"/>
                    <a:pt x="47" y="32"/>
                  </a:cubicBezTo>
                  <a:cubicBezTo>
                    <a:pt x="184" y="-80"/>
                    <a:pt x="365" y="133"/>
                    <a:pt x="220" y="2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35"/>
            <p:cNvSpPr/>
            <p:nvPr/>
          </p:nvSpPr>
          <p:spPr>
            <a:xfrm>
              <a:off x="3915349" y="784022"/>
              <a:ext cx="88822" cy="89799"/>
            </a:xfrm>
            <a:custGeom>
              <a:rect b="b" l="l" r="r" t="t"/>
              <a:pathLst>
                <a:path extrusionOk="0" h="275" w="272">
                  <a:moveTo>
                    <a:pt x="220" y="246"/>
                  </a:moveTo>
                  <a:cubicBezTo>
                    <a:pt x="83" y="353"/>
                    <a:pt x="-82" y="137"/>
                    <a:pt x="46" y="32"/>
                  </a:cubicBezTo>
                  <a:cubicBezTo>
                    <a:pt x="183" y="-80"/>
                    <a:pt x="364" y="133"/>
                    <a:pt x="220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35"/>
            <p:cNvSpPr/>
            <p:nvPr/>
          </p:nvSpPr>
          <p:spPr>
            <a:xfrm>
              <a:off x="3936901" y="866310"/>
              <a:ext cx="88822" cy="89799"/>
            </a:xfrm>
            <a:custGeom>
              <a:rect b="b" l="l" r="r" t="t"/>
              <a:pathLst>
                <a:path extrusionOk="0" h="275" w="272">
                  <a:moveTo>
                    <a:pt x="219" y="246"/>
                  </a:moveTo>
                  <a:cubicBezTo>
                    <a:pt x="83" y="353"/>
                    <a:pt x="-82" y="137"/>
                    <a:pt x="46" y="32"/>
                  </a:cubicBezTo>
                  <a:cubicBezTo>
                    <a:pt x="183" y="-80"/>
                    <a:pt x="364" y="133"/>
                    <a:pt x="219" y="2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35"/>
            <p:cNvSpPr/>
            <p:nvPr/>
          </p:nvSpPr>
          <p:spPr>
            <a:xfrm>
              <a:off x="3978700" y="955129"/>
              <a:ext cx="89148" cy="89472"/>
            </a:xfrm>
            <a:custGeom>
              <a:rect b="b" l="l" r="r" t="t"/>
              <a:pathLst>
                <a:path extrusionOk="0" h="274" w="273">
                  <a:moveTo>
                    <a:pt x="220" y="246"/>
                  </a:moveTo>
                  <a:cubicBezTo>
                    <a:pt x="83" y="352"/>
                    <a:pt x="-81" y="137"/>
                    <a:pt x="47" y="32"/>
                  </a:cubicBezTo>
                  <a:cubicBezTo>
                    <a:pt x="184" y="-80"/>
                    <a:pt x="365" y="133"/>
                    <a:pt x="220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35"/>
            <p:cNvSpPr/>
            <p:nvPr/>
          </p:nvSpPr>
          <p:spPr>
            <a:xfrm>
              <a:off x="4021804" y="1074316"/>
              <a:ext cx="89148" cy="89472"/>
            </a:xfrm>
            <a:custGeom>
              <a:rect b="b" l="l" r="r" t="t"/>
              <a:pathLst>
                <a:path extrusionOk="0" h="274" w="273">
                  <a:moveTo>
                    <a:pt x="220" y="246"/>
                  </a:moveTo>
                  <a:cubicBezTo>
                    <a:pt x="83" y="352"/>
                    <a:pt x="-81" y="136"/>
                    <a:pt x="47" y="32"/>
                  </a:cubicBezTo>
                  <a:cubicBezTo>
                    <a:pt x="184" y="-80"/>
                    <a:pt x="365" y="133"/>
                    <a:pt x="220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35"/>
            <p:cNvSpPr/>
            <p:nvPr/>
          </p:nvSpPr>
          <p:spPr>
            <a:xfrm>
              <a:off x="3039538" y="1305506"/>
              <a:ext cx="335040" cy="133555"/>
            </a:xfrm>
            <a:custGeom>
              <a:rect b="b" l="l" r="r" t="t"/>
              <a:pathLst>
                <a:path extrusionOk="0" h="409" w="1026">
                  <a:moveTo>
                    <a:pt x="540" y="409"/>
                  </a:moveTo>
                  <a:cubicBezTo>
                    <a:pt x="641" y="409"/>
                    <a:pt x="737" y="328"/>
                    <a:pt x="757" y="230"/>
                  </a:cubicBezTo>
                  <a:cubicBezTo>
                    <a:pt x="780" y="258"/>
                    <a:pt x="816" y="278"/>
                    <a:pt x="856" y="283"/>
                  </a:cubicBezTo>
                  <a:cubicBezTo>
                    <a:pt x="905" y="290"/>
                    <a:pt x="953" y="275"/>
                    <a:pt x="985" y="244"/>
                  </a:cubicBezTo>
                  <a:cubicBezTo>
                    <a:pt x="1016" y="212"/>
                    <a:pt x="1032" y="165"/>
                    <a:pt x="1025" y="115"/>
                  </a:cubicBezTo>
                  <a:cubicBezTo>
                    <a:pt x="1019" y="66"/>
                    <a:pt x="991" y="24"/>
                    <a:pt x="952" y="2"/>
                  </a:cubicBezTo>
                  <a:cubicBezTo>
                    <a:pt x="948" y="-1"/>
                    <a:pt x="942" y="1"/>
                    <a:pt x="940" y="5"/>
                  </a:cubicBezTo>
                  <a:cubicBezTo>
                    <a:pt x="937" y="10"/>
                    <a:pt x="939" y="15"/>
                    <a:pt x="943" y="18"/>
                  </a:cubicBezTo>
                  <a:cubicBezTo>
                    <a:pt x="977" y="37"/>
                    <a:pt x="1001" y="74"/>
                    <a:pt x="1007" y="118"/>
                  </a:cubicBezTo>
                  <a:cubicBezTo>
                    <a:pt x="1013" y="162"/>
                    <a:pt x="1000" y="204"/>
                    <a:pt x="973" y="231"/>
                  </a:cubicBezTo>
                  <a:cubicBezTo>
                    <a:pt x="945" y="259"/>
                    <a:pt x="902" y="271"/>
                    <a:pt x="859" y="265"/>
                  </a:cubicBezTo>
                  <a:cubicBezTo>
                    <a:pt x="815" y="259"/>
                    <a:pt x="778" y="235"/>
                    <a:pt x="759" y="201"/>
                  </a:cubicBezTo>
                  <a:cubicBezTo>
                    <a:pt x="757" y="197"/>
                    <a:pt x="753" y="195"/>
                    <a:pt x="749" y="196"/>
                  </a:cubicBezTo>
                  <a:cubicBezTo>
                    <a:pt x="745" y="197"/>
                    <a:pt x="742" y="200"/>
                    <a:pt x="742" y="205"/>
                  </a:cubicBezTo>
                  <a:cubicBezTo>
                    <a:pt x="734" y="304"/>
                    <a:pt x="640" y="390"/>
                    <a:pt x="540" y="390"/>
                  </a:cubicBezTo>
                  <a:cubicBezTo>
                    <a:pt x="539" y="390"/>
                    <a:pt x="538" y="390"/>
                    <a:pt x="537" y="390"/>
                  </a:cubicBezTo>
                  <a:cubicBezTo>
                    <a:pt x="435" y="388"/>
                    <a:pt x="343" y="298"/>
                    <a:pt x="340" y="196"/>
                  </a:cubicBezTo>
                  <a:cubicBezTo>
                    <a:pt x="339" y="193"/>
                    <a:pt x="338" y="190"/>
                    <a:pt x="335" y="188"/>
                  </a:cubicBezTo>
                  <a:cubicBezTo>
                    <a:pt x="331" y="187"/>
                    <a:pt x="328" y="187"/>
                    <a:pt x="325" y="189"/>
                  </a:cubicBezTo>
                  <a:cubicBezTo>
                    <a:pt x="271" y="227"/>
                    <a:pt x="215" y="248"/>
                    <a:pt x="163" y="248"/>
                  </a:cubicBezTo>
                  <a:lnTo>
                    <a:pt x="162" y="248"/>
                  </a:lnTo>
                  <a:cubicBezTo>
                    <a:pt x="101" y="248"/>
                    <a:pt x="45" y="219"/>
                    <a:pt x="17" y="174"/>
                  </a:cubicBezTo>
                  <a:cubicBezTo>
                    <a:pt x="15" y="170"/>
                    <a:pt x="9" y="168"/>
                    <a:pt x="5" y="171"/>
                  </a:cubicBezTo>
                  <a:cubicBezTo>
                    <a:pt x="1" y="173"/>
                    <a:pt x="-1" y="179"/>
                    <a:pt x="2" y="183"/>
                  </a:cubicBezTo>
                  <a:cubicBezTo>
                    <a:pt x="33" y="234"/>
                    <a:pt x="97" y="267"/>
                    <a:pt x="163" y="266"/>
                  </a:cubicBezTo>
                  <a:cubicBezTo>
                    <a:pt x="215" y="266"/>
                    <a:pt x="270" y="248"/>
                    <a:pt x="323" y="213"/>
                  </a:cubicBezTo>
                  <a:cubicBezTo>
                    <a:pt x="335" y="317"/>
                    <a:pt x="431" y="407"/>
                    <a:pt x="536" y="409"/>
                  </a:cubicBezTo>
                  <a:cubicBezTo>
                    <a:pt x="538" y="409"/>
                    <a:pt x="539" y="409"/>
                    <a:pt x="540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35"/>
            <p:cNvSpPr/>
            <p:nvPr/>
          </p:nvSpPr>
          <p:spPr>
            <a:xfrm>
              <a:off x="3143382" y="1136358"/>
              <a:ext cx="171439" cy="65961"/>
            </a:xfrm>
            <a:custGeom>
              <a:rect b="b" l="l" r="r" t="t"/>
              <a:pathLst>
                <a:path extrusionOk="0" h="202" w="525">
                  <a:moveTo>
                    <a:pt x="396" y="202"/>
                  </a:moveTo>
                  <a:cubicBezTo>
                    <a:pt x="437" y="202"/>
                    <a:pt x="478" y="183"/>
                    <a:pt x="502" y="151"/>
                  </a:cubicBezTo>
                  <a:cubicBezTo>
                    <a:pt x="534" y="108"/>
                    <a:pt x="533" y="44"/>
                    <a:pt x="500" y="4"/>
                  </a:cubicBezTo>
                  <a:cubicBezTo>
                    <a:pt x="496" y="0"/>
                    <a:pt x="491" y="-1"/>
                    <a:pt x="487" y="3"/>
                  </a:cubicBezTo>
                  <a:cubicBezTo>
                    <a:pt x="483" y="6"/>
                    <a:pt x="482" y="12"/>
                    <a:pt x="486" y="16"/>
                  </a:cubicBezTo>
                  <a:cubicBezTo>
                    <a:pt x="514" y="49"/>
                    <a:pt x="514" y="104"/>
                    <a:pt x="487" y="140"/>
                  </a:cubicBezTo>
                  <a:cubicBezTo>
                    <a:pt x="460" y="175"/>
                    <a:pt x="411" y="192"/>
                    <a:pt x="366" y="179"/>
                  </a:cubicBezTo>
                  <a:cubicBezTo>
                    <a:pt x="323" y="167"/>
                    <a:pt x="287" y="130"/>
                    <a:pt x="276" y="85"/>
                  </a:cubicBezTo>
                  <a:cubicBezTo>
                    <a:pt x="275" y="82"/>
                    <a:pt x="271" y="78"/>
                    <a:pt x="268" y="78"/>
                  </a:cubicBezTo>
                  <a:cubicBezTo>
                    <a:pt x="264" y="77"/>
                    <a:pt x="261" y="79"/>
                    <a:pt x="259" y="82"/>
                  </a:cubicBezTo>
                  <a:cubicBezTo>
                    <a:pt x="236" y="117"/>
                    <a:pt x="196" y="162"/>
                    <a:pt x="141" y="174"/>
                  </a:cubicBezTo>
                  <a:cubicBezTo>
                    <a:pt x="96" y="184"/>
                    <a:pt x="36" y="165"/>
                    <a:pt x="18" y="118"/>
                  </a:cubicBezTo>
                  <a:cubicBezTo>
                    <a:pt x="16" y="113"/>
                    <a:pt x="11" y="110"/>
                    <a:pt x="6" y="112"/>
                  </a:cubicBezTo>
                  <a:cubicBezTo>
                    <a:pt x="1" y="113"/>
                    <a:pt x="-1" y="119"/>
                    <a:pt x="1" y="124"/>
                  </a:cubicBezTo>
                  <a:cubicBezTo>
                    <a:pt x="23" y="181"/>
                    <a:pt x="92" y="203"/>
                    <a:pt x="145" y="192"/>
                  </a:cubicBezTo>
                  <a:cubicBezTo>
                    <a:pt x="198" y="180"/>
                    <a:pt x="238" y="142"/>
                    <a:pt x="264" y="107"/>
                  </a:cubicBezTo>
                  <a:cubicBezTo>
                    <a:pt x="281" y="151"/>
                    <a:pt x="318" y="185"/>
                    <a:pt x="361" y="197"/>
                  </a:cubicBezTo>
                  <a:cubicBezTo>
                    <a:pt x="373" y="200"/>
                    <a:pt x="385" y="202"/>
                    <a:pt x="396" y="2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5125" lIns="81625" spcFirstLastPara="1" rIns="81625" wrap="square" tIns="25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35"/>
            <p:cNvSpPr/>
            <p:nvPr/>
          </p:nvSpPr>
          <p:spPr>
            <a:xfrm>
              <a:off x="3450993" y="1115786"/>
              <a:ext cx="316427" cy="290947"/>
            </a:xfrm>
            <a:custGeom>
              <a:rect b="b" l="l" r="r" t="t"/>
              <a:pathLst>
                <a:path extrusionOk="0" h="891" w="969">
                  <a:moveTo>
                    <a:pt x="9" y="891"/>
                  </a:moveTo>
                  <a:cubicBezTo>
                    <a:pt x="10" y="891"/>
                    <a:pt x="10" y="891"/>
                    <a:pt x="10" y="891"/>
                  </a:cubicBezTo>
                  <a:cubicBezTo>
                    <a:pt x="85" y="881"/>
                    <a:pt x="144" y="812"/>
                    <a:pt x="146" y="738"/>
                  </a:cubicBezTo>
                  <a:cubicBezTo>
                    <a:pt x="182" y="761"/>
                    <a:pt x="224" y="784"/>
                    <a:pt x="270" y="788"/>
                  </a:cubicBezTo>
                  <a:cubicBezTo>
                    <a:pt x="374" y="798"/>
                    <a:pt x="464" y="712"/>
                    <a:pt x="491" y="624"/>
                  </a:cubicBezTo>
                  <a:cubicBezTo>
                    <a:pt x="514" y="546"/>
                    <a:pt x="503" y="454"/>
                    <a:pt x="459" y="364"/>
                  </a:cubicBezTo>
                  <a:cubicBezTo>
                    <a:pt x="516" y="386"/>
                    <a:pt x="581" y="406"/>
                    <a:pt x="645" y="398"/>
                  </a:cubicBezTo>
                  <a:cubicBezTo>
                    <a:pt x="715" y="390"/>
                    <a:pt x="792" y="338"/>
                    <a:pt x="798" y="259"/>
                  </a:cubicBezTo>
                  <a:cubicBezTo>
                    <a:pt x="801" y="218"/>
                    <a:pt x="783" y="179"/>
                    <a:pt x="766" y="146"/>
                  </a:cubicBezTo>
                  <a:cubicBezTo>
                    <a:pt x="808" y="153"/>
                    <a:pt x="858" y="159"/>
                    <a:pt x="902" y="141"/>
                  </a:cubicBezTo>
                  <a:cubicBezTo>
                    <a:pt x="931" y="129"/>
                    <a:pt x="956" y="101"/>
                    <a:pt x="966" y="71"/>
                  </a:cubicBezTo>
                  <a:cubicBezTo>
                    <a:pt x="973" y="47"/>
                    <a:pt x="970" y="24"/>
                    <a:pt x="958" y="5"/>
                  </a:cubicBezTo>
                  <a:cubicBezTo>
                    <a:pt x="956" y="1"/>
                    <a:pt x="950" y="-1"/>
                    <a:pt x="946" y="2"/>
                  </a:cubicBezTo>
                  <a:cubicBezTo>
                    <a:pt x="941" y="5"/>
                    <a:pt x="940" y="11"/>
                    <a:pt x="943" y="15"/>
                  </a:cubicBezTo>
                  <a:cubicBezTo>
                    <a:pt x="954" y="33"/>
                    <a:pt x="952" y="52"/>
                    <a:pt x="948" y="65"/>
                  </a:cubicBezTo>
                  <a:cubicBezTo>
                    <a:pt x="940" y="91"/>
                    <a:pt x="919" y="114"/>
                    <a:pt x="895" y="124"/>
                  </a:cubicBezTo>
                  <a:cubicBezTo>
                    <a:pt x="849" y="143"/>
                    <a:pt x="794" y="132"/>
                    <a:pt x="750" y="124"/>
                  </a:cubicBezTo>
                  <a:cubicBezTo>
                    <a:pt x="747" y="123"/>
                    <a:pt x="743" y="125"/>
                    <a:pt x="741" y="128"/>
                  </a:cubicBezTo>
                  <a:cubicBezTo>
                    <a:pt x="739" y="131"/>
                    <a:pt x="739" y="134"/>
                    <a:pt x="741" y="137"/>
                  </a:cubicBezTo>
                  <a:cubicBezTo>
                    <a:pt x="759" y="172"/>
                    <a:pt x="783" y="215"/>
                    <a:pt x="780" y="258"/>
                  </a:cubicBezTo>
                  <a:cubicBezTo>
                    <a:pt x="775" y="324"/>
                    <a:pt x="706" y="372"/>
                    <a:pt x="643" y="380"/>
                  </a:cubicBezTo>
                  <a:cubicBezTo>
                    <a:pt x="574" y="388"/>
                    <a:pt x="504" y="363"/>
                    <a:pt x="443" y="338"/>
                  </a:cubicBezTo>
                  <a:cubicBezTo>
                    <a:pt x="439" y="336"/>
                    <a:pt x="435" y="337"/>
                    <a:pt x="433" y="340"/>
                  </a:cubicBezTo>
                  <a:cubicBezTo>
                    <a:pt x="430" y="343"/>
                    <a:pt x="430" y="347"/>
                    <a:pt x="431" y="351"/>
                  </a:cubicBezTo>
                  <a:cubicBezTo>
                    <a:pt x="482" y="444"/>
                    <a:pt x="497" y="539"/>
                    <a:pt x="473" y="618"/>
                  </a:cubicBezTo>
                  <a:cubicBezTo>
                    <a:pt x="449" y="700"/>
                    <a:pt x="367" y="779"/>
                    <a:pt x="272" y="770"/>
                  </a:cubicBezTo>
                  <a:cubicBezTo>
                    <a:pt x="223" y="765"/>
                    <a:pt x="178" y="738"/>
                    <a:pt x="141" y="713"/>
                  </a:cubicBezTo>
                  <a:cubicBezTo>
                    <a:pt x="138" y="711"/>
                    <a:pt x="134" y="710"/>
                    <a:pt x="131" y="712"/>
                  </a:cubicBezTo>
                  <a:cubicBezTo>
                    <a:pt x="128" y="714"/>
                    <a:pt x="127" y="718"/>
                    <a:pt x="127" y="721"/>
                  </a:cubicBezTo>
                  <a:cubicBezTo>
                    <a:pt x="135" y="791"/>
                    <a:pt x="78" y="864"/>
                    <a:pt x="8" y="873"/>
                  </a:cubicBezTo>
                  <a:cubicBezTo>
                    <a:pt x="3" y="873"/>
                    <a:pt x="-1" y="878"/>
                    <a:pt x="0" y="883"/>
                  </a:cubicBezTo>
                  <a:cubicBezTo>
                    <a:pt x="1" y="888"/>
                    <a:pt x="5" y="891"/>
                    <a:pt x="9" y="8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35"/>
            <p:cNvSpPr/>
            <p:nvPr/>
          </p:nvSpPr>
          <p:spPr>
            <a:xfrm>
              <a:off x="3585205" y="1217667"/>
              <a:ext cx="308590" cy="305968"/>
            </a:xfrm>
            <a:custGeom>
              <a:rect b="b" l="l" r="r" t="t"/>
              <a:pathLst>
                <a:path extrusionOk="0" h="937" w="945">
                  <a:moveTo>
                    <a:pt x="17" y="937"/>
                  </a:moveTo>
                  <a:cubicBezTo>
                    <a:pt x="87" y="937"/>
                    <a:pt x="143" y="876"/>
                    <a:pt x="161" y="817"/>
                  </a:cubicBezTo>
                  <a:cubicBezTo>
                    <a:pt x="180" y="756"/>
                    <a:pt x="169" y="690"/>
                    <a:pt x="156" y="640"/>
                  </a:cubicBezTo>
                  <a:cubicBezTo>
                    <a:pt x="206" y="667"/>
                    <a:pt x="265" y="677"/>
                    <a:pt x="321" y="667"/>
                  </a:cubicBezTo>
                  <a:cubicBezTo>
                    <a:pt x="382" y="657"/>
                    <a:pt x="450" y="617"/>
                    <a:pt x="467" y="550"/>
                  </a:cubicBezTo>
                  <a:cubicBezTo>
                    <a:pt x="477" y="511"/>
                    <a:pt x="469" y="472"/>
                    <a:pt x="456" y="433"/>
                  </a:cubicBezTo>
                  <a:cubicBezTo>
                    <a:pt x="504" y="457"/>
                    <a:pt x="553" y="468"/>
                    <a:pt x="598" y="465"/>
                  </a:cubicBezTo>
                  <a:cubicBezTo>
                    <a:pt x="659" y="460"/>
                    <a:pt x="714" y="428"/>
                    <a:pt x="741" y="380"/>
                  </a:cubicBezTo>
                  <a:cubicBezTo>
                    <a:pt x="765" y="339"/>
                    <a:pt x="768" y="285"/>
                    <a:pt x="752" y="229"/>
                  </a:cubicBezTo>
                  <a:cubicBezTo>
                    <a:pt x="740" y="188"/>
                    <a:pt x="720" y="151"/>
                    <a:pt x="698" y="116"/>
                  </a:cubicBezTo>
                  <a:cubicBezTo>
                    <a:pt x="741" y="128"/>
                    <a:pt x="786" y="131"/>
                    <a:pt x="830" y="124"/>
                  </a:cubicBezTo>
                  <a:cubicBezTo>
                    <a:pt x="864" y="118"/>
                    <a:pt x="891" y="107"/>
                    <a:pt x="910" y="90"/>
                  </a:cubicBezTo>
                  <a:cubicBezTo>
                    <a:pt x="936" y="68"/>
                    <a:pt x="949" y="37"/>
                    <a:pt x="944" y="8"/>
                  </a:cubicBezTo>
                  <a:cubicBezTo>
                    <a:pt x="943" y="3"/>
                    <a:pt x="939" y="-1"/>
                    <a:pt x="934" y="0"/>
                  </a:cubicBezTo>
                  <a:cubicBezTo>
                    <a:pt x="929" y="1"/>
                    <a:pt x="925" y="6"/>
                    <a:pt x="926" y="11"/>
                  </a:cubicBezTo>
                  <a:cubicBezTo>
                    <a:pt x="930" y="33"/>
                    <a:pt x="919" y="59"/>
                    <a:pt x="899" y="76"/>
                  </a:cubicBezTo>
                  <a:cubicBezTo>
                    <a:pt x="881" y="91"/>
                    <a:pt x="858" y="100"/>
                    <a:pt x="827" y="106"/>
                  </a:cubicBezTo>
                  <a:cubicBezTo>
                    <a:pt x="778" y="114"/>
                    <a:pt x="727" y="109"/>
                    <a:pt x="681" y="91"/>
                  </a:cubicBezTo>
                  <a:cubicBezTo>
                    <a:pt x="677" y="89"/>
                    <a:pt x="673" y="90"/>
                    <a:pt x="670" y="93"/>
                  </a:cubicBezTo>
                  <a:cubicBezTo>
                    <a:pt x="668" y="96"/>
                    <a:pt x="668" y="101"/>
                    <a:pt x="670" y="104"/>
                  </a:cubicBezTo>
                  <a:cubicBezTo>
                    <a:pt x="695" y="145"/>
                    <a:pt x="721" y="188"/>
                    <a:pt x="734" y="234"/>
                  </a:cubicBezTo>
                  <a:cubicBezTo>
                    <a:pt x="743" y="264"/>
                    <a:pt x="753" y="321"/>
                    <a:pt x="725" y="371"/>
                  </a:cubicBezTo>
                  <a:cubicBezTo>
                    <a:pt x="701" y="414"/>
                    <a:pt x="652" y="443"/>
                    <a:pt x="596" y="446"/>
                  </a:cubicBezTo>
                  <a:cubicBezTo>
                    <a:pt x="536" y="451"/>
                    <a:pt x="481" y="426"/>
                    <a:pt x="445" y="405"/>
                  </a:cubicBezTo>
                  <a:cubicBezTo>
                    <a:pt x="442" y="403"/>
                    <a:pt x="437" y="404"/>
                    <a:pt x="434" y="406"/>
                  </a:cubicBezTo>
                  <a:cubicBezTo>
                    <a:pt x="431" y="409"/>
                    <a:pt x="430" y="413"/>
                    <a:pt x="432" y="416"/>
                  </a:cubicBezTo>
                  <a:cubicBezTo>
                    <a:pt x="447" y="461"/>
                    <a:pt x="460" y="504"/>
                    <a:pt x="450" y="545"/>
                  </a:cubicBezTo>
                  <a:cubicBezTo>
                    <a:pt x="434" y="605"/>
                    <a:pt x="373" y="640"/>
                    <a:pt x="318" y="649"/>
                  </a:cubicBezTo>
                  <a:cubicBezTo>
                    <a:pt x="259" y="659"/>
                    <a:pt x="196" y="646"/>
                    <a:pt x="145" y="613"/>
                  </a:cubicBezTo>
                  <a:cubicBezTo>
                    <a:pt x="142" y="610"/>
                    <a:pt x="138" y="611"/>
                    <a:pt x="135" y="613"/>
                  </a:cubicBezTo>
                  <a:cubicBezTo>
                    <a:pt x="132" y="615"/>
                    <a:pt x="131" y="619"/>
                    <a:pt x="132" y="623"/>
                  </a:cubicBezTo>
                  <a:cubicBezTo>
                    <a:pt x="148" y="676"/>
                    <a:pt x="163" y="746"/>
                    <a:pt x="144" y="812"/>
                  </a:cubicBezTo>
                  <a:cubicBezTo>
                    <a:pt x="127" y="867"/>
                    <a:pt x="74" y="923"/>
                    <a:pt x="9" y="918"/>
                  </a:cubicBezTo>
                  <a:cubicBezTo>
                    <a:pt x="4" y="918"/>
                    <a:pt x="0" y="922"/>
                    <a:pt x="0" y="927"/>
                  </a:cubicBezTo>
                  <a:cubicBezTo>
                    <a:pt x="-1" y="932"/>
                    <a:pt x="3" y="936"/>
                    <a:pt x="8" y="936"/>
                  </a:cubicBezTo>
                  <a:cubicBezTo>
                    <a:pt x="11" y="937"/>
                    <a:pt x="14" y="937"/>
                    <a:pt x="17" y="9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35"/>
            <p:cNvSpPr/>
            <p:nvPr/>
          </p:nvSpPr>
          <p:spPr>
            <a:xfrm>
              <a:off x="3222407" y="622058"/>
              <a:ext cx="171112" cy="128657"/>
            </a:xfrm>
            <a:custGeom>
              <a:rect b="b" l="l" r="r" t="t"/>
              <a:pathLst>
                <a:path extrusionOk="0" h="394" w="524">
                  <a:moveTo>
                    <a:pt x="293" y="384"/>
                  </a:moveTo>
                  <a:cubicBezTo>
                    <a:pt x="293" y="384"/>
                    <a:pt x="573" y="363"/>
                    <a:pt x="517" y="251"/>
                  </a:cubicBezTo>
                  <a:cubicBezTo>
                    <a:pt x="461" y="139"/>
                    <a:pt x="235" y="276"/>
                    <a:pt x="235" y="276"/>
                  </a:cubicBezTo>
                  <a:cubicBezTo>
                    <a:pt x="235" y="276"/>
                    <a:pt x="347" y="19"/>
                    <a:pt x="193" y="1"/>
                  </a:cubicBezTo>
                  <a:cubicBezTo>
                    <a:pt x="38" y="-18"/>
                    <a:pt x="-18" y="260"/>
                    <a:pt x="6" y="342"/>
                  </a:cubicBezTo>
                  <a:cubicBezTo>
                    <a:pt x="29" y="424"/>
                    <a:pt x="293" y="384"/>
                    <a:pt x="293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35"/>
            <p:cNvSpPr/>
            <p:nvPr/>
          </p:nvSpPr>
          <p:spPr>
            <a:xfrm>
              <a:off x="2994474" y="863045"/>
              <a:ext cx="152499" cy="102534"/>
            </a:xfrm>
            <a:custGeom>
              <a:rect b="b" l="l" r="r" t="t"/>
              <a:pathLst>
                <a:path extrusionOk="0" h="314" w="467">
                  <a:moveTo>
                    <a:pt x="297" y="1"/>
                  </a:moveTo>
                  <a:lnTo>
                    <a:pt x="0" y="153"/>
                  </a:lnTo>
                  <a:lnTo>
                    <a:pt x="316" y="314"/>
                  </a:lnTo>
                  <a:cubicBezTo>
                    <a:pt x="316" y="314"/>
                    <a:pt x="474" y="284"/>
                    <a:pt x="467" y="151"/>
                  </a:cubicBezTo>
                  <a:cubicBezTo>
                    <a:pt x="459" y="-21"/>
                    <a:pt x="297" y="1"/>
                    <a:pt x="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35"/>
            <p:cNvSpPr/>
            <p:nvPr/>
          </p:nvSpPr>
          <p:spPr>
            <a:xfrm>
              <a:off x="3194324" y="816023"/>
              <a:ext cx="136498" cy="136167"/>
            </a:xfrm>
            <a:custGeom>
              <a:rect b="b" l="l" r="r" t="t"/>
              <a:pathLst>
                <a:path extrusionOk="0" h="417" w="418">
                  <a:moveTo>
                    <a:pt x="418" y="208"/>
                  </a:moveTo>
                  <a:cubicBezTo>
                    <a:pt x="418" y="245"/>
                    <a:pt x="408" y="281"/>
                    <a:pt x="390" y="313"/>
                  </a:cubicBezTo>
                  <a:cubicBezTo>
                    <a:pt x="372" y="344"/>
                    <a:pt x="345" y="370"/>
                    <a:pt x="314" y="389"/>
                  </a:cubicBezTo>
                  <a:cubicBezTo>
                    <a:pt x="282" y="407"/>
                    <a:pt x="246" y="417"/>
                    <a:pt x="209" y="417"/>
                  </a:cubicBezTo>
                  <a:cubicBezTo>
                    <a:pt x="172" y="417"/>
                    <a:pt x="136" y="407"/>
                    <a:pt x="105" y="389"/>
                  </a:cubicBezTo>
                  <a:cubicBezTo>
                    <a:pt x="73" y="370"/>
                    <a:pt x="46" y="344"/>
                    <a:pt x="28" y="313"/>
                  </a:cubicBezTo>
                  <a:cubicBezTo>
                    <a:pt x="9" y="281"/>
                    <a:pt x="0" y="245"/>
                    <a:pt x="0" y="208"/>
                  </a:cubicBezTo>
                  <a:cubicBezTo>
                    <a:pt x="0" y="172"/>
                    <a:pt x="10" y="136"/>
                    <a:pt x="28" y="104"/>
                  </a:cubicBezTo>
                  <a:cubicBezTo>
                    <a:pt x="47" y="72"/>
                    <a:pt x="73" y="46"/>
                    <a:pt x="105" y="28"/>
                  </a:cubicBezTo>
                  <a:cubicBezTo>
                    <a:pt x="136" y="9"/>
                    <a:pt x="172" y="0"/>
                    <a:pt x="209" y="0"/>
                  </a:cubicBezTo>
                  <a:cubicBezTo>
                    <a:pt x="246" y="0"/>
                    <a:pt x="282" y="9"/>
                    <a:pt x="314" y="28"/>
                  </a:cubicBezTo>
                  <a:cubicBezTo>
                    <a:pt x="345" y="46"/>
                    <a:pt x="372" y="72"/>
                    <a:pt x="390" y="104"/>
                  </a:cubicBezTo>
                  <a:cubicBezTo>
                    <a:pt x="408" y="136"/>
                    <a:pt x="418" y="172"/>
                    <a:pt x="418" y="2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35"/>
            <p:cNvSpPr/>
            <p:nvPr/>
          </p:nvSpPr>
          <p:spPr>
            <a:xfrm>
              <a:off x="3201181" y="822554"/>
              <a:ext cx="123109" cy="123106"/>
            </a:xfrm>
            <a:custGeom>
              <a:rect b="b" l="l" r="r" t="t"/>
              <a:pathLst>
                <a:path extrusionOk="0" h="377" w="377">
                  <a:moveTo>
                    <a:pt x="0" y="188"/>
                  </a:moveTo>
                  <a:cubicBezTo>
                    <a:pt x="0" y="292"/>
                    <a:pt x="84" y="377"/>
                    <a:pt x="188" y="377"/>
                  </a:cubicBezTo>
                  <a:cubicBezTo>
                    <a:pt x="292" y="377"/>
                    <a:pt x="377" y="292"/>
                    <a:pt x="377" y="188"/>
                  </a:cubicBezTo>
                  <a:cubicBezTo>
                    <a:pt x="377" y="83"/>
                    <a:pt x="292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51" name="Google Shape;49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425" y="1078350"/>
            <a:ext cx="2750603" cy="28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5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" name="Google Shape;4956;p36"/>
          <p:cNvSpPr txBox="1"/>
          <p:nvPr>
            <p:ph type="title"/>
          </p:nvPr>
        </p:nvSpPr>
        <p:spPr>
          <a:xfrm>
            <a:off x="4348439" y="953800"/>
            <a:ext cx="3672000" cy="723300"/>
          </a:xfrm>
          <a:prstGeom prst="rect">
            <a:avLst/>
          </a:prstGeom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Updates</a:t>
            </a:r>
            <a:endParaRPr/>
          </a:p>
        </p:txBody>
      </p:sp>
      <p:sp>
        <p:nvSpPr>
          <p:cNvPr id="4957" name="Google Shape;4957;p36"/>
          <p:cNvSpPr txBox="1"/>
          <p:nvPr>
            <p:ph idx="1" type="subTitle"/>
          </p:nvPr>
        </p:nvSpPr>
        <p:spPr>
          <a:xfrm>
            <a:off x="4348439" y="1940700"/>
            <a:ext cx="3672000" cy="1262100"/>
          </a:xfrm>
          <a:prstGeom prst="rect">
            <a:avLst/>
          </a:prstGeom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website is in the process of being updated!!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✿</a:t>
            </a:r>
            <a:r>
              <a:rPr lang="en"/>
              <a:t>  Testimonials still needed!!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❀</a:t>
            </a:r>
            <a:r>
              <a:rPr lang="en"/>
              <a:t> Tech (3), Cappies (3)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✿</a:t>
            </a:r>
            <a:r>
              <a:rPr lang="en"/>
              <a:t>  DUE DATE: MARCH 17th!!</a:t>
            </a:r>
            <a:endParaRPr/>
          </a:p>
        </p:txBody>
      </p:sp>
      <p:grpSp>
        <p:nvGrpSpPr>
          <p:cNvPr id="4958" name="Google Shape;4958;p36"/>
          <p:cNvGrpSpPr/>
          <p:nvPr/>
        </p:nvGrpSpPr>
        <p:grpSpPr>
          <a:xfrm>
            <a:off x="539607" y="953799"/>
            <a:ext cx="3595947" cy="4259746"/>
            <a:chOff x="3322658" y="583200"/>
            <a:chExt cx="2401782" cy="2845141"/>
          </a:xfrm>
        </p:grpSpPr>
        <p:sp>
          <p:nvSpPr>
            <p:cNvPr id="4959" name="Google Shape;4959;p36"/>
            <p:cNvSpPr/>
            <p:nvPr/>
          </p:nvSpPr>
          <p:spPr>
            <a:xfrm>
              <a:off x="3725296" y="1062560"/>
              <a:ext cx="974425" cy="2195328"/>
            </a:xfrm>
            <a:custGeom>
              <a:rect b="b" l="l" r="r" t="t"/>
              <a:pathLst>
                <a:path extrusionOk="0" h="6723" w="2984">
                  <a:moveTo>
                    <a:pt x="2956" y="6723"/>
                  </a:moveTo>
                  <a:cubicBezTo>
                    <a:pt x="2943" y="6723"/>
                    <a:pt x="2932" y="6714"/>
                    <a:pt x="2930" y="6701"/>
                  </a:cubicBezTo>
                  <a:cubicBezTo>
                    <a:pt x="2543" y="4449"/>
                    <a:pt x="986" y="1451"/>
                    <a:pt x="5" y="42"/>
                  </a:cubicBezTo>
                  <a:cubicBezTo>
                    <a:pt x="-4" y="30"/>
                    <a:pt x="-1" y="13"/>
                    <a:pt x="11" y="5"/>
                  </a:cubicBezTo>
                  <a:cubicBezTo>
                    <a:pt x="23" y="-4"/>
                    <a:pt x="40" y="-1"/>
                    <a:pt x="49" y="11"/>
                  </a:cubicBezTo>
                  <a:cubicBezTo>
                    <a:pt x="1033" y="1425"/>
                    <a:pt x="2595" y="4432"/>
                    <a:pt x="2983" y="6692"/>
                  </a:cubicBezTo>
                  <a:cubicBezTo>
                    <a:pt x="2985" y="6706"/>
                    <a:pt x="2975" y="6720"/>
                    <a:pt x="2961" y="6723"/>
                  </a:cubicBezTo>
                  <a:cubicBezTo>
                    <a:pt x="2959" y="6723"/>
                    <a:pt x="2958" y="6723"/>
                    <a:pt x="2956" y="6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36"/>
            <p:cNvSpPr/>
            <p:nvPr/>
          </p:nvSpPr>
          <p:spPr>
            <a:xfrm>
              <a:off x="3500629" y="613242"/>
              <a:ext cx="126701" cy="126044"/>
            </a:xfrm>
            <a:custGeom>
              <a:rect b="b" l="l" r="r" t="t"/>
              <a:pathLst>
                <a:path extrusionOk="0" h="386" w="388">
                  <a:moveTo>
                    <a:pt x="328" y="333"/>
                  </a:moveTo>
                  <a:cubicBezTo>
                    <a:pt x="152" y="504"/>
                    <a:pt x="-113" y="225"/>
                    <a:pt x="52" y="58"/>
                  </a:cubicBezTo>
                  <a:cubicBezTo>
                    <a:pt x="227" y="-120"/>
                    <a:pt x="514" y="152"/>
                    <a:pt x="32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36"/>
            <p:cNvSpPr/>
            <p:nvPr/>
          </p:nvSpPr>
          <p:spPr>
            <a:xfrm>
              <a:off x="3485607" y="847044"/>
              <a:ext cx="127028" cy="126044"/>
            </a:xfrm>
            <a:custGeom>
              <a:rect b="b" l="l" r="r" t="t"/>
              <a:pathLst>
                <a:path extrusionOk="0" h="386" w="389">
                  <a:moveTo>
                    <a:pt x="328" y="333"/>
                  </a:moveTo>
                  <a:cubicBezTo>
                    <a:pt x="152" y="504"/>
                    <a:pt x="-112" y="225"/>
                    <a:pt x="52" y="58"/>
                  </a:cubicBezTo>
                  <a:cubicBezTo>
                    <a:pt x="227" y="-120"/>
                    <a:pt x="515" y="152"/>
                    <a:pt x="32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36"/>
            <p:cNvSpPr/>
            <p:nvPr/>
          </p:nvSpPr>
          <p:spPr>
            <a:xfrm>
              <a:off x="3536223" y="975048"/>
              <a:ext cx="127028" cy="126044"/>
            </a:xfrm>
            <a:custGeom>
              <a:rect b="b" l="l" r="r" t="t"/>
              <a:pathLst>
                <a:path extrusionOk="0" h="386" w="389">
                  <a:moveTo>
                    <a:pt x="329" y="333"/>
                  </a:moveTo>
                  <a:cubicBezTo>
                    <a:pt x="152" y="504"/>
                    <a:pt x="-112" y="225"/>
                    <a:pt x="52" y="58"/>
                  </a:cubicBezTo>
                  <a:cubicBezTo>
                    <a:pt x="228" y="-120"/>
                    <a:pt x="515" y="152"/>
                    <a:pt x="329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36"/>
            <p:cNvSpPr/>
            <p:nvPr/>
          </p:nvSpPr>
          <p:spPr>
            <a:xfrm>
              <a:off x="3623412" y="1093255"/>
              <a:ext cx="127028" cy="126044"/>
            </a:xfrm>
            <a:custGeom>
              <a:rect b="b" l="l" r="r" t="t"/>
              <a:pathLst>
                <a:path extrusionOk="0" h="386" w="389">
                  <a:moveTo>
                    <a:pt x="329" y="333"/>
                  </a:moveTo>
                  <a:cubicBezTo>
                    <a:pt x="152" y="503"/>
                    <a:pt x="-112" y="225"/>
                    <a:pt x="52" y="58"/>
                  </a:cubicBezTo>
                  <a:cubicBezTo>
                    <a:pt x="228" y="-120"/>
                    <a:pt x="515" y="152"/>
                    <a:pt x="329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36"/>
            <p:cNvSpPr/>
            <p:nvPr/>
          </p:nvSpPr>
          <p:spPr>
            <a:xfrm>
              <a:off x="3425195" y="725571"/>
              <a:ext cx="127028" cy="126044"/>
            </a:xfrm>
            <a:custGeom>
              <a:rect b="b" l="l" r="r" t="t"/>
              <a:pathLst>
                <a:path extrusionOk="0" h="386" w="389">
                  <a:moveTo>
                    <a:pt x="328" y="333"/>
                  </a:moveTo>
                  <a:cubicBezTo>
                    <a:pt x="152" y="504"/>
                    <a:pt x="-112" y="226"/>
                    <a:pt x="52" y="59"/>
                  </a:cubicBezTo>
                  <a:cubicBezTo>
                    <a:pt x="227" y="-120"/>
                    <a:pt x="515" y="152"/>
                    <a:pt x="328" y="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36"/>
            <p:cNvSpPr/>
            <p:nvPr/>
          </p:nvSpPr>
          <p:spPr>
            <a:xfrm>
              <a:off x="3694274" y="791859"/>
              <a:ext cx="127028" cy="126044"/>
            </a:xfrm>
            <a:custGeom>
              <a:rect b="b" l="l" r="r" t="t"/>
              <a:pathLst>
                <a:path extrusionOk="0" h="386" w="389">
                  <a:moveTo>
                    <a:pt x="329" y="333"/>
                  </a:moveTo>
                  <a:cubicBezTo>
                    <a:pt x="152" y="504"/>
                    <a:pt x="-112" y="225"/>
                    <a:pt x="52" y="58"/>
                  </a:cubicBezTo>
                  <a:cubicBezTo>
                    <a:pt x="228" y="-120"/>
                    <a:pt x="515" y="152"/>
                    <a:pt x="329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36"/>
            <p:cNvSpPr/>
            <p:nvPr/>
          </p:nvSpPr>
          <p:spPr>
            <a:xfrm>
              <a:off x="3776564" y="887535"/>
              <a:ext cx="126701" cy="126044"/>
            </a:xfrm>
            <a:custGeom>
              <a:rect b="b" l="l" r="r" t="t"/>
              <a:pathLst>
                <a:path extrusionOk="0" h="386" w="388">
                  <a:moveTo>
                    <a:pt x="328" y="333"/>
                  </a:moveTo>
                  <a:cubicBezTo>
                    <a:pt x="151" y="504"/>
                    <a:pt x="-113" y="225"/>
                    <a:pt x="52" y="58"/>
                  </a:cubicBezTo>
                  <a:cubicBezTo>
                    <a:pt x="227" y="-120"/>
                    <a:pt x="514" y="152"/>
                    <a:pt x="328" y="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36"/>
            <p:cNvSpPr/>
            <p:nvPr/>
          </p:nvSpPr>
          <p:spPr>
            <a:xfrm>
              <a:off x="3809220" y="1026641"/>
              <a:ext cx="127028" cy="126044"/>
            </a:xfrm>
            <a:custGeom>
              <a:rect b="b" l="l" r="r" t="t"/>
              <a:pathLst>
                <a:path extrusionOk="0" h="386" w="389">
                  <a:moveTo>
                    <a:pt x="328" y="333"/>
                  </a:moveTo>
                  <a:cubicBezTo>
                    <a:pt x="152" y="504"/>
                    <a:pt x="-112" y="225"/>
                    <a:pt x="52" y="59"/>
                  </a:cubicBezTo>
                  <a:cubicBezTo>
                    <a:pt x="228" y="-120"/>
                    <a:pt x="515" y="152"/>
                    <a:pt x="32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36"/>
            <p:cNvSpPr/>
            <p:nvPr/>
          </p:nvSpPr>
          <p:spPr>
            <a:xfrm>
              <a:off x="3636474" y="655692"/>
              <a:ext cx="127028" cy="125718"/>
            </a:xfrm>
            <a:custGeom>
              <a:rect b="b" l="l" r="r" t="t"/>
              <a:pathLst>
                <a:path extrusionOk="0" h="385" w="389">
                  <a:moveTo>
                    <a:pt x="329" y="332"/>
                  </a:moveTo>
                  <a:cubicBezTo>
                    <a:pt x="152" y="503"/>
                    <a:pt x="-112" y="225"/>
                    <a:pt x="52" y="58"/>
                  </a:cubicBezTo>
                  <a:cubicBezTo>
                    <a:pt x="228" y="-120"/>
                    <a:pt x="515" y="152"/>
                    <a:pt x="329" y="3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36"/>
            <p:cNvSpPr/>
            <p:nvPr/>
          </p:nvSpPr>
          <p:spPr>
            <a:xfrm>
              <a:off x="3565612" y="750062"/>
              <a:ext cx="127028" cy="126044"/>
            </a:xfrm>
            <a:custGeom>
              <a:rect b="b" l="l" r="r" t="t"/>
              <a:pathLst>
                <a:path extrusionOk="0" h="386" w="389">
                  <a:moveTo>
                    <a:pt x="329" y="333"/>
                  </a:moveTo>
                  <a:cubicBezTo>
                    <a:pt x="152" y="504"/>
                    <a:pt x="-112" y="225"/>
                    <a:pt x="52" y="58"/>
                  </a:cubicBezTo>
                  <a:cubicBezTo>
                    <a:pt x="228" y="-120"/>
                    <a:pt x="515" y="152"/>
                    <a:pt x="329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36"/>
            <p:cNvSpPr/>
            <p:nvPr/>
          </p:nvSpPr>
          <p:spPr>
            <a:xfrm>
              <a:off x="3608717" y="862391"/>
              <a:ext cx="127028" cy="126044"/>
            </a:xfrm>
            <a:custGeom>
              <a:rect b="b" l="l" r="r" t="t"/>
              <a:pathLst>
                <a:path extrusionOk="0" h="386" w="389">
                  <a:moveTo>
                    <a:pt x="328" y="333"/>
                  </a:moveTo>
                  <a:cubicBezTo>
                    <a:pt x="152" y="504"/>
                    <a:pt x="-113" y="226"/>
                    <a:pt x="52" y="59"/>
                  </a:cubicBezTo>
                  <a:cubicBezTo>
                    <a:pt x="227" y="-120"/>
                    <a:pt x="515" y="152"/>
                    <a:pt x="32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36"/>
            <p:cNvSpPr/>
            <p:nvPr/>
          </p:nvSpPr>
          <p:spPr>
            <a:xfrm>
              <a:off x="3681211" y="980925"/>
              <a:ext cx="127028" cy="126044"/>
            </a:xfrm>
            <a:custGeom>
              <a:rect b="b" l="l" r="r" t="t"/>
              <a:pathLst>
                <a:path extrusionOk="0" h="386" w="389">
                  <a:moveTo>
                    <a:pt x="329" y="333"/>
                  </a:moveTo>
                  <a:cubicBezTo>
                    <a:pt x="152" y="504"/>
                    <a:pt x="-112" y="225"/>
                    <a:pt x="52" y="58"/>
                  </a:cubicBezTo>
                  <a:cubicBezTo>
                    <a:pt x="228" y="-120"/>
                    <a:pt x="515" y="152"/>
                    <a:pt x="329" y="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36"/>
            <p:cNvSpPr/>
            <p:nvPr/>
          </p:nvSpPr>
          <p:spPr>
            <a:xfrm>
              <a:off x="3760237" y="1141910"/>
              <a:ext cx="127028" cy="126044"/>
            </a:xfrm>
            <a:custGeom>
              <a:rect b="b" l="l" r="r" t="t"/>
              <a:pathLst>
                <a:path extrusionOk="0" h="386" w="389">
                  <a:moveTo>
                    <a:pt x="328" y="333"/>
                  </a:moveTo>
                  <a:cubicBezTo>
                    <a:pt x="152" y="504"/>
                    <a:pt x="-112" y="225"/>
                    <a:pt x="52" y="58"/>
                  </a:cubicBezTo>
                  <a:cubicBezTo>
                    <a:pt x="228" y="-120"/>
                    <a:pt x="515" y="152"/>
                    <a:pt x="328" y="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36"/>
            <p:cNvSpPr/>
            <p:nvPr/>
          </p:nvSpPr>
          <p:spPr>
            <a:xfrm>
              <a:off x="3535243" y="1563799"/>
              <a:ext cx="973119" cy="1013580"/>
            </a:xfrm>
            <a:custGeom>
              <a:rect b="b" l="l" r="r" t="t"/>
              <a:pathLst>
                <a:path extrusionOk="0" h="3104" w="2980">
                  <a:moveTo>
                    <a:pt x="2954" y="3104"/>
                  </a:moveTo>
                  <a:cubicBezTo>
                    <a:pt x="2943" y="3104"/>
                    <a:pt x="2934" y="3098"/>
                    <a:pt x="2929" y="3088"/>
                  </a:cubicBezTo>
                  <a:cubicBezTo>
                    <a:pt x="2225" y="1498"/>
                    <a:pt x="920" y="459"/>
                    <a:pt x="16" y="52"/>
                  </a:cubicBezTo>
                  <a:cubicBezTo>
                    <a:pt x="3" y="46"/>
                    <a:pt x="-4" y="30"/>
                    <a:pt x="3" y="16"/>
                  </a:cubicBezTo>
                  <a:cubicBezTo>
                    <a:pt x="9" y="3"/>
                    <a:pt x="25" y="-3"/>
                    <a:pt x="38" y="3"/>
                  </a:cubicBezTo>
                  <a:cubicBezTo>
                    <a:pt x="951" y="413"/>
                    <a:pt x="2268" y="1462"/>
                    <a:pt x="2978" y="3067"/>
                  </a:cubicBezTo>
                  <a:cubicBezTo>
                    <a:pt x="2984" y="3081"/>
                    <a:pt x="2978" y="3096"/>
                    <a:pt x="2965" y="3102"/>
                  </a:cubicBezTo>
                  <a:cubicBezTo>
                    <a:pt x="2961" y="3103"/>
                    <a:pt x="2957" y="3104"/>
                    <a:pt x="2954" y="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36"/>
            <p:cNvSpPr/>
            <p:nvPr/>
          </p:nvSpPr>
          <p:spPr>
            <a:xfrm>
              <a:off x="3329189" y="1403141"/>
              <a:ext cx="127681" cy="121799"/>
            </a:xfrm>
            <a:custGeom>
              <a:rect b="b" l="l" r="r" t="t"/>
              <a:pathLst>
                <a:path extrusionOk="0" h="373" w="391">
                  <a:moveTo>
                    <a:pt x="384" y="238"/>
                  </a:moveTo>
                  <a:cubicBezTo>
                    <a:pt x="321" y="475"/>
                    <a:pt x="-49" y="373"/>
                    <a:pt x="6" y="145"/>
                  </a:cubicBezTo>
                  <a:cubicBezTo>
                    <a:pt x="64" y="-98"/>
                    <a:pt x="450" y="-14"/>
                    <a:pt x="384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36"/>
            <p:cNvSpPr/>
            <p:nvPr/>
          </p:nvSpPr>
          <p:spPr>
            <a:xfrm>
              <a:off x="3437278" y="1610821"/>
              <a:ext cx="127681" cy="121799"/>
            </a:xfrm>
            <a:custGeom>
              <a:rect b="b" l="l" r="r" t="t"/>
              <a:pathLst>
                <a:path extrusionOk="0" h="373" w="391">
                  <a:moveTo>
                    <a:pt x="384" y="238"/>
                  </a:moveTo>
                  <a:cubicBezTo>
                    <a:pt x="321" y="475"/>
                    <a:pt x="-49" y="373"/>
                    <a:pt x="6" y="146"/>
                  </a:cubicBezTo>
                  <a:cubicBezTo>
                    <a:pt x="64" y="-98"/>
                    <a:pt x="450" y="-13"/>
                    <a:pt x="384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36"/>
            <p:cNvSpPr/>
            <p:nvPr/>
          </p:nvSpPr>
          <p:spPr>
            <a:xfrm>
              <a:off x="3546672" y="1694415"/>
              <a:ext cx="128008" cy="121799"/>
            </a:xfrm>
            <a:custGeom>
              <a:rect b="b" l="l" r="r" t="t"/>
              <a:pathLst>
                <a:path extrusionOk="0" h="373" w="392">
                  <a:moveTo>
                    <a:pt x="385" y="237"/>
                  </a:moveTo>
                  <a:cubicBezTo>
                    <a:pt x="322" y="475"/>
                    <a:pt x="-48" y="373"/>
                    <a:pt x="6" y="145"/>
                  </a:cubicBezTo>
                  <a:cubicBezTo>
                    <a:pt x="64" y="-98"/>
                    <a:pt x="451" y="-14"/>
                    <a:pt x="385" y="2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36"/>
            <p:cNvSpPr/>
            <p:nvPr/>
          </p:nvSpPr>
          <p:spPr>
            <a:xfrm>
              <a:off x="3682518" y="1750253"/>
              <a:ext cx="127681" cy="121799"/>
            </a:xfrm>
            <a:custGeom>
              <a:rect b="b" l="l" r="r" t="t"/>
              <a:pathLst>
                <a:path extrusionOk="0" h="373" w="391">
                  <a:moveTo>
                    <a:pt x="384" y="238"/>
                  </a:moveTo>
                  <a:cubicBezTo>
                    <a:pt x="322" y="475"/>
                    <a:pt x="-49" y="374"/>
                    <a:pt x="6" y="146"/>
                  </a:cubicBezTo>
                  <a:cubicBezTo>
                    <a:pt x="64" y="-98"/>
                    <a:pt x="450" y="-13"/>
                    <a:pt x="384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36"/>
            <p:cNvSpPr/>
            <p:nvPr/>
          </p:nvSpPr>
          <p:spPr>
            <a:xfrm>
              <a:off x="3322658" y="1538329"/>
              <a:ext cx="128008" cy="121799"/>
            </a:xfrm>
            <a:custGeom>
              <a:rect b="b" l="l" r="r" t="t"/>
              <a:pathLst>
                <a:path extrusionOk="0" h="373" w="392">
                  <a:moveTo>
                    <a:pt x="385" y="237"/>
                  </a:moveTo>
                  <a:cubicBezTo>
                    <a:pt x="322" y="475"/>
                    <a:pt x="-48" y="373"/>
                    <a:pt x="6" y="145"/>
                  </a:cubicBezTo>
                  <a:cubicBezTo>
                    <a:pt x="64" y="-98"/>
                    <a:pt x="451" y="-14"/>
                    <a:pt x="385" y="2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36"/>
            <p:cNvSpPr/>
            <p:nvPr/>
          </p:nvSpPr>
          <p:spPr>
            <a:xfrm>
              <a:off x="3587165" y="1455714"/>
              <a:ext cx="128008" cy="121799"/>
            </a:xfrm>
            <a:custGeom>
              <a:rect b="b" l="l" r="r" t="t"/>
              <a:pathLst>
                <a:path extrusionOk="0" h="373" w="392">
                  <a:moveTo>
                    <a:pt x="385" y="238"/>
                  </a:moveTo>
                  <a:cubicBezTo>
                    <a:pt x="322" y="475"/>
                    <a:pt x="-48" y="373"/>
                    <a:pt x="6" y="145"/>
                  </a:cubicBezTo>
                  <a:cubicBezTo>
                    <a:pt x="64" y="-98"/>
                    <a:pt x="451" y="-13"/>
                    <a:pt x="385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36"/>
            <p:cNvSpPr/>
            <p:nvPr/>
          </p:nvSpPr>
          <p:spPr>
            <a:xfrm>
              <a:off x="3707009" y="1495226"/>
              <a:ext cx="127681" cy="121799"/>
            </a:xfrm>
            <a:custGeom>
              <a:rect b="b" l="l" r="r" t="t"/>
              <a:pathLst>
                <a:path extrusionOk="0" h="373" w="391">
                  <a:moveTo>
                    <a:pt x="384" y="238"/>
                  </a:moveTo>
                  <a:cubicBezTo>
                    <a:pt x="322" y="475"/>
                    <a:pt x="-48" y="373"/>
                    <a:pt x="6" y="145"/>
                  </a:cubicBezTo>
                  <a:cubicBezTo>
                    <a:pt x="64" y="-98"/>
                    <a:pt x="451" y="-14"/>
                    <a:pt x="384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36"/>
            <p:cNvSpPr/>
            <p:nvPr/>
          </p:nvSpPr>
          <p:spPr>
            <a:xfrm>
              <a:off x="3807260" y="1597432"/>
              <a:ext cx="127681" cy="121799"/>
            </a:xfrm>
            <a:custGeom>
              <a:rect b="b" l="l" r="r" t="t"/>
              <a:pathLst>
                <a:path extrusionOk="0" h="373" w="391">
                  <a:moveTo>
                    <a:pt x="384" y="238"/>
                  </a:moveTo>
                  <a:cubicBezTo>
                    <a:pt x="321" y="475"/>
                    <a:pt x="-49" y="373"/>
                    <a:pt x="6" y="145"/>
                  </a:cubicBezTo>
                  <a:cubicBezTo>
                    <a:pt x="64" y="-98"/>
                    <a:pt x="450" y="-14"/>
                    <a:pt x="384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36"/>
            <p:cNvSpPr/>
            <p:nvPr/>
          </p:nvSpPr>
          <p:spPr>
            <a:xfrm>
              <a:off x="3467320" y="1368855"/>
              <a:ext cx="128008" cy="121799"/>
            </a:xfrm>
            <a:custGeom>
              <a:rect b="b" l="l" r="r" t="t"/>
              <a:pathLst>
                <a:path extrusionOk="0" h="373" w="392">
                  <a:moveTo>
                    <a:pt x="385" y="238"/>
                  </a:moveTo>
                  <a:cubicBezTo>
                    <a:pt x="322" y="475"/>
                    <a:pt x="-48" y="374"/>
                    <a:pt x="6" y="146"/>
                  </a:cubicBezTo>
                  <a:cubicBezTo>
                    <a:pt x="64" y="-98"/>
                    <a:pt x="451" y="-13"/>
                    <a:pt x="385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36"/>
            <p:cNvSpPr/>
            <p:nvPr/>
          </p:nvSpPr>
          <p:spPr>
            <a:xfrm>
              <a:off x="3455565" y="1486735"/>
              <a:ext cx="128008" cy="121473"/>
            </a:xfrm>
            <a:custGeom>
              <a:rect b="b" l="l" r="r" t="t"/>
              <a:pathLst>
                <a:path extrusionOk="0" h="372" w="392">
                  <a:moveTo>
                    <a:pt x="385" y="237"/>
                  </a:moveTo>
                  <a:cubicBezTo>
                    <a:pt x="322" y="474"/>
                    <a:pt x="-48" y="373"/>
                    <a:pt x="6" y="145"/>
                  </a:cubicBezTo>
                  <a:cubicBezTo>
                    <a:pt x="64" y="-98"/>
                    <a:pt x="451" y="-14"/>
                    <a:pt x="385" y="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36"/>
            <p:cNvSpPr/>
            <p:nvPr/>
          </p:nvSpPr>
          <p:spPr>
            <a:xfrm>
              <a:off x="3550591" y="1560533"/>
              <a:ext cx="127681" cy="121799"/>
            </a:xfrm>
            <a:custGeom>
              <a:rect b="b" l="l" r="r" t="t"/>
              <a:pathLst>
                <a:path extrusionOk="0" h="373" w="391">
                  <a:moveTo>
                    <a:pt x="384" y="238"/>
                  </a:moveTo>
                  <a:cubicBezTo>
                    <a:pt x="321" y="475"/>
                    <a:pt x="-49" y="373"/>
                    <a:pt x="6" y="145"/>
                  </a:cubicBezTo>
                  <a:cubicBezTo>
                    <a:pt x="64" y="-98"/>
                    <a:pt x="450" y="-13"/>
                    <a:pt x="384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36"/>
            <p:cNvSpPr/>
            <p:nvPr/>
          </p:nvSpPr>
          <p:spPr>
            <a:xfrm>
              <a:off x="3674027" y="1624535"/>
              <a:ext cx="127681" cy="121799"/>
            </a:xfrm>
            <a:custGeom>
              <a:rect b="b" l="l" r="r" t="t"/>
              <a:pathLst>
                <a:path extrusionOk="0" h="373" w="391">
                  <a:moveTo>
                    <a:pt x="384" y="237"/>
                  </a:moveTo>
                  <a:cubicBezTo>
                    <a:pt x="322" y="475"/>
                    <a:pt x="-49" y="373"/>
                    <a:pt x="6" y="145"/>
                  </a:cubicBezTo>
                  <a:cubicBezTo>
                    <a:pt x="64" y="-98"/>
                    <a:pt x="450" y="-14"/>
                    <a:pt x="384" y="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36"/>
            <p:cNvSpPr/>
            <p:nvPr/>
          </p:nvSpPr>
          <p:spPr>
            <a:xfrm>
              <a:off x="3824567" y="1721518"/>
              <a:ext cx="128008" cy="121799"/>
            </a:xfrm>
            <a:custGeom>
              <a:rect b="b" l="l" r="r" t="t"/>
              <a:pathLst>
                <a:path extrusionOk="0" h="373" w="392">
                  <a:moveTo>
                    <a:pt x="385" y="237"/>
                  </a:moveTo>
                  <a:cubicBezTo>
                    <a:pt x="322" y="475"/>
                    <a:pt x="-48" y="373"/>
                    <a:pt x="6" y="145"/>
                  </a:cubicBezTo>
                  <a:cubicBezTo>
                    <a:pt x="64" y="-98"/>
                    <a:pt x="451" y="-14"/>
                    <a:pt x="385" y="2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36"/>
            <p:cNvSpPr/>
            <p:nvPr/>
          </p:nvSpPr>
          <p:spPr>
            <a:xfrm>
              <a:off x="4653028" y="1230075"/>
              <a:ext cx="174704" cy="1721845"/>
            </a:xfrm>
            <a:custGeom>
              <a:rect b="b" l="l" r="r" t="t"/>
              <a:pathLst>
                <a:path extrusionOk="0" h="5273" w="535">
                  <a:moveTo>
                    <a:pt x="142" y="5273"/>
                  </a:moveTo>
                  <a:cubicBezTo>
                    <a:pt x="129" y="5273"/>
                    <a:pt x="118" y="5263"/>
                    <a:pt x="115" y="5250"/>
                  </a:cubicBezTo>
                  <a:cubicBezTo>
                    <a:pt x="-117" y="3749"/>
                    <a:pt x="-1" y="2088"/>
                    <a:pt x="482" y="21"/>
                  </a:cubicBezTo>
                  <a:cubicBezTo>
                    <a:pt x="485" y="7"/>
                    <a:pt x="500" y="-2"/>
                    <a:pt x="514" y="1"/>
                  </a:cubicBezTo>
                  <a:cubicBezTo>
                    <a:pt x="529" y="5"/>
                    <a:pt x="538" y="19"/>
                    <a:pt x="534" y="34"/>
                  </a:cubicBezTo>
                  <a:cubicBezTo>
                    <a:pt x="53" y="2093"/>
                    <a:pt x="-63" y="3748"/>
                    <a:pt x="169" y="5242"/>
                  </a:cubicBezTo>
                  <a:cubicBezTo>
                    <a:pt x="171" y="5256"/>
                    <a:pt x="161" y="5270"/>
                    <a:pt x="146" y="5272"/>
                  </a:cubicBezTo>
                  <a:cubicBezTo>
                    <a:pt x="145" y="5273"/>
                    <a:pt x="143" y="5273"/>
                    <a:pt x="142" y="5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36"/>
            <p:cNvSpPr/>
            <p:nvPr/>
          </p:nvSpPr>
          <p:spPr>
            <a:xfrm>
              <a:off x="4790179" y="638712"/>
              <a:ext cx="123436" cy="127351"/>
            </a:xfrm>
            <a:custGeom>
              <a:rect b="b" l="l" r="r" t="t"/>
              <a:pathLst>
                <a:path extrusionOk="0" h="390" w="378">
                  <a:moveTo>
                    <a:pt x="117" y="375"/>
                  </a:moveTo>
                  <a:cubicBezTo>
                    <a:pt x="344" y="469"/>
                    <a:pt x="487" y="112"/>
                    <a:pt x="272" y="18"/>
                  </a:cubicBezTo>
                  <a:cubicBezTo>
                    <a:pt x="43" y="-83"/>
                    <a:pt x="-123" y="276"/>
                    <a:pt x="117" y="3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36"/>
            <p:cNvSpPr/>
            <p:nvPr/>
          </p:nvSpPr>
          <p:spPr>
            <a:xfrm>
              <a:off x="4890430" y="850310"/>
              <a:ext cx="123762" cy="127351"/>
            </a:xfrm>
            <a:custGeom>
              <a:rect b="b" l="l" r="r" t="t"/>
              <a:pathLst>
                <a:path extrusionOk="0" h="390" w="379">
                  <a:moveTo>
                    <a:pt x="118" y="375"/>
                  </a:moveTo>
                  <a:cubicBezTo>
                    <a:pt x="345" y="469"/>
                    <a:pt x="487" y="112"/>
                    <a:pt x="273" y="18"/>
                  </a:cubicBezTo>
                  <a:cubicBezTo>
                    <a:pt x="44" y="-83"/>
                    <a:pt x="-123" y="276"/>
                    <a:pt x="118" y="3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36"/>
            <p:cNvSpPr/>
            <p:nvPr/>
          </p:nvSpPr>
          <p:spPr>
            <a:xfrm>
              <a:off x="4890757" y="988109"/>
              <a:ext cx="123436" cy="127351"/>
            </a:xfrm>
            <a:custGeom>
              <a:rect b="b" l="l" r="r" t="t"/>
              <a:pathLst>
                <a:path extrusionOk="0" h="390" w="378">
                  <a:moveTo>
                    <a:pt x="117" y="375"/>
                  </a:moveTo>
                  <a:cubicBezTo>
                    <a:pt x="344" y="469"/>
                    <a:pt x="487" y="112"/>
                    <a:pt x="272" y="18"/>
                  </a:cubicBezTo>
                  <a:cubicBezTo>
                    <a:pt x="44" y="-83"/>
                    <a:pt x="-123" y="276"/>
                    <a:pt x="117" y="3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36"/>
            <p:cNvSpPr/>
            <p:nvPr/>
          </p:nvSpPr>
          <p:spPr>
            <a:xfrm>
              <a:off x="4853530" y="1130154"/>
              <a:ext cx="123436" cy="127351"/>
            </a:xfrm>
            <a:custGeom>
              <a:rect b="b" l="l" r="r" t="t"/>
              <a:pathLst>
                <a:path extrusionOk="0" h="390" w="378">
                  <a:moveTo>
                    <a:pt x="117" y="375"/>
                  </a:moveTo>
                  <a:cubicBezTo>
                    <a:pt x="344" y="468"/>
                    <a:pt x="487" y="112"/>
                    <a:pt x="272" y="18"/>
                  </a:cubicBezTo>
                  <a:cubicBezTo>
                    <a:pt x="43" y="-83"/>
                    <a:pt x="-123" y="276"/>
                    <a:pt x="117" y="3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36"/>
            <p:cNvSpPr/>
            <p:nvPr/>
          </p:nvSpPr>
          <p:spPr>
            <a:xfrm>
              <a:off x="4901860" y="715122"/>
              <a:ext cx="123436" cy="127677"/>
            </a:xfrm>
            <a:custGeom>
              <a:rect b="b" l="l" r="r" t="t"/>
              <a:pathLst>
                <a:path extrusionOk="0" h="391" w="378">
                  <a:moveTo>
                    <a:pt x="117" y="376"/>
                  </a:moveTo>
                  <a:cubicBezTo>
                    <a:pt x="344" y="469"/>
                    <a:pt x="486" y="113"/>
                    <a:pt x="272" y="18"/>
                  </a:cubicBezTo>
                  <a:cubicBezTo>
                    <a:pt x="43" y="-82"/>
                    <a:pt x="-123" y="277"/>
                    <a:pt x="117" y="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36"/>
            <p:cNvSpPr/>
            <p:nvPr/>
          </p:nvSpPr>
          <p:spPr>
            <a:xfrm>
              <a:off x="4676213" y="876433"/>
              <a:ext cx="123436" cy="127351"/>
            </a:xfrm>
            <a:custGeom>
              <a:rect b="b" l="l" r="r" t="t"/>
              <a:pathLst>
                <a:path extrusionOk="0" h="390" w="378">
                  <a:moveTo>
                    <a:pt x="117" y="375"/>
                  </a:moveTo>
                  <a:cubicBezTo>
                    <a:pt x="344" y="468"/>
                    <a:pt x="487" y="112"/>
                    <a:pt x="272" y="18"/>
                  </a:cubicBezTo>
                  <a:cubicBezTo>
                    <a:pt x="43" y="-83"/>
                    <a:pt x="-123" y="276"/>
                    <a:pt x="117" y="3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36"/>
            <p:cNvSpPr/>
            <p:nvPr/>
          </p:nvSpPr>
          <p:spPr>
            <a:xfrm>
              <a:off x="4635394" y="995620"/>
              <a:ext cx="123436" cy="127351"/>
            </a:xfrm>
            <a:custGeom>
              <a:rect b="b" l="l" r="r" t="t"/>
              <a:pathLst>
                <a:path extrusionOk="0" h="390" w="378">
                  <a:moveTo>
                    <a:pt x="117" y="375"/>
                  </a:moveTo>
                  <a:cubicBezTo>
                    <a:pt x="344" y="469"/>
                    <a:pt x="487" y="112"/>
                    <a:pt x="272" y="18"/>
                  </a:cubicBezTo>
                  <a:cubicBezTo>
                    <a:pt x="43" y="-83"/>
                    <a:pt x="-123" y="276"/>
                    <a:pt x="117" y="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36"/>
            <p:cNvSpPr/>
            <p:nvPr/>
          </p:nvSpPr>
          <p:spPr>
            <a:xfrm>
              <a:off x="4656620" y="1137011"/>
              <a:ext cx="123436" cy="127677"/>
            </a:xfrm>
            <a:custGeom>
              <a:rect b="b" l="l" r="r" t="t"/>
              <a:pathLst>
                <a:path extrusionOk="0" h="391" w="378">
                  <a:moveTo>
                    <a:pt x="117" y="376"/>
                  </a:moveTo>
                  <a:cubicBezTo>
                    <a:pt x="344" y="469"/>
                    <a:pt x="486" y="113"/>
                    <a:pt x="272" y="18"/>
                  </a:cubicBezTo>
                  <a:cubicBezTo>
                    <a:pt x="43" y="-82"/>
                    <a:pt x="-124" y="277"/>
                    <a:pt x="117" y="3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36"/>
            <p:cNvSpPr/>
            <p:nvPr/>
          </p:nvSpPr>
          <p:spPr>
            <a:xfrm>
              <a:off x="4679478" y="728510"/>
              <a:ext cx="123436" cy="127351"/>
            </a:xfrm>
            <a:custGeom>
              <a:rect b="b" l="l" r="r" t="t"/>
              <a:pathLst>
                <a:path extrusionOk="0" h="390" w="378">
                  <a:moveTo>
                    <a:pt x="117" y="375"/>
                  </a:moveTo>
                  <a:cubicBezTo>
                    <a:pt x="344" y="468"/>
                    <a:pt x="486" y="112"/>
                    <a:pt x="272" y="18"/>
                  </a:cubicBezTo>
                  <a:cubicBezTo>
                    <a:pt x="43" y="-83"/>
                    <a:pt x="-123" y="276"/>
                    <a:pt x="117" y="3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36"/>
            <p:cNvSpPr/>
            <p:nvPr/>
          </p:nvSpPr>
          <p:spPr>
            <a:xfrm>
              <a:off x="4780383" y="789900"/>
              <a:ext cx="123436" cy="127677"/>
            </a:xfrm>
            <a:custGeom>
              <a:rect b="b" l="l" r="r" t="t"/>
              <a:pathLst>
                <a:path extrusionOk="0" h="391" w="378">
                  <a:moveTo>
                    <a:pt x="117" y="376"/>
                  </a:moveTo>
                  <a:cubicBezTo>
                    <a:pt x="344" y="469"/>
                    <a:pt x="486" y="113"/>
                    <a:pt x="272" y="18"/>
                  </a:cubicBezTo>
                  <a:cubicBezTo>
                    <a:pt x="43" y="-82"/>
                    <a:pt x="-123" y="277"/>
                    <a:pt x="117" y="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36"/>
            <p:cNvSpPr/>
            <p:nvPr/>
          </p:nvSpPr>
          <p:spPr>
            <a:xfrm>
              <a:off x="4782015" y="910393"/>
              <a:ext cx="123436" cy="127351"/>
            </a:xfrm>
            <a:custGeom>
              <a:rect b="b" l="l" r="r" t="t"/>
              <a:pathLst>
                <a:path extrusionOk="0" h="390" w="378">
                  <a:moveTo>
                    <a:pt x="117" y="375"/>
                  </a:moveTo>
                  <a:cubicBezTo>
                    <a:pt x="344" y="468"/>
                    <a:pt x="487" y="112"/>
                    <a:pt x="272" y="18"/>
                  </a:cubicBezTo>
                  <a:cubicBezTo>
                    <a:pt x="43" y="-83"/>
                    <a:pt x="-123" y="276"/>
                    <a:pt x="117" y="3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36"/>
            <p:cNvSpPr/>
            <p:nvPr/>
          </p:nvSpPr>
          <p:spPr>
            <a:xfrm>
              <a:off x="4758177" y="1047213"/>
              <a:ext cx="123762" cy="127351"/>
            </a:xfrm>
            <a:custGeom>
              <a:rect b="b" l="l" r="r" t="t"/>
              <a:pathLst>
                <a:path extrusionOk="0" h="390" w="379">
                  <a:moveTo>
                    <a:pt x="118" y="375"/>
                  </a:moveTo>
                  <a:cubicBezTo>
                    <a:pt x="345" y="469"/>
                    <a:pt x="487" y="112"/>
                    <a:pt x="273" y="18"/>
                  </a:cubicBezTo>
                  <a:cubicBezTo>
                    <a:pt x="44" y="-83"/>
                    <a:pt x="-123" y="276"/>
                    <a:pt x="118" y="3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36"/>
            <p:cNvSpPr/>
            <p:nvPr/>
          </p:nvSpPr>
          <p:spPr>
            <a:xfrm>
              <a:off x="4744462" y="1225830"/>
              <a:ext cx="123762" cy="127677"/>
            </a:xfrm>
            <a:custGeom>
              <a:rect b="b" l="l" r="r" t="t"/>
              <a:pathLst>
                <a:path extrusionOk="0" h="391" w="379">
                  <a:moveTo>
                    <a:pt x="117" y="376"/>
                  </a:moveTo>
                  <a:cubicBezTo>
                    <a:pt x="345" y="469"/>
                    <a:pt x="487" y="113"/>
                    <a:pt x="272" y="18"/>
                  </a:cubicBezTo>
                  <a:cubicBezTo>
                    <a:pt x="44" y="-82"/>
                    <a:pt x="-123" y="277"/>
                    <a:pt x="117" y="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36"/>
            <p:cNvSpPr/>
            <p:nvPr/>
          </p:nvSpPr>
          <p:spPr>
            <a:xfrm>
              <a:off x="4525346" y="1694415"/>
              <a:ext cx="209319" cy="1513839"/>
            </a:xfrm>
            <a:custGeom>
              <a:rect b="b" l="l" r="r" t="t"/>
              <a:pathLst>
                <a:path extrusionOk="0" h="4636" w="641">
                  <a:moveTo>
                    <a:pt x="613" y="4636"/>
                  </a:moveTo>
                  <a:cubicBezTo>
                    <a:pt x="600" y="4636"/>
                    <a:pt x="589" y="4627"/>
                    <a:pt x="587" y="4613"/>
                  </a:cubicBezTo>
                  <a:cubicBezTo>
                    <a:pt x="483" y="3947"/>
                    <a:pt x="388" y="3430"/>
                    <a:pt x="303" y="2974"/>
                  </a:cubicBezTo>
                  <a:cubicBezTo>
                    <a:pt x="113" y="1938"/>
                    <a:pt x="-14" y="1254"/>
                    <a:pt x="2" y="26"/>
                  </a:cubicBezTo>
                  <a:cubicBezTo>
                    <a:pt x="3" y="11"/>
                    <a:pt x="15" y="0"/>
                    <a:pt x="29" y="0"/>
                  </a:cubicBezTo>
                  <a:lnTo>
                    <a:pt x="30" y="0"/>
                  </a:lnTo>
                  <a:cubicBezTo>
                    <a:pt x="45" y="0"/>
                    <a:pt x="57" y="12"/>
                    <a:pt x="56" y="27"/>
                  </a:cubicBezTo>
                  <a:cubicBezTo>
                    <a:pt x="40" y="1249"/>
                    <a:pt x="166" y="1932"/>
                    <a:pt x="356" y="2964"/>
                  </a:cubicBezTo>
                  <a:cubicBezTo>
                    <a:pt x="441" y="3421"/>
                    <a:pt x="536" y="3938"/>
                    <a:pt x="640" y="4605"/>
                  </a:cubicBezTo>
                  <a:cubicBezTo>
                    <a:pt x="642" y="4620"/>
                    <a:pt x="632" y="4633"/>
                    <a:pt x="618" y="4636"/>
                  </a:cubicBezTo>
                  <a:cubicBezTo>
                    <a:pt x="616" y="4636"/>
                    <a:pt x="615" y="4636"/>
                    <a:pt x="613" y="4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36"/>
            <p:cNvSpPr/>
            <p:nvPr/>
          </p:nvSpPr>
          <p:spPr>
            <a:xfrm>
              <a:off x="4392766" y="1216361"/>
              <a:ext cx="122130" cy="127677"/>
            </a:xfrm>
            <a:custGeom>
              <a:rect b="b" l="l" r="r" t="t"/>
              <a:pathLst>
                <a:path extrusionOk="0" h="391" w="374">
                  <a:moveTo>
                    <a:pt x="156" y="388"/>
                  </a:moveTo>
                  <a:cubicBezTo>
                    <a:pt x="398" y="430"/>
                    <a:pt x="461" y="52"/>
                    <a:pt x="231" y="5"/>
                  </a:cubicBezTo>
                  <a:cubicBezTo>
                    <a:pt x="-14" y="-44"/>
                    <a:pt x="-100" y="343"/>
                    <a:pt x="156" y="3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36"/>
            <p:cNvSpPr/>
            <p:nvPr/>
          </p:nvSpPr>
          <p:spPr>
            <a:xfrm>
              <a:off x="4536122" y="1401835"/>
              <a:ext cx="121803" cy="127351"/>
            </a:xfrm>
            <a:custGeom>
              <a:rect b="b" l="l" r="r" t="t"/>
              <a:pathLst>
                <a:path extrusionOk="0" h="390" w="373">
                  <a:moveTo>
                    <a:pt x="155" y="387"/>
                  </a:moveTo>
                  <a:cubicBezTo>
                    <a:pt x="397" y="429"/>
                    <a:pt x="459" y="51"/>
                    <a:pt x="230" y="5"/>
                  </a:cubicBezTo>
                  <a:cubicBezTo>
                    <a:pt x="-14" y="-45"/>
                    <a:pt x="-100" y="342"/>
                    <a:pt x="155" y="3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36"/>
            <p:cNvSpPr/>
            <p:nvPr/>
          </p:nvSpPr>
          <p:spPr>
            <a:xfrm>
              <a:off x="4565839" y="1536370"/>
              <a:ext cx="122130" cy="127351"/>
            </a:xfrm>
            <a:custGeom>
              <a:rect b="b" l="l" r="r" t="t"/>
              <a:pathLst>
                <a:path extrusionOk="0" h="390" w="374">
                  <a:moveTo>
                    <a:pt x="155" y="387"/>
                  </a:moveTo>
                  <a:cubicBezTo>
                    <a:pt x="397" y="430"/>
                    <a:pt x="460" y="51"/>
                    <a:pt x="230" y="5"/>
                  </a:cubicBezTo>
                  <a:cubicBezTo>
                    <a:pt x="-14" y="-45"/>
                    <a:pt x="-100" y="342"/>
                    <a:pt x="155" y="3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36"/>
            <p:cNvSpPr/>
            <p:nvPr/>
          </p:nvSpPr>
          <p:spPr>
            <a:xfrm>
              <a:off x="4559961" y="1682986"/>
              <a:ext cx="121803" cy="127351"/>
            </a:xfrm>
            <a:custGeom>
              <a:rect b="b" l="l" r="r" t="t"/>
              <a:pathLst>
                <a:path extrusionOk="0" h="390" w="373">
                  <a:moveTo>
                    <a:pt x="155" y="387"/>
                  </a:moveTo>
                  <a:cubicBezTo>
                    <a:pt x="397" y="430"/>
                    <a:pt x="459" y="51"/>
                    <a:pt x="230" y="5"/>
                  </a:cubicBezTo>
                  <a:cubicBezTo>
                    <a:pt x="-15" y="-45"/>
                    <a:pt x="-100" y="342"/>
                    <a:pt x="155" y="3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36"/>
            <p:cNvSpPr/>
            <p:nvPr/>
          </p:nvSpPr>
          <p:spPr>
            <a:xfrm>
              <a:off x="4518162" y="1267301"/>
              <a:ext cx="121803" cy="127677"/>
            </a:xfrm>
            <a:custGeom>
              <a:rect b="b" l="l" r="r" t="t"/>
              <a:pathLst>
                <a:path extrusionOk="0" h="391" w="373">
                  <a:moveTo>
                    <a:pt x="156" y="388"/>
                  </a:moveTo>
                  <a:cubicBezTo>
                    <a:pt x="397" y="430"/>
                    <a:pt x="459" y="51"/>
                    <a:pt x="230" y="5"/>
                  </a:cubicBezTo>
                  <a:cubicBezTo>
                    <a:pt x="-14" y="-44"/>
                    <a:pt x="-100" y="342"/>
                    <a:pt x="156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36"/>
            <p:cNvSpPr/>
            <p:nvPr/>
          </p:nvSpPr>
          <p:spPr>
            <a:xfrm>
              <a:off x="4332355" y="1473021"/>
              <a:ext cx="121803" cy="127351"/>
            </a:xfrm>
            <a:custGeom>
              <a:rect b="b" l="l" r="r" t="t"/>
              <a:pathLst>
                <a:path extrusionOk="0" h="390" w="373">
                  <a:moveTo>
                    <a:pt x="156" y="387"/>
                  </a:moveTo>
                  <a:cubicBezTo>
                    <a:pt x="398" y="430"/>
                    <a:pt x="460" y="51"/>
                    <a:pt x="231" y="5"/>
                  </a:cubicBezTo>
                  <a:cubicBezTo>
                    <a:pt x="-14" y="-44"/>
                    <a:pt x="-100" y="342"/>
                    <a:pt x="156" y="3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36"/>
            <p:cNvSpPr/>
            <p:nvPr/>
          </p:nvSpPr>
          <p:spPr>
            <a:xfrm>
              <a:off x="4317986" y="1598086"/>
              <a:ext cx="121803" cy="127677"/>
            </a:xfrm>
            <a:custGeom>
              <a:rect b="b" l="l" r="r" t="t"/>
              <a:pathLst>
                <a:path extrusionOk="0" h="391" w="373">
                  <a:moveTo>
                    <a:pt x="156" y="388"/>
                  </a:moveTo>
                  <a:cubicBezTo>
                    <a:pt x="398" y="430"/>
                    <a:pt x="460" y="52"/>
                    <a:pt x="231" y="5"/>
                  </a:cubicBezTo>
                  <a:cubicBezTo>
                    <a:pt x="-14" y="-44"/>
                    <a:pt x="-100" y="343"/>
                    <a:pt x="156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36"/>
            <p:cNvSpPr/>
            <p:nvPr/>
          </p:nvSpPr>
          <p:spPr>
            <a:xfrm>
              <a:off x="4368928" y="1731967"/>
              <a:ext cx="121803" cy="127351"/>
            </a:xfrm>
            <a:custGeom>
              <a:rect b="b" l="l" r="r" t="t"/>
              <a:pathLst>
                <a:path extrusionOk="0" h="390" w="373">
                  <a:moveTo>
                    <a:pt x="156" y="387"/>
                  </a:moveTo>
                  <a:cubicBezTo>
                    <a:pt x="397" y="430"/>
                    <a:pt x="460" y="51"/>
                    <a:pt x="231" y="5"/>
                  </a:cubicBezTo>
                  <a:cubicBezTo>
                    <a:pt x="-15" y="-44"/>
                    <a:pt x="-100" y="342"/>
                    <a:pt x="156" y="3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36"/>
            <p:cNvSpPr/>
            <p:nvPr/>
          </p:nvSpPr>
          <p:spPr>
            <a:xfrm>
              <a:off x="4303618" y="1327711"/>
              <a:ext cx="122130" cy="127677"/>
            </a:xfrm>
            <a:custGeom>
              <a:rect b="b" l="l" r="r" t="t"/>
              <a:pathLst>
                <a:path extrusionOk="0" h="391" w="374">
                  <a:moveTo>
                    <a:pt x="156" y="388"/>
                  </a:moveTo>
                  <a:cubicBezTo>
                    <a:pt x="398" y="430"/>
                    <a:pt x="461" y="52"/>
                    <a:pt x="231" y="5"/>
                  </a:cubicBezTo>
                  <a:cubicBezTo>
                    <a:pt x="-14" y="-44"/>
                    <a:pt x="-100" y="342"/>
                    <a:pt x="156" y="3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36"/>
            <p:cNvSpPr/>
            <p:nvPr/>
          </p:nvSpPr>
          <p:spPr>
            <a:xfrm>
              <a:off x="4415625" y="1366242"/>
              <a:ext cx="121803" cy="127677"/>
            </a:xfrm>
            <a:custGeom>
              <a:rect b="b" l="l" r="r" t="t"/>
              <a:pathLst>
                <a:path extrusionOk="0" h="391" w="373">
                  <a:moveTo>
                    <a:pt x="155" y="388"/>
                  </a:moveTo>
                  <a:cubicBezTo>
                    <a:pt x="397" y="430"/>
                    <a:pt x="460" y="52"/>
                    <a:pt x="230" y="5"/>
                  </a:cubicBezTo>
                  <a:cubicBezTo>
                    <a:pt x="-15" y="-44"/>
                    <a:pt x="-100" y="343"/>
                    <a:pt x="155" y="3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36"/>
            <p:cNvSpPr/>
            <p:nvPr/>
          </p:nvSpPr>
          <p:spPr>
            <a:xfrm>
              <a:off x="4443055" y="1483470"/>
              <a:ext cx="121803" cy="127351"/>
            </a:xfrm>
            <a:custGeom>
              <a:rect b="b" l="l" r="r" t="t"/>
              <a:pathLst>
                <a:path extrusionOk="0" h="390" w="373">
                  <a:moveTo>
                    <a:pt x="156" y="387"/>
                  </a:moveTo>
                  <a:cubicBezTo>
                    <a:pt x="397" y="430"/>
                    <a:pt x="459" y="51"/>
                    <a:pt x="230" y="5"/>
                  </a:cubicBezTo>
                  <a:cubicBezTo>
                    <a:pt x="-15" y="-44"/>
                    <a:pt x="-100" y="342"/>
                    <a:pt x="156" y="3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36"/>
            <p:cNvSpPr/>
            <p:nvPr/>
          </p:nvSpPr>
          <p:spPr>
            <a:xfrm>
              <a:off x="4449260" y="1622249"/>
              <a:ext cx="121803" cy="127677"/>
            </a:xfrm>
            <a:custGeom>
              <a:rect b="b" l="l" r="r" t="t"/>
              <a:pathLst>
                <a:path extrusionOk="0" h="391" w="373">
                  <a:moveTo>
                    <a:pt x="155" y="388"/>
                  </a:moveTo>
                  <a:cubicBezTo>
                    <a:pt x="397" y="430"/>
                    <a:pt x="459" y="51"/>
                    <a:pt x="230" y="5"/>
                  </a:cubicBezTo>
                  <a:cubicBezTo>
                    <a:pt x="-15" y="-44"/>
                    <a:pt x="-100" y="342"/>
                    <a:pt x="155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36"/>
            <p:cNvSpPr/>
            <p:nvPr/>
          </p:nvSpPr>
          <p:spPr>
            <a:xfrm>
              <a:off x="4474078" y="1799887"/>
              <a:ext cx="121803" cy="127351"/>
            </a:xfrm>
            <a:custGeom>
              <a:rect b="b" l="l" r="r" t="t"/>
              <a:pathLst>
                <a:path extrusionOk="0" h="390" w="373">
                  <a:moveTo>
                    <a:pt x="156" y="387"/>
                  </a:moveTo>
                  <a:cubicBezTo>
                    <a:pt x="396" y="430"/>
                    <a:pt x="459" y="51"/>
                    <a:pt x="230" y="5"/>
                  </a:cubicBezTo>
                  <a:cubicBezTo>
                    <a:pt x="-15" y="-44"/>
                    <a:pt x="-100" y="342"/>
                    <a:pt x="156" y="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36"/>
            <p:cNvSpPr/>
            <p:nvPr/>
          </p:nvSpPr>
          <p:spPr>
            <a:xfrm>
              <a:off x="4659559" y="1625515"/>
              <a:ext cx="530317" cy="1032846"/>
            </a:xfrm>
            <a:custGeom>
              <a:rect b="b" l="l" r="r" t="t"/>
              <a:pathLst>
                <a:path extrusionOk="0" h="3163" w="1624">
                  <a:moveTo>
                    <a:pt x="27" y="3163"/>
                  </a:moveTo>
                  <a:cubicBezTo>
                    <a:pt x="26" y="3163"/>
                    <a:pt x="25" y="3163"/>
                    <a:pt x="24" y="3163"/>
                  </a:cubicBezTo>
                  <a:cubicBezTo>
                    <a:pt x="9" y="3162"/>
                    <a:pt x="-2" y="3149"/>
                    <a:pt x="0" y="3134"/>
                  </a:cubicBezTo>
                  <a:cubicBezTo>
                    <a:pt x="136" y="1677"/>
                    <a:pt x="874" y="736"/>
                    <a:pt x="1577" y="9"/>
                  </a:cubicBezTo>
                  <a:cubicBezTo>
                    <a:pt x="1588" y="-2"/>
                    <a:pt x="1605" y="-2"/>
                    <a:pt x="1615" y="8"/>
                  </a:cubicBezTo>
                  <a:cubicBezTo>
                    <a:pt x="1626" y="19"/>
                    <a:pt x="1626" y="36"/>
                    <a:pt x="1616" y="46"/>
                  </a:cubicBezTo>
                  <a:cubicBezTo>
                    <a:pt x="919" y="767"/>
                    <a:pt x="188" y="1698"/>
                    <a:pt x="53" y="3139"/>
                  </a:cubicBezTo>
                  <a:cubicBezTo>
                    <a:pt x="52" y="3153"/>
                    <a:pt x="40" y="3163"/>
                    <a:pt x="27" y="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36"/>
            <p:cNvSpPr/>
            <p:nvPr/>
          </p:nvSpPr>
          <p:spPr>
            <a:xfrm>
              <a:off x="5216982" y="1415550"/>
              <a:ext cx="127681" cy="124738"/>
            </a:xfrm>
            <a:custGeom>
              <a:rect b="b" l="l" r="r" t="t"/>
              <a:pathLst>
                <a:path extrusionOk="0" h="382" w="391">
                  <a:moveTo>
                    <a:pt x="40" y="307"/>
                  </a:moveTo>
                  <a:cubicBezTo>
                    <a:pt x="186" y="505"/>
                    <a:pt x="492" y="273"/>
                    <a:pt x="357" y="82"/>
                  </a:cubicBezTo>
                  <a:cubicBezTo>
                    <a:pt x="213" y="-123"/>
                    <a:pt x="-115" y="99"/>
                    <a:pt x="40" y="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36"/>
            <p:cNvSpPr/>
            <p:nvPr/>
          </p:nvSpPr>
          <p:spPr>
            <a:xfrm>
              <a:off x="5193470" y="1648699"/>
              <a:ext cx="127681" cy="124738"/>
            </a:xfrm>
            <a:custGeom>
              <a:rect b="b" l="l" r="r" t="t"/>
              <a:pathLst>
                <a:path extrusionOk="0" h="382" w="391">
                  <a:moveTo>
                    <a:pt x="40" y="307"/>
                  </a:moveTo>
                  <a:cubicBezTo>
                    <a:pt x="186" y="504"/>
                    <a:pt x="492" y="273"/>
                    <a:pt x="357" y="81"/>
                  </a:cubicBezTo>
                  <a:cubicBezTo>
                    <a:pt x="213" y="-123"/>
                    <a:pt x="-115" y="98"/>
                    <a:pt x="40" y="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36"/>
            <p:cNvSpPr/>
            <p:nvPr/>
          </p:nvSpPr>
          <p:spPr>
            <a:xfrm>
              <a:off x="5122608" y="1766580"/>
              <a:ext cx="127681" cy="125065"/>
            </a:xfrm>
            <a:custGeom>
              <a:rect b="b" l="l" r="r" t="t"/>
              <a:pathLst>
                <a:path extrusionOk="0" h="383" w="391">
                  <a:moveTo>
                    <a:pt x="40" y="308"/>
                  </a:moveTo>
                  <a:cubicBezTo>
                    <a:pt x="186" y="505"/>
                    <a:pt x="492" y="273"/>
                    <a:pt x="357" y="82"/>
                  </a:cubicBezTo>
                  <a:cubicBezTo>
                    <a:pt x="213" y="-123"/>
                    <a:pt x="-115" y="99"/>
                    <a:pt x="40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36"/>
            <p:cNvSpPr/>
            <p:nvPr/>
          </p:nvSpPr>
          <p:spPr>
            <a:xfrm>
              <a:off x="5017132" y="1868787"/>
              <a:ext cx="128008" cy="125065"/>
            </a:xfrm>
            <a:custGeom>
              <a:rect b="b" l="l" r="r" t="t"/>
              <a:pathLst>
                <a:path extrusionOk="0" h="383" w="392">
                  <a:moveTo>
                    <a:pt x="40" y="308"/>
                  </a:moveTo>
                  <a:cubicBezTo>
                    <a:pt x="186" y="505"/>
                    <a:pt x="493" y="273"/>
                    <a:pt x="358" y="82"/>
                  </a:cubicBezTo>
                  <a:cubicBezTo>
                    <a:pt x="214" y="-123"/>
                    <a:pt x="-114" y="99"/>
                    <a:pt x="40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36"/>
            <p:cNvSpPr/>
            <p:nvPr/>
          </p:nvSpPr>
          <p:spPr>
            <a:xfrm>
              <a:off x="5272822" y="1538655"/>
              <a:ext cx="127681" cy="125065"/>
            </a:xfrm>
            <a:custGeom>
              <a:rect b="b" l="l" r="r" t="t"/>
              <a:pathLst>
                <a:path extrusionOk="0" h="383" w="391">
                  <a:moveTo>
                    <a:pt x="40" y="308"/>
                  </a:moveTo>
                  <a:cubicBezTo>
                    <a:pt x="186" y="505"/>
                    <a:pt x="492" y="273"/>
                    <a:pt x="358" y="82"/>
                  </a:cubicBezTo>
                  <a:cubicBezTo>
                    <a:pt x="214" y="-123"/>
                    <a:pt x="-114" y="99"/>
                    <a:pt x="40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36"/>
            <p:cNvSpPr/>
            <p:nvPr/>
          </p:nvSpPr>
          <p:spPr>
            <a:xfrm>
              <a:off x="4996560" y="1560207"/>
              <a:ext cx="127681" cy="124738"/>
            </a:xfrm>
            <a:custGeom>
              <a:rect b="b" l="l" r="r" t="t"/>
              <a:pathLst>
                <a:path extrusionOk="0" h="382" w="391">
                  <a:moveTo>
                    <a:pt x="40" y="307"/>
                  </a:moveTo>
                  <a:cubicBezTo>
                    <a:pt x="186" y="504"/>
                    <a:pt x="492" y="273"/>
                    <a:pt x="357" y="81"/>
                  </a:cubicBezTo>
                  <a:cubicBezTo>
                    <a:pt x="213" y="-123"/>
                    <a:pt x="-115" y="98"/>
                    <a:pt x="40" y="3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36"/>
            <p:cNvSpPr/>
            <p:nvPr/>
          </p:nvSpPr>
          <p:spPr>
            <a:xfrm>
              <a:off x="4899900" y="1641189"/>
              <a:ext cx="128008" cy="124738"/>
            </a:xfrm>
            <a:custGeom>
              <a:rect b="b" l="l" r="r" t="t"/>
              <a:pathLst>
                <a:path extrusionOk="0" h="382" w="392">
                  <a:moveTo>
                    <a:pt x="40" y="307"/>
                  </a:moveTo>
                  <a:cubicBezTo>
                    <a:pt x="186" y="504"/>
                    <a:pt x="492" y="273"/>
                    <a:pt x="358" y="81"/>
                  </a:cubicBezTo>
                  <a:cubicBezTo>
                    <a:pt x="214" y="-123"/>
                    <a:pt x="-114" y="98"/>
                    <a:pt x="40" y="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36"/>
            <p:cNvSpPr/>
            <p:nvPr/>
          </p:nvSpPr>
          <p:spPr>
            <a:xfrm>
              <a:off x="4844713" y="1773111"/>
              <a:ext cx="128008" cy="124738"/>
            </a:xfrm>
            <a:custGeom>
              <a:rect b="b" l="l" r="r" t="t"/>
              <a:pathLst>
                <a:path extrusionOk="0" h="382" w="392">
                  <a:moveTo>
                    <a:pt x="40" y="307"/>
                  </a:moveTo>
                  <a:cubicBezTo>
                    <a:pt x="186" y="504"/>
                    <a:pt x="492" y="273"/>
                    <a:pt x="358" y="81"/>
                  </a:cubicBezTo>
                  <a:cubicBezTo>
                    <a:pt x="214" y="-123"/>
                    <a:pt x="-114" y="98"/>
                    <a:pt x="40" y="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36"/>
            <p:cNvSpPr/>
            <p:nvPr/>
          </p:nvSpPr>
          <p:spPr>
            <a:xfrm>
              <a:off x="5075585" y="1435142"/>
              <a:ext cx="128008" cy="124738"/>
            </a:xfrm>
            <a:custGeom>
              <a:rect b="b" l="l" r="r" t="t"/>
              <a:pathLst>
                <a:path extrusionOk="0" h="382" w="392">
                  <a:moveTo>
                    <a:pt x="40" y="307"/>
                  </a:moveTo>
                  <a:cubicBezTo>
                    <a:pt x="187" y="504"/>
                    <a:pt x="493" y="273"/>
                    <a:pt x="358" y="81"/>
                  </a:cubicBezTo>
                  <a:cubicBezTo>
                    <a:pt x="214" y="-123"/>
                    <a:pt x="-114" y="98"/>
                    <a:pt x="40" y="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36"/>
            <p:cNvSpPr/>
            <p:nvPr/>
          </p:nvSpPr>
          <p:spPr>
            <a:xfrm>
              <a:off x="5130119" y="1539961"/>
              <a:ext cx="128008" cy="124738"/>
            </a:xfrm>
            <a:custGeom>
              <a:rect b="b" l="l" r="r" t="t"/>
              <a:pathLst>
                <a:path extrusionOk="0" h="382" w="392">
                  <a:moveTo>
                    <a:pt x="40" y="307"/>
                  </a:moveTo>
                  <a:cubicBezTo>
                    <a:pt x="186" y="505"/>
                    <a:pt x="493" y="273"/>
                    <a:pt x="358" y="81"/>
                  </a:cubicBezTo>
                  <a:cubicBezTo>
                    <a:pt x="214" y="-123"/>
                    <a:pt x="-114" y="98"/>
                    <a:pt x="40" y="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36"/>
            <p:cNvSpPr/>
            <p:nvPr/>
          </p:nvSpPr>
          <p:spPr>
            <a:xfrm>
              <a:off x="5069707" y="1643801"/>
              <a:ext cx="127681" cy="124738"/>
            </a:xfrm>
            <a:custGeom>
              <a:rect b="b" l="l" r="r" t="t"/>
              <a:pathLst>
                <a:path extrusionOk="0" h="382" w="391">
                  <a:moveTo>
                    <a:pt x="40" y="307"/>
                  </a:moveTo>
                  <a:cubicBezTo>
                    <a:pt x="186" y="505"/>
                    <a:pt x="492" y="273"/>
                    <a:pt x="357" y="81"/>
                  </a:cubicBezTo>
                  <a:cubicBezTo>
                    <a:pt x="213" y="-123"/>
                    <a:pt x="-115" y="98"/>
                    <a:pt x="40" y="3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36"/>
            <p:cNvSpPr/>
            <p:nvPr/>
          </p:nvSpPr>
          <p:spPr>
            <a:xfrm>
              <a:off x="4978599" y="1748620"/>
              <a:ext cx="127681" cy="125065"/>
            </a:xfrm>
            <a:custGeom>
              <a:rect b="b" l="l" r="r" t="t"/>
              <a:pathLst>
                <a:path extrusionOk="0" h="383" w="391">
                  <a:moveTo>
                    <a:pt x="40" y="308"/>
                  </a:moveTo>
                  <a:cubicBezTo>
                    <a:pt x="186" y="505"/>
                    <a:pt x="492" y="273"/>
                    <a:pt x="357" y="82"/>
                  </a:cubicBezTo>
                  <a:cubicBezTo>
                    <a:pt x="213" y="-123"/>
                    <a:pt x="-115" y="99"/>
                    <a:pt x="40" y="3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36"/>
            <p:cNvSpPr/>
            <p:nvPr/>
          </p:nvSpPr>
          <p:spPr>
            <a:xfrm>
              <a:off x="4874429" y="1894584"/>
              <a:ext cx="127681" cy="125065"/>
            </a:xfrm>
            <a:custGeom>
              <a:rect b="b" l="l" r="r" t="t"/>
              <a:pathLst>
                <a:path extrusionOk="0" h="383" w="391">
                  <a:moveTo>
                    <a:pt x="40" y="308"/>
                  </a:moveTo>
                  <a:cubicBezTo>
                    <a:pt x="186" y="505"/>
                    <a:pt x="492" y="273"/>
                    <a:pt x="357" y="82"/>
                  </a:cubicBezTo>
                  <a:cubicBezTo>
                    <a:pt x="213" y="-123"/>
                    <a:pt x="-115" y="99"/>
                    <a:pt x="40" y="3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36"/>
            <p:cNvSpPr/>
            <p:nvPr/>
          </p:nvSpPr>
          <p:spPr>
            <a:xfrm>
              <a:off x="3900001" y="991375"/>
              <a:ext cx="446720" cy="454217"/>
            </a:xfrm>
            <a:custGeom>
              <a:rect b="b" l="l" r="r" t="t"/>
              <a:pathLst>
                <a:path extrusionOk="0" h="1391" w="1368">
                  <a:moveTo>
                    <a:pt x="752" y="141"/>
                  </a:moveTo>
                  <a:cubicBezTo>
                    <a:pt x="710" y="91"/>
                    <a:pt x="663" y="41"/>
                    <a:pt x="603" y="16"/>
                  </a:cubicBezTo>
                  <a:cubicBezTo>
                    <a:pt x="543" y="-10"/>
                    <a:pt x="466" y="-5"/>
                    <a:pt x="422" y="43"/>
                  </a:cubicBezTo>
                  <a:cubicBezTo>
                    <a:pt x="376" y="93"/>
                    <a:pt x="376" y="173"/>
                    <a:pt x="328" y="219"/>
                  </a:cubicBezTo>
                  <a:cubicBezTo>
                    <a:pt x="283" y="263"/>
                    <a:pt x="213" y="262"/>
                    <a:pt x="152" y="279"/>
                  </a:cubicBezTo>
                  <a:cubicBezTo>
                    <a:pt x="82" y="299"/>
                    <a:pt x="16" y="352"/>
                    <a:pt x="3" y="424"/>
                  </a:cubicBezTo>
                  <a:cubicBezTo>
                    <a:pt x="-7" y="477"/>
                    <a:pt x="12" y="531"/>
                    <a:pt x="42" y="575"/>
                  </a:cubicBezTo>
                  <a:cubicBezTo>
                    <a:pt x="73" y="619"/>
                    <a:pt x="115" y="653"/>
                    <a:pt x="157" y="686"/>
                  </a:cubicBezTo>
                  <a:cubicBezTo>
                    <a:pt x="343" y="835"/>
                    <a:pt x="537" y="974"/>
                    <a:pt x="732" y="1113"/>
                  </a:cubicBezTo>
                  <a:cubicBezTo>
                    <a:pt x="825" y="1180"/>
                    <a:pt x="920" y="1247"/>
                    <a:pt x="1020" y="1304"/>
                  </a:cubicBezTo>
                  <a:cubicBezTo>
                    <a:pt x="1101" y="1350"/>
                    <a:pt x="1241" y="1422"/>
                    <a:pt x="1336" y="1377"/>
                  </a:cubicBezTo>
                  <a:cubicBezTo>
                    <a:pt x="1422" y="1336"/>
                    <a:pt x="1313" y="1178"/>
                    <a:pt x="1287" y="1114"/>
                  </a:cubicBezTo>
                  <a:cubicBezTo>
                    <a:pt x="1198" y="894"/>
                    <a:pt x="1103" y="676"/>
                    <a:pt x="983" y="471"/>
                  </a:cubicBezTo>
                  <a:cubicBezTo>
                    <a:pt x="915" y="355"/>
                    <a:pt x="839" y="244"/>
                    <a:pt x="752" y="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36"/>
            <p:cNvSpPr/>
            <p:nvPr/>
          </p:nvSpPr>
          <p:spPr>
            <a:xfrm>
              <a:off x="3826853" y="1233994"/>
              <a:ext cx="541746" cy="265477"/>
            </a:xfrm>
            <a:custGeom>
              <a:rect b="b" l="l" r="r" t="t"/>
              <a:pathLst>
                <a:path extrusionOk="0" h="813" w="1659">
                  <a:moveTo>
                    <a:pt x="413" y="13"/>
                  </a:moveTo>
                  <a:cubicBezTo>
                    <a:pt x="349" y="1"/>
                    <a:pt x="282" y="-7"/>
                    <a:pt x="219" y="12"/>
                  </a:cubicBezTo>
                  <a:cubicBezTo>
                    <a:pt x="157" y="31"/>
                    <a:pt x="101" y="84"/>
                    <a:pt x="98" y="150"/>
                  </a:cubicBezTo>
                  <a:cubicBezTo>
                    <a:pt x="95" y="217"/>
                    <a:pt x="146" y="278"/>
                    <a:pt x="139" y="344"/>
                  </a:cubicBezTo>
                  <a:cubicBezTo>
                    <a:pt x="132" y="407"/>
                    <a:pt x="78" y="451"/>
                    <a:pt x="42" y="503"/>
                  </a:cubicBezTo>
                  <a:cubicBezTo>
                    <a:pt x="1" y="564"/>
                    <a:pt x="-15" y="647"/>
                    <a:pt x="20" y="711"/>
                  </a:cubicBezTo>
                  <a:cubicBezTo>
                    <a:pt x="46" y="757"/>
                    <a:pt x="96" y="787"/>
                    <a:pt x="147" y="801"/>
                  </a:cubicBezTo>
                  <a:cubicBezTo>
                    <a:pt x="199" y="815"/>
                    <a:pt x="253" y="814"/>
                    <a:pt x="306" y="813"/>
                  </a:cubicBezTo>
                  <a:cubicBezTo>
                    <a:pt x="545" y="808"/>
                    <a:pt x="783" y="790"/>
                    <a:pt x="1021" y="772"/>
                  </a:cubicBezTo>
                  <a:cubicBezTo>
                    <a:pt x="1136" y="763"/>
                    <a:pt x="1252" y="755"/>
                    <a:pt x="1365" y="734"/>
                  </a:cubicBezTo>
                  <a:cubicBezTo>
                    <a:pt x="1457" y="718"/>
                    <a:pt x="1610" y="683"/>
                    <a:pt x="1654" y="587"/>
                  </a:cubicBezTo>
                  <a:cubicBezTo>
                    <a:pt x="1694" y="501"/>
                    <a:pt x="1509" y="450"/>
                    <a:pt x="1448" y="417"/>
                  </a:cubicBezTo>
                  <a:cubicBezTo>
                    <a:pt x="1239" y="305"/>
                    <a:pt x="1026" y="199"/>
                    <a:pt x="803" y="118"/>
                  </a:cubicBezTo>
                  <a:cubicBezTo>
                    <a:pt x="676" y="73"/>
                    <a:pt x="546" y="36"/>
                    <a:pt x="413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36"/>
            <p:cNvSpPr/>
            <p:nvPr/>
          </p:nvSpPr>
          <p:spPr>
            <a:xfrm>
              <a:off x="4176590" y="956761"/>
              <a:ext cx="232177" cy="467605"/>
            </a:xfrm>
            <a:custGeom>
              <a:rect b="b" l="l" r="r" t="t"/>
              <a:pathLst>
                <a:path extrusionOk="0" h="1432" w="711">
                  <a:moveTo>
                    <a:pt x="711" y="352"/>
                  </a:moveTo>
                  <a:cubicBezTo>
                    <a:pt x="700" y="265"/>
                    <a:pt x="670" y="180"/>
                    <a:pt x="623" y="105"/>
                  </a:cubicBezTo>
                  <a:cubicBezTo>
                    <a:pt x="603" y="73"/>
                    <a:pt x="579" y="42"/>
                    <a:pt x="547" y="21"/>
                  </a:cubicBezTo>
                  <a:cubicBezTo>
                    <a:pt x="515" y="1"/>
                    <a:pt x="473" y="-7"/>
                    <a:pt x="438" y="8"/>
                  </a:cubicBezTo>
                  <a:cubicBezTo>
                    <a:pt x="408" y="21"/>
                    <a:pt x="386" y="48"/>
                    <a:pt x="355" y="55"/>
                  </a:cubicBezTo>
                  <a:cubicBezTo>
                    <a:pt x="314" y="65"/>
                    <a:pt x="275" y="34"/>
                    <a:pt x="233" y="23"/>
                  </a:cubicBezTo>
                  <a:cubicBezTo>
                    <a:pt x="154" y="1"/>
                    <a:pt x="69" y="58"/>
                    <a:pt x="33" y="132"/>
                  </a:cubicBezTo>
                  <a:cubicBezTo>
                    <a:pt x="-3" y="205"/>
                    <a:pt x="-2" y="292"/>
                    <a:pt x="4" y="374"/>
                  </a:cubicBezTo>
                  <a:cubicBezTo>
                    <a:pt x="30" y="694"/>
                    <a:pt x="130" y="1009"/>
                    <a:pt x="294" y="1285"/>
                  </a:cubicBezTo>
                  <a:cubicBezTo>
                    <a:pt x="322" y="1332"/>
                    <a:pt x="352" y="1377"/>
                    <a:pt x="390" y="1416"/>
                  </a:cubicBezTo>
                  <a:cubicBezTo>
                    <a:pt x="400" y="1425"/>
                    <a:pt x="412" y="1435"/>
                    <a:pt x="425" y="1431"/>
                  </a:cubicBezTo>
                  <a:cubicBezTo>
                    <a:pt x="434" y="1428"/>
                    <a:pt x="439" y="1420"/>
                    <a:pt x="444" y="1413"/>
                  </a:cubicBezTo>
                  <a:cubicBezTo>
                    <a:pt x="486" y="1344"/>
                    <a:pt x="506" y="1266"/>
                    <a:pt x="525" y="1188"/>
                  </a:cubicBezTo>
                  <a:cubicBezTo>
                    <a:pt x="586" y="937"/>
                    <a:pt x="640" y="683"/>
                    <a:pt x="686" y="429"/>
                  </a:cubicBezTo>
                  <a:lnTo>
                    <a:pt x="711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36"/>
            <p:cNvSpPr/>
            <p:nvPr/>
          </p:nvSpPr>
          <p:spPr>
            <a:xfrm>
              <a:off x="4318639" y="1423713"/>
              <a:ext cx="294875" cy="1014560"/>
            </a:xfrm>
            <a:custGeom>
              <a:rect b="b" l="l" r="r" t="t"/>
              <a:pathLst>
                <a:path extrusionOk="0" h="3107" w="903">
                  <a:moveTo>
                    <a:pt x="884" y="3106"/>
                  </a:moveTo>
                  <a:cubicBezTo>
                    <a:pt x="885" y="3107"/>
                    <a:pt x="887" y="3107"/>
                    <a:pt x="889" y="3107"/>
                  </a:cubicBezTo>
                  <a:cubicBezTo>
                    <a:pt x="897" y="3107"/>
                    <a:pt x="903" y="3101"/>
                    <a:pt x="903" y="3094"/>
                  </a:cubicBezTo>
                  <a:cubicBezTo>
                    <a:pt x="904" y="2461"/>
                    <a:pt x="382" y="528"/>
                    <a:pt x="25" y="6"/>
                  </a:cubicBezTo>
                  <a:cubicBezTo>
                    <a:pt x="21" y="0"/>
                    <a:pt x="12" y="-2"/>
                    <a:pt x="6" y="2"/>
                  </a:cubicBezTo>
                  <a:cubicBezTo>
                    <a:pt x="0" y="6"/>
                    <a:pt x="-2" y="15"/>
                    <a:pt x="3" y="21"/>
                  </a:cubicBezTo>
                  <a:cubicBezTo>
                    <a:pt x="357" y="539"/>
                    <a:pt x="877" y="2467"/>
                    <a:pt x="876" y="3094"/>
                  </a:cubicBezTo>
                  <a:cubicBezTo>
                    <a:pt x="876" y="3099"/>
                    <a:pt x="879" y="3104"/>
                    <a:pt x="884" y="31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36"/>
            <p:cNvSpPr/>
            <p:nvPr/>
          </p:nvSpPr>
          <p:spPr>
            <a:xfrm>
              <a:off x="4268677" y="1045254"/>
              <a:ext cx="189399" cy="426135"/>
            </a:xfrm>
            <a:custGeom>
              <a:rect b="b" l="l" r="r" t="t"/>
              <a:pathLst>
                <a:path extrusionOk="0" h="1305" w="580">
                  <a:moveTo>
                    <a:pt x="522" y="760"/>
                  </a:moveTo>
                  <a:cubicBezTo>
                    <a:pt x="577" y="557"/>
                    <a:pt x="598" y="343"/>
                    <a:pt x="563" y="136"/>
                  </a:cubicBezTo>
                  <a:cubicBezTo>
                    <a:pt x="557" y="100"/>
                    <a:pt x="548" y="62"/>
                    <a:pt x="525" y="34"/>
                  </a:cubicBezTo>
                  <a:cubicBezTo>
                    <a:pt x="501" y="6"/>
                    <a:pt x="458" y="-10"/>
                    <a:pt x="426" y="8"/>
                  </a:cubicBezTo>
                  <a:cubicBezTo>
                    <a:pt x="385" y="32"/>
                    <a:pt x="379" y="96"/>
                    <a:pt x="334" y="112"/>
                  </a:cubicBezTo>
                  <a:cubicBezTo>
                    <a:pt x="289" y="129"/>
                    <a:pt x="248" y="82"/>
                    <a:pt x="203" y="67"/>
                  </a:cubicBezTo>
                  <a:cubicBezTo>
                    <a:pt x="145" y="47"/>
                    <a:pt x="80" y="83"/>
                    <a:pt x="48" y="134"/>
                  </a:cubicBezTo>
                  <a:cubicBezTo>
                    <a:pt x="15" y="185"/>
                    <a:pt x="7" y="248"/>
                    <a:pt x="4" y="309"/>
                  </a:cubicBezTo>
                  <a:cubicBezTo>
                    <a:pt x="-9" y="521"/>
                    <a:pt x="17" y="736"/>
                    <a:pt x="79" y="940"/>
                  </a:cubicBezTo>
                  <a:cubicBezTo>
                    <a:pt x="111" y="1043"/>
                    <a:pt x="151" y="1144"/>
                    <a:pt x="201" y="1240"/>
                  </a:cubicBezTo>
                  <a:cubicBezTo>
                    <a:pt x="276" y="1387"/>
                    <a:pt x="328" y="1252"/>
                    <a:pt x="372" y="1159"/>
                  </a:cubicBezTo>
                  <a:cubicBezTo>
                    <a:pt x="432" y="1030"/>
                    <a:pt x="484" y="897"/>
                    <a:pt x="522" y="7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36"/>
            <p:cNvSpPr/>
            <p:nvPr/>
          </p:nvSpPr>
          <p:spPr>
            <a:xfrm>
              <a:off x="3985231" y="1073336"/>
              <a:ext cx="364756" cy="397399"/>
            </a:xfrm>
            <a:custGeom>
              <a:rect b="b" l="l" r="r" t="t"/>
              <a:pathLst>
                <a:path extrusionOk="0" h="1217" w="1117">
                  <a:moveTo>
                    <a:pt x="713" y="139"/>
                  </a:moveTo>
                  <a:cubicBezTo>
                    <a:pt x="679" y="88"/>
                    <a:pt x="640" y="37"/>
                    <a:pt x="585" y="13"/>
                  </a:cubicBezTo>
                  <a:cubicBezTo>
                    <a:pt x="529" y="-12"/>
                    <a:pt x="454" y="0"/>
                    <a:pt x="423" y="52"/>
                  </a:cubicBezTo>
                  <a:cubicBezTo>
                    <a:pt x="399" y="93"/>
                    <a:pt x="405" y="153"/>
                    <a:pt x="367" y="182"/>
                  </a:cubicBezTo>
                  <a:cubicBezTo>
                    <a:pt x="348" y="197"/>
                    <a:pt x="323" y="200"/>
                    <a:pt x="299" y="201"/>
                  </a:cubicBezTo>
                  <a:cubicBezTo>
                    <a:pt x="244" y="204"/>
                    <a:pt x="189" y="204"/>
                    <a:pt x="136" y="219"/>
                  </a:cubicBezTo>
                  <a:cubicBezTo>
                    <a:pt x="83" y="233"/>
                    <a:pt x="32" y="266"/>
                    <a:pt x="11" y="317"/>
                  </a:cubicBezTo>
                  <a:cubicBezTo>
                    <a:pt x="-9" y="363"/>
                    <a:pt x="0" y="417"/>
                    <a:pt x="23" y="462"/>
                  </a:cubicBezTo>
                  <a:cubicBezTo>
                    <a:pt x="46" y="507"/>
                    <a:pt x="81" y="544"/>
                    <a:pt x="118" y="578"/>
                  </a:cubicBezTo>
                  <a:cubicBezTo>
                    <a:pt x="394" y="842"/>
                    <a:pt x="734" y="1027"/>
                    <a:pt x="1070" y="1208"/>
                  </a:cubicBezTo>
                  <a:cubicBezTo>
                    <a:pt x="1170" y="1263"/>
                    <a:pt x="1083" y="1062"/>
                    <a:pt x="1072" y="1021"/>
                  </a:cubicBezTo>
                  <a:cubicBezTo>
                    <a:pt x="1044" y="918"/>
                    <a:pt x="1015" y="816"/>
                    <a:pt x="982" y="715"/>
                  </a:cubicBezTo>
                  <a:cubicBezTo>
                    <a:pt x="916" y="513"/>
                    <a:pt x="832" y="315"/>
                    <a:pt x="713" y="1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36"/>
            <p:cNvSpPr/>
            <p:nvPr/>
          </p:nvSpPr>
          <p:spPr>
            <a:xfrm>
              <a:off x="3942779" y="1350568"/>
              <a:ext cx="417004" cy="162943"/>
            </a:xfrm>
            <a:custGeom>
              <a:rect b="b" l="l" r="r" t="t"/>
              <a:pathLst>
                <a:path extrusionOk="0" h="499" w="1277">
                  <a:moveTo>
                    <a:pt x="934" y="174"/>
                  </a:moveTo>
                  <a:cubicBezTo>
                    <a:pt x="787" y="117"/>
                    <a:pt x="639" y="60"/>
                    <a:pt x="485" y="26"/>
                  </a:cubicBezTo>
                  <a:cubicBezTo>
                    <a:pt x="375" y="1"/>
                    <a:pt x="261" y="-11"/>
                    <a:pt x="152" y="16"/>
                  </a:cubicBezTo>
                  <a:cubicBezTo>
                    <a:pt x="120" y="23"/>
                    <a:pt x="83" y="42"/>
                    <a:pt x="84" y="75"/>
                  </a:cubicBezTo>
                  <a:cubicBezTo>
                    <a:pt x="84" y="92"/>
                    <a:pt x="96" y="108"/>
                    <a:pt x="99" y="125"/>
                  </a:cubicBezTo>
                  <a:cubicBezTo>
                    <a:pt x="110" y="181"/>
                    <a:pt x="40" y="214"/>
                    <a:pt x="12" y="264"/>
                  </a:cubicBezTo>
                  <a:cubicBezTo>
                    <a:pt x="-13" y="310"/>
                    <a:pt x="3" y="371"/>
                    <a:pt x="39" y="409"/>
                  </a:cubicBezTo>
                  <a:cubicBezTo>
                    <a:pt x="75" y="448"/>
                    <a:pt x="126" y="468"/>
                    <a:pt x="177" y="480"/>
                  </a:cubicBezTo>
                  <a:cubicBezTo>
                    <a:pt x="379" y="528"/>
                    <a:pt x="589" y="476"/>
                    <a:pt x="794" y="449"/>
                  </a:cubicBezTo>
                  <a:cubicBezTo>
                    <a:pt x="932" y="431"/>
                    <a:pt x="1116" y="441"/>
                    <a:pt x="1242" y="377"/>
                  </a:cubicBezTo>
                  <a:cubicBezTo>
                    <a:pt x="1326" y="334"/>
                    <a:pt x="1243" y="295"/>
                    <a:pt x="1187" y="273"/>
                  </a:cubicBezTo>
                  <a:cubicBezTo>
                    <a:pt x="1103" y="239"/>
                    <a:pt x="1018" y="207"/>
                    <a:pt x="934" y="1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36"/>
            <p:cNvSpPr/>
            <p:nvPr/>
          </p:nvSpPr>
          <p:spPr>
            <a:xfrm>
              <a:off x="4336600" y="1249015"/>
              <a:ext cx="90128" cy="211598"/>
            </a:xfrm>
            <a:custGeom>
              <a:rect b="b" l="l" r="r" t="t"/>
              <a:pathLst>
                <a:path extrusionOk="0" h="648" w="276">
                  <a:moveTo>
                    <a:pt x="62" y="615"/>
                  </a:moveTo>
                  <a:cubicBezTo>
                    <a:pt x="51" y="588"/>
                    <a:pt x="45" y="558"/>
                    <a:pt x="40" y="529"/>
                  </a:cubicBezTo>
                  <a:cubicBezTo>
                    <a:pt x="38" y="519"/>
                    <a:pt x="36" y="509"/>
                    <a:pt x="34" y="499"/>
                  </a:cubicBezTo>
                  <a:cubicBezTo>
                    <a:pt x="14" y="410"/>
                    <a:pt x="4" y="336"/>
                    <a:pt x="1" y="266"/>
                  </a:cubicBezTo>
                  <a:cubicBezTo>
                    <a:pt x="-2" y="165"/>
                    <a:pt x="15" y="88"/>
                    <a:pt x="52" y="29"/>
                  </a:cubicBezTo>
                  <a:cubicBezTo>
                    <a:pt x="66" y="8"/>
                    <a:pt x="83" y="-2"/>
                    <a:pt x="100" y="1"/>
                  </a:cubicBezTo>
                  <a:cubicBezTo>
                    <a:pt x="110" y="2"/>
                    <a:pt x="118" y="9"/>
                    <a:pt x="124" y="15"/>
                  </a:cubicBezTo>
                  <a:cubicBezTo>
                    <a:pt x="140" y="31"/>
                    <a:pt x="153" y="49"/>
                    <a:pt x="163" y="68"/>
                  </a:cubicBezTo>
                  <a:cubicBezTo>
                    <a:pt x="166" y="64"/>
                    <a:pt x="168" y="60"/>
                    <a:pt x="170" y="56"/>
                  </a:cubicBezTo>
                  <a:cubicBezTo>
                    <a:pt x="188" y="26"/>
                    <a:pt x="211" y="12"/>
                    <a:pt x="232" y="18"/>
                  </a:cubicBezTo>
                  <a:cubicBezTo>
                    <a:pt x="241" y="21"/>
                    <a:pt x="250" y="29"/>
                    <a:pt x="257" y="41"/>
                  </a:cubicBezTo>
                  <a:cubicBezTo>
                    <a:pt x="278" y="75"/>
                    <a:pt x="278" y="117"/>
                    <a:pt x="275" y="153"/>
                  </a:cubicBezTo>
                  <a:lnTo>
                    <a:pt x="275" y="153"/>
                  </a:lnTo>
                  <a:cubicBezTo>
                    <a:pt x="260" y="323"/>
                    <a:pt x="187" y="484"/>
                    <a:pt x="124" y="606"/>
                  </a:cubicBezTo>
                  <a:cubicBezTo>
                    <a:pt x="109" y="633"/>
                    <a:pt x="102" y="648"/>
                    <a:pt x="89" y="648"/>
                  </a:cubicBezTo>
                  <a:cubicBezTo>
                    <a:pt x="87" y="648"/>
                    <a:pt x="85" y="647"/>
                    <a:pt x="83" y="646"/>
                  </a:cubicBezTo>
                  <a:cubicBezTo>
                    <a:pt x="75" y="642"/>
                    <a:pt x="69" y="631"/>
                    <a:pt x="62" y="615"/>
                  </a:cubicBezTo>
                  <a:moveTo>
                    <a:pt x="227" y="33"/>
                  </a:moveTo>
                  <a:cubicBezTo>
                    <a:pt x="211" y="28"/>
                    <a:pt x="194" y="45"/>
                    <a:pt x="183" y="63"/>
                  </a:cubicBezTo>
                  <a:cubicBezTo>
                    <a:pt x="179" y="71"/>
                    <a:pt x="175" y="78"/>
                    <a:pt x="171" y="86"/>
                  </a:cubicBezTo>
                  <a:cubicBezTo>
                    <a:pt x="198" y="153"/>
                    <a:pt x="193" y="233"/>
                    <a:pt x="153" y="293"/>
                  </a:cubicBezTo>
                  <a:lnTo>
                    <a:pt x="150" y="296"/>
                  </a:lnTo>
                  <a:lnTo>
                    <a:pt x="146" y="296"/>
                  </a:lnTo>
                  <a:cubicBezTo>
                    <a:pt x="139" y="296"/>
                    <a:pt x="132" y="293"/>
                    <a:pt x="127" y="287"/>
                  </a:cubicBezTo>
                  <a:cubicBezTo>
                    <a:pt x="115" y="273"/>
                    <a:pt x="115" y="250"/>
                    <a:pt x="115" y="244"/>
                  </a:cubicBezTo>
                  <a:cubicBezTo>
                    <a:pt x="118" y="189"/>
                    <a:pt x="131" y="135"/>
                    <a:pt x="155" y="85"/>
                  </a:cubicBezTo>
                  <a:cubicBezTo>
                    <a:pt x="145" y="63"/>
                    <a:pt x="131" y="43"/>
                    <a:pt x="114" y="26"/>
                  </a:cubicBezTo>
                  <a:cubicBezTo>
                    <a:pt x="109" y="21"/>
                    <a:pt x="103" y="17"/>
                    <a:pt x="97" y="16"/>
                  </a:cubicBezTo>
                  <a:cubicBezTo>
                    <a:pt x="83" y="13"/>
                    <a:pt x="71" y="28"/>
                    <a:pt x="65" y="38"/>
                  </a:cubicBezTo>
                  <a:cubicBezTo>
                    <a:pt x="29" y="93"/>
                    <a:pt x="13" y="168"/>
                    <a:pt x="17" y="265"/>
                  </a:cubicBezTo>
                  <a:cubicBezTo>
                    <a:pt x="19" y="335"/>
                    <a:pt x="29" y="408"/>
                    <a:pt x="48" y="496"/>
                  </a:cubicBezTo>
                  <a:cubicBezTo>
                    <a:pt x="51" y="506"/>
                    <a:pt x="53" y="516"/>
                    <a:pt x="55" y="526"/>
                  </a:cubicBezTo>
                  <a:cubicBezTo>
                    <a:pt x="60" y="554"/>
                    <a:pt x="66" y="584"/>
                    <a:pt x="76" y="609"/>
                  </a:cubicBezTo>
                  <a:cubicBezTo>
                    <a:pt x="85" y="630"/>
                    <a:pt x="89" y="632"/>
                    <a:pt x="89" y="632"/>
                  </a:cubicBezTo>
                  <a:cubicBezTo>
                    <a:pt x="93" y="631"/>
                    <a:pt x="102" y="614"/>
                    <a:pt x="110" y="598"/>
                  </a:cubicBezTo>
                  <a:cubicBezTo>
                    <a:pt x="172" y="478"/>
                    <a:pt x="245" y="319"/>
                    <a:pt x="260" y="152"/>
                  </a:cubicBezTo>
                  <a:lnTo>
                    <a:pt x="260" y="152"/>
                  </a:lnTo>
                  <a:cubicBezTo>
                    <a:pt x="263" y="118"/>
                    <a:pt x="263" y="79"/>
                    <a:pt x="244" y="49"/>
                  </a:cubicBezTo>
                  <a:cubicBezTo>
                    <a:pt x="240" y="41"/>
                    <a:pt x="235" y="36"/>
                    <a:pt x="229" y="34"/>
                  </a:cubicBezTo>
                  <a:cubicBezTo>
                    <a:pt x="229" y="33"/>
                    <a:pt x="228" y="33"/>
                    <a:pt x="227" y="33"/>
                  </a:cubicBezTo>
                  <a:moveTo>
                    <a:pt x="162" y="106"/>
                  </a:moveTo>
                  <a:cubicBezTo>
                    <a:pt x="144" y="149"/>
                    <a:pt x="133" y="197"/>
                    <a:pt x="130" y="244"/>
                  </a:cubicBezTo>
                  <a:cubicBezTo>
                    <a:pt x="130" y="258"/>
                    <a:pt x="133" y="271"/>
                    <a:pt x="138" y="277"/>
                  </a:cubicBezTo>
                  <a:cubicBezTo>
                    <a:pt x="140" y="278"/>
                    <a:pt x="141" y="279"/>
                    <a:pt x="143" y="280"/>
                  </a:cubicBezTo>
                  <a:cubicBezTo>
                    <a:pt x="175" y="229"/>
                    <a:pt x="181" y="163"/>
                    <a:pt x="162" y="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36"/>
            <p:cNvSpPr/>
            <p:nvPr/>
          </p:nvSpPr>
          <p:spPr>
            <a:xfrm>
              <a:off x="4181814" y="1264035"/>
              <a:ext cx="179276" cy="203108"/>
            </a:xfrm>
            <a:custGeom>
              <a:rect b="b" l="l" r="r" t="t"/>
              <a:pathLst>
                <a:path extrusionOk="0" h="622" w="549">
                  <a:moveTo>
                    <a:pt x="394" y="539"/>
                  </a:moveTo>
                  <a:cubicBezTo>
                    <a:pt x="378" y="527"/>
                    <a:pt x="363" y="516"/>
                    <a:pt x="350" y="507"/>
                  </a:cubicBezTo>
                  <a:cubicBezTo>
                    <a:pt x="278" y="459"/>
                    <a:pt x="217" y="416"/>
                    <a:pt x="163" y="373"/>
                  </a:cubicBezTo>
                  <a:cubicBezTo>
                    <a:pt x="104" y="326"/>
                    <a:pt x="44" y="272"/>
                    <a:pt x="11" y="202"/>
                  </a:cubicBezTo>
                  <a:cubicBezTo>
                    <a:pt x="4" y="187"/>
                    <a:pt x="-3" y="169"/>
                    <a:pt x="2" y="150"/>
                  </a:cubicBezTo>
                  <a:cubicBezTo>
                    <a:pt x="8" y="122"/>
                    <a:pt x="36" y="106"/>
                    <a:pt x="59" y="104"/>
                  </a:cubicBezTo>
                  <a:cubicBezTo>
                    <a:pt x="84" y="101"/>
                    <a:pt x="108" y="108"/>
                    <a:pt x="130" y="117"/>
                  </a:cubicBezTo>
                  <a:cubicBezTo>
                    <a:pt x="142" y="122"/>
                    <a:pt x="154" y="127"/>
                    <a:pt x="164" y="132"/>
                  </a:cubicBezTo>
                  <a:lnTo>
                    <a:pt x="164" y="132"/>
                  </a:lnTo>
                  <a:cubicBezTo>
                    <a:pt x="159" y="97"/>
                    <a:pt x="157" y="63"/>
                    <a:pt x="163" y="36"/>
                  </a:cubicBezTo>
                  <a:cubicBezTo>
                    <a:pt x="165" y="24"/>
                    <a:pt x="169" y="12"/>
                    <a:pt x="180" y="5"/>
                  </a:cubicBezTo>
                  <a:cubicBezTo>
                    <a:pt x="187" y="0"/>
                    <a:pt x="197" y="-1"/>
                    <a:pt x="209" y="1"/>
                  </a:cubicBezTo>
                  <a:cubicBezTo>
                    <a:pt x="268" y="11"/>
                    <a:pt x="307" y="67"/>
                    <a:pt x="336" y="120"/>
                  </a:cubicBezTo>
                  <a:lnTo>
                    <a:pt x="336" y="120"/>
                  </a:lnTo>
                  <a:cubicBezTo>
                    <a:pt x="380" y="199"/>
                    <a:pt x="421" y="281"/>
                    <a:pt x="458" y="363"/>
                  </a:cubicBezTo>
                  <a:cubicBezTo>
                    <a:pt x="463" y="376"/>
                    <a:pt x="471" y="391"/>
                    <a:pt x="480" y="409"/>
                  </a:cubicBezTo>
                  <a:cubicBezTo>
                    <a:pt x="514" y="476"/>
                    <a:pt x="561" y="567"/>
                    <a:pt x="547" y="615"/>
                  </a:cubicBezTo>
                  <a:lnTo>
                    <a:pt x="545" y="622"/>
                  </a:lnTo>
                  <a:lnTo>
                    <a:pt x="538" y="620"/>
                  </a:lnTo>
                  <a:cubicBezTo>
                    <a:pt x="525" y="618"/>
                    <a:pt x="511" y="613"/>
                    <a:pt x="497" y="606"/>
                  </a:cubicBezTo>
                  <a:cubicBezTo>
                    <a:pt x="463" y="590"/>
                    <a:pt x="427" y="563"/>
                    <a:pt x="394" y="539"/>
                  </a:cubicBezTo>
                  <a:moveTo>
                    <a:pt x="467" y="416"/>
                  </a:moveTo>
                  <a:cubicBezTo>
                    <a:pt x="457" y="398"/>
                    <a:pt x="449" y="382"/>
                    <a:pt x="444" y="370"/>
                  </a:cubicBezTo>
                  <a:cubicBezTo>
                    <a:pt x="407" y="288"/>
                    <a:pt x="366" y="206"/>
                    <a:pt x="323" y="128"/>
                  </a:cubicBezTo>
                  <a:lnTo>
                    <a:pt x="330" y="124"/>
                  </a:lnTo>
                  <a:lnTo>
                    <a:pt x="323" y="128"/>
                  </a:lnTo>
                  <a:cubicBezTo>
                    <a:pt x="295" y="77"/>
                    <a:pt x="260" y="25"/>
                    <a:pt x="206" y="16"/>
                  </a:cubicBezTo>
                  <a:cubicBezTo>
                    <a:pt x="198" y="14"/>
                    <a:pt x="192" y="15"/>
                    <a:pt x="188" y="17"/>
                  </a:cubicBezTo>
                  <a:cubicBezTo>
                    <a:pt x="182" y="21"/>
                    <a:pt x="179" y="31"/>
                    <a:pt x="178" y="39"/>
                  </a:cubicBezTo>
                  <a:cubicBezTo>
                    <a:pt x="172" y="68"/>
                    <a:pt x="174" y="104"/>
                    <a:pt x="181" y="140"/>
                  </a:cubicBezTo>
                  <a:cubicBezTo>
                    <a:pt x="210" y="156"/>
                    <a:pt x="233" y="174"/>
                    <a:pt x="250" y="194"/>
                  </a:cubicBezTo>
                  <a:cubicBezTo>
                    <a:pt x="276" y="224"/>
                    <a:pt x="300" y="283"/>
                    <a:pt x="295" y="315"/>
                  </a:cubicBezTo>
                  <a:cubicBezTo>
                    <a:pt x="292" y="328"/>
                    <a:pt x="286" y="334"/>
                    <a:pt x="280" y="337"/>
                  </a:cubicBezTo>
                  <a:cubicBezTo>
                    <a:pt x="273" y="340"/>
                    <a:pt x="262" y="340"/>
                    <a:pt x="248" y="329"/>
                  </a:cubicBezTo>
                  <a:cubicBezTo>
                    <a:pt x="217" y="302"/>
                    <a:pt x="183" y="226"/>
                    <a:pt x="168" y="151"/>
                  </a:cubicBezTo>
                  <a:cubicBezTo>
                    <a:pt x="155" y="144"/>
                    <a:pt x="140" y="138"/>
                    <a:pt x="125" y="131"/>
                  </a:cubicBezTo>
                  <a:cubicBezTo>
                    <a:pt x="104" y="123"/>
                    <a:pt x="82" y="116"/>
                    <a:pt x="61" y="119"/>
                  </a:cubicBezTo>
                  <a:cubicBezTo>
                    <a:pt x="42" y="121"/>
                    <a:pt x="21" y="133"/>
                    <a:pt x="16" y="153"/>
                  </a:cubicBezTo>
                  <a:cubicBezTo>
                    <a:pt x="13" y="167"/>
                    <a:pt x="19" y="183"/>
                    <a:pt x="25" y="195"/>
                  </a:cubicBezTo>
                  <a:cubicBezTo>
                    <a:pt x="57" y="263"/>
                    <a:pt x="115" y="315"/>
                    <a:pt x="173" y="361"/>
                  </a:cubicBezTo>
                  <a:cubicBezTo>
                    <a:pt x="226" y="403"/>
                    <a:pt x="287" y="447"/>
                    <a:pt x="358" y="494"/>
                  </a:cubicBezTo>
                  <a:cubicBezTo>
                    <a:pt x="372" y="503"/>
                    <a:pt x="387" y="514"/>
                    <a:pt x="403" y="526"/>
                  </a:cubicBezTo>
                  <a:cubicBezTo>
                    <a:pt x="446" y="558"/>
                    <a:pt x="493" y="593"/>
                    <a:pt x="533" y="604"/>
                  </a:cubicBezTo>
                  <a:cubicBezTo>
                    <a:pt x="540" y="559"/>
                    <a:pt x="496" y="474"/>
                    <a:pt x="467" y="416"/>
                  </a:cubicBezTo>
                  <a:moveTo>
                    <a:pt x="258" y="317"/>
                  </a:moveTo>
                  <a:cubicBezTo>
                    <a:pt x="263" y="321"/>
                    <a:pt x="269" y="325"/>
                    <a:pt x="274" y="323"/>
                  </a:cubicBezTo>
                  <a:cubicBezTo>
                    <a:pt x="277" y="322"/>
                    <a:pt x="279" y="318"/>
                    <a:pt x="280" y="313"/>
                  </a:cubicBezTo>
                  <a:cubicBezTo>
                    <a:pt x="284" y="288"/>
                    <a:pt x="264" y="233"/>
                    <a:pt x="239" y="204"/>
                  </a:cubicBezTo>
                  <a:cubicBezTo>
                    <a:pt x="225" y="188"/>
                    <a:pt x="207" y="174"/>
                    <a:pt x="185" y="161"/>
                  </a:cubicBezTo>
                  <a:cubicBezTo>
                    <a:pt x="202" y="229"/>
                    <a:pt x="233" y="295"/>
                    <a:pt x="258" y="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36"/>
            <p:cNvSpPr/>
            <p:nvPr/>
          </p:nvSpPr>
          <p:spPr>
            <a:xfrm>
              <a:off x="4136424" y="1393672"/>
              <a:ext cx="223034" cy="86860"/>
            </a:xfrm>
            <a:custGeom>
              <a:rect b="b" l="l" r="r" t="t"/>
              <a:pathLst>
                <a:path extrusionOk="0" h="266" w="683">
                  <a:moveTo>
                    <a:pt x="1" y="163"/>
                  </a:moveTo>
                  <a:cubicBezTo>
                    <a:pt x="2" y="145"/>
                    <a:pt x="14" y="128"/>
                    <a:pt x="33" y="117"/>
                  </a:cubicBezTo>
                  <a:cubicBezTo>
                    <a:pt x="23" y="108"/>
                    <a:pt x="13" y="97"/>
                    <a:pt x="10" y="81"/>
                  </a:cubicBezTo>
                  <a:cubicBezTo>
                    <a:pt x="7" y="62"/>
                    <a:pt x="15" y="40"/>
                    <a:pt x="32" y="26"/>
                  </a:cubicBezTo>
                  <a:cubicBezTo>
                    <a:pt x="45" y="15"/>
                    <a:pt x="63" y="8"/>
                    <a:pt x="85" y="4"/>
                  </a:cubicBezTo>
                  <a:cubicBezTo>
                    <a:pt x="136" y="-5"/>
                    <a:pt x="187" y="5"/>
                    <a:pt x="235" y="16"/>
                  </a:cubicBezTo>
                  <a:lnTo>
                    <a:pt x="235" y="16"/>
                  </a:lnTo>
                  <a:cubicBezTo>
                    <a:pt x="313" y="36"/>
                    <a:pt x="389" y="63"/>
                    <a:pt x="463" y="96"/>
                  </a:cubicBezTo>
                  <a:lnTo>
                    <a:pt x="473" y="101"/>
                  </a:lnTo>
                  <a:cubicBezTo>
                    <a:pt x="543" y="132"/>
                    <a:pt x="621" y="168"/>
                    <a:pt x="676" y="218"/>
                  </a:cubicBezTo>
                  <a:lnTo>
                    <a:pt x="683" y="225"/>
                  </a:lnTo>
                  <a:lnTo>
                    <a:pt x="674" y="231"/>
                  </a:lnTo>
                  <a:cubicBezTo>
                    <a:pt x="643" y="250"/>
                    <a:pt x="587" y="252"/>
                    <a:pt x="542" y="254"/>
                  </a:cubicBezTo>
                  <a:cubicBezTo>
                    <a:pt x="527" y="255"/>
                    <a:pt x="514" y="255"/>
                    <a:pt x="503" y="256"/>
                  </a:cubicBezTo>
                  <a:cubicBezTo>
                    <a:pt x="443" y="262"/>
                    <a:pt x="382" y="265"/>
                    <a:pt x="323" y="266"/>
                  </a:cubicBezTo>
                  <a:cubicBezTo>
                    <a:pt x="238" y="268"/>
                    <a:pt x="149" y="265"/>
                    <a:pt x="64" y="234"/>
                  </a:cubicBezTo>
                  <a:cubicBezTo>
                    <a:pt x="59" y="232"/>
                    <a:pt x="54" y="230"/>
                    <a:pt x="50" y="227"/>
                  </a:cubicBezTo>
                  <a:cubicBezTo>
                    <a:pt x="17" y="212"/>
                    <a:pt x="-1" y="188"/>
                    <a:pt x="1" y="163"/>
                  </a:cubicBezTo>
                  <a:moveTo>
                    <a:pt x="467" y="115"/>
                  </a:moveTo>
                  <a:lnTo>
                    <a:pt x="457" y="110"/>
                  </a:lnTo>
                  <a:cubicBezTo>
                    <a:pt x="384" y="77"/>
                    <a:pt x="308" y="50"/>
                    <a:pt x="231" y="31"/>
                  </a:cubicBezTo>
                  <a:lnTo>
                    <a:pt x="231" y="31"/>
                  </a:lnTo>
                  <a:cubicBezTo>
                    <a:pt x="185" y="20"/>
                    <a:pt x="136" y="10"/>
                    <a:pt x="88" y="19"/>
                  </a:cubicBezTo>
                  <a:cubicBezTo>
                    <a:pt x="68" y="22"/>
                    <a:pt x="53" y="29"/>
                    <a:pt x="42" y="38"/>
                  </a:cubicBezTo>
                  <a:cubicBezTo>
                    <a:pt x="29" y="48"/>
                    <a:pt x="23" y="64"/>
                    <a:pt x="25" y="78"/>
                  </a:cubicBezTo>
                  <a:cubicBezTo>
                    <a:pt x="28" y="92"/>
                    <a:pt x="39" y="103"/>
                    <a:pt x="48" y="109"/>
                  </a:cubicBezTo>
                  <a:cubicBezTo>
                    <a:pt x="72" y="100"/>
                    <a:pt x="99" y="98"/>
                    <a:pt x="123" y="105"/>
                  </a:cubicBezTo>
                  <a:cubicBezTo>
                    <a:pt x="130" y="107"/>
                    <a:pt x="139" y="111"/>
                    <a:pt x="142" y="119"/>
                  </a:cubicBezTo>
                  <a:cubicBezTo>
                    <a:pt x="145" y="123"/>
                    <a:pt x="145" y="127"/>
                    <a:pt x="143" y="132"/>
                  </a:cubicBezTo>
                  <a:cubicBezTo>
                    <a:pt x="141" y="136"/>
                    <a:pt x="136" y="143"/>
                    <a:pt x="122" y="144"/>
                  </a:cubicBezTo>
                  <a:cubicBezTo>
                    <a:pt x="97" y="145"/>
                    <a:pt x="71" y="140"/>
                    <a:pt x="49" y="128"/>
                  </a:cubicBezTo>
                  <a:cubicBezTo>
                    <a:pt x="48" y="127"/>
                    <a:pt x="48" y="127"/>
                    <a:pt x="47" y="127"/>
                  </a:cubicBezTo>
                  <a:cubicBezTo>
                    <a:pt x="32" y="134"/>
                    <a:pt x="17" y="147"/>
                    <a:pt x="16" y="164"/>
                  </a:cubicBezTo>
                  <a:cubicBezTo>
                    <a:pt x="13" y="196"/>
                    <a:pt x="56" y="214"/>
                    <a:pt x="70" y="219"/>
                  </a:cubicBezTo>
                  <a:cubicBezTo>
                    <a:pt x="152" y="249"/>
                    <a:pt x="240" y="252"/>
                    <a:pt x="323" y="251"/>
                  </a:cubicBezTo>
                  <a:cubicBezTo>
                    <a:pt x="382" y="250"/>
                    <a:pt x="442" y="247"/>
                    <a:pt x="501" y="241"/>
                  </a:cubicBezTo>
                  <a:cubicBezTo>
                    <a:pt x="513" y="240"/>
                    <a:pt x="526" y="240"/>
                    <a:pt x="541" y="239"/>
                  </a:cubicBezTo>
                  <a:cubicBezTo>
                    <a:pt x="580" y="237"/>
                    <a:pt x="628" y="235"/>
                    <a:pt x="657" y="222"/>
                  </a:cubicBezTo>
                  <a:cubicBezTo>
                    <a:pt x="605" y="177"/>
                    <a:pt x="532" y="144"/>
                    <a:pt x="467" y="115"/>
                  </a:cubicBezTo>
                  <a:moveTo>
                    <a:pt x="119" y="120"/>
                  </a:moveTo>
                  <a:cubicBezTo>
                    <a:pt x="102" y="115"/>
                    <a:pt x="84" y="115"/>
                    <a:pt x="67" y="119"/>
                  </a:cubicBezTo>
                  <a:cubicBezTo>
                    <a:pt x="84" y="126"/>
                    <a:pt x="103" y="130"/>
                    <a:pt x="121" y="128"/>
                  </a:cubicBezTo>
                  <a:cubicBezTo>
                    <a:pt x="127" y="128"/>
                    <a:pt x="129" y="126"/>
                    <a:pt x="129" y="126"/>
                  </a:cubicBezTo>
                  <a:cubicBezTo>
                    <a:pt x="129" y="125"/>
                    <a:pt x="127" y="123"/>
                    <a:pt x="123" y="121"/>
                  </a:cubicBezTo>
                  <a:cubicBezTo>
                    <a:pt x="122" y="121"/>
                    <a:pt x="121" y="120"/>
                    <a:pt x="119" y="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36"/>
            <p:cNvSpPr/>
            <p:nvPr/>
          </p:nvSpPr>
          <p:spPr>
            <a:xfrm>
              <a:off x="4365989" y="1389427"/>
              <a:ext cx="74453" cy="113962"/>
            </a:xfrm>
            <a:custGeom>
              <a:rect b="b" l="l" r="r" t="t"/>
              <a:pathLst>
                <a:path extrusionOk="0" h="349" w="228">
                  <a:moveTo>
                    <a:pt x="32" y="349"/>
                  </a:moveTo>
                  <a:cubicBezTo>
                    <a:pt x="56" y="330"/>
                    <a:pt x="81" y="306"/>
                    <a:pt x="105" y="284"/>
                  </a:cubicBezTo>
                  <a:cubicBezTo>
                    <a:pt x="162" y="234"/>
                    <a:pt x="204" y="167"/>
                    <a:pt x="225" y="95"/>
                  </a:cubicBezTo>
                  <a:cubicBezTo>
                    <a:pt x="228" y="81"/>
                    <a:pt x="231" y="65"/>
                    <a:pt x="222" y="55"/>
                  </a:cubicBezTo>
                  <a:cubicBezTo>
                    <a:pt x="214" y="47"/>
                    <a:pt x="201" y="46"/>
                    <a:pt x="190" y="50"/>
                  </a:cubicBezTo>
                  <a:cubicBezTo>
                    <a:pt x="180" y="54"/>
                    <a:pt x="171" y="62"/>
                    <a:pt x="163" y="70"/>
                  </a:cubicBezTo>
                  <a:cubicBezTo>
                    <a:pt x="146" y="86"/>
                    <a:pt x="128" y="102"/>
                    <a:pt x="111" y="119"/>
                  </a:cubicBezTo>
                  <a:cubicBezTo>
                    <a:pt x="113" y="97"/>
                    <a:pt x="110" y="76"/>
                    <a:pt x="105" y="54"/>
                  </a:cubicBezTo>
                  <a:cubicBezTo>
                    <a:pt x="101" y="31"/>
                    <a:pt x="88" y="6"/>
                    <a:pt x="65" y="1"/>
                  </a:cubicBezTo>
                  <a:cubicBezTo>
                    <a:pt x="48" y="-2"/>
                    <a:pt x="31" y="9"/>
                    <a:pt x="21" y="24"/>
                  </a:cubicBezTo>
                  <a:cubicBezTo>
                    <a:pt x="12" y="38"/>
                    <a:pt x="8" y="56"/>
                    <a:pt x="6" y="73"/>
                  </a:cubicBezTo>
                  <a:cubicBezTo>
                    <a:pt x="-7" y="166"/>
                    <a:pt x="1" y="261"/>
                    <a:pt x="32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36"/>
            <p:cNvSpPr/>
            <p:nvPr/>
          </p:nvSpPr>
          <p:spPr>
            <a:xfrm>
              <a:off x="4276841" y="1405754"/>
              <a:ext cx="102863" cy="96003"/>
            </a:xfrm>
            <a:custGeom>
              <a:rect b="b" l="l" r="r" t="t"/>
              <a:pathLst>
                <a:path extrusionOk="0" h="294" w="315">
                  <a:moveTo>
                    <a:pt x="278" y="134"/>
                  </a:moveTo>
                  <a:cubicBezTo>
                    <a:pt x="255" y="86"/>
                    <a:pt x="221" y="41"/>
                    <a:pt x="177" y="11"/>
                  </a:cubicBezTo>
                  <a:cubicBezTo>
                    <a:pt x="168" y="6"/>
                    <a:pt x="158" y="0"/>
                    <a:pt x="148" y="0"/>
                  </a:cubicBezTo>
                  <a:cubicBezTo>
                    <a:pt x="128" y="0"/>
                    <a:pt x="113" y="21"/>
                    <a:pt x="112" y="41"/>
                  </a:cubicBezTo>
                  <a:cubicBezTo>
                    <a:pt x="111" y="61"/>
                    <a:pt x="120" y="80"/>
                    <a:pt x="128" y="98"/>
                  </a:cubicBezTo>
                  <a:cubicBezTo>
                    <a:pt x="106" y="91"/>
                    <a:pt x="83" y="87"/>
                    <a:pt x="59" y="85"/>
                  </a:cubicBezTo>
                  <a:cubicBezTo>
                    <a:pt x="43" y="84"/>
                    <a:pt x="26" y="85"/>
                    <a:pt x="14" y="95"/>
                  </a:cubicBezTo>
                  <a:cubicBezTo>
                    <a:pt x="1" y="107"/>
                    <a:pt x="-2" y="126"/>
                    <a:pt x="2" y="143"/>
                  </a:cubicBezTo>
                  <a:cubicBezTo>
                    <a:pt x="10" y="174"/>
                    <a:pt x="39" y="195"/>
                    <a:pt x="66" y="212"/>
                  </a:cubicBezTo>
                  <a:cubicBezTo>
                    <a:pt x="127" y="248"/>
                    <a:pt x="198" y="282"/>
                    <a:pt x="269" y="293"/>
                  </a:cubicBezTo>
                  <a:cubicBezTo>
                    <a:pt x="356" y="306"/>
                    <a:pt x="297" y="176"/>
                    <a:pt x="278" y="1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36"/>
            <p:cNvSpPr/>
            <p:nvPr/>
          </p:nvSpPr>
          <p:spPr>
            <a:xfrm>
              <a:off x="4268677" y="1482490"/>
              <a:ext cx="108088" cy="57144"/>
            </a:xfrm>
            <a:custGeom>
              <a:rect b="b" l="l" r="r" t="t"/>
              <a:pathLst>
                <a:path extrusionOk="0" h="175" w="331">
                  <a:moveTo>
                    <a:pt x="139" y="5"/>
                  </a:moveTo>
                  <a:cubicBezTo>
                    <a:pt x="102" y="0"/>
                    <a:pt x="63" y="-3"/>
                    <a:pt x="28" y="9"/>
                  </a:cubicBezTo>
                  <a:cubicBezTo>
                    <a:pt x="14" y="15"/>
                    <a:pt x="-2" y="27"/>
                    <a:pt x="1" y="42"/>
                  </a:cubicBezTo>
                  <a:cubicBezTo>
                    <a:pt x="2" y="50"/>
                    <a:pt x="8" y="56"/>
                    <a:pt x="14" y="61"/>
                  </a:cubicBezTo>
                  <a:cubicBezTo>
                    <a:pt x="27" y="72"/>
                    <a:pt x="42" y="80"/>
                    <a:pt x="58" y="86"/>
                  </a:cubicBezTo>
                  <a:cubicBezTo>
                    <a:pt x="44" y="93"/>
                    <a:pt x="32" y="104"/>
                    <a:pt x="24" y="117"/>
                  </a:cubicBezTo>
                  <a:cubicBezTo>
                    <a:pt x="17" y="128"/>
                    <a:pt x="13" y="141"/>
                    <a:pt x="17" y="153"/>
                  </a:cubicBezTo>
                  <a:cubicBezTo>
                    <a:pt x="21" y="164"/>
                    <a:pt x="33" y="172"/>
                    <a:pt x="45" y="174"/>
                  </a:cubicBezTo>
                  <a:cubicBezTo>
                    <a:pt x="57" y="177"/>
                    <a:pt x="69" y="175"/>
                    <a:pt x="81" y="172"/>
                  </a:cubicBezTo>
                  <a:cubicBezTo>
                    <a:pt x="167" y="157"/>
                    <a:pt x="252" y="127"/>
                    <a:pt x="319" y="72"/>
                  </a:cubicBezTo>
                  <a:cubicBezTo>
                    <a:pt x="361" y="37"/>
                    <a:pt x="288" y="35"/>
                    <a:pt x="266" y="30"/>
                  </a:cubicBezTo>
                  <a:cubicBezTo>
                    <a:pt x="224" y="20"/>
                    <a:pt x="181" y="11"/>
                    <a:pt x="139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6325" lIns="81625" spcFirstLastPara="1" rIns="81625" wrap="square" tIns="163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36"/>
            <p:cNvSpPr/>
            <p:nvPr/>
          </p:nvSpPr>
          <p:spPr>
            <a:xfrm>
              <a:off x="4155037" y="2143733"/>
              <a:ext cx="369328" cy="811778"/>
            </a:xfrm>
            <a:custGeom>
              <a:rect b="b" l="l" r="r" t="t"/>
              <a:pathLst>
                <a:path extrusionOk="0" h="2486" w="1131">
                  <a:moveTo>
                    <a:pt x="1020" y="2486"/>
                  </a:moveTo>
                  <a:cubicBezTo>
                    <a:pt x="1019" y="2485"/>
                    <a:pt x="1018" y="2484"/>
                    <a:pt x="1017" y="2484"/>
                  </a:cubicBezTo>
                  <a:cubicBezTo>
                    <a:pt x="950" y="2404"/>
                    <a:pt x="878" y="2330"/>
                    <a:pt x="808" y="2253"/>
                  </a:cubicBezTo>
                  <a:cubicBezTo>
                    <a:pt x="796" y="2240"/>
                    <a:pt x="784" y="2226"/>
                    <a:pt x="772" y="2212"/>
                  </a:cubicBezTo>
                  <a:cubicBezTo>
                    <a:pt x="766" y="2206"/>
                    <a:pt x="760" y="2199"/>
                    <a:pt x="754" y="2192"/>
                  </a:cubicBezTo>
                  <a:cubicBezTo>
                    <a:pt x="678" y="2103"/>
                    <a:pt x="607" y="2010"/>
                    <a:pt x="541" y="1914"/>
                  </a:cubicBezTo>
                  <a:lnTo>
                    <a:pt x="541" y="1914"/>
                  </a:lnTo>
                  <a:cubicBezTo>
                    <a:pt x="536" y="1907"/>
                    <a:pt x="531" y="1900"/>
                    <a:pt x="527" y="1892"/>
                  </a:cubicBezTo>
                  <a:cubicBezTo>
                    <a:pt x="457" y="1790"/>
                    <a:pt x="393" y="1683"/>
                    <a:pt x="336" y="1573"/>
                  </a:cubicBezTo>
                  <a:cubicBezTo>
                    <a:pt x="332" y="1566"/>
                    <a:pt x="328" y="1560"/>
                    <a:pt x="325" y="1552"/>
                  </a:cubicBezTo>
                  <a:cubicBezTo>
                    <a:pt x="257" y="1421"/>
                    <a:pt x="198" y="1285"/>
                    <a:pt x="148" y="1146"/>
                  </a:cubicBezTo>
                  <a:cubicBezTo>
                    <a:pt x="145" y="1139"/>
                    <a:pt x="143" y="1132"/>
                    <a:pt x="141" y="1126"/>
                  </a:cubicBezTo>
                  <a:lnTo>
                    <a:pt x="140" y="1126"/>
                  </a:lnTo>
                  <a:cubicBezTo>
                    <a:pt x="111" y="1039"/>
                    <a:pt x="84" y="952"/>
                    <a:pt x="61" y="864"/>
                  </a:cubicBezTo>
                  <a:cubicBezTo>
                    <a:pt x="54" y="836"/>
                    <a:pt x="47" y="809"/>
                    <a:pt x="42" y="781"/>
                  </a:cubicBezTo>
                  <a:cubicBezTo>
                    <a:pt x="40" y="775"/>
                    <a:pt x="39" y="768"/>
                    <a:pt x="37" y="761"/>
                  </a:cubicBezTo>
                  <a:cubicBezTo>
                    <a:pt x="14" y="645"/>
                    <a:pt x="3" y="526"/>
                    <a:pt x="1" y="408"/>
                  </a:cubicBezTo>
                  <a:cubicBezTo>
                    <a:pt x="0" y="392"/>
                    <a:pt x="0" y="376"/>
                    <a:pt x="0" y="359"/>
                  </a:cubicBezTo>
                  <a:cubicBezTo>
                    <a:pt x="0" y="352"/>
                    <a:pt x="0" y="345"/>
                    <a:pt x="0" y="338"/>
                  </a:cubicBezTo>
                  <a:cubicBezTo>
                    <a:pt x="0" y="242"/>
                    <a:pt x="4" y="145"/>
                    <a:pt x="25" y="52"/>
                  </a:cubicBezTo>
                  <a:cubicBezTo>
                    <a:pt x="30" y="29"/>
                    <a:pt x="36" y="15"/>
                    <a:pt x="43" y="7"/>
                  </a:cubicBezTo>
                  <a:cubicBezTo>
                    <a:pt x="48" y="2"/>
                    <a:pt x="54" y="0"/>
                    <a:pt x="62" y="1"/>
                  </a:cubicBezTo>
                  <a:cubicBezTo>
                    <a:pt x="74" y="2"/>
                    <a:pt x="89" y="11"/>
                    <a:pt x="110" y="27"/>
                  </a:cubicBezTo>
                  <a:cubicBezTo>
                    <a:pt x="277" y="151"/>
                    <a:pt x="427" y="297"/>
                    <a:pt x="558" y="458"/>
                  </a:cubicBezTo>
                  <a:cubicBezTo>
                    <a:pt x="564" y="465"/>
                    <a:pt x="570" y="473"/>
                    <a:pt x="576" y="480"/>
                  </a:cubicBezTo>
                  <a:cubicBezTo>
                    <a:pt x="657" y="583"/>
                    <a:pt x="731" y="691"/>
                    <a:pt x="797" y="804"/>
                  </a:cubicBezTo>
                  <a:cubicBezTo>
                    <a:pt x="802" y="811"/>
                    <a:pt x="806" y="819"/>
                    <a:pt x="810" y="827"/>
                  </a:cubicBezTo>
                  <a:cubicBezTo>
                    <a:pt x="863" y="919"/>
                    <a:pt x="910" y="1015"/>
                    <a:pt x="951" y="1113"/>
                  </a:cubicBezTo>
                  <a:cubicBezTo>
                    <a:pt x="971" y="1161"/>
                    <a:pt x="990" y="1210"/>
                    <a:pt x="1008" y="1259"/>
                  </a:cubicBezTo>
                  <a:cubicBezTo>
                    <a:pt x="1011" y="1266"/>
                    <a:pt x="1013" y="1274"/>
                    <a:pt x="1016" y="1282"/>
                  </a:cubicBezTo>
                  <a:cubicBezTo>
                    <a:pt x="1045" y="1365"/>
                    <a:pt x="1069" y="1450"/>
                    <a:pt x="1088" y="1537"/>
                  </a:cubicBezTo>
                  <a:cubicBezTo>
                    <a:pt x="1091" y="1547"/>
                    <a:pt x="1092" y="1556"/>
                    <a:pt x="1094" y="1566"/>
                  </a:cubicBezTo>
                  <a:cubicBezTo>
                    <a:pt x="1112" y="1651"/>
                    <a:pt x="1124" y="1737"/>
                    <a:pt x="1129" y="1823"/>
                  </a:cubicBezTo>
                  <a:cubicBezTo>
                    <a:pt x="1129" y="1834"/>
                    <a:pt x="1130" y="1845"/>
                    <a:pt x="1130" y="1856"/>
                  </a:cubicBezTo>
                  <a:cubicBezTo>
                    <a:pt x="1134" y="1954"/>
                    <a:pt x="1129" y="2051"/>
                    <a:pt x="1114" y="2147"/>
                  </a:cubicBezTo>
                  <a:lnTo>
                    <a:pt x="1114" y="2148"/>
                  </a:lnTo>
                  <a:cubicBezTo>
                    <a:pt x="1112" y="2159"/>
                    <a:pt x="1110" y="2170"/>
                    <a:pt x="1108" y="2180"/>
                  </a:cubicBezTo>
                  <a:lnTo>
                    <a:pt x="1108" y="2181"/>
                  </a:lnTo>
                  <a:cubicBezTo>
                    <a:pt x="1102" y="2214"/>
                    <a:pt x="1095" y="2245"/>
                    <a:pt x="1087" y="2278"/>
                  </a:cubicBezTo>
                  <a:cubicBezTo>
                    <a:pt x="1073" y="2331"/>
                    <a:pt x="1057" y="2382"/>
                    <a:pt x="1039" y="2434"/>
                  </a:cubicBezTo>
                  <a:cubicBezTo>
                    <a:pt x="1032" y="2451"/>
                    <a:pt x="1026" y="2469"/>
                    <a:pt x="1020" y="24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36"/>
            <p:cNvSpPr/>
            <p:nvPr/>
          </p:nvSpPr>
          <p:spPr>
            <a:xfrm>
              <a:off x="4169079" y="2143733"/>
              <a:ext cx="325897" cy="811778"/>
            </a:xfrm>
            <a:custGeom>
              <a:rect b="b" l="l" r="r" t="t"/>
              <a:pathLst>
                <a:path extrusionOk="0" h="2486" w="998">
                  <a:moveTo>
                    <a:pt x="977" y="2486"/>
                  </a:moveTo>
                  <a:cubicBezTo>
                    <a:pt x="976" y="2485"/>
                    <a:pt x="975" y="2484"/>
                    <a:pt x="974" y="2484"/>
                  </a:cubicBezTo>
                  <a:cubicBezTo>
                    <a:pt x="979" y="2411"/>
                    <a:pt x="981" y="2339"/>
                    <a:pt x="979" y="2266"/>
                  </a:cubicBezTo>
                  <a:cubicBezTo>
                    <a:pt x="980" y="2259"/>
                    <a:pt x="979" y="2251"/>
                    <a:pt x="979" y="2244"/>
                  </a:cubicBezTo>
                  <a:cubicBezTo>
                    <a:pt x="978" y="2175"/>
                    <a:pt x="974" y="2105"/>
                    <a:pt x="968" y="2036"/>
                  </a:cubicBezTo>
                  <a:cubicBezTo>
                    <a:pt x="967" y="2029"/>
                    <a:pt x="967" y="2021"/>
                    <a:pt x="966" y="2013"/>
                  </a:cubicBezTo>
                  <a:cubicBezTo>
                    <a:pt x="956" y="1913"/>
                    <a:pt x="942" y="1814"/>
                    <a:pt x="922" y="1716"/>
                  </a:cubicBezTo>
                  <a:cubicBezTo>
                    <a:pt x="921" y="1708"/>
                    <a:pt x="920" y="1701"/>
                    <a:pt x="918" y="1694"/>
                  </a:cubicBezTo>
                  <a:cubicBezTo>
                    <a:pt x="891" y="1564"/>
                    <a:pt x="857" y="1435"/>
                    <a:pt x="814" y="1309"/>
                  </a:cubicBezTo>
                  <a:cubicBezTo>
                    <a:pt x="811" y="1303"/>
                    <a:pt x="808" y="1295"/>
                    <a:pt x="805" y="1287"/>
                  </a:cubicBezTo>
                  <a:cubicBezTo>
                    <a:pt x="773" y="1195"/>
                    <a:pt x="737" y="1105"/>
                    <a:pt x="696" y="1017"/>
                  </a:cubicBezTo>
                  <a:cubicBezTo>
                    <a:pt x="692" y="1008"/>
                    <a:pt x="688" y="1000"/>
                    <a:pt x="685" y="992"/>
                  </a:cubicBezTo>
                  <a:cubicBezTo>
                    <a:pt x="632" y="882"/>
                    <a:pt x="574" y="775"/>
                    <a:pt x="509" y="672"/>
                  </a:cubicBezTo>
                  <a:cubicBezTo>
                    <a:pt x="503" y="662"/>
                    <a:pt x="496" y="652"/>
                    <a:pt x="490" y="642"/>
                  </a:cubicBezTo>
                  <a:cubicBezTo>
                    <a:pt x="425" y="541"/>
                    <a:pt x="353" y="443"/>
                    <a:pt x="276" y="350"/>
                  </a:cubicBezTo>
                  <a:cubicBezTo>
                    <a:pt x="250" y="319"/>
                    <a:pt x="224" y="289"/>
                    <a:pt x="198" y="259"/>
                  </a:cubicBezTo>
                  <a:cubicBezTo>
                    <a:pt x="129" y="179"/>
                    <a:pt x="58" y="97"/>
                    <a:pt x="0" y="7"/>
                  </a:cubicBezTo>
                  <a:cubicBezTo>
                    <a:pt x="5" y="2"/>
                    <a:pt x="11" y="0"/>
                    <a:pt x="19" y="1"/>
                  </a:cubicBezTo>
                  <a:cubicBezTo>
                    <a:pt x="75" y="88"/>
                    <a:pt x="145" y="168"/>
                    <a:pt x="212" y="246"/>
                  </a:cubicBezTo>
                  <a:cubicBezTo>
                    <a:pt x="238" y="277"/>
                    <a:pt x="264" y="307"/>
                    <a:pt x="290" y="338"/>
                  </a:cubicBezTo>
                  <a:cubicBezTo>
                    <a:pt x="367" y="430"/>
                    <a:pt x="437" y="526"/>
                    <a:pt x="502" y="625"/>
                  </a:cubicBezTo>
                  <a:lnTo>
                    <a:pt x="518" y="651"/>
                  </a:lnTo>
                  <a:cubicBezTo>
                    <a:pt x="584" y="755"/>
                    <a:pt x="643" y="863"/>
                    <a:pt x="697" y="973"/>
                  </a:cubicBezTo>
                  <a:cubicBezTo>
                    <a:pt x="700" y="982"/>
                    <a:pt x="704" y="990"/>
                    <a:pt x="708" y="998"/>
                  </a:cubicBezTo>
                  <a:cubicBezTo>
                    <a:pt x="773" y="1137"/>
                    <a:pt x="827" y="1281"/>
                    <a:pt x="870" y="1427"/>
                  </a:cubicBezTo>
                  <a:lnTo>
                    <a:pt x="871" y="1427"/>
                  </a:lnTo>
                  <a:cubicBezTo>
                    <a:pt x="873" y="1435"/>
                    <a:pt x="876" y="1444"/>
                    <a:pt x="878" y="1453"/>
                  </a:cubicBezTo>
                  <a:cubicBezTo>
                    <a:pt x="902" y="1534"/>
                    <a:pt x="922" y="1616"/>
                    <a:pt x="938" y="1700"/>
                  </a:cubicBezTo>
                  <a:cubicBezTo>
                    <a:pt x="940" y="1707"/>
                    <a:pt x="941" y="1714"/>
                    <a:pt x="943" y="1721"/>
                  </a:cubicBezTo>
                  <a:cubicBezTo>
                    <a:pt x="960" y="1809"/>
                    <a:pt x="973" y="1898"/>
                    <a:pt x="982" y="1987"/>
                  </a:cubicBezTo>
                  <a:cubicBezTo>
                    <a:pt x="983" y="1998"/>
                    <a:pt x="984" y="2008"/>
                    <a:pt x="985" y="2018"/>
                  </a:cubicBezTo>
                  <a:lnTo>
                    <a:pt x="985" y="2019"/>
                  </a:lnTo>
                  <a:cubicBezTo>
                    <a:pt x="992" y="2087"/>
                    <a:pt x="996" y="2155"/>
                    <a:pt x="998" y="2224"/>
                  </a:cubicBezTo>
                  <a:cubicBezTo>
                    <a:pt x="998" y="2233"/>
                    <a:pt x="998" y="2242"/>
                    <a:pt x="998" y="2251"/>
                  </a:cubicBezTo>
                  <a:cubicBezTo>
                    <a:pt x="999" y="2312"/>
                    <a:pt x="999" y="2373"/>
                    <a:pt x="996" y="2434"/>
                  </a:cubicBezTo>
                  <a:cubicBezTo>
                    <a:pt x="990" y="2451"/>
                    <a:pt x="983" y="2469"/>
                    <a:pt x="977" y="2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36"/>
            <p:cNvSpPr/>
            <p:nvPr/>
          </p:nvSpPr>
          <p:spPr>
            <a:xfrm>
              <a:off x="4155037" y="2254104"/>
              <a:ext cx="188093" cy="109064"/>
            </a:xfrm>
            <a:custGeom>
              <a:rect b="b" l="l" r="r" t="t"/>
              <a:pathLst>
                <a:path extrusionOk="0" h="334" w="576">
                  <a:moveTo>
                    <a:pt x="555" y="333"/>
                  </a:moveTo>
                  <a:cubicBezTo>
                    <a:pt x="554" y="334"/>
                    <a:pt x="553" y="334"/>
                    <a:pt x="552" y="334"/>
                  </a:cubicBezTo>
                  <a:cubicBezTo>
                    <a:pt x="550" y="335"/>
                    <a:pt x="548" y="334"/>
                    <a:pt x="546" y="333"/>
                  </a:cubicBezTo>
                  <a:lnTo>
                    <a:pt x="0" y="21"/>
                  </a:lnTo>
                  <a:cubicBezTo>
                    <a:pt x="0" y="14"/>
                    <a:pt x="0" y="7"/>
                    <a:pt x="0" y="0"/>
                  </a:cubicBezTo>
                  <a:lnTo>
                    <a:pt x="533" y="304"/>
                  </a:lnTo>
                  <a:lnTo>
                    <a:pt x="542" y="309"/>
                  </a:lnTo>
                  <a:cubicBezTo>
                    <a:pt x="543" y="302"/>
                    <a:pt x="544" y="295"/>
                    <a:pt x="545" y="287"/>
                  </a:cubicBezTo>
                  <a:cubicBezTo>
                    <a:pt x="545" y="275"/>
                    <a:pt x="546" y="263"/>
                    <a:pt x="548" y="251"/>
                  </a:cubicBezTo>
                  <a:cubicBezTo>
                    <a:pt x="552" y="208"/>
                    <a:pt x="556" y="164"/>
                    <a:pt x="558" y="120"/>
                  </a:cubicBezTo>
                  <a:cubicBezTo>
                    <a:pt x="564" y="127"/>
                    <a:pt x="570" y="135"/>
                    <a:pt x="576" y="142"/>
                  </a:cubicBezTo>
                  <a:cubicBezTo>
                    <a:pt x="573" y="179"/>
                    <a:pt x="570" y="216"/>
                    <a:pt x="567" y="253"/>
                  </a:cubicBezTo>
                  <a:cubicBezTo>
                    <a:pt x="565" y="273"/>
                    <a:pt x="563" y="293"/>
                    <a:pt x="561" y="313"/>
                  </a:cubicBezTo>
                  <a:cubicBezTo>
                    <a:pt x="561" y="318"/>
                    <a:pt x="560" y="322"/>
                    <a:pt x="560" y="326"/>
                  </a:cubicBezTo>
                  <a:cubicBezTo>
                    <a:pt x="560" y="329"/>
                    <a:pt x="558" y="332"/>
                    <a:pt x="555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36"/>
            <p:cNvSpPr/>
            <p:nvPr/>
          </p:nvSpPr>
          <p:spPr>
            <a:xfrm>
              <a:off x="4167446" y="2391904"/>
              <a:ext cx="252097" cy="83921"/>
            </a:xfrm>
            <a:custGeom>
              <a:rect b="b" l="l" r="r" t="t"/>
              <a:pathLst>
                <a:path extrusionOk="0" h="257" w="772">
                  <a:moveTo>
                    <a:pt x="709" y="251"/>
                  </a:moveTo>
                  <a:cubicBezTo>
                    <a:pt x="708" y="253"/>
                    <a:pt x="706" y="255"/>
                    <a:pt x="703" y="256"/>
                  </a:cubicBezTo>
                  <a:cubicBezTo>
                    <a:pt x="702" y="257"/>
                    <a:pt x="701" y="257"/>
                    <a:pt x="701" y="257"/>
                  </a:cubicBezTo>
                  <a:cubicBezTo>
                    <a:pt x="699" y="257"/>
                    <a:pt x="697" y="257"/>
                    <a:pt x="696" y="256"/>
                  </a:cubicBezTo>
                  <a:cubicBezTo>
                    <a:pt x="474" y="153"/>
                    <a:pt x="242" y="74"/>
                    <a:pt x="4" y="21"/>
                  </a:cubicBezTo>
                  <a:cubicBezTo>
                    <a:pt x="2" y="15"/>
                    <a:pt x="1" y="8"/>
                    <a:pt x="0" y="0"/>
                  </a:cubicBezTo>
                  <a:cubicBezTo>
                    <a:pt x="237" y="53"/>
                    <a:pt x="469" y="131"/>
                    <a:pt x="690" y="232"/>
                  </a:cubicBezTo>
                  <a:cubicBezTo>
                    <a:pt x="691" y="233"/>
                    <a:pt x="693" y="234"/>
                    <a:pt x="694" y="234"/>
                  </a:cubicBezTo>
                  <a:lnTo>
                    <a:pt x="702" y="213"/>
                  </a:lnTo>
                  <a:cubicBezTo>
                    <a:pt x="705" y="203"/>
                    <a:pt x="709" y="193"/>
                    <a:pt x="712" y="182"/>
                  </a:cubicBezTo>
                  <a:cubicBezTo>
                    <a:pt x="729" y="136"/>
                    <a:pt x="745" y="90"/>
                    <a:pt x="759" y="44"/>
                  </a:cubicBezTo>
                  <a:cubicBezTo>
                    <a:pt x="764" y="51"/>
                    <a:pt x="768" y="59"/>
                    <a:pt x="772" y="67"/>
                  </a:cubicBezTo>
                  <a:cubicBezTo>
                    <a:pt x="759" y="107"/>
                    <a:pt x="745" y="148"/>
                    <a:pt x="731" y="188"/>
                  </a:cubicBezTo>
                  <a:cubicBezTo>
                    <a:pt x="725" y="205"/>
                    <a:pt x="719" y="221"/>
                    <a:pt x="713" y="238"/>
                  </a:cubicBezTo>
                  <a:cubicBezTo>
                    <a:pt x="712" y="242"/>
                    <a:pt x="710" y="247"/>
                    <a:pt x="709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36"/>
            <p:cNvSpPr/>
            <p:nvPr/>
          </p:nvSpPr>
          <p:spPr>
            <a:xfrm>
              <a:off x="4201081" y="2511417"/>
              <a:ext cx="236749" cy="59757"/>
            </a:xfrm>
            <a:custGeom>
              <a:rect b="b" l="l" r="r" t="t"/>
              <a:pathLst>
                <a:path extrusionOk="0" h="183" w="725">
                  <a:moveTo>
                    <a:pt x="725" y="178"/>
                  </a:moveTo>
                  <a:cubicBezTo>
                    <a:pt x="723" y="181"/>
                    <a:pt x="719" y="183"/>
                    <a:pt x="716" y="183"/>
                  </a:cubicBezTo>
                  <a:cubicBezTo>
                    <a:pt x="714" y="183"/>
                    <a:pt x="714" y="183"/>
                    <a:pt x="712" y="183"/>
                  </a:cubicBezTo>
                  <a:cubicBezTo>
                    <a:pt x="487" y="90"/>
                    <a:pt x="250" y="35"/>
                    <a:pt x="7" y="20"/>
                  </a:cubicBezTo>
                  <a:cubicBezTo>
                    <a:pt x="4" y="13"/>
                    <a:pt x="2" y="6"/>
                    <a:pt x="0" y="0"/>
                  </a:cubicBezTo>
                  <a:cubicBezTo>
                    <a:pt x="244" y="14"/>
                    <a:pt x="481" y="69"/>
                    <a:pt x="707" y="161"/>
                  </a:cubicBezTo>
                  <a:cubicBezTo>
                    <a:pt x="711" y="163"/>
                    <a:pt x="716" y="164"/>
                    <a:pt x="720" y="166"/>
                  </a:cubicBezTo>
                  <a:cubicBezTo>
                    <a:pt x="724" y="168"/>
                    <a:pt x="726" y="174"/>
                    <a:pt x="725" y="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8925" lIns="81625" spcFirstLastPara="1" rIns="81625" wrap="square" tIns="18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36"/>
            <p:cNvSpPr/>
            <p:nvPr/>
          </p:nvSpPr>
          <p:spPr>
            <a:xfrm>
              <a:off x="4450566" y="2554847"/>
              <a:ext cx="36247" cy="64655"/>
            </a:xfrm>
            <a:custGeom>
              <a:rect b="b" l="l" r="r" t="t"/>
              <a:pathLst>
                <a:path extrusionOk="0" h="198" w="111">
                  <a:moveTo>
                    <a:pt x="18" y="191"/>
                  </a:moveTo>
                  <a:lnTo>
                    <a:pt x="16" y="194"/>
                  </a:lnTo>
                  <a:cubicBezTo>
                    <a:pt x="13" y="197"/>
                    <a:pt x="9" y="198"/>
                    <a:pt x="5" y="196"/>
                  </a:cubicBezTo>
                  <a:cubicBezTo>
                    <a:pt x="4" y="196"/>
                    <a:pt x="4" y="196"/>
                    <a:pt x="4" y="195"/>
                  </a:cubicBezTo>
                  <a:cubicBezTo>
                    <a:pt x="0" y="193"/>
                    <a:pt x="-1" y="188"/>
                    <a:pt x="1" y="183"/>
                  </a:cubicBezTo>
                  <a:cubicBezTo>
                    <a:pt x="3" y="178"/>
                    <a:pt x="6" y="173"/>
                    <a:pt x="9" y="168"/>
                  </a:cubicBezTo>
                  <a:lnTo>
                    <a:pt x="8" y="168"/>
                  </a:lnTo>
                  <a:cubicBezTo>
                    <a:pt x="37" y="110"/>
                    <a:pt x="69" y="54"/>
                    <a:pt x="103" y="0"/>
                  </a:cubicBezTo>
                  <a:cubicBezTo>
                    <a:pt x="106" y="7"/>
                    <a:pt x="108" y="15"/>
                    <a:pt x="111" y="23"/>
                  </a:cubicBezTo>
                  <a:cubicBezTo>
                    <a:pt x="77" y="77"/>
                    <a:pt x="46" y="134"/>
                    <a:pt x="18" y="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3825" lIns="81625" spcFirstLastPara="1" rIns="81625" wrap="square" tIns="23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36"/>
            <p:cNvSpPr/>
            <p:nvPr/>
          </p:nvSpPr>
          <p:spPr>
            <a:xfrm>
              <a:off x="4261166" y="2645625"/>
              <a:ext cx="251117" cy="60410"/>
            </a:xfrm>
            <a:custGeom>
              <a:rect b="b" l="l" r="r" t="t"/>
              <a:pathLst>
                <a:path extrusionOk="0" h="185" w="769">
                  <a:moveTo>
                    <a:pt x="666" y="181"/>
                  </a:moveTo>
                  <a:cubicBezTo>
                    <a:pt x="665" y="183"/>
                    <a:pt x="663" y="184"/>
                    <a:pt x="661" y="184"/>
                  </a:cubicBezTo>
                  <a:cubicBezTo>
                    <a:pt x="659" y="184"/>
                    <a:pt x="657" y="185"/>
                    <a:pt x="656" y="184"/>
                  </a:cubicBezTo>
                  <a:cubicBezTo>
                    <a:pt x="651" y="182"/>
                    <a:pt x="645" y="180"/>
                    <a:pt x="640" y="179"/>
                  </a:cubicBezTo>
                  <a:cubicBezTo>
                    <a:pt x="437" y="105"/>
                    <a:pt x="222" y="68"/>
                    <a:pt x="11" y="36"/>
                  </a:cubicBezTo>
                  <a:cubicBezTo>
                    <a:pt x="7" y="29"/>
                    <a:pt x="3" y="23"/>
                    <a:pt x="0" y="15"/>
                  </a:cubicBezTo>
                  <a:cubicBezTo>
                    <a:pt x="213" y="47"/>
                    <a:pt x="431" y="84"/>
                    <a:pt x="636" y="157"/>
                  </a:cubicBezTo>
                  <a:cubicBezTo>
                    <a:pt x="642" y="159"/>
                    <a:pt x="649" y="161"/>
                    <a:pt x="656" y="164"/>
                  </a:cubicBezTo>
                  <a:lnTo>
                    <a:pt x="656" y="163"/>
                  </a:lnTo>
                  <a:cubicBezTo>
                    <a:pt x="697" y="111"/>
                    <a:pt x="733" y="57"/>
                    <a:pt x="764" y="0"/>
                  </a:cubicBezTo>
                  <a:cubicBezTo>
                    <a:pt x="766" y="10"/>
                    <a:pt x="768" y="19"/>
                    <a:pt x="769" y="29"/>
                  </a:cubicBezTo>
                  <a:cubicBezTo>
                    <a:pt x="739" y="82"/>
                    <a:pt x="704" y="133"/>
                    <a:pt x="666" y="1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9600" lIns="81625" spcFirstLastPara="1" rIns="81625" wrap="square" tIns="19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36"/>
            <p:cNvSpPr/>
            <p:nvPr/>
          </p:nvSpPr>
          <p:spPr>
            <a:xfrm>
              <a:off x="4327130" y="2739015"/>
              <a:ext cx="196910" cy="69880"/>
            </a:xfrm>
            <a:custGeom>
              <a:rect b="b" l="l" r="r" t="t"/>
              <a:pathLst>
                <a:path extrusionOk="0" h="214" w="603">
                  <a:moveTo>
                    <a:pt x="493" y="209"/>
                  </a:moveTo>
                  <a:cubicBezTo>
                    <a:pt x="491" y="212"/>
                    <a:pt x="488" y="214"/>
                    <a:pt x="484" y="213"/>
                  </a:cubicBezTo>
                  <a:cubicBezTo>
                    <a:pt x="483" y="213"/>
                    <a:pt x="482" y="213"/>
                    <a:pt x="482" y="213"/>
                  </a:cubicBezTo>
                  <a:cubicBezTo>
                    <a:pt x="330" y="157"/>
                    <a:pt x="174" y="116"/>
                    <a:pt x="14" y="91"/>
                  </a:cubicBezTo>
                  <a:lnTo>
                    <a:pt x="14" y="91"/>
                  </a:lnTo>
                  <a:cubicBezTo>
                    <a:pt x="9" y="84"/>
                    <a:pt x="4" y="77"/>
                    <a:pt x="0" y="69"/>
                  </a:cubicBezTo>
                  <a:cubicBezTo>
                    <a:pt x="163" y="94"/>
                    <a:pt x="325" y="135"/>
                    <a:pt x="481" y="192"/>
                  </a:cubicBezTo>
                  <a:lnTo>
                    <a:pt x="482" y="190"/>
                  </a:lnTo>
                  <a:cubicBezTo>
                    <a:pt x="487" y="182"/>
                    <a:pt x="493" y="173"/>
                    <a:pt x="498" y="164"/>
                  </a:cubicBezTo>
                  <a:cubicBezTo>
                    <a:pt x="520" y="129"/>
                    <a:pt x="543" y="94"/>
                    <a:pt x="564" y="60"/>
                  </a:cubicBezTo>
                  <a:cubicBezTo>
                    <a:pt x="577" y="40"/>
                    <a:pt x="589" y="20"/>
                    <a:pt x="602" y="0"/>
                  </a:cubicBezTo>
                  <a:cubicBezTo>
                    <a:pt x="602" y="11"/>
                    <a:pt x="603" y="22"/>
                    <a:pt x="603" y="33"/>
                  </a:cubicBezTo>
                  <a:cubicBezTo>
                    <a:pt x="595" y="45"/>
                    <a:pt x="588" y="57"/>
                    <a:pt x="580" y="70"/>
                  </a:cubicBezTo>
                  <a:cubicBezTo>
                    <a:pt x="554" y="111"/>
                    <a:pt x="528" y="153"/>
                    <a:pt x="501" y="195"/>
                  </a:cubicBezTo>
                  <a:lnTo>
                    <a:pt x="501" y="196"/>
                  </a:lnTo>
                  <a:cubicBezTo>
                    <a:pt x="498" y="200"/>
                    <a:pt x="496" y="204"/>
                    <a:pt x="493" y="2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9050" lIns="81625" spcFirstLastPara="1" rIns="81625" wrap="square" tIns="290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36"/>
            <p:cNvSpPr/>
            <p:nvPr/>
          </p:nvSpPr>
          <p:spPr>
            <a:xfrm>
              <a:off x="4401257" y="2845141"/>
              <a:ext cx="117558" cy="38858"/>
            </a:xfrm>
            <a:custGeom>
              <a:rect b="b" l="l" r="r" t="t"/>
              <a:pathLst>
                <a:path extrusionOk="0" h="119" w="360">
                  <a:moveTo>
                    <a:pt x="354" y="32"/>
                  </a:moveTo>
                  <a:lnTo>
                    <a:pt x="354" y="33"/>
                  </a:lnTo>
                  <a:cubicBezTo>
                    <a:pt x="331" y="56"/>
                    <a:pt x="309" y="79"/>
                    <a:pt x="287" y="103"/>
                  </a:cubicBezTo>
                  <a:cubicBezTo>
                    <a:pt x="283" y="107"/>
                    <a:pt x="280" y="111"/>
                    <a:pt x="276" y="115"/>
                  </a:cubicBezTo>
                  <a:cubicBezTo>
                    <a:pt x="274" y="117"/>
                    <a:pt x="271" y="119"/>
                    <a:pt x="268" y="118"/>
                  </a:cubicBezTo>
                  <a:cubicBezTo>
                    <a:pt x="267" y="118"/>
                    <a:pt x="267" y="118"/>
                    <a:pt x="266" y="118"/>
                  </a:cubicBezTo>
                  <a:cubicBezTo>
                    <a:pt x="187" y="89"/>
                    <a:pt x="103" y="71"/>
                    <a:pt x="18" y="64"/>
                  </a:cubicBezTo>
                  <a:cubicBezTo>
                    <a:pt x="12" y="58"/>
                    <a:pt x="6" y="51"/>
                    <a:pt x="0" y="43"/>
                  </a:cubicBezTo>
                  <a:cubicBezTo>
                    <a:pt x="91" y="49"/>
                    <a:pt x="180" y="67"/>
                    <a:pt x="266" y="98"/>
                  </a:cubicBezTo>
                  <a:cubicBezTo>
                    <a:pt x="267" y="97"/>
                    <a:pt x="268" y="96"/>
                    <a:pt x="268" y="96"/>
                  </a:cubicBezTo>
                  <a:cubicBezTo>
                    <a:pt x="274" y="89"/>
                    <a:pt x="280" y="83"/>
                    <a:pt x="287" y="76"/>
                  </a:cubicBezTo>
                  <a:cubicBezTo>
                    <a:pt x="311" y="50"/>
                    <a:pt x="335" y="25"/>
                    <a:pt x="360" y="0"/>
                  </a:cubicBezTo>
                  <a:cubicBezTo>
                    <a:pt x="358" y="11"/>
                    <a:pt x="356" y="22"/>
                    <a:pt x="354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36"/>
            <p:cNvSpPr/>
            <p:nvPr/>
          </p:nvSpPr>
          <p:spPr>
            <a:xfrm>
              <a:off x="3837303" y="2209041"/>
              <a:ext cx="471212" cy="651774"/>
            </a:xfrm>
            <a:custGeom>
              <a:rect b="b" l="l" r="r" t="t"/>
              <a:pathLst>
                <a:path extrusionOk="0" h="1996" w="1443">
                  <a:moveTo>
                    <a:pt x="1430" y="1996"/>
                  </a:moveTo>
                  <a:cubicBezTo>
                    <a:pt x="1429" y="1995"/>
                    <a:pt x="1429" y="1995"/>
                    <a:pt x="1428" y="1994"/>
                  </a:cubicBezTo>
                  <a:cubicBezTo>
                    <a:pt x="1350" y="1939"/>
                    <a:pt x="1269" y="1889"/>
                    <a:pt x="1190" y="1836"/>
                  </a:cubicBezTo>
                  <a:cubicBezTo>
                    <a:pt x="1176" y="1827"/>
                    <a:pt x="1162" y="1818"/>
                    <a:pt x="1149" y="1808"/>
                  </a:cubicBezTo>
                  <a:cubicBezTo>
                    <a:pt x="1142" y="1803"/>
                    <a:pt x="1135" y="1798"/>
                    <a:pt x="1128" y="1793"/>
                  </a:cubicBezTo>
                  <a:cubicBezTo>
                    <a:pt x="1041" y="1732"/>
                    <a:pt x="957" y="1665"/>
                    <a:pt x="877" y="1594"/>
                  </a:cubicBezTo>
                  <a:lnTo>
                    <a:pt x="876" y="1594"/>
                  </a:lnTo>
                  <a:cubicBezTo>
                    <a:pt x="870" y="1589"/>
                    <a:pt x="865" y="1584"/>
                    <a:pt x="859" y="1578"/>
                  </a:cubicBezTo>
                  <a:cubicBezTo>
                    <a:pt x="774" y="1503"/>
                    <a:pt x="693" y="1422"/>
                    <a:pt x="618" y="1337"/>
                  </a:cubicBezTo>
                  <a:cubicBezTo>
                    <a:pt x="613" y="1332"/>
                    <a:pt x="608" y="1327"/>
                    <a:pt x="603" y="1321"/>
                  </a:cubicBezTo>
                  <a:cubicBezTo>
                    <a:pt x="513" y="1219"/>
                    <a:pt x="430" y="1111"/>
                    <a:pt x="354" y="999"/>
                  </a:cubicBezTo>
                  <a:cubicBezTo>
                    <a:pt x="351" y="994"/>
                    <a:pt x="347" y="989"/>
                    <a:pt x="344" y="983"/>
                  </a:cubicBezTo>
                  <a:lnTo>
                    <a:pt x="344" y="983"/>
                  </a:lnTo>
                  <a:cubicBezTo>
                    <a:pt x="297" y="913"/>
                    <a:pt x="254" y="841"/>
                    <a:pt x="214" y="768"/>
                  </a:cubicBezTo>
                  <a:cubicBezTo>
                    <a:pt x="202" y="745"/>
                    <a:pt x="190" y="723"/>
                    <a:pt x="179" y="699"/>
                  </a:cubicBezTo>
                  <a:cubicBezTo>
                    <a:pt x="176" y="693"/>
                    <a:pt x="173" y="688"/>
                    <a:pt x="170" y="681"/>
                  </a:cubicBezTo>
                  <a:cubicBezTo>
                    <a:pt x="124" y="584"/>
                    <a:pt x="87" y="481"/>
                    <a:pt x="59" y="376"/>
                  </a:cubicBezTo>
                  <a:cubicBezTo>
                    <a:pt x="55" y="362"/>
                    <a:pt x="51" y="348"/>
                    <a:pt x="47" y="333"/>
                  </a:cubicBezTo>
                  <a:cubicBezTo>
                    <a:pt x="45" y="327"/>
                    <a:pt x="44" y="320"/>
                    <a:pt x="42" y="314"/>
                  </a:cubicBezTo>
                  <a:cubicBezTo>
                    <a:pt x="20" y="229"/>
                    <a:pt x="3" y="142"/>
                    <a:pt x="0" y="54"/>
                  </a:cubicBezTo>
                  <a:cubicBezTo>
                    <a:pt x="0" y="33"/>
                    <a:pt x="1" y="19"/>
                    <a:pt x="6" y="10"/>
                  </a:cubicBezTo>
                  <a:cubicBezTo>
                    <a:pt x="10" y="4"/>
                    <a:pt x="15" y="1"/>
                    <a:pt x="21" y="1"/>
                  </a:cubicBezTo>
                  <a:cubicBezTo>
                    <a:pt x="32" y="-1"/>
                    <a:pt x="48" y="4"/>
                    <a:pt x="70" y="13"/>
                  </a:cubicBezTo>
                  <a:cubicBezTo>
                    <a:pt x="246" y="86"/>
                    <a:pt x="412" y="182"/>
                    <a:pt x="565" y="296"/>
                  </a:cubicBezTo>
                  <a:cubicBezTo>
                    <a:pt x="572" y="301"/>
                    <a:pt x="579" y="306"/>
                    <a:pt x="586" y="312"/>
                  </a:cubicBezTo>
                  <a:cubicBezTo>
                    <a:pt x="681" y="384"/>
                    <a:pt x="772" y="464"/>
                    <a:pt x="856" y="550"/>
                  </a:cubicBezTo>
                  <a:cubicBezTo>
                    <a:pt x="861" y="556"/>
                    <a:pt x="866" y="562"/>
                    <a:pt x="872" y="567"/>
                  </a:cubicBezTo>
                  <a:cubicBezTo>
                    <a:pt x="940" y="638"/>
                    <a:pt x="1003" y="712"/>
                    <a:pt x="1062" y="790"/>
                  </a:cubicBezTo>
                  <a:cubicBezTo>
                    <a:pt x="1090" y="828"/>
                    <a:pt x="1118" y="867"/>
                    <a:pt x="1145" y="907"/>
                  </a:cubicBezTo>
                  <a:cubicBezTo>
                    <a:pt x="1149" y="913"/>
                    <a:pt x="1153" y="920"/>
                    <a:pt x="1157" y="926"/>
                  </a:cubicBezTo>
                  <a:cubicBezTo>
                    <a:pt x="1202" y="994"/>
                    <a:pt x="1243" y="1065"/>
                    <a:pt x="1279" y="1136"/>
                  </a:cubicBezTo>
                  <a:cubicBezTo>
                    <a:pt x="1283" y="1145"/>
                    <a:pt x="1287" y="1153"/>
                    <a:pt x="1291" y="1161"/>
                  </a:cubicBezTo>
                  <a:cubicBezTo>
                    <a:pt x="1325" y="1232"/>
                    <a:pt x="1355" y="1306"/>
                    <a:pt x="1379" y="1382"/>
                  </a:cubicBezTo>
                  <a:cubicBezTo>
                    <a:pt x="1382" y="1391"/>
                    <a:pt x="1385" y="1401"/>
                    <a:pt x="1387" y="1411"/>
                  </a:cubicBezTo>
                  <a:cubicBezTo>
                    <a:pt x="1413" y="1497"/>
                    <a:pt x="1430" y="1584"/>
                    <a:pt x="1438" y="1674"/>
                  </a:cubicBezTo>
                  <a:lnTo>
                    <a:pt x="1438" y="1674"/>
                  </a:lnTo>
                  <a:cubicBezTo>
                    <a:pt x="1439" y="1684"/>
                    <a:pt x="1440" y="1694"/>
                    <a:pt x="1440" y="1704"/>
                  </a:cubicBezTo>
                  <a:lnTo>
                    <a:pt x="1440" y="1705"/>
                  </a:lnTo>
                  <a:cubicBezTo>
                    <a:pt x="1443" y="1735"/>
                    <a:pt x="1443" y="1765"/>
                    <a:pt x="1443" y="1796"/>
                  </a:cubicBezTo>
                  <a:cubicBezTo>
                    <a:pt x="1443" y="1846"/>
                    <a:pt x="1440" y="1895"/>
                    <a:pt x="1435" y="1945"/>
                  </a:cubicBezTo>
                  <a:cubicBezTo>
                    <a:pt x="1434" y="1962"/>
                    <a:pt x="1432" y="1979"/>
                    <a:pt x="1430" y="19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36"/>
            <p:cNvSpPr/>
            <p:nvPr/>
          </p:nvSpPr>
          <p:spPr>
            <a:xfrm>
              <a:off x="3839262" y="2209041"/>
              <a:ext cx="466967" cy="651774"/>
            </a:xfrm>
            <a:custGeom>
              <a:rect b="b" l="l" r="r" t="t"/>
              <a:pathLst>
                <a:path extrusionOk="0" h="1996" w="1430">
                  <a:moveTo>
                    <a:pt x="1424" y="1996"/>
                  </a:moveTo>
                  <a:cubicBezTo>
                    <a:pt x="1423" y="1995"/>
                    <a:pt x="1423" y="1995"/>
                    <a:pt x="1422" y="1994"/>
                  </a:cubicBezTo>
                  <a:cubicBezTo>
                    <a:pt x="1410" y="1929"/>
                    <a:pt x="1395" y="1864"/>
                    <a:pt x="1377" y="1800"/>
                  </a:cubicBezTo>
                  <a:cubicBezTo>
                    <a:pt x="1376" y="1793"/>
                    <a:pt x="1374" y="1787"/>
                    <a:pt x="1372" y="1780"/>
                  </a:cubicBezTo>
                  <a:cubicBezTo>
                    <a:pt x="1356" y="1719"/>
                    <a:pt x="1337" y="1658"/>
                    <a:pt x="1316" y="1598"/>
                  </a:cubicBezTo>
                  <a:cubicBezTo>
                    <a:pt x="1314" y="1591"/>
                    <a:pt x="1311" y="1585"/>
                    <a:pt x="1309" y="1578"/>
                  </a:cubicBezTo>
                  <a:cubicBezTo>
                    <a:pt x="1278" y="1491"/>
                    <a:pt x="1243" y="1406"/>
                    <a:pt x="1203" y="1323"/>
                  </a:cubicBezTo>
                  <a:cubicBezTo>
                    <a:pt x="1200" y="1316"/>
                    <a:pt x="1198" y="1311"/>
                    <a:pt x="1195" y="1305"/>
                  </a:cubicBezTo>
                  <a:cubicBezTo>
                    <a:pt x="1142" y="1195"/>
                    <a:pt x="1082" y="1089"/>
                    <a:pt x="1016" y="987"/>
                  </a:cubicBezTo>
                  <a:cubicBezTo>
                    <a:pt x="1012" y="981"/>
                    <a:pt x="1008" y="975"/>
                    <a:pt x="1003" y="968"/>
                  </a:cubicBezTo>
                  <a:cubicBezTo>
                    <a:pt x="954" y="894"/>
                    <a:pt x="901" y="822"/>
                    <a:pt x="845" y="752"/>
                  </a:cubicBezTo>
                  <a:cubicBezTo>
                    <a:pt x="840" y="746"/>
                    <a:pt x="835" y="739"/>
                    <a:pt x="830" y="733"/>
                  </a:cubicBezTo>
                  <a:cubicBezTo>
                    <a:pt x="759" y="647"/>
                    <a:pt x="682" y="565"/>
                    <a:pt x="602" y="488"/>
                  </a:cubicBezTo>
                  <a:cubicBezTo>
                    <a:pt x="594" y="480"/>
                    <a:pt x="586" y="472"/>
                    <a:pt x="578" y="465"/>
                  </a:cubicBezTo>
                  <a:cubicBezTo>
                    <a:pt x="497" y="390"/>
                    <a:pt x="412" y="319"/>
                    <a:pt x="322" y="253"/>
                  </a:cubicBezTo>
                  <a:cubicBezTo>
                    <a:pt x="292" y="232"/>
                    <a:pt x="262" y="211"/>
                    <a:pt x="232" y="190"/>
                  </a:cubicBezTo>
                  <a:cubicBezTo>
                    <a:pt x="153" y="134"/>
                    <a:pt x="72" y="77"/>
                    <a:pt x="0" y="10"/>
                  </a:cubicBezTo>
                  <a:cubicBezTo>
                    <a:pt x="4" y="4"/>
                    <a:pt x="9" y="1"/>
                    <a:pt x="15" y="0"/>
                  </a:cubicBezTo>
                  <a:cubicBezTo>
                    <a:pt x="86" y="66"/>
                    <a:pt x="165" y="121"/>
                    <a:pt x="242" y="176"/>
                  </a:cubicBezTo>
                  <a:cubicBezTo>
                    <a:pt x="273" y="197"/>
                    <a:pt x="303" y="218"/>
                    <a:pt x="333" y="239"/>
                  </a:cubicBezTo>
                  <a:cubicBezTo>
                    <a:pt x="421" y="304"/>
                    <a:pt x="505" y="374"/>
                    <a:pt x="585" y="447"/>
                  </a:cubicBezTo>
                  <a:lnTo>
                    <a:pt x="605" y="467"/>
                  </a:lnTo>
                  <a:cubicBezTo>
                    <a:pt x="687" y="545"/>
                    <a:pt x="764" y="627"/>
                    <a:pt x="836" y="714"/>
                  </a:cubicBezTo>
                  <a:cubicBezTo>
                    <a:pt x="841" y="720"/>
                    <a:pt x="847" y="727"/>
                    <a:pt x="852" y="733"/>
                  </a:cubicBezTo>
                  <a:cubicBezTo>
                    <a:pt x="941" y="842"/>
                    <a:pt x="1021" y="958"/>
                    <a:pt x="1092" y="1079"/>
                  </a:cubicBezTo>
                  <a:lnTo>
                    <a:pt x="1093" y="1079"/>
                  </a:lnTo>
                  <a:cubicBezTo>
                    <a:pt x="1097" y="1086"/>
                    <a:pt x="1101" y="1093"/>
                    <a:pt x="1105" y="1100"/>
                  </a:cubicBezTo>
                  <a:cubicBezTo>
                    <a:pt x="1144" y="1166"/>
                    <a:pt x="1181" y="1235"/>
                    <a:pt x="1214" y="1305"/>
                  </a:cubicBezTo>
                  <a:cubicBezTo>
                    <a:pt x="1217" y="1311"/>
                    <a:pt x="1220" y="1317"/>
                    <a:pt x="1223" y="1323"/>
                  </a:cubicBezTo>
                  <a:cubicBezTo>
                    <a:pt x="1258" y="1398"/>
                    <a:pt x="1289" y="1474"/>
                    <a:pt x="1318" y="1551"/>
                  </a:cubicBezTo>
                  <a:cubicBezTo>
                    <a:pt x="1321" y="1560"/>
                    <a:pt x="1324" y="1569"/>
                    <a:pt x="1327" y="1578"/>
                  </a:cubicBezTo>
                  <a:lnTo>
                    <a:pt x="1327" y="1578"/>
                  </a:lnTo>
                  <a:cubicBezTo>
                    <a:pt x="1348" y="1638"/>
                    <a:pt x="1367" y="1697"/>
                    <a:pt x="1384" y="1758"/>
                  </a:cubicBezTo>
                  <a:cubicBezTo>
                    <a:pt x="1386" y="1766"/>
                    <a:pt x="1389" y="1774"/>
                    <a:pt x="1391" y="1782"/>
                  </a:cubicBezTo>
                  <a:cubicBezTo>
                    <a:pt x="1406" y="1836"/>
                    <a:pt x="1418" y="1890"/>
                    <a:pt x="1430" y="1945"/>
                  </a:cubicBezTo>
                  <a:cubicBezTo>
                    <a:pt x="1428" y="1962"/>
                    <a:pt x="1426" y="1979"/>
                    <a:pt x="1424" y="19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36"/>
            <p:cNvSpPr/>
            <p:nvPr/>
          </p:nvSpPr>
          <p:spPr>
            <a:xfrm>
              <a:off x="3851018" y="2305697"/>
              <a:ext cx="186460" cy="62696"/>
            </a:xfrm>
            <a:custGeom>
              <a:rect b="b" l="l" r="r" t="t"/>
              <a:pathLst>
                <a:path extrusionOk="0" h="192" w="571">
                  <a:moveTo>
                    <a:pt x="568" y="190"/>
                  </a:moveTo>
                  <a:cubicBezTo>
                    <a:pt x="568" y="191"/>
                    <a:pt x="567" y="191"/>
                    <a:pt x="566" y="192"/>
                  </a:cubicBezTo>
                  <a:cubicBezTo>
                    <a:pt x="564" y="193"/>
                    <a:pt x="562" y="193"/>
                    <a:pt x="560" y="192"/>
                  </a:cubicBezTo>
                  <a:lnTo>
                    <a:pt x="5" y="37"/>
                  </a:lnTo>
                  <a:cubicBezTo>
                    <a:pt x="3" y="31"/>
                    <a:pt x="2" y="24"/>
                    <a:pt x="0" y="18"/>
                  </a:cubicBezTo>
                  <a:lnTo>
                    <a:pt x="542" y="169"/>
                  </a:lnTo>
                  <a:lnTo>
                    <a:pt x="552" y="172"/>
                  </a:lnTo>
                  <a:cubicBezTo>
                    <a:pt x="550" y="165"/>
                    <a:pt x="550" y="158"/>
                    <a:pt x="549" y="151"/>
                  </a:cubicBezTo>
                  <a:cubicBezTo>
                    <a:pt x="547" y="140"/>
                    <a:pt x="545" y="129"/>
                    <a:pt x="543" y="118"/>
                  </a:cubicBezTo>
                  <a:cubicBezTo>
                    <a:pt x="537" y="79"/>
                    <a:pt x="531" y="39"/>
                    <a:pt x="523" y="0"/>
                  </a:cubicBezTo>
                  <a:cubicBezTo>
                    <a:pt x="530" y="5"/>
                    <a:pt x="537" y="10"/>
                    <a:pt x="544" y="16"/>
                  </a:cubicBezTo>
                  <a:cubicBezTo>
                    <a:pt x="550" y="49"/>
                    <a:pt x="555" y="83"/>
                    <a:pt x="561" y="116"/>
                  </a:cubicBezTo>
                  <a:cubicBezTo>
                    <a:pt x="563" y="135"/>
                    <a:pt x="566" y="153"/>
                    <a:pt x="569" y="171"/>
                  </a:cubicBezTo>
                  <a:cubicBezTo>
                    <a:pt x="570" y="175"/>
                    <a:pt x="571" y="179"/>
                    <a:pt x="571" y="182"/>
                  </a:cubicBezTo>
                  <a:cubicBezTo>
                    <a:pt x="572" y="185"/>
                    <a:pt x="570" y="188"/>
                    <a:pt x="568" y="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1850" lIns="81625" spcFirstLastPara="1" rIns="81625" wrap="square" tIns="21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36"/>
            <p:cNvSpPr/>
            <p:nvPr/>
          </p:nvSpPr>
          <p:spPr>
            <a:xfrm>
              <a:off x="3892817" y="2388638"/>
              <a:ext cx="229238" cy="66288"/>
            </a:xfrm>
            <a:custGeom>
              <a:rect b="b" l="l" r="r" t="t"/>
              <a:pathLst>
                <a:path extrusionOk="0" h="203" w="702">
                  <a:moveTo>
                    <a:pt x="687" y="195"/>
                  </a:moveTo>
                  <a:cubicBezTo>
                    <a:pt x="686" y="198"/>
                    <a:pt x="685" y="200"/>
                    <a:pt x="683" y="201"/>
                  </a:cubicBezTo>
                  <a:cubicBezTo>
                    <a:pt x="683" y="202"/>
                    <a:pt x="682" y="202"/>
                    <a:pt x="681" y="202"/>
                  </a:cubicBezTo>
                  <a:cubicBezTo>
                    <a:pt x="680" y="203"/>
                    <a:pt x="678" y="203"/>
                    <a:pt x="676" y="203"/>
                  </a:cubicBezTo>
                  <a:cubicBezTo>
                    <a:pt x="457" y="161"/>
                    <a:pt x="233" y="142"/>
                    <a:pt x="9" y="149"/>
                  </a:cubicBezTo>
                  <a:cubicBezTo>
                    <a:pt x="6" y="143"/>
                    <a:pt x="3" y="138"/>
                    <a:pt x="0" y="131"/>
                  </a:cubicBezTo>
                  <a:cubicBezTo>
                    <a:pt x="223" y="125"/>
                    <a:pt x="447" y="142"/>
                    <a:pt x="666" y="183"/>
                  </a:cubicBezTo>
                  <a:cubicBezTo>
                    <a:pt x="667" y="183"/>
                    <a:pt x="669" y="184"/>
                    <a:pt x="670" y="184"/>
                  </a:cubicBezTo>
                  <a:lnTo>
                    <a:pt x="672" y="164"/>
                  </a:lnTo>
                  <a:cubicBezTo>
                    <a:pt x="673" y="153"/>
                    <a:pt x="674" y="144"/>
                    <a:pt x="675" y="133"/>
                  </a:cubicBezTo>
                  <a:cubicBezTo>
                    <a:pt x="679" y="89"/>
                    <a:pt x="683" y="44"/>
                    <a:pt x="686" y="0"/>
                  </a:cubicBezTo>
                  <a:cubicBezTo>
                    <a:pt x="691" y="6"/>
                    <a:pt x="696" y="12"/>
                    <a:pt x="702" y="17"/>
                  </a:cubicBezTo>
                  <a:cubicBezTo>
                    <a:pt x="700" y="56"/>
                    <a:pt x="696" y="96"/>
                    <a:pt x="692" y="135"/>
                  </a:cubicBezTo>
                  <a:cubicBezTo>
                    <a:pt x="691" y="151"/>
                    <a:pt x="689" y="167"/>
                    <a:pt x="688" y="183"/>
                  </a:cubicBezTo>
                  <a:cubicBezTo>
                    <a:pt x="688" y="187"/>
                    <a:pt x="687" y="191"/>
                    <a:pt x="687" y="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5475" lIns="81625" spcFirstLastPara="1" rIns="81625" wrap="square" tIns="25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36"/>
            <p:cNvSpPr/>
            <p:nvPr/>
          </p:nvSpPr>
          <p:spPr>
            <a:xfrm>
              <a:off x="3949637" y="2518275"/>
              <a:ext cx="223360" cy="16980"/>
            </a:xfrm>
            <a:custGeom>
              <a:rect b="b" l="l" r="r" t="t"/>
              <a:pathLst>
                <a:path extrusionOk="0" h="52" w="684">
                  <a:moveTo>
                    <a:pt x="684" y="33"/>
                  </a:moveTo>
                  <a:cubicBezTo>
                    <a:pt x="684" y="36"/>
                    <a:pt x="681" y="39"/>
                    <a:pt x="678" y="40"/>
                  </a:cubicBezTo>
                  <a:cubicBezTo>
                    <a:pt x="677" y="40"/>
                    <a:pt x="676" y="40"/>
                    <a:pt x="675" y="40"/>
                  </a:cubicBezTo>
                  <a:cubicBezTo>
                    <a:pt x="453" y="7"/>
                    <a:pt x="230" y="11"/>
                    <a:pt x="10" y="52"/>
                  </a:cubicBezTo>
                  <a:cubicBezTo>
                    <a:pt x="7" y="47"/>
                    <a:pt x="3" y="42"/>
                    <a:pt x="0" y="36"/>
                  </a:cubicBezTo>
                  <a:cubicBezTo>
                    <a:pt x="220" y="-5"/>
                    <a:pt x="444" y="-10"/>
                    <a:pt x="665" y="21"/>
                  </a:cubicBezTo>
                  <a:cubicBezTo>
                    <a:pt x="669" y="22"/>
                    <a:pt x="673" y="22"/>
                    <a:pt x="677" y="23"/>
                  </a:cubicBezTo>
                  <a:cubicBezTo>
                    <a:pt x="682" y="24"/>
                    <a:pt x="685" y="28"/>
                    <a:pt x="684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36"/>
            <p:cNvSpPr/>
            <p:nvPr/>
          </p:nvSpPr>
          <p:spPr>
            <a:xfrm>
              <a:off x="4194550" y="2505213"/>
              <a:ext cx="20573" cy="64328"/>
            </a:xfrm>
            <a:custGeom>
              <a:rect b="b" l="l" r="r" t="t"/>
              <a:pathLst>
                <a:path extrusionOk="0" h="197" w="63">
                  <a:moveTo>
                    <a:pt x="18" y="191"/>
                  </a:moveTo>
                  <a:lnTo>
                    <a:pt x="17" y="193"/>
                  </a:lnTo>
                  <a:cubicBezTo>
                    <a:pt x="15" y="196"/>
                    <a:pt x="12" y="198"/>
                    <a:pt x="8" y="197"/>
                  </a:cubicBezTo>
                  <a:cubicBezTo>
                    <a:pt x="7" y="198"/>
                    <a:pt x="7" y="197"/>
                    <a:pt x="7" y="197"/>
                  </a:cubicBezTo>
                  <a:cubicBezTo>
                    <a:pt x="2" y="196"/>
                    <a:pt x="0" y="192"/>
                    <a:pt x="1" y="187"/>
                  </a:cubicBezTo>
                  <a:cubicBezTo>
                    <a:pt x="2" y="182"/>
                    <a:pt x="3" y="177"/>
                    <a:pt x="5" y="172"/>
                  </a:cubicBezTo>
                  <a:lnTo>
                    <a:pt x="5" y="172"/>
                  </a:lnTo>
                  <a:cubicBezTo>
                    <a:pt x="17" y="114"/>
                    <a:pt x="33" y="57"/>
                    <a:pt x="51" y="0"/>
                  </a:cubicBezTo>
                  <a:cubicBezTo>
                    <a:pt x="55" y="6"/>
                    <a:pt x="59" y="13"/>
                    <a:pt x="63" y="19"/>
                  </a:cubicBezTo>
                  <a:cubicBezTo>
                    <a:pt x="45" y="76"/>
                    <a:pt x="30" y="133"/>
                    <a:pt x="18" y="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3500" lIns="81625" spcFirstLastPara="1" rIns="81625" wrap="square" tIns="23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36"/>
            <p:cNvSpPr/>
            <p:nvPr/>
          </p:nvSpPr>
          <p:spPr>
            <a:xfrm>
              <a:off x="4034213" y="2579991"/>
              <a:ext cx="224666" cy="65635"/>
            </a:xfrm>
            <a:custGeom>
              <a:rect b="b" l="l" r="r" t="t"/>
              <a:pathLst>
                <a:path extrusionOk="0" h="201" w="688">
                  <a:moveTo>
                    <a:pt x="630" y="183"/>
                  </a:moveTo>
                  <a:cubicBezTo>
                    <a:pt x="629" y="185"/>
                    <a:pt x="627" y="187"/>
                    <a:pt x="626" y="187"/>
                  </a:cubicBezTo>
                  <a:cubicBezTo>
                    <a:pt x="624" y="188"/>
                    <a:pt x="623" y="188"/>
                    <a:pt x="621" y="188"/>
                  </a:cubicBezTo>
                  <a:cubicBezTo>
                    <a:pt x="616" y="188"/>
                    <a:pt x="611" y="187"/>
                    <a:pt x="606" y="187"/>
                  </a:cubicBezTo>
                  <a:cubicBezTo>
                    <a:pt x="409" y="167"/>
                    <a:pt x="210" y="182"/>
                    <a:pt x="15" y="201"/>
                  </a:cubicBezTo>
                  <a:cubicBezTo>
                    <a:pt x="10" y="196"/>
                    <a:pt x="5" y="191"/>
                    <a:pt x="0" y="185"/>
                  </a:cubicBezTo>
                  <a:cubicBezTo>
                    <a:pt x="197" y="166"/>
                    <a:pt x="399" y="150"/>
                    <a:pt x="598" y="169"/>
                  </a:cubicBezTo>
                  <a:cubicBezTo>
                    <a:pt x="604" y="169"/>
                    <a:pt x="610" y="170"/>
                    <a:pt x="617" y="170"/>
                  </a:cubicBezTo>
                  <a:lnTo>
                    <a:pt x="617" y="169"/>
                  </a:lnTo>
                  <a:cubicBezTo>
                    <a:pt x="641" y="115"/>
                    <a:pt x="661" y="58"/>
                    <a:pt x="676" y="0"/>
                  </a:cubicBezTo>
                  <a:cubicBezTo>
                    <a:pt x="680" y="9"/>
                    <a:pt x="684" y="17"/>
                    <a:pt x="688" y="25"/>
                  </a:cubicBezTo>
                  <a:cubicBezTo>
                    <a:pt x="672" y="79"/>
                    <a:pt x="653" y="132"/>
                    <a:pt x="630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4800" lIns="81625" spcFirstLastPara="1" rIns="81625" wrap="square" tIns="24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36"/>
            <p:cNvSpPr/>
            <p:nvPr/>
          </p:nvSpPr>
          <p:spPr>
            <a:xfrm>
              <a:off x="4117810" y="2660319"/>
              <a:ext cx="172418" cy="70533"/>
            </a:xfrm>
            <a:custGeom>
              <a:rect b="b" l="l" r="r" t="t"/>
              <a:pathLst>
                <a:path extrusionOk="0" h="216" w="528">
                  <a:moveTo>
                    <a:pt x="470" y="210"/>
                  </a:moveTo>
                  <a:cubicBezTo>
                    <a:pt x="469" y="213"/>
                    <a:pt x="466" y="215"/>
                    <a:pt x="463" y="216"/>
                  </a:cubicBezTo>
                  <a:cubicBezTo>
                    <a:pt x="462" y="216"/>
                    <a:pt x="461" y="216"/>
                    <a:pt x="460" y="216"/>
                  </a:cubicBezTo>
                  <a:cubicBezTo>
                    <a:pt x="314" y="201"/>
                    <a:pt x="165" y="199"/>
                    <a:pt x="18" y="212"/>
                  </a:cubicBezTo>
                  <a:lnTo>
                    <a:pt x="17" y="212"/>
                  </a:lnTo>
                  <a:cubicBezTo>
                    <a:pt x="11" y="207"/>
                    <a:pt x="6" y="202"/>
                    <a:pt x="0" y="196"/>
                  </a:cubicBezTo>
                  <a:cubicBezTo>
                    <a:pt x="151" y="182"/>
                    <a:pt x="304" y="182"/>
                    <a:pt x="455" y="198"/>
                  </a:cubicBezTo>
                  <a:lnTo>
                    <a:pt x="456" y="196"/>
                  </a:lnTo>
                  <a:cubicBezTo>
                    <a:pt x="459" y="187"/>
                    <a:pt x="462" y="178"/>
                    <a:pt x="464" y="169"/>
                  </a:cubicBezTo>
                  <a:cubicBezTo>
                    <a:pt x="476" y="133"/>
                    <a:pt x="488" y="97"/>
                    <a:pt x="500" y="61"/>
                  </a:cubicBezTo>
                  <a:cubicBezTo>
                    <a:pt x="506" y="41"/>
                    <a:pt x="513" y="20"/>
                    <a:pt x="520" y="0"/>
                  </a:cubicBezTo>
                  <a:cubicBezTo>
                    <a:pt x="523" y="9"/>
                    <a:pt x="526" y="19"/>
                    <a:pt x="528" y="29"/>
                  </a:cubicBezTo>
                  <a:cubicBezTo>
                    <a:pt x="524" y="42"/>
                    <a:pt x="521" y="54"/>
                    <a:pt x="516" y="67"/>
                  </a:cubicBezTo>
                  <a:cubicBezTo>
                    <a:pt x="503" y="110"/>
                    <a:pt x="488" y="152"/>
                    <a:pt x="474" y="196"/>
                  </a:cubicBezTo>
                  <a:lnTo>
                    <a:pt x="474" y="196"/>
                  </a:lnTo>
                  <a:cubicBezTo>
                    <a:pt x="473" y="201"/>
                    <a:pt x="471" y="205"/>
                    <a:pt x="470" y="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9700" lIns="81625" spcFirstLastPara="1" rIns="81625" wrap="square" tIns="29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36"/>
            <p:cNvSpPr/>
            <p:nvPr/>
          </p:nvSpPr>
          <p:spPr>
            <a:xfrm>
              <a:off x="4205653" y="2755669"/>
              <a:ext cx="101884" cy="43756"/>
            </a:xfrm>
            <a:custGeom>
              <a:rect b="b" l="l" r="r" t="t"/>
              <a:pathLst>
                <a:path extrusionOk="0" h="134" w="312">
                  <a:moveTo>
                    <a:pt x="312" y="30"/>
                  </a:moveTo>
                  <a:lnTo>
                    <a:pt x="312" y="31"/>
                  </a:lnTo>
                  <a:cubicBezTo>
                    <a:pt x="297" y="56"/>
                    <a:pt x="282" y="82"/>
                    <a:pt x="269" y="108"/>
                  </a:cubicBezTo>
                  <a:cubicBezTo>
                    <a:pt x="266" y="113"/>
                    <a:pt x="264" y="117"/>
                    <a:pt x="262" y="121"/>
                  </a:cubicBezTo>
                  <a:cubicBezTo>
                    <a:pt x="260" y="124"/>
                    <a:pt x="258" y="126"/>
                    <a:pt x="255" y="126"/>
                  </a:cubicBezTo>
                  <a:cubicBezTo>
                    <a:pt x="255" y="126"/>
                    <a:pt x="254" y="126"/>
                    <a:pt x="253" y="126"/>
                  </a:cubicBezTo>
                  <a:cubicBezTo>
                    <a:pt x="177" y="118"/>
                    <a:pt x="98" y="121"/>
                    <a:pt x="21" y="134"/>
                  </a:cubicBezTo>
                  <a:cubicBezTo>
                    <a:pt x="14" y="129"/>
                    <a:pt x="7" y="124"/>
                    <a:pt x="0" y="119"/>
                  </a:cubicBezTo>
                  <a:cubicBezTo>
                    <a:pt x="82" y="104"/>
                    <a:pt x="166" y="100"/>
                    <a:pt x="249" y="108"/>
                  </a:cubicBezTo>
                  <a:cubicBezTo>
                    <a:pt x="249" y="108"/>
                    <a:pt x="250" y="107"/>
                    <a:pt x="250" y="106"/>
                  </a:cubicBezTo>
                  <a:cubicBezTo>
                    <a:pt x="254" y="99"/>
                    <a:pt x="258" y="92"/>
                    <a:pt x="262" y="84"/>
                  </a:cubicBezTo>
                  <a:cubicBezTo>
                    <a:pt x="278" y="56"/>
                    <a:pt x="293" y="28"/>
                    <a:pt x="310" y="0"/>
                  </a:cubicBezTo>
                  <a:cubicBezTo>
                    <a:pt x="311" y="10"/>
                    <a:pt x="312" y="20"/>
                    <a:pt x="312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925" lIns="81625" spcFirstLastPara="1" rIns="81625" wrap="square" tIns="2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36"/>
            <p:cNvSpPr/>
            <p:nvPr/>
          </p:nvSpPr>
          <p:spPr>
            <a:xfrm>
              <a:off x="5053053" y="1123623"/>
              <a:ext cx="671387" cy="307927"/>
            </a:xfrm>
            <a:custGeom>
              <a:rect b="b" l="l" r="r" t="t"/>
              <a:pathLst>
                <a:path extrusionOk="0" h="943" w="2056">
                  <a:moveTo>
                    <a:pt x="939" y="177"/>
                  </a:moveTo>
                  <a:cubicBezTo>
                    <a:pt x="1205" y="87"/>
                    <a:pt x="1477" y="0"/>
                    <a:pt x="1758" y="0"/>
                  </a:cubicBezTo>
                  <a:cubicBezTo>
                    <a:pt x="1813" y="0"/>
                    <a:pt x="1870" y="5"/>
                    <a:pt x="1919" y="30"/>
                  </a:cubicBezTo>
                  <a:cubicBezTo>
                    <a:pt x="1968" y="56"/>
                    <a:pt x="2006" y="109"/>
                    <a:pt x="1998" y="164"/>
                  </a:cubicBezTo>
                  <a:cubicBezTo>
                    <a:pt x="1991" y="220"/>
                    <a:pt x="1940" y="262"/>
                    <a:pt x="1930" y="318"/>
                  </a:cubicBezTo>
                  <a:cubicBezTo>
                    <a:pt x="1915" y="404"/>
                    <a:pt x="2000" y="472"/>
                    <a:pt x="2037" y="552"/>
                  </a:cubicBezTo>
                  <a:cubicBezTo>
                    <a:pt x="2082" y="649"/>
                    <a:pt x="2045" y="777"/>
                    <a:pt x="1955" y="836"/>
                  </a:cubicBezTo>
                  <a:cubicBezTo>
                    <a:pt x="1911" y="864"/>
                    <a:pt x="1859" y="877"/>
                    <a:pt x="1807" y="887"/>
                  </a:cubicBezTo>
                  <a:cubicBezTo>
                    <a:pt x="1626" y="922"/>
                    <a:pt x="1441" y="934"/>
                    <a:pt x="1257" y="940"/>
                  </a:cubicBezTo>
                  <a:cubicBezTo>
                    <a:pt x="872" y="952"/>
                    <a:pt x="470" y="935"/>
                    <a:pt x="134" y="747"/>
                  </a:cubicBezTo>
                  <a:cubicBezTo>
                    <a:pt x="68" y="711"/>
                    <a:pt x="-36" y="645"/>
                    <a:pt x="12" y="558"/>
                  </a:cubicBezTo>
                  <a:cubicBezTo>
                    <a:pt x="58" y="477"/>
                    <a:pt x="204" y="445"/>
                    <a:pt x="284" y="413"/>
                  </a:cubicBezTo>
                  <a:cubicBezTo>
                    <a:pt x="500" y="327"/>
                    <a:pt x="719" y="251"/>
                    <a:pt x="939" y="1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36"/>
            <p:cNvSpPr/>
            <p:nvPr/>
          </p:nvSpPr>
          <p:spPr>
            <a:xfrm>
              <a:off x="4992968" y="721326"/>
              <a:ext cx="698490" cy="544342"/>
            </a:xfrm>
            <a:custGeom>
              <a:rect b="b" l="l" r="r" t="t"/>
              <a:pathLst>
                <a:path extrusionOk="0" h="1667" w="2139">
                  <a:moveTo>
                    <a:pt x="530" y="719"/>
                  </a:moveTo>
                  <a:cubicBezTo>
                    <a:pt x="736" y="459"/>
                    <a:pt x="985" y="231"/>
                    <a:pt x="1274" y="70"/>
                  </a:cubicBezTo>
                  <a:cubicBezTo>
                    <a:pt x="1333" y="37"/>
                    <a:pt x="1397" y="5"/>
                    <a:pt x="1464" y="1"/>
                  </a:cubicBezTo>
                  <a:cubicBezTo>
                    <a:pt x="1532" y="-4"/>
                    <a:pt x="1605" y="23"/>
                    <a:pt x="1639" y="82"/>
                  </a:cubicBezTo>
                  <a:cubicBezTo>
                    <a:pt x="1678" y="150"/>
                    <a:pt x="1654" y="241"/>
                    <a:pt x="1689" y="312"/>
                  </a:cubicBezTo>
                  <a:cubicBezTo>
                    <a:pt x="1723" y="381"/>
                    <a:pt x="1801" y="413"/>
                    <a:pt x="1870" y="445"/>
                  </a:cubicBezTo>
                  <a:cubicBezTo>
                    <a:pt x="1935" y="474"/>
                    <a:pt x="1999" y="509"/>
                    <a:pt x="2050" y="559"/>
                  </a:cubicBezTo>
                  <a:cubicBezTo>
                    <a:pt x="2102" y="609"/>
                    <a:pt x="2139" y="677"/>
                    <a:pt x="2139" y="749"/>
                  </a:cubicBezTo>
                  <a:cubicBezTo>
                    <a:pt x="2140" y="873"/>
                    <a:pt x="2035" y="971"/>
                    <a:pt x="1932" y="1041"/>
                  </a:cubicBezTo>
                  <a:cubicBezTo>
                    <a:pt x="1702" y="1195"/>
                    <a:pt x="1440" y="1293"/>
                    <a:pt x="1180" y="1385"/>
                  </a:cubicBezTo>
                  <a:cubicBezTo>
                    <a:pt x="829" y="1508"/>
                    <a:pt x="473" y="1624"/>
                    <a:pt x="103" y="1666"/>
                  </a:cubicBezTo>
                  <a:cubicBezTo>
                    <a:pt x="5" y="1678"/>
                    <a:pt x="-23" y="1624"/>
                    <a:pt x="19" y="1547"/>
                  </a:cubicBezTo>
                  <a:cubicBezTo>
                    <a:pt x="70" y="1455"/>
                    <a:pt x="116" y="1361"/>
                    <a:pt x="167" y="1269"/>
                  </a:cubicBezTo>
                  <a:cubicBezTo>
                    <a:pt x="273" y="1077"/>
                    <a:pt x="392" y="891"/>
                    <a:pt x="530" y="7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36"/>
            <p:cNvSpPr/>
            <p:nvPr/>
          </p:nvSpPr>
          <p:spPr>
            <a:xfrm>
              <a:off x="4853204" y="583200"/>
              <a:ext cx="441169" cy="688020"/>
            </a:xfrm>
            <a:custGeom>
              <a:rect b="b" l="l" r="r" t="t"/>
              <a:pathLst>
                <a:path extrusionOk="0" h="2107" w="1351">
                  <a:moveTo>
                    <a:pt x="59" y="1056"/>
                  </a:moveTo>
                  <a:cubicBezTo>
                    <a:pt x="17" y="872"/>
                    <a:pt x="-12" y="683"/>
                    <a:pt x="5" y="495"/>
                  </a:cubicBezTo>
                  <a:cubicBezTo>
                    <a:pt x="18" y="345"/>
                    <a:pt x="71" y="185"/>
                    <a:pt x="200" y="107"/>
                  </a:cubicBezTo>
                  <a:cubicBezTo>
                    <a:pt x="289" y="53"/>
                    <a:pt x="406" y="49"/>
                    <a:pt x="498" y="97"/>
                  </a:cubicBezTo>
                  <a:cubicBezTo>
                    <a:pt x="548" y="123"/>
                    <a:pt x="590" y="162"/>
                    <a:pt x="629" y="202"/>
                  </a:cubicBezTo>
                  <a:cubicBezTo>
                    <a:pt x="636" y="209"/>
                    <a:pt x="644" y="217"/>
                    <a:pt x="654" y="217"/>
                  </a:cubicBezTo>
                  <a:cubicBezTo>
                    <a:pt x="667" y="218"/>
                    <a:pt x="676" y="207"/>
                    <a:pt x="685" y="198"/>
                  </a:cubicBezTo>
                  <a:cubicBezTo>
                    <a:pt x="763" y="109"/>
                    <a:pt x="869" y="44"/>
                    <a:pt x="984" y="14"/>
                  </a:cubicBezTo>
                  <a:cubicBezTo>
                    <a:pt x="1046" y="-2"/>
                    <a:pt x="1112" y="-8"/>
                    <a:pt x="1171" y="15"/>
                  </a:cubicBezTo>
                  <a:cubicBezTo>
                    <a:pt x="1232" y="39"/>
                    <a:pt x="1278" y="92"/>
                    <a:pt x="1306" y="151"/>
                  </a:cubicBezTo>
                  <a:cubicBezTo>
                    <a:pt x="1333" y="210"/>
                    <a:pt x="1343" y="276"/>
                    <a:pt x="1348" y="342"/>
                  </a:cubicBezTo>
                  <a:cubicBezTo>
                    <a:pt x="1372" y="681"/>
                    <a:pt x="1252" y="1018"/>
                    <a:pt x="1077" y="1310"/>
                  </a:cubicBezTo>
                  <a:cubicBezTo>
                    <a:pt x="990" y="1455"/>
                    <a:pt x="889" y="1592"/>
                    <a:pt x="784" y="1724"/>
                  </a:cubicBezTo>
                  <a:cubicBezTo>
                    <a:pt x="685" y="1847"/>
                    <a:pt x="582" y="2009"/>
                    <a:pt x="460" y="2107"/>
                  </a:cubicBezTo>
                  <a:cubicBezTo>
                    <a:pt x="400" y="2050"/>
                    <a:pt x="365" y="1934"/>
                    <a:pt x="330" y="1858"/>
                  </a:cubicBezTo>
                  <a:cubicBezTo>
                    <a:pt x="291" y="1772"/>
                    <a:pt x="254" y="1684"/>
                    <a:pt x="221" y="1595"/>
                  </a:cubicBezTo>
                  <a:cubicBezTo>
                    <a:pt x="155" y="1419"/>
                    <a:pt x="100" y="1239"/>
                    <a:pt x="59" y="10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36"/>
            <p:cNvSpPr/>
            <p:nvPr/>
          </p:nvSpPr>
          <p:spPr>
            <a:xfrm>
              <a:off x="4980885" y="788267"/>
              <a:ext cx="586484" cy="572425"/>
            </a:xfrm>
            <a:custGeom>
              <a:rect b="b" l="l" r="r" t="t"/>
              <a:pathLst>
                <a:path extrusionOk="0" h="1753" w="1796">
                  <a:moveTo>
                    <a:pt x="311" y="295"/>
                  </a:moveTo>
                  <a:cubicBezTo>
                    <a:pt x="360" y="215"/>
                    <a:pt x="419" y="140"/>
                    <a:pt x="495" y="85"/>
                  </a:cubicBezTo>
                  <a:cubicBezTo>
                    <a:pt x="571" y="29"/>
                    <a:pt x="664" y="-4"/>
                    <a:pt x="758" y="0"/>
                  </a:cubicBezTo>
                  <a:cubicBezTo>
                    <a:pt x="788" y="2"/>
                    <a:pt x="820" y="8"/>
                    <a:pt x="842" y="29"/>
                  </a:cubicBezTo>
                  <a:cubicBezTo>
                    <a:pt x="865" y="50"/>
                    <a:pt x="874" y="82"/>
                    <a:pt x="873" y="113"/>
                  </a:cubicBezTo>
                  <a:cubicBezTo>
                    <a:pt x="872" y="143"/>
                    <a:pt x="863" y="173"/>
                    <a:pt x="854" y="202"/>
                  </a:cubicBezTo>
                  <a:cubicBezTo>
                    <a:pt x="966" y="150"/>
                    <a:pt x="1099" y="137"/>
                    <a:pt x="1222" y="152"/>
                  </a:cubicBezTo>
                  <a:cubicBezTo>
                    <a:pt x="1259" y="156"/>
                    <a:pt x="1296" y="164"/>
                    <a:pt x="1329" y="181"/>
                  </a:cubicBezTo>
                  <a:cubicBezTo>
                    <a:pt x="1382" y="207"/>
                    <a:pt x="1424" y="256"/>
                    <a:pt x="1442" y="312"/>
                  </a:cubicBezTo>
                  <a:cubicBezTo>
                    <a:pt x="1459" y="369"/>
                    <a:pt x="1453" y="433"/>
                    <a:pt x="1424" y="485"/>
                  </a:cubicBezTo>
                  <a:cubicBezTo>
                    <a:pt x="1567" y="480"/>
                    <a:pt x="1710" y="600"/>
                    <a:pt x="1764" y="733"/>
                  </a:cubicBezTo>
                  <a:cubicBezTo>
                    <a:pt x="1818" y="865"/>
                    <a:pt x="1799" y="1021"/>
                    <a:pt x="1732" y="1148"/>
                  </a:cubicBezTo>
                  <a:cubicBezTo>
                    <a:pt x="1611" y="1377"/>
                    <a:pt x="1361" y="1504"/>
                    <a:pt x="1120" y="1600"/>
                  </a:cubicBezTo>
                  <a:cubicBezTo>
                    <a:pt x="890" y="1691"/>
                    <a:pt x="647" y="1769"/>
                    <a:pt x="401" y="1751"/>
                  </a:cubicBezTo>
                  <a:cubicBezTo>
                    <a:pt x="316" y="1744"/>
                    <a:pt x="229" y="1725"/>
                    <a:pt x="160" y="1675"/>
                  </a:cubicBezTo>
                  <a:cubicBezTo>
                    <a:pt x="87" y="1621"/>
                    <a:pt x="40" y="1537"/>
                    <a:pt x="18" y="1449"/>
                  </a:cubicBezTo>
                  <a:cubicBezTo>
                    <a:pt x="-4" y="1361"/>
                    <a:pt x="-3" y="1269"/>
                    <a:pt x="5" y="1179"/>
                  </a:cubicBezTo>
                  <a:cubicBezTo>
                    <a:pt x="30" y="863"/>
                    <a:pt x="145" y="565"/>
                    <a:pt x="311" y="2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36"/>
            <p:cNvSpPr/>
            <p:nvPr/>
          </p:nvSpPr>
          <p:spPr>
            <a:xfrm>
              <a:off x="4765035" y="769001"/>
              <a:ext cx="346143" cy="578302"/>
            </a:xfrm>
            <a:custGeom>
              <a:rect b="b" l="l" r="r" t="t"/>
              <a:pathLst>
                <a:path extrusionOk="0" h="1771" w="1060">
                  <a:moveTo>
                    <a:pt x="37" y="671"/>
                  </a:moveTo>
                  <a:cubicBezTo>
                    <a:pt x="2" y="533"/>
                    <a:pt x="-14" y="388"/>
                    <a:pt x="13" y="249"/>
                  </a:cubicBezTo>
                  <a:cubicBezTo>
                    <a:pt x="33" y="150"/>
                    <a:pt x="96" y="40"/>
                    <a:pt x="197" y="39"/>
                  </a:cubicBezTo>
                  <a:cubicBezTo>
                    <a:pt x="282" y="38"/>
                    <a:pt x="354" y="117"/>
                    <a:pt x="439" y="113"/>
                  </a:cubicBezTo>
                  <a:cubicBezTo>
                    <a:pt x="491" y="110"/>
                    <a:pt x="536" y="76"/>
                    <a:pt x="582" y="51"/>
                  </a:cubicBezTo>
                  <a:cubicBezTo>
                    <a:pt x="720" y="-26"/>
                    <a:pt x="920" y="-22"/>
                    <a:pt x="1008" y="108"/>
                  </a:cubicBezTo>
                  <a:cubicBezTo>
                    <a:pt x="1053" y="174"/>
                    <a:pt x="1060" y="257"/>
                    <a:pt x="1060" y="337"/>
                  </a:cubicBezTo>
                  <a:cubicBezTo>
                    <a:pt x="1057" y="586"/>
                    <a:pt x="985" y="828"/>
                    <a:pt x="906" y="1063"/>
                  </a:cubicBezTo>
                  <a:cubicBezTo>
                    <a:pt x="867" y="1182"/>
                    <a:pt x="824" y="1300"/>
                    <a:pt x="787" y="1420"/>
                  </a:cubicBezTo>
                  <a:cubicBezTo>
                    <a:pt x="762" y="1504"/>
                    <a:pt x="746" y="1722"/>
                    <a:pt x="682" y="1771"/>
                  </a:cubicBezTo>
                  <a:cubicBezTo>
                    <a:pt x="530" y="1638"/>
                    <a:pt x="404" y="1426"/>
                    <a:pt x="298" y="1255"/>
                  </a:cubicBezTo>
                  <a:cubicBezTo>
                    <a:pt x="185" y="1074"/>
                    <a:pt x="90" y="879"/>
                    <a:pt x="37" y="6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36"/>
            <p:cNvSpPr/>
            <p:nvPr/>
          </p:nvSpPr>
          <p:spPr>
            <a:xfrm>
              <a:off x="4987743" y="881657"/>
              <a:ext cx="467946" cy="461728"/>
            </a:xfrm>
            <a:custGeom>
              <a:rect b="b" l="l" r="r" t="t"/>
              <a:pathLst>
                <a:path extrusionOk="0" h="1414" w="1433">
                  <a:moveTo>
                    <a:pt x="278" y="517"/>
                  </a:moveTo>
                  <a:cubicBezTo>
                    <a:pt x="372" y="345"/>
                    <a:pt x="492" y="182"/>
                    <a:pt x="656" y="76"/>
                  </a:cubicBezTo>
                  <a:cubicBezTo>
                    <a:pt x="718" y="36"/>
                    <a:pt x="787" y="5"/>
                    <a:pt x="860" y="1"/>
                  </a:cubicBezTo>
                  <a:cubicBezTo>
                    <a:pt x="933" y="-3"/>
                    <a:pt x="1010" y="25"/>
                    <a:pt x="1053" y="85"/>
                  </a:cubicBezTo>
                  <a:cubicBezTo>
                    <a:pt x="1076" y="117"/>
                    <a:pt x="1087" y="156"/>
                    <a:pt x="1111" y="187"/>
                  </a:cubicBezTo>
                  <a:cubicBezTo>
                    <a:pt x="1173" y="273"/>
                    <a:pt x="1300" y="284"/>
                    <a:pt x="1373" y="361"/>
                  </a:cubicBezTo>
                  <a:cubicBezTo>
                    <a:pt x="1429" y="419"/>
                    <a:pt x="1443" y="508"/>
                    <a:pt x="1425" y="587"/>
                  </a:cubicBezTo>
                  <a:cubicBezTo>
                    <a:pt x="1407" y="666"/>
                    <a:pt x="1361" y="735"/>
                    <a:pt x="1308" y="796"/>
                  </a:cubicBezTo>
                  <a:cubicBezTo>
                    <a:pt x="1177" y="947"/>
                    <a:pt x="1003" y="1056"/>
                    <a:pt x="824" y="1147"/>
                  </a:cubicBezTo>
                  <a:cubicBezTo>
                    <a:pt x="618" y="1252"/>
                    <a:pt x="401" y="1338"/>
                    <a:pt x="175" y="1386"/>
                  </a:cubicBezTo>
                  <a:cubicBezTo>
                    <a:pt x="142" y="1394"/>
                    <a:pt x="46" y="1428"/>
                    <a:pt x="16" y="1408"/>
                  </a:cubicBezTo>
                  <a:cubicBezTo>
                    <a:pt x="-19" y="1384"/>
                    <a:pt x="11" y="1298"/>
                    <a:pt x="17" y="1265"/>
                  </a:cubicBezTo>
                  <a:cubicBezTo>
                    <a:pt x="38" y="1142"/>
                    <a:pt x="68" y="1021"/>
                    <a:pt x="108" y="903"/>
                  </a:cubicBezTo>
                  <a:cubicBezTo>
                    <a:pt x="153" y="770"/>
                    <a:pt x="210" y="640"/>
                    <a:pt x="278" y="5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36"/>
            <p:cNvSpPr/>
            <p:nvPr/>
          </p:nvSpPr>
          <p:spPr>
            <a:xfrm>
              <a:off x="4986110" y="1215708"/>
              <a:ext cx="574728" cy="275926"/>
            </a:xfrm>
            <a:custGeom>
              <a:rect b="b" l="l" r="r" t="t"/>
              <a:pathLst>
                <a:path extrusionOk="0" h="845" w="1760">
                  <a:moveTo>
                    <a:pt x="153" y="364"/>
                  </a:moveTo>
                  <a:cubicBezTo>
                    <a:pt x="627" y="360"/>
                    <a:pt x="1052" y="65"/>
                    <a:pt x="1522" y="5"/>
                  </a:cubicBezTo>
                  <a:cubicBezTo>
                    <a:pt x="1575" y="-2"/>
                    <a:pt x="1631" y="-5"/>
                    <a:pt x="1680" y="16"/>
                  </a:cubicBezTo>
                  <a:cubicBezTo>
                    <a:pt x="1729" y="37"/>
                    <a:pt x="1769" y="90"/>
                    <a:pt x="1758" y="142"/>
                  </a:cubicBezTo>
                  <a:cubicBezTo>
                    <a:pt x="1752" y="169"/>
                    <a:pt x="1735" y="192"/>
                    <a:pt x="1718" y="213"/>
                  </a:cubicBezTo>
                  <a:cubicBezTo>
                    <a:pt x="1694" y="244"/>
                    <a:pt x="1669" y="275"/>
                    <a:pt x="1645" y="306"/>
                  </a:cubicBezTo>
                  <a:cubicBezTo>
                    <a:pt x="1627" y="329"/>
                    <a:pt x="1609" y="354"/>
                    <a:pt x="1609" y="383"/>
                  </a:cubicBezTo>
                  <a:cubicBezTo>
                    <a:pt x="1610" y="410"/>
                    <a:pt x="1626" y="433"/>
                    <a:pt x="1641" y="455"/>
                  </a:cubicBezTo>
                  <a:cubicBezTo>
                    <a:pt x="1688" y="525"/>
                    <a:pt x="1725" y="613"/>
                    <a:pt x="1695" y="691"/>
                  </a:cubicBezTo>
                  <a:cubicBezTo>
                    <a:pt x="1661" y="779"/>
                    <a:pt x="1559" y="817"/>
                    <a:pt x="1466" y="832"/>
                  </a:cubicBezTo>
                  <a:cubicBezTo>
                    <a:pt x="1205" y="874"/>
                    <a:pt x="939" y="812"/>
                    <a:pt x="686" y="736"/>
                  </a:cubicBezTo>
                  <a:cubicBezTo>
                    <a:pt x="531" y="689"/>
                    <a:pt x="377" y="635"/>
                    <a:pt x="235" y="558"/>
                  </a:cubicBezTo>
                  <a:cubicBezTo>
                    <a:pt x="164" y="519"/>
                    <a:pt x="97" y="475"/>
                    <a:pt x="35" y="422"/>
                  </a:cubicBezTo>
                  <a:cubicBezTo>
                    <a:pt x="-70" y="333"/>
                    <a:pt x="85" y="365"/>
                    <a:pt x="153" y="3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36"/>
            <p:cNvSpPr/>
            <p:nvPr/>
          </p:nvSpPr>
          <p:spPr>
            <a:xfrm>
              <a:off x="4828712" y="949251"/>
              <a:ext cx="181235" cy="392175"/>
            </a:xfrm>
            <a:custGeom>
              <a:rect b="b" l="l" r="r" t="t"/>
              <a:pathLst>
                <a:path extrusionOk="0" h="1201" w="555">
                  <a:moveTo>
                    <a:pt x="496" y="1201"/>
                  </a:moveTo>
                  <a:lnTo>
                    <a:pt x="485" y="1192"/>
                  </a:lnTo>
                  <a:cubicBezTo>
                    <a:pt x="352" y="1085"/>
                    <a:pt x="246" y="898"/>
                    <a:pt x="160" y="747"/>
                  </a:cubicBezTo>
                  <a:lnTo>
                    <a:pt x="144" y="719"/>
                  </a:lnTo>
                  <a:cubicBezTo>
                    <a:pt x="60" y="572"/>
                    <a:pt x="-31" y="377"/>
                    <a:pt x="9" y="180"/>
                  </a:cubicBezTo>
                  <a:cubicBezTo>
                    <a:pt x="14" y="154"/>
                    <a:pt x="24" y="118"/>
                    <a:pt x="53" y="99"/>
                  </a:cubicBezTo>
                  <a:cubicBezTo>
                    <a:pt x="103" y="67"/>
                    <a:pt x="166" y="104"/>
                    <a:pt x="206" y="156"/>
                  </a:cubicBezTo>
                  <a:cubicBezTo>
                    <a:pt x="220" y="173"/>
                    <a:pt x="232" y="190"/>
                    <a:pt x="243" y="207"/>
                  </a:cubicBezTo>
                  <a:cubicBezTo>
                    <a:pt x="257" y="158"/>
                    <a:pt x="279" y="112"/>
                    <a:pt x="306" y="73"/>
                  </a:cubicBezTo>
                  <a:cubicBezTo>
                    <a:pt x="340" y="26"/>
                    <a:pt x="380" y="0"/>
                    <a:pt x="420" y="0"/>
                  </a:cubicBezTo>
                  <a:lnTo>
                    <a:pt x="421" y="0"/>
                  </a:lnTo>
                  <a:cubicBezTo>
                    <a:pt x="461" y="1"/>
                    <a:pt x="502" y="29"/>
                    <a:pt x="524" y="72"/>
                  </a:cubicBezTo>
                  <a:cubicBezTo>
                    <a:pt x="545" y="111"/>
                    <a:pt x="549" y="156"/>
                    <a:pt x="551" y="195"/>
                  </a:cubicBezTo>
                  <a:cubicBezTo>
                    <a:pt x="562" y="363"/>
                    <a:pt x="544" y="529"/>
                    <a:pt x="527" y="689"/>
                  </a:cubicBezTo>
                  <a:cubicBezTo>
                    <a:pt x="517" y="785"/>
                    <a:pt x="513" y="882"/>
                    <a:pt x="509" y="977"/>
                  </a:cubicBezTo>
                  <a:cubicBezTo>
                    <a:pt x="506" y="1046"/>
                    <a:pt x="503" y="1117"/>
                    <a:pt x="497" y="1187"/>
                  </a:cubicBezTo>
                  <a:lnTo>
                    <a:pt x="496" y="1201"/>
                  </a:lnTo>
                  <a:moveTo>
                    <a:pt x="158" y="711"/>
                  </a:moveTo>
                  <a:lnTo>
                    <a:pt x="174" y="739"/>
                  </a:lnTo>
                  <a:cubicBezTo>
                    <a:pt x="256" y="885"/>
                    <a:pt x="358" y="1064"/>
                    <a:pt x="483" y="1171"/>
                  </a:cubicBezTo>
                  <a:cubicBezTo>
                    <a:pt x="488" y="1106"/>
                    <a:pt x="491" y="1040"/>
                    <a:pt x="494" y="976"/>
                  </a:cubicBezTo>
                  <a:cubicBezTo>
                    <a:pt x="498" y="881"/>
                    <a:pt x="502" y="784"/>
                    <a:pt x="512" y="687"/>
                  </a:cubicBezTo>
                  <a:cubicBezTo>
                    <a:pt x="529" y="528"/>
                    <a:pt x="546" y="362"/>
                    <a:pt x="536" y="196"/>
                  </a:cubicBezTo>
                  <a:cubicBezTo>
                    <a:pt x="534" y="159"/>
                    <a:pt x="530" y="115"/>
                    <a:pt x="511" y="79"/>
                  </a:cubicBezTo>
                  <a:cubicBezTo>
                    <a:pt x="491" y="41"/>
                    <a:pt x="456" y="16"/>
                    <a:pt x="421" y="16"/>
                  </a:cubicBezTo>
                  <a:lnTo>
                    <a:pt x="420" y="16"/>
                  </a:lnTo>
                  <a:cubicBezTo>
                    <a:pt x="373" y="16"/>
                    <a:pt x="336" y="57"/>
                    <a:pt x="318" y="82"/>
                  </a:cubicBezTo>
                  <a:cubicBezTo>
                    <a:pt x="290" y="122"/>
                    <a:pt x="268" y="172"/>
                    <a:pt x="254" y="224"/>
                  </a:cubicBezTo>
                  <a:cubicBezTo>
                    <a:pt x="280" y="266"/>
                    <a:pt x="300" y="308"/>
                    <a:pt x="314" y="349"/>
                  </a:cubicBezTo>
                  <a:cubicBezTo>
                    <a:pt x="330" y="402"/>
                    <a:pt x="365" y="528"/>
                    <a:pt x="318" y="568"/>
                  </a:cubicBezTo>
                  <a:cubicBezTo>
                    <a:pt x="309" y="576"/>
                    <a:pt x="300" y="576"/>
                    <a:pt x="294" y="575"/>
                  </a:cubicBezTo>
                  <a:cubicBezTo>
                    <a:pt x="277" y="571"/>
                    <a:pt x="264" y="550"/>
                    <a:pt x="259" y="538"/>
                  </a:cubicBezTo>
                  <a:cubicBezTo>
                    <a:pt x="217" y="453"/>
                    <a:pt x="212" y="334"/>
                    <a:pt x="238" y="227"/>
                  </a:cubicBezTo>
                  <a:cubicBezTo>
                    <a:pt x="225" y="206"/>
                    <a:pt x="210" y="186"/>
                    <a:pt x="194" y="165"/>
                  </a:cubicBezTo>
                  <a:cubicBezTo>
                    <a:pt x="159" y="121"/>
                    <a:pt x="103" y="85"/>
                    <a:pt x="61" y="111"/>
                  </a:cubicBezTo>
                  <a:cubicBezTo>
                    <a:pt x="37" y="127"/>
                    <a:pt x="28" y="160"/>
                    <a:pt x="24" y="183"/>
                  </a:cubicBezTo>
                  <a:cubicBezTo>
                    <a:pt x="-15" y="375"/>
                    <a:pt x="75" y="566"/>
                    <a:pt x="158" y="711"/>
                  </a:cubicBezTo>
                  <a:moveTo>
                    <a:pt x="249" y="245"/>
                  </a:moveTo>
                  <a:cubicBezTo>
                    <a:pt x="228" y="345"/>
                    <a:pt x="234" y="453"/>
                    <a:pt x="272" y="532"/>
                  </a:cubicBezTo>
                  <a:cubicBezTo>
                    <a:pt x="278" y="544"/>
                    <a:pt x="288" y="558"/>
                    <a:pt x="297" y="560"/>
                  </a:cubicBezTo>
                  <a:cubicBezTo>
                    <a:pt x="300" y="561"/>
                    <a:pt x="303" y="561"/>
                    <a:pt x="308" y="556"/>
                  </a:cubicBezTo>
                  <a:cubicBezTo>
                    <a:pt x="341" y="529"/>
                    <a:pt x="325" y="434"/>
                    <a:pt x="299" y="354"/>
                  </a:cubicBezTo>
                  <a:cubicBezTo>
                    <a:pt x="287" y="318"/>
                    <a:pt x="271" y="282"/>
                    <a:pt x="249" y="2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36"/>
            <p:cNvSpPr/>
            <p:nvPr/>
          </p:nvSpPr>
          <p:spPr>
            <a:xfrm>
              <a:off x="4987416" y="1028600"/>
              <a:ext cx="295854" cy="316744"/>
            </a:xfrm>
            <a:custGeom>
              <a:rect b="b" l="l" r="r" t="t"/>
              <a:pathLst>
                <a:path extrusionOk="0" h="970" w="906">
                  <a:moveTo>
                    <a:pt x="25" y="970"/>
                  </a:moveTo>
                  <a:cubicBezTo>
                    <a:pt x="21" y="970"/>
                    <a:pt x="17" y="970"/>
                    <a:pt x="14" y="968"/>
                  </a:cubicBezTo>
                  <a:cubicBezTo>
                    <a:pt x="10" y="966"/>
                    <a:pt x="4" y="962"/>
                    <a:pt x="1" y="952"/>
                  </a:cubicBezTo>
                  <a:cubicBezTo>
                    <a:pt x="-5" y="931"/>
                    <a:pt x="12" y="893"/>
                    <a:pt x="33" y="850"/>
                  </a:cubicBezTo>
                  <a:cubicBezTo>
                    <a:pt x="39" y="838"/>
                    <a:pt x="44" y="828"/>
                    <a:pt x="46" y="822"/>
                  </a:cubicBezTo>
                  <a:cubicBezTo>
                    <a:pt x="62" y="781"/>
                    <a:pt x="79" y="741"/>
                    <a:pt x="96" y="701"/>
                  </a:cubicBezTo>
                  <a:cubicBezTo>
                    <a:pt x="135" y="610"/>
                    <a:pt x="179" y="520"/>
                    <a:pt x="227" y="433"/>
                  </a:cubicBezTo>
                  <a:cubicBezTo>
                    <a:pt x="306" y="287"/>
                    <a:pt x="408" y="125"/>
                    <a:pt x="567" y="26"/>
                  </a:cubicBezTo>
                  <a:cubicBezTo>
                    <a:pt x="586" y="14"/>
                    <a:pt x="607" y="2"/>
                    <a:pt x="631" y="0"/>
                  </a:cubicBezTo>
                  <a:cubicBezTo>
                    <a:pt x="653" y="-2"/>
                    <a:pt x="682" y="6"/>
                    <a:pt x="695" y="29"/>
                  </a:cubicBezTo>
                  <a:cubicBezTo>
                    <a:pt x="703" y="44"/>
                    <a:pt x="703" y="61"/>
                    <a:pt x="702" y="78"/>
                  </a:cubicBezTo>
                  <a:cubicBezTo>
                    <a:pt x="699" y="130"/>
                    <a:pt x="688" y="180"/>
                    <a:pt x="670" y="228"/>
                  </a:cubicBezTo>
                  <a:cubicBezTo>
                    <a:pt x="672" y="227"/>
                    <a:pt x="675" y="226"/>
                    <a:pt x="678" y="225"/>
                  </a:cubicBezTo>
                  <a:cubicBezTo>
                    <a:pt x="733" y="204"/>
                    <a:pt x="812" y="182"/>
                    <a:pt x="865" y="226"/>
                  </a:cubicBezTo>
                  <a:cubicBezTo>
                    <a:pt x="898" y="253"/>
                    <a:pt x="913" y="302"/>
                    <a:pt x="902" y="351"/>
                  </a:cubicBezTo>
                  <a:cubicBezTo>
                    <a:pt x="894" y="388"/>
                    <a:pt x="874" y="424"/>
                    <a:pt x="838" y="465"/>
                  </a:cubicBezTo>
                  <a:cubicBezTo>
                    <a:pt x="779" y="531"/>
                    <a:pt x="706" y="583"/>
                    <a:pt x="642" y="627"/>
                  </a:cubicBezTo>
                  <a:cubicBezTo>
                    <a:pt x="505" y="720"/>
                    <a:pt x="361" y="806"/>
                    <a:pt x="214" y="881"/>
                  </a:cubicBezTo>
                  <a:cubicBezTo>
                    <a:pt x="176" y="901"/>
                    <a:pt x="138" y="919"/>
                    <a:pt x="101" y="937"/>
                  </a:cubicBezTo>
                  <a:cubicBezTo>
                    <a:pt x="96" y="939"/>
                    <a:pt x="90" y="943"/>
                    <a:pt x="84" y="946"/>
                  </a:cubicBezTo>
                  <a:cubicBezTo>
                    <a:pt x="64" y="958"/>
                    <a:pt x="42" y="970"/>
                    <a:pt x="25" y="970"/>
                  </a:cubicBezTo>
                  <a:moveTo>
                    <a:pt x="233" y="437"/>
                  </a:moveTo>
                  <a:lnTo>
                    <a:pt x="240" y="440"/>
                  </a:lnTo>
                  <a:cubicBezTo>
                    <a:pt x="193" y="527"/>
                    <a:pt x="149" y="617"/>
                    <a:pt x="110" y="707"/>
                  </a:cubicBezTo>
                  <a:cubicBezTo>
                    <a:pt x="93" y="747"/>
                    <a:pt x="76" y="787"/>
                    <a:pt x="61" y="827"/>
                  </a:cubicBezTo>
                  <a:cubicBezTo>
                    <a:pt x="58" y="834"/>
                    <a:pt x="53" y="845"/>
                    <a:pt x="47" y="856"/>
                  </a:cubicBezTo>
                  <a:cubicBezTo>
                    <a:pt x="34" y="884"/>
                    <a:pt x="11" y="931"/>
                    <a:pt x="16" y="948"/>
                  </a:cubicBezTo>
                  <a:cubicBezTo>
                    <a:pt x="17" y="952"/>
                    <a:pt x="19" y="953"/>
                    <a:pt x="20" y="954"/>
                  </a:cubicBezTo>
                  <a:cubicBezTo>
                    <a:pt x="31" y="959"/>
                    <a:pt x="59" y="943"/>
                    <a:pt x="76" y="933"/>
                  </a:cubicBezTo>
                  <a:cubicBezTo>
                    <a:pt x="83" y="929"/>
                    <a:pt x="89" y="926"/>
                    <a:pt x="94" y="923"/>
                  </a:cubicBezTo>
                  <a:cubicBezTo>
                    <a:pt x="131" y="906"/>
                    <a:pt x="169" y="887"/>
                    <a:pt x="207" y="868"/>
                  </a:cubicBezTo>
                  <a:cubicBezTo>
                    <a:pt x="354" y="792"/>
                    <a:pt x="497" y="707"/>
                    <a:pt x="633" y="614"/>
                  </a:cubicBezTo>
                  <a:cubicBezTo>
                    <a:pt x="697" y="571"/>
                    <a:pt x="769" y="520"/>
                    <a:pt x="826" y="455"/>
                  </a:cubicBezTo>
                  <a:cubicBezTo>
                    <a:pt x="860" y="416"/>
                    <a:pt x="880" y="382"/>
                    <a:pt x="887" y="347"/>
                  </a:cubicBezTo>
                  <a:cubicBezTo>
                    <a:pt x="896" y="304"/>
                    <a:pt x="884" y="261"/>
                    <a:pt x="855" y="238"/>
                  </a:cubicBezTo>
                  <a:cubicBezTo>
                    <a:pt x="809" y="200"/>
                    <a:pt x="739" y="218"/>
                    <a:pt x="683" y="239"/>
                  </a:cubicBezTo>
                  <a:cubicBezTo>
                    <a:pt x="676" y="242"/>
                    <a:pt x="669" y="244"/>
                    <a:pt x="662" y="247"/>
                  </a:cubicBezTo>
                  <a:cubicBezTo>
                    <a:pt x="632" y="316"/>
                    <a:pt x="588" y="378"/>
                    <a:pt x="531" y="428"/>
                  </a:cubicBezTo>
                  <a:cubicBezTo>
                    <a:pt x="518" y="440"/>
                    <a:pt x="498" y="449"/>
                    <a:pt x="486" y="435"/>
                  </a:cubicBezTo>
                  <a:cubicBezTo>
                    <a:pt x="479" y="428"/>
                    <a:pt x="479" y="418"/>
                    <a:pt x="479" y="411"/>
                  </a:cubicBezTo>
                  <a:cubicBezTo>
                    <a:pt x="482" y="366"/>
                    <a:pt x="509" y="322"/>
                    <a:pt x="551" y="288"/>
                  </a:cubicBezTo>
                  <a:cubicBezTo>
                    <a:pt x="581" y="265"/>
                    <a:pt x="616" y="249"/>
                    <a:pt x="650" y="235"/>
                  </a:cubicBezTo>
                  <a:cubicBezTo>
                    <a:pt x="671" y="185"/>
                    <a:pt x="684" y="132"/>
                    <a:pt x="687" y="77"/>
                  </a:cubicBezTo>
                  <a:cubicBezTo>
                    <a:pt x="688" y="64"/>
                    <a:pt x="688" y="49"/>
                    <a:pt x="681" y="37"/>
                  </a:cubicBezTo>
                  <a:cubicBezTo>
                    <a:pt x="672" y="19"/>
                    <a:pt x="650" y="14"/>
                    <a:pt x="632" y="15"/>
                  </a:cubicBezTo>
                  <a:cubicBezTo>
                    <a:pt x="612" y="17"/>
                    <a:pt x="593" y="28"/>
                    <a:pt x="575" y="39"/>
                  </a:cubicBezTo>
                  <a:cubicBezTo>
                    <a:pt x="419" y="136"/>
                    <a:pt x="318" y="297"/>
                    <a:pt x="240" y="440"/>
                  </a:cubicBezTo>
                  <a:lnTo>
                    <a:pt x="233" y="437"/>
                  </a:lnTo>
                  <a:moveTo>
                    <a:pt x="641" y="255"/>
                  </a:moveTo>
                  <a:cubicBezTo>
                    <a:pt x="613" y="268"/>
                    <a:pt x="585" y="281"/>
                    <a:pt x="561" y="300"/>
                  </a:cubicBezTo>
                  <a:cubicBezTo>
                    <a:pt x="522" y="331"/>
                    <a:pt x="497" y="372"/>
                    <a:pt x="494" y="412"/>
                  </a:cubicBezTo>
                  <a:cubicBezTo>
                    <a:pt x="494" y="416"/>
                    <a:pt x="494" y="422"/>
                    <a:pt x="497" y="425"/>
                  </a:cubicBezTo>
                  <a:cubicBezTo>
                    <a:pt x="502" y="430"/>
                    <a:pt x="515" y="423"/>
                    <a:pt x="521" y="417"/>
                  </a:cubicBezTo>
                  <a:cubicBezTo>
                    <a:pt x="572" y="372"/>
                    <a:pt x="613" y="317"/>
                    <a:pt x="641" y="2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36"/>
            <p:cNvSpPr/>
            <p:nvPr/>
          </p:nvSpPr>
          <p:spPr>
            <a:xfrm>
              <a:off x="4993621" y="1295057"/>
              <a:ext cx="446067" cy="158045"/>
            </a:xfrm>
            <a:custGeom>
              <a:rect b="b" l="l" r="r" t="t"/>
              <a:pathLst>
                <a:path extrusionOk="0" h="484" w="1366">
                  <a:moveTo>
                    <a:pt x="1111" y="484"/>
                  </a:moveTo>
                  <a:cubicBezTo>
                    <a:pt x="1062" y="484"/>
                    <a:pt x="1014" y="477"/>
                    <a:pt x="974" y="470"/>
                  </a:cubicBezTo>
                  <a:cubicBezTo>
                    <a:pt x="846" y="447"/>
                    <a:pt x="721" y="407"/>
                    <a:pt x="599" y="369"/>
                  </a:cubicBezTo>
                  <a:cubicBezTo>
                    <a:pt x="419" y="312"/>
                    <a:pt x="234" y="246"/>
                    <a:pt x="0" y="153"/>
                  </a:cubicBezTo>
                  <a:lnTo>
                    <a:pt x="4" y="138"/>
                  </a:lnTo>
                  <a:cubicBezTo>
                    <a:pt x="29" y="144"/>
                    <a:pt x="57" y="144"/>
                    <a:pt x="84" y="144"/>
                  </a:cubicBezTo>
                  <a:lnTo>
                    <a:pt x="99" y="144"/>
                  </a:lnTo>
                  <a:cubicBezTo>
                    <a:pt x="313" y="148"/>
                    <a:pt x="529" y="129"/>
                    <a:pt x="739" y="87"/>
                  </a:cubicBezTo>
                  <a:cubicBezTo>
                    <a:pt x="783" y="79"/>
                    <a:pt x="826" y="69"/>
                    <a:pt x="869" y="60"/>
                  </a:cubicBezTo>
                  <a:cubicBezTo>
                    <a:pt x="993" y="32"/>
                    <a:pt x="1121" y="4"/>
                    <a:pt x="1250" y="0"/>
                  </a:cubicBezTo>
                  <a:cubicBezTo>
                    <a:pt x="1285" y="-1"/>
                    <a:pt x="1328" y="1"/>
                    <a:pt x="1352" y="32"/>
                  </a:cubicBezTo>
                  <a:cubicBezTo>
                    <a:pt x="1381" y="71"/>
                    <a:pt x="1360" y="125"/>
                    <a:pt x="1330" y="162"/>
                  </a:cubicBezTo>
                  <a:cubicBezTo>
                    <a:pt x="1303" y="197"/>
                    <a:pt x="1270" y="226"/>
                    <a:pt x="1232" y="249"/>
                  </a:cubicBezTo>
                  <a:cubicBezTo>
                    <a:pt x="1239" y="252"/>
                    <a:pt x="1246" y="256"/>
                    <a:pt x="1253" y="259"/>
                  </a:cubicBezTo>
                  <a:cubicBezTo>
                    <a:pt x="1300" y="286"/>
                    <a:pt x="1328" y="326"/>
                    <a:pt x="1326" y="366"/>
                  </a:cubicBezTo>
                  <a:cubicBezTo>
                    <a:pt x="1324" y="424"/>
                    <a:pt x="1264" y="459"/>
                    <a:pt x="1213" y="472"/>
                  </a:cubicBezTo>
                  <a:cubicBezTo>
                    <a:pt x="1179" y="481"/>
                    <a:pt x="1145" y="484"/>
                    <a:pt x="1111" y="484"/>
                  </a:cubicBezTo>
                  <a:moveTo>
                    <a:pt x="57" y="159"/>
                  </a:moveTo>
                  <a:cubicBezTo>
                    <a:pt x="267" y="241"/>
                    <a:pt x="437" y="302"/>
                    <a:pt x="604" y="354"/>
                  </a:cubicBezTo>
                  <a:cubicBezTo>
                    <a:pt x="725" y="392"/>
                    <a:pt x="850" y="432"/>
                    <a:pt x="977" y="455"/>
                  </a:cubicBezTo>
                  <a:cubicBezTo>
                    <a:pt x="1043" y="467"/>
                    <a:pt x="1129" y="478"/>
                    <a:pt x="1209" y="457"/>
                  </a:cubicBezTo>
                  <a:cubicBezTo>
                    <a:pt x="1255" y="446"/>
                    <a:pt x="1309" y="415"/>
                    <a:pt x="1311" y="365"/>
                  </a:cubicBezTo>
                  <a:cubicBezTo>
                    <a:pt x="1313" y="315"/>
                    <a:pt x="1261" y="282"/>
                    <a:pt x="1245" y="273"/>
                  </a:cubicBezTo>
                  <a:cubicBezTo>
                    <a:pt x="1236" y="268"/>
                    <a:pt x="1226" y="263"/>
                    <a:pt x="1216" y="259"/>
                  </a:cubicBezTo>
                  <a:cubicBezTo>
                    <a:pt x="1161" y="290"/>
                    <a:pt x="1098" y="307"/>
                    <a:pt x="1034" y="307"/>
                  </a:cubicBezTo>
                  <a:lnTo>
                    <a:pt x="1033" y="307"/>
                  </a:lnTo>
                  <a:cubicBezTo>
                    <a:pt x="1009" y="307"/>
                    <a:pt x="994" y="299"/>
                    <a:pt x="991" y="284"/>
                  </a:cubicBezTo>
                  <a:cubicBezTo>
                    <a:pt x="987" y="265"/>
                    <a:pt x="1004" y="251"/>
                    <a:pt x="1021" y="244"/>
                  </a:cubicBezTo>
                  <a:cubicBezTo>
                    <a:pt x="1083" y="219"/>
                    <a:pt x="1153" y="219"/>
                    <a:pt x="1215" y="242"/>
                  </a:cubicBezTo>
                  <a:cubicBezTo>
                    <a:pt x="1254" y="219"/>
                    <a:pt x="1290" y="189"/>
                    <a:pt x="1318" y="152"/>
                  </a:cubicBezTo>
                  <a:cubicBezTo>
                    <a:pt x="1343" y="121"/>
                    <a:pt x="1364" y="73"/>
                    <a:pt x="1340" y="42"/>
                  </a:cubicBezTo>
                  <a:cubicBezTo>
                    <a:pt x="1320" y="16"/>
                    <a:pt x="1282" y="14"/>
                    <a:pt x="1250" y="15"/>
                  </a:cubicBezTo>
                  <a:cubicBezTo>
                    <a:pt x="1123" y="19"/>
                    <a:pt x="995" y="47"/>
                    <a:pt x="872" y="75"/>
                  </a:cubicBezTo>
                  <a:cubicBezTo>
                    <a:pt x="830" y="84"/>
                    <a:pt x="786" y="94"/>
                    <a:pt x="742" y="102"/>
                  </a:cubicBezTo>
                  <a:cubicBezTo>
                    <a:pt x="531" y="144"/>
                    <a:pt x="314" y="163"/>
                    <a:pt x="98" y="160"/>
                  </a:cubicBezTo>
                  <a:lnTo>
                    <a:pt x="84" y="159"/>
                  </a:lnTo>
                  <a:cubicBezTo>
                    <a:pt x="75" y="159"/>
                    <a:pt x="66" y="159"/>
                    <a:pt x="57" y="159"/>
                  </a:cubicBezTo>
                  <a:moveTo>
                    <a:pt x="1120" y="241"/>
                  </a:moveTo>
                  <a:cubicBezTo>
                    <a:pt x="1088" y="241"/>
                    <a:pt x="1056" y="247"/>
                    <a:pt x="1027" y="258"/>
                  </a:cubicBezTo>
                  <a:cubicBezTo>
                    <a:pt x="1018" y="262"/>
                    <a:pt x="1003" y="271"/>
                    <a:pt x="1006" y="280"/>
                  </a:cubicBezTo>
                  <a:cubicBezTo>
                    <a:pt x="1008" y="289"/>
                    <a:pt x="1021" y="292"/>
                    <a:pt x="1033" y="292"/>
                  </a:cubicBezTo>
                  <a:lnTo>
                    <a:pt x="1034" y="292"/>
                  </a:lnTo>
                  <a:cubicBezTo>
                    <a:pt x="1090" y="291"/>
                    <a:pt x="1146" y="277"/>
                    <a:pt x="1196" y="252"/>
                  </a:cubicBezTo>
                  <a:cubicBezTo>
                    <a:pt x="1172" y="245"/>
                    <a:pt x="1146" y="241"/>
                    <a:pt x="1120" y="2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36"/>
            <p:cNvSpPr/>
            <p:nvPr/>
          </p:nvSpPr>
          <p:spPr>
            <a:xfrm>
              <a:off x="4985783" y="1001824"/>
              <a:ext cx="116252" cy="343520"/>
            </a:xfrm>
            <a:custGeom>
              <a:rect b="b" l="l" r="r" t="t"/>
              <a:pathLst>
                <a:path extrusionOk="0" h="1052" w="356">
                  <a:moveTo>
                    <a:pt x="8" y="1052"/>
                  </a:moveTo>
                  <a:lnTo>
                    <a:pt x="7" y="1052"/>
                  </a:lnTo>
                  <a:cubicBezTo>
                    <a:pt x="3" y="1052"/>
                    <a:pt x="0" y="1048"/>
                    <a:pt x="0" y="1044"/>
                  </a:cubicBezTo>
                  <a:cubicBezTo>
                    <a:pt x="4" y="986"/>
                    <a:pt x="24" y="929"/>
                    <a:pt x="42" y="874"/>
                  </a:cubicBezTo>
                  <a:cubicBezTo>
                    <a:pt x="47" y="860"/>
                    <a:pt x="52" y="846"/>
                    <a:pt x="56" y="832"/>
                  </a:cubicBezTo>
                  <a:cubicBezTo>
                    <a:pt x="112" y="661"/>
                    <a:pt x="169" y="498"/>
                    <a:pt x="225" y="340"/>
                  </a:cubicBezTo>
                  <a:cubicBezTo>
                    <a:pt x="263" y="231"/>
                    <a:pt x="303" y="118"/>
                    <a:pt x="341" y="5"/>
                  </a:cubicBezTo>
                  <a:cubicBezTo>
                    <a:pt x="342" y="1"/>
                    <a:pt x="346" y="-1"/>
                    <a:pt x="350" y="0"/>
                  </a:cubicBezTo>
                  <a:cubicBezTo>
                    <a:pt x="354" y="2"/>
                    <a:pt x="357" y="6"/>
                    <a:pt x="355" y="10"/>
                  </a:cubicBezTo>
                  <a:cubicBezTo>
                    <a:pt x="318" y="123"/>
                    <a:pt x="278" y="236"/>
                    <a:pt x="239" y="345"/>
                  </a:cubicBezTo>
                  <a:cubicBezTo>
                    <a:pt x="184" y="503"/>
                    <a:pt x="126" y="666"/>
                    <a:pt x="71" y="837"/>
                  </a:cubicBezTo>
                  <a:cubicBezTo>
                    <a:pt x="66" y="851"/>
                    <a:pt x="62" y="865"/>
                    <a:pt x="57" y="879"/>
                  </a:cubicBezTo>
                  <a:cubicBezTo>
                    <a:pt x="38" y="933"/>
                    <a:pt x="19" y="989"/>
                    <a:pt x="16" y="1045"/>
                  </a:cubicBezTo>
                  <a:cubicBezTo>
                    <a:pt x="15" y="1049"/>
                    <a:pt x="12" y="1052"/>
                    <a:pt x="8" y="10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36"/>
            <p:cNvSpPr/>
            <p:nvPr/>
          </p:nvSpPr>
          <p:spPr>
            <a:xfrm>
              <a:off x="4922106" y="1247708"/>
              <a:ext cx="73474" cy="113962"/>
            </a:xfrm>
            <a:custGeom>
              <a:rect b="b" l="l" r="r" t="t"/>
              <a:pathLst>
                <a:path extrusionOk="0" h="349" w="225">
                  <a:moveTo>
                    <a:pt x="187" y="349"/>
                  </a:moveTo>
                  <a:cubicBezTo>
                    <a:pt x="164" y="329"/>
                    <a:pt x="139" y="305"/>
                    <a:pt x="116" y="282"/>
                  </a:cubicBezTo>
                  <a:cubicBezTo>
                    <a:pt x="61" y="230"/>
                    <a:pt x="21" y="162"/>
                    <a:pt x="2" y="89"/>
                  </a:cubicBezTo>
                  <a:cubicBezTo>
                    <a:pt x="-1" y="76"/>
                    <a:pt x="-3" y="60"/>
                    <a:pt x="6" y="50"/>
                  </a:cubicBezTo>
                  <a:cubicBezTo>
                    <a:pt x="14" y="42"/>
                    <a:pt x="28" y="40"/>
                    <a:pt x="38" y="45"/>
                  </a:cubicBezTo>
                  <a:cubicBezTo>
                    <a:pt x="49" y="49"/>
                    <a:pt x="57" y="58"/>
                    <a:pt x="65" y="66"/>
                  </a:cubicBezTo>
                  <a:cubicBezTo>
                    <a:pt x="81" y="83"/>
                    <a:pt x="98" y="100"/>
                    <a:pt x="115" y="117"/>
                  </a:cubicBezTo>
                  <a:cubicBezTo>
                    <a:pt x="114" y="94"/>
                    <a:pt x="117" y="74"/>
                    <a:pt x="122" y="52"/>
                  </a:cubicBezTo>
                  <a:cubicBezTo>
                    <a:pt x="128" y="29"/>
                    <a:pt x="141" y="4"/>
                    <a:pt x="164" y="1"/>
                  </a:cubicBezTo>
                  <a:cubicBezTo>
                    <a:pt x="182" y="-2"/>
                    <a:pt x="198" y="9"/>
                    <a:pt x="208" y="24"/>
                  </a:cubicBezTo>
                  <a:cubicBezTo>
                    <a:pt x="217" y="39"/>
                    <a:pt x="220" y="57"/>
                    <a:pt x="221" y="74"/>
                  </a:cubicBezTo>
                  <a:cubicBezTo>
                    <a:pt x="231" y="167"/>
                    <a:pt x="221" y="262"/>
                    <a:pt x="187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36"/>
            <p:cNvSpPr/>
            <p:nvPr/>
          </p:nvSpPr>
          <p:spPr>
            <a:xfrm>
              <a:off x="4980559" y="1265668"/>
              <a:ext cx="103843" cy="94370"/>
            </a:xfrm>
            <a:custGeom>
              <a:rect b="b" l="l" r="r" t="t"/>
              <a:pathLst>
                <a:path extrusionOk="0" h="289" w="318">
                  <a:moveTo>
                    <a:pt x="40" y="130"/>
                  </a:moveTo>
                  <a:cubicBezTo>
                    <a:pt x="64" y="82"/>
                    <a:pt x="99" y="39"/>
                    <a:pt x="145" y="10"/>
                  </a:cubicBezTo>
                  <a:cubicBezTo>
                    <a:pt x="154" y="5"/>
                    <a:pt x="164" y="0"/>
                    <a:pt x="174" y="0"/>
                  </a:cubicBezTo>
                  <a:cubicBezTo>
                    <a:pt x="194" y="1"/>
                    <a:pt x="209" y="22"/>
                    <a:pt x="209" y="42"/>
                  </a:cubicBezTo>
                  <a:cubicBezTo>
                    <a:pt x="210" y="62"/>
                    <a:pt x="200" y="81"/>
                    <a:pt x="191" y="98"/>
                  </a:cubicBezTo>
                  <a:cubicBezTo>
                    <a:pt x="213" y="92"/>
                    <a:pt x="237" y="89"/>
                    <a:pt x="260" y="88"/>
                  </a:cubicBezTo>
                  <a:cubicBezTo>
                    <a:pt x="276" y="87"/>
                    <a:pt x="293" y="89"/>
                    <a:pt x="305" y="99"/>
                  </a:cubicBezTo>
                  <a:cubicBezTo>
                    <a:pt x="318" y="111"/>
                    <a:pt x="320" y="130"/>
                    <a:pt x="315" y="147"/>
                  </a:cubicBezTo>
                  <a:cubicBezTo>
                    <a:pt x="306" y="178"/>
                    <a:pt x="277" y="198"/>
                    <a:pt x="249" y="214"/>
                  </a:cubicBezTo>
                  <a:cubicBezTo>
                    <a:pt x="187" y="249"/>
                    <a:pt x="116" y="280"/>
                    <a:pt x="44" y="289"/>
                  </a:cubicBezTo>
                  <a:cubicBezTo>
                    <a:pt x="-43" y="299"/>
                    <a:pt x="20" y="171"/>
                    <a:pt x="40" y="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36"/>
            <p:cNvSpPr/>
            <p:nvPr/>
          </p:nvSpPr>
          <p:spPr>
            <a:xfrm>
              <a:off x="4982844" y="1343385"/>
              <a:ext cx="108415" cy="57144"/>
            </a:xfrm>
            <a:custGeom>
              <a:rect b="b" l="l" r="r" t="t"/>
              <a:pathLst>
                <a:path extrusionOk="0" h="175" w="332">
                  <a:moveTo>
                    <a:pt x="194" y="3"/>
                  </a:moveTo>
                  <a:cubicBezTo>
                    <a:pt x="231" y="-1"/>
                    <a:pt x="270" y="-3"/>
                    <a:pt x="304" y="10"/>
                  </a:cubicBezTo>
                  <a:cubicBezTo>
                    <a:pt x="319" y="16"/>
                    <a:pt x="334" y="29"/>
                    <a:pt x="331" y="44"/>
                  </a:cubicBezTo>
                  <a:cubicBezTo>
                    <a:pt x="330" y="52"/>
                    <a:pt x="324" y="58"/>
                    <a:pt x="317" y="62"/>
                  </a:cubicBezTo>
                  <a:cubicBezTo>
                    <a:pt x="304" y="73"/>
                    <a:pt x="289" y="81"/>
                    <a:pt x="273" y="86"/>
                  </a:cubicBezTo>
                  <a:cubicBezTo>
                    <a:pt x="286" y="94"/>
                    <a:pt x="297" y="105"/>
                    <a:pt x="305" y="118"/>
                  </a:cubicBezTo>
                  <a:cubicBezTo>
                    <a:pt x="312" y="129"/>
                    <a:pt x="316" y="142"/>
                    <a:pt x="311" y="154"/>
                  </a:cubicBezTo>
                  <a:cubicBezTo>
                    <a:pt x="307" y="166"/>
                    <a:pt x="295" y="173"/>
                    <a:pt x="283" y="175"/>
                  </a:cubicBezTo>
                  <a:cubicBezTo>
                    <a:pt x="271" y="177"/>
                    <a:pt x="259" y="174"/>
                    <a:pt x="247" y="172"/>
                  </a:cubicBezTo>
                  <a:cubicBezTo>
                    <a:pt x="162" y="154"/>
                    <a:pt x="77" y="122"/>
                    <a:pt x="12" y="64"/>
                  </a:cubicBezTo>
                  <a:cubicBezTo>
                    <a:pt x="-29" y="28"/>
                    <a:pt x="44" y="28"/>
                    <a:pt x="66" y="23"/>
                  </a:cubicBezTo>
                  <a:cubicBezTo>
                    <a:pt x="109" y="15"/>
                    <a:pt x="151" y="8"/>
                    <a:pt x="194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6325" lIns="81625" spcFirstLastPara="1" rIns="81625" wrap="square" tIns="163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36"/>
            <p:cNvSpPr/>
            <p:nvPr/>
          </p:nvSpPr>
          <p:spPr>
            <a:xfrm>
              <a:off x="4670335" y="1322486"/>
              <a:ext cx="336346" cy="1116767"/>
            </a:xfrm>
            <a:custGeom>
              <a:rect b="b" l="l" r="r" t="t"/>
              <a:pathLst>
                <a:path extrusionOk="0" h="3420" w="1030">
                  <a:moveTo>
                    <a:pt x="30" y="3420"/>
                  </a:moveTo>
                  <a:cubicBezTo>
                    <a:pt x="23" y="3420"/>
                    <a:pt x="17" y="3415"/>
                    <a:pt x="17" y="3408"/>
                  </a:cubicBezTo>
                  <a:cubicBezTo>
                    <a:pt x="-90" y="2282"/>
                    <a:pt x="289" y="978"/>
                    <a:pt x="1005" y="6"/>
                  </a:cubicBezTo>
                  <a:cubicBezTo>
                    <a:pt x="1010" y="0"/>
                    <a:pt x="1018" y="-1"/>
                    <a:pt x="1024" y="3"/>
                  </a:cubicBezTo>
                  <a:cubicBezTo>
                    <a:pt x="1030" y="7"/>
                    <a:pt x="1031" y="16"/>
                    <a:pt x="1027" y="22"/>
                  </a:cubicBezTo>
                  <a:cubicBezTo>
                    <a:pt x="314" y="989"/>
                    <a:pt x="-62" y="2286"/>
                    <a:pt x="44" y="3405"/>
                  </a:cubicBezTo>
                  <a:cubicBezTo>
                    <a:pt x="44" y="3413"/>
                    <a:pt x="39" y="3419"/>
                    <a:pt x="31" y="3420"/>
                  </a:cubicBezTo>
                  <a:lnTo>
                    <a:pt x="30" y="3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36"/>
            <p:cNvSpPr/>
            <p:nvPr/>
          </p:nvSpPr>
          <p:spPr>
            <a:xfrm>
              <a:off x="5097790" y="1599065"/>
              <a:ext cx="516929" cy="363112"/>
            </a:xfrm>
            <a:custGeom>
              <a:rect b="b" l="l" r="r" t="t"/>
              <a:pathLst>
                <a:path extrusionOk="0" h="1112" w="1583">
                  <a:moveTo>
                    <a:pt x="959" y="73"/>
                  </a:moveTo>
                  <a:cubicBezTo>
                    <a:pt x="1014" y="38"/>
                    <a:pt x="1074" y="6"/>
                    <a:pt x="1139" y="1"/>
                  </a:cubicBezTo>
                  <a:cubicBezTo>
                    <a:pt x="1204" y="-4"/>
                    <a:pt x="1276" y="24"/>
                    <a:pt x="1303" y="84"/>
                  </a:cubicBezTo>
                  <a:cubicBezTo>
                    <a:pt x="1330" y="145"/>
                    <a:pt x="1305" y="221"/>
                    <a:pt x="1336" y="280"/>
                  </a:cubicBezTo>
                  <a:cubicBezTo>
                    <a:pt x="1365" y="336"/>
                    <a:pt x="1433" y="357"/>
                    <a:pt x="1485" y="392"/>
                  </a:cubicBezTo>
                  <a:cubicBezTo>
                    <a:pt x="1546" y="433"/>
                    <a:pt x="1591" y="504"/>
                    <a:pt x="1581" y="577"/>
                  </a:cubicBezTo>
                  <a:cubicBezTo>
                    <a:pt x="1574" y="630"/>
                    <a:pt x="1539" y="676"/>
                    <a:pt x="1497" y="708"/>
                  </a:cubicBezTo>
                  <a:cubicBezTo>
                    <a:pt x="1454" y="739"/>
                    <a:pt x="1403" y="759"/>
                    <a:pt x="1353" y="777"/>
                  </a:cubicBezTo>
                  <a:cubicBezTo>
                    <a:pt x="1130" y="861"/>
                    <a:pt x="902" y="932"/>
                    <a:pt x="674" y="1003"/>
                  </a:cubicBezTo>
                  <a:cubicBezTo>
                    <a:pt x="563" y="1037"/>
                    <a:pt x="453" y="1072"/>
                    <a:pt x="340" y="1094"/>
                  </a:cubicBezTo>
                  <a:cubicBezTo>
                    <a:pt x="249" y="1112"/>
                    <a:pt x="93" y="1136"/>
                    <a:pt x="17" y="1064"/>
                  </a:cubicBezTo>
                  <a:cubicBezTo>
                    <a:pt x="-52" y="999"/>
                    <a:pt x="101" y="883"/>
                    <a:pt x="146" y="830"/>
                  </a:cubicBezTo>
                  <a:cubicBezTo>
                    <a:pt x="299" y="649"/>
                    <a:pt x="458" y="471"/>
                    <a:pt x="636" y="315"/>
                  </a:cubicBezTo>
                  <a:cubicBezTo>
                    <a:pt x="737" y="226"/>
                    <a:pt x="844" y="144"/>
                    <a:pt x="959" y="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36"/>
            <p:cNvSpPr/>
            <p:nvPr/>
          </p:nvSpPr>
          <p:spPr>
            <a:xfrm>
              <a:off x="5078851" y="1863562"/>
              <a:ext cx="529011" cy="279192"/>
            </a:xfrm>
            <a:custGeom>
              <a:rect b="b" l="l" r="r" t="t"/>
              <a:pathLst>
                <a:path extrusionOk="0" h="855" w="1620">
                  <a:moveTo>
                    <a:pt x="1358" y="23"/>
                  </a:moveTo>
                  <a:cubicBezTo>
                    <a:pt x="1423" y="32"/>
                    <a:pt x="1490" y="45"/>
                    <a:pt x="1543" y="83"/>
                  </a:cubicBezTo>
                  <a:cubicBezTo>
                    <a:pt x="1596" y="120"/>
                    <a:pt x="1633" y="189"/>
                    <a:pt x="1615" y="252"/>
                  </a:cubicBezTo>
                  <a:cubicBezTo>
                    <a:pt x="1597" y="317"/>
                    <a:pt x="1529" y="359"/>
                    <a:pt x="1515" y="424"/>
                  </a:cubicBezTo>
                  <a:cubicBezTo>
                    <a:pt x="1502" y="486"/>
                    <a:pt x="1540" y="545"/>
                    <a:pt x="1557" y="605"/>
                  </a:cubicBezTo>
                  <a:cubicBezTo>
                    <a:pt x="1578" y="676"/>
                    <a:pt x="1567" y="760"/>
                    <a:pt x="1513" y="809"/>
                  </a:cubicBezTo>
                  <a:cubicBezTo>
                    <a:pt x="1474" y="845"/>
                    <a:pt x="1418" y="858"/>
                    <a:pt x="1364" y="855"/>
                  </a:cubicBezTo>
                  <a:cubicBezTo>
                    <a:pt x="1311" y="852"/>
                    <a:pt x="1260" y="835"/>
                    <a:pt x="1210" y="817"/>
                  </a:cubicBezTo>
                  <a:cubicBezTo>
                    <a:pt x="985" y="737"/>
                    <a:pt x="764" y="646"/>
                    <a:pt x="544" y="554"/>
                  </a:cubicBezTo>
                  <a:cubicBezTo>
                    <a:pt x="437" y="510"/>
                    <a:pt x="330" y="465"/>
                    <a:pt x="229" y="410"/>
                  </a:cubicBezTo>
                  <a:cubicBezTo>
                    <a:pt x="147" y="366"/>
                    <a:pt x="12" y="285"/>
                    <a:pt x="0" y="180"/>
                  </a:cubicBezTo>
                  <a:cubicBezTo>
                    <a:pt x="-11" y="86"/>
                    <a:pt x="181" y="95"/>
                    <a:pt x="250" y="83"/>
                  </a:cubicBezTo>
                  <a:cubicBezTo>
                    <a:pt x="483" y="42"/>
                    <a:pt x="718" y="8"/>
                    <a:pt x="955" y="2"/>
                  </a:cubicBezTo>
                  <a:cubicBezTo>
                    <a:pt x="1090" y="-2"/>
                    <a:pt x="1225" y="4"/>
                    <a:pt x="1358" y="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36"/>
            <p:cNvSpPr/>
            <p:nvPr/>
          </p:nvSpPr>
          <p:spPr>
            <a:xfrm>
              <a:off x="5120649" y="1486082"/>
              <a:ext cx="263199" cy="451931"/>
            </a:xfrm>
            <a:custGeom>
              <a:rect b="b" l="l" r="r" t="t"/>
              <a:pathLst>
                <a:path extrusionOk="0" h="1384" w="806">
                  <a:moveTo>
                    <a:pt x="90" y="267"/>
                  </a:moveTo>
                  <a:cubicBezTo>
                    <a:pt x="128" y="187"/>
                    <a:pt x="183" y="116"/>
                    <a:pt x="251" y="60"/>
                  </a:cubicBezTo>
                  <a:cubicBezTo>
                    <a:pt x="280" y="35"/>
                    <a:pt x="313" y="13"/>
                    <a:pt x="350" y="4"/>
                  </a:cubicBezTo>
                  <a:cubicBezTo>
                    <a:pt x="387" y="-5"/>
                    <a:pt x="429" y="0"/>
                    <a:pt x="457" y="26"/>
                  </a:cubicBezTo>
                  <a:cubicBezTo>
                    <a:pt x="481" y="47"/>
                    <a:pt x="494" y="80"/>
                    <a:pt x="521" y="96"/>
                  </a:cubicBezTo>
                  <a:cubicBezTo>
                    <a:pt x="558" y="118"/>
                    <a:pt x="604" y="101"/>
                    <a:pt x="647" y="104"/>
                  </a:cubicBezTo>
                  <a:cubicBezTo>
                    <a:pt x="729" y="108"/>
                    <a:pt x="792" y="188"/>
                    <a:pt x="803" y="269"/>
                  </a:cubicBezTo>
                  <a:cubicBezTo>
                    <a:pt x="815" y="351"/>
                    <a:pt x="787" y="433"/>
                    <a:pt x="755" y="509"/>
                  </a:cubicBezTo>
                  <a:cubicBezTo>
                    <a:pt x="630" y="805"/>
                    <a:pt x="437" y="1072"/>
                    <a:pt x="194" y="1283"/>
                  </a:cubicBezTo>
                  <a:cubicBezTo>
                    <a:pt x="153" y="1319"/>
                    <a:pt x="110" y="1353"/>
                    <a:pt x="62" y="1377"/>
                  </a:cubicBezTo>
                  <a:cubicBezTo>
                    <a:pt x="50" y="1383"/>
                    <a:pt x="35" y="1388"/>
                    <a:pt x="24" y="1381"/>
                  </a:cubicBezTo>
                  <a:cubicBezTo>
                    <a:pt x="17" y="1375"/>
                    <a:pt x="14" y="1366"/>
                    <a:pt x="12" y="1357"/>
                  </a:cubicBezTo>
                  <a:cubicBezTo>
                    <a:pt x="-6" y="1279"/>
                    <a:pt x="-1" y="1198"/>
                    <a:pt x="5" y="1119"/>
                  </a:cubicBezTo>
                  <a:cubicBezTo>
                    <a:pt x="26" y="861"/>
                    <a:pt x="54" y="604"/>
                    <a:pt x="89" y="347"/>
                  </a:cubicBezTo>
                  <a:lnTo>
                    <a:pt x="90" y="2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36"/>
            <p:cNvSpPr/>
            <p:nvPr/>
          </p:nvSpPr>
          <p:spPr>
            <a:xfrm>
              <a:off x="4762749" y="1933768"/>
              <a:ext cx="361817" cy="505810"/>
            </a:xfrm>
            <a:custGeom>
              <a:rect b="b" l="l" r="r" t="t"/>
              <a:pathLst>
                <a:path extrusionOk="0" h="1549" w="1108">
                  <a:moveTo>
                    <a:pt x="14" y="1549"/>
                  </a:moveTo>
                  <a:cubicBezTo>
                    <a:pt x="12" y="1549"/>
                    <a:pt x="10" y="1549"/>
                    <a:pt x="8" y="1549"/>
                  </a:cubicBezTo>
                  <a:cubicBezTo>
                    <a:pt x="1" y="1546"/>
                    <a:pt x="-2" y="1539"/>
                    <a:pt x="0" y="1532"/>
                  </a:cubicBezTo>
                  <a:cubicBezTo>
                    <a:pt x="197" y="930"/>
                    <a:pt x="583" y="388"/>
                    <a:pt x="1086" y="3"/>
                  </a:cubicBezTo>
                  <a:cubicBezTo>
                    <a:pt x="1091" y="-1"/>
                    <a:pt x="1100" y="0"/>
                    <a:pt x="1104" y="6"/>
                  </a:cubicBezTo>
                  <a:cubicBezTo>
                    <a:pt x="1109" y="12"/>
                    <a:pt x="1108" y="20"/>
                    <a:pt x="1102" y="25"/>
                  </a:cubicBezTo>
                  <a:cubicBezTo>
                    <a:pt x="603" y="406"/>
                    <a:pt x="221" y="944"/>
                    <a:pt x="25" y="1540"/>
                  </a:cubicBezTo>
                  <a:cubicBezTo>
                    <a:pt x="24" y="1545"/>
                    <a:pt x="19" y="1548"/>
                    <a:pt x="14" y="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36"/>
            <p:cNvSpPr/>
            <p:nvPr/>
          </p:nvSpPr>
          <p:spPr>
            <a:xfrm>
              <a:off x="5051094" y="1543880"/>
              <a:ext cx="214217" cy="425808"/>
            </a:xfrm>
            <a:custGeom>
              <a:rect b="b" l="l" r="r" t="t"/>
              <a:pathLst>
                <a:path extrusionOk="0" h="1304" w="656">
                  <a:moveTo>
                    <a:pt x="3" y="705"/>
                  </a:moveTo>
                  <a:cubicBezTo>
                    <a:pt x="14" y="496"/>
                    <a:pt x="60" y="286"/>
                    <a:pt x="159" y="100"/>
                  </a:cubicBezTo>
                  <a:cubicBezTo>
                    <a:pt x="176" y="67"/>
                    <a:pt x="196" y="34"/>
                    <a:pt x="227" y="15"/>
                  </a:cubicBezTo>
                  <a:cubicBezTo>
                    <a:pt x="258" y="-4"/>
                    <a:pt x="304" y="-6"/>
                    <a:pt x="329" y="21"/>
                  </a:cubicBezTo>
                  <a:cubicBezTo>
                    <a:pt x="360" y="56"/>
                    <a:pt x="346" y="120"/>
                    <a:pt x="383" y="149"/>
                  </a:cubicBezTo>
                  <a:cubicBezTo>
                    <a:pt x="421" y="179"/>
                    <a:pt x="475" y="147"/>
                    <a:pt x="523" y="147"/>
                  </a:cubicBezTo>
                  <a:cubicBezTo>
                    <a:pt x="583" y="147"/>
                    <a:pt x="634" y="200"/>
                    <a:pt x="649" y="259"/>
                  </a:cubicBezTo>
                  <a:cubicBezTo>
                    <a:pt x="664" y="318"/>
                    <a:pt x="651" y="380"/>
                    <a:pt x="636" y="439"/>
                  </a:cubicBezTo>
                  <a:cubicBezTo>
                    <a:pt x="581" y="645"/>
                    <a:pt x="489" y="840"/>
                    <a:pt x="367" y="1015"/>
                  </a:cubicBezTo>
                  <a:cubicBezTo>
                    <a:pt x="304" y="1103"/>
                    <a:pt x="234" y="1186"/>
                    <a:pt x="157" y="1262"/>
                  </a:cubicBezTo>
                  <a:cubicBezTo>
                    <a:pt x="40" y="1377"/>
                    <a:pt x="33" y="1233"/>
                    <a:pt x="21" y="1131"/>
                  </a:cubicBezTo>
                  <a:cubicBezTo>
                    <a:pt x="4" y="990"/>
                    <a:pt x="-5" y="847"/>
                    <a:pt x="3" y="7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36"/>
            <p:cNvSpPr/>
            <p:nvPr/>
          </p:nvSpPr>
          <p:spPr>
            <a:xfrm>
              <a:off x="5083096" y="1651312"/>
              <a:ext cx="433332" cy="321642"/>
            </a:xfrm>
            <a:custGeom>
              <a:rect b="b" l="l" r="r" t="t"/>
              <a:pathLst>
                <a:path extrusionOk="0" h="985" w="1327">
                  <a:moveTo>
                    <a:pt x="715" y="80"/>
                  </a:moveTo>
                  <a:cubicBezTo>
                    <a:pt x="763" y="43"/>
                    <a:pt x="816" y="7"/>
                    <a:pt x="876" y="1"/>
                  </a:cubicBezTo>
                  <a:cubicBezTo>
                    <a:pt x="936" y="-5"/>
                    <a:pt x="1005" y="29"/>
                    <a:pt x="1017" y="88"/>
                  </a:cubicBezTo>
                  <a:cubicBezTo>
                    <a:pt x="1027" y="135"/>
                    <a:pt x="1003" y="190"/>
                    <a:pt x="1029" y="229"/>
                  </a:cubicBezTo>
                  <a:cubicBezTo>
                    <a:pt x="1043" y="249"/>
                    <a:pt x="1066" y="260"/>
                    <a:pt x="1089" y="269"/>
                  </a:cubicBezTo>
                  <a:cubicBezTo>
                    <a:pt x="1140" y="289"/>
                    <a:pt x="1193" y="306"/>
                    <a:pt x="1238" y="336"/>
                  </a:cubicBezTo>
                  <a:cubicBezTo>
                    <a:pt x="1283" y="367"/>
                    <a:pt x="1322" y="414"/>
                    <a:pt x="1326" y="469"/>
                  </a:cubicBezTo>
                  <a:cubicBezTo>
                    <a:pt x="1330" y="519"/>
                    <a:pt x="1305" y="568"/>
                    <a:pt x="1269" y="603"/>
                  </a:cubicBezTo>
                  <a:cubicBezTo>
                    <a:pt x="1233" y="638"/>
                    <a:pt x="1188" y="662"/>
                    <a:pt x="1143" y="684"/>
                  </a:cubicBezTo>
                  <a:cubicBezTo>
                    <a:pt x="798" y="847"/>
                    <a:pt x="417" y="916"/>
                    <a:pt x="41" y="984"/>
                  </a:cubicBezTo>
                  <a:cubicBezTo>
                    <a:pt x="-71" y="1004"/>
                    <a:pt x="75" y="841"/>
                    <a:pt x="98" y="805"/>
                  </a:cubicBezTo>
                  <a:cubicBezTo>
                    <a:pt x="156" y="717"/>
                    <a:pt x="216" y="629"/>
                    <a:pt x="279" y="543"/>
                  </a:cubicBezTo>
                  <a:cubicBezTo>
                    <a:pt x="405" y="372"/>
                    <a:pt x="546" y="210"/>
                    <a:pt x="715" y="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36"/>
            <p:cNvSpPr/>
            <p:nvPr/>
          </p:nvSpPr>
          <p:spPr>
            <a:xfrm>
              <a:off x="5074279" y="1938993"/>
              <a:ext cx="401003" cy="176005"/>
            </a:xfrm>
            <a:custGeom>
              <a:rect b="b" l="l" r="r" t="t"/>
              <a:pathLst>
                <a:path extrusionOk="0" h="539" w="1228">
                  <a:moveTo>
                    <a:pt x="379" y="11"/>
                  </a:moveTo>
                  <a:cubicBezTo>
                    <a:pt x="536" y="2"/>
                    <a:pt x="694" y="-6"/>
                    <a:pt x="851" y="10"/>
                  </a:cubicBezTo>
                  <a:cubicBezTo>
                    <a:pt x="963" y="21"/>
                    <a:pt x="1076" y="46"/>
                    <a:pt x="1171" y="105"/>
                  </a:cubicBezTo>
                  <a:cubicBezTo>
                    <a:pt x="1199" y="122"/>
                    <a:pt x="1228" y="151"/>
                    <a:pt x="1217" y="182"/>
                  </a:cubicBezTo>
                  <a:cubicBezTo>
                    <a:pt x="1212" y="199"/>
                    <a:pt x="1195" y="210"/>
                    <a:pt x="1187" y="225"/>
                  </a:cubicBezTo>
                  <a:cubicBezTo>
                    <a:pt x="1159" y="275"/>
                    <a:pt x="1215" y="329"/>
                    <a:pt x="1226" y="384"/>
                  </a:cubicBezTo>
                  <a:cubicBezTo>
                    <a:pt x="1235" y="436"/>
                    <a:pt x="1201" y="489"/>
                    <a:pt x="1155" y="514"/>
                  </a:cubicBezTo>
                  <a:cubicBezTo>
                    <a:pt x="1109" y="539"/>
                    <a:pt x="1054" y="542"/>
                    <a:pt x="1001" y="538"/>
                  </a:cubicBezTo>
                  <a:cubicBezTo>
                    <a:pt x="795" y="521"/>
                    <a:pt x="612" y="405"/>
                    <a:pt x="425" y="315"/>
                  </a:cubicBezTo>
                  <a:cubicBezTo>
                    <a:pt x="300" y="255"/>
                    <a:pt x="122" y="207"/>
                    <a:pt x="22" y="106"/>
                  </a:cubicBezTo>
                  <a:cubicBezTo>
                    <a:pt x="-43" y="40"/>
                    <a:pt x="48" y="28"/>
                    <a:pt x="108" y="25"/>
                  </a:cubicBezTo>
                  <a:cubicBezTo>
                    <a:pt x="198" y="20"/>
                    <a:pt x="288" y="15"/>
                    <a:pt x="379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36"/>
            <p:cNvSpPr/>
            <p:nvPr/>
          </p:nvSpPr>
          <p:spPr>
            <a:xfrm>
              <a:off x="5055012" y="1746008"/>
              <a:ext cx="92087" cy="209965"/>
            </a:xfrm>
            <a:custGeom>
              <a:rect b="b" l="l" r="r" t="t"/>
              <a:pathLst>
                <a:path extrusionOk="0" h="643" w="282">
                  <a:moveTo>
                    <a:pt x="50" y="643"/>
                  </a:moveTo>
                  <a:cubicBezTo>
                    <a:pt x="48" y="643"/>
                    <a:pt x="46" y="643"/>
                    <a:pt x="44" y="643"/>
                  </a:cubicBezTo>
                  <a:cubicBezTo>
                    <a:pt x="32" y="639"/>
                    <a:pt x="29" y="622"/>
                    <a:pt x="24" y="592"/>
                  </a:cubicBezTo>
                  <a:cubicBezTo>
                    <a:pt x="2" y="457"/>
                    <a:pt x="-17" y="281"/>
                    <a:pt x="22" y="115"/>
                  </a:cubicBezTo>
                  <a:lnTo>
                    <a:pt x="22" y="115"/>
                  </a:lnTo>
                  <a:cubicBezTo>
                    <a:pt x="31" y="79"/>
                    <a:pt x="43" y="40"/>
                    <a:pt x="74" y="14"/>
                  </a:cubicBezTo>
                  <a:cubicBezTo>
                    <a:pt x="85" y="5"/>
                    <a:pt x="95" y="0"/>
                    <a:pt x="105" y="0"/>
                  </a:cubicBezTo>
                  <a:cubicBezTo>
                    <a:pt x="128" y="0"/>
                    <a:pt x="145" y="21"/>
                    <a:pt x="152" y="55"/>
                  </a:cubicBezTo>
                  <a:cubicBezTo>
                    <a:pt x="153" y="60"/>
                    <a:pt x="154" y="64"/>
                    <a:pt x="155" y="69"/>
                  </a:cubicBezTo>
                  <a:cubicBezTo>
                    <a:pt x="170" y="54"/>
                    <a:pt x="188" y="41"/>
                    <a:pt x="208" y="31"/>
                  </a:cubicBezTo>
                  <a:cubicBezTo>
                    <a:pt x="216" y="27"/>
                    <a:pt x="226" y="23"/>
                    <a:pt x="236" y="25"/>
                  </a:cubicBezTo>
                  <a:cubicBezTo>
                    <a:pt x="253" y="27"/>
                    <a:pt x="266" y="42"/>
                    <a:pt x="272" y="67"/>
                  </a:cubicBezTo>
                  <a:cubicBezTo>
                    <a:pt x="290" y="134"/>
                    <a:pt x="282" y="213"/>
                    <a:pt x="247" y="307"/>
                  </a:cubicBezTo>
                  <a:cubicBezTo>
                    <a:pt x="223" y="374"/>
                    <a:pt x="190" y="441"/>
                    <a:pt x="143" y="519"/>
                  </a:cubicBezTo>
                  <a:cubicBezTo>
                    <a:pt x="138" y="527"/>
                    <a:pt x="133" y="536"/>
                    <a:pt x="128" y="545"/>
                  </a:cubicBezTo>
                  <a:cubicBezTo>
                    <a:pt x="113" y="571"/>
                    <a:pt x="98" y="598"/>
                    <a:pt x="80" y="620"/>
                  </a:cubicBezTo>
                  <a:cubicBezTo>
                    <a:pt x="68" y="633"/>
                    <a:pt x="59" y="642"/>
                    <a:pt x="50" y="643"/>
                  </a:cubicBezTo>
                  <a:moveTo>
                    <a:pt x="103" y="16"/>
                  </a:moveTo>
                  <a:cubicBezTo>
                    <a:pt x="97" y="17"/>
                    <a:pt x="91" y="20"/>
                    <a:pt x="84" y="26"/>
                  </a:cubicBezTo>
                  <a:cubicBezTo>
                    <a:pt x="57" y="48"/>
                    <a:pt x="45" y="85"/>
                    <a:pt x="37" y="118"/>
                  </a:cubicBezTo>
                  <a:lnTo>
                    <a:pt x="37" y="118"/>
                  </a:lnTo>
                  <a:cubicBezTo>
                    <a:pt x="-2" y="281"/>
                    <a:pt x="18" y="455"/>
                    <a:pt x="39" y="589"/>
                  </a:cubicBezTo>
                  <a:cubicBezTo>
                    <a:pt x="42" y="606"/>
                    <a:pt x="45" y="626"/>
                    <a:pt x="49" y="628"/>
                  </a:cubicBezTo>
                  <a:cubicBezTo>
                    <a:pt x="49" y="628"/>
                    <a:pt x="53" y="627"/>
                    <a:pt x="68" y="610"/>
                  </a:cubicBezTo>
                  <a:cubicBezTo>
                    <a:pt x="86" y="589"/>
                    <a:pt x="100" y="563"/>
                    <a:pt x="115" y="538"/>
                  </a:cubicBezTo>
                  <a:cubicBezTo>
                    <a:pt x="120" y="529"/>
                    <a:pt x="125" y="520"/>
                    <a:pt x="130" y="511"/>
                  </a:cubicBezTo>
                  <a:cubicBezTo>
                    <a:pt x="176" y="434"/>
                    <a:pt x="208" y="367"/>
                    <a:pt x="232" y="302"/>
                  </a:cubicBezTo>
                  <a:cubicBezTo>
                    <a:pt x="266" y="211"/>
                    <a:pt x="274" y="135"/>
                    <a:pt x="257" y="71"/>
                  </a:cubicBezTo>
                  <a:cubicBezTo>
                    <a:pt x="255" y="60"/>
                    <a:pt x="248" y="42"/>
                    <a:pt x="234" y="40"/>
                  </a:cubicBezTo>
                  <a:cubicBezTo>
                    <a:pt x="228" y="39"/>
                    <a:pt x="221" y="42"/>
                    <a:pt x="215" y="45"/>
                  </a:cubicBezTo>
                  <a:cubicBezTo>
                    <a:pt x="193" y="55"/>
                    <a:pt x="174" y="70"/>
                    <a:pt x="157" y="88"/>
                  </a:cubicBezTo>
                  <a:cubicBezTo>
                    <a:pt x="164" y="142"/>
                    <a:pt x="160" y="198"/>
                    <a:pt x="146" y="251"/>
                  </a:cubicBezTo>
                  <a:cubicBezTo>
                    <a:pt x="144" y="257"/>
                    <a:pt x="137" y="279"/>
                    <a:pt x="121" y="288"/>
                  </a:cubicBezTo>
                  <a:cubicBezTo>
                    <a:pt x="114" y="292"/>
                    <a:pt x="107" y="293"/>
                    <a:pt x="100" y="291"/>
                  </a:cubicBezTo>
                  <a:lnTo>
                    <a:pt x="96" y="290"/>
                  </a:lnTo>
                  <a:lnTo>
                    <a:pt x="94" y="286"/>
                  </a:lnTo>
                  <a:cubicBezTo>
                    <a:pt x="74" y="216"/>
                    <a:pt x="95" y="138"/>
                    <a:pt x="141" y="83"/>
                  </a:cubicBezTo>
                  <a:cubicBezTo>
                    <a:pt x="140" y="75"/>
                    <a:pt x="139" y="67"/>
                    <a:pt x="137" y="58"/>
                  </a:cubicBezTo>
                  <a:cubicBezTo>
                    <a:pt x="133" y="38"/>
                    <a:pt x="122" y="16"/>
                    <a:pt x="105" y="16"/>
                  </a:cubicBezTo>
                  <a:cubicBezTo>
                    <a:pt x="104" y="16"/>
                    <a:pt x="103" y="16"/>
                    <a:pt x="103" y="16"/>
                  </a:cubicBezTo>
                  <a:moveTo>
                    <a:pt x="108" y="277"/>
                  </a:moveTo>
                  <a:cubicBezTo>
                    <a:pt x="110" y="277"/>
                    <a:pt x="111" y="276"/>
                    <a:pt x="113" y="275"/>
                  </a:cubicBezTo>
                  <a:cubicBezTo>
                    <a:pt x="120" y="271"/>
                    <a:pt x="127" y="260"/>
                    <a:pt x="131" y="247"/>
                  </a:cubicBezTo>
                  <a:cubicBezTo>
                    <a:pt x="144" y="201"/>
                    <a:pt x="148" y="152"/>
                    <a:pt x="144" y="105"/>
                  </a:cubicBezTo>
                  <a:cubicBezTo>
                    <a:pt x="108" y="154"/>
                    <a:pt x="93" y="218"/>
                    <a:pt x="108" y="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36"/>
            <p:cNvSpPr/>
            <p:nvPr/>
          </p:nvSpPr>
          <p:spPr>
            <a:xfrm>
              <a:off x="5072973" y="1805112"/>
              <a:ext cx="216829" cy="159352"/>
            </a:xfrm>
            <a:custGeom>
              <a:rect b="b" l="l" r="r" t="t"/>
              <a:pathLst>
                <a:path extrusionOk="0" h="488" w="664">
                  <a:moveTo>
                    <a:pt x="50" y="486"/>
                  </a:moveTo>
                  <a:cubicBezTo>
                    <a:pt x="35" y="488"/>
                    <a:pt x="20" y="489"/>
                    <a:pt x="7" y="487"/>
                  </a:cubicBezTo>
                  <a:lnTo>
                    <a:pt x="0" y="486"/>
                  </a:lnTo>
                  <a:lnTo>
                    <a:pt x="0" y="479"/>
                  </a:lnTo>
                  <a:cubicBezTo>
                    <a:pt x="2" y="429"/>
                    <a:pt x="74" y="357"/>
                    <a:pt x="128" y="305"/>
                  </a:cubicBezTo>
                  <a:cubicBezTo>
                    <a:pt x="142" y="290"/>
                    <a:pt x="155" y="278"/>
                    <a:pt x="163" y="268"/>
                  </a:cubicBezTo>
                  <a:cubicBezTo>
                    <a:pt x="224" y="202"/>
                    <a:pt x="289" y="137"/>
                    <a:pt x="355" y="75"/>
                  </a:cubicBezTo>
                  <a:lnTo>
                    <a:pt x="355" y="75"/>
                  </a:lnTo>
                  <a:cubicBezTo>
                    <a:pt x="400" y="34"/>
                    <a:pt x="454" y="-8"/>
                    <a:pt x="513" y="2"/>
                  </a:cubicBezTo>
                  <a:cubicBezTo>
                    <a:pt x="526" y="4"/>
                    <a:pt x="534" y="8"/>
                    <a:pt x="540" y="14"/>
                  </a:cubicBezTo>
                  <a:cubicBezTo>
                    <a:pt x="548" y="25"/>
                    <a:pt x="548" y="38"/>
                    <a:pt x="546" y="50"/>
                  </a:cubicBezTo>
                  <a:cubicBezTo>
                    <a:pt x="543" y="77"/>
                    <a:pt x="531" y="109"/>
                    <a:pt x="515" y="140"/>
                  </a:cubicBezTo>
                  <a:lnTo>
                    <a:pt x="515" y="140"/>
                  </a:lnTo>
                  <a:cubicBezTo>
                    <a:pt x="526" y="139"/>
                    <a:pt x="539" y="138"/>
                    <a:pt x="552" y="137"/>
                  </a:cubicBezTo>
                  <a:cubicBezTo>
                    <a:pt x="576" y="136"/>
                    <a:pt x="601" y="136"/>
                    <a:pt x="623" y="146"/>
                  </a:cubicBezTo>
                  <a:cubicBezTo>
                    <a:pt x="645" y="156"/>
                    <a:pt x="666" y="180"/>
                    <a:pt x="664" y="208"/>
                  </a:cubicBezTo>
                  <a:cubicBezTo>
                    <a:pt x="662" y="227"/>
                    <a:pt x="649" y="243"/>
                    <a:pt x="638" y="255"/>
                  </a:cubicBezTo>
                  <a:cubicBezTo>
                    <a:pt x="585" y="311"/>
                    <a:pt x="511" y="343"/>
                    <a:pt x="440" y="370"/>
                  </a:cubicBezTo>
                  <a:cubicBezTo>
                    <a:pt x="376" y="393"/>
                    <a:pt x="304" y="416"/>
                    <a:pt x="221" y="438"/>
                  </a:cubicBezTo>
                  <a:cubicBezTo>
                    <a:pt x="206" y="443"/>
                    <a:pt x="188" y="448"/>
                    <a:pt x="169" y="455"/>
                  </a:cubicBezTo>
                  <a:cubicBezTo>
                    <a:pt x="130" y="468"/>
                    <a:pt x="88" y="482"/>
                    <a:pt x="50" y="486"/>
                  </a:cubicBezTo>
                  <a:moveTo>
                    <a:pt x="16" y="473"/>
                  </a:moveTo>
                  <a:cubicBezTo>
                    <a:pt x="58" y="475"/>
                    <a:pt x="114" y="457"/>
                    <a:pt x="164" y="440"/>
                  </a:cubicBezTo>
                  <a:cubicBezTo>
                    <a:pt x="183" y="434"/>
                    <a:pt x="201" y="428"/>
                    <a:pt x="217" y="424"/>
                  </a:cubicBezTo>
                  <a:cubicBezTo>
                    <a:pt x="300" y="401"/>
                    <a:pt x="371" y="379"/>
                    <a:pt x="435" y="355"/>
                  </a:cubicBezTo>
                  <a:cubicBezTo>
                    <a:pt x="504" y="330"/>
                    <a:pt x="576" y="299"/>
                    <a:pt x="627" y="244"/>
                  </a:cubicBezTo>
                  <a:cubicBezTo>
                    <a:pt x="636" y="234"/>
                    <a:pt x="647" y="221"/>
                    <a:pt x="648" y="207"/>
                  </a:cubicBezTo>
                  <a:cubicBezTo>
                    <a:pt x="650" y="187"/>
                    <a:pt x="634" y="168"/>
                    <a:pt x="617" y="160"/>
                  </a:cubicBezTo>
                  <a:cubicBezTo>
                    <a:pt x="597" y="151"/>
                    <a:pt x="574" y="151"/>
                    <a:pt x="552" y="152"/>
                  </a:cubicBezTo>
                  <a:cubicBezTo>
                    <a:pt x="536" y="153"/>
                    <a:pt x="520" y="155"/>
                    <a:pt x="505" y="157"/>
                  </a:cubicBezTo>
                  <a:cubicBezTo>
                    <a:pt x="467" y="223"/>
                    <a:pt x="412" y="285"/>
                    <a:pt x="373" y="301"/>
                  </a:cubicBezTo>
                  <a:cubicBezTo>
                    <a:pt x="356" y="308"/>
                    <a:pt x="346" y="304"/>
                    <a:pt x="340" y="299"/>
                  </a:cubicBezTo>
                  <a:cubicBezTo>
                    <a:pt x="336" y="294"/>
                    <a:pt x="331" y="286"/>
                    <a:pt x="333" y="274"/>
                  </a:cubicBezTo>
                  <a:cubicBezTo>
                    <a:pt x="338" y="241"/>
                    <a:pt x="380" y="193"/>
                    <a:pt x="413" y="173"/>
                  </a:cubicBezTo>
                  <a:cubicBezTo>
                    <a:pt x="437" y="159"/>
                    <a:pt x="463" y="149"/>
                    <a:pt x="496" y="143"/>
                  </a:cubicBezTo>
                  <a:cubicBezTo>
                    <a:pt x="514" y="111"/>
                    <a:pt x="527" y="77"/>
                    <a:pt x="531" y="48"/>
                  </a:cubicBezTo>
                  <a:cubicBezTo>
                    <a:pt x="532" y="39"/>
                    <a:pt x="533" y="30"/>
                    <a:pt x="528" y="24"/>
                  </a:cubicBezTo>
                  <a:cubicBezTo>
                    <a:pt x="525" y="21"/>
                    <a:pt x="519" y="18"/>
                    <a:pt x="511" y="17"/>
                  </a:cubicBezTo>
                  <a:cubicBezTo>
                    <a:pt x="458" y="9"/>
                    <a:pt x="407" y="48"/>
                    <a:pt x="365" y="87"/>
                  </a:cubicBezTo>
                  <a:lnTo>
                    <a:pt x="360" y="81"/>
                  </a:lnTo>
                  <a:lnTo>
                    <a:pt x="365" y="87"/>
                  </a:lnTo>
                  <a:cubicBezTo>
                    <a:pt x="299" y="148"/>
                    <a:pt x="235" y="212"/>
                    <a:pt x="175" y="279"/>
                  </a:cubicBezTo>
                  <a:cubicBezTo>
                    <a:pt x="166" y="289"/>
                    <a:pt x="153" y="301"/>
                    <a:pt x="138" y="316"/>
                  </a:cubicBezTo>
                  <a:cubicBezTo>
                    <a:pt x="93" y="361"/>
                    <a:pt x="24" y="428"/>
                    <a:pt x="16" y="473"/>
                  </a:cubicBezTo>
                  <a:moveTo>
                    <a:pt x="486" y="161"/>
                  </a:moveTo>
                  <a:cubicBezTo>
                    <a:pt x="461" y="167"/>
                    <a:pt x="440" y="175"/>
                    <a:pt x="421" y="186"/>
                  </a:cubicBezTo>
                  <a:cubicBezTo>
                    <a:pt x="389" y="205"/>
                    <a:pt x="352" y="251"/>
                    <a:pt x="348" y="276"/>
                  </a:cubicBezTo>
                  <a:cubicBezTo>
                    <a:pt x="348" y="281"/>
                    <a:pt x="348" y="285"/>
                    <a:pt x="351" y="288"/>
                  </a:cubicBezTo>
                  <a:cubicBezTo>
                    <a:pt x="354" y="291"/>
                    <a:pt x="362" y="289"/>
                    <a:pt x="367" y="287"/>
                  </a:cubicBezTo>
                  <a:cubicBezTo>
                    <a:pt x="398" y="274"/>
                    <a:pt x="449" y="221"/>
                    <a:pt x="486" y="1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36"/>
            <p:cNvSpPr/>
            <p:nvPr/>
          </p:nvSpPr>
          <p:spPr>
            <a:xfrm>
              <a:off x="5073299" y="1943891"/>
              <a:ext cx="225319" cy="86207"/>
            </a:xfrm>
            <a:custGeom>
              <a:rect b="b" l="l" r="r" t="t"/>
              <a:pathLst>
                <a:path extrusionOk="0" h="264" w="690">
                  <a:moveTo>
                    <a:pt x="600" y="262"/>
                  </a:moveTo>
                  <a:cubicBezTo>
                    <a:pt x="595" y="263"/>
                    <a:pt x="590" y="264"/>
                    <a:pt x="584" y="264"/>
                  </a:cubicBezTo>
                  <a:cubicBezTo>
                    <a:pt x="495" y="267"/>
                    <a:pt x="408" y="242"/>
                    <a:pt x="329" y="214"/>
                  </a:cubicBezTo>
                  <a:cubicBezTo>
                    <a:pt x="273" y="194"/>
                    <a:pt x="216" y="172"/>
                    <a:pt x="161" y="148"/>
                  </a:cubicBezTo>
                  <a:cubicBezTo>
                    <a:pt x="151" y="144"/>
                    <a:pt x="138" y="139"/>
                    <a:pt x="125" y="134"/>
                  </a:cubicBezTo>
                  <a:cubicBezTo>
                    <a:pt x="82" y="118"/>
                    <a:pt x="29" y="98"/>
                    <a:pt x="6" y="70"/>
                  </a:cubicBezTo>
                  <a:lnTo>
                    <a:pt x="0" y="62"/>
                  </a:lnTo>
                  <a:lnTo>
                    <a:pt x="9" y="58"/>
                  </a:lnTo>
                  <a:cubicBezTo>
                    <a:pt x="76" y="27"/>
                    <a:pt x="162" y="18"/>
                    <a:pt x="238" y="9"/>
                  </a:cubicBezTo>
                  <a:lnTo>
                    <a:pt x="249" y="8"/>
                  </a:lnTo>
                  <a:cubicBezTo>
                    <a:pt x="329" y="0"/>
                    <a:pt x="410" y="-2"/>
                    <a:pt x="490" y="4"/>
                  </a:cubicBezTo>
                  <a:lnTo>
                    <a:pt x="490" y="4"/>
                  </a:lnTo>
                  <a:cubicBezTo>
                    <a:pt x="540" y="8"/>
                    <a:pt x="591" y="15"/>
                    <a:pt x="636" y="39"/>
                  </a:cubicBezTo>
                  <a:cubicBezTo>
                    <a:pt x="657" y="50"/>
                    <a:pt x="671" y="62"/>
                    <a:pt x="680" y="77"/>
                  </a:cubicBezTo>
                  <a:cubicBezTo>
                    <a:pt x="691" y="95"/>
                    <a:pt x="693" y="119"/>
                    <a:pt x="684" y="136"/>
                  </a:cubicBezTo>
                  <a:cubicBezTo>
                    <a:pt x="676" y="150"/>
                    <a:pt x="663" y="158"/>
                    <a:pt x="651" y="163"/>
                  </a:cubicBezTo>
                  <a:cubicBezTo>
                    <a:pt x="665" y="180"/>
                    <a:pt x="671" y="199"/>
                    <a:pt x="667" y="217"/>
                  </a:cubicBezTo>
                  <a:cubicBezTo>
                    <a:pt x="661" y="241"/>
                    <a:pt x="636" y="258"/>
                    <a:pt x="600" y="263"/>
                  </a:cubicBezTo>
                  <a:lnTo>
                    <a:pt x="600" y="262"/>
                  </a:lnTo>
                  <a:moveTo>
                    <a:pt x="25" y="68"/>
                  </a:moveTo>
                  <a:cubicBezTo>
                    <a:pt x="49" y="89"/>
                    <a:pt x="93" y="106"/>
                    <a:pt x="130" y="120"/>
                  </a:cubicBezTo>
                  <a:cubicBezTo>
                    <a:pt x="144" y="125"/>
                    <a:pt x="157" y="130"/>
                    <a:pt x="167" y="134"/>
                  </a:cubicBezTo>
                  <a:cubicBezTo>
                    <a:pt x="222" y="158"/>
                    <a:pt x="278" y="180"/>
                    <a:pt x="334" y="199"/>
                  </a:cubicBezTo>
                  <a:cubicBezTo>
                    <a:pt x="412" y="227"/>
                    <a:pt x="497" y="252"/>
                    <a:pt x="584" y="248"/>
                  </a:cubicBezTo>
                  <a:cubicBezTo>
                    <a:pt x="598" y="248"/>
                    <a:pt x="645" y="244"/>
                    <a:pt x="652" y="213"/>
                  </a:cubicBezTo>
                  <a:cubicBezTo>
                    <a:pt x="656" y="197"/>
                    <a:pt x="646" y="179"/>
                    <a:pt x="634" y="168"/>
                  </a:cubicBezTo>
                  <a:cubicBezTo>
                    <a:pt x="634" y="168"/>
                    <a:pt x="633" y="168"/>
                    <a:pt x="632" y="168"/>
                  </a:cubicBezTo>
                  <a:cubicBezTo>
                    <a:pt x="608" y="172"/>
                    <a:pt x="581" y="170"/>
                    <a:pt x="558" y="160"/>
                  </a:cubicBezTo>
                  <a:cubicBezTo>
                    <a:pt x="545" y="155"/>
                    <a:pt x="542" y="148"/>
                    <a:pt x="542" y="142"/>
                  </a:cubicBezTo>
                  <a:cubicBezTo>
                    <a:pt x="541" y="138"/>
                    <a:pt x="543" y="133"/>
                    <a:pt x="546" y="130"/>
                  </a:cubicBezTo>
                  <a:cubicBezTo>
                    <a:pt x="552" y="124"/>
                    <a:pt x="562" y="123"/>
                    <a:pt x="569" y="123"/>
                  </a:cubicBezTo>
                  <a:cubicBezTo>
                    <a:pt x="594" y="124"/>
                    <a:pt x="619" y="134"/>
                    <a:pt x="639" y="151"/>
                  </a:cubicBezTo>
                  <a:cubicBezTo>
                    <a:pt x="650" y="148"/>
                    <a:pt x="664" y="141"/>
                    <a:pt x="670" y="128"/>
                  </a:cubicBezTo>
                  <a:cubicBezTo>
                    <a:pt x="677" y="116"/>
                    <a:pt x="676" y="99"/>
                    <a:pt x="667" y="85"/>
                  </a:cubicBezTo>
                  <a:cubicBezTo>
                    <a:pt x="659" y="73"/>
                    <a:pt x="647" y="62"/>
                    <a:pt x="629" y="52"/>
                  </a:cubicBezTo>
                  <a:cubicBezTo>
                    <a:pt x="587" y="29"/>
                    <a:pt x="537" y="23"/>
                    <a:pt x="489" y="19"/>
                  </a:cubicBezTo>
                  <a:lnTo>
                    <a:pt x="489" y="19"/>
                  </a:lnTo>
                  <a:cubicBezTo>
                    <a:pt x="410" y="14"/>
                    <a:pt x="330" y="15"/>
                    <a:pt x="250" y="24"/>
                  </a:cubicBezTo>
                  <a:lnTo>
                    <a:pt x="239" y="25"/>
                  </a:lnTo>
                  <a:cubicBezTo>
                    <a:pt x="169" y="32"/>
                    <a:pt x="89" y="41"/>
                    <a:pt x="25" y="68"/>
                  </a:cubicBezTo>
                  <a:moveTo>
                    <a:pt x="564" y="138"/>
                  </a:moveTo>
                  <a:cubicBezTo>
                    <a:pt x="560" y="139"/>
                    <a:pt x="557" y="140"/>
                    <a:pt x="557" y="141"/>
                  </a:cubicBezTo>
                  <a:cubicBezTo>
                    <a:pt x="557" y="142"/>
                    <a:pt x="558" y="144"/>
                    <a:pt x="563" y="146"/>
                  </a:cubicBezTo>
                  <a:cubicBezTo>
                    <a:pt x="580" y="153"/>
                    <a:pt x="599" y="156"/>
                    <a:pt x="618" y="154"/>
                  </a:cubicBezTo>
                  <a:cubicBezTo>
                    <a:pt x="603" y="145"/>
                    <a:pt x="585" y="139"/>
                    <a:pt x="568" y="138"/>
                  </a:cubicBezTo>
                  <a:cubicBezTo>
                    <a:pt x="566" y="138"/>
                    <a:pt x="565" y="138"/>
                    <a:pt x="564" y="1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36"/>
            <p:cNvSpPr/>
            <p:nvPr/>
          </p:nvSpPr>
          <p:spPr>
            <a:xfrm>
              <a:off x="5011908" y="1881522"/>
              <a:ext cx="71514" cy="111677"/>
            </a:xfrm>
            <a:custGeom>
              <a:rect b="b" l="l" r="r" t="t"/>
              <a:pathLst>
                <a:path extrusionOk="0" h="342" w="219">
                  <a:moveTo>
                    <a:pt x="103" y="342"/>
                  </a:moveTo>
                  <a:cubicBezTo>
                    <a:pt x="87" y="316"/>
                    <a:pt x="70" y="286"/>
                    <a:pt x="54" y="258"/>
                  </a:cubicBezTo>
                  <a:cubicBezTo>
                    <a:pt x="16" y="192"/>
                    <a:pt x="-3" y="116"/>
                    <a:pt x="0" y="40"/>
                  </a:cubicBezTo>
                  <a:cubicBezTo>
                    <a:pt x="1" y="26"/>
                    <a:pt x="3" y="10"/>
                    <a:pt x="15" y="4"/>
                  </a:cubicBezTo>
                  <a:cubicBezTo>
                    <a:pt x="25" y="-2"/>
                    <a:pt x="38" y="1"/>
                    <a:pt x="47" y="8"/>
                  </a:cubicBezTo>
                  <a:cubicBezTo>
                    <a:pt x="56" y="16"/>
                    <a:pt x="61" y="26"/>
                    <a:pt x="67" y="36"/>
                  </a:cubicBezTo>
                  <a:cubicBezTo>
                    <a:pt x="78" y="57"/>
                    <a:pt x="89" y="78"/>
                    <a:pt x="101" y="99"/>
                  </a:cubicBezTo>
                  <a:cubicBezTo>
                    <a:pt x="105" y="77"/>
                    <a:pt x="115" y="58"/>
                    <a:pt x="126" y="39"/>
                  </a:cubicBezTo>
                  <a:cubicBezTo>
                    <a:pt x="138" y="19"/>
                    <a:pt x="158" y="-2"/>
                    <a:pt x="181" y="2"/>
                  </a:cubicBezTo>
                  <a:cubicBezTo>
                    <a:pt x="198" y="4"/>
                    <a:pt x="211" y="20"/>
                    <a:pt x="216" y="37"/>
                  </a:cubicBezTo>
                  <a:cubicBezTo>
                    <a:pt x="220" y="53"/>
                    <a:pt x="218" y="71"/>
                    <a:pt x="215" y="88"/>
                  </a:cubicBezTo>
                  <a:cubicBezTo>
                    <a:pt x="197" y="180"/>
                    <a:pt x="161" y="268"/>
                    <a:pt x="103" y="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36"/>
            <p:cNvSpPr/>
            <p:nvPr/>
          </p:nvSpPr>
          <p:spPr>
            <a:xfrm>
              <a:off x="5046195" y="1915809"/>
              <a:ext cx="112333" cy="80982"/>
            </a:xfrm>
            <a:custGeom>
              <a:rect b="b" l="l" r="r" t="t"/>
              <a:pathLst>
                <a:path extrusionOk="0" h="248" w="344">
                  <a:moveTo>
                    <a:pt x="76" y="89"/>
                  </a:moveTo>
                  <a:cubicBezTo>
                    <a:pt x="113" y="50"/>
                    <a:pt x="158" y="18"/>
                    <a:pt x="210" y="4"/>
                  </a:cubicBezTo>
                  <a:cubicBezTo>
                    <a:pt x="220" y="1"/>
                    <a:pt x="231" y="-1"/>
                    <a:pt x="241" y="3"/>
                  </a:cubicBezTo>
                  <a:cubicBezTo>
                    <a:pt x="260" y="9"/>
                    <a:pt x="268" y="33"/>
                    <a:pt x="263" y="53"/>
                  </a:cubicBezTo>
                  <a:cubicBezTo>
                    <a:pt x="257" y="72"/>
                    <a:pt x="243" y="87"/>
                    <a:pt x="229" y="102"/>
                  </a:cubicBezTo>
                  <a:cubicBezTo>
                    <a:pt x="252" y="102"/>
                    <a:pt x="276" y="105"/>
                    <a:pt x="299" y="111"/>
                  </a:cubicBezTo>
                  <a:cubicBezTo>
                    <a:pt x="314" y="115"/>
                    <a:pt x="330" y="121"/>
                    <a:pt x="339" y="135"/>
                  </a:cubicBezTo>
                  <a:cubicBezTo>
                    <a:pt x="348" y="150"/>
                    <a:pt x="344" y="169"/>
                    <a:pt x="335" y="184"/>
                  </a:cubicBezTo>
                  <a:cubicBezTo>
                    <a:pt x="317" y="211"/>
                    <a:pt x="284" y="222"/>
                    <a:pt x="253" y="229"/>
                  </a:cubicBezTo>
                  <a:cubicBezTo>
                    <a:pt x="183" y="245"/>
                    <a:pt x="105" y="255"/>
                    <a:pt x="35" y="242"/>
                  </a:cubicBezTo>
                  <a:cubicBezTo>
                    <a:pt x="-52" y="227"/>
                    <a:pt x="45" y="123"/>
                    <a:pt x="76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150" lIns="81625" spcFirstLastPara="1" rIns="81625" wrap="square" tIns="40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36"/>
            <p:cNvSpPr/>
            <p:nvPr/>
          </p:nvSpPr>
          <p:spPr>
            <a:xfrm>
              <a:off x="5046195" y="1986668"/>
              <a:ext cx="104823" cy="69880"/>
            </a:xfrm>
            <a:custGeom>
              <a:rect b="b" l="l" r="r" t="t"/>
              <a:pathLst>
                <a:path extrusionOk="0" h="214" w="321">
                  <a:moveTo>
                    <a:pt x="199" y="24"/>
                  </a:moveTo>
                  <a:cubicBezTo>
                    <a:pt x="235" y="31"/>
                    <a:pt x="273" y="40"/>
                    <a:pt x="302" y="63"/>
                  </a:cubicBezTo>
                  <a:cubicBezTo>
                    <a:pt x="314" y="72"/>
                    <a:pt x="325" y="89"/>
                    <a:pt x="318" y="102"/>
                  </a:cubicBezTo>
                  <a:cubicBezTo>
                    <a:pt x="314" y="109"/>
                    <a:pt x="307" y="113"/>
                    <a:pt x="300" y="116"/>
                  </a:cubicBezTo>
                  <a:cubicBezTo>
                    <a:pt x="284" y="123"/>
                    <a:pt x="267" y="126"/>
                    <a:pt x="250" y="126"/>
                  </a:cubicBezTo>
                  <a:cubicBezTo>
                    <a:pt x="261" y="137"/>
                    <a:pt x="269" y="151"/>
                    <a:pt x="272" y="166"/>
                  </a:cubicBezTo>
                  <a:cubicBezTo>
                    <a:pt x="275" y="179"/>
                    <a:pt x="276" y="193"/>
                    <a:pt x="268" y="203"/>
                  </a:cubicBezTo>
                  <a:cubicBezTo>
                    <a:pt x="260" y="212"/>
                    <a:pt x="247" y="216"/>
                    <a:pt x="235" y="214"/>
                  </a:cubicBezTo>
                  <a:cubicBezTo>
                    <a:pt x="223" y="213"/>
                    <a:pt x="212" y="207"/>
                    <a:pt x="201" y="201"/>
                  </a:cubicBezTo>
                  <a:cubicBezTo>
                    <a:pt x="124" y="159"/>
                    <a:pt x="53" y="105"/>
                    <a:pt x="6" y="31"/>
                  </a:cubicBezTo>
                  <a:cubicBezTo>
                    <a:pt x="-23" y="-16"/>
                    <a:pt x="48" y="5"/>
                    <a:pt x="70" y="7"/>
                  </a:cubicBezTo>
                  <a:cubicBezTo>
                    <a:pt x="113" y="12"/>
                    <a:pt x="156" y="17"/>
                    <a:pt x="19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9050" lIns="81625" spcFirstLastPara="1" rIns="81625" wrap="square" tIns="290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36"/>
            <p:cNvSpPr/>
            <p:nvPr/>
          </p:nvSpPr>
          <p:spPr>
            <a:xfrm>
              <a:off x="3743256" y="1582085"/>
              <a:ext cx="485906" cy="413073"/>
            </a:xfrm>
            <a:custGeom>
              <a:rect b="b" l="l" r="r" t="t"/>
              <a:pathLst>
                <a:path extrusionOk="0" h="1265" w="1488">
                  <a:moveTo>
                    <a:pt x="697" y="106"/>
                  </a:moveTo>
                  <a:cubicBezTo>
                    <a:pt x="647" y="63"/>
                    <a:pt x="594" y="21"/>
                    <a:pt x="531" y="6"/>
                  </a:cubicBezTo>
                  <a:cubicBezTo>
                    <a:pt x="467" y="-10"/>
                    <a:pt x="392" y="6"/>
                    <a:pt x="355" y="61"/>
                  </a:cubicBezTo>
                  <a:cubicBezTo>
                    <a:pt x="318" y="116"/>
                    <a:pt x="331" y="195"/>
                    <a:pt x="290" y="249"/>
                  </a:cubicBezTo>
                  <a:cubicBezTo>
                    <a:pt x="253" y="299"/>
                    <a:pt x="183" y="309"/>
                    <a:pt x="126" y="335"/>
                  </a:cubicBezTo>
                  <a:cubicBezTo>
                    <a:pt x="59" y="366"/>
                    <a:pt x="2" y="428"/>
                    <a:pt x="0" y="502"/>
                  </a:cubicBezTo>
                  <a:cubicBezTo>
                    <a:pt x="-2" y="555"/>
                    <a:pt x="25" y="606"/>
                    <a:pt x="62" y="644"/>
                  </a:cubicBezTo>
                  <a:cubicBezTo>
                    <a:pt x="99" y="683"/>
                    <a:pt x="146" y="710"/>
                    <a:pt x="192" y="737"/>
                  </a:cubicBezTo>
                  <a:cubicBezTo>
                    <a:pt x="399" y="855"/>
                    <a:pt x="613" y="963"/>
                    <a:pt x="826" y="1070"/>
                  </a:cubicBezTo>
                  <a:cubicBezTo>
                    <a:pt x="929" y="1122"/>
                    <a:pt x="1032" y="1174"/>
                    <a:pt x="1140" y="1215"/>
                  </a:cubicBezTo>
                  <a:cubicBezTo>
                    <a:pt x="1227" y="1248"/>
                    <a:pt x="1377" y="1297"/>
                    <a:pt x="1464" y="1238"/>
                  </a:cubicBezTo>
                  <a:cubicBezTo>
                    <a:pt x="1543" y="1185"/>
                    <a:pt x="1410" y="1045"/>
                    <a:pt x="1375" y="986"/>
                  </a:cubicBezTo>
                  <a:cubicBezTo>
                    <a:pt x="1253" y="782"/>
                    <a:pt x="1126" y="581"/>
                    <a:pt x="976" y="398"/>
                  </a:cubicBezTo>
                  <a:cubicBezTo>
                    <a:pt x="891" y="293"/>
                    <a:pt x="798" y="195"/>
                    <a:pt x="697" y="1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36"/>
            <p:cNvSpPr/>
            <p:nvPr/>
          </p:nvSpPr>
          <p:spPr>
            <a:xfrm>
              <a:off x="3717132" y="1842990"/>
              <a:ext cx="532930" cy="268742"/>
            </a:xfrm>
            <a:custGeom>
              <a:rect b="b" l="l" r="r" t="t"/>
              <a:pathLst>
                <a:path extrusionOk="0" h="823" w="1632">
                  <a:moveTo>
                    <a:pt x="315" y="1"/>
                  </a:moveTo>
                  <a:cubicBezTo>
                    <a:pt x="250" y="0"/>
                    <a:pt x="182" y="2"/>
                    <a:pt x="124" y="30"/>
                  </a:cubicBezTo>
                  <a:cubicBezTo>
                    <a:pt x="65" y="59"/>
                    <a:pt x="17" y="120"/>
                    <a:pt x="24" y="185"/>
                  </a:cubicBezTo>
                  <a:cubicBezTo>
                    <a:pt x="32" y="252"/>
                    <a:pt x="92" y="304"/>
                    <a:pt x="95" y="371"/>
                  </a:cubicBezTo>
                  <a:cubicBezTo>
                    <a:pt x="98" y="434"/>
                    <a:pt x="51" y="486"/>
                    <a:pt x="24" y="543"/>
                  </a:cubicBezTo>
                  <a:cubicBezTo>
                    <a:pt x="-8" y="609"/>
                    <a:pt x="-11" y="694"/>
                    <a:pt x="34" y="751"/>
                  </a:cubicBezTo>
                  <a:cubicBezTo>
                    <a:pt x="67" y="793"/>
                    <a:pt x="120" y="815"/>
                    <a:pt x="173" y="821"/>
                  </a:cubicBezTo>
                  <a:cubicBezTo>
                    <a:pt x="226" y="827"/>
                    <a:pt x="280" y="818"/>
                    <a:pt x="332" y="809"/>
                  </a:cubicBezTo>
                  <a:cubicBezTo>
                    <a:pt x="567" y="767"/>
                    <a:pt x="800" y="713"/>
                    <a:pt x="1032" y="658"/>
                  </a:cubicBezTo>
                  <a:cubicBezTo>
                    <a:pt x="1145" y="632"/>
                    <a:pt x="1258" y="606"/>
                    <a:pt x="1367" y="568"/>
                  </a:cubicBezTo>
                  <a:cubicBezTo>
                    <a:pt x="1454" y="538"/>
                    <a:pt x="1601" y="479"/>
                    <a:pt x="1630" y="378"/>
                  </a:cubicBezTo>
                  <a:cubicBezTo>
                    <a:pt x="1656" y="287"/>
                    <a:pt x="1465" y="265"/>
                    <a:pt x="1399" y="242"/>
                  </a:cubicBezTo>
                  <a:cubicBezTo>
                    <a:pt x="1176" y="164"/>
                    <a:pt x="949" y="91"/>
                    <a:pt x="716" y="46"/>
                  </a:cubicBezTo>
                  <a:cubicBezTo>
                    <a:pt x="584" y="21"/>
                    <a:pt x="450" y="4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36"/>
            <p:cNvSpPr/>
            <p:nvPr/>
          </p:nvSpPr>
          <p:spPr>
            <a:xfrm>
              <a:off x="4001885" y="1507961"/>
              <a:ext cx="234136" cy="465319"/>
            </a:xfrm>
            <a:custGeom>
              <a:rect b="b" l="l" r="r" t="t"/>
              <a:pathLst>
                <a:path extrusionOk="0" h="1425" w="717">
                  <a:moveTo>
                    <a:pt x="717" y="314"/>
                  </a:moveTo>
                  <a:cubicBezTo>
                    <a:pt x="693" y="229"/>
                    <a:pt x="651" y="150"/>
                    <a:pt x="593" y="83"/>
                  </a:cubicBezTo>
                  <a:cubicBezTo>
                    <a:pt x="568" y="54"/>
                    <a:pt x="540" y="27"/>
                    <a:pt x="504" y="12"/>
                  </a:cubicBezTo>
                  <a:cubicBezTo>
                    <a:pt x="469" y="-3"/>
                    <a:pt x="427" y="-5"/>
                    <a:pt x="395" y="16"/>
                  </a:cubicBezTo>
                  <a:cubicBezTo>
                    <a:pt x="368" y="33"/>
                    <a:pt x="350" y="63"/>
                    <a:pt x="320" y="75"/>
                  </a:cubicBezTo>
                  <a:cubicBezTo>
                    <a:pt x="281" y="91"/>
                    <a:pt x="237" y="66"/>
                    <a:pt x="195" y="62"/>
                  </a:cubicBezTo>
                  <a:cubicBezTo>
                    <a:pt x="113" y="53"/>
                    <a:pt x="38" y="121"/>
                    <a:pt x="14" y="200"/>
                  </a:cubicBezTo>
                  <a:cubicBezTo>
                    <a:pt x="-11" y="278"/>
                    <a:pt x="3" y="363"/>
                    <a:pt x="22" y="444"/>
                  </a:cubicBezTo>
                  <a:cubicBezTo>
                    <a:pt x="97" y="756"/>
                    <a:pt x="244" y="1052"/>
                    <a:pt x="449" y="1300"/>
                  </a:cubicBezTo>
                  <a:cubicBezTo>
                    <a:pt x="484" y="1341"/>
                    <a:pt x="520" y="1382"/>
                    <a:pt x="564" y="1414"/>
                  </a:cubicBezTo>
                  <a:cubicBezTo>
                    <a:pt x="575" y="1422"/>
                    <a:pt x="589" y="1429"/>
                    <a:pt x="601" y="1423"/>
                  </a:cubicBezTo>
                  <a:cubicBezTo>
                    <a:pt x="609" y="1419"/>
                    <a:pt x="613" y="1411"/>
                    <a:pt x="617" y="1402"/>
                  </a:cubicBezTo>
                  <a:cubicBezTo>
                    <a:pt x="647" y="1329"/>
                    <a:pt x="655" y="1248"/>
                    <a:pt x="662" y="1168"/>
                  </a:cubicBezTo>
                  <a:cubicBezTo>
                    <a:pt x="684" y="910"/>
                    <a:pt x="698" y="652"/>
                    <a:pt x="705" y="393"/>
                  </a:cubicBezTo>
                  <a:lnTo>
                    <a:pt x="717" y="3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36"/>
            <p:cNvSpPr/>
            <p:nvPr/>
          </p:nvSpPr>
          <p:spPr>
            <a:xfrm>
              <a:off x="4201734" y="1970994"/>
              <a:ext cx="275935" cy="556751"/>
            </a:xfrm>
            <a:custGeom>
              <a:rect b="b" l="l" r="r" t="t"/>
              <a:pathLst>
                <a:path extrusionOk="0" h="1705" w="845">
                  <a:moveTo>
                    <a:pt x="828" y="1705"/>
                  </a:moveTo>
                  <a:cubicBezTo>
                    <a:pt x="830" y="1705"/>
                    <a:pt x="832" y="1706"/>
                    <a:pt x="834" y="1705"/>
                  </a:cubicBezTo>
                  <a:cubicBezTo>
                    <a:pt x="841" y="1704"/>
                    <a:pt x="846" y="1697"/>
                    <a:pt x="845" y="1690"/>
                  </a:cubicBezTo>
                  <a:cubicBezTo>
                    <a:pt x="749" y="1065"/>
                    <a:pt x="457" y="466"/>
                    <a:pt x="24" y="5"/>
                  </a:cubicBezTo>
                  <a:cubicBezTo>
                    <a:pt x="19" y="-1"/>
                    <a:pt x="10" y="-1"/>
                    <a:pt x="5" y="4"/>
                  </a:cubicBezTo>
                  <a:cubicBezTo>
                    <a:pt x="-1" y="9"/>
                    <a:pt x="-1" y="18"/>
                    <a:pt x="4" y="23"/>
                  </a:cubicBezTo>
                  <a:cubicBezTo>
                    <a:pt x="434" y="481"/>
                    <a:pt x="723" y="1074"/>
                    <a:pt x="818" y="1694"/>
                  </a:cubicBezTo>
                  <a:cubicBezTo>
                    <a:pt x="819" y="1699"/>
                    <a:pt x="823" y="1703"/>
                    <a:pt x="828" y="1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36"/>
            <p:cNvSpPr/>
            <p:nvPr/>
          </p:nvSpPr>
          <p:spPr>
            <a:xfrm>
              <a:off x="4108994" y="1582412"/>
              <a:ext cx="194624" cy="431033"/>
            </a:xfrm>
            <a:custGeom>
              <a:rect b="b" l="l" r="r" t="t"/>
              <a:pathLst>
                <a:path extrusionOk="0" h="1320" w="596">
                  <a:moveTo>
                    <a:pt x="585" y="742"/>
                  </a:moveTo>
                  <a:cubicBezTo>
                    <a:pt x="608" y="533"/>
                    <a:pt x="597" y="319"/>
                    <a:pt x="530" y="119"/>
                  </a:cubicBezTo>
                  <a:cubicBezTo>
                    <a:pt x="519" y="84"/>
                    <a:pt x="504" y="48"/>
                    <a:pt x="477" y="24"/>
                  </a:cubicBezTo>
                  <a:cubicBezTo>
                    <a:pt x="449" y="-1"/>
                    <a:pt x="404" y="-9"/>
                    <a:pt x="375" y="14"/>
                  </a:cubicBezTo>
                  <a:cubicBezTo>
                    <a:pt x="338" y="43"/>
                    <a:pt x="342" y="108"/>
                    <a:pt x="301" y="131"/>
                  </a:cubicBezTo>
                  <a:cubicBezTo>
                    <a:pt x="259" y="154"/>
                    <a:pt x="211" y="114"/>
                    <a:pt x="164" y="106"/>
                  </a:cubicBezTo>
                  <a:cubicBezTo>
                    <a:pt x="104" y="96"/>
                    <a:pt x="45" y="141"/>
                    <a:pt x="21" y="196"/>
                  </a:cubicBezTo>
                  <a:cubicBezTo>
                    <a:pt x="-4" y="252"/>
                    <a:pt x="-2" y="315"/>
                    <a:pt x="4" y="376"/>
                  </a:cubicBezTo>
                  <a:cubicBezTo>
                    <a:pt x="24" y="588"/>
                    <a:pt x="83" y="796"/>
                    <a:pt x="176" y="988"/>
                  </a:cubicBezTo>
                  <a:cubicBezTo>
                    <a:pt x="223" y="1085"/>
                    <a:pt x="278" y="1179"/>
                    <a:pt x="342" y="1266"/>
                  </a:cubicBezTo>
                  <a:cubicBezTo>
                    <a:pt x="439" y="1399"/>
                    <a:pt x="469" y="1258"/>
                    <a:pt x="498" y="1159"/>
                  </a:cubicBezTo>
                  <a:cubicBezTo>
                    <a:pt x="538" y="1023"/>
                    <a:pt x="569" y="883"/>
                    <a:pt x="585" y="7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36"/>
            <p:cNvSpPr/>
            <p:nvPr/>
          </p:nvSpPr>
          <p:spPr>
            <a:xfrm>
              <a:off x="3835997" y="1650332"/>
              <a:ext cx="402310" cy="364419"/>
            </a:xfrm>
            <a:custGeom>
              <a:rect b="b" l="l" r="r" t="t"/>
              <a:pathLst>
                <a:path extrusionOk="0" h="1116" w="1232">
                  <a:moveTo>
                    <a:pt x="671" y="109"/>
                  </a:moveTo>
                  <a:cubicBezTo>
                    <a:pt x="629" y="65"/>
                    <a:pt x="582" y="21"/>
                    <a:pt x="524" y="5"/>
                  </a:cubicBezTo>
                  <a:cubicBezTo>
                    <a:pt x="465" y="-11"/>
                    <a:pt x="393" y="12"/>
                    <a:pt x="371" y="68"/>
                  </a:cubicBezTo>
                  <a:cubicBezTo>
                    <a:pt x="353" y="113"/>
                    <a:pt x="369" y="170"/>
                    <a:pt x="336" y="205"/>
                  </a:cubicBezTo>
                  <a:cubicBezTo>
                    <a:pt x="319" y="223"/>
                    <a:pt x="294" y="229"/>
                    <a:pt x="271" y="234"/>
                  </a:cubicBezTo>
                  <a:cubicBezTo>
                    <a:pt x="217" y="246"/>
                    <a:pt x="162" y="254"/>
                    <a:pt x="112" y="277"/>
                  </a:cubicBezTo>
                  <a:cubicBezTo>
                    <a:pt x="63" y="300"/>
                    <a:pt x="17" y="340"/>
                    <a:pt x="4" y="393"/>
                  </a:cubicBezTo>
                  <a:cubicBezTo>
                    <a:pt x="-8" y="442"/>
                    <a:pt x="8" y="494"/>
                    <a:pt x="38" y="535"/>
                  </a:cubicBezTo>
                  <a:cubicBezTo>
                    <a:pt x="67" y="575"/>
                    <a:pt x="109" y="606"/>
                    <a:pt x="150" y="635"/>
                  </a:cubicBezTo>
                  <a:cubicBezTo>
                    <a:pt x="463" y="853"/>
                    <a:pt x="828" y="983"/>
                    <a:pt x="1188" y="1111"/>
                  </a:cubicBezTo>
                  <a:cubicBezTo>
                    <a:pt x="1295" y="1150"/>
                    <a:pt x="1178" y="965"/>
                    <a:pt x="1160" y="926"/>
                  </a:cubicBezTo>
                  <a:cubicBezTo>
                    <a:pt x="1117" y="829"/>
                    <a:pt x="1073" y="732"/>
                    <a:pt x="1025" y="637"/>
                  </a:cubicBezTo>
                  <a:cubicBezTo>
                    <a:pt x="928" y="448"/>
                    <a:pt x="816" y="265"/>
                    <a:pt x="671" y="10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36"/>
            <p:cNvSpPr/>
            <p:nvPr/>
          </p:nvSpPr>
          <p:spPr>
            <a:xfrm>
              <a:off x="3833711" y="1940299"/>
              <a:ext cx="414065" cy="163923"/>
            </a:xfrm>
            <a:custGeom>
              <a:rect b="b" l="l" r="r" t="t"/>
              <a:pathLst>
                <a:path extrusionOk="0" h="502" w="1268">
                  <a:moveTo>
                    <a:pt x="903" y="81"/>
                  </a:moveTo>
                  <a:cubicBezTo>
                    <a:pt x="749" y="48"/>
                    <a:pt x="594" y="14"/>
                    <a:pt x="437" y="3"/>
                  </a:cubicBezTo>
                  <a:cubicBezTo>
                    <a:pt x="325" y="-4"/>
                    <a:pt x="209" y="2"/>
                    <a:pt x="106" y="45"/>
                  </a:cubicBezTo>
                  <a:cubicBezTo>
                    <a:pt x="76" y="57"/>
                    <a:pt x="42" y="81"/>
                    <a:pt x="48" y="113"/>
                  </a:cubicBezTo>
                  <a:cubicBezTo>
                    <a:pt x="50" y="131"/>
                    <a:pt x="65" y="144"/>
                    <a:pt x="71" y="161"/>
                  </a:cubicBezTo>
                  <a:cubicBezTo>
                    <a:pt x="90" y="214"/>
                    <a:pt x="26" y="258"/>
                    <a:pt x="6" y="311"/>
                  </a:cubicBezTo>
                  <a:cubicBezTo>
                    <a:pt x="-12" y="361"/>
                    <a:pt x="13" y="418"/>
                    <a:pt x="55" y="451"/>
                  </a:cubicBezTo>
                  <a:cubicBezTo>
                    <a:pt x="96" y="484"/>
                    <a:pt x="150" y="495"/>
                    <a:pt x="203" y="500"/>
                  </a:cubicBezTo>
                  <a:cubicBezTo>
                    <a:pt x="409" y="516"/>
                    <a:pt x="608" y="432"/>
                    <a:pt x="807" y="374"/>
                  </a:cubicBezTo>
                  <a:cubicBezTo>
                    <a:pt x="941" y="335"/>
                    <a:pt x="1124" y="317"/>
                    <a:pt x="1239" y="234"/>
                  </a:cubicBezTo>
                  <a:cubicBezTo>
                    <a:pt x="1315" y="179"/>
                    <a:pt x="1227" y="153"/>
                    <a:pt x="1168" y="140"/>
                  </a:cubicBezTo>
                  <a:cubicBezTo>
                    <a:pt x="1080" y="120"/>
                    <a:pt x="991" y="101"/>
                    <a:pt x="903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36"/>
            <p:cNvSpPr/>
            <p:nvPr/>
          </p:nvSpPr>
          <p:spPr>
            <a:xfrm>
              <a:off x="4202061" y="1790417"/>
              <a:ext cx="86862" cy="210618"/>
            </a:xfrm>
            <a:custGeom>
              <a:rect b="b" l="l" r="r" t="t"/>
              <a:pathLst>
                <a:path extrusionOk="0" h="645" w="266">
                  <a:moveTo>
                    <a:pt x="125" y="617"/>
                  </a:moveTo>
                  <a:cubicBezTo>
                    <a:pt x="110" y="592"/>
                    <a:pt x="100" y="563"/>
                    <a:pt x="90" y="535"/>
                  </a:cubicBezTo>
                  <a:cubicBezTo>
                    <a:pt x="86" y="526"/>
                    <a:pt x="83" y="516"/>
                    <a:pt x="79" y="507"/>
                  </a:cubicBezTo>
                  <a:cubicBezTo>
                    <a:pt x="46" y="422"/>
                    <a:pt x="25" y="351"/>
                    <a:pt x="11" y="281"/>
                  </a:cubicBezTo>
                  <a:cubicBezTo>
                    <a:pt x="-7" y="182"/>
                    <a:pt x="-3" y="103"/>
                    <a:pt x="26" y="40"/>
                  </a:cubicBezTo>
                  <a:cubicBezTo>
                    <a:pt x="36" y="17"/>
                    <a:pt x="51" y="4"/>
                    <a:pt x="68" y="4"/>
                  </a:cubicBezTo>
                  <a:cubicBezTo>
                    <a:pt x="78" y="4"/>
                    <a:pt x="87" y="10"/>
                    <a:pt x="95" y="15"/>
                  </a:cubicBezTo>
                  <a:cubicBezTo>
                    <a:pt x="113" y="28"/>
                    <a:pt x="128" y="43"/>
                    <a:pt x="141" y="61"/>
                  </a:cubicBezTo>
                  <a:cubicBezTo>
                    <a:pt x="143" y="57"/>
                    <a:pt x="145" y="52"/>
                    <a:pt x="146" y="48"/>
                  </a:cubicBezTo>
                  <a:cubicBezTo>
                    <a:pt x="159" y="15"/>
                    <a:pt x="179" y="-2"/>
                    <a:pt x="201" y="1"/>
                  </a:cubicBezTo>
                  <a:cubicBezTo>
                    <a:pt x="211" y="3"/>
                    <a:pt x="221" y="9"/>
                    <a:pt x="230" y="20"/>
                  </a:cubicBezTo>
                  <a:cubicBezTo>
                    <a:pt x="256" y="50"/>
                    <a:pt x="262" y="92"/>
                    <a:pt x="265" y="128"/>
                  </a:cubicBezTo>
                  <a:lnTo>
                    <a:pt x="265" y="128"/>
                  </a:lnTo>
                  <a:cubicBezTo>
                    <a:pt x="276" y="298"/>
                    <a:pt x="228" y="468"/>
                    <a:pt x="185" y="598"/>
                  </a:cubicBezTo>
                  <a:cubicBezTo>
                    <a:pt x="175" y="628"/>
                    <a:pt x="169" y="644"/>
                    <a:pt x="157" y="645"/>
                  </a:cubicBezTo>
                  <a:cubicBezTo>
                    <a:pt x="155" y="646"/>
                    <a:pt x="153" y="645"/>
                    <a:pt x="151" y="645"/>
                  </a:cubicBezTo>
                  <a:cubicBezTo>
                    <a:pt x="142" y="642"/>
                    <a:pt x="134" y="632"/>
                    <a:pt x="125" y="617"/>
                  </a:cubicBezTo>
                  <a:moveTo>
                    <a:pt x="199" y="17"/>
                  </a:moveTo>
                  <a:cubicBezTo>
                    <a:pt x="182" y="14"/>
                    <a:pt x="168" y="34"/>
                    <a:pt x="160" y="53"/>
                  </a:cubicBezTo>
                  <a:cubicBezTo>
                    <a:pt x="157" y="61"/>
                    <a:pt x="155" y="69"/>
                    <a:pt x="152" y="78"/>
                  </a:cubicBezTo>
                  <a:cubicBezTo>
                    <a:pt x="189" y="139"/>
                    <a:pt x="196" y="220"/>
                    <a:pt x="165" y="285"/>
                  </a:cubicBezTo>
                  <a:lnTo>
                    <a:pt x="163" y="289"/>
                  </a:lnTo>
                  <a:lnTo>
                    <a:pt x="159" y="289"/>
                  </a:lnTo>
                  <a:cubicBezTo>
                    <a:pt x="152" y="290"/>
                    <a:pt x="145" y="288"/>
                    <a:pt x="139" y="283"/>
                  </a:cubicBezTo>
                  <a:cubicBezTo>
                    <a:pt x="125" y="272"/>
                    <a:pt x="121" y="249"/>
                    <a:pt x="121" y="242"/>
                  </a:cubicBezTo>
                  <a:cubicBezTo>
                    <a:pt x="115" y="188"/>
                    <a:pt x="120" y="132"/>
                    <a:pt x="135" y="80"/>
                  </a:cubicBezTo>
                  <a:cubicBezTo>
                    <a:pt x="122" y="59"/>
                    <a:pt x="106" y="41"/>
                    <a:pt x="86" y="27"/>
                  </a:cubicBezTo>
                  <a:cubicBezTo>
                    <a:pt x="80" y="23"/>
                    <a:pt x="74" y="20"/>
                    <a:pt x="68" y="19"/>
                  </a:cubicBezTo>
                  <a:cubicBezTo>
                    <a:pt x="54" y="19"/>
                    <a:pt x="44" y="36"/>
                    <a:pt x="40" y="46"/>
                  </a:cubicBezTo>
                  <a:cubicBezTo>
                    <a:pt x="13" y="107"/>
                    <a:pt x="8" y="183"/>
                    <a:pt x="26" y="278"/>
                  </a:cubicBezTo>
                  <a:cubicBezTo>
                    <a:pt x="39" y="347"/>
                    <a:pt x="61" y="418"/>
                    <a:pt x="94" y="501"/>
                  </a:cubicBezTo>
                  <a:cubicBezTo>
                    <a:pt x="97" y="511"/>
                    <a:pt x="101" y="520"/>
                    <a:pt x="104" y="530"/>
                  </a:cubicBezTo>
                  <a:cubicBezTo>
                    <a:pt x="114" y="557"/>
                    <a:pt x="124" y="586"/>
                    <a:pt x="138" y="609"/>
                  </a:cubicBezTo>
                  <a:cubicBezTo>
                    <a:pt x="150" y="628"/>
                    <a:pt x="154" y="630"/>
                    <a:pt x="155" y="630"/>
                  </a:cubicBezTo>
                  <a:cubicBezTo>
                    <a:pt x="158" y="628"/>
                    <a:pt x="165" y="610"/>
                    <a:pt x="170" y="593"/>
                  </a:cubicBezTo>
                  <a:cubicBezTo>
                    <a:pt x="213" y="465"/>
                    <a:pt x="261" y="296"/>
                    <a:pt x="249" y="129"/>
                  </a:cubicBezTo>
                  <a:lnTo>
                    <a:pt x="249" y="129"/>
                  </a:lnTo>
                  <a:cubicBezTo>
                    <a:pt x="247" y="95"/>
                    <a:pt x="241" y="57"/>
                    <a:pt x="218" y="30"/>
                  </a:cubicBezTo>
                  <a:cubicBezTo>
                    <a:pt x="213" y="23"/>
                    <a:pt x="207" y="19"/>
                    <a:pt x="201" y="17"/>
                  </a:cubicBezTo>
                  <a:cubicBezTo>
                    <a:pt x="201" y="17"/>
                    <a:pt x="200" y="17"/>
                    <a:pt x="199" y="17"/>
                  </a:cubicBezTo>
                  <a:moveTo>
                    <a:pt x="146" y="98"/>
                  </a:moveTo>
                  <a:cubicBezTo>
                    <a:pt x="134" y="145"/>
                    <a:pt x="131" y="193"/>
                    <a:pt x="136" y="240"/>
                  </a:cubicBezTo>
                  <a:cubicBezTo>
                    <a:pt x="137" y="254"/>
                    <a:pt x="142" y="266"/>
                    <a:pt x="149" y="271"/>
                  </a:cubicBezTo>
                  <a:cubicBezTo>
                    <a:pt x="150" y="273"/>
                    <a:pt x="152" y="273"/>
                    <a:pt x="154" y="274"/>
                  </a:cubicBezTo>
                  <a:cubicBezTo>
                    <a:pt x="178" y="219"/>
                    <a:pt x="174" y="152"/>
                    <a:pt x="146" y="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36"/>
            <p:cNvSpPr/>
            <p:nvPr/>
          </p:nvSpPr>
          <p:spPr>
            <a:xfrm>
              <a:off x="4049235" y="1825031"/>
              <a:ext cx="199522" cy="183515"/>
            </a:xfrm>
            <a:custGeom>
              <a:rect b="b" l="l" r="r" t="t"/>
              <a:pathLst>
                <a:path extrusionOk="0" h="562" w="611">
                  <a:moveTo>
                    <a:pt x="449" y="503"/>
                  </a:moveTo>
                  <a:cubicBezTo>
                    <a:pt x="431" y="494"/>
                    <a:pt x="414" y="485"/>
                    <a:pt x="399" y="478"/>
                  </a:cubicBezTo>
                  <a:cubicBezTo>
                    <a:pt x="321" y="442"/>
                    <a:pt x="254" y="409"/>
                    <a:pt x="195" y="375"/>
                  </a:cubicBezTo>
                  <a:cubicBezTo>
                    <a:pt x="129" y="337"/>
                    <a:pt x="62" y="294"/>
                    <a:pt x="18" y="229"/>
                  </a:cubicBezTo>
                  <a:cubicBezTo>
                    <a:pt x="9" y="216"/>
                    <a:pt x="-1" y="198"/>
                    <a:pt x="1" y="179"/>
                  </a:cubicBezTo>
                  <a:cubicBezTo>
                    <a:pt x="2" y="150"/>
                    <a:pt x="28" y="131"/>
                    <a:pt x="50" y="124"/>
                  </a:cubicBezTo>
                  <a:cubicBezTo>
                    <a:pt x="74" y="118"/>
                    <a:pt x="99" y="122"/>
                    <a:pt x="123" y="127"/>
                  </a:cubicBezTo>
                  <a:cubicBezTo>
                    <a:pt x="135" y="130"/>
                    <a:pt x="147" y="133"/>
                    <a:pt x="159" y="136"/>
                  </a:cubicBezTo>
                  <a:lnTo>
                    <a:pt x="159" y="136"/>
                  </a:lnTo>
                  <a:cubicBezTo>
                    <a:pt x="148" y="103"/>
                    <a:pt x="141" y="70"/>
                    <a:pt x="142" y="42"/>
                  </a:cubicBezTo>
                  <a:cubicBezTo>
                    <a:pt x="143" y="30"/>
                    <a:pt x="145" y="17"/>
                    <a:pt x="155" y="8"/>
                  </a:cubicBezTo>
                  <a:cubicBezTo>
                    <a:pt x="161" y="2"/>
                    <a:pt x="170" y="0"/>
                    <a:pt x="183" y="0"/>
                  </a:cubicBezTo>
                  <a:cubicBezTo>
                    <a:pt x="243" y="0"/>
                    <a:pt x="290" y="50"/>
                    <a:pt x="327" y="98"/>
                  </a:cubicBezTo>
                  <a:lnTo>
                    <a:pt x="327" y="98"/>
                  </a:lnTo>
                  <a:cubicBezTo>
                    <a:pt x="382" y="170"/>
                    <a:pt x="435" y="244"/>
                    <a:pt x="484" y="320"/>
                  </a:cubicBezTo>
                  <a:cubicBezTo>
                    <a:pt x="491" y="331"/>
                    <a:pt x="502" y="345"/>
                    <a:pt x="514" y="362"/>
                  </a:cubicBezTo>
                  <a:cubicBezTo>
                    <a:pt x="558" y="422"/>
                    <a:pt x="618" y="505"/>
                    <a:pt x="611" y="555"/>
                  </a:cubicBezTo>
                  <a:lnTo>
                    <a:pt x="610" y="562"/>
                  </a:lnTo>
                  <a:lnTo>
                    <a:pt x="603" y="562"/>
                  </a:lnTo>
                  <a:cubicBezTo>
                    <a:pt x="590" y="561"/>
                    <a:pt x="575" y="558"/>
                    <a:pt x="561" y="554"/>
                  </a:cubicBezTo>
                  <a:cubicBezTo>
                    <a:pt x="524" y="543"/>
                    <a:pt x="485" y="522"/>
                    <a:pt x="449" y="503"/>
                  </a:cubicBezTo>
                  <a:moveTo>
                    <a:pt x="501" y="371"/>
                  </a:moveTo>
                  <a:cubicBezTo>
                    <a:pt x="489" y="354"/>
                    <a:pt x="479" y="340"/>
                    <a:pt x="471" y="328"/>
                  </a:cubicBezTo>
                  <a:cubicBezTo>
                    <a:pt x="423" y="253"/>
                    <a:pt x="370" y="179"/>
                    <a:pt x="315" y="108"/>
                  </a:cubicBezTo>
                  <a:lnTo>
                    <a:pt x="321" y="103"/>
                  </a:lnTo>
                  <a:lnTo>
                    <a:pt x="315" y="108"/>
                  </a:lnTo>
                  <a:cubicBezTo>
                    <a:pt x="280" y="62"/>
                    <a:pt x="236" y="16"/>
                    <a:pt x="182" y="15"/>
                  </a:cubicBezTo>
                  <a:cubicBezTo>
                    <a:pt x="174" y="15"/>
                    <a:pt x="168" y="17"/>
                    <a:pt x="165" y="20"/>
                  </a:cubicBezTo>
                  <a:cubicBezTo>
                    <a:pt x="159" y="24"/>
                    <a:pt x="158" y="34"/>
                    <a:pt x="158" y="43"/>
                  </a:cubicBezTo>
                  <a:cubicBezTo>
                    <a:pt x="157" y="72"/>
                    <a:pt x="164" y="107"/>
                    <a:pt x="177" y="142"/>
                  </a:cubicBezTo>
                  <a:cubicBezTo>
                    <a:pt x="208" y="153"/>
                    <a:pt x="233" y="167"/>
                    <a:pt x="253" y="185"/>
                  </a:cubicBezTo>
                  <a:cubicBezTo>
                    <a:pt x="283" y="210"/>
                    <a:pt x="316" y="265"/>
                    <a:pt x="316" y="297"/>
                  </a:cubicBezTo>
                  <a:cubicBezTo>
                    <a:pt x="316" y="310"/>
                    <a:pt x="310" y="317"/>
                    <a:pt x="305" y="321"/>
                  </a:cubicBezTo>
                  <a:cubicBezTo>
                    <a:pt x="298" y="325"/>
                    <a:pt x="288" y="327"/>
                    <a:pt x="272" y="318"/>
                  </a:cubicBezTo>
                  <a:cubicBezTo>
                    <a:pt x="237" y="296"/>
                    <a:pt x="192" y="226"/>
                    <a:pt x="165" y="154"/>
                  </a:cubicBezTo>
                  <a:cubicBezTo>
                    <a:pt x="151" y="150"/>
                    <a:pt x="136" y="146"/>
                    <a:pt x="119" y="142"/>
                  </a:cubicBezTo>
                  <a:cubicBezTo>
                    <a:pt x="98" y="137"/>
                    <a:pt x="75" y="133"/>
                    <a:pt x="55" y="139"/>
                  </a:cubicBezTo>
                  <a:cubicBezTo>
                    <a:pt x="36" y="144"/>
                    <a:pt x="17" y="160"/>
                    <a:pt x="16" y="180"/>
                  </a:cubicBezTo>
                  <a:cubicBezTo>
                    <a:pt x="15" y="195"/>
                    <a:pt x="23" y="209"/>
                    <a:pt x="31" y="220"/>
                  </a:cubicBezTo>
                  <a:cubicBezTo>
                    <a:pt x="73" y="282"/>
                    <a:pt x="138" y="325"/>
                    <a:pt x="202" y="361"/>
                  </a:cubicBezTo>
                  <a:cubicBezTo>
                    <a:pt x="262" y="395"/>
                    <a:pt x="328" y="429"/>
                    <a:pt x="406" y="464"/>
                  </a:cubicBezTo>
                  <a:cubicBezTo>
                    <a:pt x="421" y="471"/>
                    <a:pt x="438" y="480"/>
                    <a:pt x="456" y="489"/>
                  </a:cubicBezTo>
                  <a:cubicBezTo>
                    <a:pt x="502" y="514"/>
                    <a:pt x="554" y="541"/>
                    <a:pt x="596" y="546"/>
                  </a:cubicBezTo>
                  <a:cubicBezTo>
                    <a:pt x="595" y="500"/>
                    <a:pt x="539" y="423"/>
                    <a:pt x="501" y="371"/>
                  </a:cubicBezTo>
                  <a:moveTo>
                    <a:pt x="280" y="305"/>
                  </a:moveTo>
                  <a:cubicBezTo>
                    <a:pt x="285" y="308"/>
                    <a:pt x="292" y="311"/>
                    <a:pt x="296" y="309"/>
                  </a:cubicBezTo>
                  <a:cubicBezTo>
                    <a:pt x="299" y="307"/>
                    <a:pt x="300" y="303"/>
                    <a:pt x="300" y="297"/>
                  </a:cubicBezTo>
                  <a:cubicBezTo>
                    <a:pt x="301" y="272"/>
                    <a:pt x="272" y="221"/>
                    <a:pt x="244" y="197"/>
                  </a:cubicBezTo>
                  <a:cubicBezTo>
                    <a:pt x="227" y="183"/>
                    <a:pt x="208" y="171"/>
                    <a:pt x="184" y="161"/>
                  </a:cubicBezTo>
                  <a:cubicBezTo>
                    <a:pt x="211" y="227"/>
                    <a:pt x="252" y="287"/>
                    <a:pt x="280" y="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36"/>
            <p:cNvSpPr/>
            <p:nvPr/>
          </p:nvSpPr>
          <p:spPr>
            <a:xfrm>
              <a:off x="4022784" y="1962830"/>
              <a:ext cx="225319" cy="82615"/>
            </a:xfrm>
            <a:custGeom>
              <a:rect b="b" l="l" r="r" t="t"/>
              <a:pathLst>
                <a:path extrusionOk="0" h="253" w="690">
                  <a:moveTo>
                    <a:pt x="6" y="184"/>
                  </a:moveTo>
                  <a:cubicBezTo>
                    <a:pt x="5" y="166"/>
                    <a:pt x="14" y="148"/>
                    <a:pt x="31" y="133"/>
                  </a:cubicBezTo>
                  <a:cubicBezTo>
                    <a:pt x="20" y="127"/>
                    <a:pt x="8" y="116"/>
                    <a:pt x="3" y="101"/>
                  </a:cubicBezTo>
                  <a:cubicBezTo>
                    <a:pt x="-3" y="83"/>
                    <a:pt x="2" y="60"/>
                    <a:pt x="17" y="43"/>
                  </a:cubicBezTo>
                  <a:cubicBezTo>
                    <a:pt x="28" y="31"/>
                    <a:pt x="44" y="21"/>
                    <a:pt x="66" y="13"/>
                  </a:cubicBezTo>
                  <a:cubicBezTo>
                    <a:pt x="114" y="-3"/>
                    <a:pt x="166" y="-1"/>
                    <a:pt x="215" y="3"/>
                  </a:cubicBezTo>
                  <a:lnTo>
                    <a:pt x="215" y="3"/>
                  </a:lnTo>
                  <a:cubicBezTo>
                    <a:pt x="295" y="10"/>
                    <a:pt x="375" y="25"/>
                    <a:pt x="453" y="47"/>
                  </a:cubicBezTo>
                  <a:lnTo>
                    <a:pt x="464" y="50"/>
                  </a:lnTo>
                  <a:cubicBezTo>
                    <a:pt x="537" y="70"/>
                    <a:pt x="620" y="93"/>
                    <a:pt x="682" y="135"/>
                  </a:cubicBezTo>
                  <a:lnTo>
                    <a:pt x="690" y="141"/>
                  </a:lnTo>
                  <a:lnTo>
                    <a:pt x="682" y="147"/>
                  </a:lnTo>
                  <a:cubicBezTo>
                    <a:pt x="655" y="171"/>
                    <a:pt x="600" y="182"/>
                    <a:pt x="555" y="191"/>
                  </a:cubicBezTo>
                  <a:cubicBezTo>
                    <a:pt x="541" y="194"/>
                    <a:pt x="528" y="196"/>
                    <a:pt x="517" y="199"/>
                  </a:cubicBezTo>
                  <a:cubicBezTo>
                    <a:pt x="458" y="214"/>
                    <a:pt x="399" y="226"/>
                    <a:pt x="341" y="236"/>
                  </a:cubicBezTo>
                  <a:cubicBezTo>
                    <a:pt x="257" y="251"/>
                    <a:pt x="168" y="262"/>
                    <a:pt x="80" y="244"/>
                  </a:cubicBezTo>
                  <a:cubicBezTo>
                    <a:pt x="75" y="243"/>
                    <a:pt x="70" y="241"/>
                    <a:pt x="65" y="240"/>
                  </a:cubicBezTo>
                  <a:cubicBezTo>
                    <a:pt x="30" y="229"/>
                    <a:pt x="8" y="209"/>
                    <a:pt x="6" y="184"/>
                  </a:cubicBezTo>
                  <a:moveTo>
                    <a:pt x="460" y="64"/>
                  </a:moveTo>
                  <a:lnTo>
                    <a:pt x="449" y="61"/>
                  </a:lnTo>
                  <a:cubicBezTo>
                    <a:pt x="372" y="40"/>
                    <a:pt x="293" y="25"/>
                    <a:pt x="214" y="18"/>
                  </a:cubicBezTo>
                  <a:lnTo>
                    <a:pt x="214" y="18"/>
                  </a:lnTo>
                  <a:cubicBezTo>
                    <a:pt x="167" y="14"/>
                    <a:pt x="116" y="12"/>
                    <a:pt x="71" y="28"/>
                  </a:cubicBezTo>
                  <a:cubicBezTo>
                    <a:pt x="51" y="34"/>
                    <a:pt x="38" y="43"/>
                    <a:pt x="28" y="54"/>
                  </a:cubicBezTo>
                  <a:cubicBezTo>
                    <a:pt x="17" y="66"/>
                    <a:pt x="13" y="83"/>
                    <a:pt x="18" y="96"/>
                  </a:cubicBezTo>
                  <a:cubicBezTo>
                    <a:pt x="22" y="110"/>
                    <a:pt x="35" y="118"/>
                    <a:pt x="45" y="123"/>
                  </a:cubicBezTo>
                  <a:cubicBezTo>
                    <a:pt x="67" y="111"/>
                    <a:pt x="94" y="105"/>
                    <a:pt x="119" y="108"/>
                  </a:cubicBezTo>
                  <a:cubicBezTo>
                    <a:pt x="126" y="108"/>
                    <a:pt x="135" y="111"/>
                    <a:pt x="140" y="118"/>
                  </a:cubicBezTo>
                  <a:cubicBezTo>
                    <a:pt x="142" y="122"/>
                    <a:pt x="143" y="126"/>
                    <a:pt x="142" y="131"/>
                  </a:cubicBezTo>
                  <a:cubicBezTo>
                    <a:pt x="141" y="136"/>
                    <a:pt x="137" y="143"/>
                    <a:pt x="124" y="146"/>
                  </a:cubicBezTo>
                  <a:cubicBezTo>
                    <a:pt x="99" y="152"/>
                    <a:pt x="72" y="150"/>
                    <a:pt x="49" y="141"/>
                  </a:cubicBezTo>
                  <a:cubicBezTo>
                    <a:pt x="48" y="141"/>
                    <a:pt x="47" y="141"/>
                    <a:pt x="47" y="141"/>
                  </a:cubicBezTo>
                  <a:cubicBezTo>
                    <a:pt x="33" y="150"/>
                    <a:pt x="20" y="166"/>
                    <a:pt x="22" y="183"/>
                  </a:cubicBezTo>
                  <a:cubicBezTo>
                    <a:pt x="24" y="214"/>
                    <a:pt x="69" y="226"/>
                    <a:pt x="83" y="229"/>
                  </a:cubicBezTo>
                  <a:cubicBezTo>
                    <a:pt x="169" y="246"/>
                    <a:pt x="256" y="235"/>
                    <a:pt x="338" y="221"/>
                  </a:cubicBezTo>
                  <a:cubicBezTo>
                    <a:pt x="396" y="211"/>
                    <a:pt x="455" y="199"/>
                    <a:pt x="513" y="184"/>
                  </a:cubicBezTo>
                  <a:cubicBezTo>
                    <a:pt x="524" y="181"/>
                    <a:pt x="538" y="179"/>
                    <a:pt x="552" y="176"/>
                  </a:cubicBezTo>
                  <a:cubicBezTo>
                    <a:pt x="590" y="168"/>
                    <a:pt x="637" y="159"/>
                    <a:pt x="664" y="142"/>
                  </a:cubicBezTo>
                  <a:cubicBezTo>
                    <a:pt x="606" y="105"/>
                    <a:pt x="528" y="83"/>
                    <a:pt x="460" y="64"/>
                  </a:cubicBezTo>
                  <a:moveTo>
                    <a:pt x="117" y="123"/>
                  </a:moveTo>
                  <a:cubicBezTo>
                    <a:pt x="100" y="121"/>
                    <a:pt x="81" y="124"/>
                    <a:pt x="65" y="130"/>
                  </a:cubicBezTo>
                  <a:cubicBezTo>
                    <a:pt x="83" y="135"/>
                    <a:pt x="102" y="135"/>
                    <a:pt x="120" y="131"/>
                  </a:cubicBezTo>
                  <a:cubicBezTo>
                    <a:pt x="126" y="130"/>
                    <a:pt x="127" y="128"/>
                    <a:pt x="127" y="127"/>
                  </a:cubicBezTo>
                  <a:cubicBezTo>
                    <a:pt x="127" y="127"/>
                    <a:pt x="125" y="125"/>
                    <a:pt x="121" y="124"/>
                  </a:cubicBezTo>
                  <a:cubicBezTo>
                    <a:pt x="120" y="123"/>
                    <a:pt x="119" y="123"/>
                    <a:pt x="117" y="1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36"/>
            <p:cNvSpPr/>
            <p:nvPr/>
          </p:nvSpPr>
          <p:spPr>
            <a:xfrm>
              <a:off x="4248104" y="1928217"/>
              <a:ext cx="72168" cy="113636"/>
            </a:xfrm>
            <a:custGeom>
              <a:rect b="b" l="l" r="r" t="t"/>
              <a:pathLst>
                <a:path extrusionOk="0" h="348" w="221">
                  <a:moveTo>
                    <a:pt x="69" y="348"/>
                  </a:moveTo>
                  <a:cubicBezTo>
                    <a:pt x="89" y="325"/>
                    <a:pt x="111" y="298"/>
                    <a:pt x="131" y="273"/>
                  </a:cubicBezTo>
                  <a:cubicBezTo>
                    <a:pt x="179" y="214"/>
                    <a:pt x="211" y="142"/>
                    <a:pt x="220" y="67"/>
                  </a:cubicBezTo>
                  <a:cubicBezTo>
                    <a:pt x="222" y="53"/>
                    <a:pt x="222" y="37"/>
                    <a:pt x="211" y="29"/>
                  </a:cubicBezTo>
                  <a:cubicBezTo>
                    <a:pt x="202" y="21"/>
                    <a:pt x="189" y="22"/>
                    <a:pt x="179" y="28"/>
                  </a:cubicBezTo>
                  <a:cubicBezTo>
                    <a:pt x="169" y="33"/>
                    <a:pt x="162" y="43"/>
                    <a:pt x="155" y="52"/>
                  </a:cubicBezTo>
                  <a:cubicBezTo>
                    <a:pt x="140" y="71"/>
                    <a:pt x="126" y="90"/>
                    <a:pt x="111" y="108"/>
                  </a:cubicBezTo>
                  <a:cubicBezTo>
                    <a:pt x="110" y="86"/>
                    <a:pt x="104" y="66"/>
                    <a:pt x="96" y="45"/>
                  </a:cubicBezTo>
                  <a:cubicBezTo>
                    <a:pt x="88" y="23"/>
                    <a:pt x="71" y="0"/>
                    <a:pt x="48" y="0"/>
                  </a:cubicBezTo>
                  <a:cubicBezTo>
                    <a:pt x="31" y="-1"/>
                    <a:pt x="15" y="12"/>
                    <a:pt x="8" y="28"/>
                  </a:cubicBezTo>
                  <a:cubicBezTo>
                    <a:pt x="1" y="44"/>
                    <a:pt x="0" y="62"/>
                    <a:pt x="0" y="79"/>
                  </a:cubicBezTo>
                  <a:cubicBezTo>
                    <a:pt x="2" y="173"/>
                    <a:pt x="24" y="266"/>
                    <a:pt x="69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36"/>
            <p:cNvSpPr/>
            <p:nvPr/>
          </p:nvSpPr>
          <p:spPr>
            <a:xfrm>
              <a:off x="4163528" y="1953034"/>
              <a:ext cx="108088" cy="88492"/>
            </a:xfrm>
            <a:custGeom>
              <a:rect b="b" l="l" r="r" t="t"/>
              <a:pathLst>
                <a:path extrusionOk="0" h="271" w="331">
                  <a:moveTo>
                    <a:pt x="275" y="113"/>
                  </a:moveTo>
                  <a:cubicBezTo>
                    <a:pt x="246" y="69"/>
                    <a:pt x="205" y="30"/>
                    <a:pt x="157" y="8"/>
                  </a:cubicBezTo>
                  <a:cubicBezTo>
                    <a:pt x="147" y="3"/>
                    <a:pt x="137" y="-1"/>
                    <a:pt x="127" y="1"/>
                  </a:cubicBezTo>
                  <a:cubicBezTo>
                    <a:pt x="107" y="4"/>
                    <a:pt x="95" y="27"/>
                    <a:pt x="97" y="47"/>
                  </a:cubicBezTo>
                  <a:cubicBezTo>
                    <a:pt x="99" y="67"/>
                    <a:pt x="111" y="84"/>
                    <a:pt x="122" y="101"/>
                  </a:cubicBezTo>
                  <a:cubicBezTo>
                    <a:pt x="99" y="97"/>
                    <a:pt x="75" y="97"/>
                    <a:pt x="52" y="99"/>
                  </a:cubicBezTo>
                  <a:cubicBezTo>
                    <a:pt x="36" y="100"/>
                    <a:pt x="19" y="104"/>
                    <a:pt x="9" y="116"/>
                  </a:cubicBezTo>
                  <a:cubicBezTo>
                    <a:pt x="-2" y="129"/>
                    <a:pt x="-2" y="149"/>
                    <a:pt x="4" y="164"/>
                  </a:cubicBezTo>
                  <a:cubicBezTo>
                    <a:pt x="17" y="194"/>
                    <a:pt x="49" y="210"/>
                    <a:pt x="78" y="222"/>
                  </a:cubicBezTo>
                  <a:cubicBezTo>
                    <a:pt x="144" y="249"/>
                    <a:pt x="219" y="272"/>
                    <a:pt x="291" y="271"/>
                  </a:cubicBezTo>
                  <a:cubicBezTo>
                    <a:pt x="379" y="271"/>
                    <a:pt x="301" y="151"/>
                    <a:pt x="275" y="1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36"/>
            <p:cNvSpPr/>
            <p:nvPr/>
          </p:nvSpPr>
          <p:spPr>
            <a:xfrm>
              <a:off x="4162874" y="2032383"/>
              <a:ext cx="107435" cy="59430"/>
            </a:xfrm>
            <a:custGeom>
              <a:rect b="b" l="l" r="r" t="t"/>
              <a:pathLst>
                <a:path extrusionOk="0" h="182" w="329">
                  <a:moveTo>
                    <a:pt x="132" y="0"/>
                  </a:moveTo>
                  <a:cubicBezTo>
                    <a:pt x="94" y="1"/>
                    <a:pt x="56" y="3"/>
                    <a:pt x="23" y="21"/>
                  </a:cubicBezTo>
                  <a:cubicBezTo>
                    <a:pt x="10" y="29"/>
                    <a:pt x="-4" y="43"/>
                    <a:pt x="1" y="58"/>
                  </a:cubicBezTo>
                  <a:cubicBezTo>
                    <a:pt x="3" y="65"/>
                    <a:pt x="10" y="71"/>
                    <a:pt x="17" y="75"/>
                  </a:cubicBezTo>
                  <a:cubicBezTo>
                    <a:pt x="31" y="84"/>
                    <a:pt x="47" y="89"/>
                    <a:pt x="64" y="92"/>
                  </a:cubicBezTo>
                  <a:cubicBezTo>
                    <a:pt x="52" y="102"/>
                    <a:pt x="42" y="114"/>
                    <a:pt x="36" y="128"/>
                  </a:cubicBezTo>
                  <a:cubicBezTo>
                    <a:pt x="30" y="140"/>
                    <a:pt x="28" y="154"/>
                    <a:pt x="34" y="165"/>
                  </a:cubicBezTo>
                  <a:cubicBezTo>
                    <a:pt x="40" y="176"/>
                    <a:pt x="52" y="181"/>
                    <a:pt x="65" y="182"/>
                  </a:cubicBezTo>
                  <a:cubicBezTo>
                    <a:pt x="77" y="182"/>
                    <a:pt x="89" y="178"/>
                    <a:pt x="100" y="174"/>
                  </a:cubicBezTo>
                  <a:cubicBezTo>
                    <a:pt x="183" y="146"/>
                    <a:pt x="262" y="104"/>
                    <a:pt x="320" y="38"/>
                  </a:cubicBezTo>
                  <a:cubicBezTo>
                    <a:pt x="356" y="-3"/>
                    <a:pt x="283" y="6"/>
                    <a:pt x="261" y="5"/>
                  </a:cubicBezTo>
                  <a:cubicBezTo>
                    <a:pt x="218" y="2"/>
                    <a:pt x="175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8600" lIns="81625" spcFirstLastPara="1" rIns="81625" wrap="square" tIns="18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36"/>
            <p:cNvSpPr/>
            <p:nvPr/>
          </p:nvSpPr>
          <p:spPr>
            <a:xfrm>
              <a:off x="4608617" y="1474654"/>
              <a:ext cx="107435" cy="890148"/>
            </a:xfrm>
            <a:custGeom>
              <a:rect b="b" l="l" r="r" t="t"/>
              <a:pathLst>
                <a:path extrusionOk="0" h="2726" w="329">
                  <a:moveTo>
                    <a:pt x="11" y="2725"/>
                  </a:moveTo>
                  <a:cubicBezTo>
                    <a:pt x="5" y="2724"/>
                    <a:pt x="1" y="2719"/>
                    <a:pt x="0" y="2712"/>
                  </a:cubicBezTo>
                  <a:cubicBezTo>
                    <a:pt x="-8" y="1753"/>
                    <a:pt x="91" y="869"/>
                    <a:pt x="302" y="10"/>
                  </a:cubicBezTo>
                  <a:cubicBezTo>
                    <a:pt x="303" y="3"/>
                    <a:pt x="311" y="-1"/>
                    <a:pt x="318" y="1"/>
                  </a:cubicBezTo>
                  <a:cubicBezTo>
                    <a:pt x="325" y="2"/>
                    <a:pt x="330" y="10"/>
                    <a:pt x="328" y="17"/>
                  </a:cubicBezTo>
                  <a:cubicBezTo>
                    <a:pt x="117" y="874"/>
                    <a:pt x="19" y="1755"/>
                    <a:pt x="27" y="2712"/>
                  </a:cubicBezTo>
                  <a:cubicBezTo>
                    <a:pt x="27" y="2719"/>
                    <a:pt x="21" y="2725"/>
                    <a:pt x="14" y="2726"/>
                  </a:cubicBezTo>
                  <a:cubicBezTo>
                    <a:pt x="13" y="2726"/>
                    <a:pt x="12" y="2725"/>
                    <a:pt x="11" y="2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36"/>
            <p:cNvSpPr/>
            <p:nvPr/>
          </p:nvSpPr>
          <p:spPr>
            <a:xfrm>
              <a:off x="4519468" y="1614739"/>
              <a:ext cx="121477" cy="268742"/>
            </a:xfrm>
            <a:custGeom>
              <a:rect b="b" l="l" r="r" t="t"/>
              <a:pathLst>
                <a:path extrusionOk="0" h="823" w="372">
                  <a:moveTo>
                    <a:pt x="355" y="823"/>
                  </a:moveTo>
                  <a:cubicBezTo>
                    <a:pt x="352" y="822"/>
                    <a:pt x="349" y="820"/>
                    <a:pt x="347" y="817"/>
                  </a:cubicBezTo>
                  <a:cubicBezTo>
                    <a:pt x="181" y="579"/>
                    <a:pt x="68" y="317"/>
                    <a:pt x="1" y="17"/>
                  </a:cubicBezTo>
                  <a:cubicBezTo>
                    <a:pt x="-1" y="10"/>
                    <a:pt x="4" y="3"/>
                    <a:pt x="11" y="1"/>
                  </a:cubicBezTo>
                  <a:cubicBezTo>
                    <a:pt x="18" y="-1"/>
                    <a:pt x="26" y="4"/>
                    <a:pt x="27" y="11"/>
                  </a:cubicBezTo>
                  <a:cubicBezTo>
                    <a:pt x="93" y="308"/>
                    <a:pt x="204" y="567"/>
                    <a:pt x="369" y="802"/>
                  </a:cubicBezTo>
                  <a:cubicBezTo>
                    <a:pt x="373" y="808"/>
                    <a:pt x="371" y="816"/>
                    <a:pt x="365" y="820"/>
                  </a:cubicBezTo>
                  <a:cubicBezTo>
                    <a:pt x="362" y="823"/>
                    <a:pt x="358" y="823"/>
                    <a:pt x="355" y="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36"/>
            <p:cNvSpPr/>
            <p:nvPr/>
          </p:nvSpPr>
          <p:spPr>
            <a:xfrm>
              <a:off x="4624291" y="1673516"/>
              <a:ext cx="172418" cy="288335"/>
            </a:xfrm>
            <a:custGeom>
              <a:rect b="b" l="l" r="r" t="t"/>
              <a:pathLst>
                <a:path extrusionOk="0" h="883" w="528">
                  <a:moveTo>
                    <a:pt x="10" y="883"/>
                  </a:moveTo>
                  <a:cubicBezTo>
                    <a:pt x="9" y="883"/>
                    <a:pt x="8" y="882"/>
                    <a:pt x="7" y="882"/>
                  </a:cubicBezTo>
                  <a:cubicBezTo>
                    <a:pt x="0" y="879"/>
                    <a:pt x="-2" y="871"/>
                    <a:pt x="1" y="864"/>
                  </a:cubicBezTo>
                  <a:cubicBezTo>
                    <a:pt x="151" y="570"/>
                    <a:pt x="319" y="281"/>
                    <a:pt x="502" y="6"/>
                  </a:cubicBezTo>
                  <a:cubicBezTo>
                    <a:pt x="507" y="0"/>
                    <a:pt x="515" y="-1"/>
                    <a:pt x="521" y="3"/>
                  </a:cubicBezTo>
                  <a:cubicBezTo>
                    <a:pt x="527" y="7"/>
                    <a:pt x="529" y="15"/>
                    <a:pt x="525" y="21"/>
                  </a:cubicBezTo>
                  <a:cubicBezTo>
                    <a:pt x="342" y="295"/>
                    <a:pt x="174" y="583"/>
                    <a:pt x="25" y="876"/>
                  </a:cubicBezTo>
                  <a:cubicBezTo>
                    <a:pt x="22" y="882"/>
                    <a:pt x="16" y="884"/>
                    <a:pt x="10" y="8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36"/>
            <p:cNvSpPr/>
            <p:nvPr/>
          </p:nvSpPr>
          <p:spPr>
            <a:xfrm>
              <a:off x="4655967" y="1403141"/>
              <a:ext cx="115925" cy="115595"/>
            </a:xfrm>
            <a:custGeom>
              <a:rect b="b" l="l" r="r" t="t"/>
              <a:pathLst>
                <a:path extrusionOk="0" h="354" w="355">
                  <a:moveTo>
                    <a:pt x="340" y="247"/>
                  </a:moveTo>
                  <a:cubicBezTo>
                    <a:pt x="302" y="337"/>
                    <a:pt x="198" y="379"/>
                    <a:pt x="108" y="340"/>
                  </a:cubicBezTo>
                  <a:cubicBezTo>
                    <a:pt x="18" y="302"/>
                    <a:pt x="-24" y="197"/>
                    <a:pt x="14" y="107"/>
                  </a:cubicBezTo>
                  <a:cubicBezTo>
                    <a:pt x="53" y="17"/>
                    <a:pt x="157" y="-24"/>
                    <a:pt x="247" y="14"/>
                  </a:cubicBezTo>
                  <a:cubicBezTo>
                    <a:pt x="337" y="52"/>
                    <a:pt x="379" y="157"/>
                    <a:pt x="340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36"/>
            <p:cNvSpPr/>
            <p:nvPr/>
          </p:nvSpPr>
          <p:spPr>
            <a:xfrm>
              <a:off x="4702010" y="1419795"/>
              <a:ext cx="35594" cy="14694"/>
            </a:xfrm>
            <a:custGeom>
              <a:rect b="b" l="l" r="r" t="t"/>
              <a:pathLst>
                <a:path extrusionOk="0" h="45" w="109">
                  <a:moveTo>
                    <a:pt x="0" y="45"/>
                  </a:moveTo>
                  <a:cubicBezTo>
                    <a:pt x="33" y="24"/>
                    <a:pt x="70" y="9"/>
                    <a:pt x="109" y="0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36"/>
            <p:cNvSpPr/>
            <p:nvPr/>
          </p:nvSpPr>
          <p:spPr>
            <a:xfrm>
              <a:off x="4700704" y="1417509"/>
              <a:ext cx="37553" cy="18939"/>
            </a:xfrm>
            <a:custGeom>
              <a:rect b="b" l="l" r="r" t="t"/>
              <a:pathLst>
                <a:path extrusionOk="0" h="58" w="115">
                  <a:moveTo>
                    <a:pt x="7" y="58"/>
                  </a:moveTo>
                  <a:lnTo>
                    <a:pt x="0" y="46"/>
                  </a:lnTo>
                  <a:cubicBezTo>
                    <a:pt x="35" y="25"/>
                    <a:pt x="72" y="10"/>
                    <a:pt x="111" y="0"/>
                  </a:cubicBezTo>
                  <a:lnTo>
                    <a:pt x="115" y="13"/>
                  </a:lnTo>
                  <a:cubicBezTo>
                    <a:pt x="77" y="22"/>
                    <a:pt x="40" y="37"/>
                    <a:pt x="7" y="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36"/>
            <p:cNvSpPr/>
            <p:nvPr/>
          </p:nvSpPr>
          <p:spPr>
            <a:xfrm>
              <a:off x="4712787" y="1413917"/>
              <a:ext cx="18287" cy="32327"/>
            </a:xfrm>
            <a:custGeom>
              <a:rect b="b" l="l" r="r" t="t"/>
              <a:pathLst>
                <a:path extrusionOk="0" h="99" w="56">
                  <a:moveTo>
                    <a:pt x="0" y="0"/>
                  </a:moveTo>
                  <a:cubicBezTo>
                    <a:pt x="23" y="30"/>
                    <a:pt x="42" y="64"/>
                    <a:pt x="56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36"/>
            <p:cNvSpPr/>
            <p:nvPr/>
          </p:nvSpPr>
          <p:spPr>
            <a:xfrm>
              <a:off x="4711154" y="1412611"/>
              <a:ext cx="21879" cy="34613"/>
            </a:xfrm>
            <a:custGeom>
              <a:rect b="b" l="l" r="r" t="t"/>
              <a:pathLst>
                <a:path extrusionOk="0" h="106" w="67">
                  <a:moveTo>
                    <a:pt x="55" y="106"/>
                  </a:moveTo>
                  <a:cubicBezTo>
                    <a:pt x="41" y="71"/>
                    <a:pt x="22" y="38"/>
                    <a:pt x="0" y="8"/>
                  </a:cubicBezTo>
                  <a:lnTo>
                    <a:pt x="11" y="0"/>
                  </a:lnTo>
                  <a:cubicBezTo>
                    <a:pt x="34" y="31"/>
                    <a:pt x="53" y="65"/>
                    <a:pt x="67" y="101"/>
                  </a:cubicBezTo>
                  <a:lnTo>
                    <a:pt x="55" y="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36"/>
            <p:cNvSpPr/>
            <p:nvPr/>
          </p:nvSpPr>
          <p:spPr>
            <a:xfrm>
              <a:off x="4460363" y="1547798"/>
              <a:ext cx="115599" cy="115595"/>
            </a:xfrm>
            <a:custGeom>
              <a:rect b="b" l="l" r="r" t="t"/>
              <a:pathLst>
                <a:path extrusionOk="0" h="354" w="354">
                  <a:moveTo>
                    <a:pt x="354" y="161"/>
                  </a:moveTo>
                  <a:cubicBezTo>
                    <a:pt x="363" y="258"/>
                    <a:pt x="292" y="345"/>
                    <a:pt x="195" y="354"/>
                  </a:cubicBezTo>
                  <a:cubicBezTo>
                    <a:pt x="97" y="363"/>
                    <a:pt x="10" y="291"/>
                    <a:pt x="1" y="194"/>
                  </a:cubicBezTo>
                  <a:cubicBezTo>
                    <a:pt x="-9" y="96"/>
                    <a:pt x="63" y="10"/>
                    <a:pt x="161" y="1"/>
                  </a:cubicBezTo>
                  <a:cubicBezTo>
                    <a:pt x="258" y="-8"/>
                    <a:pt x="345" y="63"/>
                    <a:pt x="354" y="1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36"/>
            <p:cNvSpPr/>
            <p:nvPr/>
          </p:nvSpPr>
          <p:spPr>
            <a:xfrm>
              <a:off x="4495304" y="1558248"/>
              <a:ext cx="24165" cy="30042"/>
            </a:xfrm>
            <a:custGeom>
              <a:rect b="b" l="l" r="r" t="t"/>
              <a:pathLst>
                <a:path extrusionOk="0" h="92" w="74">
                  <a:moveTo>
                    <a:pt x="0" y="92"/>
                  </a:moveTo>
                  <a:cubicBezTo>
                    <a:pt x="19" y="57"/>
                    <a:pt x="45" y="26"/>
                    <a:pt x="74" y="0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36"/>
            <p:cNvSpPr/>
            <p:nvPr/>
          </p:nvSpPr>
          <p:spPr>
            <a:xfrm>
              <a:off x="4493344" y="1556615"/>
              <a:ext cx="27430" cy="32654"/>
            </a:xfrm>
            <a:custGeom>
              <a:rect b="b" l="l" r="r" t="t"/>
              <a:pathLst>
                <a:path extrusionOk="0" h="100" w="84">
                  <a:moveTo>
                    <a:pt x="12" y="100"/>
                  </a:moveTo>
                  <a:lnTo>
                    <a:pt x="0" y="93"/>
                  </a:lnTo>
                  <a:cubicBezTo>
                    <a:pt x="20" y="58"/>
                    <a:pt x="45" y="27"/>
                    <a:pt x="75" y="0"/>
                  </a:cubicBezTo>
                  <a:lnTo>
                    <a:pt x="84" y="10"/>
                  </a:lnTo>
                  <a:cubicBezTo>
                    <a:pt x="56" y="36"/>
                    <a:pt x="31" y="66"/>
                    <a:pt x="12" y="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36"/>
            <p:cNvSpPr/>
            <p:nvPr/>
          </p:nvSpPr>
          <p:spPr>
            <a:xfrm>
              <a:off x="4494977" y="1564779"/>
              <a:ext cx="31349" cy="19919"/>
            </a:xfrm>
            <a:custGeom>
              <a:rect b="b" l="l" r="r" t="t"/>
              <a:pathLst>
                <a:path extrusionOk="0" h="61" w="96">
                  <a:moveTo>
                    <a:pt x="0" y="0"/>
                  </a:moveTo>
                  <a:cubicBezTo>
                    <a:pt x="35" y="16"/>
                    <a:pt x="67" y="37"/>
                    <a:pt x="96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36"/>
            <p:cNvSpPr/>
            <p:nvPr/>
          </p:nvSpPr>
          <p:spPr>
            <a:xfrm>
              <a:off x="4493997" y="1562819"/>
              <a:ext cx="33961" cy="23511"/>
            </a:xfrm>
            <a:custGeom>
              <a:rect b="b" l="l" r="r" t="t"/>
              <a:pathLst>
                <a:path extrusionOk="0" h="72" w="104">
                  <a:moveTo>
                    <a:pt x="95" y="72"/>
                  </a:moveTo>
                  <a:cubicBezTo>
                    <a:pt x="66" y="48"/>
                    <a:pt x="34" y="28"/>
                    <a:pt x="0" y="12"/>
                  </a:cubicBezTo>
                  <a:lnTo>
                    <a:pt x="6" y="0"/>
                  </a:lnTo>
                  <a:cubicBezTo>
                    <a:pt x="41" y="16"/>
                    <a:pt x="74" y="37"/>
                    <a:pt x="104" y="62"/>
                  </a:cubicBezTo>
                  <a:lnTo>
                    <a:pt x="95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36"/>
            <p:cNvSpPr/>
            <p:nvPr/>
          </p:nvSpPr>
          <p:spPr>
            <a:xfrm>
              <a:off x="4733033" y="1640862"/>
              <a:ext cx="115599" cy="115595"/>
            </a:xfrm>
            <a:custGeom>
              <a:rect b="b" l="l" r="r" t="t"/>
              <a:pathLst>
                <a:path extrusionOk="0" h="354" w="354">
                  <a:moveTo>
                    <a:pt x="320" y="282"/>
                  </a:moveTo>
                  <a:cubicBezTo>
                    <a:pt x="262" y="361"/>
                    <a:pt x="151" y="378"/>
                    <a:pt x="72" y="321"/>
                  </a:cubicBezTo>
                  <a:cubicBezTo>
                    <a:pt x="-7" y="263"/>
                    <a:pt x="-24" y="152"/>
                    <a:pt x="33" y="73"/>
                  </a:cubicBezTo>
                  <a:cubicBezTo>
                    <a:pt x="91" y="-6"/>
                    <a:pt x="202" y="-23"/>
                    <a:pt x="281" y="34"/>
                  </a:cubicBezTo>
                  <a:cubicBezTo>
                    <a:pt x="360" y="92"/>
                    <a:pt x="377" y="203"/>
                    <a:pt x="320" y="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36"/>
            <p:cNvSpPr/>
            <p:nvPr/>
          </p:nvSpPr>
          <p:spPr>
            <a:xfrm>
              <a:off x="4784954" y="1664047"/>
              <a:ext cx="38206" cy="6204"/>
            </a:xfrm>
            <a:custGeom>
              <a:rect b="b" l="l" r="r" t="t"/>
              <a:pathLst>
                <a:path extrusionOk="0" h="19" w="117">
                  <a:moveTo>
                    <a:pt x="0" y="19"/>
                  </a:moveTo>
                  <a:cubicBezTo>
                    <a:pt x="38" y="7"/>
                    <a:pt x="77" y="0"/>
                    <a:pt x="117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36"/>
            <p:cNvSpPr/>
            <p:nvPr/>
          </p:nvSpPr>
          <p:spPr>
            <a:xfrm>
              <a:off x="4784301" y="1661761"/>
              <a:ext cx="38859" cy="10776"/>
            </a:xfrm>
            <a:custGeom>
              <a:rect b="b" l="l" r="r" t="t"/>
              <a:pathLst>
                <a:path extrusionOk="0" h="33" w="119">
                  <a:moveTo>
                    <a:pt x="4" y="33"/>
                  </a:moveTo>
                  <a:lnTo>
                    <a:pt x="0" y="20"/>
                  </a:lnTo>
                  <a:cubicBezTo>
                    <a:pt x="38" y="7"/>
                    <a:pt x="78" y="0"/>
                    <a:pt x="119" y="0"/>
                  </a:cubicBezTo>
                  <a:lnTo>
                    <a:pt x="119" y="13"/>
                  </a:lnTo>
                  <a:cubicBezTo>
                    <a:pt x="80" y="14"/>
                    <a:pt x="41" y="20"/>
                    <a:pt x="4" y="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36"/>
            <p:cNvSpPr/>
            <p:nvPr/>
          </p:nvSpPr>
          <p:spPr>
            <a:xfrm>
              <a:off x="4800302" y="1652618"/>
              <a:ext cx="10450" cy="35593"/>
            </a:xfrm>
            <a:custGeom>
              <a:rect b="b" l="l" r="r" t="t"/>
              <a:pathLst>
                <a:path extrusionOk="0" h="109" w="32">
                  <a:moveTo>
                    <a:pt x="0" y="0"/>
                  </a:moveTo>
                  <a:cubicBezTo>
                    <a:pt x="15" y="35"/>
                    <a:pt x="26" y="72"/>
                    <a:pt x="32" y="1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36"/>
            <p:cNvSpPr/>
            <p:nvPr/>
          </p:nvSpPr>
          <p:spPr>
            <a:xfrm>
              <a:off x="4798343" y="1651965"/>
              <a:ext cx="14368" cy="36572"/>
            </a:xfrm>
            <a:custGeom>
              <a:rect b="b" l="l" r="r" t="t"/>
              <a:pathLst>
                <a:path extrusionOk="0" h="112" w="44">
                  <a:moveTo>
                    <a:pt x="31" y="112"/>
                  </a:moveTo>
                  <a:cubicBezTo>
                    <a:pt x="25" y="75"/>
                    <a:pt x="15" y="39"/>
                    <a:pt x="0" y="5"/>
                  </a:cubicBezTo>
                  <a:lnTo>
                    <a:pt x="12" y="0"/>
                  </a:lnTo>
                  <a:cubicBezTo>
                    <a:pt x="28" y="35"/>
                    <a:pt x="38" y="72"/>
                    <a:pt x="44" y="110"/>
                  </a:cubicBezTo>
                  <a:lnTo>
                    <a:pt x="31" y="1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36"/>
            <p:cNvSpPr/>
            <p:nvPr/>
          </p:nvSpPr>
          <p:spPr>
            <a:xfrm>
              <a:off x="3765135" y="2295901"/>
              <a:ext cx="564605" cy="699122"/>
            </a:xfrm>
            <a:custGeom>
              <a:rect b="b" l="l" r="r" t="t"/>
              <a:pathLst>
                <a:path extrusionOk="0" h="2141" w="1729">
                  <a:moveTo>
                    <a:pt x="1725" y="2137"/>
                  </a:moveTo>
                  <a:cubicBezTo>
                    <a:pt x="1730" y="2133"/>
                    <a:pt x="1730" y="2126"/>
                    <a:pt x="1727" y="2120"/>
                  </a:cubicBezTo>
                  <a:cubicBezTo>
                    <a:pt x="1219" y="1307"/>
                    <a:pt x="662" y="615"/>
                    <a:pt x="23" y="4"/>
                  </a:cubicBezTo>
                  <a:cubicBezTo>
                    <a:pt x="17" y="-1"/>
                    <a:pt x="9" y="-1"/>
                    <a:pt x="4" y="4"/>
                  </a:cubicBezTo>
                  <a:cubicBezTo>
                    <a:pt x="-2" y="9"/>
                    <a:pt x="-1" y="18"/>
                    <a:pt x="4" y="23"/>
                  </a:cubicBezTo>
                  <a:cubicBezTo>
                    <a:pt x="642" y="633"/>
                    <a:pt x="1198" y="1323"/>
                    <a:pt x="1704" y="2135"/>
                  </a:cubicBezTo>
                  <a:cubicBezTo>
                    <a:pt x="1708" y="2141"/>
                    <a:pt x="1717" y="2143"/>
                    <a:pt x="1723" y="2139"/>
                  </a:cubicBezTo>
                  <a:cubicBezTo>
                    <a:pt x="1724" y="2138"/>
                    <a:pt x="1724" y="2138"/>
                    <a:pt x="1725" y="2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36"/>
            <p:cNvSpPr/>
            <p:nvPr/>
          </p:nvSpPr>
          <p:spPr>
            <a:xfrm>
              <a:off x="3998619" y="2313534"/>
              <a:ext cx="53881" cy="288008"/>
            </a:xfrm>
            <a:custGeom>
              <a:rect b="b" l="l" r="r" t="t"/>
              <a:pathLst>
                <a:path extrusionOk="0" h="882" w="165">
                  <a:moveTo>
                    <a:pt x="159" y="878"/>
                  </a:moveTo>
                  <a:cubicBezTo>
                    <a:pt x="162" y="876"/>
                    <a:pt x="163" y="872"/>
                    <a:pt x="163" y="869"/>
                  </a:cubicBezTo>
                  <a:cubicBezTo>
                    <a:pt x="176" y="580"/>
                    <a:pt x="131" y="298"/>
                    <a:pt x="26" y="9"/>
                  </a:cubicBezTo>
                  <a:cubicBezTo>
                    <a:pt x="24" y="2"/>
                    <a:pt x="16" y="-2"/>
                    <a:pt x="9" y="1"/>
                  </a:cubicBezTo>
                  <a:cubicBezTo>
                    <a:pt x="2" y="3"/>
                    <a:pt x="-1" y="11"/>
                    <a:pt x="1" y="18"/>
                  </a:cubicBezTo>
                  <a:cubicBezTo>
                    <a:pt x="105" y="304"/>
                    <a:pt x="149" y="582"/>
                    <a:pt x="137" y="868"/>
                  </a:cubicBezTo>
                  <a:cubicBezTo>
                    <a:pt x="136" y="875"/>
                    <a:pt x="142" y="881"/>
                    <a:pt x="149" y="882"/>
                  </a:cubicBezTo>
                  <a:cubicBezTo>
                    <a:pt x="153" y="882"/>
                    <a:pt x="157" y="880"/>
                    <a:pt x="159" y="8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36"/>
            <p:cNvSpPr/>
            <p:nvPr/>
          </p:nvSpPr>
          <p:spPr>
            <a:xfrm>
              <a:off x="3803995" y="2506846"/>
              <a:ext cx="296507" cy="156739"/>
            </a:xfrm>
            <a:custGeom>
              <a:rect b="b" l="l" r="r" t="t"/>
              <a:pathLst>
                <a:path extrusionOk="0" h="480" w="908">
                  <a:moveTo>
                    <a:pt x="905" y="476"/>
                  </a:moveTo>
                  <a:cubicBezTo>
                    <a:pt x="905" y="475"/>
                    <a:pt x="906" y="474"/>
                    <a:pt x="907" y="473"/>
                  </a:cubicBezTo>
                  <a:cubicBezTo>
                    <a:pt x="910" y="467"/>
                    <a:pt x="908" y="459"/>
                    <a:pt x="902" y="455"/>
                  </a:cubicBezTo>
                  <a:cubicBezTo>
                    <a:pt x="618" y="287"/>
                    <a:pt x="320" y="135"/>
                    <a:pt x="18" y="2"/>
                  </a:cubicBezTo>
                  <a:cubicBezTo>
                    <a:pt x="12" y="-1"/>
                    <a:pt x="4" y="2"/>
                    <a:pt x="1" y="9"/>
                  </a:cubicBezTo>
                  <a:cubicBezTo>
                    <a:pt x="-2" y="15"/>
                    <a:pt x="1" y="23"/>
                    <a:pt x="8" y="26"/>
                  </a:cubicBezTo>
                  <a:cubicBezTo>
                    <a:pt x="309" y="159"/>
                    <a:pt x="605" y="311"/>
                    <a:pt x="888" y="478"/>
                  </a:cubicBezTo>
                  <a:cubicBezTo>
                    <a:pt x="894" y="481"/>
                    <a:pt x="900" y="480"/>
                    <a:pt x="905" y="4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36"/>
            <p:cNvSpPr/>
            <p:nvPr/>
          </p:nvSpPr>
          <p:spPr>
            <a:xfrm>
              <a:off x="3699825" y="2228307"/>
              <a:ext cx="115599" cy="115922"/>
            </a:xfrm>
            <a:custGeom>
              <a:rect b="b" l="l" r="r" t="t"/>
              <a:pathLst>
                <a:path extrusionOk="0" h="355" w="354">
                  <a:moveTo>
                    <a:pt x="77" y="324"/>
                  </a:moveTo>
                  <a:cubicBezTo>
                    <a:pt x="158" y="379"/>
                    <a:pt x="268" y="359"/>
                    <a:pt x="323" y="278"/>
                  </a:cubicBezTo>
                  <a:cubicBezTo>
                    <a:pt x="379" y="197"/>
                    <a:pt x="358" y="87"/>
                    <a:pt x="277" y="31"/>
                  </a:cubicBezTo>
                  <a:cubicBezTo>
                    <a:pt x="197" y="-24"/>
                    <a:pt x="86" y="-3"/>
                    <a:pt x="31" y="77"/>
                  </a:cubicBezTo>
                  <a:cubicBezTo>
                    <a:pt x="-24" y="158"/>
                    <a:pt x="-4" y="269"/>
                    <a:pt x="77" y="3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36"/>
            <p:cNvSpPr/>
            <p:nvPr/>
          </p:nvSpPr>
          <p:spPr>
            <a:xfrm>
              <a:off x="3715499" y="2257696"/>
              <a:ext cx="37880" cy="6531"/>
            </a:xfrm>
            <a:custGeom>
              <a:rect b="b" l="l" r="r" t="t"/>
              <a:pathLst>
                <a:path extrusionOk="0" h="20" w="116">
                  <a:moveTo>
                    <a:pt x="116" y="0"/>
                  </a:moveTo>
                  <a:cubicBezTo>
                    <a:pt x="77" y="0"/>
                    <a:pt x="37" y="7"/>
                    <a:pt x="0" y="2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36"/>
            <p:cNvSpPr/>
            <p:nvPr/>
          </p:nvSpPr>
          <p:spPr>
            <a:xfrm>
              <a:off x="3714846" y="2255410"/>
              <a:ext cx="38859" cy="10776"/>
            </a:xfrm>
            <a:custGeom>
              <a:rect b="b" l="l" r="r" t="t"/>
              <a:pathLst>
                <a:path extrusionOk="0" h="33" w="119">
                  <a:moveTo>
                    <a:pt x="119" y="13"/>
                  </a:moveTo>
                  <a:lnTo>
                    <a:pt x="118" y="0"/>
                  </a:lnTo>
                  <a:cubicBezTo>
                    <a:pt x="78" y="0"/>
                    <a:pt x="38" y="7"/>
                    <a:pt x="0" y="21"/>
                  </a:cubicBezTo>
                  <a:lnTo>
                    <a:pt x="4" y="33"/>
                  </a:lnTo>
                  <a:cubicBezTo>
                    <a:pt x="41" y="21"/>
                    <a:pt x="80" y="14"/>
                    <a:pt x="119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36"/>
            <p:cNvSpPr/>
            <p:nvPr/>
          </p:nvSpPr>
          <p:spPr>
            <a:xfrm>
              <a:off x="3732807" y="2245940"/>
              <a:ext cx="2612" cy="37226"/>
            </a:xfrm>
            <a:custGeom>
              <a:rect b="b" l="l" r="r" t="t"/>
              <a:pathLst>
                <a:path extrusionOk="0" h="114" w="8">
                  <a:moveTo>
                    <a:pt x="1" y="0"/>
                  </a:moveTo>
                  <a:cubicBezTo>
                    <a:pt x="-2" y="38"/>
                    <a:pt x="1" y="77"/>
                    <a:pt x="8" y="1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36"/>
            <p:cNvSpPr/>
            <p:nvPr/>
          </p:nvSpPr>
          <p:spPr>
            <a:xfrm>
              <a:off x="3730521" y="2245940"/>
              <a:ext cx="6858" cy="37552"/>
            </a:xfrm>
            <a:custGeom>
              <a:rect b="b" l="l" r="r" t="t"/>
              <a:pathLst>
                <a:path extrusionOk="0" h="115" w="21">
                  <a:moveTo>
                    <a:pt x="21" y="113"/>
                  </a:moveTo>
                  <a:cubicBezTo>
                    <a:pt x="14" y="76"/>
                    <a:pt x="12" y="38"/>
                    <a:pt x="15" y="1"/>
                  </a:cubicBezTo>
                  <a:lnTo>
                    <a:pt x="1" y="0"/>
                  </a:lnTo>
                  <a:cubicBezTo>
                    <a:pt x="-1" y="38"/>
                    <a:pt x="1" y="77"/>
                    <a:pt x="8" y="115"/>
                  </a:cubicBezTo>
                  <a:lnTo>
                    <a:pt x="21" y="1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36"/>
            <p:cNvSpPr/>
            <p:nvPr/>
          </p:nvSpPr>
          <p:spPr>
            <a:xfrm>
              <a:off x="3942452" y="2245287"/>
              <a:ext cx="115925" cy="115922"/>
            </a:xfrm>
            <a:custGeom>
              <a:rect b="b" l="l" r="r" t="t"/>
              <a:pathLst>
                <a:path extrusionOk="0" h="355" w="355">
                  <a:moveTo>
                    <a:pt x="20" y="258"/>
                  </a:moveTo>
                  <a:cubicBezTo>
                    <a:pt x="65" y="346"/>
                    <a:pt x="171" y="380"/>
                    <a:pt x="259" y="336"/>
                  </a:cubicBezTo>
                  <a:cubicBezTo>
                    <a:pt x="346" y="291"/>
                    <a:pt x="380" y="185"/>
                    <a:pt x="336" y="97"/>
                  </a:cubicBezTo>
                  <a:cubicBezTo>
                    <a:pt x="292" y="10"/>
                    <a:pt x="185" y="-25"/>
                    <a:pt x="98" y="20"/>
                  </a:cubicBezTo>
                  <a:cubicBezTo>
                    <a:pt x="10" y="64"/>
                    <a:pt x="-24" y="171"/>
                    <a:pt x="20" y="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36"/>
            <p:cNvSpPr/>
            <p:nvPr/>
          </p:nvSpPr>
          <p:spPr>
            <a:xfrm>
              <a:off x="3974128" y="2263900"/>
              <a:ext cx="36574" cy="12082"/>
            </a:xfrm>
            <a:custGeom>
              <a:rect b="b" l="l" r="r" t="t"/>
              <a:pathLst>
                <a:path extrusionOk="0" h="37" w="112">
                  <a:moveTo>
                    <a:pt x="112" y="37"/>
                  </a:moveTo>
                  <a:cubicBezTo>
                    <a:pt x="77" y="19"/>
                    <a:pt x="39" y="6"/>
                    <a:pt x="0" y="0"/>
                  </a:cubicBezTo>
                  <a:lnTo>
                    <a:pt x="112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36"/>
            <p:cNvSpPr/>
            <p:nvPr/>
          </p:nvSpPr>
          <p:spPr>
            <a:xfrm>
              <a:off x="3973801" y="2261614"/>
              <a:ext cx="37880" cy="16327"/>
            </a:xfrm>
            <a:custGeom>
              <a:rect b="b" l="l" r="r" t="t"/>
              <a:pathLst>
                <a:path extrusionOk="0" h="50" w="116">
                  <a:moveTo>
                    <a:pt x="110" y="50"/>
                  </a:moveTo>
                  <a:lnTo>
                    <a:pt x="116" y="38"/>
                  </a:lnTo>
                  <a:cubicBezTo>
                    <a:pt x="80" y="20"/>
                    <a:pt x="42" y="7"/>
                    <a:pt x="2" y="0"/>
                  </a:cubicBezTo>
                  <a:lnTo>
                    <a:pt x="0" y="13"/>
                  </a:lnTo>
                  <a:cubicBezTo>
                    <a:pt x="38" y="20"/>
                    <a:pt x="75" y="32"/>
                    <a:pt x="110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36"/>
            <p:cNvSpPr/>
            <p:nvPr/>
          </p:nvSpPr>
          <p:spPr>
            <a:xfrm>
              <a:off x="3982618" y="2256390"/>
              <a:ext cx="15674" cy="33634"/>
            </a:xfrm>
            <a:custGeom>
              <a:rect b="b" l="l" r="r" t="t"/>
              <a:pathLst>
                <a:path extrusionOk="0" h="103" w="48">
                  <a:moveTo>
                    <a:pt x="48" y="0"/>
                  </a:moveTo>
                  <a:cubicBezTo>
                    <a:pt x="28" y="32"/>
                    <a:pt x="11" y="66"/>
                    <a:pt x="0" y="103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36"/>
            <p:cNvSpPr/>
            <p:nvPr/>
          </p:nvSpPr>
          <p:spPr>
            <a:xfrm>
              <a:off x="3980332" y="2255084"/>
              <a:ext cx="19920" cy="35593"/>
            </a:xfrm>
            <a:custGeom>
              <a:rect b="b" l="l" r="r" t="t"/>
              <a:pathLst>
                <a:path extrusionOk="0" h="109" w="61">
                  <a:moveTo>
                    <a:pt x="13" y="109"/>
                  </a:moveTo>
                  <a:cubicBezTo>
                    <a:pt x="24" y="73"/>
                    <a:pt x="41" y="39"/>
                    <a:pt x="61" y="7"/>
                  </a:cubicBezTo>
                  <a:lnTo>
                    <a:pt x="50" y="0"/>
                  </a:lnTo>
                  <a:cubicBezTo>
                    <a:pt x="29" y="33"/>
                    <a:pt x="12" y="68"/>
                    <a:pt x="0" y="104"/>
                  </a:cubicBezTo>
                  <a:lnTo>
                    <a:pt x="13" y="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36"/>
            <p:cNvSpPr/>
            <p:nvPr/>
          </p:nvSpPr>
          <p:spPr>
            <a:xfrm>
              <a:off x="3762523" y="2470273"/>
              <a:ext cx="115925" cy="115595"/>
            </a:xfrm>
            <a:custGeom>
              <a:rect b="b" l="l" r="r" t="t"/>
              <a:pathLst>
                <a:path extrusionOk="0" h="354" w="355">
                  <a:moveTo>
                    <a:pt x="113" y="341"/>
                  </a:moveTo>
                  <a:cubicBezTo>
                    <a:pt x="204" y="377"/>
                    <a:pt x="307" y="332"/>
                    <a:pt x="343" y="242"/>
                  </a:cubicBezTo>
                  <a:cubicBezTo>
                    <a:pt x="378" y="151"/>
                    <a:pt x="334" y="48"/>
                    <a:pt x="243" y="12"/>
                  </a:cubicBezTo>
                  <a:cubicBezTo>
                    <a:pt x="151" y="-23"/>
                    <a:pt x="49" y="21"/>
                    <a:pt x="13" y="113"/>
                  </a:cubicBezTo>
                  <a:cubicBezTo>
                    <a:pt x="-23" y="204"/>
                    <a:pt x="22" y="306"/>
                    <a:pt x="113" y="3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36"/>
            <p:cNvSpPr/>
            <p:nvPr/>
          </p:nvSpPr>
          <p:spPr>
            <a:xfrm>
              <a:off x="3774605" y="2500968"/>
              <a:ext cx="35594" cy="15347"/>
            </a:xfrm>
            <a:custGeom>
              <a:rect b="b" l="l" r="r" t="t"/>
              <a:pathLst>
                <a:path extrusionOk="0" h="47" w="109">
                  <a:moveTo>
                    <a:pt x="109" y="0"/>
                  </a:moveTo>
                  <a:cubicBezTo>
                    <a:pt x="70" y="10"/>
                    <a:pt x="33" y="26"/>
                    <a:pt x="0" y="47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36"/>
            <p:cNvSpPr/>
            <p:nvPr/>
          </p:nvSpPr>
          <p:spPr>
            <a:xfrm>
              <a:off x="3773299" y="2499009"/>
              <a:ext cx="37227" cy="18939"/>
            </a:xfrm>
            <a:custGeom>
              <a:rect b="b" l="l" r="r" t="t"/>
              <a:pathLst>
                <a:path extrusionOk="0" h="58" w="114">
                  <a:moveTo>
                    <a:pt x="114" y="13"/>
                  </a:moveTo>
                  <a:lnTo>
                    <a:pt x="111" y="0"/>
                  </a:lnTo>
                  <a:cubicBezTo>
                    <a:pt x="72" y="10"/>
                    <a:pt x="34" y="25"/>
                    <a:pt x="0" y="47"/>
                  </a:cubicBezTo>
                  <a:lnTo>
                    <a:pt x="7" y="58"/>
                  </a:lnTo>
                  <a:cubicBezTo>
                    <a:pt x="40" y="38"/>
                    <a:pt x="76" y="22"/>
                    <a:pt x="11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36"/>
            <p:cNvSpPr/>
            <p:nvPr/>
          </p:nvSpPr>
          <p:spPr>
            <a:xfrm>
              <a:off x="3787667" y="2494437"/>
              <a:ext cx="10450" cy="35593"/>
            </a:xfrm>
            <a:custGeom>
              <a:rect b="b" l="l" r="r" t="t"/>
              <a:pathLst>
                <a:path extrusionOk="0" h="109" w="32">
                  <a:moveTo>
                    <a:pt x="0" y="0"/>
                  </a:moveTo>
                  <a:cubicBezTo>
                    <a:pt x="6" y="38"/>
                    <a:pt x="17" y="75"/>
                    <a:pt x="32" y="1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36"/>
            <p:cNvSpPr/>
            <p:nvPr/>
          </p:nvSpPr>
          <p:spPr>
            <a:xfrm>
              <a:off x="3785381" y="2494111"/>
              <a:ext cx="14695" cy="36899"/>
            </a:xfrm>
            <a:custGeom>
              <a:rect b="b" l="l" r="r" t="t"/>
              <a:pathLst>
                <a:path extrusionOk="0" h="113" w="45">
                  <a:moveTo>
                    <a:pt x="45" y="108"/>
                  </a:moveTo>
                  <a:cubicBezTo>
                    <a:pt x="30" y="73"/>
                    <a:pt x="19" y="37"/>
                    <a:pt x="14" y="0"/>
                  </a:cubicBezTo>
                  <a:lnTo>
                    <a:pt x="0" y="2"/>
                  </a:lnTo>
                  <a:cubicBezTo>
                    <a:pt x="6" y="40"/>
                    <a:pt x="17" y="78"/>
                    <a:pt x="33" y="113"/>
                  </a:cubicBezTo>
                  <a:lnTo>
                    <a:pt x="45" y="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36"/>
            <p:cNvSpPr/>
            <p:nvPr/>
          </p:nvSpPr>
          <p:spPr>
            <a:xfrm>
              <a:off x="4812711" y="2525785"/>
              <a:ext cx="500601" cy="346785"/>
            </a:xfrm>
            <a:custGeom>
              <a:rect b="b" l="l" r="r" t="t"/>
              <a:pathLst>
                <a:path extrusionOk="0" h="1062" w="1533">
                  <a:moveTo>
                    <a:pt x="0" y="1062"/>
                  </a:moveTo>
                  <a:cubicBezTo>
                    <a:pt x="1" y="1062"/>
                    <a:pt x="2" y="1061"/>
                    <a:pt x="3" y="1061"/>
                  </a:cubicBezTo>
                  <a:cubicBezTo>
                    <a:pt x="72" y="1042"/>
                    <a:pt x="143" y="1027"/>
                    <a:pt x="214" y="1010"/>
                  </a:cubicBezTo>
                  <a:cubicBezTo>
                    <a:pt x="226" y="1007"/>
                    <a:pt x="238" y="1004"/>
                    <a:pt x="250" y="1001"/>
                  </a:cubicBezTo>
                  <a:cubicBezTo>
                    <a:pt x="256" y="999"/>
                    <a:pt x="262" y="998"/>
                    <a:pt x="268" y="996"/>
                  </a:cubicBezTo>
                  <a:cubicBezTo>
                    <a:pt x="346" y="975"/>
                    <a:pt x="424" y="949"/>
                    <a:pt x="500" y="919"/>
                  </a:cubicBezTo>
                  <a:lnTo>
                    <a:pt x="500" y="919"/>
                  </a:lnTo>
                  <a:cubicBezTo>
                    <a:pt x="506" y="917"/>
                    <a:pt x="511" y="915"/>
                    <a:pt x="517" y="912"/>
                  </a:cubicBezTo>
                  <a:cubicBezTo>
                    <a:pt x="597" y="880"/>
                    <a:pt x="675" y="844"/>
                    <a:pt x="751" y="803"/>
                  </a:cubicBezTo>
                  <a:cubicBezTo>
                    <a:pt x="756" y="800"/>
                    <a:pt x="761" y="798"/>
                    <a:pt x="765" y="795"/>
                  </a:cubicBezTo>
                  <a:cubicBezTo>
                    <a:pt x="856" y="746"/>
                    <a:pt x="944" y="690"/>
                    <a:pt x="1027" y="629"/>
                  </a:cubicBezTo>
                  <a:cubicBezTo>
                    <a:pt x="1031" y="627"/>
                    <a:pt x="1035" y="624"/>
                    <a:pt x="1039" y="621"/>
                  </a:cubicBezTo>
                  <a:lnTo>
                    <a:pt x="1039" y="621"/>
                  </a:lnTo>
                  <a:cubicBezTo>
                    <a:pt x="1090" y="583"/>
                    <a:pt x="1139" y="543"/>
                    <a:pt x="1187" y="501"/>
                  </a:cubicBezTo>
                  <a:cubicBezTo>
                    <a:pt x="1202" y="488"/>
                    <a:pt x="1216" y="475"/>
                    <a:pt x="1230" y="461"/>
                  </a:cubicBezTo>
                  <a:cubicBezTo>
                    <a:pt x="1234" y="458"/>
                    <a:pt x="1238" y="454"/>
                    <a:pt x="1241" y="451"/>
                  </a:cubicBezTo>
                  <a:cubicBezTo>
                    <a:pt x="1300" y="393"/>
                    <a:pt x="1353" y="329"/>
                    <a:pt x="1400" y="262"/>
                  </a:cubicBezTo>
                  <a:cubicBezTo>
                    <a:pt x="1406" y="253"/>
                    <a:pt x="1413" y="244"/>
                    <a:pt x="1419" y="234"/>
                  </a:cubicBezTo>
                  <a:cubicBezTo>
                    <a:pt x="1422" y="230"/>
                    <a:pt x="1425" y="226"/>
                    <a:pt x="1428" y="222"/>
                  </a:cubicBezTo>
                  <a:cubicBezTo>
                    <a:pt x="1466" y="167"/>
                    <a:pt x="1501" y="110"/>
                    <a:pt x="1525" y="48"/>
                  </a:cubicBezTo>
                  <a:cubicBezTo>
                    <a:pt x="1531" y="33"/>
                    <a:pt x="1534" y="23"/>
                    <a:pt x="1532" y="15"/>
                  </a:cubicBezTo>
                  <a:cubicBezTo>
                    <a:pt x="1531" y="10"/>
                    <a:pt x="1529" y="7"/>
                    <a:pt x="1524" y="4"/>
                  </a:cubicBezTo>
                  <a:cubicBezTo>
                    <a:pt x="1517" y="1"/>
                    <a:pt x="1504" y="0"/>
                    <a:pt x="1486" y="1"/>
                  </a:cubicBezTo>
                  <a:cubicBezTo>
                    <a:pt x="1342" y="7"/>
                    <a:pt x="1198" y="32"/>
                    <a:pt x="1059" y="74"/>
                  </a:cubicBezTo>
                  <a:cubicBezTo>
                    <a:pt x="1053" y="76"/>
                    <a:pt x="1047" y="78"/>
                    <a:pt x="1040" y="80"/>
                  </a:cubicBezTo>
                  <a:cubicBezTo>
                    <a:pt x="954" y="107"/>
                    <a:pt x="868" y="139"/>
                    <a:pt x="786" y="179"/>
                  </a:cubicBezTo>
                  <a:cubicBezTo>
                    <a:pt x="781" y="181"/>
                    <a:pt x="775" y="184"/>
                    <a:pt x="770" y="187"/>
                  </a:cubicBezTo>
                  <a:cubicBezTo>
                    <a:pt x="703" y="220"/>
                    <a:pt x="639" y="256"/>
                    <a:pt x="577" y="297"/>
                  </a:cubicBezTo>
                  <a:cubicBezTo>
                    <a:pt x="546" y="316"/>
                    <a:pt x="516" y="337"/>
                    <a:pt x="487" y="359"/>
                  </a:cubicBezTo>
                  <a:cubicBezTo>
                    <a:pt x="483" y="362"/>
                    <a:pt x="478" y="365"/>
                    <a:pt x="473" y="369"/>
                  </a:cubicBezTo>
                  <a:cubicBezTo>
                    <a:pt x="424" y="406"/>
                    <a:pt x="376" y="445"/>
                    <a:pt x="331" y="488"/>
                  </a:cubicBezTo>
                  <a:cubicBezTo>
                    <a:pt x="326" y="493"/>
                    <a:pt x="322" y="497"/>
                    <a:pt x="317" y="502"/>
                  </a:cubicBezTo>
                  <a:cubicBezTo>
                    <a:pt x="273" y="544"/>
                    <a:pt x="233" y="589"/>
                    <a:pt x="197" y="637"/>
                  </a:cubicBezTo>
                  <a:cubicBezTo>
                    <a:pt x="192" y="643"/>
                    <a:pt x="187" y="649"/>
                    <a:pt x="183" y="656"/>
                  </a:cubicBezTo>
                  <a:cubicBezTo>
                    <a:pt x="142" y="710"/>
                    <a:pt x="107" y="768"/>
                    <a:pt x="78" y="830"/>
                  </a:cubicBezTo>
                  <a:lnTo>
                    <a:pt x="78" y="830"/>
                  </a:lnTo>
                  <a:cubicBezTo>
                    <a:pt x="75" y="837"/>
                    <a:pt x="72" y="844"/>
                    <a:pt x="69" y="851"/>
                  </a:cubicBezTo>
                  <a:lnTo>
                    <a:pt x="69" y="851"/>
                  </a:lnTo>
                  <a:cubicBezTo>
                    <a:pt x="59" y="872"/>
                    <a:pt x="51" y="894"/>
                    <a:pt x="43" y="915"/>
                  </a:cubicBezTo>
                  <a:cubicBezTo>
                    <a:pt x="30" y="951"/>
                    <a:pt x="19" y="987"/>
                    <a:pt x="10" y="1024"/>
                  </a:cubicBezTo>
                  <a:cubicBezTo>
                    <a:pt x="7" y="1037"/>
                    <a:pt x="3" y="1049"/>
                    <a:pt x="0" y="10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36"/>
            <p:cNvSpPr/>
            <p:nvPr/>
          </p:nvSpPr>
          <p:spPr>
            <a:xfrm>
              <a:off x="4812711" y="2527091"/>
              <a:ext cx="500275" cy="345479"/>
            </a:xfrm>
            <a:custGeom>
              <a:rect b="b" l="l" r="r" t="t"/>
              <a:pathLst>
                <a:path extrusionOk="0" h="1058" w="1532">
                  <a:moveTo>
                    <a:pt x="0" y="1058"/>
                  </a:moveTo>
                  <a:cubicBezTo>
                    <a:pt x="1" y="1058"/>
                    <a:pt x="2" y="1057"/>
                    <a:pt x="3" y="1057"/>
                  </a:cubicBezTo>
                  <a:cubicBezTo>
                    <a:pt x="28" y="1014"/>
                    <a:pt x="56" y="971"/>
                    <a:pt x="85" y="930"/>
                  </a:cubicBezTo>
                  <a:cubicBezTo>
                    <a:pt x="87" y="926"/>
                    <a:pt x="90" y="921"/>
                    <a:pt x="94" y="917"/>
                  </a:cubicBezTo>
                  <a:cubicBezTo>
                    <a:pt x="121" y="878"/>
                    <a:pt x="150" y="839"/>
                    <a:pt x="181" y="802"/>
                  </a:cubicBezTo>
                  <a:cubicBezTo>
                    <a:pt x="184" y="798"/>
                    <a:pt x="188" y="794"/>
                    <a:pt x="191" y="790"/>
                  </a:cubicBezTo>
                  <a:cubicBezTo>
                    <a:pt x="236" y="736"/>
                    <a:pt x="283" y="684"/>
                    <a:pt x="333" y="635"/>
                  </a:cubicBezTo>
                  <a:cubicBezTo>
                    <a:pt x="336" y="631"/>
                    <a:pt x="340" y="628"/>
                    <a:pt x="344" y="624"/>
                  </a:cubicBezTo>
                  <a:cubicBezTo>
                    <a:pt x="410" y="560"/>
                    <a:pt x="480" y="499"/>
                    <a:pt x="554" y="443"/>
                  </a:cubicBezTo>
                  <a:cubicBezTo>
                    <a:pt x="559" y="440"/>
                    <a:pt x="563" y="437"/>
                    <a:pt x="568" y="433"/>
                  </a:cubicBezTo>
                  <a:cubicBezTo>
                    <a:pt x="622" y="393"/>
                    <a:pt x="679" y="355"/>
                    <a:pt x="737" y="320"/>
                  </a:cubicBezTo>
                  <a:cubicBezTo>
                    <a:pt x="742" y="317"/>
                    <a:pt x="747" y="314"/>
                    <a:pt x="753" y="310"/>
                  </a:cubicBezTo>
                  <a:cubicBezTo>
                    <a:pt x="826" y="268"/>
                    <a:pt x="901" y="229"/>
                    <a:pt x="979" y="195"/>
                  </a:cubicBezTo>
                  <a:cubicBezTo>
                    <a:pt x="987" y="191"/>
                    <a:pt x="994" y="188"/>
                    <a:pt x="1002" y="185"/>
                  </a:cubicBezTo>
                  <a:cubicBezTo>
                    <a:pt x="1079" y="152"/>
                    <a:pt x="1158" y="125"/>
                    <a:pt x="1239" y="101"/>
                  </a:cubicBezTo>
                  <a:cubicBezTo>
                    <a:pt x="1266" y="94"/>
                    <a:pt x="1293" y="86"/>
                    <a:pt x="1320" y="79"/>
                  </a:cubicBezTo>
                  <a:cubicBezTo>
                    <a:pt x="1391" y="60"/>
                    <a:pt x="1464" y="41"/>
                    <a:pt x="1532" y="11"/>
                  </a:cubicBezTo>
                  <a:cubicBezTo>
                    <a:pt x="1531" y="6"/>
                    <a:pt x="1529" y="3"/>
                    <a:pt x="1524" y="0"/>
                  </a:cubicBezTo>
                  <a:cubicBezTo>
                    <a:pt x="1457" y="29"/>
                    <a:pt x="1386" y="48"/>
                    <a:pt x="1317" y="66"/>
                  </a:cubicBezTo>
                  <a:cubicBezTo>
                    <a:pt x="1290" y="74"/>
                    <a:pt x="1263" y="81"/>
                    <a:pt x="1236" y="89"/>
                  </a:cubicBezTo>
                  <a:cubicBezTo>
                    <a:pt x="1156" y="112"/>
                    <a:pt x="1078" y="139"/>
                    <a:pt x="1002" y="170"/>
                  </a:cubicBezTo>
                  <a:lnTo>
                    <a:pt x="982" y="179"/>
                  </a:lnTo>
                  <a:cubicBezTo>
                    <a:pt x="903" y="213"/>
                    <a:pt x="827" y="252"/>
                    <a:pt x="753" y="295"/>
                  </a:cubicBezTo>
                  <a:cubicBezTo>
                    <a:pt x="748" y="298"/>
                    <a:pt x="742" y="302"/>
                    <a:pt x="737" y="305"/>
                  </a:cubicBezTo>
                  <a:cubicBezTo>
                    <a:pt x="645" y="360"/>
                    <a:pt x="558" y="421"/>
                    <a:pt x="476" y="489"/>
                  </a:cubicBezTo>
                  <a:lnTo>
                    <a:pt x="475" y="489"/>
                  </a:lnTo>
                  <a:cubicBezTo>
                    <a:pt x="470" y="493"/>
                    <a:pt x="466" y="497"/>
                    <a:pt x="461" y="501"/>
                  </a:cubicBezTo>
                  <a:cubicBezTo>
                    <a:pt x="416" y="538"/>
                    <a:pt x="372" y="578"/>
                    <a:pt x="330" y="619"/>
                  </a:cubicBezTo>
                  <a:cubicBezTo>
                    <a:pt x="326" y="623"/>
                    <a:pt x="323" y="627"/>
                    <a:pt x="319" y="630"/>
                  </a:cubicBezTo>
                  <a:cubicBezTo>
                    <a:pt x="275" y="674"/>
                    <a:pt x="232" y="721"/>
                    <a:pt x="192" y="768"/>
                  </a:cubicBezTo>
                  <a:cubicBezTo>
                    <a:pt x="187" y="774"/>
                    <a:pt x="183" y="779"/>
                    <a:pt x="178" y="785"/>
                  </a:cubicBezTo>
                  <a:lnTo>
                    <a:pt x="178" y="785"/>
                  </a:lnTo>
                  <a:cubicBezTo>
                    <a:pt x="147" y="822"/>
                    <a:pt x="119" y="860"/>
                    <a:pt x="91" y="899"/>
                  </a:cubicBezTo>
                  <a:cubicBezTo>
                    <a:pt x="87" y="904"/>
                    <a:pt x="83" y="909"/>
                    <a:pt x="80" y="914"/>
                  </a:cubicBezTo>
                  <a:cubicBezTo>
                    <a:pt x="55" y="949"/>
                    <a:pt x="32" y="984"/>
                    <a:pt x="10" y="1020"/>
                  </a:cubicBezTo>
                  <a:cubicBezTo>
                    <a:pt x="7" y="1033"/>
                    <a:pt x="3" y="1045"/>
                    <a:pt x="0" y="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36"/>
            <p:cNvSpPr/>
            <p:nvPr/>
          </p:nvSpPr>
          <p:spPr>
            <a:xfrm>
              <a:off x="5132078" y="2549949"/>
              <a:ext cx="146947" cy="52246"/>
            </a:xfrm>
            <a:custGeom>
              <a:rect b="b" l="l" r="r" t="t"/>
              <a:pathLst>
                <a:path extrusionOk="0" h="160" w="450">
                  <a:moveTo>
                    <a:pt x="0" y="123"/>
                  </a:moveTo>
                  <a:cubicBezTo>
                    <a:pt x="0" y="124"/>
                    <a:pt x="1" y="124"/>
                    <a:pt x="1" y="125"/>
                  </a:cubicBezTo>
                  <a:cubicBezTo>
                    <a:pt x="2" y="126"/>
                    <a:pt x="3" y="126"/>
                    <a:pt x="5" y="126"/>
                  </a:cubicBezTo>
                  <a:lnTo>
                    <a:pt x="441" y="160"/>
                  </a:lnTo>
                  <a:cubicBezTo>
                    <a:pt x="444" y="156"/>
                    <a:pt x="447" y="152"/>
                    <a:pt x="450" y="148"/>
                  </a:cubicBezTo>
                  <a:lnTo>
                    <a:pt x="24" y="115"/>
                  </a:lnTo>
                  <a:lnTo>
                    <a:pt x="16" y="114"/>
                  </a:lnTo>
                  <a:cubicBezTo>
                    <a:pt x="19" y="110"/>
                    <a:pt x="21" y="105"/>
                    <a:pt x="24" y="100"/>
                  </a:cubicBezTo>
                  <a:cubicBezTo>
                    <a:pt x="28" y="93"/>
                    <a:pt x="32" y="86"/>
                    <a:pt x="36" y="78"/>
                  </a:cubicBezTo>
                  <a:cubicBezTo>
                    <a:pt x="51" y="53"/>
                    <a:pt x="66" y="26"/>
                    <a:pt x="81" y="0"/>
                  </a:cubicBezTo>
                  <a:cubicBezTo>
                    <a:pt x="75" y="2"/>
                    <a:pt x="69" y="4"/>
                    <a:pt x="62" y="6"/>
                  </a:cubicBezTo>
                  <a:cubicBezTo>
                    <a:pt x="50" y="28"/>
                    <a:pt x="37" y="51"/>
                    <a:pt x="25" y="72"/>
                  </a:cubicBezTo>
                  <a:cubicBezTo>
                    <a:pt x="18" y="85"/>
                    <a:pt x="11" y="97"/>
                    <a:pt x="4" y="109"/>
                  </a:cubicBezTo>
                  <a:cubicBezTo>
                    <a:pt x="2" y="112"/>
                    <a:pt x="1" y="114"/>
                    <a:pt x="0" y="117"/>
                  </a:cubicBezTo>
                  <a:cubicBezTo>
                    <a:pt x="-1" y="119"/>
                    <a:pt x="-1" y="121"/>
                    <a:pt x="0" y="1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1425" lIns="81625" spcFirstLastPara="1" rIns="81625" wrap="square" tIns="1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36"/>
            <p:cNvSpPr/>
            <p:nvPr/>
          </p:nvSpPr>
          <p:spPr>
            <a:xfrm>
              <a:off x="5052726" y="2584236"/>
              <a:ext cx="165234" cy="92084"/>
            </a:xfrm>
            <a:custGeom>
              <a:rect b="b" l="l" r="r" t="t"/>
              <a:pathLst>
                <a:path extrusionOk="0" h="282" w="506">
                  <a:moveTo>
                    <a:pt x="0" y="139"/>
                  </a:moveTo>
                  <a:cubicBezTo>
                    <a:pt x="-1" y="141"/>
                    <a:pt x="0" y="142"/>
                    <a:pt x="1" y="144"/>
                  </a:cubicBezTo>
                  <a:cubicBezTo>
                    <a:pt x="1" y="145"/>
                    <a:pt x="1" y="145"/>
                    <a:pt x="2" y="145"/>
                  </a:cubicBezTo>
                  <a:cubicBezTo>
                    <a:pt x="3" y="146"/>
                    <a:pt x="4" y="147"/>
                    <a:pt x="5" y="147"/>
                  </a:cubicBezTo>
                  <a:cubicBezTo>
                    <a:pt x="173" y="174"/>
                    <a:pt x="337" y="219"/>
                    <a:pt x="495" y="282"/>
                  </a:cubicBezTo>
                  <a:cubicBezTo>
                    <a:pt x="499" y="279"/>
                    <a:pt x="503" y="275"/>
                    <a:pt x="506" y="272"/>
                  </a:cubicBezTo>
                  <a:cubicBezTo>
                    <a:pt x="349" y="209"/>
                    <a:pt x="185" y="163"/>
                    <a:pt x="18" y="136"/>
                  </a:cubicBezTo>
                  <a:cubicBezTo>
                    <a:pt x="17" y="135"/>
                    <a:pt x="15" y="135"/>
                    <a:pt x="14" y="135"/>
                  </a:cubicBezTo>
                  <a:lnTo>
                    <a:pt x="18" y="120"/>
                  </a:lnTo>
                  <a:cubicBezTo>
                    <a:pt x="20" y="113"/>
                    <a:pt x="22" y="105"/>
                    <a:pt x="24" y="98"/>
                  </a:cubicBezTo>
                  <a:cubicBezTo>
                    <a:pt x="33" y="65"/>
                    <a:pt x="41" y="32"/>
                    <a:pt x="51" y="0"/>
                  </a:cubicBezTo>
                  <a:cubicBezTo>
                    <a:pt x="46" y="2"/>
                    <a:pt x="40" y="5"/>
                    <a:pt x="35" y="8"/>
                  </a:cubicBezTo>
                  <a:cubicBezTo>
                    <a:pt x="26" y="36"/>
                    <a:pt x="19" y="66"/>
                    <a:pt x="11" y="94"/>
                  </a:cubicBezTo>
                  <a:cubicBezTo>
                    <a:pt x="8" y="106"/>
                    <a:pt x="5" y="118"/>
                    <a:pt x="2" y="130"/>
                  </a:cubicBezTo>
                  <a:cubicBezTo>
                    <a:pt x="1" y="133"/>
                    <a:pt x="0" y="136"/>
                    <a:pt x="0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36"/>
            <p:cNvSpPr/>
            <p:nvPr/>
          </p:nvSpPr>
          <p:spPr>
            <a:xfrm>
              <a:off x="4992641" y="2667830"/>
              <a:ext cx="159356" cy="63349"/>
            </a:xfrm>
            <a:custGeom>
              <a:rect b="b" l="l" r="r" t="t"/>
              <a:pathLst>
                <a:path extrusionOk="0" h="194" w="488">
                  <a:moveTo>
                    <a:pt x="0" y="5"/>
                  </a:moveTo>
                  <a:cubicBezTo>
                    <a:pt x="0" y="8"/>
                    <a:pt x="1" y="11"/>
                    <a:pt x="3" y="12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172" y="47"/>
                    <a:pt x="330" y="108"/>
                    <a:pt x="476" y="194"/>
                  </a:cubicBezTo>
                  <a:cubicBezTo>
                    <a:pt x="480" y="192"/>
                    <a:pt x="484" y="189"/>
                    <a:pt x="488" y="186"/>
                  </a:cubicBezTo>
                  <a:cubicBezTo>
                    <a:pt x="342" y="99"/>
                    <a:pt x="183" y="37"/>
                    <a:pt x="17" y="2"/>
                  </a:cubicBezTo>
                  <a:cubicBezTo>
                    <a:pt x="14" y="2"/>
                    <a:pt x="11" y="1"/>
                    <a:pt x="8" y="0"/>
                  </a:cubicBezTo>
                  <a:cubicBezTo>
                    <a:pt x="4" y="0"/>
                    <a:pt x="1" y="2"/>
                    <a:pt x="0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2525" lIns="81625" spcFirstLastPara="1" rIns="81625" wrap="square" tIns="225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36"/>
            <p:cNvSpPr/>
            <p:nvPr/>
          </p:nvSpPr>
          <p:spPr>
            <a:xfrm>
              <a:off x="4963251" y="2643013"/>
              <a:ext cx="8490" cy="49634"/>
            </a:xfrm>
            <a:custGeom>
              <a:rect b="b" l="l" r="r" t="t"/>
              <a:pathLst>
                <a:path extrusionOk="0" h="152" w="26">
                  <a:moveTo>
                    <a:pt x="0" y="144"/>
                  </a:moveTo>
                  <a:lnTo>
                    <a:pt x="0" y="146"/>
                  </a:lnTo>
                  <a:cubicBezTo>
                    <a:pt x="0" y="149"/>
                    <a:pt x="2" y="151"/>
                    <a:pt x="6" y="151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10" y="152"/>
                    <a:pt x="12" y="149"/>
                    <a:pt x="13" y="146"/>
                  </a:cubicBezTo>
                  <a:cubicBezTo>
                    <a:pt x="13" y="142"/>
                    <a:pt x="14" y="138"/>
                    <a:pt x="14" y="134"/>
                  </a:cubicBezTo>
                  <a:lnTo>
                    <a:pt x="14" y="134"/>
                  </a:lnTo>
                  <a:cubicBezTo>
                    <a:pt x="20" y="90"/>
                    <a:pt x="24" y="44"/>
                    <a:pt x="26" y="0"/>
                  </a:cubicBezTo>
                  <a:cubicBezTo>
                    <a:pt x="22" y="3"/>
                    <a:pt x="17" y="6"/>
                    <a:pt x="12" y="10"/>
                  </a:cubicBezTo>
                  <a:cubicBezTo>
                    <a:pt x="10" y="55"/>
                    <a:pt x="6" y="100"/>
                    <a:pt x="0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8800" lIns="81625" spcFirstLastPara="1" rIns="81625" wrap="square" tIns="8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36"/>
            <p:cNvSpPr/>
            <p:nvPr/>
          </p:nvSpPr>
          <p:spPr>
            <a:xfrm>
              <a:off x="4915575" y="2685136"/>
              <a:ext cx="146947" cy="102860"/>
            </a:xfrm>
            <a:custGeom>
              <a:rect b="b" l="l" r="r" t="t"/>
              <a:pathLst>
                <a:path extrusionOk="0" h="315" w="450">
                  <a:moveTo>
                    <a:pt x="2" y="142"/>
                  </a:moveTo>
                  <a:cubicBezTo>
                    <a:pt x="2" y="144"/>
                    <a:pt x="3" y="145"/>
                    <a:pt x="4" y="146"/>
                  </a:cubicBezTo>
                  <a:cubicBezTo>
                    <a:pt x="5" y="147"/>
                    <a:pt x="6" y="148"/>
                    <a:pt x="7" y="148"/>
                  </a:cubicBezTo>
                  <a:cubicBezTo>
                    <a:pt x="10" y="149"/>
                    <a:pt x="14" y="150"/>
                    <a:pt x="18" y="151"/>
                  </a:cubicBezTo>
                  <a:cubicBezTo>
                    <a:pt x="163" y="188"/>
                    <a:pt x="302" y="251"/>
                    <a:pt x="436" y="315"/>
                  </a:cubicBezTo>
                  <a:cubicBezTo>
                    <a:pt x="441" y="312"/>
                    <a:pt x="446" y="310"/>
                    <a:pt x="450" y="307"/>
                  </a:cubicBezTo>
                  <a:cubicBezTo>
                    <a:pt x="315" y="242"/>
                    <a:pt x="176" y="178"/>
                    <a:pt x="29" y="140"/>
                  </a:cubicBezTo>
                  <a:cubicBezTo>
                    <a:pt x="24" y="139"/>
                    <a:pt x="19" y="138"/>
                    <a:pt x="15" y="136"/>
                  </a:cubicBezTo>
                  <a:lnTo>
                    <a:pt x="15" y="135"/>
                  </a:lnTo>
                  <a:cubicBezTo>
                    <a:pt x="11" y="90"/>
                    <a:pt x="12" y="45"/>
                    <a:pt x="16" y="0"/>
                  </a:cubicBezTo>
                  <a:cubicBezTo>
                    <a:pt x="11" y="5"/>
                    <a:pt x="7" y="9"/>
                    <a:pt x="2" y="14"/>
                  </a:cubicBezTo>
                  <a:cubicBezTo>
                    <a:pt x="-1" y="57"/>
                    <a:pt x="-1" y="100"/>
                    <a:pt x="2" y="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36"/>
            <p:cNvSpPr/>
            <p:nvPr/>
          </p:nvSpPr>
          <p:spPr>
            <a:xfrm>
              <a:off x="4870837" y="2733791"/>
              <a:ext cx="110700" cy="92084"/>
            </a:xfrm>
            <a:custGeom>
              <a:rect b="b" l="l" r="r" t="t"/>
              <a:pathLst>
                <a:path extrusionOk="0" h="282" w="339">
                  <a:moveTo>
                    <a:pt x="0" y="163"/>
                  </a:moveTo>
                  <a:cubicBezTo>
                    <a:pt x="-1" y="166"/>
                    <a:pt x="1" y="168"/>
                    <a:pt x="3" y="169"/>
                  </a:cubicBezTo>
                  <a:cubicBezTo>
                    <a:pt x="4" y="169"/>
                    <a:pt x="4" y="169"/>
                    <a:pt x="5" y="170"/>
                  </a:cubicBezTo>
                  <a:cubicBezTo>
                    <a:pt x="113" y="197"/>
                    <a:pt x="220" y="234"/>
                    <a:pt x="321" y="282"/>
                  </a:cubicBezTo>
                  <a:lnTo>
                    <a:pt x="322" y="282"/>
                  </a:lnTo>
                  <a:cubicBezTo>
                    <a:pt x="328" y="280"/>
                    <a:pt x="333" y="278"/>
                    <a:pt x="339" y="275"/>
                  </a:cubicBezTo>
                  <a:cubicBezTo>
                    <a:pt x="234" y="226"/>
                    <a:pt x="125" y="186"/>
                    <a:pt x="13" y="158"/>
                  </a:cubicBezTo>
                  <a:lnTo>
                    <a:pt x="13" y="157"/>
                  </a:lnTo>
                  <a:cubicBezTo>
                    <a:pt x="13" y="149"/>
                    <a:pt x="14" y="142"/>
                    <a:pt x="14" y="135"/>
                  </a:cubicBezTo>
                  <a:cubicBezTo>
                    <a:pt x="15" y="106"/>
                    <a:pt x="16" y="77"/>
                    <a:pt x="17" y="49"/>
                  </a:cubicBezTo>
                  <a:cubicBezTo>
                    <a:pt x="17" y="33"/>
                    <a:pt x="18" y="16"/>
                    <a:pt x="19" y="0"/>
                  </a:cubicBezTo>
                  <a:cubicBezTo>
                    <a:pt x="14" y="6"/>
                    <a:pt x="9" y="12"/>
                    <a:pt x="5" y="19"/>
                  </a:cubicBezTo>
                  <a:cubicBezTo>
                    <a:pt x="4" y="29"/>
                    <a:pt x="4" y="38"/>
                    <a:pt x="4" y="48"/>
                  </a:cubicBezTo>
                  <a:cubicBezTo>
                    <a:pt x="2" y="83"/>
                    <a:pt x="1" y="117"/>
                    <a:pt x="0" y="152"/>
                  </a:cubicBezTo>
                  <a:lnTo>
                    <a:pt x="0" y="152"/>
                  </a:lnTo>
                  <a:cubicBezTo>
                    <a:pt x="0" y="156"/>
                    <a:pt x="0" y="159"/>
                    <a:pt x="0" y="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36"/>
            <p:cNvSpPr/>
            <p:nvPr/>
          </p:nvSpPr>
          <p:spPr>
            <a:xfrm>
              <a:off x="4835243" y="2796813"/>
              <a:ext cx="64983" cy="55838"/>
            </a:xfrm>
            <a:custGeom>
              <a:rect b="b" l="l" r="r" t="t"/>
              <a:pathLst>
                <a:path extrusionOk="0" h="171" w="199">
                  <a:moveTo>
                    <a:pt x="0" y="21"/>
                  </a:moveTo>
                  <a:lnTo>
                    <a:pt x="0" y="21"/>
                  </a:lnTo>
                  <a:cubicBezTo>
                    <a:pt x="4" y="44"/>
                    <a:pt x="8" y="66"/>
                    <a:pt x="11" y="88"/>
                  </a:cubicBezTo>
                  <a:cubicBezTo>
                    <a:pt x="11" y="92"/>
                    <a:pt x="12" y="95"/>
                    <a:pt x="12" y="99"/>
                  </a:cubicBezTo>
                  <a:cubicBezTo>
                    <a:pt x="13" y="101"/>
                    <a:pt x="14" y="103"/>
                    <a:pt x="16" y="104"/>
                  </a:cubicBezTo>
                  <a:lnTo>
                    <a:pt x="17" y="105"/>
                  </a:lnTo>
                  <a:cubicBezTo>
                    <a:pt x="74" y="119"/>
                    <a:pt x="129" y="141"/>
                    <a:pt x="181" y="171"/>
                  </a:cubicBezTo>
                  <a:cubicBezTo>
                    <a:pt x="187" y="169"/>
                    <a:pt x="193" y="168"/>
                    <a:pt x="199" y="166"/>
                  </a:cubicBezTo>
                  <a:cubicBezTo>
                    <a:pt x="145" y="133"/>
                    <a:pt x="86" y="109"/>
                    <a:pt x="25" y="93"/>
                  </a:cubicBezTo>
                  <a:cubicBezTo>
                    <a:pt x="25" y="93"/>
                    <a:pt x="25" y="92"/>
                    <a:pt x="25" y="91"/>
                  </a:cubicBezTo>
                  <a:cubicBezTo>
                    <a:pt x="24" y="85"/>
                    <a:pt x="23" y="79"/>
                    <a:pt x="22" y="73"/>
                  </a:cubicBezTo>
                  <a:cubicBezTo>
                    <a:pt x="18" y="48"/>
                    <a:pt x="14" y="24"/>
                    <a:pt x="9" y="0"/>
                  </a:cubicBezTo>
                  <a:cubicBezTo>
                    <a:pt x="6" y="7"/>
                    <a:pt x="3" y="14"/>
                    <a:pt x="0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5000" lIns="81625" spcFirstLastPara="1" rIns="81625" wrap="square" tIns="1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36"/>
            <p:cNvSpPr/>
            <p:nvPr/>
          </p:nvSpPr>
          <p:spPr>
            <a:xfrm>
              <a:off x="4734992" y="2244961"/>
              <a:ext cx="447700" cy="670387"/>
            </a:xfrm>
            <a:custGeom>
              <a:rect b="b" l="l" r="r" t="t"/>
              <a:pathLst>
                <a:path extrusionOk="0" h="2053" w="1371">
                  <a:moveTo>
                    <a:pt x="22" y="2053"/>
                  </a:moveTo>
                  <a:cubicBezTo>
                    <a:pt x="23" y="2053"/>
                    <a:pt x="24" y="2052"/>
                    <a:pt x="25" y="2051"/>
                  </a:cubicBezTo>
                  <a:cubicBezTo>
                    <a:pt x="100" y="1992"/>
                    <a:pt x="179" y="1939"/>
                    <a:pt x="256" y="1883"/>
                  </a:cubicBezTo>
                  <a:cubicBezTo>
                    <a:pt x="270" y="1874"/>
                    <a:pt x="283" y="1864"/>
                    <a:pt x="296" y="1853"/>
                  </a:cubicBezTo>
                  <a:cubicBezTo>
                    <a:pt x="303" y="1849"/>
                    <a:pt x="309" y="1843"/>
                    <a:pt x="316" y="1838"/>
                  </a:cubicBezTo>
                  <a:cubicBezTo>
                    <a:pt x="400" y="1773"/>
                    <a:pt x="481" y="1703"/>
                    <a:pt x="559" y="1629"/>
                  </a:cubicBezTo>
                  <a:lnTo>
                    <a:pt x="559" y="1628"/>
                  </a:lnTo>
                  <a:cubicBezTo>
                    <a:pt x="565" y="1623"/>
                    <a:pt x="570" y="1618"/>
                    <a:pt x="576" y="1612"/>
                  </a:cubicBezTo>
                  <a:cubicBezTo>
                    <a:pt x="658" y="1533"/>
                    <a:pt x="735" y="1449"/>
                    <a:pt x="807" y="1361"/>
                  </a:cubicBezTo>
                  <a:cubicBezTo>
                    <a:pt x="812" y="1356"/>
                    <a:pt x="816" y="1350"/>
                    <a:pt x="820" y="1345"/>
                  </a:cubicBezTo>
                  <a:cubicBezTo>
                    <a:pt x="906" y="1239"/>
                    <a:pt x="985" y="1127"/>
                    <a:pt x="1056" y="1011"/>
                  </a:cubicBezTo>
                  <a:cubicBezTo>
                    <a:pt x="1059" y="1006"/>
                    <a:pt x="1062" y="1001"/>
                    <a:pt x="1066" y="996"/>
                  </a:cubicBezTo>
                  <a:lnTo>
                    <a:pt x="1066" y="996"/>
                  </a:lnTo>
                  <a:cubicBezTo>
                    <a:pt x="1109" y="924"/>
                    <a:pt x="1149" y="851"/>
                    <a:pt x="1187" y="776"/>
                  </a:cubicBezTo>
                  <a:cubicBezTo>
                    <a:pt x="1198" y="753"/>
                    <a:pt x="1209" y="729"/>
                    <a:pt x="1219" y="705"/>
                  </a:cubicBezTo>
                  <a:cubicBezTo>
                    <a:pt x="1222" y="700"/>
                    <a:pt x="1225" y="694"/>
                    <a:pt x="1227" y="687"/>
                  </a:cubicBezTo>
                  <a:cubicBezTo>
                    <a:pt x="1269" y="588"/>
                    <a:pt x="1302" y="484"/>
                    <a:pt x="1326" y="378"/>
                  </a:cubicBezTo>
                  <a:cubicBezTo>
                    <a:pt x="1329" y="363"/>
                    <a:pt x="1332" y="349"/>
                    <a:pt x="1335" y="334"/>
                  </a:cubicBezTo>
                  <a:cubicBezTo>
                    <a:pt x="1337" y="328"/>
                    <a:pt x="1338" y="321"/>
                    <a:pt x="1339" y="315"/>
                  </a:cubicBezTo>
                  <a:cubicBezTo>
                    <a:pt x="1358" y="229"/>
                    <a:pt x="1372" y="141"/>
                    <a:pt x="1371" y="53"/>
                  </a:cubicBezTo>
                  <a:cubicBezTo>
                    <a:pt x="1370" y="32"/>
                    <a:pt x="1368" y="18"/>
                    <a:pt x="1363" y="10"/>
                  </a:cubicBezTo>
                  <a:cubicBezTo>
                    <a:pt x="1359" y="4"/>
                    <a:pt x="1354" y="1"/>
                    <a:pt x="1347" y="1"/>
                  </a:cubicBezTo>
                  <a:cubicBezTo>
                    <a:pt x="1336" y="0"/>
                    <a:pt x="1321" y="5"/>
                    <a:pt x="1299" y="15"/>
                  </a:cubicBezTo>
                  <a:cubicBezTo>
                    <a:pt x="1126" y="95"/>
                    <a:pt x="964" y="198"/>
                    <a:pt x="816" y="318"/>
                  </a:cubicBezTo>
                  <a:cubicBezTo>
                    <a:pt x="809" y="324"/>
                    <a:pt x="802" y="329"/>
                    <a:pt x="796" y="335"/>
                  </a:cubicBezTo>
                  <a:cubicBezTo>
                    <a:pt x="704" y="412"/>
                    <a:pt x="617" y="495"/>
                    <a:pt x="537" y="584"/>
                  </a:cubicBezTo>
                  <a:cubicBezTo>
                    <a:pt x="531" y="590"/>
                    <a:pt x="526" y="596"/>
                    <a:pt x="521" y="602"/>
                  </a:cubicBezTo>
                  <a:cubicBezTo>
                    <a:pt x="456" y="676"/>
                    <a:pt x="396" y="753"/>
                    <a:pt x="341" y="833"/>
                  </a:cubicBezTo>
                  <a:cubicBezTo>
                    <a:pt x="314" y="872"/>
                    <a:pt x="287" y="912"/>
                    <a:pt x="263" y="953"/>
                  </a:cubicBezTo>
                  <a:cubicBezTo>
                    <a:pt x="259" y="960"/>
                    <a:pt x="255" y="966"/>
                    <a:pt x="251" y="973"/>
                  </a:cubicBezTo>
                  <a:cubicBezTo>
                    <a:pt x="209" y="1042"/>
                    <a:pt x="171" y="1114"/>
                    <a:pt x="138" y="1188"/>
                  </a:cubicBezTo>
                  <a:cubicBezTo>
                    <a:pt x="134" y="1196"/>
                    <a:pt x="131" y="1204"/>
                    <a:pt x="127" y="1213"/>
                  </a:cubicBezTo>
                  <a:cubicBezTo>
                    <a:pt x="96" y="1286"/>
                    <a:pt x="69" y="1361"/>
                    <a:pt x="48" y="1437"/>
                  </a:cubicBezTo>
                  <a:cubicBezTo>
                    <a:pt x="46" y="1447"/>
                    <a:pt x="43" y="1457"/>
                    <a:pt x="41" y="1467"/>
                  </a:cubicBezTo>
                  <a:cubicBezTo>
                    <a:pt x="19" y="1554"/>
                    <a:pt x="5" y="1642"/>
                    <a:pt x="1" y="1731"/>
                  </a:cubicBezTo>
                  <a:lnTo>
                    <a:pt x="1" y="1732"/>
                  </a:lnTo>
                  <a:cubicBezTo>
                    <a:pt x="0" y="1742"/>
                    <a:pt x="0" y="1752"/>
                    <a:pt x="0" y="1762"/>
                  </a:cubicBezTo>
                  <a:lnTo>
                    <a:pt x="0" y="1762"/>
                  </a:lnTo>
                  <a:cubicBezTo>
                    <a:pt x="-1" y="1793"/>
                    <a:pt x="0" y="1823"/>
                    <a:pt x="1" y="1853"/>
                  </a:cubicBezTo>
                  <a:cubicBezTo>
                    <a:pt x="4" y="1903"/>
                    <a:pt x="9" y="1953"/>
                    <a:pt x="15" y="2002"/>
                  </a:cubicBezTo>
                  <a:cubicBezTo>
                    <a:pt x="17" y="2019"/>
                    <a:pt x="20" y="2036"/>
                    <a:pt x="22" y="20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36"/>
            <p:cNvSpPr/>
            <p:nvPr/>
          </p:nvSpPr>
          <p:spPr>
            <a:xfrm>
              <a:off x="4739890" y="2245287"/>
              <a:ext cx="440189" cy="670060"/>
            </a:xfrm>
            <a:custGeom>
              <a:rect b="b" l="l" r="r" t="t"/>
              <a:pathLst>
                <a:path extrusionOk="0" h="2052" w="1348">
                  <a:moveTo>
                    <a:pt x="7" y="2052"/>
                  </a:moveTo>
                  <a:cubicBezTo>
                    <a:pt x="8" y="2052"/>
                    <a:pt x="9" y="2051"/>
                    <a:pt x="10" y="2050"/>
                  </a:cubicBezTo>
                  <a:cubicBezTo>
                    <a:pt x="19" y="1985"/>
                    <a:pt x="31" y="1919"/>
                    <a:pt x="46" y="1854"/>
                  </a:cubicBezTo>
                  <a:cubicBezTo>
                    <a:pt x="47" y="1848"/>
                    <a:pt x="49" y="1841"/>
                    <a:pt x="51" y="1834"/>
                  </a:cubicBezTo>
                  <a:cubicBezTo>
                    <a:pt x="64" y="1772"/>
                    <a:pt x="81" y="1710"/>
                    <a:pt x="99" y="1650"/>
                  </a:cubicBezTo>
                  <a:cubicBezTo>
                    <a:pt x="101" y="1643"/>
                    <a:pt x="103" y="1636"/>
                    <a:pt x="105" y="1630"/>
                  </a:cubicBezTo>
                  <a:cubicBezTo>
                    <a:pt x="133" y="1541"/>
                    <a:pt x="164" y="1455"/>
                    <a:pt x="200" y="1370"/>
                  </a:cubicBezTo>
                  <a:cubicBezTo>
                    <a:pt x="203" y="1364"/>
                    <a:pt x="205" y="1358"/>
                    <a:pt x="208" y="1352"/>
                  </a:cubicBezTo>
                  <a:cubicBezTo>
                    <a:pt x="256" y="1240"/>
                    <a:pt x="311" y="1131"/>
                    <a:pt x="374" y="1026"/>
                  </a:cubicBezTo>
                  <a:cubicBezTo>
                    <a:pt x="377" y="1020"/>
                    <a:pt x="381" y="1013"/>
                    <a:pt x="385" y="1007"/>
                  </a:cubicBezTo>
                  <a:cubicBezTo>
                    <a:pt x="431" y="931"/>
                    <a:pt x="481" y="857"/>
                    <a:pt x="535" y="785"/>
                  </a:cubicBezTo>
                  <a:cubicBezTo>
                    <a:pt x="539" y="779"/>
                    <a:pt x="544" y="772"/>
                    <a:pt x="549" y="766"/>
                  </a:cubicBezTo>
                  <a:cubicBezTo>
                    <a:pt x="616" y="677"/>
                    <a:pt x="689" y="591"/>
                    <a:pt x="767" y="511"/>
                  </a:cubicBezTo>
                  <a:cubicBezTo>
                    <a:pt x="774" y="503"/>
                    <a:pt x="782" y="495"/>
                    <a:pt x="789" y="487"/>
                  </a:cubicBezTo>
                  <a:cubicBezTo>
                    <a:pt x="867" y="409"/>
                    <a:pt x="949" y="335"/>
                    <a:pt x="1036" y="265"/>
                  </a:cubicBezTo>
                  <a:cubicBezTo>
                    <a:pt x="1065" y="243"/>
                    <a:pt x="1094" y="220"/>
                    <a:pt x="1123" y="198"/>
                  </a:cubicBezTo>
                  <a:cubicBezTo>
                    <a:pt x="1200" y="139"/>
                    <a:pt x="1279" y="79"/>
                    <a:pt x="1348" y="9"/>
                  </a:cubicBezTo>
                  <a:cubicBezTo>
                    <a:pt x="1344" y="3"/>
                    <a:pt x="1339" y="0"/>
                    <a:pt x="1332" y="0"/>
                  </a:cubicBezTo>
                  <a:cubicBezTo>
                    <a:pt x="1265" y="68"/>
                    <a:pt x="1188" y="127"/>
                    <a:pt x="1113" y="184"/>
                  </a:cubicBezTo>
                  <a:cubicBezTo>
                    <a:pt x="1083" y="206"/>
                    <a:pt x="1054" y="229"/>
                    <a:pt x="1025" y="252"/>
                  </a:cubicBezTo>
                  <a:cubicBezTo>
                    <a:pt x="939" y="320"/>
                    <a:pt x="858" y="393"/>
                    <a:pt x="782" y="470"/>
                  </a:cubicBezTo>
                  <a:lnTo>
                    <a:pt x="762" y="491"/>
                  </a:lnTo>
                  <a:cubicBezTo>
                    <a:pt x="684" y="571"/>
                    <a:pt x="610" y="657"/>
                    <a:pt x="542" y="746"/>
                  </a:cubicBezTo>
                  <a:cubicBezTo>
                    <a:pt x="537" y="753"/>
                    <a:pt x="532" y="760"/>
                    <a:pt x="527" y="766"/>
                  </a:cubicBezTo>
                  <a:cubicBezTo>
                    <a:pt x="442" y="879"/>
                    <a:pt x="367" y="997"/>
                    <a:pt x="301" y="1121"/>
                  </a:cubicBezTo>
                  <a:lnTo>
                    <a:pt x="300" y="1121"/>
                  </a:lnTo>
                  <a:cubicBezTo>
                    <a:pt x="297" y="1128"/>
                    <a:pt x="293" y="1135"/>
                    <a:pt x="289" y="1142"/>
                  </a:cubicBezTo>
                  <a:cubicBezTo>
                    <a:pt x="253" y="1211"/>
                    <a:pt x="219" y="1281"/>
                    <a:pt x="189" y="1353"/>
                  </a:cubicBezTo>
                  <a:cubicBezTo>
                    <a:pt x="186" y="1359"/>
                    <a:pt x="184" y="1365"/>
                    <a:pt x="181" y="1372"/>
                  </a:cubicBezTo>
                  <a:cubicBezTo>
                    <a:pt x="149" y="1447"/>
                    <a:pt x="121" y="1525"/>
                    <a:pt x="96" y="1603"/>
                  </a:cubicBezTo>
                  <a:cubicBezTo>
                    <a:pt x="93" y="1612"/>
                    <a:pt x="90" y="1621"/>
                    <a:pt x="87" y="1630"/>
                  </a:cubicBezTo>
                  <a:lnTo>
                    <a:pt x="87" y="1631"/>
                  </a:lnTo>
                  <a:cubicBezTo>
                    <a:pt x="68" y="1691"/>
                    <a:pt x="52" y="1751"/>
                    <a:pt x="38" y="1813"/>
                  </a:cubicBezTo>
                  <a:cubicBezTo>
                    <a:pt x="36" y="1821"/>
                    <a:pt x="34" y="1829"/>
                    <a:pt x="32" y="1837"/>
                  </a:cubicBezTo>
                  <a:cubicBezTo>
                    <a:pt x="19" y="1892"/>
                    <a:pt x="9" y="1946"/>
                    <a:pt x="0" y="2001"/>
                  </a:cubicBezTo>
                  <a:cubicBezTo>
                    <a:pt x="2" y="2018"/>
                    <a:pt x="5" y="2035"/>
                    <a:pt x="7" y="2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36"/>
            <p:cNvSpPr/>
            <p:nvPr/>
          </p:nvSpPr>
          <p:spPr>
            <a:xfrm>
              <a:off x="4988396" y="2347821"/>
              <a:ext cx="183848" cy="64328"/>
            </a:xfrm>
            <a:custGeom>
              <a:rect b="b" l="l" r="r" t="t"/>
              <a:pathLst>
                <a:path extrusionOk="0" h="197" w="563">
                  <a:moveTo>
                    <a:pt x="3" y="195"/>
                  </a:moveTo>
                  <a:cubicBezTo>
                    <a:pt x="4" y="196"/>
                    <a:pt x="5" y="197"/>
                    <a:pt x="6" y="197"/>
                  </a:cubicBezTo>
                  <a:cubicBezTo>
                    <a:pt x="7" y="198"/>
                    <a:pt x="9" y="198"/>
                    <a:pt x="11" y="197"/>
                  </a:cubicBezTo>
                  <a:lnTo>
                    <a:pt x="559" y="19"/>
                  </a:lnTo>
                  <a:cubicBezTo>
                    <a:pt x="561" y="13"/>
                    <a:pt x="562" y="6"/>
                    <a:pt x="563" y="0"/>
                  </a:cubicBezTo>
                  <a:lnTo>
                    <a:pt x="28" y="173"/>
                  </a:lnTo>
                  <a:lnTo>
                    <a:pt x="19" y="176"/>
                  </a:lnTo>
                  <a:cubicBezTo>
                    <a:pt x="20" y="170"/>
                    <a:pt x="20" y="163"/>
                    <a:pt x="21" y="156"/>
                  </a:cubicBezTo>
                  <a:cubicBezTo>
                    <a:pt x="22" y="145"/>
                    <a:pt x="24" y="134"/>
                    <a:pt x="25" y="123"/>
                  </a:cubicBezTo>
                  <a:cubicBezTo>
                    <a:pt x="29" y="83"/>
                    <a:pt x="34" y="43"/>
                    <a:pt x="40" y="4"/>
                  </a:cubicBezTo>
                  <a:cubicBezTo>
                    <a:pt x="33" y="9"/>
                    <a:pt x="26" y="14"/>
                    <a:pt x="20" y="20"/>
                  </a:cubicBezTo>
                  <a:cubicBezTo>
                    <a:pt x="16" y="54"/>
                    <a:pt x="12" y="88"/>
                    <a:pt x="8" y="121"/>
                  </a:cubicBezTo>
                  <a:cubicBezTo>
                    <a:pt x="6" y="140"/>
                    <a:pt x="3" y="158"/>
                    <a:pt x="1" y="177"/>
                  </a:cubicBezTo>
                  <a:cubicBezTo>
                    <a:pt x="1" y="181"/>
                    <a:pt x="0" y="184"/>
                    <a:pt x="0" y="188"/>
                  </a:cubicBezTo>
                  <a:cubicBezTo>
                    <a:pt x="-1" y="191"/>
                    <a:pt x="1" y="194"/>
                    <a:pt x="3" y="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3500" lIns="81625" spcFirstLastPara="1" rIns="81625" wrap="square" tIns="23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36"/>
            <p:cNvSpPr/>
            <p:nvPr/>
          </p:nvSpPr>
          <p:spPr>
            <a:xfrm>
              <a:off x="4905125" y="2435660"/>
              <a:ext cx="230544" cy="66288"/>
            </a:xfrm>
            <a:custGeom>
              <a:rect b="b" l="l" r="r" t="t"/>
              <a:pathLst>
                <a:path extrusionOk="0" h="203" w="706">
                  <a:moveTo>
                    <a:pt x="22" y="196"/>
                  </a:moveTo>
                  <a:cubicBezTo>
                    <a:pt x="23" y="198"/>
                    <a:pt x="24" y="200"/>
                    <a:pt x="26" y="201"/>
                  </a:cubicBezTo>
                  <a:cubicBezTo>
                    <a:pt x="27" y="202"/>
                    <a:pt x="28" y="202"/>
                    <a:pt x="29" y="202"/>
                  </a:cubicBezTo>
                  <a:cubicBezTo>
                    <a:pt x="30" y="203"/>
                    <a:pt x="32" y="203"/>
                    <a:pt x="33" y="203"/>
                  </a:cubicBezTo>
                  <a:cubicBezTo>
                    <a:pt x="251" y="151"/>
                    <a:pt x="474" y="124"/>
                    <a:pt x="698" y="121"/>
                  </a:cubicBezTo>
                  <a:cubicBezTo>
                    <a:pt x="701" y="116"/>
                    <a:pt x="703" y="110"/>
                    <a:pt x="706" y="103"/>
                  </a:cubicBezTo>
                  <a:cubicBezTo>
                    <a:pt x="483" y="106"/>
                    <a:pt x="260" y="133"/>
                    <a:pt x="43" y="183"/>
                  </a:cubicBezTo>
                  <a:cubicBezTo>
                    <a:pt x="41" y="183"/>
                    <a:pt x="40" y="183"/>
                    <a:pt x="38" y="184"/>
                  </a:cubicBezTo>
                  <a:lnTo>
                    <a:pt x="36" y="163"/>
                  </a:lnTo>
                  <a:cubicBezTo>
                    <a:pt x="35" y="153"/>
                    <a:pt x="33" y="143"/>
                    <a:pt x="32" y="133"/>
                  </a:cubicBezTo>
                  <a:cubicBezTo>
                    <a:pt x="26" y="89"/>
                    <a:pt x="20" y="44"/>
                    <a:pt x="16" y="0"/>
                  </a:cubicBezTo>
                  <a:cubicBezTo>
                    <a:pt x="10" y="6"/>
                    <a:pt x="5" y="12"/>
                    <a:pt x="0" y="18"/>
                  </a:cubicBezTo>
                  <a:cubicBezTo>
                    <a:pt x="4" y="57"/>
                    <a:pt x="9" y="97"/>
                    <a:pt x="14" y="135"/>
                  </a:cubicBezTo>
                  <a:cubicBezTo>
                    <a:pt x="16" y="151"/>
                    <a:pt x="19" y="167"/>
                    <a:pt x="21" y="183"/>
                  </a:cubicBezTo>
                  <a:cubicBezTo>
                    <a:pt x="21" y="187"/>
                    <a:pt x="22" y="192"/>
                    <a:pt x="22" y="1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5475" lIns="81625" spcFirstLastPara="1" rIns="81625" wrap="square" tIns="25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36"/>
            <p:cNvSpPr/>
            <p:nvPr/>
          </p:nvSpPr>
          <p:spPr>
            <a:xfrm>
              <a:off x="4859735" y="2563011"/>
              <a:ext cx="223360" cy="17307"/>
            </a:xfrm>
            <a:custGeom>
              <a:rect b="b" l="l" r="r" t="t"/>
              <a:pathLst>
                <a:path extrusionOk="0" h="53" w="684">
                  <a:moveTo>
                    <a:pt x="0" y="46"/>
                  </a:moveTo>
                  <a:cubicBezTo>
                    <a:pt x="0" y="50"/>
                    <a:pt x="3" y="52"/>
                    <a:pt x="7" y="53"/>
                  </a:cubicBezTo>
                  <a:cubicBezTo>
                    <a:pt x="8" y="53"/>
                    <a:pt x="9" y="53"/>
                    <a:pt x="10" y="53"/>
                  </a:cubicBezTo>
                  <a:cubicBezTo>
                    <a:pt x="229" y="12"/>
                    <a:pt x="453" y="7"/>
                    <a:pt x="674" y="37"/>
                  </a:cubicBezTo>
                  <a:cubicBezTo>
                    <a:pt x="677" y="32"/>
                    <a:pt x="680" y="27"/>
                    <a:pt x="684" y="22"/>
                  </a:cubicBezTo>
                  <a:cubicBezTo>
                    <a:pt x="462" y="-10"/>
                    <a:pt x="239" y="-6"/>
                    <a:pt x="18" y="34"/>
                  </a:cubicBezTo>
                  <a:cubicBezTo>
                    <a:pt x="14" y="34"/>
                    <a:pt x="10" y="35"/>
                    <a:pt x="6" y="36"/>
                  </a:cubicBezTo>
                  <a:cubicBezTo>
                    <a:pt x="2" y="37"/>
                    <a:pt x="-1" y="41"/>
                    <a:pt x="0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36"/>
            <p:cNvSpPr/>
            <p:nvPr/>
          </p:nvSpPr>
          <p:spPr>
            <a:xfrm>
              <a:off x="4816956" y="2556153"/>
              <a:ext cx="22858" cy="63675"/>
            </a:xfrm>
            <a:custGeom>
              <a:rect b="b" l="l" r="r" t="t"/>
              <a:pathLst>
                <a:path extrusionOk="0" h="195" w="70">
                  <a:moveTo>
                    <a:pt x="52" y="188"/>
                  </a:moveTo>
                  <a:lnTo>
                    <a:pt x="53" y="191"/>
                  </a:lnTo>
                  <a:cubicBezTo>
                    <a:pt x="55" y="194"/>
                    <a:pt x="59" y="196"/>
                    <a:pt x="63" y="194"/>
                  </a:cubicBezTo>
                  <a:cubicBezTo>
                    <a:pt x="63" y="195"/>
                    <a:pt x="63" y="195"/>
                    <a:pt x="64" y="194"/>
                  </a:cubicBezTo>
                  <a:cubicBezTo>
                    <a:pt x="68" y="193"/>
                    <a:pt x="70" y="188"/>
                    <a:pt x="69" y="184"/>
                  </a:cubicBezTo>
                  <a:cubicBezTo>
                    <a:pt x="67" y="179"/>
                    <a:pt x="66" y="174"/>
                    <a:pt x="64" y="169"/>
                  </a:cubicBezTo>
                  <a:lnTo>
                    <a:pt x="65" y="169"/>
                  </a:lnTo>
                  <a:cubicBezTo>
                    <a:pt x="50" y="112"/>
                    <a:pt x="32" y="55"/>
                    <a:pt x="12" y="0"/>
                  </a:cubicBezTo>
                  <a:cubicBezTo>
                    <a:pt x="8" y="7"/>
                    <a:pt x="4" y="13"/>
                    <a:pt x="0" y="20"/>
                  </a:cubicBezTo>
                  <a:cubicBezTo>
                    <a:pt x="20" y="75"/>
                    <a:pt x="37" y="131"/>
                    <a:pt x="52" y="1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2850" lIns="81625" spcFirstLastPara="1" rIns="816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36"/>
            <p:cNvSpPr/>
            <p:nvPr/>
          </p:nvSpPr>
          <p:spPr>
            <a:xfrm>
              <a:off x="4776464" y="2632890"/>
              <a:ext cx="226299" cy="60736"/>
            </a:xfrm>
            <a:custGeom>
              <a:rect b="b" l="l" r="r" t="t"/>
              <a:pathLst>
                <a:path extrusionOk="0" h="186" w="693">
                  <a:moveTo>
                    <a:pt x="64" y="181"/>
                  </a:moveTo>
                  <a:cubicBezTo>
                    <a:pt x="65" y="183"/>
                    <a:pt x="67" y="184"/>
                    <a:pt x="69" y="185"/>
                  </a:cubicBezTo>
                  <a:cubicBezTo>
                    <a:pt x="70" y="185"/>
                    <a:pt x="72" y="186"/>
                    <a:pt x="73" y="185"/>
                  </a:cubicBezTo>
                  <a:cubicBezTo>
                    <a:pt x="78" y="185"/>
                    <a:pt x="83" y="184"/>
                    <a:pt x="88" y="183"/>
                  </a:cubicBezTo>
                  <a:cubicBezTo>
                    <a:pt x="284" y="155"/>
                    <a:pt x="484" y="162"/>
                    <a:pt x="680" y="173"/>
                  </a:cubicBezTo>
                  <a:cubicBezTo>
                    <a:pt x="685" y="168"/>
                    <a:pt x="689" y="162"/>
                    <a:pt x="693" y="157"/>
                  </a:cubicBezTo>
                  <a:cubicBezTo>
                    <a:pt x="496" y="145"/>
                    <a:pt x="294" y="138"/>
                    <a:pt x="96" y="165"/>
                  </a:cubicBezTo>
                  <a:cubicBezTo>
                    <a:pt x="90" y="165"/>
                    <a:pt x="83" y="166"/>
                    <a:pt x="77" y="167"/>
                  </a:cubicBezTo>
                  <a:lnTo>
                    <a:pt x="77" y="166"/>
                  </a:lnTo>
                  <a:cubicBezTo>
                    <a:pt x="50" y="113"/>
                    <a:pt x="28" y="57"/>
                    <a:pt x="11" y="0"/>
                  </a:cubicBezTo>
                  <a:cubicBezTo>
                    <a:pt x="7" y="8"/>
                    <a:pt x="4" y="16"/>
                    <a:pt x="0" y="25"/>
                  </a:cubicBezTo>
                  <a:cubicBezTo>
                    <a:pt x="18" y="79"/>
                    <a:pt x="39" y="131"/>
                    <a:pt x="64" y="1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9900" lIns="81625" spcFirstLastPara="1" rIns="81625" wrap="square" tIns="19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36"/>
            <p:cNvSpPr/>
            <p:nvPr/>
          </p:nvSpPr>
          <p:spPr>
            <a:xfrm>
              <a:off x="4748381" y="2714198"/>
              <a:ext cx="174704" cy="69880"/>
            </a:xfrm>
            <a:custGeom>
              <a:rect b="b" l="l" r="r" t="t"/>
              <a:pathLst>
                <a:path extrusionOk="0" h="214" w="535">
                  <a:moveTo>
                    <a:pt x="66" y="208"/>
                  </a:moveTo>
                  <a:cubicBezTo>
                    <a:pt x="67" y="212"/>
                    <a:pt x="70" y="213"/>
                    <a:pt x="73" y="214"/>
                  </a:cubicBezTo>
                  <a:cubicBezTo>
                    <a:pt x="74" y="214"/>
                    <a:pt x="75" y="214"/>
                    <a:pt x="76" y="214"/>
                  </a:cubicBezTo>
                  <a:cubicBezTo>
                    <a:pt x="221" y="192"/>
                    <a:pt x="370" y="185"/>
                    <a:pt x="518" y="192"/>
                  </a:cubicBezTo>
                  <a:lnTo>
                    <a:pt x="518" y="191"/>
                  </a:lnTo>
                  <a:cubicBezTo>
                    <a:pt x="524" y="186"/>
                    <a:pt x="529" y="181"/>
                    <a:pt x="535" y="175"/>
                  </a:cubicBezTo>
                  <a:cubicBezTo>
                    <a:pt x="383" y="167"/>
                    <a:pt x="231" y="174"/>
                    <a:pt x="80" y="196"/>
                  </a:cubicBezTo>
                  <a:lnTo>
                    <a:pt x="79" y="194"/>
                  </a:lnTo>
                  <a:cubicBezTo>
                    <a:pt x="76" y="185"/>
                    <a:pt x="73" y="176"/>
                    <a:pt x="70" y="167"/>
                  </a:cubicBezTo>
                  <a:cubicBezTo>
                    <a:pt x="56" y="131"/>
                    <a:pt x="43" y="96"/>
                    <a:pt x="30" y="61"/>
                  </a:cubicBezTo>
                  <a:cubicBezTo>
                    <a:pt x="22" y="41"/>
                    <a:pt x="15" y="20"/>
                    <a:pt x="7" y="0"/>
                  </a:cubicBezTo>
                  <a:cubicBezTo>
                    <a:pt x="5" y="10"/>
                    <a:pt x="2" y="20"/>
                    <a:pt x="0" y="30"/>
                  </a:cubicBezTo>
                  <a:cubicBezTo>
                    <a:pt x="5" y="42"/>
                    <a:pt x="9" y="54"/>
                    <a:pt x="13" y="67"/>
                  </a:cubicBezTo>
                  <a:cubicBezTo>
                    <a:pt x="29" y="109"/>
                    <a:pt x="45" y="151"/>
                    <a:pt x="61" y="194"/>
                  </a:cubicBezTo>
                  <a:lnTo>
                    <a:pt x="61" y="195"/>
                  </a:lnTo>
                  <a:cubicBezTo>
                    <a:pt x="63" y="199"/>
                    <a:pt x="64" y="204"/>
                    <a:pt x="66" y="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9050" lIns="81625" spcFirstLastPara="1" rIns="81625" wrap="square" tIns="290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36"/>
            <p:cNvSpPr/>
            <p:nvPr/>
          </p:nvSpPr>
          <p:spPr>
            <a:xfrm>
              <a:off x="4734992" y="2810528"/>
              <a:ext cx="102863" cy="40491"/>
            </a:xfrm>
            <a:custGeom>
              <a:rect b="b" l="l" r="r" t="t"/>
              <a:pathLst>
                <a:path extrusionOk="0" h="124" w="315">
                  <a:moveTo>
                    <a:pt x="0" y="30"/>
                  </a:moveTo>
                  <a:lnTo>
                    <a:pt x="0" y="30"/>
                  </a:lnTo>
                  <a:cubicBezTo>
                    <a:pt x="16" y="55"/>
                    <a:pt x="32" y="80"/>
                    <a:pt x="47" y="106"/>
                  </a:cubicBezTo>
                  <a:cubicBezTo>
                    <a:pt x="50" y="110"/>
                    <a:pt x="52" y="115"/>
                    <a:pt x="55" y="119"/>
                  </a:cubicBezTo>
                  <a:cubicBezTo>
                    <a:pt x="56" y="121"/>
                    <a:pt x="58" y="123"/>
                    <a:pt x="61" y="123"/>
                  </a:cubicBezTo>
                  <a:cubicBezTo>
                    <a:pt x="62" y="123"/>
                    <a:pt x="63" y="124"/>
                    <a:pt x="63" y="123"/>
                  </a:cubicBezTo>
                  <a:cubicBezTo>
                    <a:pt x="139" y="112"/>
                    <a:pt x="218" y="112"/>
                    <a:pt x="295" y="121"/>
                  </a:cubicBezTo>
                  <a:cubicBezTo>
                    <a:pt x="303" y="117"/>
                    <a:pt x="309" y="111"/>
                    <a:pt x="315" y="106"/>
                  </a:cubicBezTo>
                  <a:cubicBezTo>
                    <a:pt x="233" y="94"/>
                    <a:pt x="150" y="94"/>
                    <a:pt x="67" y="105"/>
                  </a:cubicBezTo>
                  <a:cubicBezTo>
                    <a:pt x="66" y="105"/>
                    <a:pt x="66" y="104"/>
                    <a:pt x="65" y="103"/>
                  </a:cubicBezTo>
                  <a:cubicBezTo>
                    <a:pt x="61" y="96"/>
                    <a:pt x="57" y="89"/>
                    <a:pt x="53" y="82"/>
                  </a:cubicBezTo>
                  <a:cubicBezTo>
                    <a:pt x="36" y="54"/>
                    <a:pt x="19" y="27"/>
                    <a:pt x="1" y="0"/>
                  </a:cubicBezTo>
                  <a:cubicBezTo>
                    <a:pt x="0" y="10"/>
                    <a:pt x="0" y="20"/>
                    <a:pt x="0" y="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36"/>
            <p:cNvSpPr/>
            <p:nvPr/>
          </p:nvSpPr>
          <p:spPr>
            <a:xfrm>
              <a:off x="4448607" y="2120223"/>
              <a:ext cx="283445" cy="776512"/>
            </a:xfrm>
            <a:custGeom>
              <a:rect b="b" l="l" r="r" t="t"/>
              <a:pathLst>
                <a:path extrusionOk="0" h="2378" w="868">
                  <a:moveTo>
                    <a:pt x="682" y="2378"/>
                  </a:moveTo>
                  <a:cubicBezTo>
                    <a:pt x="681" y="2377"/>
                    <a:pt x="681" y="2376"/>
                    <a:pt x="680" y="2375"/>
                  </a:cubicBezTo>
                  <a:cubicBezTo>
                    <a:pt x="629" y="2295"/>
                    <a:pt x="572" y="2218"/>
                    <a:pt x="518" y="2140"/>
                  </a:cubicBezTo>
                  <a:cubicBezTo>
                    <a:pt x="509" y="2126"/>
                    <a:pt x="500" y="2112"/>
                    <a:pt x="491" y="2098"/>
                  </a:cubicBezTo>
                  <a:cubicBezTo>
                    <a:pt x="486" y="2092"/>
                    <a:pt x="482" y="2084"/>
                    <a:pt x="477" y="2077"/>
                  </a:cubicBezTo>
                  <a:cubicBezTo>
                    <a:pt x="419" y="1988"/>
                    <a:pt x="367" y="1894"/>
                    <a:pt x="319" y="1799"/>
                  </a:cubicBezTo>
                  <a:lnTo>
                    <a:pt x="319" y="1798"/>
                  </a:lnTo>
                  <a:cubicBezTo>
                    <a:pt x="315" y="1791"/>
                    <a:pt x="312" y="1784"/>
                    <a:pt x="308" y="1777"/>
                  </a:cubicBezTo>
                  <a:cubicBezTo>
                    <a:pt x="257" y="1675"/>
                    <a:pt x="213" y="1570"/>
                    <a:pt x="174" y="1463"/>
                  </a:cubicBezTo>
                  <a:cubicBezTo>
                    <a:pt x="172" y="1457"/>
                    <a:pt x="169" y="1450"/>
                    <a:pt x="167" y="1443"/>
                  </a:cubicBezTo>
                  <a:cubicBezTo>
                    <a:pt x="121" y="1316"/>
                    <a:pt x="84" y="1185"/>
                    <a:pt x="56" y="1052"/>
                  </a:cubicBezTo>
                  <a:cubicBezTo>
                    <a:pt x="55" y="1046"/>
                    <a:pt x="54" y="1039"/>
                    <a:pt x="52" y="1033"/>
                  </a:cubicBezTo>
                  <a:lnTo>
                    <a:pt x="52" y="1033"/>
                  </a:lnTo>
                  <a:cubicBezTo>
                    <a:pt x="36" y="950"/>
                    <a:pt x="22" y="868"/>
                    <a:pt x="12" y="785"/>
                  </a:cubicBezTo>
                  <a:cubicBezTo>
                    <a:pt x="9" y="759"/>
                    <a:pt x="6" y="734"/>
                    <a:pt x="5" y="707"/>
                  </a:cubicBezTo>
                  <a:cubicBezTo>
                    <a:pt x="4" y="702"/>
                    <a:pt x="4" y="695"/>
                    <a:pt x="4" y="688"/>
                  </a:cubicBezTo>
                  <a:cubicBezTo>
                    <a:pt x="-3" y="580"/>
                    <a:pt x="1" y="471"/>
                    <a:pt x="14" y="364"/>
                  </a:cubicBezTo>
                  <a:cubicBezTo>
                    <a:pt x="15" y="349"/>
                    <a:pt x="17" y="334"/>
                    <a:pt x="19" y="319"/>
                  </a:cubicBezTo>
                  <a:cubicBezTo>
                    <a:pt x="20" y="313"/>
                    <a:pt x="21" y="306"/>
                    <a:pt x="22" y="300"/>
                  </a:cubicBezTo>
                  <a:cubicBezTo>
                    <a:pt x="33" y="212"/>
                    <a:pt x="49" y="125"/>
                    <a:pt x="80" y="43"/>
                  </a:cubicBezTo>
                  <a:cubicBezTo>
                    <a:pt x="87" y="23"/>
                    <a:pt x="94" y="11"/>
                    <a:pt x="102" y="4"/>
                  </a:cubicBezTo>
                  <a:cubicBezTo>
                    <a:pt x="107" y="0"/>
                    <a:pt x="113" y="-1"/>
                    <a:pt x="119" y="1"/>
                  </a:cubicBezTo>
                  <a:cubicBezTo>
                    <a:pt x="130" y="4"/>
                    <a:pt x="143" y="14"/>
                    <a:pt x="160" y="30"/>
                  </a:cubicBezTo>
                  <a:cubicBezTo>
                    <a:pt x="296" y="164"/>
                    <a:pt x="414" y="315"/>
                    <a:pt x="513" y="478"/>
                  </a:cubicBezTo>
                  <a:cubicBezTo>
                    <a:pt x="518" y="485"/>
                    <a:pt x="522" y="493"/>
                    <a:pt x="527" y="500"/>
                  </a:cubicBezTo>
                  <a:cubicBezTo>
                    <a:pt x="588" y="603"/>
                    <a:pt x="642" y="711"/>
                    <a:pt x="688" y="822"/>
                  </a:cubicBezTo>
                  <a:cubicBezTo>
                    <a:pt x="691" y="829"/>
                    <a:pt x="693" y="837"/>
                    <a:pt x="697" y="844"/>
                  </a:cubicBezTo>
                  <a:cubicBezTo>
                    <a:pt x="733" y="935"/>
                    <a:pt x="764" y="1027"/>
                    <a:pt x="789" y="1121"/>
                  </a:cubicBezTo>
                  <a:cubicBezTo>
                    <a:pt x="802" y="1167"/>
                    <a:pt x="813" y="1214"/>
                    <a:pt x="823" y="1261"/>
                  </a:cubicBezTo>
                  <a:cubicBezTo>
                    <a:pt x="824" y="1268"/>
                    <a:pt x="826" y="1276"/>
                    <a:pt x="827" y="1283"/>
                  </a:cubicBezTo>
                  <a:cubicBezTo>
                    <a:pt x="843" y="1363"/>
                    <a:pt x="855" y="1443"/>
                    <a:pt x="862" y="1524"/>
                  </a:cubicBezTo>
                  <a:cubicBezTo>
                    <a:pt x="863" y="1533"/>
                    <a:pt x="863" y="1542"/>
                    <a:pt x="864" y="1551"/>
                  </a:cubicBezTo>
                  <a:cubicBezTo>
                    <a:pt x="869" y="1630"/>
                    <a:pt x="869" y="1709"/>
                    <a:pt x="863" y="1788"/>
                  </a:cubicBezTo>
                  <a:cubicBezTo>
                    <a:pt x="862" y="1798"/>
                    <a:pt x="861" y="1809"/>
                    <a:pt x="860" y="1819"/>
                  </a:cubicBezTo>
                  <a:cubicBezTo>
                    <a:pt x="852" y="1908"/>
                    <a:pt x="835" y="1996"/>
                    <a:pt x="809" y="2082"/>
                  </a:cubicBezTo>
                  <a:lnTo>
                    <a:pt x="809" y="2082"/>
                  </a:lnTo>
                  <a:cubicBezTo>
                    <a:pt x="807" y="2092"/>
                    <a:pt x="803" y="2101"/>
                    <a:pt x="800" y="2111"/>
                  </a:cubicBezTo>
                  <a:lnTo>
                    <a:pt x="800" y="2111"/>
                  </a:lnTo>
                  <a:cubicBezTo>
                    <a:pt x="791" y="2140"/>
                    <a:pt x="780" y="2168"/>
                    <a:pt x="769" y="2197"/>
                  </a:cubicBezTo>
                  <a:cubicBezTo>
                    <a:pt x="750" y="2243"/>
                    <a:pt x="728" y="2288"/>
                    <a:pt x="706" y="2332"/>
                  </a:cubicBezTo>
                  <a:cubicBezTo>
                    <a:pt x="698" y="2347"/>
                    <a:pt x="690" y="2363"/>
                    <a:pt x="682" y="23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36"/>
            <p:cNvSpPr/>
            <p:nvPr/>
          </p:nvSpPr>
          <p:spPr>
            <a:xfrm>
              <a:off x="4481915" y="2120223"/>
              <a:ext cx="211604" cy="776512"/>
            </a:xfrm>
            <a:custGeom>
              <a:rect b="b" l="l" r="r" t="t"/>
              <a:pathLst>
                <a:path extrusionOk="0" h="2378" w="648">
                  <a:moveTo>
                    <a:pt x="580" y="2378"/>
                  </a:moveTo>
                  <a:cubicBezTo>
                    <a:pt x="579" y="2377"/>
                    <a:pt x="579" y="2376"/>
                    <a:pt x="578" y="2375"/>
                  </a:cubicBezTo>
                  <a:cubicBezTo>
                    <a:pt x="591" y="2310"/>
                    <a:pt x="602" y="2244"/>
                    <a:pt x="610" y="2178"/>
                  </a:cubicBezTo>
                  <a:cubicBezTo>
                    <a:pt x="611" y="2172"/>
                    <a:pt x="611" y="2165"/>
                    <a:pt x="612" y="2158"/>
                  </a:cubicBezTo>
                  <a:cubicBezTo>
                    <a:pt x="620" y="2095"/>
                    <a:pt x="625" y="2031"/>
                    <a:pt x="627" y="1968"/>
                  </a:cubicBezTo>
                  <a:cubicBezTo>
                    <a:pt x="628" y="1961"/>
                    <a:pt x="628" y="1954"/>
                    <a:pt x="629" y="1947"/>
                  </a:cubicBezTo>
                  <a:cubicBezTo>
                    <a:pt x="632" y="1854"/>
                    <a:pt x="631" y="1762"/>
                    <a:pt x="626" y="1671"/>
                  </a:cubicBezTo>
                  <a:cubicBezTo>
                    <a:pt x="625" y="1664"/>
                    <a:pt x="625" y="1657"/>
                    <a:pt x="624" y="1651"/>
                  </a:cubicBezTo>
                  <a:cubicBezTo>
                    <a:pt x="616" y="1529"/>
                    <a:pt x="601" y="1408"/>
                    <a:pt x="577" y="1289"/>
                  </a:cubicBezTo>
                  <a:cubicBezTo>
                    <a:pt x="576" y="1282"/>
                    <a:pt x="574" y="1275"/>
                    <a:pt x="573" y="1267"/>
                  </a:cubicBezTo>
                  <a:cubicBezTo>
                    <a:pt x="555" y="1180"/>
                    <a:pt x="533" y="1093"/>
                    <a:pt x="506" y="1008"/>
                  </a:cubicBezTo>
                  <a:cubicBezTo>
                    <a:pt x="504" y="1000"/>
                    <a:pt x="501" y="992"/>
                    <a:pt x="499" y="984"/>
                  </a:cubicBezTo>
                  <a:cubicBezTo>
                    <a:pt x="465" y="878"/>
                    <a:pt x="425" y="773"/>
                    <a:pt x="379" y="672"/>
                  </a:cubicBezTo>
                  <a:cubicBezTo>
                    <a:pt x="374" y="662"/>
                    <a:pt x="370" y="652"/>
                    <a:pt x="365" y="642"/>
                  </a:cubicBezTo>
                  <a:cubicBezTo>
                    <a:pt x="319" y="542"/>
                    <a:pt x="266" y="444"/>
                    <a:pt x="208" y="350"/>
                  </a:cubicBezTo>
                  <a:cubicBezTo>
                    <a:pt x="188" y="319"/>
                    <a:pt x="168" y="288"/>
                    <a:pt x="148" y="257"/>
                  </a:cubicBezTo>
                  <a:cubicBezTo>
                    <a:pt x="95" y="177"/>
                    <a:pt x="41" y="94"/>
                    <a:pt x="0" y="5"/>
                  </a:cubicBezTo>
                  <a:cubicBezTo>
                    <a:pt x="5" y="0"/>
                    <a:pt x="11" y="-1"/>
                    <a:pt x="17" y="1"/>
                  </a:cubicBezTo>
                  <a:cubicBezTo>
                    <a:pt x="58" y="88"/>
                    <a:pt x="111" y="169"/>
                    <a:pt x="162" y="248"/>
                  </a:cubicBezTo>
                  <a:cubicBezTo>
                    <a:pt x="183" y="279"/>
                    <a:pt x="203" y="310"/>
                    <a:pt x="222" y="341"/>
                  </a:cubicBezTo>
                  <a:cubicBezTo>
                    <a:pt x="281" y="434"/>
                    <a:pt x="332" y="530"/>
                    <a:pt x="378" y="628"/>
                  </a:cubicBezTo>
                  <a:lnTo>
                    <a:pt x="390" y="654"/>
                  </a:lnTo>
                  <a:cubicBezTo>
                    <a:pt x="437" y="756"/>
                    <a:pt x="478" y="861"/>
                    <a:pt x="512" y="969"/>
                  </a:cubicBezTo>
                  <a:cubicBezTo>
                    <a:pt x="515" y="977"/>
                    <a:pt x="517" y="985"/>
                    <a:pt x="520" y="993"/>
                  </a:cubicBezTo>
                  <a:cubicBezTo>
                    <a:pt x="561" y="1127"/>
                    <a:pt x="593" y="1264"/>
                    <a:pt x="614" y="1402"/>
                  </a:cubicBezTo>
                  <a:lnTo>
                    <a:pt x="614" y="1402"/>
                  </a:lnTo>
                  <a:cubicBezTo>
                    <a:pt x="616" y="1410"/>
                    <a:pt x="617" y="1418"/>
                    <a:pt x="618" y="1426"/>
                  </a:cubicBezTo>
                  <a:cubicBezTo>
                    <a:pt x="629" y="1503"/>
                    <a:pt x="637" y="1581"/>
                    <a:pt x="642" y="1658"/>
                  </a:cubicBezTo>
                  <a:cubicBezTo>
                    <a:pt x="643" y="1665"/>
                    <a:pt x="643" y="1672"/>
                    <a:pt x="643" y="1678"/>
                  </a:cubicBezTo>
                  <a:cubicBezTo>
                    <a:pt x="648" y="1761"/>
                    <a:pt x="649" y="1843"/>
                    <a:pt x="647" y="1925"/>
                  </a:cubicBezTo>
                  <a:cubicBezTo>
                    <a:pt x="646" y="1935"/>
                    <a:pt x="646" y="1944"/>
                    <a:pt x="645" y="1954"/>
                  </a:cubicBezTo>
                  <a:lnTo>
                    <a:pt x="645" y="1954"/>
                  </a:lnTo>
                  <a:cubicBezTo>
                    <a:pt x="643" y="2017"/>
                    <a:pt x="638" y="2079"/>
                    <a:pt x="631" y="2142"/>
                  </a:cubicBezTo>
                  <a:cubicBezTo>
                    <a:pt x="630" y="2150"/>
                    <a:pt x="629" y="2159"/>
                    <a:pt x="628" y="2167"/>
                  </a:cubicBezTo>
                  <a:cubicBezTo>
                    <a:pt x="622" y="2223"/>
                    <a:pt x="614" y="2278"/>
                    <a:pt x="604" y="2333"/>
                  </a:cubicBezTo>
                  <a:cubicBezTo>
                    <a:pt x="596" y="2348"/>
                    <a:pt x="588" y="2363"/>
                    <a:pt x="580" y="2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36"/>
            <p:cNvSpPr/>
            <p:nvPr/>
          </p:nvSpPr>
          <p:spPr>
            <a:xfrm>
              <a:off x="4454811" y="2218185"/>
              <a:ext cx="165561" cy="121146"/>
            </a:xfrm>
            <a:custGeom>
              <a:rect b="b" l="l" r="r" t="t"/>
              <a:pathLst>
                <a:path extrusionOk="0" h="371" w="507">
                  <a:moveTo>
                    <a:pt x="465" y="371"/>
                  </a:moveTo>
                  <a:cubicBezTo>
                    <a:pt x="464" y="372"/>
                    <a:pt x="463" y="372"/>
                    <a:pt x="462" y="371"/>
                  </a:cubicBezTo>
                  <a:cubicBezTo>
                    <a:pt x="460" y="372"/>
                    <a:pt x="458" y="371"/>
                    <a:pt x="457" y="370"/>
                  </a:cubicBezTo>
                  <a:lnTo>
                    <a:pt x="0" y="19"/>
                  </a:lnTo>
                  <a:cubicBezTo>
                    <a:pt x="1" y="13"/>
                    <a:pt x="2" y="6"/>
                    <a:pt x="3" y="0"/>
                  </a:cubicBezTo>
                  <a:lnTo>
                    <a:pt x="448" y="342"/>
                  </a:lnTo>
                  <a:lnTo>
                    <a:pt x="456" y="348"/>
                  </a:lnTo>
                  <a:cubicBezTo>
                    <a:pt x="458" y="341"/>
                    <a:pt x="459" y="335"/>
                    <a:pt x="461" y="328"/>
                  </a:cubicBezTo>
                  <a:cubicBezTo>
                    <a:pt x="463" y="317"/>
                    <a:pt x="466" y="306"/>
                    <a:pt x="468" y="295"/>
                  </a:cubicBezTo>
                  <a:cubicBezTo>
                    <a:pt x="477" y="257"/>
                    <a:pt x="486" y="217"/>
                    <a:pt x="494" y="178"/>
                  </a:cubicBezTo>
                  <a:cubicBezTo>
                    <a:pt x="499" y="185"/>
                    <a:pt x="503" y="193"/>
                    <a:pt x="507" y="200"/>
                  </a:cubicBezTo>
                  <a:cubicBezTo>
                    <a:pt x="500" y="233"/>
                    <a:pt x="493" y="267"/>
                    <a:pt x="485" y="299"/>
                  </a:cubicBezTo>
                  <a:cubicBezTo>
                    <a:pt x="481" y="318"/>
                    <a:pt x="477" y="336"/>
                    <a:pt x="473" y="354"/>
                  </a:cubicBezTo>
                  <a:cubicBezTo>
                    <a:pt x="472" y="358"/>
                    <a:pt x="471" y="361"/>
                    <a:pt x="470" y="365"/>
                  </a:cubicBezTo>
                  <a:cubicBezTo>
                    <a:pt x="470" y="368"/>
                    <a:pt x="468" y="370"/>
                    <a:pt x="465" y="3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36"/>
            <p:cNvSpPr/>
            <p:nvPr/>
          </p:nvSpPr>
          <p:spPr>
            <a:xfrm>
              <a:off x="4449913" y="2344882"/>
              <a:ext cx="226299" cy="104493"/>
            </a:xfrm>
            <a:custGeom>
              <a:rect b="b" l="l" r="r" t="t"/>
              <a:pathLst>
                <a:path extrusionOk="0" h="320" w="693">
                  <a:moveTo>
                    <a:pt x="612" y="315"/>
                  </a:moveTo>
                  <a:cubicBezTo>
                    <a:pt x="611" y="317"/>
                    <a:pt x="609" y="319"/>
                    <a:pt x="606" y="320"/>
                  </a:cubicBezTo>
                  <a:cubicBezTo>
                    <a:pt x="606" y="320"/>
                    <a:pt x="605" y="320"/>
                    <a:pt x="604" y="320"/>
                  </a:cubicBezTo>
                  <a:cubicBezTo>
                    <a:pt x="603" y="320"/>
                    <a:pt x="601" y="319"/>
                    <a:pt x="600" y="319"/>
                  </a:cubicBezTo>
                  <a:cubicBezTo>
                    <a:pt x="411" y="197"/>
                    <a:pt x="211" y="97"/>
                    <a:pt x="1" y="20"/>
                  </a:cubicBezTo>
                  <a:cubicBezTo>
                    <a:pt x="0" y="14"/>
                    <a:pt x="0" y="7"/>
                    <a:pt x="0" y="0"/>
                  </a:cubicBezTo>
                  <a:cubicBezTo>
                    <a:pt x="209" y="77"/>
                    <a:pt x="409" y="177"/>
                    <a:pt x="597" y="296"/>
                  </a:cubicBezTo>
                  <a:cubicBezTo>
                    <a:pt x="598" y="297"/>
                    <a:pt x="600" y="298"/>
                    <a:pt x="601" y="299"/>
                  </a:cubicBezTo>
                  <a:lnTo>
                    <a:pt x="610" y="281"/>
                  </a:lnTo>
                  <a:cubicBezTo>
                    <a:pt x="615" y="271"/>
                    <a:pt x="619" y="263"/>
                    <a:pt x="624" y="253"/>
                  </a:cubicBezTo>
                  <a:cubicBezTo>
                    <a:pt x="644" y="214"/>
                    <a:pt x="665" y="174"/>
                    <a:pt x="684" y="134"/>
                  </a:cubicBezTo>
                  <a:cubicBezTo>
                    <a:pt x="687" y="141"/>
                    <a:pt x="689" y="149"/>
                    <a:pt x="693" y="156"/>
                  </a:cubicBezTo>
                  <a:cubicBezTo>
                    <a:pt x="676" y="191"/>
                    <a:pt x="657" y="227"/>
                    <a:pt x="640" y="261"/>
                  </a:cubicBezTo>
                  <a:cubicBezTo>
                    <a:pt x="632" y="276"/>
                    <a:pt x="625" y="290"/>
                    <a:pt x="618" y="304"/>
                  </a:cubicBezTo>
                  <a:cubicBezTo>
                    <a:pt x="616" y="308"/>
                    <a:pt x="614" y="312"/>
                    <a:pt x="612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36"/>
            <p:cNvSpPr/>
            <p:nvPr/>
          </p:nvSpPr>
          <p:spPr>
            <a:xfrm>
              <a:off x="4465587" y="2457538"/>
              <a:ext cx="208012" cy="83594"/>
            </a:xfrm>
            <a:custGeom>
              <a:rect b="b" l="l" r="r" t="t"/>
              <a:pathLst>
                <a:path extrusionOk="0" h="256" w="637">
                  <a:moveTo>
                    <a:pt x="636" y="252"/>
                  </a:moveTo>
                  <a:cubicBezTo>
                    <a:pt x="634" y="255"/>
                    <a:pt x="630" y="257"/>
                    <a:pt x="627" y="256"/>
                  </a:cubicBezTo>
                  <a:cubicBezTo>
                    <a:pt x="626" y="256"/>
                    <a:pt x="625" y="256"/>
                    <a:pt x="624" y="255"/>
                  </a:cubicBezTo>
                  <a:cubicBezTo>
                    <a:pt x="431" y="142"/>
                    <a:pt x="223" y="63"/>
                    <a:pt x="4" y="19"/>
                  </a:cubicBezTo>
                  <a:cubicBezTo>
                    <a:pt x="3" y="13"/>
                    <a:pt x="2" y="7"/>
                    <a:pt x="0" y="0"/>
                  </a:cubicBezTo>
                  <a:cubicBezTo>
                    <a:pt x="220" y="44"/>
                    <a:pt x="428" y="122"/>
                    <a:pt x="623" y="234"/>
                  </a:cubicBezTo>
                  <a:cubicBezTo>
                    <a:pt x="626" y="236"/>
                    <a:pt x="630" y="238"/>
                    <a:pt x="633" y="240"/>
                  </a:cubicBezTo>
                  <a:cubicBezTo>
                    <a:pt x="637" y="242"/>
                    <a:pt x="638" y="248"/>
                    <a:pt x="636" y="2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36"/>
            <p:cNvSpPr/>
            <p:nvPr/>
          </p:nvSpPr>
          <p:spPr>
            <a:xfrm>
              <a:off x="4679152" y="2531989"/>
              <a:ext cx="39513" cy="54859"/>
            </a:xfrm>
            <a:custGeom>
              <a:rect b="b" l="l" r="r" t="t"/>
              <a:pathLst>
                <a:path extrusionOk="0" h="168" w="121">
                  <a:moveTo>
                    <a:pt x="16" y="164"/>
                  </a:moveTo>
                  <a:lnTo>
                    <a:pt x="14" y="165"/>
                  </a:lnTo>
                  <a:cubicBezTo>
                    <a:pt x="11" y="168"/>
                    <a:pt x="7" y="168"/>
                    <a:pt x="4" y="166"/>
                  </a:cubicBezTo>
                  <a:cubicBezTo>
                    <a:pt x="3" y="166"/>
                    <a:pt x="3" y="166"/>
                    <a:pt x="3" y="165"/>
                  </a:cubicBezTo>
                  <a:cubicBezTo>
                    <a:pt x="-1" y="162"/>
                    <a:pt x="-1" y="158"/>
                    <a:pt x="1" y="154"/>
                  </a:cubicBezTo>
                  <a:cubicBezTo>
                    <a:pt x="4" y="150"/>
                    <a:pt x="7" y="145"/>
                    <a:pt x="10" y="141"/>
                  </a:cubicBezTo>
                  <a:lnTo>
                    <a:pt x="10" y="141"/>
                  </a:lnTo>
                  <a:cubicBezTo>
                    <a:pt x="43" y="93"/>
                    <a:pt x="79" y="46"/>
                    <a:pt x="117" y="0"/>
                  </a:cubicBezTo>
                  <a:cubicBezTo>
                    <a:pt x="118" y="7"/>
                    <a:pt x="120" y="15"/>
                    <a:pt x="121" y="22"/>
                  </a:cubicBezTo>
                  <a:cubicBezTo>
                    <a:pt x="84" y="68"/>
                    <a:pt x="49" y="116"/>
                    <a:pt x="16" y="163"/>
                  </a:cubicBezTo>
                  <a:lnTo>
                    <a:pt x="16" y="1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14025" lIns="81625" spcFirstLastPara="1" rIns="81625" wrap="square" tIns="14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36"/>
            <p:cNvSpPr/>
            <p:nvPr/>
          </p:nvSpPr>
          <p:spPr>
            <a:xfrm>
              <a:off x="4503141" y="2591419"/>
              <a:ext cx="227279" cy="76737"/>
            </a:xfrm>
            <a:custGeom>
              <a:rect b="b" l="l" r="r" t="t"/>
              <a:pathLst>
                <a:path extrusionOk="0" h="235" w="696">
                  <a:moveTo>
                    <a:pt x="584" y="233"/>
                  </a:moveTo>
                  <a:cubicBezTo>
                    <a:pt x="582" y="235"/>
                    <a:pt x="580" y="235"/>
                    <a:pt x="578" y="235"/>
                  </a:cubicBezTo>
                  <a:cubicBezTo>
                    <a:pt x="577" y="235"/>
                    <a:pt x="575" y="235"/>
                    <a:pt x="574" y="235"/>
                  </a:cubicBezTo>
                  <a:cubicBezTo>
                    <a:pt x="570" y="232"/>
                    <a:pt x="565" y="230"/>
                    <a:pt x="561" y="228"/>
                  </a:cubicBezTo>
                  <a:cubicBezTo>
                    <a:pt x="385" y="136"/>
                    <a:pt x="195" y="76"/>
                    <a:pt x="7" y="20"/>
                  </a:cubicBezTo>
                  <a:cubicBezTo>
                    <a:pt x="5" y="14"/>
                    <a:pt x="2" y="7"/>
                    <a:pt x="0" y="0"/>
                  </a:cubicBezTo>
                  <a:cubicBezTo>
                    <a:pt x="190" y="56"/>
                    <a:pt x="382" y="116"/>
                    <a:pt x="559" y="208"/>
                  </a:cubicBezTo>
                  <a:cubicBezTo>
                    <a:pt x="565" y="210"/>
                    <a:pt x="571" y="213"/>
                    <a:pt x="576" y="216"/>
                  </a:cubicBezTo>
                  <a:lnTo>
                    <a:pt x="577" y="215"/>
                  </a:lnTo>
                  <a:cubicBezTo>
                    <a:pt x="620" y="174"/>
                    <a:pt x="659" y="129"/>
                    <a:pt x="695" y="81"/>
                  </a:cubicBezTo>
                  <a:cubicBezTo>
                    <a:pt x="695" y="90"/>
                    <a:pt x="696" y="99"/>
                    <a:pt x="696" y="108"/>
                  </a:cubicBezTo>
                  <a:cubicBezTo>
                    <a:pt x="662" y="153"/>
                    <a:pt x="624" y="194"/>
                    <a:pt x="584" y="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35925" lIns="81625" spcFirstLastPara="1" rIns="81625" wrap="square" tIns="35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36"/>
            <p:cNvSpPr/>
            <p:nvPr/>
          </p:nvSpPr>
          <p:spPr>
            <a:xfrm>
              <a:off x="4549185" y="2700484"/>
              <a:ext cx="181235" cy="62696"/>
            </a:xfrm>
            <a:custGeom>
              <a:rect b="b" l="l" r="r" t="t"/>
              <a:pathLst>
                <a:path extrusionOk="0" h="192" w="555">
                  <a:moveTo>
                    <a:pt x="430" y="188"/>
                  </a:moveTo>
                  <a:cubicBezTo>
                    <a:pt x="428" y="191"/>
                    <a:pt x="425" y="192"/>
                    <a:pt x="421" y="191"/>
                  </a:cubicBezTo>
                  <a:cubicBezTo>
                    <a:pt x="421" y="191"/>
                    <a:pt x="420" y="190"/>
                    <a:pt x="419" y="190"/>
                  </a:cubicBezTo>
                  <a:cubicBezTo>
                    <a:pt x="289" y="121"/>
                    <a:pt x="152" y="65"/>
                    <a:pt x="11" y="22"/>
                  </a:cubicBezTo>
                  <a:lnTo>
                    <a:pt x="11" y="21"/>
                  </a:lnTo>
                  <a:cubicBezTo>
                    <a:pt x="7" y="14"/>
                    <a:pt x="4" y="7"/>
                    <a:pt x="0" y="0"/>
                  </a:cubicBezTo>
                  <a:cubicBezTo>
                    <a:pt x="145" y="43"/>
                    <a:pt x="286" y="100"/>
                    <a:pt x="421" y="171"/>
                  </a:cubicBezTo>
                  <a:lnTo>
                    <a:pt x="423" y="170"/>
                  </a:lnTo>
                  <a:cubicBezTo>
                    <a:pt x="429" y="163"/>
                    <a:pt x="435" y="155"/>
                    <a:pt x="441" y="148"/>
                  </a:cubicBezTo>
                  <a:cubicBezTo>
                    <a:pt x="465" y="119"/>
                    <a:pt x="490" y="90"/>
                    <a:pt x="514" y="61"/>
                  </a:cubicBezTo>
                  <a:cubicBezTo>
                    <a:pt x="527" y="45"/>
                    <a:pt x="541" y="28"/>
                    <a:pt x="555" y="11"/>
                  </a:cubicBezTo>
                  <a:cubicBezTo>
                    <a:pt x="554" y="21"/>
                    <a:pt x="553" y="32"/>
                    <a:pt x="552" y="42"/>
                  </a:cubicBezTo>
                  <a:cubicBezTo>
                    <a:pt x="544" y="52"/>
                    <a:pt x="536" y="62"/>
                    <a:pt x="527" y="72"/>
                  </a:cubicBezTo>
                  <a:cubicBezTo>
                    <a:pt x="498" y="107"/>
                    <a:pt x="469" y="141"/>
                    <a:pt x="439" y="177"/>
                  </a:cubicBezTo>
                  <a:lnTo>
                    <a:pt x="439" y="177"/>
                  </a:lnTo>
                  <a:cubicBezTo>
                    <a:pt x="436" y="181"/>
                    <a:pt x="433" y="184"/>
                    <a:pt x="430" y="1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21850" lIns="81625" spcFirstLastPara="1" rIns="81625" wrap="square" tIns="21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36"/>
            <p:cNvSpPr/>
            <p:nvPr/>
          </p:nvSpPr>
          <p:spPr>
            <a:xfrm>
              <a:off x="4604372" y="2798446"/>
              <a:ext cx="108415" cy="33307"/>
            </a:xfrm>
            <a:custGeom>
              <a:rect b="b" l="l" r="r" t="t"/>
              <a:pathLst>
                <a:path extrusionOk="0" h="102" w="332">
                  <a:moveTo>
                    <a:pt x="323" y="34"/>
                  </a:moveTo>
                  <a:lnTo>
                    <a:pt x="323" y="34"/>
                  </a:lnTo>
                  <a:cubicBezTo>
                    <a:pt x="299" y="52"/>
                    <a:pt x="276" y="71"/>
                    <a:pt x="253" y="90"/>
                  </a:cubicBezTo>
                  <a:cubicBezTo>
                    <a:pt x="249" y="93"/>
                    <a:pt x="246" y="96"/>
                    <a:pt x="242" y="99"/>
                  </a:cubicBezTo>
                  <a:cubicBezTo>
                    <a:pt x="240" y="101"/>
                    <a:pt x="237" y="102"/>
                    <a:pt x="235" y="101"/>
                  </a:cubicBezTo>
                  <a:cubicBezTo>
                    <a:pt x="234" y="101"/>
                    <a:pt x="233" y="101"/>
                    <a:pt x="232" y="101"/>
                  </a:cubicBezTo>
                  <a:cubicBezTo>
                    <a:pt x="164" y="65"/>
                    <a:pt x="90" y="38"/>
                    <a:pt x="14" y="21"/>
                  </a:cubicBezTo>
                  <a:cubicBezTo>
                    <a:pt x="9" y="15"/>
                    <a:pt x="5" y="7"/>
                    <a:pt x="0" y="0"/>
                  </a:cubicBezTo>
                  <a:cubicBezTo>
                    <a:pt x="82" y="16"/>
                    <a:pt x="161" y="44"/>
                    <a:pt x="235" y="82"/>
                  </a:cubicBezTo>
                  <a:cubicBezTo>
                    <a:pt x="236" y="82"/>
                    <a:pt x="237" y="81"/>
                    <a:pt x="237" y="81"/>
                  </a:cubicBezTo>
                  <a:cubicBezTo>
                    <a:pt x="243" y="75"/>
                    <a:pt x="250" y="70"/>
                    <a:pt x="256" y="65"/>
                  </a:cubicBezTo>
                  <a:cubicBezTo>
                    <a:pt x="281" y="45"/>
                    <a:pt x="306" y="24"/>
                    <a:pt x="332" y="5"/>
                  </a:cubicBezTo>
                  <a:cubicBezTo>
                    <a:pt x="330" y="15"/>
                    <a:pt x="326" y="24"/>
                    <a:pt x="32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1" anchor="ctr" bIns="0" lIns="81625" spcFirstLastPara="1" rIns="81625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36"/>
            <p:cNvSpPr/>
            <p:nvPr/>
          </p:nvSpPr>
          <p:spPr>
            <a:xfrm>
              <a:off x="4077645" y="2728893"/>
              <a:ext cx="726900" cy="208986"/>
            </a:xfrm>
            <a:custGeom>
              <a:rect b="b" l="l" r="r" t="t"/>
              <a:pathLst>
                <a:path extrusionOk="0" h="640" w="2226">
                  <a:moveTo>
                    <a:pt x="188" y="640"/>
                  </a:moveTo>
                  <a:lnTo>
                    <a:pt x="2183" y="640"/>
                  </a:lnTo>
                  <a:cubicBezTo>
                    <a:pt x="2194" y="640"/>
                    <a:pt x="2216" y="602"/>
                    <a:pt x="2226" y="602"/>
                  </a:cubicBezTo>
                  <a:cubicBezTo>
                    <a:pt x="2198" y="477"/>
                    <a:pt x="2110" y="365"/>
                    <a:pt x="1993" y="306"/>
                  </a:cubicBezTo>
                  <a:cubicBezTo>
                    <a:pt x="1876" y="248"/>
                    <a:pt x="1710" y="225"/>
                    <a:pt x="1589" y="276"/>
                  </a:cubicBezTo>
                  <a:cubicBezTo>
                    <a:pt x="1528" y="173"/>
                    <a:pt x="1417" y="100"/>
                    <a:pt x="1295" y="82"/>
                  </a:cubicBezTo>
                  <a:cubicBezTo>
                    <a:pt x="1174" y="63"/>
                    <a:pt x="1046" y="101"/>
                    <a:pt x="954" y="181"/>
                  </a:cubicBezTo>
                  <a:cubicBezTo>
                    <a:pt x="826" y="41"/>
                    <a:pt x="621" y="-26"/>
                    <a:pt x="432" y="9"/>
                  </a:cubicBezTo>
                  <a:cubicBezTo>
                    <a:pt x="243" y="45"/>
                    <a:pt x="78" y="181"/>
                    <a:pt x="12" y="357"/>
                  </a:cubicBezTo>
                  <a:cubicBezTo>
                    <a:pt x="-42" y="501"/>
                    <a:pt x="99" y="514"/>
                    <a:pt x="188" y="6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36"/>
            <p:cNvSpPr/>
            <p:nvPr/>
          </p:nvSpPr>
          <p:spPr>
            <a:xfrm>
              <a:off x="4671641" y="2649217"/>
              <a:ext cx="527705" cy="355602"/>
            </a:xfrm>
            <a:custGeom>
              <a:rect b="b" l="l" r="r" t="t"/>
              <a:pathLst>
                <a:path extrusionOk="0" h="1089" w="1616">
                  <a:moveTo>
                    <a:pt x="0" y="665"/>
                  </a:moveTo>
                  <a:cubicBezTo>
                    <a:pt x="45" y="518"/>
                    <a:pt x="152" y="391"/>
                    <a:pt x="289" y="326"/>
                  </a:cubicBezTo>
                  <a:cubicBezTo>
                    <a:pt x="426" y="260"/>
                    <a:pt x="590" y="256"/>
                    <a:pt x="730" y="315"/>
                  </a:cubicBezTo>
                  <a:cubicBezTo>
                    <a:pt x="817" y="221"/>
                    <a:pt x="913" y="128"/>
                    <a:pt x="1023" y="65"/>
                  </a:cubicBezTo>
                  <a:cubicBezTo>
                    <a:pt x="1134" y="2"/>
                    <a:pt x="1272" y="-25"/>
                    <a:pt x="1388" y="26"/>
                  </a:cubicBezTo>
                  <a:cubicBezTo>
                    <a:pt x="1574" y="106"/>
                    <a:pt x="1639" y="350"/>
                    <a:pt x="1609" y="554"/>
                  </a:cubicBezTo>
                  <a:cubicBezTo>
                    <a:pt x="1601" y="607"/>
                    <a:pt x="1588" y="659"/>
                    <a:pt x="1563" y="707"/>
                  </a:cubicBezTo>
                  <a:cubicBezTo>
                    <a:pt x="1514" y="802"/>
                    <a:pt x="1422" y="867"/>
                    <a:pt x="1329" y="919"/>
                  </a:cubicBezTo>
                  <a:cubicBezTo>
                    <a:pt x="1107" y="1042"/>
                    <a:pt x="850" y="1114"/>
                    <a:pt x="600" y="1080"/>
                  </a:cubicBezTo>
                  <a:cubicBezTo>
                    <a:pt x="349" y="1047"/>
                    <a:pt x="112" y="896"/>
                    <a:pt x="0" y="6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36"/>
            <p:cNvSpPr/>
            <p:nvPr/>
          </p:nvSpPr>
          <p:spPr>
            <a:xfrm>
              <a:off x="4077318" y="2883346"/>
              <a:ext cx="1114515" cy="544995"/>
            </a:xfrm>
            <a:custGeom>
              <a:rect b="b" l="l" r="r" t="t"/>
              <a:pathLst>
                <a:path extrusionOk="0" h="1669" w="3413">
                  <a:moveTo>
                    <a:pt x="3413" y="105"/>
                  </a:moveTo>
                  <a:cubicBezTo>
                    <a:pt x="3413" y="105"/>
                    <a:pt x="3413" y="108"/>
                    <a:pt x="3411" y="114"/>
                  </a:cubicBezTo>
                  <a:lnTo>
                    <a:pt x="3411" y="115"/>
                  </a:lnTo>
                  <a:cubicBezTo>
                    <a:pt x="3407" y="132"/>
                    <a:pt x="3398" y="173"/>
                    <a:pt x="3385" y="230"/>
                  </a:cubicBezTo>
                  <a:cubicBezTo>
                    <a:pt x="3384" y="234"/>
                    <a:pt x="3383" y="238"/>
                    <a:pt x="3382" y="242"/>
                  </a:cubicBezTo>
                  <a:cubicBezTo>
                    <a:pt x="3382" y="246"/>
                    <a:pt x="3381" y="249"/>
                    <a:pt x="3380" y="254"/>
                  </a:cubicBezTo>
                  <a:cubicBezTo>
                    <a:pt x="3372" y="286"/>
                    <a:pt x="3364" y="323"/>
                    <a:pt x="3354" y="363"/>
                  </a:cubicBezTo>
                  <a:cubicBezTo>
                    <a:pt x="3353" y="367"/>
                    <a:pt x="3352" y="371"/>
                    <a:pt x="3351" y="375"/>
                  </a:cubicBezTo>
                  <a:cubicBezTo>
                    <a:pt x="3351" y="379"/>
                    <a:pt x="3350" y="383"/>
                    <a:pt x="3349" y="387"/>
                  </a:cubicBezTo>
                  <a:cubicBezTo>
                    <a:pt x="3340" y="421"/>
                    <a:pt x="3332" y="458"/>
                    <a:pt x="3322" y="496"/>
                  </a:cubicBezTo>
                  <a:cubicBezTo>
                    <a:pt x="3322" y="500"/>
                    <a:pt x="3321" y="504"/>
                    <a:pt x="3320" y="508"/>
                  </a:cubicBezTo>
                  <a:cubicBezTo>
                    <a:pt x="3319" y="512"/>
                    <a:pt x="3318" y="516"/>
                    <a:pt x="3317" y="520"/>
                  </a:cubicBezTo>
                  <a:cubicBezTo>
                    <a:pt x="3308" y="556"/>
                    <a:pt x="3299" y="592"/>
                    <a:pt x="3290" y="630"/>
                  </a:cubicBezTo>
                  <a:cubicBezTo>
                    <a:pt x="3289" y="634"/>
                    <a:pt x="3288" y="638"/>
                    <a:pt x="3287" y="642"/>
                  </a:cubicBezTo>
                  <a:cubicBezTo>
                    <a:pt x="3286" y="645"/>
                    <a:pt x="3285" y="650"/>
                    <a:pt x="3284" y="654"/>
                  </a:cubicBezTo>
                  <a:cubicBezTo>
                    <a:pt x="3275" y="690"/>
                    <a:pt x="3266" y="726"/>
                    <a:pt x="3257" y="763"/>
                  </a:cubicBezTo>
                  <a:cubicBezTo>
                    <a:pt x="3256" y="767"/>
                    <a:pt x="3255" y="771"/>
                    <a:pt x="3254" y="775"/>
                  </a:cubicBezTo>
                  <a:cubicBezTo>
                    <a:pt x="3253" y="779"/>
                    <a:pt x="3252" y="783"/>
                    <a:pt x="3251" y="787"/>
                  </a:cubicBezTo>
                  <a:cubicBezTo>
                    <a:pt x="3241" y="823"/>
                    <a:pt x="3232" y="860"/>
                    <a:pt x="3222" y="896"/>
                  </a:cubicBezTo>
                  <a:cubicBezTo>
                    <a:pt x="3221" y="900"/>
                    <a:pt x="3220" y="904"/>
                    <a:pt x="3219" y="908"/>
                  </a:cubicBezTo>
                  <a:cubicBezTo>
                    <a:pt x="3218" y="912"/>
                    <a:pt x="3217" y="916"/>
                    <a:pt x="3216" y="920"/>
                  </a:cubicBezTo>
                  <a:cubicBezTo>
                    <a:pt x="3206" y="957"/>
                    <a:pt x="3196" y="993"/>
                    <a:pt x="3186" y="1029"/>
                  </a:cubicBezTo>
                  <a:cubicBezTo>
                    <a:pt x="3185" y="1034"/>
                    <a:pt x="3184" y="1038"/>
                    <a:pt x="3183" y="1041"/>
                  </a:cubicBezTo>
                  <a:cubicBezTo>
                    <a:pt x="3182" y="1046"/>
                    <a:pt x="3181" y="1049"/>
                    <a:pt x="3180" y="1053"/>
                  </a:cubicBezTo>
                  <a:cubicBezTo>
                    <a:pt x="3170" y="1091"/>
                    <a:pt x="3159" y="1127"/>
                    <a:pt x="3149" y="1163"/>
                  </a:cubicBezTo>
                  <a:cubicBezTo>
                    <a:pt x="3147" y="1167"/>
                    <a:pt x="3146" y="1171"/>
                    <a:pt x="3145" y="1175"/>
                  </a:cubicBezTo>
                  <a:cubicBezTo>
                    <a:pt x="3144" y="1178"/>
                    <a:pt x="3143" y="1183"/>
                    <a:pt x="3142" y="1187"/>
                  </a:cubicBezTo>
                  <a:cubicBezTo>
                    <a:pt x="3130" y="1224"/>
                    <a:pt x="3119" y="1261"/>
                    <a:pt x="3108" y="1296"/>
                  </a:cubicBezTo>
                  <a:cubicBezTo>
                    <a:pt x="3107" y="1300"/>
                    <a:pt x="3106" y="1304"/>
                    <a:pt x="3105" y="1308"/>
                  </a:cubicBezTo>
                  <a:cubicBezTo>
                    <a:pt x="3103" y="1312"/>
                    <a:pt x="3102" y="1316"/>
                    <a:pt x="3100" y="1320"/>
                  </a:cubicBezTo>
                  <a:cubicBezTo>
                    <a:pt x="3088" y="1359"/>
                    <a:pt x="3075" y="1396"/>
                    <a:pt x="3063" y="1429"/>
                  </a:cubicBezTo>
                  <a:cubicBezTo>
                    <a:pt x="3062" y="1433"/>
                    <a:pt x="3060" y="1437"/>
                    <a:pt x="3059" y="1441"/>
                  </a:cubicBezTo>
                  <a:cubicBezTo>
                    <a:pt x="3058" y="1445"/>
                    <a:pt x="3056" y="1449"/>
                    <a:pt x="3055" y="1452"/>
                  </a:cubicBezTo>
                  <a:cubicBezTo>
                    <a:pt x="3039" y="1496"/>
                    <a:pt x="3023" y="1533"/>
                    <a:pt x="3008" y="1562"/>
                  </a:cubicBezTo>
                  <a:cubicBezTo>
                    <a:pt x="3006" y="1566"/>
                    <a:pt x="3004" y="1570"/>
                    <a:pt x="3002" y="1574"/>
                  </a:cubicBezTo>
                  <a:cubicBezTo>
                    <a:pt x="3000" y="1578"/>
                    <a:pt x="2998" y="1582"/>
                    <a:pt x="2995" y="1585"/>
                  </a:cubicBezTo>
                  <a:cubicBezTo>
                    <a:pt x="2985" y="1603"/>
                    <a:pt x="2976" y="1616"/>
                    <a:pt x="2967" y="1622"/>
                  </a:cubicBezTo>
                  <a:cubicBezTo>
                    <a:pt x="2950" y="1636"/>
                    <a:pt x="2899" y="1645"/>
                    <a:pt x="2823" y="1652"/>
                  </a:cubicBezTo>
                  <a:cubicBezTo>
                    <a:pt x="2815" y="1653"/>
                    <a:pt x="2806" y="1654"/>
                    <a:pt x="2797" y="1655"/>
                  </a:cubicBezTo>
                  <a:cubicBezTo>
                    <a:pt x="2723" y="1661"/>
                    <a:pt x="2628" y="1665"/>
                    <a:pt x="2520" y="1667"/>
                  </a:cubicBezTo>
                  <a:lnTo>
                    <a:pt x="2519" y="1667"/>
                  </a:lnTo>
                  <a:cubicBezTo>
                    <a:pt x="2511" y="1667"/>
                    <a:pt x="2503" y="1667"/>
                    <a:pt x="2494" y="1667"/>
                  </a:cubicBezTo>
                  <a:cubicBezTo>
                    <a:pt x="2386" y="1669"/>
                    <a:pt x="2263" y="1669"/>
                    <a:pt x="2133" y="1667"/>
                  </a:cubicBezTo>
                  <a:lnTo>
                    <a:pt x="2109" y="1667"/>
                  </a:lnTo>
                  <a:cubicBezTo>
                    <a:pt x="1961" y="1665"/>
                    <a:pt x="1805" y="1661"/>
                    <a:pt x="1648" y="1656"/>
                  </a:cubicBezTo>
                  <a:cubicBezTo>
                    <a:pt x="1640" y="1656"/>
                    <a:pt x="1631" y="1656"/>
                    <a:pt x="1624" y="1655"/>
                  </a:cubicBezTo>
                  <a:cubicBezTo>
                    <a:pt x="1525" y="1652"/>
                    <a:pt x="1425" y="1648"/>
                    <a:pt x="1329" y="1644"/>
                  </a:cubicBezTo>
                  <a:cubicBezTo>
                    <a:pt x="1320" y="1644"/>
                    <a:pt x="1312" y="1643"/>
                    <a:pt x="1304" y="1643"/>
                  </a:cubicBezTo>
                  <a:cubicBezTo>
                    <a:pt x="1193" y="1637"/>
                    <a:pt x="1085" y="1631"/>
                    <a:pt x="983" y="1625"/>
                  </a:cubicBezTo>
                  <a:cubicBezTo>
                    <a:pt x="975" y="1625"/>
                    <a:pt x="966" y="1624"/>
                    <a:pt x="956" y="1624"/>
                  </a:cubicBezTo>
                  <a:cubicBezTo>
                    <a:pt x="839" y="1616"/>
                    <a:pt x="731" y="1608"/>
                    <a:pt x="639" y="1600"/>
                  </a:cubicBezTo>
                  <a:cubicBezTo>
                    <a:pt x="629" y="1599"/>
                    <a:pt x="620" y="1598"/>
                    <a:pt x="611" y="1597"/>
                  </a:cubicBezTo>
                  <a:cubicBezTo>
                    <a:pt x="471" y="1584"/>
                    <a:pt x="371" y="1570"/>
                    <a:pt x="336" y="1557"/>
                  </a:cubicBezTo>
                  <a:cubicBezTo>
                    <a:pt x="324" y="1552"/>
                    <a:pt x="312" y="1544"/>
                    <a:pt x="301" y="1530"/>
                  </a:cubicBezTo>
                  <a:cubicBezTo>
                    <a:pt x="298" y="1527"/>
                    <a:pt x="295" y="1523"/>
                    <a:pt x="291" y="1518"/>
                  </a:cubicBezTo>
                  <a:cubicBezTo>
                    <a:pt x="288" y="1515"/>
                    <a:pt x="286" y="1511"/>
                    <a:pt x="283" y="1506"/>
                  </a:cubicBezTo>
                  <a:cubicBezTo>
                    <a:pt x="265" y="1479"/>
                    <a:pt x="248" y="1441"/>
                    <a:pt x="231" y="1395"/>
                  </a:cubicBezTo>
                  <a:cubicBezTo>
                    <a:pt x="230" y="1391"/>
                    <a:pt x="229" y="1387"/>
                    <a:pt x="227" y="1383"/>
                  </a:cubicBezTo>
                  <a:cubicBezTo>
                    <a:pt x="226" y="1379"/>
                    <a:pt x="225" y="1375"/>
                    <a:pt x="223" y="1371"/>
                  </a:cubicBezTo>
                  <a:cubicBezTo>
                    <a:pt x="212" y="1337"/>
                    <a:pt x="201" y="1300"/>
                    <a:pt x="190" y="1260"/>
                  </a:cubicBezTo>
                  <a:cubicBezTo>
                    <a:pt x="189" y="1256"/>
                    <a:pt x="188" y="1252"/>
                    <a:pt x="187" y="1248"/>
                  </a:cubicBezTo>
                  <a:cubicBezTo>
                    <a:pt x="186" y="1244"/>
                    <a:pt x="185" y="1240"/>
                    <a:pt x="184" y="1236"/>
                  </a:cubicBezTo>
                  <a:cubicBezTo>
                    <a:pt x="175" y="1201"/>
                    <a:pt x="166" y="1164"/>
                    <a:pt x="158" y="1125"/>
                  </a:cubicBezTo>
                  <a:cubicBezTo>
                    <a:pt x="157" y="1121"/>
                    <a:pt x="156" y="1117"/>
                    <a:pt x="155" y="1113"/>
                  </a:cubicBezTo>
                  <a:cubicBezTo>
                    <a:pt x="154" y="1109"/>
                    <a:pt x="154" y="1105"/>
                    <a:pt x="153" y="1101"/>
                  </a:cubicBezTo>
                  <a:cubicBezTo>
                    <a:pt x="145" y="1065"/>
                    <a:pt x="138" y="1028"/>
                    <a:pt x="131" y="991"/>
                  </a:cubicBezTo>
                  <a:cubicBezTo>
                    <a:pt x="130" y="987"/>
                    <a:pt x="129" y="983"/>
                    <a:pt x="129" y="979"/>
                  </a:cubicBezTo>
                  <a:cubicBezTo>
                    <a:pt x="128" y="975"/>
                    <a:pt x="127" y="971"/>
                    <a:pt x="126" y="967"/>
                  </a:cubicBezTo>
                  <a:cubicBezTo>
                    <a:pt x="120" y="931"/>
                    <a:pt x="113" y="894"/>
                    <a:pt x="107" y="857"/>
                  </a:cubicBezTo>
                  <a:cubicBezTo>
                    <a:pt x="107" y="853"/>
                    <a:pt x="106" y="849"/>
                    <a:pt x="105" y="845"/>
                  </a:cubicBezTo>
                  <a:cubicBezTo>
                    <a:pt x="104" y="841"/>
                    <a:pt x="104" y="837"/>
                    <a:pt x="103" y="833"/>
                  </a:cubicBezTo>
                  <a:cubicBezTo>
                    <a:pt x="97" y="796"/>
                    <a:pt x="91" y="759"/>
                    <a:pt x="86" y="722"/>
                  </a:cubicBezTo>
                  <a:cubicBezTo>
                    <a:pt x="85" y="718"/>
                    <a:pt x="85" y="714"/>
                    <a:pt x="84" y="710"/>
                  </a:cubicBezTo>
                  <a:cubicBezTo>
                    <a:pt x="84" y="706"/>
                    <a:pt x="83" y="702"/>
                    <a:pt x="83" y="698"/>
                  </a:cubicBezTo>
                  <a:cubicBezTo>
                    <a:pt x="77" y="661"/>
                    <a:pt x="72" y="624"/>
                    <a:pt x="67" y="588"/>
                  </a:cubicBezTo>
                  <a:cubicBezTo>
                    <a:pt x="66" y="584"/>
                    <a:pt x="66" y="580"/>
                    <a:pt x="65" y="576"/>
                  </a:cubicBezTo>
                  <a:cubicBezTo>
                    <a:pt x="65" y="572"/>
                    <a:pt x="64" y="568"/>
                    <a:pt x="63" y="564"/>
                  </a:cubicBezTo>
                  <a:cubicBezTo>
                    <a:pt x="58" y="526"/>
                    <a:pt x="54" y="489"/>
                    <a:pt x="49" y="453"/>
                  </a:cubicBezTo>
                  <a:cubicBezTo>
                    <a:pt x="49" y="449"/>
                    <a:pt x="48" y="445"/>
                    <a:pt x="48" y="442"/>
                  </a:cubicBezTo>
                  <a:cubicBezTo>
                    <a:pt x="47" y="437"/>
                    <a:pt x="46" y="433"/>
                    <a:pt x="46" y="430"/>
                  </a:cubicBezTo>
                  <a:cubicBezTo>
                    <a:pt x="41" y="391"/>
                    <a:pt x="37" y="354"/>
                    <a:pt x="33" y="319"/>
                  </a:cubicBezTo>
                  <a:cubicBezTo>
                    <a:pt x="33" y="315"/>
                    <a:pt x="32" y="311"/>
                    <a:pt x="32" y="307"/>
                  </a:cubicBezTo>
                  <a:cubicBezTo>
                    <a:pt x="31" y="303"/>
                    <a:pt x="30" y="299"/>
                    <a:pt x="30" y="295"/>
                  </a:cubicBezTo>
                  <a:cubicBezTo>
                    <a:pt x="25" y="256"/>
                    <a:pt x="22" y="219"/>
                    <a:pt x="18" y="185"/>
                  </a:cubicBezTo>
                  <a:cubicBezTo>
                    <a:pt x="18" y="181"/>
                    <a:pt x="17" y="177"/>
                    <a:pt x="17" y="173"/>
                  </a:cubicBezTo>
                  <a:cubicBezTo>
                    <a:pt x="16" y="169"/>
                    <a:pt x="16" y="165"/>
                    <a:pt x="16" y="161"/>
                  </a:cubicBezTo>
                  <a:cubicBezTo>
                    <a:pt x="10" y="112"/>
                    <a:pt x="7" y="72"/>
                    <a:pt x="4" y="44"/>
                  </a:cubicBezTo>
                  <a:cubicBezTo>
                    <a:pt x="4" y="43"/>
                    <a:pt x="4" y="42"/>
                    <a:pt x="3" y="41"/>
                  </a:cubicBezTo>
                  <a:cubicBezTo>
                    <a:pt x="3" y="38"/>
                    <a:pt x="3" y="35"/>
                    <a:pt x="2" y="32"/>
                  </a:cubicBezTo>
                  <a:cubicBezTo>
                    <a:pt x="2" y="28"/>
                    <a:pt x="2" y="24"/>
                    <a:pt x="2" y="20"/>
                  </a:cubicBezTo>
                  <a:cubicBezTo>
                    <a:pt x="0" y="7"/>
                    <a:pt x="0" y="0"/>
                    <a:pt x="0" y="0"/>
                  </a:cubicBezTo>
                  <a:cubicBezTo>
                    <a:pt x="-4" y="-4"/>
                    <a:pt x="832" y="21"/>
                    <a:pt x="1676" y="49"/>
                  </a:cubicBezTo>
                  <a:cubicBezTo>
                    <a:pt x="1684" y="49"/>
                    <a:pt x="1692" y="49"/>
                    <a:pt x="1699" y="50"/>
                  </a:cubicBezTo>
                  <a:cubicBezTo>
                    <a:pt x="1872" y="55"/>
                    <a:pt x="2043" y="60"/>
                    <a:pt x="2209" y="66"/>
                  </a:cubicBezTo>
                  <a:lnTo>
                    <a:pt x="2228" y="66"/>
                  </a:lnTo>
                  <a:cubicBezTo>
                    <a:pt x="2251" y="67"/>
                    <a:pt x="2274" y="68"/>
                    <a:pt x="2296" y="69"/>
                  </a:cubicBezTo>
                  <a:lnTo>
                    <a:pt x="2365" y="71"/>
                  </a:lnTo>
                  <a:cubicBezTo>
                    <a:pt x="2503" y="75"/>
                    <a:pt x="2634" y="79"/>
                    <a:pt x="2754" y="83"/>
                  </a:cubicBezTo>
                  <a:lnTo>
                    <a:pt x="2773" y="84"/>
                  </a:lnTo>
                  <a:cubicBezTo>
                    <a:pt x="2922" y="89"/>
                    <a:pt x="3051" y="93"/>
                    <a:pt x="3155" y="96"/>
                  </a:cubicBezTo>
                  <a:cubicBezTo>
                    <a:pt x="3163" y="97"/>
                    <a:pt x="3171" y="97"/>
                    <a:pt x="3178" y="97"/>
                  </a:cubicBezTo>
                  <a:cubicBezTo>
                    <a:pt x="3299" y="101"/>
                    <a:pt x="3380" y="104"/>
                    <a:pt x="3405" y="105"/>
                  </a:cubicBezTo>
                  <a:lnTo>
                    <a:pt x="3413" y="1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36"/>
            <p:cNvSpPr/>
            <p:nvPr/>
          </p:nvSpPr>
          <p:spPr>
            <a:xfrm>
              <a:off x="4060664" y="2851345"/>
              <a:ext cx="1148476" cy="66614"/>
            </a:xfrm>
            <a:custGeom>
              <a:rect b="b" l="l" r="r" t="t"/>
              <a:pathLst>
                <a:path extrusionOk="0" h="204" w="3517">
                  <a:moveTo>
                    <a:pt x="0" y="138"/>
                  </a:moveTo>
                  <a:lnTo>
                    <a:pt x="3" y="0"/>
                  </a:lnTo>
                  <a:lnTo>
                    <a:pt x="3517" y="66"/>
                  </a:lnTo>
                  <a:lnTo>
                    <a:pt x="3514" y="20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1" anchor="ctr" bIns="25775" lIns="81625" spcFirstLastPara="1" rIns="81625" wrap="square" tIns="257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36"/>
            <p:cNvSpPr/>
            <p:nvPr/>
          </p:nvSpPr>
          <p:spPr>
            <a:xfrm>
              <a:off x="4073073" y="2889877"/>
              <a:ext cx="1120067" cy="537811"/>
            </a:xfrm>
            <a:custGeom>
              <a:rect b="b" l="l" r="r" t="t"/>
              <a:pathLst>
                <a:path extrusionOk="0" h="1647" w="3430">
                  <a:moveTo>
                    <a:pt x="3418" y="73"/>
                  </a:moveTo>
                  <a:lnTo>
                    <a:pt x="3183" y="68"/>
                  </a:lnTo>
                  <a:cubicBezTo>
                    <a:pt x="3182" y="67"/>
                    <a:pt x="3182" y="67"/>
                    <a:pt x="3181" y="67"/>
                  </a:cubicBezTo>
                  <a:cubicBezTo>
                    <a:pt x="3180" y="67"/>
                    <a:pt x="3178" y="67"/>
                    <a:pt x="3177" y="67"/>
                  </a:cubicBezTo>
                  <a:lnTo>
                    <a:pt x="2779" y="59"/>
                  </a:lnTo>
                  <a:lnTo>
                    <a:pt x="2778" y="59"/>
                  </a:lnTo>
                  <a:cubicBezTo>
                    <a:pt x="2777" y="58"/>
                    <a:pt x="2776" y="59"/>
                    <a:pt x="2775" y="59"/>
                  </a:cubicBezTo>
                  <a:lnTo>
                    <a:pt x="2242" y="48"/>
                  </a:lnTo>
                  <a:lnTo>
                    <a:pt x="2242" y="48"/>
                  </a:lnTo>
                  <a:cubicBezTo>
                    <a:pt x="2242" y="47"/>
                    <a:pt x="2241" y="47"/>
                    <a:pt x="2241" y="46"/>
                  </a:cubicBezTo>
                  <a:cubicBezTo>
                    <a:pt x="2239" y="43"/>
                    <a:pt x="2235" y="41"/>
                    <a:pt x="2231" y="42"/>
                  </a:cubicBezTo>
                  <a:cubicBezTo>
                    <a:pt x="2227" y="42"/>
                    <a:pt x="2224" y="43"/>
                    <a:pt x="2222" y="46"/>
                  </a:cubicBezTo>
                  <a:lnTo>
                    <a:pt x="2221" y="47"/>
                  </a:lnTo>
                  <a:lnTo>
                    <a:pt x="1713" y="36"/>
                  </a:lnTo>
                  <a:lnTo>
                    <a:pt x="1713" y="32"/>
                  </a:lnTo>
                  <a:cubicBezTo>
                    <a:pt x="1713" y="31"/>
                    <a:pt x="1713" y="31"/>
                    <a:pt x="1712" y="30"/>
                  </a:cubicBezTo>
                  <a:cubicBezTo>
                    <a:pt x="1712" y="24"/>
                    <a:pt x="1707" y="20"/>
                    <a:pt x="1701" y="20"/>
                  </a:cubicBezTo>
                  <a:cubicBezTo>
                    <a:pt x="1695" y="20"/>
                    <a:pt x="1690" y="23"/>
                    <a:pt x="1689" y="29"/>
                  </a:cubicBezTo>
                  <a:cubicBezTo>
                    <a:pt x="1688" y="30"/>
                    <a:pt x="1688" y="31"/>
                    <a:pt x="1688" y="31"/>
                  </a:cubicBezTo>
                  <a:lnTo>
                    <a:pt x="1688" y="36"/>
                  </a:lnTo>
                  <a:lnTo>
                    <a:pt x="286" y="6"/>
                  </a:lnTo>
                  <a:lnTo>
                    <a:pt x="285" y="6"/>
                  </a:lnTo>
                  <a:cubicBezTo>
                    <a:pt x="284" y="6"/>
                    <a:pt x="283" y="6"/>
                    <a:pt x="282" y="5"/>
                  </a:cubicBezTo>
                  <a:lnTo>
                    <a:pt x="282" y="5"/>
                  </a:lnTo>
                  <a:cubicBezTo>
                    <a:pt x="281" y="5"/>
                    <a:pt x="280" y="5"/>
                    <a:pt x="279" y="6"/>
                  </a:cubicBezTo>
                  <a:lnTo>
                    <a:pt x="279" y="6"/>
                  </a:lnTo>
                  <a:lnTo>
                    <a:pt x="12" y="0"/>
                  </a:lnTo>
                  <a:lnTo>
                    <a:pt x="12" y="0"/>
                  </a:ln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lnTo>
                    <a:pt x="270" y="30"/>
                  </a:lnTo>
                  <a:cubicBezTo>
                    <a:pt x="270" y="68"/>
                    <a:pt x="270" y="107"/>
                    <a:pt x="272" y="146"/>
                  </a:cubicBezTo>
                  <a:lnTo>
                    <a:pt x="272" y="146"/>
                  </a:lnTo>
                  <a:lnTo>
                    <a:pt x="29" y="141"/>
                  </a:lnTo>
                  <a:cubicBezTo>
                    <a:pt x="29" y="145"/>
                    <a:pt x="30" y="149"/>
                    <a:pt x="30" y="153"/>
                  </a:cubicBezTo>
                  <a:cubicBezTo>
                    <a:pt x="30" y="157"/>
                    <a:pt x="31" y="161"/>
                    <a:pt x="31" y="165"/>
                  </a:cubicBezTo>
                  <a:lnTo>
                    <a:pt x="273" y="170"/>
                  </a:lnTo>
                  <a:lnTo>
                    <a:pt x="273" y="170"/>
                  </a:lnTo>
                  <a:cubicBezTo>
                    <a:pt x="274" y="207"/>
                    <a:pt x="276" y="243"/>
                    <a:pt x="279" y="280"/>
                  </a:cubicBezTo>
                  <a:lnTo>
                    <a:pt x="43" y="275"/>
                  </a:lnTo>
                  <a:cubicBezTo>
                    <a:pt x="44" y="279"/>
                    <a:pt x="44" y="283"/>
                    <a:pt x="45" y="287"/>
                  </a:cubicBezTo>
                  <a:cubicBezTo>
                    <a:pt x="45" y="291"/>
                    <a:pt x="46" y="295"/>
                    <a:pt x="46" y="299"/>
                  </a:cubicBezTo>
                  <a:lnTo>
                    <a:pt x="281" y="304"/>
                  </a:lnTo>
                  <a:cubicBezTo>
                    <a:pt x="283" y="341"/>
                    <a:pt x="286" y="378"/>
                    <a:pt x="291" y="414"/>
                  </a:cubicBezTo>
                  <a:lnTo>
                    <a:pt x="59" y="410"/>
                  </a:lnTo>
                  <a:cubicBezTo>
                    <a:pt x="59" y="413"/>
                    <a:pt x="60" y="417"/>
                    <a:pt x="61" y="421"/>
                  </a:cubicBezTo>
                  <a:cubicBezTo>
                    <a:pt x="61" y="425"/>
                    <a:pt x="62" y="429"/>
                    <a:pt x="62" y="433"/>
                  </a:cubicBezTo>
                  <a:lnTo>
                    <a:pt x="293" y="438"/>
                  </a:lnTo>
                  <a:cubicBezTo>
                    <a:pt x="297" y="475"/>
                    <a:pt x="302" y="512"/>
                    <a:pt x="307" y="549"/>
                  </a:cubicBezTo>
                  <a:lnTo>
                    <a:pt x="77" y="544"/>
                  </a:lnTo>
                  <a:cubicBezTo>
                    <a:pt x="77" y="548"/>
                    <a:pt x="78" y="552"/>
                    <a:pt x="78" y="556"/>
                  </a:cubicBezTo>
                  <a:cubicBezTo>
                    <a:pt x="79" y="560"/>
                    <a:pt x="79" y="564"/>
                    <a:pt x="80" y="568"/>
                  </a:cubicBezTo>
                  <a:lnTo>
                    <a:pt x="311" y="573"/>
                  </a:lnTo>
                  <a:cubicBezTo>
                    <a:pt x="317" y="609"/>
                    <a:pt x="323" y="646"/>
                    <a:pt x="330" y="683"/>
                  </a:cubicBezTo>
                  <a:lnTo>
                    <a:pt x="96" y="678"/>
                  </a:lnTo>
                  <a:cubicBezTo>
                    <a:pt x="96" y="682"/>
                    <a:pt x="97" y="686"/>
                    <a:pt x="98" y="690"/>
                  </a:cubicBezTo>
                  <a:cubicBezTo>
                    <a:pt x="98" y="694"/>
                    <a:pt x="98" y="698"/>
                    <a:pt x="99" y="702"/>
                  </a:cubicBezTo>
                  <a:lnTo>
                    <a:pt x="335" y="707"/>
                  </a:lnTo>
                  <a:cubicBezTo>
                    <a:pt x="341" y="744"/>
                    <a:pt x="349" y="781"/>
                    <a:pt x="358" y="818"/>
                  </a:cubicBezTo>
                  <a:lnTo>
                    <a:pt x="116" y="813"/>
                  </a:lnTo>
                  <a:cubicBezTo>
                    <a:pt x="117" y="816"/>
                    <a:pt x="118" y="821"/>
                    <a:pt x="118" y="825"/>
                  </a:cubicBezTo>
                  <a:cubicBezTo>
                    <a:pt x="119" y="828"/>
                    <a:pt x="120" y="833"/>
                    <a:pt x="120" y="837"/>
                  </a:cubicBezTo>
                  <a:lnTo>
                    <a:pt x="363" y="842"/>
                  </a:lnTo>
                  <a:cubicBezTo>
                    <a:pt x="372" y="878"/>
                    <a:pt x="381" y="915"/>
                    <a:pt x="391" y="952"/>
                  </a:cubicBezTo>
                  <a:lnTo>
                    <a:pt x="140" y="947"/>
                  </a:lnTo>
                  <a:cubicBezTo>
                    <a:pt x="140" y="951"/>
                    <a:pt x="141" y="955"/>
                    <a:pt x="142" y="959"/>
                  </a:cubicBezTo>
                  <a:cubicBezTo>
                    <a:pt x="143" y="963"/>
                    <a:pt x="143" y="967"/>
                    <a:pt x="144" y="971"/>
                  </a:cubicBezTo>
                  <a:lnTo>
                    <a:pt x="398" y="976"/>
                  </a:lnTo>
                  <a:cubicBezTo>
                    <a:pt x="408" y="1013"/>
                    <a:pt x="418" y="1050"/>
                    <a:pt x="430" y="1087"/>
                  </a:cubicBezTo>
                  <a:lnTo>
                    <a:pt x="166" y="1081"/>
                  </a:lnTo>
                  <a:cubicBezTo>
                    <a:pt x="167" y="1085"/>
                    <a:pt x="168" y="1089"/>
                    <a:pt x="168" y="1093"/>
                  </a:cubicBezTo>
                  <a:cubicBezTo>
                    <a:pt x="169" y="1097"/>
                    <a:pt x="170" y="1101"/>
                    <a:pt x="171" y="1105"/>
                  </a:cubicBezTo>
                  <a:lnTo>
                    <a:pt x="438" y="1111"/>
                  </a:lnTo>
                  <a:cubicBezTo>
                    <a:pt x="449" y="1148"/>
                    <a:pt x="462" y="1185"/>
                    <a:pt x="475" y="1221"/>
                  </a:cubicBezTo>
                  <a:lnTo>
                    <a:pt x="197" y="1216"/>
                  </a:lnTo>
                  <a:cubicBezTo>
                    <a:pt x="198" y="1220"/>
                    <a:pt x="199" y="1224"/>
                    <a:pt x="200" y="1228"/>
                  </a:cubicBezTo>
                  <a:cubicBezTo>
                    <a:pt x="201" y="1232"/>
                    <a:pt x="202" y="1236"/>
                    <a:pt x="203" y="1240"/>
                  </a:cubicBezTo>
                  <a:lnTo>
                    <a:pt x="484" y="1245"/>
                  </a:lnTo>
                  <a:cubicBezTo>
                    <a:pt x="497" y="1283"/>
                    <a:pt x="511" y="1320"/>
                    <a:pt x="526" y="1357"/>
                  </a:cubicBezTo>
                  <a:lnTo>
                    <a:pt x="236" y="1350"/>
                  </a:lnTo>
                  <a:cubicBezTo>
                    <a:pt x="238" y="1355"/>
                    <a:pt x="239" y="1359"/>
                    <a:pt x="240" y="1363"/>
                  </a:cubicBezTo>
                  <a:cubicBezTo>
                    <a:pt x="242" y="1367"/>
                    <a:pt x="243" y="1371"/>
                    <a:pt x="245" y="1375"/>
                  </a:cubicBezTo>
                  <a:lnTo>
                    <a:pt x="536" y="1381"/>
                  </a:lnTo>
                  <a:lnTo>
                    <a:pt x="536" y="1381"/>
                  </a:lnTo>
                  <a:cubicBezTo>
                    <a:pt x="551" y="1418"/>
                    <a:pt x="567" y="1455"/>
                    <a:pt x="584" y="1492"/>
                  </a:cubicBezTo>
                  <a:lnTo>
                    <a:pt x="296" y="1486"/>
                  </a:lnTo>
                  <a:cubicBezTo>
                    <a:pt x="299" y="1490"/>
                    <a:pt x="301" y="1495"/>
                    <a:pt x="304" y="1498"/>
                  </a:cubicBezTo>
                  <a:cubicBezTo>
                    <a:pt x="308" y="1503"/>
                    <a:pt x="311" y="1507"/>
                    <a:pt x="314" y="1510"/>
                  </a:cubicBezTo>
                  <a:lnTo>
                    <a:pt x="595" y="1516"/>
                  </a:lnTo>
                  <a:lnTo>
                    <a:pt x="595" y="1516"/>
                  </a:lnTo>
                  <a:cubicBezTo>
                    <a:pt x="604" y="1537"/>
                    <a:pt x="614" y="1557"/>
                    <a:pt x="624" y="1577"/>
                  </a:cubicBezTo>
                  <a:cubicBezTo>
                    <a:pt x="633" y="1578"/>
                    <a:pt x="642" y="1579"/>
                    <a:pt x="652" y="1580"/>
                  </a:cubicBezTo>
                  <a:cubicBezTo>
                    <a:pt x="641" y="1559"/>
                    <a:pt x="632" y="1538"/>
                    <a:pt x="622" y="1517"/>
                  </a:cubicBezTo>
                  <a:lnTo>
                    <a:pt x="939" y="1523"/>
                  </a:lnTo>
                  <a:cubicBezTo>
                    <a:pt x="949" y="1550"/>
                    <a:pt x="959" y="1577"/>
                    <a:pt x="970" y="1604"/>
                  </a:cubicBezTo>
                  <a:cubicBezTo>
                    <a:pt x="979" y="1604"/>
                    <a:pt x="988" y="1604"/>
                    <a:pt x="996" y="1605"/>
                  </a:cubicBezTo>
                  <a:cubicBezTo>
                    <a:pt x="985" y="1578"/>
                    <a:pt x="975" y="1551"/>
                    <a:pt x="965" y="1523"/>
                  </a:cubicBezTo>
                  <a:lnTo>
                    <a:pt x="1305" y="1530"/>
                  </a:lnTo>
                  <a:cubicBezTo>
                    <a:pt x="1309" y="1561"/>
                    <a:pt x="1313" y="1592"/>
                    <a:pt x="1317" y="1623"/>
                  </a:cubicBezTo>
                  <a:cubicBezTo>
                    <a:pt x="1326" y="1623"/>
                    <a:pt x="1333" y="1623"/>
                    <a:pt x="1342" y="1624"/>
                  </a:cubicBezTo>
                  <a:cubicBezTo>
                    <a:pt x="1337" y="1593"/>
                    <a:pt x="1333" y="1562"/>
                    <a:pt x="1330" y="1531"/>
                  </a:cubicBezTo>
                  <a:lnTo>
                    <a:pt x="1640" y="1537"/>
                  </a:lnTo>
                  <a:lnTo>
                    <a:pt x="1637" y="1635"/>
                  </a:lnTo>
                  <a:cubicBezTo>
                    <a:pt x="1644" y="1635"/>
                    <a:pt x="1653" y="1636"/>
                    <a:pt x="1661" y="1636"/>
                  </a:cubicBezTo>
                  <a:lnTo>
                    <a:pt x="1665" y="1538"/>
                  </a:lnTo>
                  <a:lnTo>
                    <a:pt x="2139" y="1547"/>
                  </a:lnTo>
                  <a:cubicBezTo>
                    <a:pt x="2134" y="1581"/>
                    <a:pt x="2128" y="1614"/>
                    <a:pt x="2122" y="1647"/>
                  </a:cubicBezTo>
                  <a:lnTo>
                    <a:pt x="2147" y="1647"/>
                  </a:lnTo>
                  <a:cubicBezTo>
                    <a:pt x="2153" y="1614"/>
                    <a:pt x="2159" y="1581"/>
                    <a:pt x="2164" y="1548"/>
                  </a:cubicBezTo>
                  <a:lnTo>
                    <a:pt x="2531" y="1556"/>
                  </a:lnTo>
                  <a:cubicBezTo>
                    <a:pt x="2523" y="1586"/>
                    <a:pt x="2515" y="1617"/>
                    <a:pt x="2507" y="1647"/>
                  </a:cubicBezTo>
                  <a:cubicBezTo>
                    <a:pt x="2516" y="1647"/>
                    <a:pt x="2524" y="1647"/>
                    <a:pt x="2532" y="1647"/>
                  </a:cubicBezTo>
                  <a:lnTo>
                    <a:pt x="2533" y="1647"/>
                  </a:lnTo>
                  <a:cubicBezTo>
                    <a:pt x="2540" y="1617"/>
                    <a:pt x="2548" y="1587"/>
                    <a:pt x="2555" y="1556"/>
                  </a:cubicBezTo>
                  <a:lnTo>
                    <a:pt x="2836" y="1562"/>
                  </a:lnTo>
                  <a:cubicBezTo>
                    <a:pt x="2827" y="1586"/>
                    <a:pt x="2818" y="1610"/>
                    <a:pt x="2810" y="1634"/>
                  </a:cubicBezTo>
                  <a:cubicBezTo>
                    <a:pt x="2819" y="1634"/>
                    <a:pt x="2828" y="1633"/>
                    <a:pt x="2836" y="1632"/>
                  </a:cubicBezTo>
                  <a:cubicBezTo>
                    <a:pt x="2845" y="1609"/>
                    <a:pt x="2853" y="1586"/>
                    <a:pt x="2861" y="1562"/>
                  </a:cubicBezTo>
                  <a:lnTo>
                    <a:pt x="3008" y="1565"/>
                  </a:lnTo>
                  <a:cubicBezTo>
                    <a:pt x="3011" y="1561"/>
                    <a:pt x="3013" y="1558"/>
                    <a:pt x="3015" y="1553"/>
                  </a:cubicBezTo>
                  <a:cubicBezTo>
                    <a:pt x="3017" y="1550"/>
                    <a:pt x="3019" y="1546"/>
                    <a:pt x="3022" y="1542"/>
                  </a:cubicBezTo>
                  <a:lnTo>
                    <a:pt x="2869" y="1539"/>
                  </a:lnTo>
                  <a:cubicBezTo>
                    <a:pt x="2882" y="1502"/>
                    <a:pt x="2895" y="1466"/>
                    <a:pt x="2907" y="1429"/>
                  </a:cubicBezTo>
                  <a:lnTo>
                    <a:pt x="2907" y="1429"/>
                  </a:lnTo>
                  <a:lnTo>
                    <a:pt x="3068" y="1432"/>
                  </a:lnTo>
                  <a:cubicBezTo>
                    <a:pt x="3069" y="1429"/>
                    <a:pt x="3071" y="1425"/>
                    <a:pt x="3072" y="1421"/>
                  </a:cubicBezTo>
                  <a:cubicBezTo>
                    <a:pt x="3073" y="1417"/>
                    <a:pt x="3075" y="1413"/>
                    <a:pt x="3077" y="1409"/>
                  </a:cubicBezTo>
                  <a:lnTo>
                    <a:pt x="2915" y="1406"/>
                  </a:lnTo>
                  <a:cubicBezTo>
                    <a:pt x="2927" y="1369"/>
                    <a:pt x="2938" y="1333"/>
                    <a:pt x="2949" y="1296"/>
                  </a:cubicBezTo>
                  <a:lnTo>
                    <a:pt x="3113" y="1300"/>
                  </a:lnTo>
                  <a:cubicBezTo>
                    <a:pt x="3115" y="1296"/>
                    <a:pt x="3116" y="1292"/>
                    <a:pt x="3118" y="1288"/>
                  </a:cubicBezTo>
                  <a:cubicBezTo>
                    <a:pt x="3119" y="1284"/>
                    <a:pt x="3120" y="1280"/>
                    <a:pt x="3121" y="1276"/>
                  </a:cubicBezTo>
                  <a:lnTo>
                    <a:pt x="2956" y="1272"/>
                  </a:lnTo>
                  <a:cubicBezTo>
                    <a:pt x="2967" y="1236"/>
                    <a:pt x="2977" y="1199"/>
                    <a:pt x="2988" y="1163"/>
                  </a:cubicBezTo>
                  <a:lnTo>
                    <a:pt x="3155" y="1166"/>
                  </a:lnTo>
                  <a:cubicBezTo>
                    <a:pt x="3156" y="1163"/>
                    <a:pt x="3157" y="1158"/>
                    <a:pt x="3158" y="1154"/>
                  </a:cubicBezTo>
                  <a:cubicBezTo>
                    <a:pt x="3160" y="1151"/>
                    <a:pt x="3161" y="1146"/>
                    <a:pt x="3162" y="1143"/>
                  </a:cubicBezTo>
                  <a:lnTo>
                    <a:pt x="2995" y="1139"/>
                  </a:lnTo>
                  <a:cubicBezTo>
                    <a:pt x="3004" y="1102"/>
                    <a:pt x="3014" y="1066"/>
                    <a:pt x="3024" y="1029"/>
                  </a:cubicBezTo>
                  <a:lnTo>
                    <a:pt x="3193" y="1033"/>
                  </a:lnTo>
                  <a:cubicBezTo>
                    <a:pt x="3194" y="1029"/>
                    <a:pt x="3195" y="1025"/>
                    <a:pt x="3196" y="1021"/>
                  </a:cubicBezTo>
                  <a:cubicBezTo>
                    <a:pt x="3197" y="1017"/>
                    <a:pt x="3198" y="1014"/>
                    <a:pt x="3199" y="1009"/>
                  </a:cubicBezTo>
                  <a:lnTo>
                    <a:pt x="3030" y="1006"/>
                  </a:lnTo>
                  <a:cubicBezTo>
                    <a:pt x="3039" y="970"/>
                    <a:pt x="3048" y="933"/>
                    <a:pt x="3056" y="896"/>
                  </a:cubicBezTo>
                  <a:lnTo>
                    <a:pt x="3229" y="900"/>
                  </a:lnTo>
                  <a:cubicBezTo>
                    <a:pt x="3230" y="896"/>
                    <a:pt x="3231" y="892"/>
                    <a:pt x="3232" y="888"/>
                  </a:cubicBezTo>
                  <a:cubicBezTo>
                    <a:pt x="3233" y="884"/>
                    <a:pt x="3234" y="880"/>
                    <a:pt x="3235" y="876"/>
                  </a:cubicBezTo>
                  <a:lnTo>
                    <a:pt x="3062" y="873"/>
                  </a:lnTo>
                  <a:cubicBezTo>
                    <a:pt x="3070" y="837"/>
                    <a:pt x="3078" y="800"/>
                    <a:pt x="3085" y="763"/>
                  </a:cubicBezTo>
                  <a:lnTo>
                    <a:pt x="3264" y="767"/>
                  </a:lnTo>
                  <a:cubicBezTo>
                    <a:pt x="3265" y="763"/>
                    <a:pt x="3266" y="759"/>
                    <a:pt x="3267" y="755"/>
                  </a:cubicBezTo>
                  <a:cubicBezTo>
                    <a:pt x="3268" y="751"/>
                    <a:pt x="3269" y="747"/>
                    <a:pt x="3270" y="743"/>
                  </a:cubicBezTo>
                  <a:lnTo>
                    <a:pt x="3091" y="740"/>
                  </a:lnTo>
                  <a:cubicBezTo>
                    <a:pt x="3098" y="703"/>
                    <a:pt x="3106" y="667"/>
                    <a:pt x="3113" y="630"/>
                  </a:cubicBezTo>
                  <a:lnTo>
                    <a:pt x="3297" y="633"/>
                  </a:lnTo>
                  <a:cubicBezTo>
                    <a:pt x="3298" y="630"/>
                    <a:pt x="3299" y="625"/>
                    <a:pt x="3300" y="622"/>
                  </a:cubicBezTo>
                  <a:cubicBezTo>
                    <a:pt x="3301" y="618"/>
                    <a:pt x="3302" y="613"/>
                    <a:pt x="3303" y="610"/>
                  </a:cubicBezTo>
                  <a:lnTo>
                    <a:pt x="3117" y="606"/>
                  </a:lnTo>
                  <a:cubicBezTo>
                    <a:pt x="3124" y="570"/>
                    <a:pt x="3130" y="533"/>
                    <a:pt x="3136" y="496"/>
                  </a:cubicBezTo>
                  <a:lnTo>
                    <a:pt x="3330" y="500"/>
                  </a:lnTo>
                  <a:cubicBezTo>
                    <a:pt x="3331" y="496"/>
                    <a:pt x="3332" y="492"/>
                    <a:pt x="3333" y="488"/>
                  </a:cubicBezTo>
                  <a:cubicBezTo>
                    <a:pt x="3334" y="484"/>
                    <a:pt x="3335" y="480"/>
                    <a:pt x="3335" y="476"/>
                  </a:cubicBezTo>
                  <a:lnTo>
                    <a:pt x="3140" y="473"/>
                  </a:lnTo>
                  <a:lnTo>
                    <a:pt x="3140" y="473"/>
                  </a:lnTo>
                  <a:cubicBezTo>
                    <a:pt x="3146" y="436"/>
                    <a:pt x="3152" y="400"/>
                    <a:pt x="3157" y="363"/>
                  </a:cubicBezTo>
                  <a:lnTo>
                    <a:pt x="3157" y="363"/>
                  </a:lnTo>
                  <a:lnTo>
                    <a:pt x="3362" y="367"/>
                  </a:lnTo>
                  <a:cubicBezTo>
                    <a:pt x="3363" y="363"/>
                    <a:pt x="3364" y="359"/>
                    <a:pt x="3364" y="355"/>
                  </a:cubicBezTo>
                  <a:cubicBezTo>
                    <a:pt x="3365" y="351"/>
                    <a:pt x="3366" y="347"/>
                    <a:pt x="3367" y="343"/>
                  </a:cubicBezTo>
                  <a:lnTo>
                    <a:pt x="3160" y="339"/>
                  </a:lnTo>
                  <a:cubicBezTo>
                    <a:pt x="3166" y="302"/>
                    <a:pt x="3171" y="266"/>
                    <a:pt x="3175" y="229"/>
                  </a:cubicBezTo>
                  <a:lnTo>
                    <a:pt x="3393" y="234"/>
                  </a:lnTo>
                  <a:cubicBezTo>
                    <a:pt x="3394" y="229"/>
                    <a:pt x="3395" y="226"/>
                    <a:pt x="3395" y="222"/>
                  </a:cubicBezTo>
                  <a:cubicBezTo>
                    <a:pt x="3396" y="217"/>
                    <a:pt x="3397" y="214"/>
                    <a:pt x="3398" y="210"/>
                  </a:cubicBezTo>
                  <a:lnTo>
                    <a:pt x="3178" y="205"/>
                  </a:lnTo>
                  <a:cubicBezTo>
                    <a:pt x="3183" y="168"/>
                    <a:pt x="3187" y="130"/>
                    <a:pt x="3191" y="92"/>
                  </a:cubicBezTo>
                  <a:cubicBezTo>
                    <a:pt x="3191" y="91"/>
                    <a:pt x="3191" y="91"/>
                    <a:pt x="3191" y="91"/>
                  </a:cubicBezTo>
                  <a:lnTo>
                    <a:pt x="3418" y="96"/>
                  </a:lnTo>
                  <a:lnTo>
                    <a:pt x="3418" y="96"/>
                  </a:lnTo>
                  <a:cubicBezTo>
                    <a:pt x="3424" y="96"/>
                    <a:pt x="3430" y="91"/>
                    <a:pt x="3430" y="85"/>
                  </a:cubicBezTo>
                  <a:cubicBezTo>
                    <a:pt x="3430" y="78"/>
                    <a:pt x="3425" y="73"/>
                    <a:pt x="3418" y="72"/>
                  </a:cubicBezTo>
                  <a:lnTo>
                    <a:pt x="3418" y="73"/>
                  </a:lnTo>
                  <a:moveTo>
                    <a:pt x="2748" y="196"/>
                  </a:moveTo>
                  <a:lnTo>
                    <a:pt x="2250" y="187"/>
                  </a:lnTo>
                  <a:cubicBezTo>
                    <a:pt x="2249" y="148"/>
                    <a:pt x="2247" y="110"/>
                    <a:pt x="2245" y="72"/>
                  </a:cubicBezTo>
                  <a:lnTo>
                    <a:pt x="2763" y="82"/>
                  </a:lnTo>
                  <a:lnTo>
                    <a:pt x="2763" y="83"/>
                  </a:lnTo>
                  <a:cubicBezTo>
                    <a:pt x="2757" y="121"/>
                    <a:pt x="2752" y="159"/>
                    <a:pt x="2748" y="196"/>
                  </a:cubicBezTo>
                  <a:moveTo>
                    <a:pt x="2731" y="330"/>
                  </a:moveTo>
                  <a:lnTo>
                    <a:pt x="2254" y="321"/>
                  </a:lnTo>
                  <a:cubicBezTo>
                    <a:pt x="2254" y="284"/>
                    <a:pt x="2253" y="247"/>
                    <a:pt x="2251" y="210"/>
                  </a:cubicBezTo>
                  <a:lnTo>
                    <a:pt x="2745" y="220"/>
                  </a:lnTo>
                  <a:cubicBezTo>
                    <a:pt x="2740" y="257"/>
                    <a:pt x="2735" y="293"/>
                    <a:pt x="2731" y="330"/>
                  </a:cubicBezTo>
                  <a:moveTo>
                    <a:pt x="2727" y="364"/>
                  </a:moveTo>
                  <a:cubicBezTo>
                    <a:pt x="2723" y="397"/>
                    <a:pt x="2718" y="430"/>
                    <a:pt x="2714" y="464"/>
                  </a:cubicBezTo>
                  <a:lnTo>
                    <a:pt x="2255" y="455"/>
                  </a:lnTo>
                  <a:cubicBezTo>
                    <a:pt x="2256" y="418"/>
                    <a:pt x="2255" y="381"/>
                    <a:pt x="2255" y="344"/>
                  </a:cubicBezTo>
                  <a:lnTo>
                    <a:pt x="2728" y="354"/>
                  </a:lnTo>
                  <a:cubicBezTo>
                    <a:pt x="2727" y="357"/>
                    <a:pt x="2727" y="361"/>
                    <a:pt x="2727" y="364"/>
                  </a:cubicBezTo>
                  <a:moveTo>
                    <a:pt x="2697" y="597"/>
                  </a:moveTo>
                  <a:lnTo>
                    <a:pt x="2254" y="589"/>
                  </a:lnTo>
                  <a:cubicBezTo>
                    <a:pt x="2255" y="552"/>
                    <a:pt x="2256" y="515"/>
                    <a:pt x="2255" y="479"/>
                  </a:cubicBezTo>
                  <a:lnTo>
                    <a:pt x="2711" y="488"/>
                  </a:lnTo>
                  <a:cubicBezTo>
                    <a:pt x="2706" y="524"/>
                    <a:pt x="2702" y="561"/>
                    <a:pt x="2697" y="597"/>
                  </a:cubicBezTo>
                  <a:moveTo>
                    <a:pt x="2679" y="731"/>
                  </a:moveTo>
                  <a:lnTo>
                    <a:pt x="2250" y="723"/>
                  </a:lnTo>
                  <a:cubicBezTo>
                    <a:pt x="2252" y="686"/>
                    <a:pt x="2253" y="649"/>
                    <a:pt x="2253" y="612"/>
                  </a:cubicBezTo>
                  <a:lnTo>
                    <a:pt x="2694" y="621"/>
                  </a:lnTo>
                  <a:cubicBezTo>
                    <a:pt x="2689" y="658"/>
                    <a:pt x="2684" y="694"/>
                    <a:pt x="2679" y="731"/>
                  </a:cubicBezTo>
                  <a:moveTo>
                    <a:pt x="2660" y="864"/>
                  </a:moveTo>
                  <a:lnTo>
                    <a:pt x="2242" y="856"/>
                  </a:lnTo>
                  <a:cubicBezTo>
                    <a:pt x="2246" y="820"/>
                    <a:pt x="2247" y="783"/>
                    <a:pt x="2249" y="746"/>
                  </a:cubicBezTo>
                  <a:lnTo>
                    <a:pt x="2676" y="755"/>
                  </a:lnTo>
                  <a:cubicBezTo>
                    <a:pt x="2671" y="792"/>
                    <a:pt x="2666" y="828"/>
                    <a:pt x="2660" y="864"/>
                  </a:cubicBezTo>
                  <a:moveTo>
                    <a:pt x="2640" y="998"/>
                  </a:moveTo>
                  <a:lnTo>
                    <a:pt x="2233" y="990"/>
                  </a:lnTo>
                  <a:cubicBezTo>
                    <a:pt x="2237" y="953"/>
                    <a:pt x="2239" y="916"/>
                    <a:pt x="2242" y="880"/>
                  </a:cubicBezTo>
                  <a:lnTo>
                    <a:pt x="2656" y="888"/>
                  </a:lnTo>
                  <a:cubicBezTo>
                    <a:pt x="2651" y="925"/>
                    <a:pt x="2646" y="961"/>
                    <a:pt x="2640" y="998"/>
                  </a:cubicBezTo>
                  <a:moveTo>
                    <a:pt x="2618" y="1132"/>
                  </a:moveTo>
                  <a:lnTo>
                    <a:pt x="2221" y="1123"/>
                  </a:lnTo>
                  <a:cubicBezTo>
                    <a:pt x="2225" y="1087"/>
                    <a:pt x="2228" y="1050"/>
                    <a:pt x="2232" y="1014"/>
                  </a:cubicBezTo>
                  <a:lnTo>
                    <a:pt x="2637" y="1022"/>
                  </a:lnTo>
                  <a:cubicBezTo>
                    <a:pt x="2631" y="1058"/>
                    <a:pt x="2625" y="1095"/>
                    <a:pt x="2618" y="1132"/>
                  </a:cubicBezTo>
                  <a:moveTo>
                    <a:pt x="2593" y="1265"/>
                  </a:moveTo>
                  <a:lnTo>
                    <a:pt x="2206" y="1257"/>
                  </a:lnTo>
                  <a:cubicBezTo>
                    <a:pt x="2211" y="1220"/>
                    <a:pt x="2215" y="1184"/>
                    <a:pt x="2219" y="1147"/>
                  </a:cubicBezTo>
                  <a:lnTo>
                    <a:pt x="2614" y="1155"/>
                  </a:lnTo>
                  <a:cubicBezTo>
                    <a:pt x="2607" y="1192"/>
                    <a:pt x="2601" y="1229"/>
                    <a:pt x="2593" y="1265"/>
                  </a:cubicBezTo>
                  <a:moveTo>
                    <a:pt x="2567" y="1399"/>
                  </a:moveTo>
                  <a:lnTo>
                    <a:pt x="2188" y="1391"/>
                  </a:lnTo>
                  <a:cubicBezTo>
                    <a:pt x="2194" y="1354"/>
                    <a:pt x="2199" y="1317"/>
                    <a:pt x="2203" y="1281"/>
                  </a:cubicBezTo>
                  <a:lnTo>
                    <a:pt x="2589" y="1289"/>
                  </a:lnTo>
                  <a:cubicBezTo>
                    <a:pt x="2582" y="1325"/>
                    <a:pt x="2574" y="1362"/>
                    <a:pt x="2567" y="1399"/>
                  </a:cubicBezTo>
                  <a:moveTo>
                    <a:pt x="1670" y="1380"/>
                  </a:moveTo>
                  <a:lnTo>
                    <a:pt x="1673" y="1270"/>
                  </a:lnTo>
                  <a:lnTo>
                    <a:pt x="2179" y="1280"/>
                  </a:lnTo>
                  <a:cubicBezTo>
                    <a:pt x="2175" y="1317"/>
                    <a:pt x="2169" y="1353"/>
                    <a:pt x="2164" y="1390"/>
                  </a:cubicBezTo>
                  <a:lnTo>
                    <a:pt x="1670" y="1380"/>
                  </a:lnTo>
                  <a:moveTo>
                    <a:pt x="1312" y="1373"/>
                  </a:moveTo>
                  <a:cubicBezTo>
                    <a:pt x="1308" y="1336"/>
                    <a:pt x="1305" y="1299"/>
                    <a:pt x="1302" y="1262"/>
                  </a:cubicBezTo>
                  <a:lnTo>
                    <a:pt x="1649" y="1269"/>
                  </a:lnTo>
                  <a:lnTo>
                    <a:pt x="1645" y="1379"/>
                  </a:lnTo>
                  <a:lnTo>
                    <a:pt x="1312" y="1373"/>
                  </a:lnTo>
                  <a:moveTo>
                    <a:pt x="911" y="1365"/>
                  </a:moveTo>
                  <a:cubicBezTo>
                    <a:pt x="899" y="1328"/>
                    <a:pt x="888" y="1291"/>
                    <a:pt x="877" y="1254"/>
                  </a:cubicBezTo>
                  <a:lnTo>
                    <a:pt x="1277" y="1262"/>
                  </a:lnTo>
                  <a:cubicBezTo>
                    <a:pt x="1281" y="1299"/>
                    <a:pt x="1284" y="1335"/>
                    <a:pt x="1288" y="1372"/>
                  </a:cubicBezTo>
                  <a:lnTo>
                    <a:pt x="911" y="1365"/>
                  </a:lnTo>
                  <a:moveTo>
                    <a:pt x="812" y="985"/>
                  </a:moveTo>
                  <a:lnTo>
                    <a:pt x="1259" y="994"/>
                  </a:lnTo>
                  <a:cubicBezTo>
                    <a:pt x="1261" y="1031"/>
                    <a:pt x="1263" y="1067"/>
                    <a:pt x="1265" y="1104"/>
                  </a:cubicBezTo>
                  <a:lnTo>
                    <a:pt x="836" y="1095"/>
                  </a:lnTo>
                  <a:cubicBezTo>
                    <a:pt x="827" y="1059"/>
                    <a:pt x="819" y="1021"/>
                    <a:pt x="812" y="985"/>
                  </a:cubicBezTo>
                  <a:moveTo>
                    <a:pt x="788" y="850"/>
                  </a:moveTo>
                  <a:lnTo>
                    <a:pt x="1253" y="860"/>
                  </a:lnTo>
                  <a:cubicBezTo>
                    <a:pt x="1255" y="897"/>
                    <a:pt x="1256" y="933"/>
                    <a:pt x="1258" y="970"/>
                  </a:cubicBezTo>
                  <a:lnTo>
                    <a:pt x="807" y="961"/>
                  </a:lnTo>
                  <a:cubicBezTo>
                    <a:pt x="800" y="924"/>
                    <a:pt x="793" y="887"/>
                    <a:pt x="788" y="850"/>
                  </a:cubicBezTo>
                  <a:moveTo>
                    <a:pt x="768" y="716"/>
                  </a:moveTo>
                  <a:lnTo>
                    <a:pt x="1250" y="726"/>
                  </a:lnTo>
                  <a:cubicBezTo>
                    <a:pt x="1250" y="762"/>
                    <a:pt x="1251" y="799"/>
                    <a:pt x="1253" y="836"/>
                  </a:cubicBezTo>
                  <a:lnTo>
                    <a:pt x="784" y="826"/>
                  </a:lnTo>
                  <a:cubicBezTo>
                    <a:pt x="778" y="789"/>
                    <a:pt x="772" y="753"/>
                    <a:pt x="768" y="716"/>
                  </a:cubicBezTo>
                  <a:moveTo>
                    <a:pt x="754" y="581"/>
                  </a:moveTo>
                  <a:lnTo>
                    <a:pt x="1249" y="592"/>
                  </a:lnTo>
                  <a:cubicBezTo>
                    <a:pt x="1249" y="628"/>
                    <a:pt x="1249" y="665"/>
                    <a:pt x="1250" y="702"/>
                  </a:cubicBezTo>
                  <a:lnTo>
                    <a:pt x="765" y="692"/>
                  </a:lnTo>
                  <a:cubicBezTo>
                    <a:pt x="761" y="655"/>
                    <a:pt x="757" y="619"/>
                    <a:pt x="754" y="581"/>
                  </a:cubicBezTo>
                  <a:moveTo>
                    <a:pt x="745" y="447"/>
                  </a:moveTo>
                  <a:lnTo>
                    <a:pt x="745" y="447"/>
                  </a:lnTo>
                  <a:lnTo>
                    <a:pt x="745" y="447"/>
                  </a:lnTo>
                  <a:lnTo>
                    <a:pt x="1250" y="458"/>
                  </a:lnTo>
                  <a:cubicBezTo>
                    <a:pt x="1249" y="494"/>
                    <a:pt x="1249" y="531"/>
                    <a:pt x="1249" y="568"/>
                  </a:cubicBezTo>
                  <a:lnTo>
                    <a:pt x="752" y="558"/>
                  </a:lnTo>
                  <a:cubicBezTo>
                    <a:pt x="749" y="521"/>
                    <a:pt x="746" y="484"/>
                    <a:pt x="745" y="447"/>
                  </a:cubicBezTo>
                  <a:moveTo>
                    <a:pt x="741" y="313"/>
                  </a:moveTo>
                  <a:lnTo>
                    <a:pt x="1254" y="324"/>
                  </a:lnTo>
                  <a:cubicBezTo>
                    <a:pt x="1253" y="360"/>
                    <a:pt x="1251" y="397"/>
                    <a:pt x="1251" y="434"/>
                  </a:cubicBezTo>
                  <a:lnTo>
                    <a:pt x="744" y="423"/>
                  </a:lnTo>
                  <a:cubicBezTo>
                    <a:pt x="742" y="387"/>
                    <a:pt x="741" y="350"/>
                    <a:pt x="741" y="313"/>
                  </a:cubicBezTo>
                  <a:moveTo>
                    <a:pt x="742" y="180"/>
                  </a:moveTo>
                  <a:lnTo>
                    <a:pt x="1260" y="190"/>
                  </a:lnTo>
                  <a:cubicBezTo>
                    <a:pt x="1258" y="227"/>
                    <a:pt x="1256" y="263"/>
                    <a:pt x="1255" y="300"/>
                  </a:cubicBezTo>
                  <a:lnTo>
                    <a:pt x="741" y="289"/>
                  </a:lnTo>
                  <a:cubicBezTo>
                    <a:pt x="740" y="253"/>
                    <a:pt x="740" y="216"/>
                    <a:pt x="742" y="180"/>
                  </a:cubicBezTo>
                  <a:moveTo>
                    <a:pt x="748" y="40"/>
                  </a:moveTo>
                  <a:lnTo>
                    <a:pt x="748" y="40"/>
                  </a:lnTo>
                  <a:lnTo>
                    <a:pt x="1268" y="51"/>
                  </a:lnTo>
                  <a:cubicBezTo>
                    <a:pt x="1266" y="89"/>
                    <a:pt x="1263" y="128"/>
                    <a:pt x="1261" y="166"/>
                  </a:cubicBezTo>
                  <a:lnTo>
                    <a:pt x="743" y="156"/>
                  </a:lnTo>
                  <a:cubicBezTo>
                    <a:pt x="743" y="117"/>
                    <a:pt x="745" y="79"/>
                    <a:pt x="748" y="40"/>
                  </a:cubicBezTo>
                  <a:moveTo>
                    <a:pt x="1687" y="60"/>
                  </a:moveTo>
                  <a:lnTo>
                    <a:pt x="1684" y="175"/>
                  </a:lnTo>
                  <a:lnTo>
                    <a:pt x="1286" y="167"/>
                  </a:lnTo>
                  <a:cubicBezTo>
                    <a:pt x="1287" y="128"/>
                    <a:pt x="1290" y="90"/>
                    <a:pt x="1293" y="51"/>
                  </a:cubicBezTo>
                  <a:lnTo>
                    <a:pt x="1687" y="60"/>
                  </a:lnTo>
                  <a:moveTo>
                    <a:pt x="2220" y="71"/>
                  </a:moveTo>
                  <a:lnTo>
                    <a:pt x="2220" y="71"/>
                  </a:lnTo>
                  <a:cubicBezTo>
                    <a:pt x="2222" y="109"/>
                    <a:pt x="2224" y="148"/>
                    <a:pt x="2226" y="186"/>
                  </a:cubicBezTo>
                  <a:lnTo>
                    <a:pt x="1708" y="175"/>
                  </a:lnTo>
                  <a:lnTo>
                    <a:pt x="1712" y="60"/>
                  </a:lnTo>
                  <a:lnTo>
                    <a:pt x="2220" y="71"/>
                  </a:lnTo>
                  <a:moveTo>
                    <a:pt x="2230" y="320"/>
                  </a:moveTo>
                  <a:lnTo>
                    <a:pt x="1704" y="309"/>
                  </a:lnTo>
                  <a:lnTo>
                    <a:pt x="1708" y="199"/>
                  </a:lnTo>
                  <a:lnTo>
                    <a:pt x="2226" y="210"/>
                  </a:lnTo>
                  <a:cubicBezTo>
                    <a:pt x="2228" y="246"/>
                    <a:pt x="2229" y="283"/>
                    <a:pt x="2230" y="320"/>
                  </a:cubicBezTo>
                  <a:moveTo>
                    <a:pt x="2231" y="454"/>
                  </a:moveTo>
                  <a:lnTo>
                    <a:pt x="1700" y="443"/>
                  </a:lnTo>
                  <a:lnTo>
                    <a:pt x="1703" y="333"/>
                  </a:lnTo>
                  <a:lnTo>
                    <a:pt x="2230" y="344"/>
                  </a:lnTo>
                  <a:cubicBezTo>
                    <a:pt x="2231" y="380"/>
                    <a:pt x="2232" y="417"/>
                    <a:pt x="2231" y="454"/>
                  </a:cubicBezTo>
                  <a:moveTo>
                    <a:pt x="2230" y="588"/>
                  </a:moveTo>
                  <a:lnTo>
                    <a:pt x="1695" y="577"/>
                  </a:lnTo>
                  <a:lnTo>
                    <a:pt x="1699" y="467"/>
                  </a:lnTo>
                  <a:lnTo>
                    <a:pt x="2231" y="478"/>
                  </a:lnTo>
                  <a:cubicBezTo>
                    <a:pt x="2231" y="514"/>
                    <a:pt x="2231" y="551"/>
                    <a:pt x="2230" y="588"/>
                  </a:cubicBezTo>
                  <a:moveTo>
                    <a:pt x="2226" y="722"/>
                  </a:moveTo>
                  <a:lnTo>
                    <a:pt x="1691" y="711"/>
                  </a:lnTo>
                  <a:lnTo>
                    <a:pt x="1695" y="601"/>
                  </a:lnTo>
                  <a:lnTo>
                    <a:pt x="2229" y="612"/>
                  </a:lnTo>
                  <a:cubicBezTo>
                    <a:pt x="2229" y="648"/>
                    <a:pt x="2228" y="685"/>
                    <a:pt x="2226" y="722"/>
                  </a:cubicBezTo>
                  <a:moveTo>
                    <a:pt x="2219" y="856"/>
                  </a:moveTo>
                  <a:lnTo>
                    <a:pt x="1686" y="845"/>
                  </a:lnTo>
                  <a:lnTo>
                    <a:pt x="1690" y="735"/>
                  </a:lnTo>
                  <a:lnTo>
                    <a:pt x="2225" y="745"/>
                  </a:lnTo>
                  <a:cubicBezTo>
                    <a:pt x="2223" y="782"/>
                    <a:pt x="2222" y="819"/>
                    <a:pt x="2219" y="856"/>
                  </a:cubicBezTo>
                  <a:moveTo>
                    <a:pt x="2209" y="989"/>
                  </a:moveTo>
                  <a:lnTo>
                    <a:pt x="1682" y="979"/>
                  </a:lnTo>
                  <a:lnTo>
                    <a:pt x="1686" y="868"/>
                  </a:lnTo>
                  <a:lnTo>
                    <a:pt x="2217" y="879"/>
                  </a:lnTo>
                  <a:cubicBezTo>
                    <a:pt x="2215" y="916"/>
                    <a:pt x="2213" y="953"/>
                    <a:pt x="2209" y="989"/>
                  </a:cubicBezTo>
                  <a:moveTo>
                    <a:pt x="2197" y="1123"/>
                  </a:moveTo>
                  <a:lnTo>
                    <a:pt x="1678" y="1112"/>
                  </a:lnTo>
                  <a:lnTo>
                    <a:pt x="1681" y="1002"/>
                  </a:lnTo>
                  <a:lnTo>
                    <a:pt x="2207" y="1013"/>
                  </a:lnTo>
                  <a:cubicBezTo>
                    <a:pt x="2204" y="1050"/>
                    <a:pt x="2201" y="1087"/>
                    <a:pt x="2197" y="1123"/>
                  </a:cubicBezTo>
                  <a:moveTo>
                    <a:pt x="2182" y="1256"/>
                  </a:moveTo>
                  <a:lnTo>
                    <a:pt x="1674" y="1246"/>
                  </a:lnTo>
                  <a:lnTo>
                    <a:pt x="1677" y="1136"/>
                  </a:lnTo>
                  <a:lnTo>
                    <a:pt x="2194" y="1146"/>
                  </a:lnTo>
                  <a:cubicBezTo>
                    <a:pt x="2191" y="1183"/>
                    <a:pt x="2187" y="1220"/>
                    <a:pt x="2182" y="1256"/>
                  </a:cubicBezTo>
                  <a:moveTo>
                    <a:pt x="1300" y="1238"/>
                  </a:moveTo>
                  <a:cubicBezTo>
                    <a:pt x="1297" y="1202"/>
                    <a:pt x="1294" y="1165"/>
                    <a:pt x="1292" y="1128"/>
                  </a:cubicBezTo>
                  <a:lnTo>
                    <a:pt x="1653" y="1135"/>
                  </a:lnTo>
                  <a:lnTo>
                    <a:pt x="1649" y="1245"/>
                  </a:lnTo>
                  <a:lnTo>
                    <a:pt x="1300" y="1238"/>
                  </a:lnTo>
                  <a:moveTo>
                    <a:pt x="1284" y="994"/>
                  </a:moveTo>
                  <a:lnTo>
                    <a:pt x="1657" y="1002"/>
                  </a:lnTo>
                  <a:lnTo>
                    <a:pt x="1654" y="1112"/>
                  </a:lnTo>
                  <a:lnTo>
                    <a:pt x="1290" y="1104"/>
                  </a:lnTo>
                  <a:cubicBezTo>
                    <a:pt x="1287" y="1068"/>
                    <a:pt x="1285" y="1031"/>
                    <a:pt x="1284" y="994"/>
                  </a:cubicBezTo>
                  <a:moveTo>
                    <a:pt x="1278" y="860"/>
                  </a:moveTo>
                  <a:lnTo>
                    <a:pt x="1662" y="868"/>
                  </a:lnTo>
                  <a:lnTo>
                    <a:pt x="1658" y="978"/>
                  </a:lnTo>
                  <a:lnTo>
                    <a:pt x="1283" y="971"/>
                  </a:lnTo>
                  <a:cubicBezTo>
                    <a:pt x="1280" y="934"/>
                    <a:pt x="1279" y="897"/>
                    <a:pt x="1278" y="860"/>
                  </a:cubicBezTo>
                  <a:moveTo>
                    <a:pt x="1275" y="726"/>
                  </a:moveTo>
                  <a:lnTo>
                    <a:pt x="1666" y="734"/>
                  </a:lnTo>
                  <a:lnTo>
                    <a:pt x="1662" y="844"/>
                  </a:lnTo>
                  <a:lnTo>
                    <a:pt x="1277" y="836"/>
                  </a:lnTo>
                  <a:cubicBezTo>
                    <a:pt x="1276" y="800"/>
                    <a:pt x="1275" y="763"/>
                    <a:pt x="1275" y="726"/>
                  </a:cubicBezTo>
                  <a:moveTo>
                    <a:pt x="1273" y="592"/>
                  </a:moveTo>
                  <a:lnTo>
                    <a:pt x="1670" y="601"/>
                  </a:lnTo>
                  <a:lnTo>
                    <a:pt x="1667" y="710"/>
                  </a:lnTo>
                  <a:lnTo>
                    <a:pt x="1274" y="702"/>
                  </a:lnTo>
                  <a:cubicBezTo>
                    <a:pt x="1273" y="666"/>
                    <a:pt x="1273" y="629"/>
                    <a:pt x="1273" y="592"/>
                  </a:cubicBezTo>
                  <a:moveTo>
                    <a:pt x="1275" y="458"/>
                  </a:moveTo>
                  <a:lnTo>
                    <a:pt x="1674" y="467"/>
                  </a:lnTo>
                  <a:lnTo>
                    <a:pt x="1671" y="577"/>
                  </a:lnTo>
                  <a:lnTo>
                    <a:pt x="1273" y="568"/>
                  </a:lnTo>
                  <a:cubicBezTo>
                    <a:pt x="1274" y="532"/>
                    <a:pt x="1274" y="495"/>
                    <a:pt x="1275" y="458"/>
                  </a:cubicBezTo>
                  <a:moveTo>
                    <a:pt x="1278" y="324"/>
                  </a:moveTo>
                  <a:lnTo>
                    <a:pt x="1678" y="333"/>
                  </a:lnTo>
                  <a:lnTo>
                    <a:pt x="1675" y="443"/>
                  </a:lnTo>
                  <a:lnTo>
                    <a:pt x="1275" y="434"/>
                  </a:lnTo>
                  <a:cubicBezTo>
                    <a:pt x="1276" y="398"/>
                    <a:pt x="1277" y="361"/>
                    <a:pt x="1278" y="324"/>
                  </a:cubicBezTo>
                  <a:moveTo>
                    <a:pt x="1284" y="191"/>
                  </a:moveTo>
                  <a:lnTo>
                    <a:pt x="1683" y="199"/>
                  </a:lnTo>
                  <a:lnTo>
                    <a:pt x="1679" y="309"/>
                  </a:lnTo>
                  <a:lnTo>
                    <a:pt x="1279" y="300"/>
                  </a:lnTo>
                  <a:cubicBezTo>
                    <a:pt x="1280" y="264"/>
                    <a:pt x="1282" y="227"/>
                    <a:pt x="1284" y="191"/>
                  </a:cubicBezTo>
                  <a:moveTo>
                    <a:pt x="1267" y="1128"/>
                  </a:moveTo>
                  <a:cubicBezTo>
                    <a:pt x="1269" y="1164"/>
                    <a:pt x="1272" y="1201"/>
                    <a:pt x="1275" y="1238"/>
                  </a:cubicBezTo>
                  <a:lnTo>
                    <a:pt x="871" y="1230"/>
                  </a:lnTo>
                  <a:lnTo>
                    <a:pt x="870" y="1230"/>
                  </a:lnTo>
                  <a:cubicBezTo>
                    <a:pt x="860" y="1193"/>
                    <a:pt x="850" y="1156"/>
                    <a:pt x="842" y="1119"/>
                  </a:cubicBezTo>
                  <a:lnTo>
                    <a:pt x="1267" y="1128"/>
                  </a:lnTo>
                  <a:moveTo>
                    <a:pt x="295" y="30"/>
                  </a:moveTo>
                  <a:lnTo>
                    <a:pt x="723" y="39"/>
                  </a:lnTo>
                  <a:lnTo>
                    <a:pt x="723" y="40"/>
                  </a:lnTo>
                  <a:cubicBezTo>
                    <a:pt x="721" y="78"/>
                    <a:pt x="719" y="117"/>
                    <a:pt x="718" y="155"/>
                  </a:cubicBezTo>
                  <a:lnTo>
                    <a:pt x="296" y="146"/>
                  </a:lnTo>
                  <a:cubicBezTo>
                    <a:pt x="295" y="108"/>
                    <a:pt x="294" y="69"/>
                    <a:pt x="295" y="30"/>
                  </a:cubicBezTo>
                  <a:moveTo>
                    <a:pt x="297" y="170"/>
                  </a:moveTo>
                  <a:lnTo>
                    <a:pt x="718" y="179"/>
                  </a:lnTo>
                  <a:cubicBezTo>
                    <a:pt x="716" y="216"/>
                    <a:pt x="716" y="253"/>
                    <a:pt x="716" y="289"/>
                  </a:cubicBezTo>
                  <a:lnTo>
                    <a:pt x="303" y="281"/>
                  </a:lnTo>
                  <a:cubicBezTo>
                    <a:pt x="300" y="244"/>
                    <a:pt x="298" y="207"/>
                    <a:pt x="297" y="170"/>
                  </a:cubicBezTo>
                  <a:moveTo>
                    <a:pt x="305" y="304"/>
                  </a:moveTo>
                  <a:lnTo>
                    <a:pt x="716" y="313"/>
                  </a:lnTo>
                  <a:cubicBezTo>
                    <a:pt x="717" y="349"/>
                    <a:pt x="717" y="386"/>
                    <a:pt x="719" y="423"/>
                  </a:cubicBezTo>
                  <a:lnTo>
                    <a:pt x="315" y="415"/>
                  </a:lnTo>
                  <a:cubicBezTo>
                    <a:pt x="311" y="378"/>
                    <a:pt x="307" y="341"/>
                    <a:pt x="305" y="304"/>
                  </a:cubicBezTo>
                  <a:moveTo>
                    <a:pt x="317" y="439"/>
                  </a:moveTo>
                  <a:lnTo>
                    <a:pt x="721" y="447"/>
                  </a:lnTo>
                  <a:cubicBezTo>
                    <a:pt x="722" y="484"/>
                    <a:pt x="725" y="520"/>
                    <a:pt x="728" y="557"/>
                  </a:cubicBezTo>
                  <a:lnTo>
                    <a:pt x="332" y="549"/>
                  </a:lnTo>
                  <a:cubicBezTo>
                    <a:pt x="326" y="512"/>
                    <a:pt x="322" y="476"/>
                    <a:pt x="317" y="439"/>
                  </a:cubicBezTo>
                  <a:moveTo>
                    <a:pt x="336" y="573"/>
                  </a:moveTo>
                  <a:lnTo>
                    <a:pt x="729" y="581"/>
                  </a:lnTo>
                  <a:cubicBezTo>
                    <a:pt x="732" y="618"/>
                    <a:pt x="736" y="655"/>
                    <a:pt x="741" y="691"/>
                  </a:cubicBezTo>
                  <a:lnTo>
                    <a:pt x="355" y="684"/>
                  </a:lnTo>
                  <a:cubicBezTo>
                    <a:pt x="347" y="647"/>
                    <a:pt x="341" y="610"/>
                    <a:pt x="336" y="573"/>
                  </a:cubicBezTo>
                  <a:moveTo>
                    <a:pt x="360" y="708"/>
                  </a:moveTo>
                  <a:lnTo>
                    <a:pt x="359" y="708"/>
                  </a:lnTo>
                  <a:lnTo>
                    <a:pt x="360" y="708"/>
                  </a:lnTo>
                  <a:lnTo>
                    <a:pt x="744" y="715"/>
                  </a:lnTo>
                  <a:cubicBezTo>
                    <a:pt x="748" y="752"/>
                    <a:pt x="753" y="789"/>
                    <a:pt x="759" y="826"/>
                  </a:cubicBezTo>
                  <a:lnTo>
                    <a:pt x="383" y="818"/>
                  </a:lnTo>
                  <a:cubicBezTo>
                    <a:pt x="374" y="781"/>
                    <a:pt x="366" y="744"/>
                    <a:pt x="359" y="708"/>
                  </a:cubicBezTo>
                  <a:lnTo>
                    <a:pt x="360" y="708"/>
                  </a:lnTo>
                  <a:moveTo>
                    <a:pt x="388" y="842"/>
                  </a:moveTo>
                  <a:lnTo>
                    <a:pt x="763" y="850"/>
                  </a:lnTo>
                  <a:cubicBezTo>
                    <a:pt x="768" y="887"/>
                    <a:pt x="775" y="924"/>
                    <a:pt x="782" y="960"/>
                  </a:cubicBezTo>
                  <a:lnTo>
                    <a:pt x="416" y="953"/>
                  </a:lnTo>
                  <a:cubicBezTo>
                    <a:pt x="406" y="916"/>
                    <a:pt x="397" y="879"/>
                    <a:pt x="388" y="842"/>
                  </a:cubicBezTo>
                  <a:moveTo>
                    <a:pt x="455" y="1087"/>
                  </a:moveTo>
                  <a:cubicBezTo>
                    <a:pt x="444" y="1051"/>
                    <a:pt x="433" y="1014"/>
                    <a:pt x="423" y="977"/>
                  </a:cubicBezTo>
                  <a:lnTo>
                    <a:pt x="787" y="984"/>
                  </a:lnTo>
                  <a:cubicBezTo>
                    <a:pt x="794" y="1021"/>
                    <a:pt x="802" y="1058"/>
                    <a:pt x="811" y="1094"/>
                  </a:cubicBezTo>
                  <a:lnTo>
                    <a:pt x="456" y="1087"/>
                  </a:lnTo>
                  <a:lnTo>
                    <a:pt x="455" y="1087"/>
                  </a:lnTo>
                  <a:moveTo>
                    <a:pt x="463" y="1111"/>
                  </a:moveTo>
                  <a:lnTo>
                    <a:pt x="816" y="1119"/>
                  </a:lnTo>
                  <a:cubicBezTo>
                    <a:pt x="825" y="1156"/>
                    <a:pt x="835" y="1192"/>
                    <a:pt x="845" y="1229"/>
                  </a:cubicBezTo>
                  <a:lnTo>
                    <a:pt x="501" y="1222"/>
                  </a:lnTo>
                  <a:lnTo>
                    <a:pt x="501" y="1222"/>
                  </a:lnTo>
                  <a:cubicBezTo>
                    <a:pt x="487" y="1185"/>
                    <a:pt x="475" y="1148"/>
                    <a:pt x="463" y="1111"/>
                  </a:cubicBezTo>
                  <a:moveTo>
                    <a:pt x="552" y="1357"/>
                  </a:moveTo>
                  <a:cubicBezTo>
                    <a:pt x="537" y="1320"/>
                    <a:pt x="523" y="1283"/>
                    <a:pt x="509" y="1246"/>
                  </a:cubicBezTo>
                  <a:lnTo>
                    <a:pt x="852" y="1253"/>
                  </a:lnTo>
                  <a:cubicBezTo>
                    <a:pt x="862" y="1290"/>
                    <a:pt x="873" y="1327"/>
                    <a:pt x="885" y="1364"/>
                  </a:cubicBezTo>
                  <a:lnTo>
                    <a:pt x="553" y="1357"/>
                  </a:lnTo>
                  <a:lnTo>
                    <a:pt x="552" y="1357"/>
                  </a:lnTo>
                  <a:moveTo>
                    <a:pt x="611" y="1493"/>
                  </a:moveTo>
                  <a:cubicBezTo>
                    <a:pt x="593" y="1456"/>
                    <a:pt x="578" y="1419"/>
                    <a:pt x="563" y="1381"/>
                  </a:cubicBezTo>
                  <a:lnTo>
                    <a:pt x="892" y="1388"/>
                  </a:lnTo>
                  <a:cubicBezTo>
                    <a:pt x="904" y="1425"/>
                    <a:pt x="916" y="1462"/>
                    <a:pt x="930" y="1499"/>
                  </a:cubicBezTo>
                  <a:lnTo>
                    <a:pt x="611" y="1493"/>
                  </a:lnTo>
                  <a:moveTo>
                    <a:pt x="956" y="1500"/>
                  </a:moveTo>
                  <a:cubicBezTo>
                    <a:pt x="943" y="1463"/>
                    <a:pt x="930" y="1426"/>
                    <a:pt x="918" y="1389"/>
                  </a:cubicBezTo>
                  <a:lnTo>
                    <a:pt x="1290" y="1396"/>
                  </a:lnTo>
                  <a:cubicBezTo>
                    <a:pt x="1294" y="1433"/>
                    <a:pt x="1298" y="1470"/>
                    <a:pt x="1302" y="1506"/>
                  </a:cubicBezTo>
                  <a:lnTo>
                    <a:pt x="956" y="1500"/>
                  </a:lnTo>
                  <a:moveTo>
                    <a:pt x="1327" y="1507"/>
                  </a:moveTo>
                  <a:lnTo>
                    <a:pt x="1327" y="1507"/>
                  </a:lnTo>
                  <a:cubicBezTo>
                    <a:pt x="1322" y="1470"/>
                    <a:pt x="1318" y="1433"/>
                    <a:pt x="1315" y="1397"/>
                  </a:cubicBezTo>
                  <a:lnTo>
                    <a:pt x="1644" y="1403"/>
                  </a:lnTo>
                  <a:lnTo>
                    <a:pt x="1641" y="1513"/>
                  </a:lnTo>
                  <a:lnTo>
                    <a:pt x="1327" y="1507"/>
                  </a:lnTo>
                  <a:moveTo>
                    <a:pt x="1665" y="1514"/>
                  </a:moveTo>
                  <a:lnTo>
                    <a:pt x="1669" y="1404"/>
                  </a:lnTo>
                  <a:lnTo>
                    <a:pt x="2160" y="1414"/>
                  </a:lnTo>
                  <a:cubicBezTo>
                    <a:pt x="2155" y="1450"/>
                    <a:pt x="2150" y="1487"/>
                    <a:pt x="2143" y="1524"/>
                  </a:cubicBezTo>
                  <a:lnTo>
                    <a:pt x="1665" y="1514"/>
                  </a:lnTo>
                  <a:moveTo>
                    <a:pt x="2168" y="1524"/>
                  </a:moveTo>
                  <a:cubicBezTo>
                    <a:pt x="2174" y="1488"/>
                    <a:pt x="2180" y="1451"/>
                    <a:pt x="2185" y="1414"/>
                  </a:cubicBezTo>
                  <a:lnTo>
                    <a:pt x="2561" y="1422"/>
                  </a:lnTo>
                  <a:cubicBezTo>
                    <a:pt x="2554" y="1459"/>
                    <a:pt x="2545" y="1496"/>
                    <a:pt x="2536" y="1532"/>
                  </a:cubicBezTo>
                  <a:lnTo>
                    <a:pt x="2168" y="1524"/>
                  </a:lnTo>
                  <a:moveTo>
                    <a:pt x="2844" y="1538"/>
                  </a:moveTo>
                  <a:lnTo>
                    <a:pt x="2561" y="1533"/>
                  </a:lnTo>
                  <a:cubicBezTo>
                    <a:pt x="2570" y="1496"/>
                    <a:pt x="2578" y="1459"/>
                    <a:pt x="2586" y="1423"/>
                  </a:cubicBezTo>
                  <a:lnTo>
                    <a:pt x="2881" y="1429"/>
                  </a:lnTo>
                  <a:cubicBezTo>
                    <a:pt x="2869" y="1465"/>
                    <a:pt x="2857" y="1502"/>
                    <a:pt x="2844" y="1538"/>
                  </a:cubicBezTo>
                  <a:moveTo>
                    <a:pt x="2889" y="1405"/>
                  </a:moveTo>
                  <a:lnTo>
                    <a:pt x="2591" y="1399"/>
                  </a:lnTo>
                  <a:cubicBezTo>
                    <a:pt x="2599" y="1363"/>
                    <a:pt x="2607" y="1326"/>
                    <a:pt x="2614" y="1289"/>
                  </a:cubicBezTo>
                  <a:lnTo>
                    <a:pt x="2923" y="1296"/>
                  </a:lnTo>
                  <a:cubicBezTo>
                    <a:pt x="2912" y="1332"/>
                    <a:pt x="2901" y="1369"/>
                    <a:pt x="2889" y="1405"/>
                  </a:cubicBezTo>
                  <a:moveTo>
                    <a:pt x="2931" y="1272"/>
                  </a:moveTo>
                  <a:lnTo>
                    <a:pt x="2619" y="1266"/>
                  </a:lnTo>
                  <a:cubicBezTo>
                    <a:pt x="2626" y="1229"/>
                    <a:pt x="2632" y="1192"/>
                    <a:pt x="2639" y="1156"/>
                  </a:cubicBezTo>
                  <a:lnTo>
                    <a:pt x="2962" y="1162"/>
                  </a:lnTo>
                  <a:cubicBezTo>
                    <a:pt x="2952" y="1199"/>
                    <a:pt x="2942" y="1235"/>
                    <a:pt x="2931" y="1272"/>
                  </a:cubicBezTo>
                  <a:moveTo>
                    <a:pt x="2969" y="1139"/>
                  </a:moveTo>
                  <a:lnTo>
                    <a:pt x="2643" y="1132"/>
                  </a:lnTo>
                  <a:cubicBezTo>
                    <a:pt x="2649" y="1095"/>
                    <a:pt x="2655" y="1059"/>
                    <a:pt x="2662" y="1022"/>
                  </a:cubicBezTo>
                  <a:lnTo>
                    <a:pt x="2998" y="1029"/>
                  </a:lnTo>
                  <a:cubicBezTo>
                    <a:pt x="2989" y="1066"/>
                    <a:pt x="2979" y="1102"/>
                    <a:pt x="2969" y="1139"/>
                  </a:cubicBezTo>
                  <a:moveTo>
                    <a:pt x="3004" y="1005"/>
                  </a:moveTo>
                  <a:lnTo>
                    <a:pt x="2665" y="998"/>
                  </a:lnTo>
                  <a:cubicBezTo>
                    <a:pt x="2671" y="962"/>
                    <a:pt x="2676" y="925"/>
                    <a:pt x="2681" y="889"/>
                  </a:cubicBezTo>
                  <a:lnTo>
                    <a:pt x="3031" y="896"/>
                  </a:lnTo>
                  <a:cubicBezTo>
                    <a:pt x="3023" y="932"/>
                    <a:pt x="3014" y="969"/>
                    <a:pt x="3004" y="1005"/>
                  </a:cubicBezTo>
                  <a:moveTo>
                    <a:pt x="3037" y="872"/>
                  </a:moveTo>
                  <a:lnTo>
                    <a:pt x="2685" y="865"/>
                  </a:lnTo>
                  <a:cubicBezTo>
                    <a:pt x="2690" y="828"/>
                    <a:pt x="2696" y="792"/>
                    <a:pt x="2701" y="755"/>
                  </a:cubicBezTo>
                  <a:lnTo>
                    <a:pt x="3061" y="763"/>
                  </a:lnTo>
                  <a:cubicBezTo>
                    <a:pt x="3053" y="799"/>
                    <a:pt x="3045" y="835"/>
                    <a:pt x="3037" y="872"/>
                  </a:cubicBezTo>
                  <a:moveTo>
                    <a:pt x="3066" y="739"/>
                  </a:moveTo>
                  <a:lnTo>
                    <a:pt x="2704" y="732"/>
                  </a:lnTo>
                  <a:cubicBezTo>
                    <a:pt x="2709" y="695"/>
                    <a:pt x="2714" y="659"/>
                    <a:pt x="2718" y="622"/>
                  </a:cubicBezTo>
                  <a:lnTo>
                    <a:pt x="3087" y="630"/>
                  </a:lnTo>
                  <a:cubicBezTo>
                    <a:pt x="3081" y="666"/>
                    <a:pt x="3074" y="702"/>
                    <a:pt x="3066" y="739"/>
                  </a:cubicBezTo>
                  <a:moveTo>
                    <a:pt x="3092" y="606"/>
                  </a:moveTo>
                  <a:lnTo>
                    <a:pt x="2722" y="598"/>
                  </a:lnTo>
                  <a:cubicBezTo>
                    <a:pt x="2727" y="561"/>
                    <a:pt x="2731" y="525"/>
                    <a:pt x="2736" y="488"/>
                  </a:cubicBezTo>
                  <a:lnTo>
                    <a:pt x="3112" y="496"/>
                  </a:lnTo>
                  <a:cubicBezTo>
                    <a:pt x="3106" y="533"/>
                    <a:pt x="3099" y="569"/>
                    <a:pt x="3092" y="606"/>
                  </a:cubicBezTo>
                  <a:moveTo>
                    <a:pt x="3116" y="472"/>
                  </a:moveTo>
                  <a:lnTo>
                    <a:pt x="2739" y="464"/>
                  </a:lnTo>
                  <a:cubicBezTo>
                    <a:pt x="2743" y="432"/>
                    <a:pt x="2747" y="400"/>
                    <a:pt x="2751" y="367"/>
                  </a:cubicBezTo>
                  <a:cubicBezTo>
                    <a:pt x="2752" y="362"/>
                    <a:pt x="2752" y="359"/>
                    <a:pt x="2753" y="354"/>
                  </a:cubicBezTo>
                  <a:lnTo>
                    <a:pt x="3132" y="362"/>
                  </a:lnTo>
                  <a:cubicBezTo>
                    <a:pt x="3127" y="399"/>
                    <a:pt x="3122" y="436"/>
                    <a:pt x="3116" y="472"/>
                  </a:cubicBezTo>
                  <a:moveTo>
                    <a:pt x="3136" y="339"/>
                  </a:moveTo>
                  <a:lnTo>
                    <a:pt x="2756" y="331"/>
                  </a:lnTo>
                  <a:cubicBezTo>
                    <a:pt x="2760" y="294"/>
                    <a:pt x="2764" y="258"/>
                    <a:pt x="2769" y="221"/>
                  </a:cubicBezTo>
                  <a:lnTo>
                    <a:pt x="3151" y="229"/>
                  </a:lnTo>
                  <a:cubicBezTo>
                    <a:pt x="3146" y="265"/>
                    <a:pt x="3141" y="302"/>
                    <a:pt x="3136" y="339"/>
                  </a:cubicBezTo>
                  <a:moveTo>
                    <a:pt x="3166" y="91"/>
                  </a:moveTo>
                  <a:cubicBezTo>
                    <a:pt x="3162" y="129"/>
                    <a:pt x="3158" y="167"/>
                    <a:pt x="3154" y="205"/>
                  </a:cubicBezTo>
                  <a:lnTo>
                    <a:pt x="2772" y="197"/>
                  </a:lnTo>
                  <a:cubicBezTo>
                    <a:pt x="2777" y="159"/>
                    <a:pt x="2782" y="121"/>
                    <a:pt x="2787" y="83"/>
                  </a:cubicBezTo>
                  <a:lnTo>
                    <a:pt x="2787" y="83"/>
                  </a:lnTo>
                  <a:lnTo>
                    <a:pt x="3166" y="9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1" anchor="ctr" bIns="40825" lIns="81625" spcFirstLastPara="1" rIns="81625" wrap="square" tIns="40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2" name="Shape 5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3" name="Google Shape;5173;p37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Year’s Enrollment </a:t>
            </a:r>
            <a:endParaRPr/>
          </a:p>
        </p:txBody>
      </p:sp>
      <p:pic>
        <p:nvPicPr>
          <p:cNvPr id="5174" name="Google Shape;51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550" y="1034000"/>
            <a:ext cx="3166899" cy="4021274"/>
          </a:xfrm>
          <a:prstGeom prst="rect">
            <a:avLst/>
          </a:prstGeom>
          <a:noFill/>
          <a:ln>
            <a:noFill/>
          </a:ln>
        </p:spPr>
      </p:pic>
      <p:sp>
        <p:nvSpPr>
          <p:cNvPr id="5175" name="Google Shape;5175;p37"/>
          <p:cNvSpPr/>
          <p:nvPr/>
        </p:nvSpPr>
        <p:spPr>
          <a:xfrm>
            <a:off x="5328775" y="1034000"/>
            <a:ext cx="696900" cy="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9" name="Shape 5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0" name="Google Shape;5180;p38"/>
          <p:cNvGrpSpPr/>
          <p:nvPr/>
        </p:nvGrpSpPr>
        <p:grpSpPr>
          <a:xfrm>
            <a:off x="896860" y="-79261"/>
            <a:ext cx="6932291" cy="3299214"/>
            <a:chOff x="896860" y="-79261"/>
            <a:chExt cx="6932291" cy="3299214"/>
          </a:xfrm>
        </p:grpSpPr>
        <p:grpSp>
          <p:nvGrpSpPr>
            <p:cNvPr id="5181" name="Google Shape;5181;p38"/>
            <p:cNvGrpSpPr/>
            <p:nvPr/>
          </p:nvGrpSpPr>
          <p:grpSpPr>
            <a:xfrm>
              <a:off x="896860" y="2201528"/>
              <a:ext cx="903043" cy="1018424"/>
              <a:chOff x="2801809" y="2209368"/>
              <a:chExt cx="640365" cy="721980"/>
            </a:xfrm>
          </p:grpSpPr>
          <p:sp>
            <p:nvSpPr>
              <p:cNvPr id="5182" name="Google Shape;5182;p38"/>
              <p:cNvSpPr/>
              <p:nvPr/>
            </p:nvSpPr>
            <p:spPr>
              <a:xfrm>
                <a:off x="2816177" y="2759587"/>
                <a:ext cx="156091" cy="171760"/>
              </a:xfrm>
              <a:custGeom>
                <a:rect b="b" l="l" r="r" t="t"/>
                <a:pathLst>
                  <a:path extrusionOk="0" h="526" w="478">
                    <a:moveTo>
                      <a:pt x="308" y="0"/>
                    </a:moveTo>
                    <a:cubicBezTo>
                      <a:pt x="308" y="0"/>
                      <a:pt x="358" y="4"/>
                      <a:pt x="392" y="53"/>
                    </a:cubicBezTo>
                    <a:cubicBezTo>
                      <a:pt x="426" y="101"/>
                      <a:pt x="488" y="289"/>
                      <a:pt x="477" y="415"/>
                    </a:cubicBezTo>
                    <a:cubicBezTo>
                      <a:pt x="465" y="542"/>
                      <a:pt x="364" y="573"/>
                      <a:pt x="324" y="438"/>
                    </a:cubicBezTo>
                    <a:cubicBezTo>
                      <a:pt x="324" y="438"/>
                      <a:pt x="286" y="536"/>
                      <a:pt x="208" y="525"/>
                    </a:cubicBezTo>
                    <a:cubicBezTo>
                      <a:pt x="129" y="515"/>
                      <a:pt x="140" y="406"/>
                      <a:pt x="140" y="406"/>
                    </a:cubicBezTo>
                    <a:cubicBezTo>
                      <a:pt x="140" y="406"/>
                      <a:pt x="57" y="474"/>
                      <a:pt x="9" y="406"/>
                    </a:cubicBezTo>
                    <a:cubicBezTo>
                      <a:pt x="-39" y="337"/>
                      <a:pt x="129" y="89"/>
                      <a:pt x="210" y="40"/>
                    </a:cubicBezTo>
                    <a:cubicBezTo>
                      <a:pt x="291" y="-9"/>
                      <a:pt x="308" y="0"/>
                      <a:pt x="3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3" name="Google Shape;5183;p38"/>
              <p:cNvSpPr/>
              <p:nvPr/>
            </p:nvSpPr>
            <p:spPr>
              <a:xfrm>
                <a:off x="2854057" y="2759587"/>
                <a:ext cx="118211" cy="171760"/>
              </a:xfrm>
              <a:custGeom>
                <a:rect b="b" l="l" r="r" t="t"/>
                <a:pathLst>
                  <a:path extrusionOk="0" h="526" w="362">
                    <a:moveTo>
                      <a:pt x="44" y="157"/>
                    </a:moveTo>
                    <a:cubicBezTo>
                      <a:pt x="46" y="160"/>
                      <a:pt x="55" y="174"/>
                      <a:pt x="59" y="176"/>
                    </a:cubicBezTo>
                    <a:cubicBezTo>
                      <a:pt x="52" y="173"/>
                      <a:pt x="64" y="171"/>
                      <a:pt x="67" y="170"/>
                    </a:cubicBezTo>
                    <a:cubicBezTo>
                      <a:pt x="89" y="163"/>
                      <a:pt x="109" y="168"/>
                      <a:pt x="125" y="183"/>
                    </a:cubicBezTo>
                    <a:cubicBezTo>
                      <a:pt x="125" y="184"/>
                      <a:pt x="126" y="184"/>
                      <a:pt x="126" y="185"/>
                    </a:cubicBezTo>
                    <a:cubicBezTo>
                      <a:pt x="127" y="185"/>
                      <a:pt x="127" y="184"/>
                      <a:pt x="127" y="184"/>
                    </a:cubicBezTo>
                    <a:cubicBezTo>
                      <a:pt x="145" y="172"/>
                      <a:pt x="168" y="173"/>
                      <a:pt x="187" y="180"/>
                    </a:cubicBezTo>
                    <a:cubicBezTo>
                      <a:pt x="223" y="194"/>
                      <a:pt x="257" y="228"/>
                      <a:pt x="272" y="263"/>
                    </a:cubicBezTo>
                    <a:cubicBezTo>
                      <a:pt x="290" y="303"/>
                      <a:pt x="283" y="348"/>
                      <a:pt x="284" y="391"/>
                    </a:cubicBezTo>
                    <a:cubicBezTo>
                      <a:pt x="286" y="435"/>
                      <a:pt x="288" y="482"/>
                      <a:pt x="271" y="524"/>
                    </a:cubicBezTo>
                    <a:cubicBezTo>
                      <a:pt x="311" y="536"/>
                      <a:pt x="353" y="494"/>
                      <a:pt x="361" y="415"/>
                    </a:cubicBezTo>
                    <a:cubicBezTo>
                      <a:pt x="372" y="289"/>
                      <a:pt x="310" y="101"/>
                      <a:pt x="276" y="53"/>
                    </a:cubicBezTo>
                    <a:cubicBezTo>
                      <a:pt x="242" y="4"/>
                      <a:pt x="191" y="0"/>
                      <a:pt x="191" y="0"/>
                    </a:cubicBezTo>
                    <a:cubicBezTo>
                      <a:pt x="191" y="0"/>
                      <a:pt x="175" y="-9"/>
                      <a:pt x="94" y="40"/>
                    </a:cubicBezTo>
                    <a:cubicBezTo>
                      <a:pt x="68" y="55"/>
                      <a:pt x="34" y="91"/>
                      <a:pt x="0" y="135"/>
                    </a:cubicBezTo>
                    <a:cubicBezTo>
                      <a:pt x="17" y="138"/>
                      <a:pt x="32" y="144"/>
                      <a:pt x="44" y="157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4" name="Google Shape;5184;p38"/>
              <p:cNvSpPr/>
              <p:nvPr/>
            </p:nvSpPr>
            <p:spPr>
              <a:xfrm>
                <a:off x="2896509" y="2762853"/>
                <a:ext cx="26124" cy="106779"/>
              </a:xfrm>
              <a:custGeom>
                <a:rect b="b" l="l" r="r" t="t"/>
                <a:pathLst>
                  <a:path extrusionOk="0" h="327" w="80">
                    <a:moveTo>
                      <a:pt x="0" y="322"/>
                    </a:moveTo>
                    <a:cubicBezTo>
                      <a:pt x="-1" y="327"/>
                      <a:pt x="8" y="329"/>
                      <a:pt x="9" y="323"/>
                    </a:cubicBezTo>
                    <a:cubicBezTo>
                      <a:pt x="15" y="276"/>
                      <a:pt x="27" y="229"/>
                      <a:pt x="37" y="182"/>
                    </a:cubicBezTo>
                    <a:cubicBezTo>
                      <a:pt x="48" y="133"/>
                      <a:pt x="60" y="85"/>
                      <a:pt x="72" y="36"/>
                    </a:cubicBezTo>
                    <a:cubicBezTo>
                      <a:pt x="75" y="25"/>
                      <a:pt x="77" y="15"/>
                      <a:pt x="80" y="4"/>
                    </a:cubicBezTo>
                    <a:cubicBezTo>
                      <a:pt x="81" y="-1"/>
                      <a:pt x="72" y="-2"/>
                      <a:pt x="71" y="3"/>
                    </a:cubicBezTo>
                    <a:cubicBezTo>
                      <a:pt x="50" y="85"/>
                      <a:pt x="31" y="167"/>
                      <a:pt x="13" y="250"/>
                    </a:cubicBezTo>
                    <a:cubicBezTo>
                      <a:pt x="8" y="274"/>
                      <a:pt x="3" y="297"/>
                      <a:pt x="0" y="3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5" name="Google Shape;5185;p38"/>
              <p:cNvSpPr/>
              <p:nvPr/>
            </p:nvSpPr>
            <p:spPr>
              <a:xfrm>
                <a:off x="2845894" y="2761547"/>
                <a:ext cx="71514" cy="87839"/>
              </a:xfrm>
              <a:custGeom>
                <a:rect b="b" l="l" r="r" t="t"/>
                <a:pathLst>
                  <a:path extrusionOk="0" h="269" w="219">
                    <a:moveTo>
                      <a:pt x="9" y="266"/>
                    </a:moveTo>
                    <a:cubicBezTo>
                      <a:pt x="35" y="198"/>
                      <a:pt x="78" y="136"/>
                      <a:pt x="129" y="83"/>
                    </a:cubicBezTo>
                    <a:cubicBezTo>
                      <a:pt x="152" y="58"/>
                      <a:pt x="177" y="34"/>
                      <a:pt x="204" y="14"/>
                    </a:cubicBezTo>
                    <a:cubicBezTo>
                      <a:pt x="193" y="32"/>
                      <a:pt x="183" y="49"/>
                      <a:pt x="173" y="67"/>
                    </a:cubicBezTo>
                    <a:cubicBezTo>
                      <a:pt x="150" y="109"/>
                      <a:pt x="128" y="152"/>
                      <a:pt x="113" y="197"/>
                    </a:cubicBezTo>
                    <a:cubicBezTo>
                      <a:pt x="111" y="203"/>
                      <a:pt x="119" y="206"/>
                      <a:pt x="121" y="201"/>
                    </a:cubicBezTo>
                    <a:cubicBezTo>
                      <a:pt x="136" y="156"/>
                      <a:pt x="158" y="114"/>
                      <a:pt x="180" y="73"/>
                    </a:cubicBezTo>
                    <a:cubicBezTo>
                      <a:pt x="193" y="51"/>
                      <a:pt x="205" y="29"/>
                      <a:pt x="218" y="7"/>
                    </a:cubicBezTo>
                    <a:cubicBezTo>
                      <a:pt x="222" y="2"/>
                      <a:pt x="214" y="-3"/>
                      <a:pt x="211" y="2"/>
                    </a:cubicBezTo>
                    <a:cubicBezTo>
                      <a:pt x="210" y="5"/>
                      <a:pt x="208" y="7"/>
                      <a:pt x="206" y="10"/>
                    </a:cubicBezTo>
                    <a:cubicBezTo>
                      <a:pt x="206" y="7"/>
                      <a:pt x="203" y="4"/>
                      <a:pt x="199" y="6"/>
                    </a:cubicBezTo>
                    <a:cubicBezTo>
                      <a:pt x="171" y="27"/>
                      <a:pt x="145" y="52"/>
                      <a:pt x="122" y="77"/>
                    </a:cubicBezTo>
                    <a:cubicBezTo>
                      <a:pt x="71" y="131"/>
                      <a:pt x="27" y="193"/>
                      <a:pt x="1" y="263"/>
                    </a:cubicBezTo>
                    <a:cubicBezTo>
                      <a:pt x="-2" y="268"/>
                      <a:pt x="7" y="272"/>
                      <a:pt x="9" y="2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6" name="Google Shape;5186;p38"/>
              <p:cNvSpPr/>
              <p:nvPr/>
            </p:nvSpPr>
            <p:spPr>
              <a:xfrm>
                <a:off x="2923286" y="2761220"/>
                <a:ext cx="29063" cy="111024"/>
              </a:xfrm>
              <a:custGeom>
                <a:rect b="b" l="l" r="r" t="t"/>
                <a:pathLst>
                  <a:path extrusionOk="0" h="340" w="89">
                    <a:moveTo>
                      <a:pt x="23" y="237"/>
                    </a:moveTo>
                    <a:cubicBezTo>
                      <a:pt x="25" y="164"/>
                      <a:pt x="19" y="90"/>
                      <a:pt x="10" y="17"/>
                    </a:cubicBezTo>
                    <a:cubicBezTo>
                      <a:pt x="60" y="112"/>
                      <a:pt x="88" y="228"/>
                      <a:pt x="79" y="334"/>
                    </a:cubicBezTo>
                    <a:cubicBezTo>
                      <a:pt x="78" y="340"/>
                      <a:pt x="87" y="341"/>
                      <a:pt x="87" y="336"/>
                    </a:cubicBezTo>
                    <a:cubicBezTo>
                      <a:pt x="97" y="226"/>
                      <a:pt x="68" y="106"/>
                      <a:pt x="16" y="8"/>
                    </a:cubicBezTo>
                    <a:cubicBezTo>
                      <a:pt x="15" y="5"/>
                      <a:pt x="11" y="5"/>
                      <a:pt x="9" y="7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8" y="-2"/>
                      <a:pt x="-1" y="-1"/>
                      <a:pt x="0" y="5"/>
                    </a:cubicBezTo>
                    <a:cubicBezTo>
                      <a:pt x="9" y="81"/>
                      <a:pt x="16" y="159"/>
                      <a:pt x="14" y="235"/>
                    </a:cubicBezTo>
                    <a:cubicBezTo>
                      <a:pt x="14" y="241"/>
                      <a:pt x="22" y="242"/>
                      <a:pt x="23" y="2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7" name="Google Shape;5187;p38"/>
              <p:cNvSpPr/>
              <p:nvPr/>
            </p:nvSpPr>
            <p:spPr>
              <a:xfrm>
                <a:off x="2875283" y="2755669"/>
                <a:ext cx="80331" cy="39838"/>
              </a:xfrm>
              <a:custGeom>
                <a:rect b="b" l="l" r="r" t="t"/>
                <a:pathLst>
                  <a:path extrusionOk="0" h="122" w="246">
                    <a:moveTo>
                      <a:pt x="158" y="0"/>
                    </a:moveTo>
                    <a:cubicBezTo>
                      <a:pt x="157" y="-3"/>
                      <a:pt x="231" y="29"/>
                      <a:pt x="245" y="89"/>
                    </a:cubicBezTo>
                    <a:cubicBezTo>
                      <a:pt x="258" y="150"/>
                      <a:pt x="188" y="121"/>
                      <a:pt x="154" y="42"/>
                    </a:cubicBezTo>
                    <a:cubicBezTo>
                      <a:pt x="154" y="42"/>
                      <a:pt x="90" y="106"/>
                      <a:pt x="32" y="95"/>
                    </a:cubicBezTo>
                    <a:cubicBezTo>
                      <a:pt x="-25" y="83"/>
                      <a:pt x="6" y="45"/>
                      <a:pt x="31" y="30"/>
                    </a:cubicBezTo>
                    <a:cubicBezTo>
                      <a:pt x="83" y="-3"/>
                      <a:pt x="158" y="0"/>
                      <a:pt x="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8" name="Google Shape;5188;p38"/>
              <p:cNvSpPr/>
              <p:nvPr/>
            </p:nvSpPr>
            <p:spPr>
              <a:xfrm>
                <a:off x="2922960" y="2209368"/>
                <a:ext cx="519214" cy="549567"/>
              </a:xfrm>
              <a:custGeom>
                <a:rect b="b" l="l" r="r" t="t"/>
                <a:pathLst>
                  <a:path extrusionOk="0" h="1683" w="1590">
                    <a:moveTo>
                      <a:pt x="0" y="1681"/>
                    </a:moveTo>
                    <a:lnTo>
                      <a:pt x="20" y="1683"/>
                    </a:lnTo>
                    <a:cubicBezTo>
                      <a:pt x="20" y="1680"/>
                      <a:pt x="40" y="1442"/>
                      <a:pt x="242" y="1120"/>
                    </a:cubicBezTo>
                    <a:cubicBezTo>
                      <a:pt x="429" y="823"/>
                      <a:pt x="814" y="390"/>
                      <a:pt x="1590" y="19"/>
                    </a:cubicBezTo>
                    <a:lnTo>
                      <a:pt x="1581" y="0"/>
                    </a:lnTo>
                    <a:cubicBezTo>
                      <a:pt x="800" y="374"/>
                      <a:pt x="412" y="811"/>
                      <a:pt x="224" y="1110"/>
                    </a:cubicBezTo>
                    <a:cubicBezTo>
                      <a:pt x="19" y="1437"/>
                      <a:pt x="0" y="1679"/>
                      <a:pt x="0" y="16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9" name="Google Shape;5189;p38"/>
              <p:cNvSpPr/>
              <p:nvPr/>
            </p:nvSpPr>
            <p:spPr>
              <a:xfrm>
                <a:off x="2801809" y="2576072"/>
                <a:ext cx="188419" cy="90125"/>
              </a:xfrm>
              <a:custGeom>
                <a:rect b="b" l="l" r="r" t="t"/>
                <a:pathLst>
                  <a:path extrusionOk="0" h="276" w="577">
                    <a:moveTo>
                      <a:pt x="0" y="245"/>
                    </a:moveTo>
                    <a:cubicBezTo>
                      <a:pt x="0" y="245"/>
                      <a:pt x="220" y="-113"/>
                      <a:pt x="577" y="36"/>
                    </a:cubicBezTo>
                    <a:cubicBezTo>
                      <a:pt x="577" y="36"/>
                      <a:pt x="387" y="377"/>
                      <a:pt x="0" y="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0" name="Google Shape;5190;p38"/>
              <p:cNvSpPr/>
              <p:nvPr/>
            </p:nvSpPr>
            <p:spPr>
              <a:xfrm>
                <a:off x="2801809" y="2587501"/>
                <a:ext cx="188419" cy="69226"/>
              </a:xfrm>
              <a:custGeom>
                <a:rect b="b" l="l" r="r" t="t"/>
                <a:pathLst>
                  <a:path extrusionOk="0" h="212" w="577">
                    <a:moveTo>
                      <a:pt x="572" y="7"/>
                    </a:moveTo>
                    <a:cubicBezTo>
                      <a:pt x="575" y="3"/>
                      <a:pt x="577" y="1"/>
                      <a:pt x="577" y="1"/>
                    </a:cubicBezTo>
                    <a:cubicBezTo>
                      <a:pt x="574" y="1"/>
                      <a:pt x="571" y="0"/>
                      <a:pt x="568" y="0"/>
                    </a:cubicBezTo>
                    <a:lnTo>
                      <a:pt x="2" y="206"/>
                    </a:lnTo>
                    <a:cubicBezTo>
                      <a:pt x="1" y="209"/>
                      <a:pt x="0" y="210"/>
                      <a:pt x="0" y="210"/>
                    </a:cubicBezTo>
                    <a:cubicBezTo>
                      <a:pt x="3" y="211"/>
                      <a:pt x="6" y="211"/>
                      <a:pt x="9" y="212"/>
                    </a:cubicBezTo>
                    <a:lnTo>
                      <a:pt x="572" y="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28400" lIns="81625" spcFirstLastPara="1" rIns="81625" wrap="square" tIns="284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1" name="Google Shape;5191;p38"/>
              <p:cNvSpPr/>
              <p:nvPr/>
            </p:nvSpPr>
            <p:spPr>
              <a:xfrm>
                <a:off x="2949737" y="2667830"/>
                <a:ext cx="69882" cy="129310"/>
              </a:xfrm>
              <a:custGeom>
                <a:rect b="b" l="l" r="r" t="t"/>
                <a:pathLst>
                  <a:path extrusionOk="0" h="396" w="214">
                    <a:moveTo>
                      <a:pt x="210" y="396"/>
                    </a:moveTo>
                    <a:cubicBezTo>
                      <a:pt x="210" y="396"/>
                      <a:pt x="-7" y="315"/>
                      <a:pt x="0" y="0"/>
                    </a:cubicBezTo>
                    <a:cubicBezTo>
                      <a:pt x="0" y="0"/>
                      <a:pt x="248" y="153"/>
                      <a:pt x="210" y="3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2" name="Google Shape;5192;p38"/>
              <p:cNvSpPr/>
              <p:nvPr/>
            </p:nvSpPr>
            <p:spPr>
              <a:xfrm>
                <a:off x="2949737" y="2667830"/>
                <a:ext cx="68902" cy="129310"/>
              </a:xfrm>
              <a:custGeom>
                <a:rect b="b" l="l" r="r" t="t"/>
                <a:pathLst>
                  <a:path extrusionOk="0" h="396" w="211">
                    <a:moveTo>
                      <a:pt x="4" y="3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lnTo>
                      <a:pt x="207" y="395"/>
                    </a:lnTo>
                    <a:cubicBezTo>
                      <a:pt x="209" y="396"/>
                      <a:pt x="210" y="396"/>
                      <a:pt x="210" y="396"/>
                    </a:cubicBezTo>
                    <a:cubicBezTo>
                      <a:pt x="210" y="394"/>
                      <a:pt x="210" y="392"/>
                      <a:pt x="211" y="39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93" name="Google Shape;5193;p38"/>
            <p:cNvGrpSpPr/>
            <p:nvPr/>
          </p:nvGrpSpPr>
          <p:grpSpPr>
            <a:xfrm>
              <a:off x="980370" y="-79261"/>
              <a:ext cx="6848781" cy="2341470"/>
              <a:chOff x="980370" y="-79261"/>
              <a:chExt cx="6848781" cy="2341470"/>
            </a:xfrm>
          </p:grpSpPr>
          <p:grpSp>
            <p:nvGrpSpPr>
              <p:cNvPr id="5194" name="Google Shape;5194;p38"/>
              <p:cNvGrpSpPr/>
              <p:nvPr/>
            </p:nvGrpSpPr>
            <p:grpSpPr>
              <a:xfrm>
                <a:off x="7082275" y="254819"/>
                <a:ext cx="746876" cy="1922622"/>
                <a:chOff x="5943068" y="1115707"/>
                <a:chExt cx="582632" cy="1499822"/>
              </a:xfrm>
            </p:grpSpPr>
            <p:sp>
              <p:nvSpPr>
                <p:cNvPr id="5195" name="Google Shape;5195;p38"/>
                <p:cNvSpPr/>
                <p:nvPr/>
              </p:nvSpPr>
              <p:spPr>
                <a:xfrm>
                  <a:off x="5943068" y="1115707"/>
                  <a:ext cx="202592" cy="297521"/>
                </a:xfrm>
                <a:custGeom>
                  <a:rect b="b" l="l" r="r" t="t"/>
                  <a:pathLst>
                    <a:path extrusionOk="0" h="828" w="564">
                      <a:moveTo>
                        <a:pt x="475" y="828"/>
                      </a:moveTo>
                      <a:cubicBezTo>
                        <a:pt x="475" y="828"/>
                        <a:pt x="23" y="712"/>
                        <a:pt x="3" y="436"/>
                      </a:cubicBezTo>
                      <a:cubicBezTo>
                        <a:pt x="-17" y="160"/>
                        <a:pt x="59" y="-47"/>
                        <a:pt x="168" y="10"/>
                      </a:cubicBezTo>
                      <a:cubicBezTo>
                        <a:pt x="278" y="67"/>
                        <a:pt x="760" y="331"/>
                        <a:pt x="475" y="8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6" name="Google Shape;5196;p38"/>
                <p:cNvSpPr/>
                <p:nvPr/>
              </p:nvSpPr>
              <p:spPr>
                <a:xfrm>
                  <a:off x="5990124" y="1197274"/>
                  <a:ext cx="146915" cy="215595"/>
                </a:xfrm>
                <a:custGeom>
                  <a:rect b="b" l="l" r="r" t="t"/>
                  <a:pathLst>
                    <a:path extrusionOk="0" h="600" w="409">
                      <a:moveTo>
                        <a:pt x="345" y="600"/>
                      </a:moveTo>
                      <a:cubicBezTo>
                        <a:pt x="345" y="600"/>
                        <a:pt x="17" y="516"/>
                        <a:pt x="2" y="316"/>
                      </a:cubicBezTo>
                      <a:cubicBezTo>
                        <a:pt x="-12" y="116"/>
                        <a:pt x="43" y="-34"/>
                        <a:pt x="122" y="7"/>
                      </a:cubicBezTo>
                      <a:cubicBezTo>
                        <a:pt x="202" y="48"/>
                        <a:pt x="551" y="240"/>
                        <a:pt x="345" y="60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197" name="Google Shape;5197;p38"/>
                <p:cNvSpPr/>
                <p:nvPr/>
              </p:nvSpPr>
              <p:spPr>
                <a:xfrm>
                  <a:off x="6039336" y="1263749"/>
                  <a:ext cx="275510" cy="1351781"/>
                </a:xfrm>
                <a:custGeom>
                  <a:rect b="b" l="l" r="r" t="t"/>
                  <a:pathLst>
                    <a:path extrusionOk="0" h="3762" w="767">
                      <a:moveTo>
                        <a:pt x="426" y="3758"/>
                      </a:moveTo>
                      <a:cubicBezTo>
                        <a:pt x="425" y="3755"/>
                        <a:pt x="425" y="3753"/>
                        <a:pt x="426" y="3751"/>
                      </a:cubicBezTo>
                      <a:cubicBezTo>
                        <a:pt x="906" y="3058"/>
                        <a:pt x="765" y="2079"/>
                        <a:pt x="562" y="1379"/>
                      </a:cubicBezTo>
                      <a:cubicBezTo>
                        <a:pt x="342" y="620"/>
                        <a:pt x="4" y="18"/>
                        <a:pt x="1" y="12"/>
                      </a:cubicBezTo>
                      <a:cubicBezTo>
                        <a:pt x="-1" y="8"/>
                        <a:pt x="0" y="3"/>
                        <a:pt x="4" y="1"/>
                      </a:cubicBezTo>
                      <a:cubicBezTo>
                        <a:pt x="7" y="-1"/>
                        <a:pt x="12" y="0"/>
                        <a:pt x="14" y="4"/>
                      </a:cubicBezTo>
                      <a:cubicBezTo>
                        <a:pt x="18" y="10"/>
                        <a:pt x="356" y="614"/>
                        <a:pt x="577" y="1375"/>
                      </a:cubicBezTo>
                      <a:cubicBezTo>
                        <a:pt x="706" y="1822"/>
                        <a:pt x="770" y="2235"/>
                        <a:pt x="767" y="2602"/>
                      </a:cubicBezTo>
                      <a:cubicBezTo>
                        <a:pt x="763" y="3062"/>
                        <a:pt x="652" y="3451"/>
                        <a:pt x="439" y="3759"/>
                      </a:cubicBezTo>
                      <a:cubicBezTo>
                        <a:pt x="437" y="3763"/>
                        <a:pt x="432" y="3764"/>
                        <a:pt x="428" y="3761"/>
                      </a:cubicBezTo>
                      <a:cubicBezTo>
                        <a:pt x="427" y="3760"/>
                        <a:pt x="426" y="3759"/>
                        <a:pt x="426" y="37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8" name="Google Shape;5198;p38"/>
                <p:cNvSpPr/>
                <p:nvPr/>
              </p:nvSpPr>
              <p:spPr>
                <a:xfrm>
                  <a:off x="5950971" y="1475750"/>
                  <a:ext cx="265452" cy="199425"/>
                </a:xfrm>
                <a:custGeom>
                  <a:rect b="b" l="l" r="r" t="t"/>
                  <a:pathLst>
                    <a:path extrusionOk="0" h="555" w="739">
                      <a:moveTo>
                        <a:pt x="739" y="549"/>
                      </a:moveTo>
                      <a:cubicBezTo>
                        <a:pt x="739" y="549"/>
                        <a:pt x="33" y="630"/>
                        <a:pt x="1" y="209"/>
                      </a:cubicBezTo>
                      <a:cubicBezTo>
                        <a:pt x="-31" y="-212"/>
                        <a:pt x="454" y="57"/>
                        <a:pt x="739" y="54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9" name="Google Shape;5199;p38"/>
                <p:cNvSpPr/>
                <p:nvPr/>
              </p:nvSpPr>
              <p:spPr>
                <a:xfrm>
                  <a:off x="6056218" y="1554083"/>
                  <a:ext cx="160205" cy="120015"/>
                </a:xfrm>
                <a:custGeom>
                  <a:rect b="b" l="l" r="r" t="t"/>
                  <a:pathLst>
                    <a:path extrusionOk="0" h="334" w="446">
                      <a:moveTo>
                        <a:pt x="446" y="331"/>
                      </a:moveTo>
                      <a:cubicBezTo>
                        <a:pt x="446" y="331"/>
                        <a:pt x="21" y="379"/>
                        <a:pt x="1" y="126"/>
                      </a:cubicBezTo>
                      <a:cubicBezTo>
                        <a:pt x="-18" y="-128"/>
                        <a:pt x="275" y="34"/>
                        <a:pt x="446" y="33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00" name="Google Shape;5200;p38"/>
                <p:cNvSpPr/>
                <p:nvPr/>
              </p:nvSpPr>
              <p:spPr>
                <a:xfrm>
                  <a:off x="6096449" y="1606544"/>
                  <a:ext cx="122489" cy="69350"/>
                </a:xfrm>
                <a:custGeom>
                  <a:rect b="b" l="l" r="r" t="t"/>
                  <a:pathLst>
                    <a:path extrusionOk="0" h="193" w="341">
                      <a:moveTo>
                        <a:pt x="0" y="11"/>
                      </a:moveTo>
                      <a:cubicBezTo>
                        <a:pt x="-1" y="9"/>
                        <a:pt x="-1" y="7"/>
                        <a:pt x="0" y="6"/>
                      </a:cubicBezTo>
                      <a:cubicBezTo>
                        <a:pt x="2" y="2"/>
                        <a:pt x="6" y="0"/>
                        <a:pt x="10" y="1"/>
                      </a:cubicBezTo>
                      <a:cubicBezTo>
                        <a:pt x="20" y="6"/>
                        <a:pt x="262" y="109"/>
                        <a:pt x="339" y="180"/>
                      </a:cubicBezTo>
                      <a:cubicBezTo>
                        <a:pt x="342" y="183"/>
                        <a:pt x="342" y="188"/>
                        <a:pt x="339" y="191"/>
                      </a:cubicBezTo>
                      <a:cubicBezTo>
                        <a:pt x="336" y="194"/>
                        <a:pt x="331" y="194"/>
                        <a:pt x="328" y="191"/>
                      </a:cubicBezTo>
                      <a:cubicBezTo>
                        <a:pt x="254" y="122"/>
                        <a:pt x="6" y="17"/>
                        <a:pt x="4" y="16"/>
                      </a:cubicBezTo>
                      <a:cubicBezTo>
                        <a:pt x="2" y="15"/>
                        <a:pt x="0" y="13"/>
                        <a:pt x="0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2200" lIns="81625" spcFirstLastPara="1" rIns="81625" wrap="square" tIns="22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1" name="Google Shape;5201;p38"/>
                <p:cNvSpPr/>
                <p:nvPr/>
              </p:nvSpPr>
              <p:spPr>
                <a:xfrm>
                  <a:off x="6210318" y="1362922"/>
                  <a:ext cx="176370" cy="290335"/>
                </a:xfrm>
                <a:custGeom>
                  <a:rect b="b" l="l" r="r" t="t"/>
                  <a:pathLst>
                    <a:path extrusionOk="0" h="808" w="491">
                      <a:moveTo>
                        <a:pt x="0" y="808"/>
                      </a:moveTo>
                      <a:cubicBezTo>
                        <a:pt x="0" y="808"/>
                        <a:pt x="49" y="-60"/>
                        <a:pt x="329" y="3"/>
                      </a:cubicBezTo>
                      <a:cubicBezTo>
                        <a:pt x="610" y="65"/>
                        <a:pt x="540" y="548"/>
                        <a:pt x="0" y="8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2" name="Google Shape;5202;p38"/>
                <p:cNvSpPr/>
                <p:nvPr/>
              </p:nvSpPr>
              <p:spPr>
                <a:xfrm>
                  <a:off x="6210318" y="1440896"/>
                  <a:ext cx="128595" cy="212361"/>
                </a:xfrm>
                <a:custGeom>
                  <a:rect b="b" l="l" r="r" t="t"/>
                  <a:pathLst>
                    <a:path extrusionOk="0" h="591" w="358">
                      <a:moveTo>
                        <a:pt x="0" y="591"/>
                      </a:moveTo>
                      <a:cubicBezTo>
                        <a:pt x="0" y="591"/>
                        <a:pt x="35" y="-43"/>
                        <a:pt x="240" y="3"/>
                      </a:cubicBezTo>
                      <a:cubicBezTo>
                        <a:pt x="445" y="48"/>
                        <a:pt x="394" y="401"/>
                        <a:pt x="0" y="591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03" name="Google Shape;5203;p38"/>
                <p:cNvSpPr/>
                <p:nvPr/>
              </p:nvSpPr>
              <p:spPr>
                <a:xfrm>
                  <a:off x="6208522" y="1512401"/>
                  <a:ext cx="79025" cy="141933"/>
                </a:xfrm>
                <a:custGeom>
                  <a:rect b="b" l="l" r="r" t="t"/>
                  <a:pathLst>
                    <a:path extrusionOk="0" h="395" w="220">
                      <a:moveTo>
                        <a:pt x="0" y="390"/>
                      </a:moveTo>
                      <a:cubicBezTo>
                        <a:pt x="-1" y="388"/>
                        <a:pt x="-1" y="386"/>
                        <a:pt x="1" y="384"/>
                      </a:cubicBezTo>
                      <a:cubicBezTo>
                        <a:pt x="76" y="262"/>
                        <a:pt x="204" y="7"/>
                        <a:pt x="206" y="4"/>
                      </a:cubicBezTo>
                      <a:cubicBezTo>
                        <a:pt x="208" y="0"/>
                        <a:pt x="212" y="-1"/>
                        <a:pt x="216" y="1"/>
                      </a:cubicBezTo>
                      <a:cubicBezTo>
                        <a:pt x="220" y="3"/>
                        <a:pt x="221" y="7"/>
                        <a:pt x="219" y="11"/>
                      </a:cubicBezTo>
                      <a:cubicBezTo>
                        <a:pt x="218" y="14"/>
                        <a:pt x="89" y="269"/>
                        <a:pt x="14" y="392"/>
                      </a:cubicBezTo>
                      <a:cubicBezTo>
                        <a:pt x="11" y="395"/>
                        <a:pt x="7" y="397"/>
                        <a:pt x="3" y="394"/>
                      </a:cubicBezTo>
                      <a:cubicBezTo>
                        <a:pt x="1" y="393"/>
                        <a:pt x="0" y="392"/>
                        <a:pt x="0" y="3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4" name="Google Shape;5204;p38"/>
                <p:cNvSpPr/>
                <p:nvPr/>
              </p:nvSpPr>
              <p:spPr>
                <a:xfrm>
                  <a:off x="6041850" y="1786925"/>
                  <a:ext cx="245696" cy="180740"/>
                </a:xfrm>
                <a:custGeom>
                  <a:rect b="b" l="l" r="r" t="t"/>
                  <a:pathLst>
                    <a:path extrusionOk="0" h="503" w="684">
                      <a:moveTo>
                        <a:pt x="684" y="503"/>
                      </a:moveTo>
                      <a:cubicBezTo>
                        <a:pt x="684" y="503"/>
                        <a:pt x="64" y="507"/>
                        <a:pt x="5" y="225"/>
                      </a:cubicBezTo>
                      <a:cubicBezTo>
                        <a:pt x="-54" y="-58"/>
                        <a:pt x="390" y="-177"/>
                        <a:pt x="684" y="50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5" name="Google Shape;5205;p38"/>
                <p:cNvSpPr/>
                <p:nvPr/>
              </p:nvSpPr>
              <p:spPr>
                <a:xfrm>
                  <a:off x="6126982" y="1849448"/>
                  <a:ext cx="160565" cy="118218"/>
                </a:xfrm>
                <a:custGeom>
                  <a:rect b="b" l="l" r="r" t="t"/>
                  <a:pathLst>
                    <a:path extrusionOk="0" h="329" w="447">
                      <a:moveTo>
                        <a:pt x="447" y="329"/>
                      </a:moveTo>
                      <a:cubicBezTo>
                        <a:pt x="447" y="329"/>
                        <a:pt x="41" y="331"/>
                        <a:pt x="3" y="147"/>
                      </a:cubicBezTo>
                      <a:cubicBezTo>
                        <a:pt x="-35" y="-38"/>
                        <a:pt x="255" y="-115"/>
                        <a:pt x="447" y="329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06" name="Google Shape;5206;p38"/>
                <p:cNvSpPr/>
                <p:nvPr/>
              </p:nvSpPr>
              <p:spPr>
                <a:xfrm>
                  <a:off x="6183377" y="1896878"/>
                  <a:ext cx="111354" cy="76177"/>
                </a:xfrm>
                <a:custGeom>
                  <a:rect b="b" l="l" r="r" t="t"/>
                  <a:pathLst>
                    <a:path extrusionOk="0" h="212" w="310">
                      <a:moveTo>
                        <a:pt x="0" y="10"/>
                      </a:moveTo>
                      <a:cubicBezTo>
                        <a:pt x="0" y="8"/>
                        <a:pt x="0" y="6"/>
                        <a:pt x="1" y="4"/>
                      </a:cubicBezTo>
                      <a:cubicBezTo>
                        <a:pt x="4" y="0"/>
                        <a:pt x="8" y="-1"/>
                        <a:pt x="12" y="1"/>
                      </a:cubicBezTo>
                      <a:lnTo>
                        <a:pt x="306" y="198"/>
                      </a:lnTo>
                      <a:cubicBezTo>
                        <a:pt x="310" y="200"/>
                        <a:pt x="311" y="205"/>
                        <a:pt x="308" y="209"/>
                      </a:cubicBezTo>
                      <a:cubicBezTo>
                        <a:pt x="306" y="212"/>
                        <a:pt x="301" y="213"/>
                        <a:pt x="297" y="211"/>
                      </a:cubicBezTo>
                      <a:lnTo>
                        <a:pt x="3" y="14"/>
                      </a:lnTo>
                      <a:cubicBezTo>
                        <a:pt x="2" y="13"/>
                        <a:pt x="1" y="12"/>
                        <a:pt x="0" y="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8400" lIns="81625" spcFirstLastPara="1" rIns="81625" wrap="square" tIns="284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7" name="Google Shape;5207;p38"/>
                <p:cNvSpPr/>
                <p:nvPr/>
              </p:nvSpPr>
              <p:spPr>
                <a:xfrm>
                  <a:off x="6291858" y="1683080"/>
                  <a:ext cx="201155" cy="263026"/>
                </a:xfrm>
                <a:custGeom>
                  <a:rect b="b" l="l" r="r" t="t"/>
                  <a:pathLst>
                    <a:path extrusionOk="0" h="732" w="560">
                      <a:moveTo>
                        <a:pt x="0" y="732"/>
                      </a:moveTo>
                      <a:cubicBezTo>
                        <a:pt x="0" y="732"/>
                        <a:pt x="25" y="-94"/>
                        <a:pt x="429" y="9"/>
                      </a:cubicBezTo>
                      <a:cubicBezTo>
                        <a:pt x="832" y="113"/>
                        <a:pt x="196" y="753"/>
                        <a:pt x="0" y="7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8" name="Google Shape;5208;p38"/>
                <p:cNvSpPr/>
                <p:nvPr/>
              </p:nvSpPr>
              <p:spPr>
                <a:xfrm>
                  <a:off x="6290780" y="1788722"/>
                  <a:ext cx="130032" cy="159181"/>
                </a:xfrm>
                <a:custGeom>
                  <a:rect b="b" l="l" r="r" t="t"/>
                  <a:pathLst>
                    <a:path extrusionOk="0" h="443" w="362">
                      <a:moveTo>
                        <a:pt x="0" y="443"/>
                      </a:moveTo>
                      <a:cubicBezTo>
                        <a:pt x="0" y="443"/>
                        <a:pt x="27" y="-58"/>
                        <a:pt x="275" y="6"/>
                      </a:cubicBezTo>
                      <a:cubicBezTo>
                        <a:pt x="523" y="70"/>
                        <a:pt x="178" y="426"/>
                        <a:pt x="0" y="443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09" name="Google Shape;5209;p38"/>
                <p:cNvSpPr/>
                <p:nvPr/>
              </p:nvSpPr>
              <p:spPr>
                <a:xfrm>
                  <a:off x="6287547" y="1830044"/>
                  <a:ext cx="71841" cy="124326"/>
                </a:xfrm>
                <a:custGeom>
                  <a:rect b="b" l="l" r="r" t="t"/>
                  <a:pathLst>
                    <a:path extrusionOk="0" h="346" w="200">
                      <a:moveTo>
                        <a:pt x="0" y="342"/>
                      </a:moveTo>
                      <a:cubicBezTo>
                        <a:pt x="0" y="340"/>
                        <a:pt x="0" y="339"/>
                        <a:pt x="0" y="337"/>
                      </a:cubicBezTo>
                      <a:cubicBezTo>
                        <a:pt x="30" y="224"/>
                        <a:pt x="180" y="12"/>
                        <a:pt x="186" y="3"/>
                      </a:cubicBezTo>
                      <a:cubicBezTo>
                        <a:pt x="189" y="0"/>
                        <a:pt x="194" y="-1"/>
                        <a:pt x="197" y="2"/>
                      </a:cubicBezTo>
                      <a:cubicBezTo>
                        <a:pt x="200" y="4"/>
                        <a:pt x="201" y="9"/>
                        <a:pt x="199" y="12"/>
                      </a:cubicBezTo>
                      <a:cubicBezTo>
                        <a:pt x="197" y="14"/>
                        <a:pt x="44" y="230"/>
                        <a:pt x="15" y="341"/>
                      </a:cubicBezTo>
                      <a:cubicBezTo>
                        <a:pt x="14" y="345"/>
                        <a:pt x="10" y="348"/>
                        <a:pt x="6" y="346"/>
                      </a:cubicBezTo>
                      <a:cubicBezTo>
                        <a:pt x="3" y="346"/>
                        <a:pt x="1" y="344"/>
                        <a:pt x="0" y="3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0" name="Google Shape;5210;p38"/>
                <p:cNvSpPr/>
                <p:nvPr/>
              </p:nvSpPr>
              <p:spPr>
                <a:xfrm>
                  <a:off x="6077411" y="2028750"/>
                  <a:ext cx="230969" cy="220985"/>
                </a:xfrm>
                <a:custGeom>
                  <a:rect b="b" l="l" r="r" t="t"/>
                  <a:pathLst>
                    <a:path extrusionOk="0" h="615" w="643">
                      <a:moveTo>
                        <a:pt x="641" y="615"/>
                      </a:moveTo>
                      <a:cubicBezTo>
                        <a:pt x="641" y="615"/>
                        <a:pt x="-125" y="474"/>
                        <a:pt x="17" y="129"/>
                      </a:cubicBezTo>
                      <a:cubicBezTo>
                        <a:pt x="159" y="-217"/>
                        <a:pt x="681" y="201"/>
                        <a:pt x="641" y="6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1" name="Google Shape;5211;p38"/>
                <p:cNvSpPr/>
                <p:nvPr/>
              </p:nvSpPr>
              <p:spPr>
                <a:xfrm>
                  <a:off x="6153563" y="2103490"/>
                  <a:ext cx="152662" cy="145886"/>
                </a:xfrm>
                <a:custGeom>
                  <a:rect b="b" l="l" r="r" t="t"/>
                  <a:pathLst>
                    <a:path extrusionOk="0" h="406" w="425">
                      <a:moveTo>
                        <a:pt x="423" y="406"/>
                      </a:moveTo>
                      <a:cubicBezTo>
                        <a:pt x="423" y="406"/>
                        <a:pt x="-82" y="314"/>
                        <a:pt x="11" y="85"/>
                      </a:cubicBezTo>
                      <a:cubicBezTo>
                        <a:pt x="105" y="-143"/>
                        <a:pt x="450" y="133"/>
                        <a:pt x="423" y="406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12" name="Google Shape;5212;p38"/>
                <p:cNvSpPr/>
                <p:nvPr/>
              </p:nvSpPr>
              <p:spPr>
                <a:xfrm>
                  <a:off x="6208522" y="2140860"/>
                  <a:ext cx="103451" cy="111031"/>
                </a:xfrm>
                <a:custGeom>
                  <a:rect b="b" l="l" r="r" t="t"/>
                  <a:pathLst>
                    <a:path extrusionOk="0" h="309" w="288">
                      <a:moveTo>
                        <a:pt x="0" y="11"/>
                      </a:moveTo>
                      <a:cubicBezTo>
                        <a:pt x="-1" y="8"/>
                        <a:pt x="0" y="5"/>
                        <a:pt x="2" y="3"/>
                      </a:cubicBezTo>
                      <a:cubicBezTo>
                        <a:pt x="4" y="0"/>
                        <a:pt x="9" y="0"/>
                        <a:pt x="12" y="2"/>
                      </a:cubicBezTo>
                      <a:cubicBezTo>
                        <a:pt x="22" y="11"/>
                        <a:pt x="258" y="219"/>
                        <a:pt x="287" y="299"/>
                      </a:cubicBezTo>
                      <a:cubicBezTo>
                        <a:pt x="289" y="303"/>
                        <a:pt x="287" y="307"/>
                        <a:pt x="283" y="309"/>
                      </a:cubicBezTo>
                      <a:cubicBezTo>
                        <a:pt x="279" y="310"/>
                        <a:pt x="274" y="308"/>
                        <a:pt x="273" y="304"/>
                      </a:cubicBezTo>
                      <a:cubicBezTo>
                        <a:pt x="245" y="228"/>
                        <a:pt x="5" y="16"/>
                        <a:pt x="2" y="14"/>
                      </a:cubicBezTo>
                      <a:cubicBezTo>
                        <a:pt x="1" y="13"/>
                        <a:pt x="0" y="12"/>
                        <a:pt x="0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3" name="Google Shape;5213;p38"/>
                <p:cNvSpPr/>
                <p:nvPr/>
              </p:nvSpPr>
              <p:spPr>
                <a:xfrm>
                  <a:off x="6312692" y="2069713"/>
                  <a:ext cx="213009" cy="170679"/>
                </a:xfrm>
                <a:custGeom>
                  <a:rect b="b" l="l" r="r" t="t"/>
                  <a:pathLst>
                    <a:path extrusionOk="0" h="475" w="593">
                      <a:moveTo>
                        <a:pt x="0" y="475"/>
                      </a:moveTo>
                      <a:cubicBezTo>
                        <a:pt x="0" y="475"/>
                        <a:pt x="432" y="479"/>
                        <a:pt x="570" y="215"/>
                      </a:cubicBezTo>
                      <a:cubicBezTo>
                        <a:pt x="708" y="-49"/>
                        <a:pt x="187" y="-176"/>
                        <a:pt x="0" y="4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4" name="Google Shape;5214;p38"/>
                <p:cNvSpPr/>
                <p:nvPr/>
              </p:nvSpPr>
              <p:spPr>
                <a:xfrm>
                  <a:off x="6312692" y="2116785"/>
                  <a:ext cx="154458" cy="123608"/>
                </a:xfrm>
                <a:custGeom>
                  <a:rect b="b" l="l" r="r" t="t"/>
                  <a:pathLst>
                    <a:path extrusionOk="0" h="344" w="430">
                      <a:moveTo>
                        <a:pt x="0" y="344"/>
                      </a:moveTo>
                      <a:cubicBezTo>
                        <a:pt x="0" y="344"/>
                        <a:pt x="313" y="348"/>
                        <a:pt x="413" y="156"/>
                      </a:cubicBezTo>
                      <a:cubicBezTo>
                        <a:pt x="513" y="-35"/>
                        <a:pt x="135" y="-127"/>
                        <a:pt x="0" y="344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15" name="Google Shape;5215;p38"/>
                <p:cNvSpPr/>
                <p:nvPr/>
              </p:nvSpPr>
              <p:spPr>
                <a:xfrm>
                  <a:off x="6309459" y="2157389"/>
                  <a:ext cx="110635" cy="88035"/>
                </a:xfrm>
                <a:custGeom>
                  <a:rect b="b" l="l" r="r" t="t"/>
                  <a:pathLst>
                    <a:path extrusionOk="0" h="245" w="308">
                      <a:moveTo>
                        <a:pt x="0" y="240"/>
                      </a:moveTo>
                      <a:cubicBezTo>
                        <a:pt x="-1" y="238"/>
                        <a:pt x="-1" y="235"/>
                        <a:pt x="1" y="232"/>
                      </a:cubicBezTo>
                      <a:cubicBezTo>
                        <a:pt x="103" y="120"/>
                        <a:pt x="294" y="2"/>
                        <a:pt x="296" y="1"/>
                      </a:cubicBezTo>
                      <a:cubicBezTo>
                        <a:pt x="300" y="-1"/>
                        <a:pt x="305" y="0"/>
                        <a:pt x="307" y="4"/>
                      </a:cubicBezTo>
                      <a:cubicBezTo>
                        <a:pt x="309" y="7"/>
                        <a:pt x="308" y="12"/>
                        <a:pt x="304" y="14"/>
                      </a:cubicBezTo>
                      <a:cubicBezTo>
                        <a:pt x="302" y="15"/>
                        <a:pt x="113" y="131"/>
                        <a:pt x="13" y="243"/>
                      </a:cubicBezTo>
                      <a:cubicBezTo>
                        <a:pt x="10" y="246"/>
                        <a:pt x="5" y="246"/>
                        <a:pt x="2" y="243"/>
                      </a:cubicBezTo>
                      <a:cubicBezTo>
                        <a:pt x="1" y="242"/>
                        <a:pt x="0" y="241"/>
                        <a:pt x="0" y="2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9175" lIns="81625" spcFirstLastPara="1" rIns="81625" wrap="square" tIns="391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6" name="Google Shape;5216;p38"/>
                <p:cNvSpPr/>
                <p:nvPr/>
              </p:nvSpPr>
              <p:spPr>
                <a:xfrm>
                  <a:off x="6060529" y="2261952"/>
                  <a:ext cx="204028" cy="206612"/>
                </a:xfrm>
                <a:custGeom>
                  <a:rect b="b" l="l" r="r" t="t"/>
                  <a:pathLst>
                    <a:path extrusionOk="0" h="575" w="568">
                      <a:moveTo>
                        <a:pt x="568" y="575"/>
                      </a:moveTo>
                      <a:cubicBezTo>
                        <a:pt x="568" y="575"/>
                        <a:pt x="106" y="570"/>
                        <a:pt x="14" y="278"/>
                      </a:cubicBezTo>
                      <a:cubicBezTo>
                        <a:pt x="-78" y="-14"/>
                        <a:pt x="289" y="-105"/>
                        <a:pt x="434" y="146"/>
                      </a:cubicBezTo>
                      <a:cubicBezTo>
                        <a:pt x="509" y="277"/>
                        <a:pt x="568" y="575"/>
                        <a:pt x="568" y="57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7" name="Google Shape;5217;p38"/>
                <p:cNvSpPr/>
                <p:nvPr/>
              </p:nvSpPr>
              <p:spPr>
                <a:xfrm>
                  <a:off x="6122671" y="2325193"/>
                  <a:ext cx="141527" cy="142652"/>
                </a:xfrm>
                <a:custGeom>
                  <a:rect b="b" l="l" r="r" t="t"/>
                  <a:pathLst>
                    <a:path extrusionOk="0" h="397" w="394">
                      <a:moveTo>
                        <a:pt x="394" y="397"/>
                      </a:moveTo>
                      <a:cubicBezTo>
                        <a:pt x="394" y="397"/>
                        <a:pt x="74" y="394"/>
                        <a:pt x="10" y="192"/>
                      </a:cubicBezTo>
                      <a:cubicBezTo>
                        <a:pt x="-53" y="-10"/>
                        <a:pt x="200" y="-72"/>
                        <a:pt x="300" y="101"/>
                      </a:cubicBezTo>
                      <a:cubicBezTo>
                        <a:pt x="353" y="191"/>
                        <a:pt x="394" y="397"/>
                        <a:pt x="394" y="397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18" name="Google Shape;5218;p38"/>
                <p:cNvSpPr/>
                <p:nvPr/>
              </p:nvSpPr>
              <p:spPr>
                <a:xfrm>
                  <a:off x="6170805" y="2366875"/>
                  <a:ext cx="97704" cy="106360"/>
                </a:xfrm>
                <a:custGeom>
                  <a:rect b="b" l="l" r="r" t="t"/>
                  <a:pathLst>
                    <a:path extrusionOk="0" h="296" w="272">
                      <a:moveTo>
                        <a:pt x="0" y="11"/>
                      </a:moveTo>
                      <a:cubicBezTo>
                        <a:pt x="-1" y="8"/>
                        <a:pt x="-1" y="5"/>
                        <a:pt x="2" y="3"/>
                      </a:cubicBezTo>
                      <a:cubicBezTo>
                        <a:pt x="5" y="0"/>
                        <a:pt x="9" y="0"/>
                        <a:pt x="12" y="3"/>
                      </a:cubicBezTo>
                      <a:cubicBezTo>
                        <a:pt x="22" y="12"/>
                        <a:pt x="239" y="233"/>
                        <a:pt x="271" y="284"/>
                      </a:cubicBezTo>
                      <a:cubicBezTo>
                        <a:pt x="273" y="288"/>
                        <a:pt x="272" y="293"/>
                        <a:pt x="268" y="295"/>
                      </a:cubicBezTo>
                      <a:cubicBezTo>
                        <a:pt x="265" y="297"/>
                        <a:pt x="260" y="296"/>
                        <a:pt x="258" y="292"/>
                      </a:cubicBezTo>
                      <a:cubicBezTo>
                        <a:pt x="227" y="243"/>
                        <a:pt x="4" y="16"/>
                        <a:pt x="1" y="13"/>
                      </a:cubicBezTo>
                      <a:cubicBezTo>
                        <a:pt x="1" y="13"/>
                        <a:pt x="0" y="12"/>
                        <a:pt x="0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9" name="Google Shape;5219;p38"/>
                <p:cNvSpPr/>
                <p:nvPr/>
              </p:nvSpPr>
              <p:spPr>
                <a:xfrm>
                  <a:off x="6267432" y="2344237"/>
                  <a:ext cx="211572" cy="145167"/>
                </a:xfrm>
                <a:custGeom>
                  <a:rect b="b" l="l" r="r" t="t"/>
                  <a:pathLst>
                    <a:path extrusionOk="0" h="404" w="589">
                      <a:moveTo>
                        <a:pt x="0" y="404"/>
                      </a:moveTo>
                      <a:cubicBezTo>
                        <a:pt x="0" y="404"/>
                        <a:pt x="497" y="388"/>
                        <a:pt x="580" y="141"/>
                      </a:cubicBezTo>
                      <a:cubicBezTo>
                        <a:pt x="663" y="-105"/>
                        <a:pt x="153" y="-36"/>
                        <a:pt x="0" y="4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0" name="Google Shape;5220;p38"/>
                <p:cNvSpPr/>
                <p:nvPr/>
              </p:nvSpPr>
              <p:spPr>
                <a:xfrm>
                  <a:off x="6267791" y="2379810"/>
                  <a:ext cx="156973" cy="107797"/>
                </a:xfrm>
                <a:custGeom>
                  <a:rect b="b" l="l" r="r" t="t"/>
                  <a:pathLst>
                    <a:path extrusionOk="0" h="300" w="437">
                      <a:moveTo>
                        <a:pt x="0" y="300"/>
                      </a:moveTo>
                      <a:cubicBezTo>
                        <a:pt x="0" y="300"/>
                        <a:pt x="369" y="288"/>
                        <a:pt x="430" y="105"/>
                      </a:cubicBezTo>
                      <a:cubicBezTo>
                        <a:pt x="492" y="-77"/>
                        <a:pt x="114" y="-26"/>
                        <a:pt x="0" y="30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1" name="Google Shape;5221;p38"/>
                <p:cNvSpPr/>
                <p:nvPr/>
              </p:nvSpPr>
              <p:spPr>
                <a:xfrm>
                  <a:off x="6256296" y="2415743"/>
                  <a:ext cx="123567" cy="81567"/>
                </a:xfrm>
                <a:custGeom>
                  <a:rect b="b" l="l" r="r" t="t"/>
                  <a:pathLst>
                    <a:path extrusionOk="0" h="227" w="344">
                      <a:moveTo>
                        <a:pt x="0" y="222"/>
                      </a:moveTo>
                      <a:cubicBezTo>
                        <a:pt x="-1" y="219"/>
                        <a:pt x="0" y="216"/>
                        <a:pt x="2" y="214"/>
                      </a:cubicBezTo>
                      <a:cubicBezTo>
                        <a:pt x="144" y="100"/>
                        <a:pt x="330" y="2"/>
                        <a:pt x="332" y="1"/>
                      </a:cubicBezTo>
                      <a:cubicBezTo>
                        <a:pt x="336" y="-1"/>
                        <a:pt x="341" y="1"/>
                        <a:pt x="343" y="4"/>
                      </a:cubicBezTo>
                      <a:cubicBezTo>
                        <a:pt x="345" y="8"/>
                        <a:pt x="343" y="13"/>
                        <a:pt x="339" y="15"/>
                      </a:cubicBezTo>
                      <a:cubicBezTo>
                        <a:pt x="337" y="16"/>
                        <a:pt x="152" y="113"/>
                        <a:pt x="12" y="226"/>
                      </a:cubicBezTo>
                      <a:cubicBezTo>
                        <a:pt x="9" y="228"/>
                        <a:pt x="4" y="228"/>
                        <a:pt x="1" y="224"/>
                      </a:cubicBezTo>
                      <a:cubicBezTo>
                        <a:pt x="1" y="224"/>
                        <a:pt x="0" y="223"/>
                        <a:pt x="0" y="2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3300" lIns="81625" spcFirstLastPara="1" rIns="81625" wrap="square" tIns="333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2" name="Google Shape;5222;p38"/>
                <p:cNvSpPr/>
                <p:nvPr/>
              </p:nvSpPr>
              <p:spPr>
                <a:xfrm>
                  <a:off x="5943068" y="1161342"/>
                  <a:ext cx="201873" cy="251887"/>
                </a:xfrm>
                <a:custGeom>
                  <a:rect b="b" l="l" r="r" t="t"/>
                  <a:pathLst>
                    <a:path extrusionOk="0" h="701" w="562">
                      <a:moveTo>
                        <a:pt x="408" y="490"/>
                      </a:moveTo>
                      <a:cubicBezTo>
                        <a:pt x="294" y="485"/>
                        <a:pt x="203" y="409"/>
                        <a:pt x="142" y="317"/>
                      </a:cubicBezTo>
                      <a:cubicBezTo>
                        <a:pt x="78" y="218"/>
                        <a:pt x="60" y="109"/>
                        <a:pt x="27" y="0"/>
                      </a:cubicBezTo>
                      <a:cubicBezTo>
                        <a:pt x="4" y="78"/>
                        <a:pt x="-6" y="187"/>
                        <a:pt x="3" y="309"/>
                      </a:cubicBezTo>
                      <a:cubicBezTo>
                        <a:pt x="23" y="585"/>
                        <a:pt x="475" y="701"/>
                        <a:pt x="475" y="701"/>
                      </a:cubicBezTo>
                      <a:cubicBezTo>
                        <a:pt x="528" y="609"/>
                        <a:pt x="554" y="525"/>
                        <a:pt x="562" y="448"/>
                      </a:cubicBezTo>
                      <a:cubicBezTo>
                        <a:pt x="523" y="477"/>
                        <a:pt x="473" y="493"/>
                        <a:pt x="408" y="49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3" name="Google Shape;5223;p38"/>
                <p:cNvSpPr/>
                <p:nvPr/>
              </p:nvSpPr>
              <p:spPr>
                <a:xfrm>
                  <a:off x="5950971" y="1524259"/>
                  <a:ext cx="265452" cy="150916"/>
                </a:xfrm>
                <a:custGeom>
                  <a:rect b="b" l="l" r="r" t="t"/>
                  <a:pathLst>
                    <a:path extrusionOk="0" h="420" w="739">
                      <a:moveTo>
                        <a:pt x="565" y="166"/>
                      </a:moveTo>
                      <a:cubicBezTo>
                        <a:pt x="513" y="242"/>
                        <a:pt x="432" y="288"/>
                        <a:pt x="337" y="270"/>
                      </a:cubicBezTo>
                      <a:cubicBezTo>
                        <a:pt x="273" y="259"/>
                        <a:pt x="225" y="226"/>
                        <a:pt x="174" y="188"/>
                      </a:cubicBezTo>
                      <a:cubicBezTo>
                        <a:pt x="102" y="134"/>
                        <a:pt x="44" y="73"/>
                        <a:pt x="1" y="0"/>
                      </a:cubicBezTo>
                      <a:cubicBezTo>
                        <a:pt x="-1" y="22"/>
                        <a:pt x="-1" y="47"/>
                        <a:pt x="1" y="74"/>
                      </a:cubicBezTo>
                      <a:cubicBezTo>
                        <a:pt x="33" y="495"/>
                        <a:pt x="739" y="414"/>
                        <a:pt x="739" y="414"/>
                      </a:cubicBezTo>
                      <a:cubicBezTo>
                        <a:pt x="687" y="323"/>
                        <a:pt x="627" y="239"/>
                        <a:pt x="565" y="166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4" name="Google Shape;5224;p38"/>
                <p:cNvSpPr/>
                <p:nvPr/>
              </p:nvSpPr>
              <p:spPr>
                <a:xfrm>
                  <a:off x="6210318" y="1389153"/>
                  <a:ext cx="176010" cy="264104"/>
                </a:xfrm>
                <a:custGeom>
                  <a:rect b="b" l="l" r="r" t="t"/>
                  <a:pathLst>
                    <a:path extrusionOk="0" h="735" w="490">
                      <a:moveTo>
                        <a:pt x="125" y="552"/>
                      </a:moveTo>
                      <a:cubicBezTo>
                        <a:pt x="89" y="569"/>
                        <a:pt x="51" y="578"/>
                        <a:pt x="15" y="577"/>
                      </a:cubicBezTo>
                      <a:cubicBezTo>
                        <a:pt x="4" y="670"/>
                        <a:pt x="0" y="735"/>
                        <a:pt x="0" y="735"/>
                      </a:cubicBezTo>
                      <a:cubicBezTo>
                        <a:pt x="444" y="521"/>
                        <a:pt x="569" y="158"/>
                        <a:pt x="444" y="0"/>
                      </a:cubicBezTo>
                      <a:cubicBezTo>
                        <a:pt x="443" y="219"/>
                        <a:pt x="315" y="460"/>
                        <a:pt x="125" y="552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5" name="Google Shape;5225;p38"/>
                <p:cNvSpPr/>
                <p:nvPr/>
              </p:nvSpPr>
              <p:spPr>
                <a:xfrm>
                  <a:off x="6041850" y="1819624"/>
                  <a:ext cx="245696" cy="148042"/>
                </a:xfrm>
                <a:custGeom>
                  <a:rect b="b" l="l" r="r" t="t"/>
                  <a:pathLst>
                    <a:path extrusionOk="0" h="412" w="684">
                      <a:moveTo>
                        <a:pt x="437" y="254"/>
                      </a:moveTo>
                      <a:cubicBezTo>
                        <a:pt x="359" y="279"/>
                        <a:pt x="273" y="269"/>
                        <a:pt x="200" y="233"/>
                      </a:cubicBezTo>
                      <a:cubicBezTo>
                        <a:pt x="104" y="186"/>
                        <a:pt x="38" y="98"/>
                        <a:pt x="19" y="0"/>
                      </a:cubicBezTo>
                      <a:cubicBezTo>
                        <a:pt x="0" y="37"/>
                        <a:pt x="-6" y="83"/>
                        <a:pt x="5" y="134"/>
                      </a:cubicBezTo>
                      <a:cubicBezTo>
                        <a:pt x="64" y="417"/>
                        <a:pt x="684" y="412"/>
                        <a:pt x="684" y="412"/>
                      </a:cubicBezTo>
                      <a:cubicBezTo>
                        <a:pt x="643" y="318"/>
                        <a:pt x="599" y="240"/>
                        <a:pt x="555" y="174"/>
                      </a:cubicBezTo>
                      <a:cubicBezTo>
                        <a:pt x="524" y="209"/>
                        <a:pt x="486" y="237"/>
                        <a:pt x="437" y="254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26" name="Google Shape;5226;p38"/>
                <p:cNvSpPr/>
                <p:nvPr/>
              </p:nvSpPr>
              <p:spPr>
                <a:xfrm>
                  <a:off x="6291858" y="1698531"/>
                  <a:ext cx="201155" cy="247575"/>
                </a:xfrm>
                <a:custGeom>
                  <a:rect b="b" l="l" r="r" t="t"/>
                  <a:pathLst>
                    <a:path extrusionOk="0" h="689" w="560">
                      <a:moveTo>
                        <a:pt x="504" y="0"/>
                      </a:moveTo>
                      <a:cubicBezTo>
                        <a:pt x="508" y="123"/>
                        <a:pt x="426" y="251"/>
                        <a:pt x="336" y="343"/>
                      </a:cubicBezTo>
                      <a:cubicBezTo>
                        <a:pt x="255" y="425"/>
                        <a:pt x="133" y="524"/>
                        <a:pt x="14" y="531"/>
                      </a:cubicBezTo>
                      <a:cubicBezTo>
                        <a:pt x="2" y="623"/>
                        <a:pt x="0" y="689"/>
                        <a:pt x="0" y="689"/>
                      </a:cubicBezTo>
                      <a:cubicBezTo>
                        <a:pt x="181" y="709"/>
                        <a:pt x="736" y="166"/>
                        <a:pt x="504" y="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27" name="Google Shape;5227;p38"/>
                <p:cNvSpPr/>
                <p:nvPr/>
              </p:nvSpPr>
              <p:spPr>
                <a:xfrm>
                  <a:off x="6077411" y="2043483"/>
                  <a:ext cx="230969" cy="206253"/>
                </a:xfrm>
                <a:custGeom>
                  <a:rect b="b" l="l" r="r" t="t"/>
                  <a:pathLst>
                    <a:path extrusionOk="0" h="574" w="643">
                      <a:moveTo>
                        <a:pt x="226" y="337"/>
                      </a:moveTo>
                      <a:cubicBezTo>
                        <a:pt x="130" y="260"/>
                        <a:pt x="89" y="121"/>
                        <a:pt x="78" y="0"/>
                      </a:cubicBezTo>
                      <a:cubicBezTo>
                        <a:pt x="54" y="20"/>
                        <a:pt x="33" y="49"/>
                        <a:pt x="17" y="88"/>
                      </a:cubicBezTo>
                      <a:cubicBezTo>
                        <a:pt x="-125" y="433"/>
                        <a:pt x="641" y="574"/>
                        <a:pt x="641" y="574"/>
                      </a:cubicBezTo>
                      <a:cubicBezTo>
                        <a:pt x="649" y="493"/>
                        <a:pt x="635" y="412"/>
                        <a:pt x="607" y="336"/>
                      </a:cubicBezTo>
                      <a:cubicBezTo>
                        <a:pt x="510" y="440"/>
                        <a:pt x="338" y="428"/>
                        <a:pt x="226" y="337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28" name="Google Shape;5228;p38"/>
                <p:cNvSpPr/>
                <p:nvPr/>
              </p:nvSpPr>
              <p:spPr>
                <a:xfrm>
                  <a:off x="6312692" y="2098459"/>
                  <a:ext cx="213009" cy="141933"/>
                </a:xfrm>
                <a:custGeom>
                  <a:rect b="b" l="l" r="r" t="t"/>
                  <a:pathLst>
                    <a:path extrusionOk="0" h="395" w="593">
                      <a:moveTo>
                        <a:pt x="355" y="199"/>
                      </a:moveTo>
                      <a:cubicBezTo>
                        <a:pt x="282" y="236"/>
                        <a:pt x="206" y="262"/>
                        <a:pt x="124" y="244"/>
                      </a:cubicBezTo>
                      <a:cubicBezTo>
                        <a:pt x="103" y="239"/>
                        <a:pt x="84" y="230"/>
                        <a:pt x="66" y="220"/>
                      </a:cubicBezTo>
                      <a:cubicBezTo>
                        <a:pt x="42" y="271"/>
                        <a:pt x="19" y="328"/>
                        <a:pt x="0" y="395"/>
                      </a:cubicBezTo>
                      <a:cubicBezTo>
                        <a:pt x="0" y="395"/>
                        <a:pt x="432" y="399"/>
                        <a:pt x="570" y="135"/>
                      </a:cubicBezTo>
                      <a:cubicBezTo>
                        <a:pt x="597" y="83"/>
                        <a:pt x="599" y="36"/>
                        <a:pt x="582" y="0"/>
                      </a:cubicBezTo>
                      <a:cubicBezTo>
                        <a:pt x="528" y="86"/>
                        <a:pt x="436" y="157"/>
                        <a:pt x="355" y="199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29" name="Google Shape;5229;p38"/>
                <p:cNvSpPr/>
                <p:nvPr/>
              </p:nvSpPr>
              <p:spPr>
                <a:xfrm>
                  <a:off x="6060529" y="2281356"/>
                  <a:ext cx="204028" cy="187208"/>
                </a:xfrm>
                <a:custGeom>
                  <a:rect b="b" l="l" r="r" t="t"/>
                  <a:pathLst>
                    <a:path extrusionOk="0" h="521" w="568">
                      <a:moveTo>
                        <a:pt x="293" y="372"/>
                      </a:moveTo>
                      <a:cubicBezTo>
                        <a:pt x="226" y="358"/>
                        <a:pt x="159" y="319"/>
                        <a:pt x="121" y="261"/>
                      </a:cubicBezTo>
                      <a:cubicBezTo>
                        <a:pt x="84" y="204"/>
                        <a:pt x="78" y="145"/>
                        <a:pt x="60" y="82"/>
                      </a:cubicBezTo>
                      <a:cubicBezTo>
                        <a:pt x="52" y="54"/>
                        <a:pt x="51" y="26"/>
                        <a:pt x="55" y="0"/>
                      </a:cubicBezTo>
                      <a:cubicBezTo>
                        <a:pt x="6" y="47"/>
                        <a:pt x="-18" y="123"/>
                        <a:pt x="14" y="224"/>
                      </a:cubicBezTo>
                      <a:cubicBezTo>
                        <a:pt x="106" y="516"/>
                        <a:pt x="568" y="521"/>
                        <a:pt x="568" y="521"/>
                      </a:cubicBezTo>
                      <a:cubicBezTo>
                        <a:pt x="568" y="521"/>
                        <a:pt x="552" y="440"/>
                        <a:pt x="526" y="344"/>
                      </a:cubicBezTo>
                      <a:cubicBezTo>
                        <a:pt x="452" y="373"/>
                        <a:pt x="373" y="389"/>
                        <a:pt x="293" y="372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30" name="Google Shape;5230;p38"/>
                <p:cNvSpPr/>
                <p:nvPr/>
              </p:nvSpPr>
              <p:spPr>
                <a:xfrm>
                  <a:off x="6267432" y="2366962"/>
                  <a:ext cx="211572" cy="122534"/>
                </a:xfrm>
                <a:custGeom>
                  <a:rect b="b" l="l" r="r" t="t"/>
                  <a:pathLst>
                    <a:path extrusionOk="0" h="341" w="589">
                      <a:moveTo>
                        <a:pt x="337" y="193"/>
                      </a:moveTo>
                      <a:cubicBezTo>
                        <a:pt x="272" y="215"/>
                        <a:pt x="196" y="236"/>
                        <a:pt x="127" y="223"/>
                      </a:cubicBezTo>
                      <a:cubicBezTo>
                        <a:pt x="105" y="219"/>
                        <a:pt x="85" y="212"/>
                        <a:pt x="67" y="203"/>
                      </a:cubicBezTo>
                      <a:cubicBezTo>
                        <a:pt x="41" y="244"/>
                        <a:pt x="18" y="290"/>
                        <a:pt x="0" y="341"/>
                      </a:cubicBezTo>
                      <a:cubicBezTo>
                        <a:pt x="0" y="341"/>
                        <a:pt x="497" y="325"/>
                        <a:pt x="580" y="78"/>
                      </a:cubicBezTo>
                      <a:cubicBezTo>
                        <a:pt x="590" y="47"/>
                        <a:pt x="591" y="21"/>
                        <a:pt x="585" y="0"/>
                      </a:cubicBezTo>
                      <a:cubicBezTo>
                        <a:pt x="530" y="93"/>
                        <a:pt x="447" y="155"/>
                        <a:pt x="337" y="193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  <p:grpSp>
            <p:nvGrpSpPr>
              <p:cNvPr id="5231" name="Google Shape;5231;p38"/>
              <p:cNvGrpSpPr/>
              <p:nvPr/>
            </p:nvGrpSpPr>
            <p:grpSpPr>
              <a:xfrm>
                <a:off x="980370" y="755991"/>
                <a:ext cx="1318414" cy="1506218"/>
                <a:chOff x="2690455" y="1510573"/>
                <a:chExt cx="934913" cy="1067785"/>
              </a:xfrm>
            </p:grpSpPr>
            <p:sp>
              <p:nvSpPr>
                <p:cNvPr id="5232" name="Google Shape;5232;p38"/>
                <p:cNvSpPr/>
                <p:nvPr/>
              </p:nvSpPr>
              <p:spPr>
                <a:xfrm>
                  <a:off x="2708415" y="2318432"/>
                  <a:ext cx="173725" cy="259926"/>
                </a:xfrm>
                <a:custGeom>
                  <a:rect b="b" l="l" r="r" t="t"/>
                  <a:pathLst>
                    <a:path extrusionOk="0" h="796" w="532">
                      <a:moveTo>
                        <a:pt x="445" y="0"/>
                      </a:moveTo>
                      <a:cubicBezTo>
                        <a:pt x="445" y="0"/>
                        <a:pt x="640" y="409"/>
                        <a:pt x="447" y="597"/>
                      </a:cubicBezTo>
                      <a:cubicBezTo>
                        <a:pt x="253" y="784"/>
                        <a:pt x="50" y="856"/>
                        <a:pt x="25" y="740"/>
                      </a:cubicBezTo>
                      <a:cubicBezTo>
                        <a:pt x="-1" y="622"/>
                        <a:pt x="-104" y="97"/>
                        <a:pt x="4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3" name="Google Shape;5233;p38"/>
                <p:cNvSpPr/>
                <p:nvPr/>
              </p:nvSpPr>
              <p:spPr>
                <a:xfrm>
                  <a:off x="2747928" y="2318432"/>
                  <a:ext cx="126048" cy="188414"/>
                </a:xfrm>
                <a:custGeom>
                  <a:rect b="b" l="l" r="r" t="t"/>
                  <a:pathLst>
                    <a:path extrusionOk="0" h="577" w="386">
                      <a:moveTo>
                        <a:pt x="323" y="0"/>
                      </a:moveTo>
                      <a:cubicBezTo>
                        <a:pt x="323" y="0"/>
                        <a:pt x="465" y="297"/>
                        <a:pt x="324" y="433"/>
                      </a:cubicBezTo>
                      <a:cubicBezTo>
                        <a:pt x="184" y="569"/>
                        <a:pt x="36" y="621"/>
                        <a:pt x="18" y="536"/>
                      </a:cubicBezTo>
                      <a:cubicBezTo>
                        <a:pt x="-1" y="451"/>
                        <a:pt x="-75" y="71"/>
                        <a:pt x="323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4" name="Google Shape;5234;p38"/>
                <p:cNvSpPr/>
                <p:nvPr/>
              </p:nvSpPr>
              <p:spPr>
                <a:xfrm>
                  <a:off x="2792339" y="1580126"/>
                  <a:ext cx="833029" cy="872515"/>
                </a:xfrm>
                <a:custGeom>
                  <a:rect b="b" l="l" r="r" t="t"/>
                  <a:pathLst>
                    <a:path extrusionOk="0" h="2672" w="2551">
                      <a:moveTo>
                        <a:pt x="2550" y="12"/>
                      </a:moveTo>
                      <a:cubicBezTo>
                        <a:pt x="2549" y="14"/>
                        <a:pt x="2547" y="15"/>
                        <a:pt x="2545" y="15"/>
                      </a:cubicBezTo>
                      <a:cubicBezTo>
                        <a:pt x="1728" y="89"/>
                        <a:pt x="1083" y="806"/>
                        <a:pt x="687" y="1394"/>
                      </a:cubicBezTo>
                      <a:cubicBezTo>
                        <a:pt x="256" y="2032"/>
                        <a:pt x="17" y="2661"/>
                        <a:pt x="14" y="2667"/>
                      </a:cubicBezTo>
                      <a:cubicBezTo>
                        <a:pt x="13" y="2671"/>
                        <a:pt x="9" y="2673"/>
                        <a:pt x="5" y="2672"/>
                      </a:cubicBezTo>
                      <a:cubicBezTo>
                        <a:pt x="1" y="2670"/>
                        <a:pt x="-1" y="2666"/>
                        <a:pt x="0" y="2662"/>
                      </a:cubicBezTo>
                      <a:cubicBezTo>
                        <a:pt x="3" y="2656"/>
                        <a:pt x="243" y="2026"/>
                        <a:pt x="674" y="1386"/>
                      </a:cubicBezTo>
                      <a:cubicBezTo>
                        <a:pt x="928" y="1010"/>
                        <a:pt x="1196" y="705"/>
                        <a:pt x="1473" y="478"/>
                      </a:cubicBezTo>
                      <a:cubicBezTo>
                        <a:pt x="1820" y="194"/>
                        <a:pt x="2180" y="33"/>
                        <a:pt x="2543" y="0"/>
                      </a:cubicBezTo>
                      <a:cubicBezTo>
                        <a:pt x="2547" y="0"/>
                        <a:pt x="2551" y="3"/>
                        <a:pt x="2551" y="7"/>
                      </a:cubicBezTo>
                      <a:cubicBezTo>
                        <a:pt x="2551" y="9"/>
                        <a:pt x="2551" y="10"/>
                        <a:pt x="2550" y="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5" name="Google Shape;5235;p38"/>
                <p:cNvSpPr/>
                <p:nvPr/>
              </p:nvSpPr>
              <p:spPr>
                <a:xfrm>
                  <a:off x="2940267" y="2101283"/>
                  <a:ext cx="129640" cy="275600"/>
                </a:xfrm>
                <a:custGeom>
                  <a:rect b="b" l="l" r="r" t="t"/>
                  <a:pathLst>
                    <a:path extrusionOk="0" h="844" w="397">
                      <a:moveTo>
                        <a:pt x="97" y="0"/>
                      </a:moveTo>
                      <a:cubicBezTo>
                        <a:pt x="97" y="0"/>
                        <a:pt x="599" y="477"/>
                        <a:pt x="304" y="764"/>
                      </a:cubicBezTo>
                      <a:cubicBezTo>
                        <a:pt x="9" y="1051"/>
                        <a:pt x="-93" y="520"/>
                        <a:pt x="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6" name="Google Shape;5236;p38"/>
                <p:cNvSpPr/>
                <p:nvPr/>
              </p:nvSpPr>
              <p:spPr>
                <a:xfrm>
                  <a:off x="2953002" y="2101283"/>
                  <a:ext cx="77719" cy="165882"/>
                </a:xfrm>
                <a:custGeom>
                  <a:rect b="b" l="l" r="r" t="t"/>
                  <a:pathLst>
                    <a:path extrusionOk="0" h="508" w="238">
                      <a:moveTo>
                        <a:pt x="58" y="0"/>
                      </a:moveTo>
                      <a:cubicBezTo>
                        <a:pt x="58" y="0"/>
                        <a:pt x="360" y="287"/>
                        <a:pt x="183" y="460"/>
                      </a:cubicBezTo>
                      <a:cubicBezTo>
                        <a:pt x="5" y="633"/>
                        <a:pt x="-57" y="313"/>
                        <a:pt x="58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37" name="Google Shape;5237;p38"/>
                <p:cNvSpPr/>
                <p:nvPr/>
              </p:nvSpPr>
              <p:spPr>
                <a:xfrm>
                  <a:off x="2969656" y="2098671"/>
                  <a:ext cx="28410" cy="120820"/>
                </a:xfrm>
                <a:custGeom>
                  <a:rect b="b" l="l" r="r" t="t"/>
                  <a:pathLst>
                    <a:path extrusionOk="0" h="370" w="87">
                      <a:moveTo>
                        <a:pt x="86" y="366"/>
                      </a:moveTo>
                      <a:cubicBezTo>
                        <a:pt x="85" y="368"/>
                        <a:pt x="83" y="369"/>
                        <a:pt x="82" y="370"/>
                      </a:cubicBezTo>
                      <a:cubicBezTo>
                        <a:pt x="78" y="371"/>
                        <a:pt x="73" y="368"/>
                        <a:pt x="72" y="365"/>
                      </a:cubicBezTo>
                      <a:cubicBezTo>
                        <a:pt x="69" y="354"/>
                        <a:pt x="-5" y="109"/>
                        <a:pt x="1" y="7"/>
                      </a:cubicBezTo>
                      <a:cubicBezTo>
                        <a:pt x="1" y="3"/>
                        <a:pt x="4" y="0"/>
                        <a:pt x="9" y="0"/>
                      </a:cubicBezTo>
                      <a:cubicBezTo>
                        <a:pt x="13" y="0"/>
                        <a:pt x="16" y="4"/>
                        <a:pt x="16" y="8"/>
                      </a:cubicBezTo>
                      <a:cubicBezTo>
                        <a:pt x="11" y="107"/>
                        <a:pt x="86" y="358"/>
                        <a:pt x="87" y="360"/>
                      </a:cubicBezTo>
                      <a:cubicBezTo>
                        <a:pt x="87" y="362"/>
                        <a:pt x="87" y="364"/>
                        <a:pt x="86" y="3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8" name="Google Shape;5238;p38"/>
                <p:cNvSpPr/>
                <p:nvPr/>
              </p:nvSpPr>
              <p:spPr>
                <a:xfrm>
                  <a:off x="2690455" y="2084303"/>
                  <a:ext cx="271690" cy="138453"/>
                </a:xfrm>
                <a:custGeom>
                  <a:rect b="b" l="l" r="r" t="t"/>
                  <a:pathLst>
                    <a:path extrusionOk="0" h="424" w="832">
                      <a:moveTo>
                        <a:pt x="832" y="99"/>
                      </a:moveTo>
                      <a:cubicBezTo>
                        <a:pt x="832" y="99"/>
                        <a:pt x="153" y="604"/>
                        <a:pt x="24" y="356"/>
                      </a:cubicBezTo>
                      <a:cubicBezTo>
                        <a:pt x="-104" y="107"/>
                        <a:pt x="300" y="-143"/>
                        <a:pt x="832" y="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9" name="Google Shape;5239;p38"/>
                <p:cNvSpPr/>
                <p:nvPr/>
              </p:nvSpPr>
              <p:spPr>
                <a:xfrm>
                  <a:off x="2763603" y="2093120"/>
                  <a:ext cx="198542" cy="100901"/>
                </a:xfrm>
                <a:custGeom>
                  <a:rect b="b" l="l" r="r" t="t"/>
                  <a:pathLst>
                    <a:path extrusionOk="0" h="309" w="608">
                      <a:moveTo>
                        <a:pt x="608" y="72"/>
                      </a:moveTo>
                      <a:cubicBezTo>
                        <a:pt x="608" y="72"/>
                        <a:pt x="112" y="441"/>
                        <a:pt x="18" y="259"/>
                      </a:cubicBezTo>
                      <a:cubicBezTo>
                        <a:pt x="-76" y="78"/>
                        <a:pt x="220" y="-105"/>
                        <a:pt x="608" y="7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40" name="Google Shape;5240;p38"/>
                <p:cNvSpPr/>
                <p:nvPr/>
              </p:nvSpPr>
              <p:spPr>
                <a:xfrm>
                  <a:off x="2823362" y="2114345"/>
                  <a:ext cx="139763" cy="32327"/>
                </a:xfrm>
                <a:custGeom>
                  <a:rect b="b" l="l" r="r" t="t"/>
                  <a:pathLst>
                    <a:path extrusionOk="0" h="99" w="428">
                      <a:moveTo>
                        <a:pt x="427" y="12"/>
                      </a:moveTo>
                      <a:cubicBezTo>
                        <a:pt x="426" y="14"/>
                        <a:pt x="424" y="15"/>
                        <a:pt x="421" y="15"/>
                      </a:cubicBezTo>
                      <a:cubicBezTo>
                        <a:pt x="283" y="35"/>
                        <a:pt x="12" y="98"/>
                        <a:pt x="9" y="99"/>
                      </a:cubicBezTo>
                      <a:cubicBezTo>
                        <a:pt x="5" y="100"/>
                        <a:pt x="1" y="97"/>
                        <a:pt x="0" y="93"/>
                      </a:cubicBezTo>
                      <a:cubicBezTo>
                        <a:pt x="-1" y="89"/>
                        <a:pt x="2" y="85"/>
                        <a:pt x="6" y="84"/>
                      </a:cubicBezTo>
                      <a:cubicBezTo>
                        <a:pt x="9" y="84"/>
                        <a:pt x="280" y="20"/>
                        <a:pt x="419" y="0"/>
                      </a:cubicBezTo>
                      <a:cubicBezTo>
                        <a:pt x="423" y="0"/>
                        <a:pt x="427" y="3"/>
                        <a:pt x="428" y="7"/>
                      </a:cubicBezTo>
                      <a:cubicBezTo>
                        <a:pt x="428" y="9"/>
                        <a:pt x="428" y="10"/>
                        <a:pt x="427" y="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1" name="Google Shape;5241;p38"/>
                <p:cNvSpPr/>
                <p:nvPr/>
              </p:nvSpPr>
              <p:spPr>
                <a:xfrm>
                  <a:off x="3089501" y="1885767"/>
                  <a:ext cx="127354" cy="247517"/>
                </a:xfrm>
                <a:custGeom>
                  <a:rect b="b" l="l" r="r" t="t"/>
                  <a:pathLst>
                    <a:path extrusionOk="0" h="758" w="390">
                      <a:moveTo>
                        <a:pt x="130" y="0"/>
                      </a:moveTo>
                      <a:cubicBezTo>
                        <a:pt x="130" y="0"/>
                        <a:pt x="520" y="461"/>
                        <a:pt x="346" y="681"/>
                      </a:cubicBezTo>
                      <a:cubicBezTo>
                        <a:pt x="171" y="901"/>
                        <a:pt x="-195" y="644"/>
                        <a:pt x="1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2" name="Google Shape;5242;p38"/>
                <p:cNvSpPr/>
                <p:nvPr/>
              </p:nvSpPr>
              <p:spPr>
                <a:xfrm>
                  <a:off x="3104196" y="1885767"/>
                  <a:ext cx="83270" cy="161637"/>
                </a:xfrm>
                <a:custGeom>
                  <a:rect b="b" l="l" r="r" t="t"/>
                  <a:pathLst>
                    <a:path extrusionOk="0" h="495" w="255">
                      <a:moveTo>
                        <a:pt x="85" y="0"/>
                      </a:moveTo>
                      <a:cubicBezTo>
                        <a:pt x="85" y="0"/>
                        <a:pt x="340" y="301"/>
                        <a:pt x="226" y="445"/>
                      </a:cubicBezTo>
                      <a:cubicBezTo>
                        <a:pt x="112" y="589"/>
                        <a:pt x="-127" y="421"/>
                        <a:pt x="85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43" name="Google Shape;5243;p38"/>
                <p:cNvSpPr/>
                <p:nvPr/>
              </p:nvSpPr>
              <p:spPr>
                <a:xfrm>
                  <a:off x="3128687" y="1878910"/>
                  <a:ext cx="16981" cy="116901"/>
                </a:xfrm>
                <a:custGeom>
                  <a:rect b="b" l="l" r="r" t="t"/>
                  <a:pathLst>
                    <a:path extrusionOk="0" h="358" w="52">
                      <a:moveTo>
                        <a:pt x="51" y="354"/>
                      </a:moveTo>
                      <a:cubicBezTo>
                        <a:pt x="50" y="356"/>
                        <a:pt x="48" y="357"/>
                        <a:pt x="45" y="358"/>
                      </a:cubicBezTo>
                      <a:cubicBezTo>
                        <a:pt x="41" y="358"/>
                        <a:pt x="38" y="355"/>
                        <a:pt x="37" y="351"/>
                      </a:cubicBezTo>
                      <a:lnTo>
                        <a:pt x="0" y="8"/>
                      </a:ln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11" y="0"/>
                        <a:pt x="15" y="2"/>
                        <a:pt x="15" y="7"/>
                      </a:cubicBezTo>
                      <a:lnTo>
                        <a:pt x="52" y="349"/>
                      </a:lnTo>
                      <a:cubicBezTo>
                        <a:pt x="52" y="351"/>
                        <a:pt x="52" y="353"/>
                        <a:pt x="51" y="3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4" name="Google Shape;5244;p38"/>
                <p:cNvSpPr/>
                <p:nvPr/>
              </p:nvSpPr>
              <p:spPr>
                <a:xfrm>
                  <a:off x="2843608" y="1851480"/>
                  <a:ext cx="271037" cy="129963"/>
                </a:xfrm>
                <a:custGeom>
                  <a:rect b="b" l="l" r="r" t="t"/>
                  <a:pathLst>
                    <a:path extrusionOk="0" h="398" w="830">
                      <a:moveTo>
                        <a:pt x="830" y="133"/>
                      </a:moveTo>
                      <a:cubicBezTo>
                        <a:pt x="830" y="133"/>
                        <a:pt x="197" y="630"/>
                        <a:pt x="23" y="264"/>
                      </a:cubicBezTo>
                      <a:cubicBezTo>
                        <a:pt x="-152" y="-103"/>
                        <a:pt x="724" y="-27"/>
                        <a:pt x="830" y="1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5" name="Google Shape;5245;p38"/>
                <p:cNvSpPr/>
                <p:nvPr/>
              </p:nvSpPr>
              <p:spPr>
                <a:xfrm>
                  <a:off x="2948431" y="1862909"/>
                  <a:ext cx="168173" cy="81308"/>
                </a:xfrm>
                <a:custGeom>
                  <a:rect b="b" l="l" r="r" t="t"/>
                  <a:pathLst>
                    <a:path extrusionOk="0" h="249" w="515">
                      <a:moveTo>
                        <a:pt x="515" y="97"/>
                      </a:moveTo>
                      <a:cubicBezTo>
                        <a:pt x="515" y="97"/>
                        <a:pt x="123" y="390"/>
                        <a:pt x="16" y="164"/>
                      </a:cubicBezTo>
                      <a:cubicBezTo>
                        <a:pt x="-91" y="-61"/>
                        <a:pt x="391" y="-25"/>
                        <a:pt x="515" y="9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475" lIns="81625" spcFirstLastPara="1" rIns="81625" wrap="square" tIns="40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46" name="Google Shape;5246;p38"/>
                <p:cNvSpPr/>
                <p:nvPr/>
              </p:nvSpPr>
              <p:spPr>
                <a:xfrm>
                  <a:off x="2998719" y="1890339"/>
                  <a:ext cx="123109" cy="27103"/>
                </a:xfrm>
                <a:custGeom>
                  <a:rect b="b" l="l" r="r" t="t"/>
                  <a:pathLst>
                    <a:path extrusionOk="0" h="83" w="377">
                      <a:moveTo>
                        <a:pt x="376" y="11"/>
                      </a:moveTo>
                      <a:cubicBezTo>
                        <a:pt x="376" y="13"/>
                        <a:pt x="375" y="14"/>
                        <a:pt x="373" y="14"/>
                      </a:cubicBezTo>
                      <a:cubicBezTo>
                        <a:pt x="270" y="63"/>
                        <a:pt x="18" y="83"/>
                        <a:pt x="8" y="83"/>
                      </a:cubicBezTo>
                      <a:cubicBezTo>
                        <a:pt x="3" y="84"/>
                        <a:pt x="0" y="81"/>
                        <a:pt x="0" y="77"/>
                      </a:cubicBezTo>
                      <a:cubicBezTo>
                        <a:pt x="-1" y="72"/>
                        <a:pt x="2" y="69"/>
                        <a:pt x="6" y="69"/>
                      </a:cubicBezTo>
                      <a:cubicBezTo>
                        <a:pt x="9" y="68"/>
                        <a:pt x="266" y="48"/>
                        <a:pt x="367" y="1"/>
                      </a:cubicBezTo>
                      <a:cubicBezTo>
                        <a:pt x="371" y="-1"/>
                        <a:pt x="375" y="1"/>
                        <a:pt x="377" y="4"/>
                      </a:cubicBezTo>
                      <a:cubicBezTo>
                        <a:pt x="378" y="7"/>
                        <a:pt x="378" y="9"/>
                        <a:pt x="376" y="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7" name="Google Shape;5247;p38"/>
                <p:cNvSpPr/>
                <p:nvPr/>
              </p:nvSpPr>
              <p:spPr>
                <a:xfrm>
                  <a:off x="3232857" y="1712048"/>
                  <a:ext cx="136171" cy="255354"/>
                </a:xfrm>
                <a:custGeom>
                  <a:rect b="b" l="l" r="r" t="t"/>
                  <a:pathLst>
                    <a:path extrusionOk="0" h="782" w="417">
                      <a:moveTo>
                        <a:pt x="243" y="0"/>
                      </a:moveTo>
                      <a:cubicBezTo>
                        <a:pt x="243" y="0"/>
                        <a:pt x="616" y="661"/>
                        <a:pt x="269" y="770"/>
                      </a:cubicBezTo>
                      <a:cubicBezTo>
                        <a:pt x="-78" y="879"/>
                        <a:pt x="-92" y="228"/>
                        <a:pt x="2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8" name="Google Shape;5248;p38"/>
                <p:cNvSpPr/>
                <p:nvPr/>
              </p:nvSpPr>
              <p:spPr>
                <a:xfrm>
                  <a:off x="3260614" y="1713681"/>
                  <a:ext cx="89801" cy="168495"/>
                </a:xfrm>
                <a:custGeom>
                  <a:rect b="b" l="l" r="r" t="t"/>
                  <a:pathLst>
                    <a:path extrusionOk="0" h="516" w="275">
                      <a:moveTo>
                        <a:pt x="161" y="0"/>
                      </a:moveTo>
                      <a:cubicBezTo>
                        <a:pt x="161" y="0"/>
                        <a:pt x="407" y="436"/>
                        <a:pt x="178" y="508"/>
                      </a:cubicBezTo>
                      <a:cubicBezTo>
                        <a:pt x="-51" y="580"/>
                        <a:pt x="-60" y="150"/>
                        <a:pt x="161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49" name="Google Shape;5249;p38"/>
                <p:cNvSpPr/>
                <p:nvPr/>
              </p:nvSpPr>
              <p:spPr>
                <a:xfrm>
                  <a:off x="3292616" y="1708783"/>
                  <a:ext cx="20899" cy="131269"/>
                </a:xfrm>
                <a:custGeom>
                  <a:rect b="b" l="l" r="r" t="t"/>
                  <a:pathLst>
                    <a:path extrusionOk="0" h="402" w="64">
                      <a:moveTo>
                        <a:pt x="14" y="399"/>
                      </a:moveTo>
                      <a:cubicBezTo>
                        <a:pt x="12" y="401"/>
                        <a:pt x="10" y="402"/>
                        <a:pt x="7" y="402"/>
                      </a:cubicBezTo>
                      <a:cubicBezTo>
                        <a:pt x="3" y="402"/>
                        <a:pt x="-1" y="399"/>
                        <a:pt x="0" y="395"/>
                      </a:cubicBezTo>
                      <a:cubicBezTo>
                        <a:pt x="0" y="382"/>
                        <a:pt x="9" y="76"/>
                        <a:pt x="50" y="4"/>
                      </a:cubicBezTo>
                      <a:cubicBezTo>
                        <a:pt x="52" y="0"/>
                        <a:pt x="56" y="-1"/>
                        <a:pt x="60" y="1"/>
                      </a:cubicBezTo>
                      <a:cubicBezTo>
                        <a:pt x="64" y="3"/>
                        <a:pt x="65" y="8"/>
                        <a:pt x="63" y="11"/>
                      </a:cubicBezTo>
                      <a:cubicBezTo>
                        <a:pt x="23" y="80"/>
                        <a:pt x="15" y="392"/>
                        <a:pt x="15" y="395"/>
                      </a:cubicBezTo>
                      <a:cubicBezTo>
                        <a:pt x="15" y="396"/>
                        <a:pt x="14" y="398"/>
                        <a:pt x="13" y="399"/>
                      </a:cubicBezTo>
                      <a:lnTo>
                        <a:pt x="14" y="3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0" name="Google Shape;5250;p38"/>
                <p:cNvSpPr/>
                <p:nvPr/>
              </p:nvSpPr>
              <p:spPr>
                <a:xfrm>
                  <a:off x="3083949" y="1624862"/>
                  <a:ext cx="218789" cy="115595"/>
                </a:xfrm>
                <a:custGeom>
                  <a:rect b="b" l="l" r="r" t="t"/>
                  <a:pathLst>
                    <a:path extrusionOk="0" h="354" w="670">
                      <a:moveTo>
                        <a:pt x="670" y="273"/>
                      </a:moveTo>
                      <a:cubicBezTo>
                        <a:pt x="670" y="273"/>
                        <a:pt x="404" y="-53"/>
                        <a:pt x="120" y="8"/>
                      </a:cubicBezTo>
                      <a:cubicBezTo>
                        <a:pt x="-163" y="70"/>
                        <a:pt x="68" y="539"/>
                        <a:pt x="670" y="27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1" name="Google Shape;5251;p38"/>
                <p:cNvSpPr/>
                <p:nvPr/>
              </p:nvSpPr>
              <p:spPr>
                <a:xfrm>
                  <a:off x="3144361" y="1649352"/>
                  <a:ext cx="158703" cy="83594"/>
                </a:xfrm>
                <a:custGeom>
                  <a:rect b="b" l="l" r="r" t="t"/>
                  <a:pathLst>
                    <a:path extrusionOk="0" h="256" w="486">
                      <a:moveTo>
                        <a:pt x="486" y="197"/>
                      </a:moveTo>
                      <a:cubicBezTo>
                        <a:pt x="486" y="197"/>
                        <a:pt x="293" y="-39"/>
                        <a:pt x="87" y="6"/>
                      </a:cubicBezTo>
                      <a:cubicBezTo>
                        <a:pt x="-118" y="51"/>
                        <a:pt x="49" y="390"/>
                        <a:pt x="486" y="19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52" name="Google Shape;5252;p38"/>
                <p:cNvSpPr/>
                <p:nvPr/>
              </p:nvSpPr>
              <p:spPr>
                <a:xfrm>
                  <a:off x="3186486" y="1685598"/>
                  <a:ext cx="120824" cy="30042"/>
                </a:xfrm>
                <a:custGeom>
                  <a:rect b="b" l="l" r="r" t="t"/>
                  <a:pathLst>
                    <a:path extrusionOk="0" h="92" w="370">
                      <a:moveTo>
                        <a:pt x="369" y="88"/>
                      </a:moveTo>
                      <a:cubicBezTo>
                        <a:pt x="368" y="90"/>
                        <a:pt x="365" y="92"/>
                        <a:pt x="362" y="92"/>
                      </a:cubicBezTo>
                      <a:cubicBezTo>
                        <a:pt x="215" y="86"/>
                        <a:pt x="7" y="16"/>
                        <a:pt x="5" y="15"/>
                      </a:cubicBezTo>
                      <a:cubicBezTo>
                        <a:pt x="1" y="14"/>
                        <a:pt x="-1" y="10"/>
                        <a:pt x="1" y="6"/>
                      </a:cubicBezTo>
                      <a:cubicBezTo>
                        <a:pt x="2" y="2"/>
                        <a:pt x="6" y="0"/>
                        <a:pt x="10" y="1"/>
                      </a:cubicBezTo>
                      <a:cubicBezTo>
                        <a:pt x="12" y="2"/>
                        <a:pt x="217" y="71"/>
                        <a:pt x="363" y="77"/>
                      </a:cubicBezTo>
                      <a:cubicBezTo>
                        <a:pt x="367" y="77"/>
                        <a:pt x="370" y="80"/>
                        <a:pt x="370" y="85"/>
                      </a:cubicBezTo>
                      <a:cubicBezTo>
                        <a:pt x="370" y="86"/>
                        <a:pt x="370" y="87"/>
                        <a:pt x="369" y="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3" name="Google Shape;5253;p38"/>
                <p:cNvSpPr/>
                <p:nvPr/>
              </p:nvSpPr>
              <p:spPr>
                <a:xfrm>
                  <a:off x="3401684" y="1617025"/>
                  <a:ext cx="140090" cy="232170"/>
                </a:xfrm>
                <a:custGeom>
                  <a:rect b="b" l="l" r="r" t="t"/>
                  <a:pathLst>
                    <a:path extrusionOk="0" h="711" w="429">
                      <a:moveTo>
                        <a:pt x="256" y="0"/>
                      </a:moveTo>
                      <a:cubicBezTo>
                        <a:pt x="256" y="0"/>
                        <a:pt x="541" y="350"/>
                        <a:pt x="380" y="601"/>
                      </a:cubicBezTo>
                      <a:cubicBezTo>
                        <a:pt x="219" y="851"/>
                        <a:pt x="-78" y="634"/>
                        <a:pt x="19" y="369"/>
                      </a:cubicBezTo>
                      <a:cubicBezTo>
                        <a:pt x="70" y="231"/>
                        <a:pt x="256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4" name="Google Shape;5254;p38"/>
                <p:cNvSpPr/>
                <p:nvPr/>
              </p:nvSpPr>
              <p:spPr>
                <a:xfrm>
                  <a:off x="3427481" y="1618004"/>
                  <a:ext cx="96659" cy="160331"/>
                </a:xfrm>
                <a:custGeom>
                  <a:rect b="b" l="l" r="r" t="t"/>
                  <a:pathLst>
                    <a:path extrusionOk="0" h="491" w="296">
                      <a:moveTo>
                        <a:pt x="177" y="0"/>
                      </a:moveTo>
                      <a:cubicBezTo>
                        <a:pt x="177" y="0"/>
                        <a:pt x="374" y="241"/>
                        <a:pt x="262" y="414"/>
                      </a:cubicBezTo>
                      <a:cubicBezTo>
                        <a:pt x="151" y="588"/>
                        <a:pt x="-54" y="437"/>
                        <a:pt x="13" y="254"/>
                      </a:cubicBezTo>
                      <a:cubicBezTo>
                        <a:pt x="48" y="159"/>
                        <a:pt x="177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55" name="Google Shape;5255;p38"/>
                <p:cNvSpPr/>
                <p:nvPr/>
              </p:nvSpPr>
              <p:spPr>
                <a:xfrm>
                  <a:off x="3467647" y="1612780"/>
                  <a:ext cx="20573" cy="125065"/>
                </a:xfrm>
                <a:custGeom>
                  <a:rect b="b" l="l" r="r" t="t"/>
                  <a:pathLst>
                    <a:path extrusionOk="0" h="383" w="63">
                      <a:moveTo>
                        <a:pt x="13" y="379"/>
                      </a:moveTo>
                      <a:cubicBezTo>
                        <a:pt x="12" y="381"/>
                        <a:pt x="9" y="383"/>
                        <a:pt x="6" y="383"/>
                      </a:cubicBezTo>
                      <a:cubicBezTo>
                        <a:pt x="2" y="382"/>
                        <a:pt x="-1" y="379"/>
                        <a:pt x="0" y="375"/>
                      </a:cubicBezTo>
                      <a:cubicBezTo>
                        <a:pt x="1" y="362"/>
                        <a:pt x="31" y="61"/>
                        <a:pt x="49" y="6"/>
                      </a:cubicBezTo>
                      <a:cubicBezTo>
                        <a:pt x="50" y="1"/>
                        <a:pt x="54" y="-1"/>
                        <a:pt x="58" y="1"/>
                      </a:cubicBezTo>
                      <a:cubicBezTo>
                        <a:pt x="62" y="2"/>
                        <a:pt x="64" y="6"/>
                        <a:pt x="63" y="10"/>
                      </a:cubicBezTo>
                      <a:cubicBezTo>
                        <a:pt x="45" y="64"/>
                        <a:pt x="15" y="373"/>
                        <a:pt x="14" y="376"/>
                      </a:cubicBezTo>
                      <a:cubicBezTo>
                        <a:pt x="14" y="377"/>
                        <a:pt x="14" y="378"/>
                        <a:pt x="13" y="3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6" name="Google Shape;5256;p38"/>
                <p:cNvSpPr/>
                <p:nvPr/>
              </p:nvSpPr>
              <p:spPr>
                <a:xfrm>
                  <a:off x="3291309" y="1510573"/>
                  <a:ext cx="206380" cy="106452"/>
                </a:xfrm>
                <a:custGeom>
                  <a:rect b="b" l="l" r="r" t="t"/>
                  <a:pathLst>
                    <a:path extrusionOk="0" h="326" w="632">
                      <a:moveTo>
                        <a:pt x="632" y="284"/>
                      </a:moveTo>
                      <a:cubicBezTo>
                        <a:pt x="632" y="284"/>
                        <a:pt x="310" y="-77"/>
                        <a:pt x="74" y="15"/>
                      </a:cubicBezTo>
                      <a:cubicBezTo>
                        <a:pt x="-162" y="107"/>
                        <a:pt x="208" y="444"/>
                        <a:pt x="632" y="28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7" name="Google Shape;5257;p38"/>
                <p:cNvSpPr/>
                <p:nvPr/>
              </p:nvSpPr>
              <p:spPr>
                <a:xfrm>
                  <a:off x="3343231" y="1535063"/>
                  <a:ext cx="153152" cy="79349"/>
                </a:xfrm>
                <a:custGeom>
                  <a:rect b="b" l="l" r="r" t="t"/>
                  <a:pathLst>
                    <a:path extrusionOk="0" h="243" w="469">
                      <a:moveTo>
                        <a:pt x="469" y="212"/>
                      </a:moveTo>
                      <a:cubicBezTo>
                        <a:pt x="469" y="212"/>
                        <a:pt x="230" y="-57"/>
                        <a:pt x="55" y="12"/>
                      </a:cubicBezTo>
                      <a:cubicBezTo>
                        <a:pt x="-120" y="80"/>
                        <a:pt x="155" y="330"/>
                        <a:pt x="469" y="21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8525" lIns="81625" spcFirstLastPara="1" rIns="81625" wrap="square" tIns="385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258" name="Google Shape;5258;p38"/>
                <p:cNvSpPr/>
                <p:nvPr/>
              </p:nvSpPr>
              <p:spPr>
                <a:xfrm>
                  <a:off x="3385030" y="1566738"/>
                  <a:ext cx="123436" cy="41797"/>
                </a:xfrm>
                <a:custGeom>
                  <a:rect b="b" l="l" r="r" t="t"/>
                  <a:pathLst>
                    <a:path extrusionOk="0" h="128" w="378">
                      <a:moveTo>
                        <a:pt x="378" y="125"/>
                      </a:moveTo>
                      <a:cubicBezTo>
                        <a:pt x="376" y="128"/>
                        <a:pt x="373" y="129"/>
                        <a:pt x="370" y="128"/>
                      </a:cubicBezTo>
                      <a:cubicBezTo>
                        <a:pt x="196" y="94"/>
                        <a:pt x="7" y="15"/>
                        <a:pt x="5" y="14"/>
                      </a:cubicBezTo>
                      <a:cubicBezTo>
                        <a:pt x="1" y="13"/>
                        <a:pt x="-1" y="8"/>
                        <a:pt x="1" y="5"/>
                      </a:cubicBezTo>
                      <a:cubicBezTo>
                        <a:pt x="2" y="1"/>
                        <a:pt x="7" y="-1"/>
                        <a:pt x="11" y="1"/>
                      </a:cubicBezTo>
                      <a:cubicBezTo>
                        <a:pt x="13" y="1"/>
                        <a:pt x="201" y="80"/>
                        <a:pt x="373" y="114"/>
                      </a:cubicBezTo>
                      <a:cubicBezTo>
                        <a:pt x="377" y="115"/>
                        <a:pt x="379" y="119"/>
                        <a:pt x="378" y="123"/>
                      </a:cubicBezTo>
                      <a:cubicBezTo>
                        <a:pt x="378" y="123"/>
                        <a:pt x="378" y="124"/>
                        <a:pt x="378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975" lIns="81625" spcFirstLastPara="1" rIns="81625" wrap="square" tIns="9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9" name="Google Shape;5259;p38"/>
                <p:cNvSpPr/>
                <p:nvPr/>
              </p:nvSpPr>
              <p:spPr>
                <a:xfrm>
                  <a:off x="2773726" y="2318432"/>
                  <a:ext cx="108415" cy="251762"/>
                </a:xfrm>
                <a:custGeom>
                  <a:rect b="b" l="l" r="r" t="t"/>
                  <a:pathLst>
                    <a:path extrusionOk="0" h="771" w="332">
                      <a:moveTo>
                        <a:pt x="130" y="181"/>
                      </a:moveTo>
                      <a:cubicBezTo>
                        <a:pt x="197" y="270"/>
                        <a:pt x="197" y="386"/>
                        <a:pt x="165" y="488"/>
                      </a:cubicBezTo>
                      <a:cubicBezTo>
                        <a:pt x="131" y="598"/>
                        <a:pt x="61" y="679"/>
                        <a:pt x="0" y="771"/>
                      </a:cubicBezTo>
                      <a:cubicBezTo>
                        <a:pt x="73" y="741"/>
                        <a:pt x="161" y="681"/>
                        <a:pt x="247" y="597"/>
                      </a:cubicBezTo>
                      <a:cubicBezTo>
                        <a:pt x="440" y="410"/>
                        <a:pt x="245" y="0"/>
                        <a:pt x="245" y="0"/>
                      </a:cubicBezTo>
                      <a:cubicBezTo>
                        <a:pt x="143" y="18"/>
                        <a:pt x="64" y="51"/>
                        <a:pt x="2" y="93"/>
                      </a:cubicBezTo>
                      <a:cubicBezTo>
                        <a:pt x="48" y="104"/>
                        <a:pt x="91" y="131"/>
                        <a:pt x="130" y="18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0" name="Google Shape;5260;p38"/>
                <p:cNvSpPr/>
                <p:nvPr/>
              </p:nvSpPr>
              <p:spPr>
                <a:xfrm>
                  <a:off x="2947124" y="2101283"/>
                  <a:ext cx="122783" cy="264497"/>
                </a:xfrm>
                <a:custGeom>
                  <a:rect b="b" l="l" r="r" t="t"/>
                  <a:pathLst>
                    <a:path extrusionOk="0" h="810" w="376">
                      <a:moveTo>
                        <a:pt x="0" y="284"/>
                      </a:moveTo>
                      <a:cubicBezTo>
                        <a:pt x="88" y="276"/>
                        <a:pt x="174" y="308"/>
                        <a:pt x="220" y="390"/>
                      </a:cubicBezTo>
                      <a:cubicBezTo>
                        <a:pt x="251" y="445"/>
                        <a:pt x="256" y="502"/>
                        <a:pt x="260" y="563"/>
                      </a:cubicBezTo>
                      <a:cubicBezTo>
                        <a:pt x="265" y="651"/>
                        <a:pt x="255" y="732"/>
                        <a:pt x="227" y="810"/>
                      </a:cubicBezTo>
                      <a:cubicBezTo>
                        <a:pt x="245" y="798"/>
                        <a:pt x="263" y="783"/>
                        <a:pt x="283" y="764"/>
                      </a:cubicBezTo>
                      <a:cubicBezTo>
                        <a:pt x="578" y="477"/>
                        <a:pt x="76" y="0"/>
                        <a:pt x="76" y="0"/>
                      </a:cubicBezTo>
                      <a:cubicBezTo>
                        <a:pt x="41" y="96"/>
                        <a:pt x="16" y="193"/>
                        <a:pt x="0" y="28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1" name="Google Shape;5261;p38"/>
                <p:cNvSpPr/>
                <p:nvPr/>
              </p:nvSpPr>
              <p:spPr>
                <a:xfrm>
                  <a:off x="2692088" y="2084303"/>
                  <a:ext cx="270057" cy="73472"/>
                </a:xfrm>
                <a:custGeom>
                  <a:rect b="b" l="l" r="r" t="t"/>
                  <a:pathLst>
                    <a:path extrusionOk="0" h="225" w="827">
                      <a:moveTo>
                        <a:pt x="612" y="120"/>
                      </a:moveTo>
                      <a:cubicBezTo>
                        <a:pt x="647" y="136"/>
                        <a:pt x="677" y="158"/>
                        <a:pt x="700" y="186"/>
                      </a:cubicBezTo>
                      <a:cubicBezTo>
                        <a:pt x="776" y="136"/>
                        <a:pt x="827" y="99"/>
                        <a:pt x="827" y="99"/>
                      </a:cubicBezTo>
                      <a:cubicBezTo>
                        <a:pt x="390" y="-100"/>
                        <a:pt x="40" y="34"/>
                        <a:pt x="0" y="225"/>
                      </a:cubicBezTo>
                      <a:cubicBezTo>
                        <a:pt x="164" y="90"/>
                        <a:pt x="424" y="34"/>
                        <a:pt x="612" y="12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2650" lIns="81625" spcFirstLastPara="1" rIns="81625" wrap="square" tIns="326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2" name="Google Shape;5262;p38"/>
                <p:cNvSpPr/>
                <p:nvPr/>
              </p:nvSpPr>
              <p:spPr>
                <a:xfrm>
                  <a:off x="3100277" y="1885767"/>
                  <a:ext cx="116578" cy="246211"/>
                </a:xfrm>
                <a:custGeom>
                  <a:rect b="b" l="l" r="r" t="t"/>
                  <a:pathLst>
                    <a:path extrusionOk="0" h="754" w="357">
                      <a:moveTo>
                        <a:pt x="133" y="283"/>
                      </a:moveTo>
                      <a:cubicBezTo>
                        <a:pt x="200" y="325"/>
                        <a:pt x="246" y="397"/>
                        <a:pt x="265" y="473"/>
                      </a:cubicBezTo>
                      <a:cubicBezTo>
                        <a:pt x="290" y="574"/>
                        <a:pt x="265" y="679"/>
                        <a:pt x="204" y="754"/>
                      </a:cubicBezTo>
                      <a:cubicBezTo>
                        <a:pt x="243" y="745"/>
                        <a:pt x="281" y="721"/>
                        <a:pt x="313" y="681"/>
                      </a:cubicBezTo>
                      <a:cubicBezTo>
                        <a:pt x="487" y="461"/>
                        <a:pt x="97" y="0"/>
                        <a:pt x="97" y="0"/>
                      </a:cubicBezTo>
                      <a:cubicBezTo>
                        <a:pt x="52" y="89"/>
                        <a:pt x="21" y="171"/>
                        <a:pt x="0" y="245"/>
                      </a:cubicBezTo>
                      <a:cubicBezTo>
                        <a:pt x="45" y="246"/>
                        <a:pt x="90" y="257"/>
                        <a:pt x="133" y="28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3" name="Google Shape;5263;p38"/>
                <p:cNvSpPr/>
                <p:nvPr/>
              </p:nvSpPr>
              <p:spPr>
                <a:xfrm>
                  <a:off x="2843608" y="1851480"/>
                  <a:ext cx="271037" cy="72165"/>
                </a:xfrm>
                <a:custGeom>
                  <a:rect b="b" l="l" r="r" t="t"/>
                  <a:pathLst>
                    <a:path extrusionOk="0" h="221" w="830">
                      <a:moveTo>
                        <a:pt x="1" y="187"/>
                      </a:moveTo>
                      <a:cubicBezTo>
                        <a:pt x="90" y="106"/>
                        <a:pt x="237" y="88"/>
                        <a:pt x="362" y="98"/>
                      </a:cubicBezTo>
                      <a:cubicBezTo>
                        <a:pt x="474" y="108"/>
                        <a:pt x="624" y="136"/>
                        <a:pt x="704" y="221"/>
                      </a:cubicBezTo>
                      <a:cubicBezTo>
                        <a:pt x="780" y="173"/>
                        <a:pt x="830" y="133"/>
                        <a:pt x="830" y="133"/>
                      </a:cubicBezTo>
                      <a:cubicBezTo>
                        <a:pt x="732" y="-15"/>
                        <a:pt x="-20" y="-90"/>
                        <a:pt x="1" y="187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1350" lIns="81625" spcFirstLastPara="1" rIns="81625" wrap="square" tIns="313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4" name="Google Shape;5264;p38"/>
                <p:cNvSpPr/>
                <p:nvPr/>
              </p:nvSpPr>
              <p:spPr>
                <a:xfrm>
                  <a:off x="3260940" y="1712048"/>
                  <a:ext cx="108088" cy="255354"/>
                </a:xfrm>
                <a:custGeom>
                  <a:rect b="b" l="l" r="r" t="t"/>
                  <a:pathLst>
                    <a:path extrusionOk="0" h="782" w="331">
                      <a:moveTo>
                        <a:pt x="238" y="458"/>
                      </a:moveTo>
                      <a:cubicBezTo>
                        <a:pt x="240" y="578"/>
                        <a:pt x="163" y="695"/>
                        <a:pt x="79" y="779"/>
                      </a:cubicBezTo>
                      <a:cubicBezTo>
                        <a:pt x="109" y="785"/>
                        <a:pt x="144" y="782"/>
                        <a:pt x="183" y="770"/>
                      </a:cubicBezTo>
                      <a:cubicBezTo>
                        <a:pt x="530" y="661"/>
                        <a:pt x="157" y="0"/>
                        <a:pt x="157" y="0"/>
                      </a:cubicBezTo>
                      <a:cubicBezTo>
                        <a:pt x="91" y="45"/>
                        <a:pt x="39" y="106"/>
                        <a:pt x="0" y="174"/>
                      </a:cubicBezTo>
                      <a:cubicBezTo>
                        <a:pt x="138" y="181"/>
                        <a:pt x="236" y="318"/>
                        <a:pt x="238" y="458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5" name="Google Shape;5265;p38"/>
                <p:cNvSpPr/>
                <p:nvPr/>
              </p:nvSpPr>
              <p:spPr>
                <a:xfrm>
                  <a:off x="3087868" y="1624862"/>
                  <a:ext cx="214870" cy="108411"/>
                </a:xfrm>
                <a:custGeom>
                  <a:rect b="b" l="l" r="r" t="t"/>
                  <a:pathLst>
                    <a:path extrusionOk="0" h="332" w="658">
                      <a:moveTo>
                        <a:pt x="291" y="130"/>
                      </a:moveTo>
                      <a:cubicBezTo>
                        <a:pt x="364" y="161"/>
                        <a:pt x="431" y="202"/>
                        <a:pt x="468" y="275"/>
                      </a:cubicBezTo>
                      <a:cubicBezTo>
                        <a:pt x="477" y="293"/>
                        <a:pt x="483" y="313"/>
                        <a:pt x="486" y="332"/>
                      </a:cubicBezTo>
                      <a:cubicBezTo>
                        <a:pt x="540" y="319"/>
                        <a:pt x="597" y="300"/>
                        <a:pt x="658" y="273"/>
                      </a:cubicBezTo>
                      <a:cubicBezTo>
                        <a:pt x="658" y="273"/>
                        <a:pt x="392" y="-53"/>
                        <a:pt x="108" y="8"/>
                      </a:cubicBezTo>
                      <a:cubicBezTo>
                        <a:pt x="52" y="21"/>
                        <a:pt x="17" y="49"/>
                        <a:pt x="0" y="84"/>
                      </a:cubicBezTo>
                      <a:cubicBezTo>
                        <a:pt x="98" y="71"/>
                        <a:pt x="208" y="95"/>
                        <a:pt x="291" y="130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6" name="Google Shape;5266;p38"/>
                <p:cNvSpPr/>
                <p:nvPr/>
              </p:nvSpPr>
              <p:spPr>
                <a:xfrm>
                  <a:off x="3450666" y="1617025"/>
                  <a:ext cx="91107" cy="231843"/>
                </a:xfrm>
                <a:custGeom>
                  <a:rect b="b" l="l" r="r" t="t"/>
                  <a:pathLst>
                    <a:path extrusionOk="0" h="710" w="279">
                      <a:moveTo>
                        <a:pt x="166" y="299"/>
                      </a:moveTo>
                      <a:cubicBezTo>
                        <a:pt x="198" y="358"/>
                        <a:pt x="211" y="432"/>
                        <a:pt x="190" y="498"/>
                      </a:cubicBezTo>
                      <a:cubicBezTo>
                        <a:pt x="171" y="560"/>
                        <a:pt x="131" y="602"/>
                        <a:pt x="95" y="654"/>
                      </a:cubicBezTo>
                      <a:cubicBezTo>
                        <a:pt x="79" y="678"/>
                        <a:pt x="59" y="696"/>
                        <a:pt x="37" y="709"/>
                      </a:cubicBezTo>
                      <a:cubicBezTo>
                        <a:pt x="103" y="717"/>
                        <a:pt x="174" y="687"/>
                        <a:pt x="230" y="600"/>
                      </a:cubicBezTo>
                      <a:cubicBezTo>
                        <a:pt x="391" y="350"/>
                        <a:pt x="106" y="0"/>
                        <a:pt x="106" y="0"/>
                      </a:cubicBezTo>
                      <a:cubicBezTo>
                        <a:pt x="106" y="0"/>
                        <a:pt x="55" y="63"/>
                        <a:pt x="0" y="143"/>
                      </a:cubicBezTo>
                      <a:cubicBezTo>
                        <a:pt x="67" y="180"/>
                        <a:pt x="129" y="229"/>
                        <a:pt x="166" y="299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7" name="Google Shape;5267;p38"/>
                <p:cNvSpPr/>
                <p:nvPr/>
              </p:nvSpPr>
              <p:spPr>
                <a:xfrm>
                  <a:off x="3295555" y="1510573"/>
                  <a:ext cx="202134" cy="104819"/>
                </a:xfrm>
                <a:custGeom>
                  <a:rect b="b" l="l" r="r" t="t"/>
                  <a:pathLst>
                    <a:path extrusionOk="0" h="321" w="619">
                      <a:moveTo>
                        <a:pt x="298" y="125"/>
                      </a:moveTo>
                      <a:cubicBezTo>
                        <a:pt x="356" y="160"/>
                        <a:pt x="419" y="203"/>
                        <a:pt x="452" y="263"/>
                      </a:cubicBezTo>
                      <a:cubicBezTo>
                        <a:pt x="463" y="282"/>
                        <a:pt x="470" y="302"/>
                        <a:pt x="475" y="321"/>
                      </a:cubicBezTo>
                      <a:cubicBezTo>
                        <a:pt x="521" y="314"/>
                        <a:pt x="570" y="303"/>
                        <a:pt x="619" y="284"/>
                      </a:cubicBezTo>
                      <a:cubicBezTo>
                        <a:pt x="619" y="284"/>
                        <a:pt x="297" y="-77"/>
                        <a:pt x="61" y="15"/>
                      </a:cubicBezTo>
                      <a:cubicBezTo>
                        <a:pt x="31" y="26"/>
                        <a:pt x="11" y="42"/>
                        <a:pt x="0" y="60"/>
                      </a:cubicBezTo>
                      <a:cubicBezTo>
                        <a:pt x="103" y="43"/>
                        <a:pt x="201" y="66"/>
                        <a:pt x="298" y="12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68" name="Google Shape;5268;p38"/>
              <p:cNvGrpSpPr/>
              <p:nvPr/>
            </p:nvGrpSpPr>
            <p:grpSpPr>
              <a:xfrm>
                <a:off x="6054299" y="-79261"/>
                <a:ext cx="689370" cy="1415016"/>
                <a:chOff x="5245392" y="943373"/>
                <a:chExt cx="488846" cy="1003131"/>
              </a:xfrm>
            </p:grpSpPr>
            <p:sp>
              <p:nvSpPr>
                <p:cNvPr id="5269" name="Google Shape;5269;p38"/>
                <p:cNvSpPr/>
                <p:nvPr/>
              </p:nvSpPr>
              <p:spPr>
                <a:xfrm>
                  <a:off x="5389074" y="1168686"/>
                  <a:ext cx="345163" cy="777818"/>
                </a:xfrm>
                <a:custGeom>
                  <a:rect b="b" l="l" r="r" t="t"/>
                  <a:pathLst>
                    <a:path extrusionOk="0" h="2382" w="1057">
                      <a:moveTo>
                        <a:pt x="1050" y="2381"/>
                      </a:moveTo>
                      <a:cubicBezTo>
                        <a:pt x="1055" y="2380"/>
                        <a:pt x="1058" y="2375"/>
                        <a:pt x="1057" y="2370"/>
                      </a:cubicBezTo>
                      <a:cubicBezTo>
                        <a:pt x="915" y="1635"/>
                        <a:pt x="585" y="884"/>
                        <a:pt x="19" y="5"/>
                      </a:cubicBezTo>
                      <a:cubicBezTo>
                        <a:pt x="16" y="1"/>
                        <a:pt x="9" y="-1"/>
                        <a:pt x="4" y="2"/>
                      </a:cubicBezTo>
                      <a:cubicBezTo>
                        <a:pt x="0" y="5"/>
                        <a:pt x="-2" y="12"/>
                        <a:pt x="1" y="16"/>
                      </a:cubicBezTo>
                      <a:cubicBezTo>
                        <a:pt x="567" y="892"/>
                        <a:pt x="896" y="1641"/>
                        <a:pt x="1037" y="2374"/>
                      </a:cubicBezTo>
                      <a:cubicBezTo>
                        <a:pt x="1038" y="2379"/>
                        <a:pt x="1043" y="2383"/>
                        <a:pt x="1049" y="2382"/>
                      </a:cubicBezTo>
                      <a:lnTo>
                        <a:pt x="1050" y="23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0" name="Google Shape;5270;p38"/>
                <p:cNvSpPr/>
                <p:nvPr/>
              </p:nvSpPr>
              <p:spPr>
                <a:xfrm>
                  <a:off x="5284578" y="943373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7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1" name="Google Shape;5271;p38"/>
                <p:cNvSpPr/>
                <p:nvPr/>
              </p:nvSpPr>
              <p:spPr>
                <a:xfrm>
                  <a:off x="5273148" y="1058315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2" name="Google Shape;5272;p38"/>
                <p:cNvSpPr/>
                <p:nvPr/>
              </p:nvSpPr>
              <p:spPr>
                <a:xfrm>
                  <a:off x="5296007" y="1122317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3" name="Google Shape;5273;p38"/>
                <p:cNvSpPr/>
                <p:nvPr/>
              </p:nvSpPr>
              <p:spPr>
                <a:xfrm>
                  <a:off x="5336826" y="1182074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6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4" name="Google Shape;5274;p38"/>
                <p:cNvSpPr/>
                <p:nvPr/>
              </p:nvSpPr>
              <p:spPr>
                <a:xfrm>
                  <a:off x="5245392" y="997579"/>
                  <a:ext cx="62698" cy="62369"/>
                </a:xfrm>
                <a:custGeom>
                  <a:rect b="b" l="l" r="r" t="t"/>
                  <a:pathLst>
                    <a:path extrusionOk="0" h="191" w="192">
                      <a:moveTo>
                        <a:pt x="159" y="167"/>
                      </a:moveTo>
                      <a:cubicBezTo>
                        <a:pt x="69" y="248"/>
                        <a:pt x="-56" y="106"/>
                        <a:pt x="27" y="27"/>
                      </a:cubicBezTo>
                      <a:cubicBezTo>
                        <a:pt x="117" y="-58"/>
                        <a:pt x="254" y="81"/>
                        <a:pt x="159" y="1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5" name="Google Shape;5275;p38"/>
                <p:cNvSpPr/>
                <p:nvPr/>
              </p:nvSpPr>
              <p:spPr>
                <a:xfrm>
                  <a:off x="5376992" y="1034804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6" name="Google Shape;5276;p38"/>
                <p:cNvSpPr/>
                <p:nvPr/>
              </p:nvSpPr>
              <p:spPr>
                <a:xfrm>
                  <a:off x="5415525" y="1083459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159" y="166"/>
                      </a:moveTo>
                      <a:cubicBezTo>
                        <a:pt x="69" y="248"/>
                        <a:pt x="-56" y="106"/>
                        <a:pt x="27" y="26"/>
                      </a:cubicBezTo>
                      <a:cubicBezTo>
                        <a:pt x="117" y="-58"/>
                        <a:pt x="254" y="81"/>
                        <a:pt x="159" y="1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7" name="Google Shape;5277;p38"/>
                <p:cNvSpPr/>
                <p:nvPr/>
              </p:nvSpPr>
              <p:spPr>
                <a:xfrm>
                  <a:off x="5429566" y="1152359"/>
                  <a:ext cx="62044" cy="62369"/>
                </a:xfrm>
                <a:custGeom>
                  <a:rect b="b" l="l" r="r" t="t"/>
                  <a:pathLst>
                    <a:path extrusionOk="0" h="191" w="190">
                      <a:moveTo>
                        <a:pt x="158" y="167"/>
                      </a:moveTo>
                      <a:cubicBezTo>
                        <a:pt x="68" y="248"/>
                        <a:pt x="-57" y="107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8" name="Google Shape;5278;p38"/>
                <p:cNvSpPr/>
                <p:nvPr/>
              </p:nvSpPr>
              <p:spPr>
                <a:xfrm>
                  <a:off x="5350868" y="966558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7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9" name="Google Shape;5279;p38"/>
                <p:cNvSpPr/>
                <p:nvPr/>
              </p:nvSpPr>
              <p:spPr>
                <a:xfrm>
                  <a:off x="5314294" y="1011947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0" name="Google Shape;5280;p38"/>
                <p:cNvSpPr/>
                <p:nvPr/>
              </p:nvSpPr>
              <p:spPr>
                <a:xfrm>
                  <a:off x="5333560" y="1068112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158" y="167"/>
                      </a:moveTo>
                      <a:cubicBezTo>
                        <a:pt x="68" y="248"/>
                        <a:pt x="-57" y="106"/>
                        <a:pt x="27" y="27"/>
                      </a:cubicBezTo>
                      <a:cubicBezTo>
                        <a:pt x="116" y="-58"/>
                        <a:pt x="253" y="81"/>
                        <a:pt x="158" y="16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1" name="Google Shape;5281;p38"/>
                <p:cNvSpPr/>
                <p:nvPr/>
              </p:nvSpPr>
              <p:spPr>
                <a:xfrm>
                  <a:off x="5367195" y="1127868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158" y="166"/>
                      </a:moveTo>
                      <a:cubicBezTo>
                        <a:pt x="69" y="247"/>
                        <a:pt x="-57" y="106"/>
                        <a:pt x="27" y="26"/>
                      </a:cubicBezTo>
                      <a:cubicBezTo>
                        <a:pt x="117" y="-58"/>
                        <a:pt x="253" y="81"/>
                        <a:pt x="158" y="1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2" name="Google Shape;5282;p38"/>
                <p:cNvSpPr/>
                <p:nvPr/>
              </p:nvSpPr>
              <p:spPr>
                <a:xfrm>
                  <a:off x="5403442" y="1208524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158" y="166"/>
                      </a:moveTo>
                      <a:cubicBezTo>
                        <a:pt x="68" y="247"/>
                        <a:pt x="-57" y="106"/>
                        <a:pt x="27" y="26"/>
                      </a:cubicBezTo>
                      <a:cubicBezTo>
                        <a:pt x="116" y="-58"/>
                        <a:pt x="253" y="81"/>
                        <a:pt x="158" y="16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83" name="Google Shape;5283;p38"/>
              <p:cNvGrpSpPr/>
              <p:nvPr/>
            </p:nvGrpSpPr>
            <p:grpSpPr>
              <a:xfrm>
                <a:off x="2650887" y="755993"/>
                <a:ext cx="707790" cy="707969"/>
                <a:chOff x="3476464" y="1329017"/>
                <a:chExt cx="501907" cy="501892"/>
              </a:xfrm>
            </p:grpSpPr>
            <p:sp>
              <p:nvSpPr>
                <p:cNvPr id="5284" name="Google Shape;5284;p38"/>
                <p:cNvSpPr/>
                <p:nvPr/>
              </p:nvSpPr>
              <p:spPr>
                <a:xfrm>
                  <a:off x="3476464" y="1329017"/>
                  <a:ext cx="501907" cy="501892"/>
                </a:xfrm>
                <a:custGeom>
                  <a:rect b="b" l="l" r="r" t="t"/>
                  <a:pathLst>
                    <a:path extrusionOk="0" h="1537" w="1537">
                      <a:moveTo>
                        <a:pt x="1225" y="1398"/>
                      </a:moveTo>
                      <a:cubicBezTo>
                        <a:pt x="1310" y="1336"/>
                        <a:pt x="1308" y="1189"/>
                        <a:pt x="1220" y="1068"/>
                      </a:cubicBezTo>
                      <a:cubicBezTo>
                        <a:pt x="1208" y="1051"/>
                        <a:pt x="1194" y="1035"/>
                        <a:pt x="1179" y="1021"/>
                      </a:cubicBezTo>
                      <a:cubicBezTo>
                        <a:pt x="1198" y="1028"/>
                        <a:pt x="1218" y="1033"/>
                        <a:pt x="1240" y="1036"/>
                      </a:cubicBezTo>
                      <a:cubicBezTo>
                        <a:pt x="1387" y="1060"/>
                        <a:pt x="1519" y="995"/>
                        <a:pt x="1536" y="891"/>
                      </a:cubicBezTo>
                      <a:cubicBezTo>
                        <a:pt x="1552" y="787"/>
                        <a:pt x="1446" y="685"/>
                        <a:pt x="1299" y="661"/>
                      </a:cubicBezTo>
                      <a:cubicBezTo>
                        <a:pt x="1278" y="658"/>
                        <a:pt x="1257" y="657"/>
                        <a:pt x="1237" y="657"/>
                      </a:cubicBezTo>
                      <a:cubicBezTo>
                        <a:pt x="1255" y="648"/>
                        <a:pt x="1273" y="638"/>
                        <a:pt x="1291" y="625"/>
                      </a:cubicBezTo>
                      <a:cubicBezTo>
                        <a:pt x="1411" y="538"/>
                        <a:pt x="1459" y="398"/>
                        <a:pt x="1397" y="313"/>
                      </a:cubicBezTo>
                      <a:cubicBezTo>
                        <a:pt x="1335" y="228"/>
                        <a:pt x="1188" y="230"/>
                        <a:pt x="1067" y="318"/>
                      </a:cubicBezTo>
                      <a:cubicBezTo>
                        <a:pt x="1050" y="330"/>
                        <a:pt x="1035" y="344"/>
                        <a:pt x="1020" y="359"/>
                      </a:cubicBezTo>
                      <a:cubicBezTo>
                        <a:pt x="1027" y="340"/>
                        <a:pt x="1032" y="319"/>
                        <a:pt x="1036" y="298"/>
                      </a:cubicBezTo>
                      <a:cubicBezTo>
                        <a:pt x="1059" y="151"/>
                        <a:pt x="994" y="19"/>
                        <a:pt x="890" y="2"/>
                      </a:cubicBezTo>
                      <a:cubicBezTo>
                        <a:pt x="787" y="-14"/>
                        <a:pt x="684" y="92"/>
                        <a:pt x="660" y="239"/>
                      </a:cubicBezTo>
                      <a:cubicBezTo>
                        <a:pt x="657" y="260"/>
                        <a:pt x="656" y="281"/>
                        <a:pt x="656" y="301"/>
                      </a:cubicBezTo>
                      <a:cubicBezTo>
                        <a:pt x="647" y="283"/>
                        <a:pt x="637" y="265"/>
                        <a:pt x="624" y="247"/>
                      </a:cubicBezTo>
                      <a:cubicBezTo>
                        <a:pt x="537" y="127"/>
                        <a:pt x="397" y="79"/>
                        <a:pt x="312" y="141"/>
                      </a:cubicBezTo>
                      <a:cubicBezTo>
                        <a:pt x="227" y="203"/>
                        <a:pt x="229" y="350"/>
                        <a:pt x="317" y="471"/>
                      </a:cubicBezTo>
                      <a:cubicBezTo>
                        <a:pt x="329" y="488"/>
                        <a:pt x="343" y="503"/>
                        <a:pt x="358" y="518"/>
                      </a:cubicBezTo>
                      <a:cubicBezTo>
                        <a:pt x="339" y="511"/>
                        <a:pt x="319" y="506"/>
                        <a:pt x="297" y="502"/>
                      </a:cubicBezTo>
                      <a:cubicBezTo>
                        <a:pt x="150" y="479"/>
                        <a:pt x="18" y="544"/>
                        <a:pt x="2" y="648"/>
                      </a:cubicBezTo>
                      <a:cubicBezTo>
                        <a:pt x="-15" y="751"/>
                        <a:pt x="91" y="854"/>
                        <a:pt x="238" y="877"/>
                      </a:cubicBezTo>
                      <a:cubicBezTo>
                        <a:pt x="259" y="881"/>
                        <a:pt x="280" y="882"/>
                        <a:pt x="300" y="882"/>
                      </a:cubicBezTo>
                      <a:cubicBezTo>
                        <a:pt x="282" y="891"/>
                        <a:pt x="264" y="901"/>
                        <a:pt x="247" y="914"/>
                      </a:cubicBezTo>
                      <a:cubicBezTo>
                        <a:pt x="126" y="1001"/>
                        <a:pt x="79" y="1141"/>
                        <a:pt x="140" y="1226"/>
                      </a:cubicBezTo>
                      <a:cubicBezTo>
                        <a:pt x="202" y="1311"/>
                        <a:pt x="349" y="1309"/>
                        <a:pt x="470" y="1221"/>
                      </a:cubicBezTo>
                      <a:cubicBezTo>
                        <a:pt x="487" y="1208"/>
                        <a:pt x="503" y="1194"/>
                        <a:pt x="517" y="1180"/>
                      </a:cubicBezTo>
                      <a:cubicBezTo>
                        <a:pt x="510" y="1199"/>
                        <a:pt x="505" y="1219"/>
                        <a:pt x="502" y="1241"/>
                      </a:cubicBezTo>
                      <a:cubicBezTo>
                        <a:pt x="478" y="1388"/>
                        <a:pt x="543" y="1519"/>
                        <a:pt x="647" y="1536"/>
                      </a:cubicBezTo>
                      <a:cubicBezTo>
                        <a:pt x="750" y="1552"/>
                        <a:pt x="853" y="1447"/>
                        <a:pt x="877" y="1300"/>
                      </a:cubicBezTo>
                      <a:cubicBezTo>
                        <a:pt x="880" y="1279"/>
                        <a:pt x="881" y="1258"/>
                        <a:pt x="881" y="1238"/>
                      </a:cubicBezTo>
                      <a:cubicBezTo>
                        <a:pt x="890" y="1256"/>
                        <a:pt x="900" y="1274"/>
                        <a:pt x="913" y="1291"/>
                      </a:cubicBezTo>
                      <a:cubicBezTo>
                        <a:pt x="1000" y="1412"/>
                        <a:pt x="1140" y="1459"/>
                        <a:pt x="1225" y="139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5" name="Google Shape;5285;p38"/>
                <p:cNvSpPr/>
                <p:nvPr/>
              </p:nvSpPr>
              <p:spPr>
                <a:xfrm>
                  <a:off x="3525773" y="1378651"/>
                  <a:ext cx="402963" cy="402950"/>
                </a:xfrm>
                <a:custGeom>
                  <a:rect b="b" l="l" r="r" t="t"/>
                  <a:pathLst>
                    <a:path extrusionOk="0" h="1234" w="1234">
                      <a:moveTo>
                        <a:pt x="1150" y="954"/>
                      </a:moveTo>
                      <a:cubicBezTo>
                        <a:pt x="1195" y="882"/>
                        <a:pt x="1150" y="772"/>
                        <a:pt x="1048" y="707"/>
                      </a:cubicBezTo>
                      <a:cubicBezTo>
                        <a:pt x="1033" y="698"/>
                        <a:pt x="1018" y="691"/>
                        <a:pt x="1002" y="684"/>
                      </a:cubicBezTo>
                      <a:cubicBezTo>
                        <a:pt x="1019" y="683"/>
                        <a:pt x="1036" y="681"/>
                        <a:pt x="1053" y="677"/>
                      </a:cubicBezTo>
                      <a:cubicBezTo>
                        <a:pt x="1171" y="651"/>
                        <a:pt x="1251" y="562"/>
                        <a:pt x="1232" y="479"/>
                      </a:cubicBezTo>
                      <a:cubicBezTo>
                        <a:pt x="1214" y="396"/>
                        <a:pt x="1103" y="350"/>
                        <a:pt x="985" y="377"/>
                      </a:cubicBezTo>
                      <a:cubicBezTo>
                        <a:pt x="968" y="381"/>
                        <a:pt x="952" y="386"/>
                        <a:pt x="937" y="392"/>
                      </a:cubicBezTo>
                      <a:cubicBezTo>
                        <a:pt x="948" y="380"/>
                        <a:pt x="958" y="367"/>
                        <a:pt x="968" y="352"/>
                      </a:cubicBezTo>
                      <a:cubicBezTo>
                        <a:pt x="1032" y="250"/>
                        <a:pt x="1026" y="131"/>
                        <a:pt x="954" y="85"/>
                      </a:cubicBezTo>
                      <a:cubicBezTo>
                        <a:pt x="883" y="40"/>
                        <a:pt x="772" y="85"/>
                        <a:pt x="707" y="187"/>
                      </a:cubicBezTo>
                      <a:cubicBezTo>
                        <a:pt x="698" y="202"/>
                        <a:pt x="691" y="217"/>
                        <a:pt x="684" y="232"/>
                      </a:cubicBezTo>
                      <a:cubicBezTo>
                        <a:pt x="683" y="216"/>
                        <a:pt x="681" y="199"/>
                        <a:pt x="678" y="182"/>
                      </a:cubicBezTo>
                      <a:cubicBezTo>
                        <a:pt x="651" y="64"/>
                        <a:pt x="562" y="-16"/>
                        <a:pt x="479" y="3"/>
                      </a:cubicBezTo>
                      <a:cubicBezTo>
                        <a:pt x="396" y="21"/>
                        <a:pt x="351" y="132"/>
                        <a:pt x="377" y="250"/>
                      </a:cubicBezTo>
                      <a:cubicBezTo>
                        <a:pt x="381" y="267"/>
                        <a:pt x="386" y="283"/>
                        <a:pt x="393" y="298"/>
                      </a:cubicBezTo>
                      <a:cubicBezTo>
                        <a:pt x="380" y="287"/>
                        <a:pt x="367" y="276"/>
                        <a:pt x="352" y="267"/>
                      </a:cubicBezTo>
                      <a:cubicBezTo>
                        <a:pt x="250" y="203"/>
                        <a:pt x="131" y="209"/>
                        <a:pt x="85" y="280"/>
                      </a:cubicBezTo>
                      <a:cubicBezTo>
                        <a:pt x="40" y="352"/>
                        <a:pt x="85" y="463"/>
                        <a:pt x="187" y="527"/>
                      </a:cubicBezTo>
                      <a:cubicBezTo>
                        <a:pt x="202" y="537"/>
                        <a:pt x="217" y="544"/>
                        <a:pt x="233" y="551"/>
                      </a:cubicBezTo>
                      <a:cubicBezTo>
                        <a:pt x="216" y="552"/>
                        <a:pt x="199" y="553"/>
                        <a:pt x="182" y="557"/>
                      </a:cubicBezTo>
                      <a:cubicBezTo>
                        <a:pt x="65" y="584"/>
                        <a:pt x="-16" y="672"/>
                        <a:pt x="3" y="755"/>
                      </a:cubicBezTo>
                      <a:cubicBezTo>
                        <a:pt x="22" y="839"/>
                        <a:pt x="132" y="884"/>
                        <a:pt x="250" y="858"/>
                      </a:cubicBezTo>
                      <a:cubicBezTo>
                        <a:pt x="267" y="854"/>
                        <a:pt x="283" y="849"/>
                        <a:pt x="298" y="842"/>
                      </a:cubicBezTo>
                      <a:cubicBezTo>
                        <a:pt x="287" y="855"/>
                        <a:pt x="277" y="868"/>
                        <a:pt x="267" y="883"/>
                      </a:cubicBezTo>
                      <a:cubicBezTo>
                        <a:pt x="203" y="985"/>
                        <a:pt x="209" y="1104"/>
                        <a:pt x="281" y="1150"/>
                      </a:cubicBezTo>
                      <a:cubicBezTo>
                        <a:pt x="352" y="1195"/>
                        <a:pt x="463" y="1149"/>
                        <a:pt x="528" y="1047"/>
                      </a:cubicBezTo>
                      <a:cubicBezTo>
                        <a:pt x="537" y="1033"/>
                        <a:pt x="544" y="1018"/>
                        <a:pt x="551" y="1002"/>
                      </a:cubicBezTo>
                      <a:cubicBezTo>
                        <a:pt x="552" y="1019"/>
                        <a:pt x="554" y="1036"/>
                        <a:pt x="557" y="1053"/>
                      </a:cubicBezTo>
                      <a:cubicBezTo>
                        <a:pt x="584" y="1170"/>
                        <a:pt x="673" y="1251"/>
                        <a:pt x="756" y="1232"/>
                      </a:cubicBezTo>
                      <a:cubicBezTo>
                        <a:pt x="839" y="1213"/>
                        <a:pt x="884" y="1103"/>
                        <a:pt x="858" y="985"/>
                      </a:cubicBezTo>
                      <a:cubicBezTo>
                        <a:pt x="854" y="968"/>
                        <a:pt x="849" y="952"/>
                        <a:pt x="843" y="937"/>
                      </a:cubicBezTo>
                      <a:cubicBezTo>
                        <a:pt x="855" y="948"/>
                        <a:pt x="868" y="958"/>
                        <a:pt x="883" y="968"/>
                      </a:cubicBezTo>
                      <a:cubicBezTo>
                        <a:pt x="985" y="1032"/>
                        <a:pt x="1104" y="1026"/>
                        <a:pt x="1150" y="95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6" name="Google Shape;5286;p38"/>
                <p:cNvSpPr/>
                <p:nvPr/>
              </p:nvSpPr>
              <p:spPr>
                <a:xfrm>
                  <a:off x="3574103" y="1426979"/>
                  <a:ext cx="306304" cy="306295"/>
                </a:xfrm>
                <a:custGeom>
                  <a:rect b="b" l="l" r="r" t="t"/>
                  <a:pathLst>
                    <a:path extrusionOk="0" h="938" w="938">
                      <a:moveTo>
                        <a:pt x="937" y="557"/>
                      </a:moveTo>
                      <a:cubicBezTo>
                        <a:pt x="949" y="494"/>
                        <a:pt x="886" y="430"/>
                        <a:pt x="796" y="413"/>
                      </a:cubicBezTo>
                      <a:cubicBezTo>
                        <a:pt x="783" y="410"/>
                        <a:pt x="771" y="409"/>
                        <a:pt x="758" y="409"/>
                      </a:cubicBezTo>
                      <a:cubicBezTo>
                        <a:pt x="769" y="404"/>
                        <a:pt x="781" y="398"/>
                        <a:pt x="792" y="390"/>
                      </a:cubicBezTo>
                      <a:cubicBezTo>
                        <a:pt x="867" y="339"/>
                        <a:pt x="898" y="254"/>
                        <a:pt x="862" y="201"/>
                      </a:cubicBezTo>
                      <a:cubicBezTo>
                        <a:pt x="826" y="148"/>
                        <a:pt x="736" y="147"/>
                        <a:pt x="660" y="198"/>
                      </a:cubicBezTo>
                      <a:cubicBezTo>
                        <a:pt x="650" y="206"/>
                        <a:pt x="640" y="214"/>
                        <a:pt x="631" y="223"/>
                      </a:cubicBezTo>
                      <a:cubicBezTo>
                        <a:pt x="635" y="211"/>
                        <a:pt x="639" y="199"/>
                        <a:pt x="641" y="186"/>
                      </a:cubicBezTo>
                      <a:cubicBezTo>
                        <a:pt x="658" y="96"/>
                        <a:pt x="621" y="14"/>
                        <a:pt x="558" y="2"/>
                      </a:cubicBezTo>
                      <a:cubicBezTo>
                        <a:pt x="494" y="-10"/>
                        <a:pt x="430" y="53"/>
                        <a:pt x="413" y="143"/>
                      </a:cubicBezTo>
                      <a:cubicBezTo>
                        <a:pt x="410" y="156"/>
                        <a:pt x="409" y="168"/>
                        <a:pt x="409" y="181"/>
                      </a:cubicBezTo>
                      <a:cubicBezTo>
                        <a:pt x="404" y="170"/>
                        <a:pt x="398" y="158"/>
                        <a:pt x="390" y="147"/>
                      </a:cubicBezTo>
                      <a:cubicBezTo>
                        <a:pt x="339" y="72"/>
                        <a:pt x="255" y="41"/>
                        <a:pt x="202" y="77"/>
                      </a:cubicBezTo>
                      <a:cubicBezTo>
                        <a:pt x="148" y="113"/>
                        <a:pt x="147" y="203"/>
                        <a:pt x="198" y="278"/>
                      </a:cubicBezTo>
                      <a:cubicBezTo>
                        <a:pt x="206" y="289"/>
                        <a:pt x="214" y="299"/>
                        <a:pt x="223" y="308"/>
                      </a:cubicBezTo>
                      <a:cubicBezTo>
                        <a:pt x="211" y="304"/>
                        <a:pt x="199" y="300"/>
                        <a:pt x="186" y="298"/>
                      </a:cubicBezTo>
                      <a:cubicBezTo>
                        <a:pt x="96" y="281"/>
                        <a:pt x="13" y="318"/>
                        <a:pt x="2" y="381"/>
                      </a:cubicBezTo>
                      <a:cubicBezTo>
                        <a:pt x="-10" y="444"/>
                        <a:pt x="53" y="509"/>
                        <a:pt x="143" y="526"/>
                      </a:cubicBezTo>
                      <a:cubicBezTo>
                        <a:pt x="156" y="529"/>
                        <a:pt x="169" y="530"/>
                        <a:pt x="181" y="530"/>
                      </a:cubicBezTo>
                      <a:cubicBezTo>
                        <a:pt x="170" y="535"/>
                        <a:pt x="158" y="541"/>
                        <a:pt x="148" y="548"/>
                      </a:cubicBezTo>
                      <a:cubicBezTo>
                        <a:pt x="72" y="600"/>
                        <a:pt x="41" y="684"/>
                        <a:pt x="77" y="737"/>
                      </a:cubicBezTo>
                      <a:cubicBezTo>
                        <a:pt x="113" y="790"/>
                        <a:pt x="203" y="792"/>
                        <a:pt x="279" y="741"/>
                      </a:cubicBezTo>
                      <a:cubicBezTo>
                        <a:pt x="290" y="733"/>
                        <a:pt x="299" y="725"/>
                        <a:pt x="308" y="716"/>
                      </a:cubicBezTo>
                      <a:cubicBezTo>
                        <a:pt x="304" y="728"/>
                        <a:pt x="300" y="740"/>
                        <a:pt x="298" y="753"/>
                      </a:cubicBezTo>
                      <a:cubicBezTo>
                        <a:pt x="281" y="842"/>
                        <a:pt x="318" y="925"/>
                        <a:pt x="381" y="937"/>
                      </a:cubicBezTo>
                      <a:cubicBezTo>
                        <a:pt x="445" y="948"/>
                        <a:pt x="509" y="886"/>
                        <a:pt x="526" y="796"/>
                      </a:cubicBezTo>
                      <a:cubicBezTo>
                        <a:pt x="529" y="783"/>
                        <a:pt x="530" y="770"/>
                        <a:pt x="530" y="758"/>
                      </a:cubicBezTo>
                      <a:cubicBezTo>
                        <a:pt x="535" y="769"/>
                        <a:pt x="541" y="780"/>
                        <a:pt x="549" y="791"/>
                      </a:cubicBezTo>
                      <a:cubicBezTo>
                        <a:pt x="600" y="867"/>
                        <a:pt x="685" y="898"/>
                        <a:pt x="738" y="862"/>
                      </a:cubicBezTo>
                      <a:cubicBezTo>
                        <a:pt x="791" y="826"/>
                        <a:pt x="792" y="735"/>
                        <a:pt x="741" y="660"/>
                      </a:cubicBezTo>
                      <a:cubicBezTo>
                        <a:pt x="733" y="649"/>
                        <a:pt x="725" y="640"/>
                        <a:pt x="716" y="631"/>
                      </a:cubicBezTo>
                      <a:cubicBezTo>
                        <a:pt x="728" y="635"/>
                        <a:pt x="740" y="639"/>
                        <a:pt x="753" y="641"/>
                      </a:cubicBezTo>
                      <a:cubicBezTo>
                        <a:pt x="843" y="658"/>
                        <a:pt x="925" y="621"/>
                        <a:pt x="937" y="5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7" name="Google Shape;5287;p38"/>
                <p:cNvSpPr/>
                <p:nvPr/>
              </p:nvSpPr>
              <p:spPr>
                <a:xfrm>
                  <a:off x="3654434" y="1507308"/>
                  <a:ext cx="145968" cy="145963"/>
                </a:xfrm>
                <a:custGeom>
                  <a:rect b="b" l="l" r="r" t="t"/>
                  <a:pathLst>
                    <a:path extrusionOk="0" h="447" w="447">
                      <a:moveTo>
                        <a:pt x="436" y="154"/>
                      </a:moveTo>
                      <a:cubicBezTo>
                        <a:pt x="474" y="271"/>
                        <a:pt x="410" y="397"/>
                        <a:pt x="293" y="436"/>
                      </a:cubicBezTo>
                      <a:cubicBezTo>
                        <a:pt x="176" y="474"/>
                        <a:pt x="50" y="410"/>
                        <a:pt x="11" y="293"/>
                      </a:cubicBezTo>
                      <a:cubicBezTo>
                        <a:pt x="-27" y="176"/>
                        <a:pt x="37" y="49"/>
                        <a:pt x="154" y="11"/>
                      </a:cubicBezTo>
                      <a:cubicBezTo>
                        <a:pt x="271" y="-27"/>
                        <a:pt x="398" y="37"/>
                        <a:pt x="436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8" name="Google Shape;5288;p38"/>
                <p:cNvSpPr/>
                <p:nvPr/>
              </p:nvSpPr>
              <p:spPr>
                <a:xfrm>
                  <a:off x="3670109" y="1551390"/>
                  <a:ext cx="11756" cy="11755"/>
                </a:xfrm>
                <a:custGeom>
                  <a:rect b="b" l="l" r="r" t="t"/>
                  <a:pathLst>
                    <a:path extrusionOk="0" h="36" w="36">
                      <a:moveTo>
                        <a:pt x="36" y="13"/>
                      </a:moveTo>
                      <a:cubicBezTo>
                        <a:pt x="39" y="22"/>
                        <a:pt x="33" y="31"/>
                        <a:pt x="24" y="35"/>
                      </a:cubicBezTo>
                      <a:cubicBezTo>
                        <a:pt x="15" y="38"/>
                        <a:pt x="4" y="33"/>
                        <a:pt x="1" y="24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2" y="-2"/>
                        <a:pt x="32" y="3"/>
                        <a:pt x="36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9" name="Google Shape;5289;p38"/>
                <p:cNvSpPr/>
                <p:nvPr/>
              </p:nvSpPr>
              <p:spPr>
                <a:xfrm>
                  <a:off x="3692641" y="1531145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6"/>
                      </a:moveTo>
                      <a:cubicBezTo>
                        <a:pt x="50" y="29"/>
                        <a:pt x="44" y="42"/>
                        <a:pt x="31" y="46"/>
                      </a:cubicBezTo>
                      <a:cubicBezTo>
                        <a:pt x="19" y="50"/>
                        <a:pt x="6" y="43"/>
                        <a:pt x="2" y="31"/>
                      </a:cubicBezTo>
                      <a:cubicBezTo>
                        <a:pt x="-2" y="19"/>
                        <a:pt x="4" y="5"/>
                        <a:pt x="17" y="1"/>
                      </a:cubicBezTo>
                      <a:cubicBezTo>
                        <a:pt x="29" y="-3"/>
                        <a:pt x="42" y="4"/>
                        <a:pt x="46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0" name="Google Shape;5290;p38"/>
                <p:cNvSpPr/>
                <p:nvPr/>
              </p:nvSpPr>
              <p:spPr>
                <a:xfrm>
                  <a:off x="3694600" y="1561513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7"/>
                      </a:moveTo>
                      <a:cubicBezTo>
                        <a:pt x="50" y="29"/>
                        <a:pt x="43" y="42"/>
                        <a:pt x="31" y="46"/>
                      </a:cubicBezTo>
                      <a:cubicBezTo>
                        <a:pt x="19" y="50"/>
                        <a:pt x="5" y="44"/>
                        <a:pt x="1" y="31"/>
                      </a:cubicBezTo>
                      <a:cubicBezTo>
                        <a:pt x="-3" y="19"/>
                        <a:pt x="4" y="6"/>
                        <a:pt x="16" y="2"/>
                      </a:cubicBezTo>
                      <a:cubicBezTo>
                        <a:pt x="29" y="-2"/>
                        <a:pt x="42" y="4"/>
                        <a:pt x="46" y="1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1" name="Google Shape;5291;p38"/>
                <p:cNvSpPr/>
                <p:nvPr/>
              </p:nvSpPr>
              <p:spPr>
                <a:xfrm>
                  <a:off x="3666843" y="1578820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6"/>
                      </a:moveTo>
                      <a:cubicBezTo>
                        <a:pt x="50" y="29"/>
                        <a:pt x="43" y="42"/>
                        <a:pt x="31" y="46"/>
                      </a:cubicBezTo>
                      <a:cubicBezTo>
                        <a:pt x="18" y="50"/>
                        <a:pt x="5" y="43"/>
                        <a:pt x="1" y="31"/>
                      </a:cubicBezTo>
                      <a:cubicBezTo>
                        <a:pt x="-3" y="19"/>
                        <a:pt x="4" y="5"/>
                        <a:pt x="16" y="1"/>
                      </a:cubicBezTo>
                      <a:cubicBezTo>
                        <a:pt x="28" y="-3"/>
                        <a:pt x="42" y="4"/>
                        <a:pt x="46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2" name="Google Shape;5292;p38"/>
                <p:cNvSpPr/>
                <p:nvPr/>
              </p:nvSpPr>
              <p:spPr>
                <a:xfrm>
                  <a:off x="3718438" y="1548125"/>
                  <a:ext cx="11756" cy="11755"/>
                </a:xfrm>
                <a:custGeom>
                  <a:rect b="b" l="l" r="r" t="t"/>
                  <a:pathLst>
                    <a:path extrusionOk="0" h="36" w="36">
                      <a:moveTo>
                        <a:pt x="35" y="13"/>
                      </a:moveTo>
                      <a:cubicBezTo>
                        <a:pt x="38" y="22"/>
                        <a:pt x="33" y="32"/>
                        <a:pt x="23" y="35"/>
                      </a:cubicBezTo>
                      <a:cubicBezTo>
                        <a:pt x="14" y="39"/>
                        <a:pt x="4" y="33"/>
                        <a:pt x="1" y="24"/>
                      </a:cubicBezTo>
                      <a:cubicBezTo>
                        <a:pt x="-3" y="14"/>
                        <a:pt x="2" y="4"/>
                        <a:pt x="12" y="1"/>
                      </a:cubicBezTo>
                      <a:cubicBezTo>
                        <a:pt x="21" y="-2"/>
                        <a:pt x="32" y="3"/>
                        <a:pt x="35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3" name="Google Shape;5293;p38"/>
                <p:cNvSpPr/>
                <p:nvPr/>
              </p:nvSpPr>
              <p:spPr>
                <a:xfrm>
                  <a:off x="3722683" y="1520369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6"/>
                      </a:moveTo>
                      <a:cubicBezTo>
                        <a:pt x="50" y="28"/>
                        <a:pt x="43" y="42"/>
                        <a:pt x="31" y="46"/>
                      </a:cubicBezTo>
                      <a:cubicBezTo>
                        <a:pt x="18" y="50"/>
                        <a:pt x="5" y="43"/>
                        <a:pt x="1" y="31"/>
                      </a:cubicBezTo>
                      <a:cubicBezTo>
                        <a:pt x="-3" y="18"/>
                        <a:pt x="4" y="5"/>
                        <a:pt x="16" y="1"/>
                      </a:cubicBezTo>
                      <a:cubicBezTo>
                        <a:pt x="28" y="-3"/>
                        <a:pt x="42" y="4"/>
                        <a:pt x="46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4" name="Google Shape;5294;p38"/>
                <p:cNvSpPr/>
                <p:nvPr/>
              </p:nvSpPr>
              <p:spPr>
                <a:xfrm>
                  <a:off x="3700151" y="1592208"/>
                  <a:ext cx="15021" cy="15347"/>
                </a:xfrm>
                <a:custGeom>
                  <a:rect b="b" l="l" r="r" t="t"/>
                  <a:pathLst>
                    <a:path extrusionOk="0" h="47" w="46">
                      <a:moveTo>
                        <a:pt x="45" y="16"/>
                      </a:moveTo>
                      <a:cubicBezTo>
                        <a:pt x="50" y="28"/>
                        <a:pt x="43" y="42"/>
                        <a:pt x="30" y="46"/>
                      </a:cubicBezTo>
                      <a:cubicBezTo>
                        <a:pt x="18" y="50"/>
                        <a:pt x="5" y="43"/>
                        <a:pt x="1" y="31"/>
                      </a:cubicBezTo>
                      <a:cubicBezTo>
                        <a:pt x="-3" y="18"/>
                        <a:pt x="4" y="5"/>
                        <a:pt x="16" y="1"/>
                      </a:cubicBezTo>
                      <a:cubicBezTo>
                        <a:pt x="28" y="-3"/>
                        <a:pt x="41" y="4"/>
                        <a:pt x="46" y="16"/>
                      </a:cubicBez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5" name="Google Shape;5295;p38"/>
                <p:cNvSpPr/>
                <p:nvPr/>
              </p:nvSpPr>
              <p:spPr>
                <a:xfrm>
                  <a:off x="3677946" y="1609841"/>
                  <a:ext cx="12082" cy="11755"/>
                </a:xfrm>
                <a:custGeom>
                  <a:rect b="b" l="l" r="r" t="t"/>
                  <a:pathLst>
                    <a:path extrusionOk="0" h="36" w="37">
                      <a:moveTo>
                        <a:pt x="36" y="12"/>
                      </a:moveTo>
                      <a:cubicBezTo>
                        <a:pt x="39" y="22"/>
                        <a:pt x="34" y="32"/>
                        <a:pt x="24" y="35"/>
                      </a:cubicBezTo>
                      <a:cubicBezTo>
                        <a:pt x="15" y="38"/>
                        <a:pt x="5" y="33"/>
                        <a:pt x="2" y="23"/>
                      </a:cubicBezTo>
                      <a:cubicBezTo>
                        <a:pt x="-2" y="14"/>
                        <a:pt x="4" y="4"/>
                        <a:pt x="13" y="1"/>
                      </a:cubicBezTo>
                      <a:cubicBezTo>
                        <a:pt x="22" y="-2"/>
                        <a:pt x="33" y="3"/>
                        <a:pt x="36" y="1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6" name="Google Shape;5296;p38"/>
                <p:cNvSpPr/>
                <p:nvPr/>
              </p:nvSpPr>
              <p:spPr>
                <a:xfrm>
                  <a:off x="3702111" y="1623556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7"/>
                      </a:moveTo>
                      <a:cubicBezTo>
                        <a:pt x="50" y="29"/>
                        <a:pt x="44" y="42"/>
                        <a:pt x="31" y="46"/>
                      </a:cubicBezTo>
                      <a:cubicBezTo>
                        <a:pt x="19" y="50"/>
                        <a:pt x="6" y="44"/>
                        <a:pt x="2" y="31"/>
                      </a:cubicBezTo>
                      <a:cubicBezTo>
                        <a:pt x="-2" y="19"/>
                        <a:pt x="4" y="6"/>
                        <a:pt x="17" y="2"/>
                      </a:cubicBezTo>
                      <a:cubicBezTo>
                        <a:pt x="29" y="-3"/>
                        <a:pt x="42" y="4"/>
                        <a:pt x="46" y="1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7" name="Google Shape;5297;p38"/>
                <p:cNvSpPr/>
                <p:nvPr/>
              </p:nvSpPr>
              <p:spPr>
                <a:xfrm>
                  <a:off x="3721377" y="1574248"/>
                  <a:ext cx="12082" cy="11755"/>
                </a:xfrm>
                <a:custGeom>
                  <a:rect b="b" l="l" r="r" t="t"/>
                  <a:pathLst>
                    <a:path extrusionOk="0" h="36" w="37">
                      <a:moveTo>
                        <a:pt x="36" y="13"/>
                      </a:moveTo>
                      <a:cubicBezTo>
                        <a:pt x="39" y="22"/>
                        <a:pt x="34" y="32"/>
                        <a:pt x="24" y="35"/>
                      </a:cubicBezTo>
                      <a:cubicBezTo>
                        <a:pt x="15" y="39"/>
                        <a:pt x="5" y="33"/>
                        <a:pt x="1" y="24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2" y="-2"/>
                        <a:pt x="33" y="3"/>
                        <a:pt x="36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8" name="Google Shape;5298;p38"/>
                <p:cNvSpPr/>
                <p:nvPr/>
              </p:nvSpPr>
              <p:spPr>
                <a:xfrm>
                  <a:off x="3732153" y="1604290"/>
                  <a:ext cx="11756" cy="12082"/>
                </a:xfrm>
                <a:custGeom>
                  <a:rect b="b" l="l" r="r" t="t"/>
                  <a:pathLst>
                    <a:path extrusionOk="0" h="37" w="36">
                      <a:moveTo>
                        <a:pt x="35" y="13"/>
                      </a:moveTo>
                      <a:cubicBezTo>
                        <a:pt x="38" y="22"/>
                        <a:pt x="33" y="33"/>
                        <a:pt x="24" y="36"/>
                      </a:cubicBezTo>
                      <a:cubicBezTo>
                        <a:pt x="14" y="39"/>
                        <a:pt x="4" y="34"/>
                        <a:pt x="1" y="24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2" y="-2"/>
                        <a:pt x="32" y="3"/>
                        <a:pt x="35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9" name="Google Shape;5299;p38"/>
                <p:cNvSpPr/>
                <p:nvPr/>
              </p:nvSpPr>
              <p:spPr>
                <a:xfrm>
                  <a:off x="3738358" y="1628454"/>
                  <a:ext cx="11756" cy="11755"/>
                </a:xfrm>
                <a:custGeom>
                  <a:rect b="b" l="l" r="r" t="t"/>
                  <a:pathLst>
                    <a:path extrusionOk="0" h="36" w="36">
                      <a:moveTo>
                        <a:pt x="35" y="13"/>
                      </a:moveTo>
                      <a:cubicBezTo>
                        <a:pt x="38" y="22"/>
                        <a:pt x="33" y="32"/>
                        <a:pt x="24" y="35"/>
                      </a:cubicBezTo>
                      <a:cubicBezTo>
                        <a:pt x="14" y="38"/>
                        <a:pt x="4" y="33"/>
                        <a:pt x="1" y="24"/>
                      </a:cubicBezTo>
                      <a:cubicBezTo>
                        <a:pt x="-2" y="14"/>
                        <a:pt x="3" y="4"/>
                        <a:pt x="13" y="1"/>
                      </a:cubicBezTo>
                      <a:cubicBezTo>
                        <a:pt x="22" y="-2"/>
                        <a:pt x="32" y="3"/>
                        <a:pt x="35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0" name="Google Shape;5300;p38"/>
                <p:cNvSpPr/>
                <p:nvPr/>
              </p:nvSpPr>
              <p:spPr>
                <a:xfrm>
                  <a:off x="3760237" y="1610821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6"/>
                      </a:moveTo>
                      <a:cubicBezTo>
                        <a:pt x="50" y="29"/>
                        <a:pt x="43" y="42"/>
                        <a:pt x="31" y="46"/>
                      </a:cubicBezTo>
                      <a:cubicBezTo>
                        <a:pt x="19" y="50"/>
                        <a:pt x="5" y="43"/>
                        <a:pt x="1" y="31"/>
                      </a:cubicBezTo>
                      <a:cubicBezTo>
                        <a:pt x="-3" y="19"/>
                        <a:pt x="4" y="5"/>
                        <a:pt x="16" y="1"/>
                      </a:cubicBezTo>
                      <a:cubicBezTo>
                        <a:pt x="29" y="-3"/>
                        <a:pt x="42" y="4"/>
                        <a:pt x="46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1" name="Google Shape;5301;p38"/>
                <p:cNvSpPr/>
                <p:nvPr/>
              </p:nvSpPr>
              <p:spPr>
                <a:xfrm>
                  <a:off x="3749134" y="1582412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6"/>
                      </a:moveTo>
                      <a:cubicBezTo>
                        <a:pt x="50" y="28"/>
                        <a:pt x="43" y="41"/>
                        <a:pt x="31" y="46"/>
                      </a:cubicBezTo>
                      <a:cubicBezTo>
                        <a:pt x="18" y="50"/>
                        <a:pt x="5" y="43"/>
                        <a:pt x="1" y="30"/>
                      </a:cubicBezTo>
                      <a:cubicBezTo>
                        <a:pt x="-3" y="18"/>
                        <a:pt x="4" y="5"/>
                        <a:pt x="16" y="1"/>
                      </a:cubicBezTo>
                      <a:cubicBezTo>
                        <a:pt x="28" y="-3"/>
                        <a:pt x="42" y="4"/>
                        <a:pt x="46" y="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2" name="Google Shape;5302;p38"/>
                <p:cNvSpPr/>
                <p:nvPr/>
              </p:nvSpPr>
              <p:spPr>
                <a:xfrm>
                  <a:off x="3741623" y="1550411"/>
                  <a:ext cx="12082" cy="11755"/>
                </a:xfrm>
                <a:custGeom>
                  <a:rect b="b" l="l" r="r" t="t"/>
                  <a:pathLst>
                    <a:path extrusionOk="0" h="36" w="37">
                      <a:moveTo>
                        <a:pt x="36" y="13"/>
                      </a:moveTo>
                      <a:cubicBezTo>
                        <a:pt x="39" y="22"/>
                        <a:pt x="34" y="32"/>
                        <a:pt x="24" y="36"/>
                      </a:cubicBezTo>
                      <a:cubicBezTo>
                        <a:pt x="15" y="39"/>
                        <a:pt x="4" y="33"/>
                        <a:pt x="1" y="24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2" y="-2"/>
                        <a:pt x="32" y="3"/>
                        <a:pt x="36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3" name="Google Shape;5303;p38"/>
                <p:cNvSpPr/>
                <p:nvPr/>
              </p:nvSpPr>
              <p:spPr>
                <a:xfrm>
                  <a:off x="3754032" y="1530165"/>
                  <a:ext cx="11756" cy="11755"/>
                </a:xfrm>
                <a:custGeom>
                  <a:rect b="b" l="l" r="r" t="t"/>
                  <a:pathLst>
                    <a:path extrusionOk="0" h="36" w="36">
                      <a:moveTo>
                        <a:pt x="35" y="13"/>
                      </a:moveTo>
                      <a:cubicBezTo>
                        <a:pt x="38" y="22"/>
                        <a:pt x="33" y="31"/>
                        <a:pt x="24" y="35"/>
                      </a:cubicBezTo>
                      <a:cubicBezTo>
                        <a:pt x="14" y="38"/>
                        <a:pt x="4" y="33"/>
                        <a:pt x="1" y="24"/>
                      </a:cubicBezTo>
                      <a:cubicBezTo>
                        <a:pt x="-2" y="14"/>
                        <a:pt x="3" y="4"/>
                        <a:pt x="13" y="1"/>
                      </a:cubicBezTo>
                      <a:cubicBezTo>
                        <a:pt x="22" y="-2"/>
                        <a:pt x="32" y="3"/>
                        <a:pt x="35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4" name="Google Shape;5304;p38"/>
                <p:cNvSpPr/>
                <p:nvPr/>
              </p:nvSpPr>
              <p:spPr>
                <a:xfrm>
                  <a:off x="3764482" y="1554003"/>
                  <a:ext cx="12082" cy="11755"/>
                </a:xfrm>
                <a:custGeom>
                  <a:rect b="b" l="l" r="r" t="t"/>
                  <a:pathLst>
                    <a:path extrusionOk="0" h="36" w="37">
                      <a:moveTo>
                        <a:pt x="36" y="13"/>
                      </a:moveTo>
                      <a:cubicBezTo>
                        <a:pt x="39" y="22"/>
                        <a:pt x="34" y="32"/>
                        <a:pt x="24" y="35"/>
                      </a:cubicBezTo>
                      <a:cubicBezTo>
                        <a:pt x="15" y="38"/>
                        <a:pt x="5" y="33"/>
                        <a:pt x="1" y="24"/>
                      </a:cubicBezTo>
                      <a:cubicBezTo>
                        <a:pt x="-2" y="14"/>
                        <a:pt x="4" y="4"/>
                        <a:pt x="13" y="1"/>
                      </a:cubicBezTo>
                      <a:cubicBezTo>
                        <a:pt x="22" y="-2"/>
                        <a:pt x="33" y="3"/>
                        <a:pt x="36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5" name="Google Shape;5305;p38"/>
                <p:cNvSpPr/>
                <p:nvPr/>
              </p:nvSpPr>
              <p:spPr>
                <a:xfrm>
                  <a:off x="3772646" y="1582412"/>
                  <a:ext cx="15348" cy="15347"/>
                </a:xfrm>
                <a:custGeom>
                  <a:rect b="b" l="l" r="r" t="t"/>
                  <a:pathLst>
                    <a:path extrusionOk="0" h="47" w="47">
                      <a:moveTo>
                        <a:pt x="46" y="17"/>
                      </a:moveTo>
                      <a:cubicBezTo>
                        <a:pt x="50" y="29"/>
                        <a:pt x="44" y="42"/>
                        <a:pt x="31" y="46"/>
                      </a:cubicBezTo>
                      <a:cubicBezTo>
                        <a:pt x="19" y="51"/>
                        <a:pt x="6" y="44"/>
                        <a:pt x="2" y="31"/>
                      </a:cubicBezTo>
                      <a:cubicBezTo>
                        <a:pt x="-2" y="19"/>
                        <a:pt x="4" y="6"/>
                        <a:pt x="17" y="2"/>
                      </a:cubicBezTo>
                      <a:cubicBezTo>
                        <a:pt x="29" y="-2"/>
                        <a:pt x="42" y="4"/>
                        <a:pt x="46" y="1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306" name="Google Shape;5306;p38"/>
              <p:cNvGrpSpPr/>
              <p:nvPr/>
            </p:nvGrpSpPr>
            <p:grpSpPr>
              <a:xfrm>
                <a:off x="5672422" y="755974"/>
                <a:ext cx="570100" cy="569784"/>
                <a:chOff x="5452425" y="1701599"/>
                <a:chExt cx="404269" cy="403930"/>
              </a:xfrm>
            </p:grpSpPr>
            <p:sp>
              <p:nvSpPr>
                <p:cNvPr id="5307" name="Google Shape;5307;p38"/>
                <p:cNvSpPr/>
                <p:nvPr/>
              </p:nvSpPr>
              <p:spPr>
                <a:xfrm>
                  <a:off x="5452425" y="1701599"/>
                  <a:ext cx="404269" cy="403930"/>
                </a:xfrm>
                <a:custGeom>
                  <a:rect b="b" l="l" r="r" t="t"/>
                  <a:pathLst>
                    <a:path extrusionOk="0" h="1237" w="1238">
                      <a:moveTo>
                        <a:pt x="986" y="1125"/>
                      </a:moveTo>
                      <a:cubicBezTo>
                        <a:pt x="1054" y="1075"/>
                        <a:pt x="1053" y="956"/>
                        <a:pt x="982" y="860"/>
                      </a:cubicBezTo>
                      <a:cubicBezTo>
                        <a:pt x="972" y="846"/>
                        <a:pt x="961" y="833"/>
                        <a:pt x="949" y="822"/>
                      </a:cubicBezTo>
                      <a:cubicBezTo>
                        <a:pt x="965" y="827"/>
                        <a:pt x="981" y="831"/>
                        <a:pt x="998" y="834"/>
                      </a:cubicBezTo>
                      <a:cubicBezTo>
                        <a:pt x="1116" y="853"/>
                        <a:pt x="1223" y="800"/>
                        <a:pt x="1236" y="717"/>
                      </a:cubicBezTo>
                      <a:cubicBezTo>
                        <a:pt x="1249" y="634"/>
                        <a:pt x="1164" y="551"/>
                        <a:pt x="1046" y="532"/>
                      </a:cubicBezTo>
                      <a:cubicBezTo>
                        <a:pt x="1029" y="529"/>
                        <a:pt x="1012" y="528"/>
                        <a:pt x="995" y="529"/>
                      </a:cubicBezTo>
                      <a:cubicBezTo>
                        <a:pt x="1010" y="521"/>
                        <a:pt x="1025" y="513"/>
                        <a:pt x="1039" y="503"/>
                      </a:cubicBezTo>
                      <a:cubicBezTo>
                        <a:pt x="1136" y="432"/>
                        <a:pt x="1174" y="320"/>
                        <a:pt x="1124" y="252"/>
                      </a:cubicBezTo>
                      <a:cubicBezTo>
                        <a:pt x="1075" y="183"/>
                        <a:pt x="956" y="185"/>
                        <a:pt x="859" y="255"/>
                      </a:cubicBezTo>
                      <a:cubicBezTo>
                        <a:pt x="845" y="266"/>
                        <a:pt x="833" y="277"/>
                        <a:pt x="821" y="289"/>
                      </a:cubicBezTo>
                      <a:cubicBezTo>
                        <a:pt x="826" y="273"/>
                        <a:pt x="831" y="257"/>
                        <a:pt x="834" y="240"/>
                      </a:cubicBezTo>
                      <a:cubicBezTo>
                        <a:pt x="852" y="122"/>
                        <a:pt x="800" y="15"/>
                        <a:pt x="717" y="2"/>
                      </a:cubicBezTo>
                      <a:cubicBezTo>
                        <a:pt x="633" y="-11"/>
                        <a:pt x="550" y="74"/>
                        <a:pt x="532" y="192"/>
                      </a:cubicBezTo>
                      <a:cubicBezTo>
                        <a:pt x="529" y="209"/>
                        <a:pt x="528" y="226"/>
                        <a:pt x="528" y="242"/>
                      </a:cubicBezTo>
                      <a:cubicBezTo>
                        <a:pt x="521" y="227"/>
                        <a:pt x="513" y="213"/>
                        <a:pt x="502" y="199"/>
                      </a:cubicBezTo>
                      <a:cubicBezTo>
                        <a:pt x="432" y="102"/>
                        <a:pt x="320" y="64"/>
                        <a:pt x="251" y="113"/>
                      </a:cubicBezTo>
                      <a:cubicBezTo>
                        <a:pt x="183" y="163"/>
                        <a:pt x="185" y="282"/>
                        <a:pt x="255" y="379"/>
                      </a:cubicBezTo>
                      <a:cubicBezTo>
                        <a:pt x="265" y="393"/>
                        <a:pt x="277" y="405"/>
                        <a:pt x="288" y="416"/>
                      </a:cubicBezTo>
                      <a:cubicBezTo>
                        <a:pt x="273" y="411"/>
                        <a:pt x="257" y="407"/>
                        <a:pt x="239" y="404"/>
                      </a:cubicBezTo>
                      <a:cubicBezTo>
                        <a:pt x="121" y="385"/>
                        <a:pt x="15" y="438"/>
                        <a:pt x="1" y="521"/>
                      </a:cubicBezTo>
                      <a:cubicBezTo>
                        <a:pt x="-12" y="605"/>
                        <a:pt x="73" y="687"/>
                        <a:pt x="191" y="706"/>
                      </a:cubicBezTo>
                      <a:cubicBezTo>
                        <a:pt x="209" y="709"/>
                        <a:pt x="225" y="710"/>
                        <a:pt x="242" y="709"/>
                      </a:cubicBezTo>
                      <a:cubicBezTo>
                        <a:pt x="227" y="717"/>
                        <a:pt x="213" y="725"/>
                        <a:pt x="198" y="735"/>
                      </a:cubicBezTo>
                      <a:cubicBezTo>
                        <a:pt x="102" y="806"/>
                        <a:pt x="63" y="918"/>
                        <a:pt x="113" y="986"/>
                      </a:cubicBezTo>
                      <a:cubicBezTo>
                        <a:pt x="163" y="1055"/>
                        <a:pt x="281" y="1053"/>
                        <a:pt x="378" y="983"/>
                      </a:cubicBezTo>
                      <a:cubicBezTo>
                        <a:pt x="392" y="972"/>
                        <a:pt x="405" y="961"/>
                        <a:pt x="416" y="949"/>
                      </a:cubicBezTo>
                      <a:cubicBezTo>
                        <a:pt x="411" y="965"/>
                        <a:pt x="406" y="981"/>
                        <a:pt x="404" y="998"/>
                      </a:cubicBezTo>
                      <a:cubicBezTo>
                        <a:pt x="385" y="1117"/>
                        <a:pt x="437" y="1223"/>
                        <a:pt x="521" y="1236"/>
                      </a:cubicBezTo>
                      <a:cubicBezTo>
                        <a:pt x="604" y="1250"/>
                        <a:pt x="687" y="1164"/>
                        <a:pt x="706" y="1046"/>
                      </a:cubicBezTo>
                      <a:cubicBezTo>
                        <a:pt x="708" y="1029"/>
                        <a:pt x="709" y="1012"/>
                        <a:pt x="709" y="996"/>
                      </a:cubicBezTo>
                      <a:cubicBezTo>
                        <a:pt x="716" y="1011"/>
                        <a:pt x="725" y="1025"/>
                        <a:pt x="735" y="1039"/>
                      </a:cubicBezTo>
                      <a:cubicBezTo>
                        <a:pt x="805" y="1136"/>
                        <a:pt x="918" y="1174"/>
                        <a:pt x="986" y="11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8" name="Google Shape;5308;p38"/>
                <p:cNvSpPr/>
                <p:nvPr/>
              </p:nvSpPr>
              <p:spPr>
                <a:xfrm>
                  <a:off x="5492264" y="1741437"/>
                  <a:ext cx="324264" cy="324581"/>
                </a:xfrm>
                <a:custGeom>
                  <a:rect b="b" l="l" r="r" t="t"/>
                  <a:pathLst>
                    <a:path extrusionOk="0" h="994" w="993">
                      <a:moveTo>
                        <a:pt x="925" y="768"/>
                      </a:moveTo>
                      <a:cubicBezTo>
                        <a:pt x="962" y="710"/>
                        <a:pt x="925" y="621"/>
                        <a:pt x="843" y="569"/>
                      </a:cubicBezTo>
                      <a:cubicBezTo>
                        <a:pt x="831" y="562"/>
                        <a:pt x="819" y="556"/>
                        <a:pt x="806" y="551"/>
                      </a:cubicBezTo>
                      <a:cubicBezTo>
                        <a:pt x="820" y="550"/>
                        <a:pt x="833" y="548"/>
                        <a:pt x="847" y="545"/>
                      </a:cubicBezTo>
                      <a:cubicBezTo>
                        <a:pt x="942" y="524"/>
                        <a:pt x="1006" y="453"/>
                        <a:pt x="991" y="386"/>
                      </a:cubicBezTo>
                      <a:cubicBezTo>
                        <a:pt x="976" y="319"/>
                        <a:pt x="887" y="282"/>
                        <a:pt x="793" y="303"/>
                      </a:cubicBezTo>
                      <a:cubicBezTo>
                        <a:pt x="779" y="307"/>
                        <a:pt x="766" y="311"/>
                        <a:pt x="754" y="316"/>
                      </a:cubicBezTo>
                      <a:cubicBezTo>
                        <a:pt x="763" y="306"/>
                        <a:pt x="771" y="295"/>
                        <a:pt x="779" y="284"/>
                      </a:cubicBezTo>
                      <a:cubicBezTo>
                        <a:pt x="830" y="201"/>
                        <a:pt x="826" y="105"/>
                        <a:pt x="768" y="69"/>
                      </a:cubicBezTo>
                      <a:cubicBezTo>
                        <a:pt x="710" y="32"/>
                        <a:pt x="621" y="69"/>
                        <a:pt x="569" y="151"/>
                      </a:cubicBezTo>
                      <a:cubicBezTo>
                        <a:pt x="561" y="163"/>
                        <a:pt x="555" y="175"/>
                        <a:pt x="550" y="187"/>
                      </a:cubicBezTo>
                      <a:cubicBezTo>
                        <a:pt x="550" y="174"/>
                        <a:pt x="548" y="160"/>
                        <a:pt x="545" y="147"/>
                      </a:cubicBezTo>
                      <a:cubicBezTo>
                        <a:pt x="524" y="52"/>
                        <a:pt x="452" y="-13"/>
                        <a:pt x="385" y="2"/>
                      </a:cubicBezTo>
                      <a:cubicBezTo>
                        <a:pt x="319" y="17"/>
                        <a:pt x="282" y="106"/>
                        <a:pt x="303" y="201"/>
                      </a:cubicBezTo>
                      <a:cubicBezTo>
                        <a:pt x="306" y="215"/>
                        <a:pt x="311" y="228"/>
                        <a:pt x="316" y="240"/>
                      </a:cubicBezTo>
                      <a:cubicBezTo>
                        <a:pt x="306" y="231"/>
                        <a:pt x="295" y="223"/>
                        <a:pt x="283" y="215"/>
                      </a:cubicBezTo>
                      <a:cubicBezTo>
                        <a:pt x="201" y="163"/>
                        <a:pt x="105" y="168"/>
                        <a:pt x="68" y="226"/>
                      </a:cubicBezTo>
                      <a:cubicBezTo>
                        <a:pt x="32" y="284"/>
                        <a:pt x="68" y="373"/>
                        <a:pt x="150" y="425"/>
                      </a:cubicBezTo>
                      <a:cubicBezTo>
                        <a:pt x="162" y="432"/>
                        <a:pt x="175" y="438"/>
                        <a:pt x="187" y="443"/>
                      </a:cubicBezTo>
                      <a:cubicBezTo>
                        <a:pt x="174" y="444"/>
                        <a:pt x="160" y="446"/>
                        <a:pt x="146" y="449"/>
                      </a:cubicBezTo>
                      <a:cubicBezTo>
                        <a:pt x="52" y="470"/>
                        <a:pt x="-13" y="541"/>
                        <a:pt x="2" y="608"/>
                      </a:cubicBezTo>
                      <a:cubicBezTo>
                        <a:pt x="17" y="675"/>
                        <a:pt x="106" y="712"/>
                        <a:pt x="201" y="691"/>
                      </a:cubicBezTo>
                      <a:cubicBezTo>
                        <a:pt x="214" y="688"/>
                        <a:pt x="227" y="683"/>
                        <a:pt x="240" y="678"/>
                      </a:cubicBezTo>
                      <a:cubicBezTo>
                        <a:pt x="231" y="688"/>
                        <a:pt x="222" y="699"/>
                        <a:pt x="215" y="711"/>
                      </a:cubicBezTo>
                      <a:cubicBezTo>
                        <a:pt x="163" y="793"/>
                        <a:pt x="168" y="888"/>
                        <a:pt x="225" y="925"/>
                      </a:cubicBezTo>
                      <a:cubicBezTo>
                        <a:pt x="283" y="961"/>
                        <a:pt x="372" y="925"/>
                        <a:pt x="424" y="843"/>
                      </a:cubicBezTo>
                      <a:cubicBezTo>
                        <a:pt x="432" y="831"/>
                        <a:pt x="438" y="819"/>
                        <a:pt x="443" y="807"/>
                      </a:cubicBezTo>
                      <a:cubicBezTo>
                        <a:pt x="444" y="820"/>
                        <a:pt x="445" y="834"/>
                        <a:pt x="448" y="847"/>
                      </a:cubicBezTo>
                      <a:cubicBezTo>
                        <a:pt x="470" y="942"/>
                        <a:pt x="541" y="1007"/>
                        <a:pt x="608" y="992"/>
                      </a:cubicBezTo>
                      <a:cubicBezTo>
                        <a:pt x="675" y="977"/>
                        <a:pt x="712" y="888"/>
                        <a:pt x="690" y="793"/>
                      </a:cubicBezTo>
                      <a:cubicBezTo>
                        <a:pt x="687" y="779"/>
                        <a:pt x="683" y="766"/>
                        <a:pt x="678" y="754"/>
                      </a:cubicBezTo>
                      <a:cubicBezTo>
                        <a:pt x="688" y="763"/>
                        <a:pt x="698" y="771"/>
                        <a:pt x="710" y="779"/>
                      </a:cubicBezTo>
                      <a:cubicBezTo>
                        <a:pt x="792" y="831"/>
                        <a:pt x="888" y="826"/>
                        <a:pt x="925" y="7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9" name="Google Shape;5309;p38"/>
                <p:cNvSpPr/>
                <p:nvPr/>
              </p:nvSpPr>
              <p:spPr>
                <a:xfrm>
                  <a:off x="5531450" y="1780621"/>
                  <a:ext cx="246219" cy="246211"/>
                </a:xfrm>
                <a:custGeom>
                  <a:rect b="b" l="l" r="r" t="t"/>
                  <a:pathLst>
                    <a:path extrusionOk="0" h="754" w="754">
                      <a:moveTo>
                        <a:pt x="753" y="448"/>
                      </a:moveTo>
                      <a:cubicBezTo>
                        <a:pt x="762" y="397"/>
                        <a:pt x="712" y="345"/>
                        <a:pt x="640" y="331"/>
                      </a:cubicBezTo>
                      <a:cubicBezTo>
                        <a:pt x="629" y="329"/>
                        <a:pt x="619" y="329"/>
                        <a:pt x="609" y="328"/>
                      </a:cubicBezTo>
                      <a:cubicBezTo>
                        <a:pt x="618" y="324"/>
                        <a:pt x="627" y="319"/>
                        <a:pt x="636" y="313"/>
                      </a:cubicBezTo>
                      <a:cubicBezTo>
                        <a:pt x="696" y="272"/>
                        <a:pt x="722" y="204"/>
                        <a:pt x="693" y="161"/>
                      </a:cubicBezTo>
                      <a:cubicBezTo>
                        <a:pt x="663" y="119"/>
                        <a:pt x="591" y="118"/>
                        <a:pt x="530" y="159"/>
                      </a:cubicBezTo>
                      <a:cubicBezTo>
                        <a:pt x="521" y="165"/>
                        <a:pt x="514" y="172"/>
                        <a:pt x="506" y="178"/>
                      </a:cubicBezTo>
                      <a:cubicBezTo>
                        <a:pt x="510" y="169"/>
                        <a:pt x="513" y="159"/>
                        <a:pt x="515" y="149"/>
                      </a:cubicBezTo>
                      <a:cubicBezTo>
                        <a:pt x="528" y="77"/>
                        <a:pt x="498" y="11"/>
                        <a:pt x="448" y="1"/>
                      </a:cubicBezTo>
                      <a:cubicBezTo>
                        <a:pt x="397" y="-8"/>
                        <a:pt x="345" y="42"/>
                        <a:pt x="331" y="114"/>
                      </a:cubicBezTo>
                      <a:cubicBezTo>
                        <a:pt x="329" y="125"/>
                        <a:pt x="328" y="135"/>
                        <a:pt x="328" y="145"/>
                      </a:cubicBezTo>
                      <a:cubicBezTo>
                        <a:pt x="324" y="136"/>
                        <a:pt x="319" y="127"/>
                        <a:pt x="313" y="118"/>
                      </a:cubicBezTo>
                      <a:cubicBezTo>
                        <a:pt x="272" y="57"/>
                        <a:pt x="204" y="32"/>
                        <a:pt x="161" y="61"/>
                      </a:cubicBezTo>
                      <a:cubicBezTo>
                        <a:pt x="118" y="90"/>
                        <a:pt x="117" y="163"/>
                        <a:pt x="158" y="223"/>
                      </a:cubicBezTo>
                      <a:cubicBezTo>
                        <a:pt x="164" y="232"/>
                        <a:pt x="171" y="240"/>
                        <a:pt x="178" y="247"/>
                      </a:cubicBezTo>
                      <a:cubicBezTo>
                        <a:pt x="169" y="244"/>
                        <a:pt x="159" y="241"/>
                        <a:pt x="148" y="239"/>
                      </a:cubicBezTo>
                      <a:cubicBezTo>
                        <a:pt x="76" y="225"/>
                        <a:pt x="10" y="255"/>
                        <a:pt x="1" y="306"/>
                      </a:cubicBezTo>
                      <a:cubicBezTo>
                        <a:pt x="-9" y="357"/>
                        <a:pt x="42" y="409"/>
                        <a:pt x="114" y="423"/>
                      </a:cubicBezTo>
                      <a:cubicBezTo>
                        <a:pt x="124" y="425"/>
                        <a:pt x="134" y="425"/>
                        <a:pt x="144" y="426"/>
                      </a:cubicBezTo>
                      <a:cubicBezTo>
                        <a:pt x="135" y="430"/>
                        <a:pt x="126" y="435"/>
                        <a:pt x="118" y="441"/>
                      </a:cubicBezTo>
                      <a:cubicBezTo>
                        <a:pt x="57" y="482"/>
                        <a:pt x="32" y="550"/>
                        <a:pt x="61" y="593"/>
                      </a:cubicBezTo>
                      <a:cubicBezTo>
                        <a:pt x="90" y="635"/>
                        <a:pt x="163" y="637"/>
                        <a:pt x="223" y="595"/>
                      </a:cubicBezTo>
                      <a:cubicBezTo>
                        <a:pt x="232" y="589"/>
                        <a:pt x="240" y="583"/>
                        <a:pt x="247" y="576"/>
                      </a:cubicBezTo>
                      <a:cubicBezTo>
                        <a:pt x="243" y="585"/>
                        <a:pt x="240" y="595"/>
                        <a:pt x="238" y="605"/>
                      </a:cubicBezTo>
                      <a:cubicBezTo>
                        <a:pt x="225" y="677"/>
                        <a:pt x="255" y="743"/>
                        <a:pt x="306" y="753"/>
                      </a:cubicBezTo>
                      <a:cubicBezTo>
                        <a:pt x="357" y="763"/>
                        <a:pt x="409" y="712"/>
                        <a:pt x="422" y="640"/>
                      </a:cubicBezTo>
                      <a:cubicBezTo>
                        <a:pt x="424" y="630"/>
                        <a:pt x="425" y="619"/>
                        <a:pt x="425" y="609"/>
                      </a:cubicBezTo>
                      <a:cubicBezTo>
                        <a:pt x="429" y="618"/>
                        <a:pt x="434" y="627"/>
                        <a:pt x="440" y="636"/>
                      </a:cubicBezTo>
                      <a:cubicBezTo>
                        <a:pt x="482" y="697"/>
                        <a:pt x="550" y="722"/>
                        <a:pt x="592" y="693"/>
                      </a:cubicBezTo>
                      <a:cubicBezTo>
                        <a:pt x="635" y="664"/>
                        <a:pt x="636" y="591"/>
                        <a:pt x="595" y="531"/>
                      </a:cubicBezTo>
                      <a:cubicBezTo>
                        <a:pt x="589" y="522"/>
                        <a:pt x="582" y="514"/>
                        <a:pt x="575" y="507"/>
                      </a:cubicBezTo>
                      <a:cubicBezTo>
                        <a:pt x="585" y="510"/>
                        <a:pt x="594" y="513"/>
                        <a:pt x="605" y="515"/>
                      </a:cubicBezTo>
                      <a:cubicBezTo>
                        <a:pt x="677" y="529"/>
                        <a:pt x="743" y="499"/>
                        <a:pt x="753" y="44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0" name="Google Shape;5310;p38"/>
                <p:cNvSpPr/>
                <p:nvPr/>
              </p:nvSpPr>
              <p:spPr>
                <a:xfrm>
                  <a:off x="5595781" y="1844950"/>
                  <a:ext cx="117558" cy="117554"/>
                </a:xfrm>
                <a:custGeom>
                  <a:rect b="b" l="l" r="r" t="t"/>
                  <a:pathLst>
                    <a:path extrusionOk="0" h="360" w="360">
                      <a:moveTo>
                        <a:pt x="351" y="124"/>
                      </a:moveTo>
                      <a:cubicBezTo>
                        <a:pt x="381" y="219"/>
                        <a:pt x="330" y="320"/>
                        <a:pt x="236" y="351"/>
                      </a:cubicBezTo>
                      <a:cubicBezTo>
                        <a:pt x="141" y="382"/>
                        <a:pt x="40" y="330"/>
                        <a:pt x="9" y="236"/>
                      </a:cubicBezTo>
                      <a:cubicBezTo>
                        <a:pt x="-22" y="142"/>
                        <a:pt x="29" y="40"/>
                        <a:pt x="124" y="9"/>
                      </a:cubicBezTo>
                      <a:cubicBezTo>
                        <a:pt x="218" y="-22"/>
                        <a:pt x="320" y="30"/>
                        <a:pt x="351" y="1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1" name="Google Shape;5311;p38"/>
                <p:cNvSpPr/>
                <p:nvPr/>
              </p:nvSpPr>
              <p:spPr>
                <a:xfrm>
                  <a:off x="5608517" y="1880542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0" y="18"/>
                        <a:pt x="26" y="26"/>
                        <a:pt x="19" y="29"/>
                      </a:cubicBezTo>
                      <a:cubicBezTo>
                        <a:pt x="11" y="31"/>
                        <a:pt x="3" y="27"/>
                        <a:pt x="0" y="19"/>
                      </a:cubicBezTo>
                      <a:cubicBezTo>
                        <a:pt x="-2" y="12"/>
                        <a:pt x="2" y="3"/>
                        <a:pt x="10" y="1"/>
                      </a:cubicBezTo>
                      <a:cubicBezTo>
                        <a:pt x="17" y="-1"/>
                        <a:pt x="25" y="3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2" name="Google Shape;5312;p38"/>
                <p:cNvSpPr/>
                <p:nvPr/>
              </p:nvSpPr>
              <p:spPr>
                <a:xfrm>
                  <a:off x="5626477" y="1864215"/>
                  <a:ext cx="12409" cy="12082"/>
                </a:xfrm>
                <a:custGeom>
                  <a:rect b="b" l="l" r="r" t="t"/>
                  <a:pathLst>
                    <a:path extrusionOk="0" h="37" w="38">
                      <a:moveTo>
                        <a:pt x="37" y="13"/>
                      </a:moveTo>
                      <a:cubicBezTo>
                        <a:pt x="40" y="23"/>
                        <a:pt x="35" y="34"/>
                        <a:pt x="25" y="37"/>
                      </a:cubicBezTo>
                      <a:cubicBezTo>
                        <a:pt x="15" y="40"/>
                        <a:pt x="5" y="35"/>
                        <a:pt x="1" y="25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3" y="-2"/>
                        <a:pt x="34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3" name="Google Shape;5313;p38"/>
                <p:cNvSpPr/>
                <p:nvPr/>
              </p:nvSpPr>
              <p:spPr>
                <a:xfrm>
                  <a:off x="5628110" y="1888706"/>
                  <a:ext cx="12409" cy="12082"/>
                </a:xfrm>
                <a:custGeom>
                  <a:rect b="b" l="l" r="r" t="t"/>
                  <a:pathLst>
                    <a:path extrusionOk="0" h="37" w="38">
                      <a:moveTo>
                        <a:pt x="37" y="13"/>
                      </a:moveTo>
                      <a:cubicBezTo>
                        <a:pt x="40" y="23"/>
                        <a:pt x="35" y="34"/>
                        <a:pt x="25" y="37"/>
                      </a:cubicBezTo>
                      <a:cubicBezTo>
                        <a:pt x="15" y="40"/>
                        <a:pt x="4" y="35"/>
                        <a:pt x="1" y="25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3" y="-2"/>
                        <a:pt x="34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4" name="Google Shape;5314;p38"/>
                <p:cNvSpPr/>
                <p:nvPr/>
              </p:nvSpPr>
              <p:spPr>
                <a:xfrm>
                  <a:off x="5605578" y="1902421"/>
                  <a:ext cx="12409" cy="12409"/>
                </a:xfrm>
                <a:custGeom>
                  <a:rect b="b" l="l" r="r" t="t"/>
                  <a:pathLst>
                    <a:path extrusionOk="0" h="38" w="38">
                      <a:moveTo>
                        <a:pt x="37" y="14"/>
                      </a:moveTo>
                      <a:cubicBezTo>
                        <a:pt x="40" y="24"/>
                        <a:pt x="35" y="34"/>
                        <a:pt x="25" y="38"/>
                      </a:cubicBezTo>
                      <a:cubicBezTo>
                        <a:pt x="15" y="41"/>
                        <a:pt x="4" y="35"/>
                        <a:pt x="1" y="25"/>
                      </a:cubicBezTo>
                      <a:cubicBezTo>
                        <a:pt x="-2" y="15"/>
                        <a:pt x="3" y="5"/>
                        <a:pt x="13" y="2"/>
                      </a:cubicBezTo>
                      <a:cubicBezTo>
                        <a:pt x="23" y="-2"/>
                        <a:pt x="34" y="4"/>
                        <a:pt x="37" y="1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5" name="Google Shape;5315;p38"/>
                <p:cNvSpPr/>
                <p:nvPr/>
              </p:nvSpPr>
              <p:spPr>
                <a:xfrm>
                  <a:off x="5647050" y="1877930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1" y="18"/>
                        <a:pt x="27" y="26"/>
                        <a:pt x="19" y="28"/>
                      </a:cubicBezTo>
                      <a:cubicBezTo>
                        <a:pt x="12" y="31"/>
                        <a:pt x="3" y="27"/>
                        <a:pt x="1" y="19"/>
                      </a:cubicBezTo>
                      <a:cubicBezTo>
                        <a:pt x="-2" y="12"/>
                        <a:pt x="3" y="3"/>
                        <a:pt x="10" y="1"/>
                      </a:cubicBezTo>
                      <a:cubicBezTo>
                        <a:pt x="18" y="-2"/>
                        <a:pt x="26" y="3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6" name="Google Shape;5316;p38"/>
                <p:cNvSpPr/>
                <p:nvPr/>
              </p:nvSpPr>
              <p:spPr>
                <a:xfrm>
                  <a:off x="5650642" y="1855399"/>
                  <a:ext cx="12409" cy="12409"/>
                </a:xfrm>
                <a:custGeom>
                  <a:rect b="b" l="l" r="r" t="t"/>
                  <a:pathLst>
                    <a:path extrusionOk="0" h="38" w="38">
                      <a:moveTo>
                        <a:pt x="37" y="13"/>
                      </a:moveTo>
                      <a:cubicBezTo>
                        <a:pt x="40" y="23"/>
                        <a:pt x="34" y="34"/>
                        <a:pt x="25" y="37"/>
                      </a:cubicBezTo>
                      <a:cubicBezTo>
                        <a:pt x="15" y="41"/>
                        <a:pt x="4" y="35"/>
                        <a:pt x="1" y="25"/>
                      </a:cubicBezTo>
                      <a:cubicBezTo>
                        <a:pt x="-3" y="15"/>
                        <a:pt x="3" y="5"/>
                        <a:pt x="13" y="1"/>
                      </a:cubicBezTo>
                      <a:cubicBezTo>
                        <a:pt x="23" y="-2"/>
                        <a:pt x="33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7" name="Google Shape;5317;p38"/>
                <p:cNvSpPr/>
                <p:nvPr/>
              </p:nvSpPr>
              <p:spPr>
                <a:xfrm>
                  <a:off x="5632355" y="1913196"/>
                  <a:ext cx="12409" cy="12409"/>
                </a:xfrm>
                <a:custGeom>
                  <a:rect b="b" l="l" r="r" t="t"/>
                  <a:pathLst>
                    <a:path extrusionOk="0" h="38" w="38">
                      <a:moveTo>
                        <a:pt x="37" y="13"/>
                      </a:moveTo>
                      <a:cubicBezTo>
                        <a:pt x="40" y="23"/>
                        <a:pt x="35" y="34"/>
                        <a:pt x="25" y="37"/>
                      </a:cubicBezTo>
                      <a:cubicBezTo>
                        <a:pt x="15" y="41"/>
                        <a:pt x="4" y="35"/>
                        <a:pt x="1" y="25"/>
                      </a:cubicBezTo>
                      <a:cubicBezTo>
                        <a:pt x="-2" y="15"/>
                        <a:pt x="3" y="5"/>
                        <a:pt x="13" y="1"/>
                      </a:cubicBezTo>
                      <a:cubicBezTo>
                        <a:pt x="23" y="-2"/>
                        <a:pt x="34" y="4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8" name="Google Shape;5318;p38"/>
                <p:cNvSpPr/>
                <p:nvPr/>
              </p:nvSpPr>
              <p:spPr>
                <a:xfrm>
                  <a:off x="5614721" y="1927564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1" y="17"/>
                        <a:pt x="27" y="26"/>
                        <a:pt x="19" y="28"/>
                      </a:cubicBezTo>
                      <a:cubicBezTo>
                        <a:pt x="12" y="31"/>
                        <a:pt x="3" y="26"/>
                        <a:pt x="1" y="19"/>
                      </a:cubicBezTo>
                      <a:cubicBezTo>
                        <a:pt x="-2" y="11"/>
                        <a:pt x="3" y="3"/>
                        <a:pt x="10" y="1"/>
                      </a:cubicBezTo>
                      <a:cubicBezTo>
                        <a:pt x="18" y="-2"/>
                        <a:pt x="26" y="2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9" name="Google Shape;5319;p38"/>
                <p:cNvSpPr/>
                <p:nvPr/>
              </p:nvSpPr>
              <p:spPr>
                <a:xfrm>
                  <a:off x="5634314" y="1938667"/>
                  <a:ext cx="12409" cy="12082"/>
                </a:xfrm>
                <a:custGeom>
                  <a:rect b="b" l="l" r="r" t="t"/>
                  <a:pathLst>
                    <a:path extrusionOk="0" h="37" w="38">
                      <a:moveTo>
                        <a:pt x="37" y="13"/>
                      </a:moveTo>
                      <a:cubicBezTo>
                        <a:pt x="40" y="23"/>
                        <a:pt x="34" y="34"/>
                        <a:pt x="24" y="37"/>
                      </a:cubicBezTo>
                      <a:cubicBezTo>
                        <a:pt x="14" y="40"/>
                        <a:pt x="4" y="35"/>
                        <a:pt x="1" y="25"/>
                      </a:cubicBezTo>
                      <a:cubicBezTo>
                        <a:pt x="-3" y="15"/>
                        <a:pt x="3" y="4"/>
                        <a:pt x="13" y="1"/>
                      </a:cubicBezTo>
                      <a:cubicBezTo>
                        <a:pt x="23" y="-2"/>
                        <a:pt x="33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0" name="Google Shape;5320;p38"/>
                <p:cNvSpPr/>
                <p:nvPr/>
              </p:nvSpPr>
              <p:spPr>
                <a:xfrm>
                  <a:off x="5649662" y="1898829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1"/>
                      </a:moveTo>
                      <a:cubicBezTo>
                        <a:pt x="31" y="18"/>
                        <a:pt x="27" y="26"/>
                        <a:pt x="19" y="29"/>
                      </a:cubicBezTo>
                      <a:cubicBezTo>
                        <a:pt x="12" y="31"/>
                        <a:pt x="3" y="27"/>
                        <a:pt x="1" y="20"/>
                      </a:cubicBezTo>
                      <a:cubicBezTo>
                        <a:pt x="-2" y="12"/>
                        <a:pt x="3" y="4"/>
                        <a:pt x="10" y="1"/>
                      </a:cubicBezTo>
                      <a:cubicBezTo>
                        <a:pt x="18" y="-1"/>
                        <a:pt x="26" y="3"/>
                        <a:pt x="28" y="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1" name="Google Shape;5321;p38"/>
                <p:cNvSpPr/>
                <p:nvPr/>
              </p:nvSpPr>
              <p:spPr>
                <a:xfrm>
                  <a:off x="5658479" y="1922993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1"/>
                      </a:moveTo>
                      <a:cubicBezTo>
                        <a:pt x="30" y="18"/>
                        <a:pt x="26" y="26"/>
                        <a:pt x="18" y="29"/>
                      </a:cubicBezTo>
                      <a:cubicBezTo>
                        <a:pt x="11" y="31"/>
                        <a:pt x="3" y="27"/>
                        <a:pt x="0" y="20"/>
                      </a:cubicBezTo>
                      <a:cubicBezTo>
                        <a:pt x="-2" y="12"/>
                        <a:pt x="2" y="4"/>
                        <a:pt x="9" y="1"/>
                      </a:cubicBezTo>
                      <a:cubicBezTo>
                        <a:pt x="17" y="-1"/>
                        <a:pt x="25" y="3"/>
                        <a:pt x="28" y="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2" name="Google Shape;5322;p38"/>
                <p:cNvSpPr/>
                <p:nvPr/>
              </p:nvSpPr>
              <p:spPr>
                <a:xfrm>
                  <a:off x="5663377" y="1942585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0" y="18"/>
                        <a:pt x="26" y="26"/>
                        <a:pt x="19" y="28"/>
                      </a:cubicBezTo>
                      <a:cubicBezTo>
                        <a:pt x="11" y="31"/>
                        <a:pt x="3" y="27"/>
                        <a:pt x="0" y="19"/>
                      </a:cubicBezTo>
                      <a:cubicBezTo>
                        <a:pt x="-2" y="11"/>
                        <a:pt x="2" y="3"/>
                        <a:pt x="10" y="1"/>
                      </a:cubicBezTo>
                      <a:cubicBezTo>
                        <a:pt x="17" y="-2"/>
                        <a:pt x="25" y="2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3" name="Google Shape;5323;p38"/>
                <p:cNvSpPr/>
                <p:nvPr/>
              </p:nvSpPr>
              <p:spPr>
                <a:xfrm>
                  <a:off x="5681011" y="1928217"/>
                  <a:ext cx="12409" cy="12409"/>
                </a:xfrm>
                <a:custGeom>
                  <a:rect b="b" l="l" r="r" t="t"/>
                  <a:pathLst>
                    <a:path extrusionOk="0" h="38" w="38">
                      <a:moveTo>
                        <a:pt x="37" y="14"/>
                      </a:moveTo>
                      <a:cubicBezTo>
                        <a:pt x="40" y="23"/>
                        <a:pt x="34" y="33"/>
                        <a:pt x="24" y="37"/>
                      </a:cubicBezTo>
                      <a:cubicBezTo>
                        <a:pt x="15" y="40"/>
                        <a:pt x="4" y="35"/>
                        <a:pt x="1" y="25"/>
                      </a:cubicBezTo>
                      <a:cubicBezTo>
                        <a:pt x="-3" y="15"/>
                        <a:pt x="3" y="5"/>
                        <a:pt x="13" y="1"/>
                      </a:cubicBezTo>
                      <a:cubicBezTo>
                        <a:pt x="23" y="-2"/>
                        <a:pt x="33" y="4"/>
                        <a:pt x="37" y="1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4" name="Google Shape;5324;p38"/>
                <p:cNvSpPr/>
                <p:nvPr/>
              </p:nvSpPr>
              <p:spPr>
                <a:xfrm>
                  <a:off x="5671867" y="1905359"/>
                  <a:ext cx="12409" cy="12082"/>
                </a:xfrm>
                <a:custGeom>
                  <a:rect b="b" l="l" r="r" t="t"/>
                  <a:pathLst>
                    <a:path extrusionOk="0" h="37" w="38">
                      <a:moveTo>
                        <a:pt x="37" y="13"/>
                      </a:moveTo>
                      <a:cubicBezTo>
                        <a:pt x="40" y="23"/>
                        <a:pt x="35" y="34"/>
                        <a:pt x="25" y="37"/>
                      </a:cubicBezTo>
                      <a:cubicBezTo>
                        <a:pt x="15" y="40"/>
                        <a:pt x="4" y="35"/>
                        <a:pt x="1" y="25"/>
                      </a:cubicBezTo>
                      <a:cubicBezTo>
                        <a:pt x="-2" y="15"/>
                        <a:pt x="3" y="4"/>
                        <a:pt x="13" y="1"/>
                      </a:cubicBezTo>
                      <a:cubicBezTo>
                        <a:pt x="23" y="-2"/>
                        <a:pt x="34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5" name="Google Shape;5325;p38"/>
                <p:cNvSpPr/>
                <p:nvPr/>
              </p:nvSpPr>
              <p:spPr>
                <a:xfrm>
                  <a:off x="5665990" y="1879889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1" y="17"/>
                        <a:pt x="27" y="26"/>
                        <a:pt x="19" y="28"/>
                      </a:cubicBezTo>
                      <a:cubicBezTo>
                        <a:pt x="11" y="31"/>
                        <a:pt x="3" y="26"/>
                        <a:pt x="1" y="19"/>
                      </a:cubicBezTo>
                      <a:cubicBezTo>
                        <a:pt x="-2" y="11"/>
                        <a:pt x="2" y="3"/>
                        <a:pt x="10" y="1"/>
                      </a:cubicBezTo>
                      <a:cubicBezTo>
                        <a:pt x="18" y="-2"/>
                        <a:pt x="26" y="2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6" name="Google Shape;5326;p38"/>
                <p:cNvSpPr/>
                <p:nvPr/>
              </p:nvSpPr>
              <p:spPr>
                <a:xfrm>
                  <a:off x="5676113" y="1863562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0"/>
                      </a:moveTo>
                      <a:cubicBezTo>
                        <a:pt x="30" y="17"/>
                        <a:pt x="26" y="26"/>
                        <a:pt x="18" y="28"/>
                      </a:cubicBezTo>
                      <a:cubicBezTo>
                        <a:pt x="11" y="31"/>
                        <a:pt x="3" y="26"/>
                        <a:pt x="0" y="19"/>
                      </a:cubicBezTo>
                      <a:cubicBezTo>
                        <a:pt x="-2" y="11"/>
                        <a:pt x="2" y="3"/>
                        <a:pt x="9" y="1"/>
                      </a:cubicBezTo>
                      <a:cubicBezTo>
                        <a:pt x="17" y="-2"/>
                        <a:pt x="25" y="2"/>
                        <a:pt x="28" y="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7" name="Google Shape;5327;p38"/>
                <p:cNvSpPr/>
                <p:nvPr/>
              </p:nvSpPr>
              <p:spPr>
                <a:xfrm>
                  <a:off x="5684603" y="1882502"/>
                  <a:ext cx="9470" cy="9470"/>
                </a:xfrm>
                <a:custGeom>
                  <a:rect b="b" l="l" r="r" t="t"/>
                  <a:pathLst>
                    <a:path extrusionOk="0" h="29" w="29">
                      <a:moveTo>
                        <a:pt x="28" y="11"/>
                      </a:moveTo>
                      <a:cubicBezTo>
                        <a:pt x="30" y="18"/>
                        <a:pt x="26" y="26"/>
                        <a:pt x="18" y="29"/>
                      </a:cubicBezTo>
                      <a:cubicBezTo>
                        <a:pt x="11" y="31"/>
                        <a:pt x="3" y="27"/>
                        <a:pt x="0" y="20"/>
                      </a:cubicBezTo>
                      <a:cubicBezTo>
                        <a:pt x="-2" y="12"/>
                        <a:pt x="2" y="4"/>
                        <a:pt x="9" y="1"/>
                      </a:cubicBezTo>
                      <a:cubicBezTo>
                        <a:pt x="17" y="-1"/>
                        <a:pt x="25" y="3"/>
                        <a:pt x="28" y="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8" name="Google Shape;5328;p38"/>
                <p:cNvSpPr/>
                <p:nvPr/>
              </p:nvSpPr>
              <p:spPr>
                <a:xfrm>
                  <a:off x="5690807" y="1905686"/>
                  <a:ext cx="12735" cy="12082"/>
                </a:xfrm>
                <a:custGeom>
                  <a:rect b="b" l="l" r="r" t="t"/>
                  <a:pathLst>
                    <a:path extrusionOk="0" h="37" w="39">
                      <a:moveTo>
                        <a:pt x="37" y="13"/>
                      </a:moveTo>
                      <a:cubicBezTo>
                        <a:pt x="41" y="23"/>
                        <a:pt x="35" y="34"/>
                        <a:pt x="25" y="37"/>
                      </a:cubicBezTo>
                      <a:cubicBezTo>
                        <a:pt x="15" y="40"/>
                        <a:pt x="5" y="35"/>
                        <a:pt x="1" y="25"/>
                      </a:cubicBezTo>
                      <a:cubicBezTo>
                        <a:pt x="-2" y="15"/>
                        <a:pt x="4" y="4"/>
                        <a:pt x="13" y="1"/>
                      </a:cubicBezTo>
                      <a:cubicBezTo>
                        <a:pt x="23" y="-2"/>
                        <a:pt x="34" y="3"/>
                        <a:pt x="37" y="1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329" name="Google Shape;5329;p38"/>
          <p:cNvGrpSpPr/>
          <p:nvPr/>
        </p:nvGrpSpPr>
        <p:grpSpPr>
          <a:xfrm>
            <a:off x="1230950" y="1879566"/>
            <a:ext cx="7016191" cy="3340833"/>
            <a:chOff x="1230950" y="1879566"/>
            <a:chExt cx="7016191" cy="3340833"/>
          </a:xfrm>
        </p:grpSpPr>
        <p:grpSp>
          <p:nvGrpSpPr>
            <p:cNvPr id="5330" name="Google Shape;5330;p38"/>
            <p:cNvGrpSpPr/>
            <p:nvPr/>
          </p:nvGrpSpPr>
          <p:grpSpPr>
            <a:xfrm>
              <a:off x="7372647" y="1879566"/>
              <a:ext cx="874493" cy="1052050"/>
              <a:chOff x="5730973" y="2197286"/>
              <a:chExt cx="620120" cy="745817"/>
            </a:xfrm>
          </p:grpSpPr>
          <p:sp>
            <p:nvSpPr>
              <p:cNvPr id="5331" name="Google Shape;5331;p38"/>
              <p:cNvSpPr/>
              <p:nvPr/>
            </p:nvSpPr>
            <p:spPr>
              <a:xfrm>
                <a:off x="6170511" y="2197286"/>
                <a:ext cx="156091" cy="173066"/>
              </a:xfrm>
              <a:custGeom>
                <a:rect b="b" l="l" r="r" t="t"/>
                <a:pathLst>
                  <a:path extrusionOk="0" h="530" w="478">
                    <a:moveTo>
                      <a:pt x="188" y="530"/>
                    </a:moveTo>
                    <a:cubicBezTo>
                      <a:pt x="188" y="530"/>
                      <a:pt x="137" y="528"/>
                      <a:pt x="101" y="482"/>
                    </a:cubicBezTo>
                    <a:cubicBezTo>
                      <a:pt x="65" y="435"/>
                      <a:pt x="-6" y="249"/>
                      <a:pt x="0" y="123"/>
                    </a:cubicBezTo>
                    <a:cubicBezTo>
                      <a:pt x="6" y="-4"/>
                      <a:pt x="106" y="-40"/>
                      <a:pt x="152" y="93"/>
                    </a:cubicBezTo>
                    <a:cubicBezTo>
                      <a:pt x="152" y="93"/>
                      <a:pt x="185" y="-6"/>
                      <a:pt x="264" y="1"/>
                    </a:cubicBezTo>
                    <a:cubicBezTo>
                      <a:pt x="343" y="8"/>
                      <a:pt x="337" y="117"/>
                      <a:pt x="337" y="117"/>
                    </a:cubicBezTo>
                    <a:cubicBezTo>
                      <a:pt x="337" y="117"/>
                      <a:pt x="416" y="46"/>
                      <a:pt x="468" y="112"/>
                    </a:cubicBezTo>
                    <a:cubicBezTo>
                      <a:pt x="519" y="178"/>
                      <a:pt x="362" y="434"/>
                      <a:pt x="283" y="486"/>
                    </a:cubicBezTo>
                    <a:cubicBezTo>
                      <a:pt x="205" y="538"/>
                      <a:pt x="188" y="530"/>
                      <a:pt x="188" y="5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2" name="Google Shape;5332;p38"/>
              <p:cNvSpPr/>
              <p:nvPr/>
            </p:nvSpPr>
            <p:spPr>
              <a:xfrm>
                <a:off x="6170511" y="2200225"/>
                <a:ext cx="121803" cy="170127"/>
              </a:xfrm>
              <a:custGeom>
                <a:rect b="b" l="l" r="r" t="t"/>
                <a:pathLst>
                  <a:path extrusionOk="0" h="521" w="373">
                    <a:moveTo>
                      <a:pt x="328" y="358"/>
                    </a:moveTo>
                    <a:cubicBezTo>
                      <a:pt x="326" y="355"/>
                      <a:pt x="317" y="341"/>
                      <a:pt x="312" y="340"/>
                    </a:cubicBezTo>
                    <a:cubicBezTo>
                      <a:pt x="319" y="342"/>
                      <a:pt x="307" y="345"/>
                      <a:pt x="304" y="346"/>
                    </a:cubicBezTo>
                    <a:cubicBezTo>
                      <a:pt x="283" y="354"/>
                      <a:pt x="263" y="350"/>
                      <a:pt x="246" y="335"/>
                    </a:cubicBezTo>
                    <a:lnTo>
                      <a:pt x="245" y="334"/>
                    </a:lnTo>
                    <a:cubicBezTo>
                      <a:pt x="244" y="334"/>
                      <a:pt x="244" y="334"/>
                      <a:pt x="244" y="334"/>
                    </a:cubicBezTo>
                    <a:cubicBezTo>
                      <a:pt x="227" y="347"/>
                      <a:pt x="204" y="348"/>
                      <a:pt x="184" y="341"/>
                    </a:cubicBezTo>
                    <a:cubicBezTo>
                      <a:pt x="148" y="329"/>
                      <a:pt x="112" y="297"/>
                      <a:pt x="95" y="262"/>
                    </a:cubicBezTo>
                    <a:cubicBezTo>
                      <a:pt x="76" y="223"/>
                      <a:pt x="81" y="177"/>
                      <a:pt x="78" y="135"/>
                    </a:cubicBezTo>
                    <a:cubicBezTo>
                      <a:pt x="74" y="91"/>
                      <a:pt x="70" y="44"/>
                      <a:pt x="85" y="2"/>
                    </a:cubicBezTo>
                    <a:cubicBezTo>
                      <a:pt x="44" y="-9"/>
                      <a:pt x="4" y="35"/>
                      <a:pt x="0" y="114"/>
                    </a:cubicBezTo>
                    <a:cubicBezTo>
                      <a:pt x="-6" y="240"/>
                      <a:pt x="65" y="426"/>
                      <a:pt x="101" y="473"/>
                    </a:cubicBezTo>
                    <a:cubicBezTo>
                      <a:pt x="137" y="519"/>
                      <a:pt x="188" y="521"/>
                      <a:pt x="188" y="521"/>
                    </a:cubicBezTo>
                    <a:cubicBezTo>
                      <a:pt x="188" y="521"/>
                      <a:pt x="205" y="529"/>
                      <a:pt x="283" y="477"/>
                    </a:cubicBezTo>
                    <a:cubicBezTo>
                      <a:pt x="308" y="461"/>
                      <a:pt x="341" y="423"/>
                      <a:pt x="373" y="378"/>
                    </a:cubicBezTo>
                    <a:cubicBezTo>
                      <a:pt x="356" y="376"/>
                      <a:pt x="341" y="370"/>
                      <a:pt x="328" y="358"/>
                    </a:cubicBezTo>
                    <a:close/>
                  </a:path>
                </a:pathLst>
              </a:custGeom>
              <a:solidFill>
                <a:srgbClr val="ED7D56">
                  <a:alpha val="50309"/>
                </a:srgbClr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3" name="Google Shape;5333;p38"/>
              <p:cNvSpPr/>
              <p:nvPr/>
            </p:nvSpPr>
            <p:spPr>
              <a:xfrm>
                <a:off x="6225698" y="2259655"/>
                <a:ext cx="21552" cy="107758"/>
              </a:xfrm>
              <a:custGeom>
                <a:rect b="b" l="l" r="r" t="t"/>
                <a:pathLst>
                  <a:path extrusionOk="0" h="330" w="66">
                    <a:moveTo>
                      <a:pt x="66" y="5"/>
                    </a:moveTo>
                    <a:cubicBezTo>
                      <a:pt x="66" y="0"/>
                      <a:pt x="57" y="-1"/>
                      <a:pt x="57" y="4"/>
                    </a:cubicBezTo>
                    <a:cubicBezTo>
                      <a:pt x="52" y="52"/>
                      <a:pt x="43" y="99"/>
                      <a:pt x="34" y="146"/>
                    </a:cubicBezTo>
                    <a:cubicBezTo>
                      <a:pt x="25" y="196"/>
                      <a:pt x="16" y="245"/>
                      <a:pt x="6" y="294"/>
                    </a:cubicBezTo>
                    <a:cubicBezTo>
                      <a:pt x="4" y="305"/>
                      <a:pt x="2" y="315"/>
                      <a:pt x="0" y="326"/>
                    </a:cubicBezTo>
                    <a:cubicBezTo>
                      <a:pt x="-1" y="331"/>
                      <a:pt x="7" y="332"/>
                      <a:pt x="9" y="327"/>
                    </a:cubicBezTo>
                    <a:cubicBezTo>
                      <a:pt x="26" y="244"/>
                      <a:pt x="42" y="161"/>
                      <a:pt x="56" y="78"/>
                    </a:cubicBezTo>
                    <a:cubicBezTo>
                      <a:pt x="59" y="54"/>
                      <a:pt x="63" y="30"/>
                      <a:pt x="66" y="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4" name="Google Shape;5334;p38"/>
              <p:cNvSpPr/>
              <p:nvPr/>
            </p:nvSpPr>
            <p:spPr>
              <a:xfrm>
                <a:off x="6230597" y="2277615"/>
                <a:ext cx="67922" cy="90778"/>
              </a:xfrm>
              <a:custGeom>
                <a:rect b="b" l="l" r="r" t="t"/>
                <a:pathLst>
                  <a:path extrusionOk="0" h="278" w="208">
                    <a:moveTo>
                      <a:pt x="199" y="3"/>
                    </a:moveTo>
                    <a:cubicBezTo>
                      <a:pt x="176" y="73"/>
                      <a:pt x="135" y="136"/>
                      <a:pt x="88" y="192"/>
                    </a:cubicBezTo>
                    <a:cubicBezTo>
                      <a:pt x="65" y="217"/>
                      <a:pt x="42" y="242"/>
                      <a:pt x="15" y="264"/>
                    </a:cubicBezTo>
                    <a:cubicBezTo>
                      <a:pt x="25" y="246"/>
                      <a:pt x="35" y="228"/>
                      <a:pt x="44" y="209"/>
                    </a:cubicBezTo>
                    <a:cubicBezTo>
                      <a:pt x="65" y="167"/>
                      <a:pt x="85" y="123"/>
                      <a:pt x="99" y="77"/>
                    </a:cubicBezTo>
                    <a:cubicBezTo>
                      <a:pt x="100" y="71"/>
                      <a:pt x="92" y="68"/>
                      <a:pt x="90" y="74"/>
                    </a:cubicBezTo>
                    <a:cubicBezTo>
                      <a:pt x="77" y="119"/>
                      <a:pt x="57" y="162"/>
                      <a:pt x="36" y="204"/>
                    </a:cubicBezTo>
                    <a:cubicBezTo>
                      <a:pt x="25" y="227"/>
                      <a:pt x="14" y="249"/>
                      <a:pt x="1" y="271"/>
                    </a:cubicBezTo>
                    <a:cubicBezTo>
                      <a:pt x="-2" y="276"/>
                      <a:pt x="6" y="281"/>
                      <a:pt x="8" y="276"/>
                    </a:cubicBezTo>
                    <a:cubicBezTo>
                      <a:pt x="10" y="274"/>
                      <a:pt x="11" y="271"/>
                      <a:pt x="13" y="268"/>
                    </a:cubicBezTo>
                    <a:cubicBezTo>
                      <a:pt x="13" y="271"/>
                      <a:pt x="17" y="274"/>
                      <a:pt x="20" y="271"/>
                    </a:cubicBezTo>
                    <a:cubicBezTo>
                      <a:pt x="48" y="249"/>
                      <a:pt x="72" y="223"/>
                      <a:pt x="95" y="197"/>
                    </a:cubicBezTo>
                    <a:cubicBezTo>
                      <a:pt x="143" y="141"/>
                      <a:pt x="184" y="77"/>
                      <a:pt x="208" y="6"/>
                    </a:cubicBezTo>
                    <a:cubicBezTo>
                      <a:pt x="209" y="1"/>
                      <a:pt x="201" y="-2"/>
                      <a:pt x="199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5" name="Google Shape;5335;p38"/>
              <p:cNvSpPr/>
              <p:nvPr/>
            </p:nvSpPr>
            <p:spPr>
              <a:xfrm>
                <a:off x="6191737" y="2259655"/>
                <a:ext cx="33308" cy="109391"/>
              </a:xfrm>
              <a:custGeom>
                <a:rect b="b" l="l" r="r" t="t"/>
                <a:pathLst>
                  <a:path extrusionOk="0" h="335" w="102">
                    <a:moveTo>
                      <a:pt x="69" y="100"/>
                    </a:moveTo>
                    <a:cubicBezTo>
                      <a:pt x="70" y="173"/>
                      <a:pt x="79" y="247"/>
                      <a:pt x="91" y="319"/>
                    </a:cubicBezTo>
                    <a:cubicBezTo>
                      <a:pt x="38" y="226"/>
                      <a:pt x="4" y="112"/>
                      <a:pt x="9" y="5"/>
                    </a:cubicBezTo>
                    <a:cubicBezTo>
                      <a:pt x="9" y="-1"/>
                      <a:pt x="0" y="-2"/>
                      <a:pt x="0" y="4"/>
                    </a:cubicBezTo>
                    <a:cubicBezTo>
                      <a:pt x="-5" y="114"/>
                      <a:pt x="30" y="232"/>
                      <a:pt x="86" y="328"/>
                    </a:cubicBezTo>
                    <a:cubicBezTo>
                      <a:pt x="87" y="331"/>
                      <a:pt x="90" y="330"/>
                      <a:pt x="92" y="329"/>
                    </a:cubicBezTo>
                    <a:cubicBezTo>
                      <a:pt x="93" y="330"/>
                      <a:pt x="93" y="331"/>
                      <a:pt x="93" y="332"/>
                    </a:cubicBezTo>
                    <a:cubicBezTo>
                      <a:pt x="94" y="338"/>
                      <a:pt x="103" y="336"/>
                      <a:pt x="102" y="331"/>
                    </a:cubicBezTo>
                    <a:cubicBezTo>
                      <a:pt x="89" y="255"/>
                      <a:pt x="79" y="178"/>
                      <a:pt x="78" y="101"/>
                    </a:cubicBezTo>
                    <a:cubicBezTo>
                      <a:pt x="78" y="95"/>
                      <a:pt x="69" y="94"/>
                      <a:pt x="69" y="1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6" name="Google Shape;5336;p38"/>
              <p:cNvSpPr/>
              <p:nvPr/>
            </p:nvSpPr>
            <p:spPr>
              <a:xfrm>
                <a:off x="6191410" y="2335739"/>
                <a:ext cx="80984" cy="39185"/>
              </a:xfrm>
              <a:custGeom>
                <a:rect b="b" l="l" r="r" t="t"/>
                <a:pathLst>
                  <a:path extrusionOk="0" h="120" w="248">
                    <a:moveTo>
                      <a:pt x="93" y="120"/>
                    </a:moveTo>
                    <a:cubicBezTo>
                      <a:pt x="94" y="123"/>
                      <a:pt x="19" y="94"/>
                      <a:pt x="2" y="34"/>
                    </a:cubicBezTo>
                    <a:cubicBezTo>
                      <a:pt x="-14" y="-26"/>
                      <a:pt x="57" y="0"/>
                      <a:pt x="95" y="77"/>
                    </a:cubicBezTo>
                    <a:cubicBezTo>
                      <a:pt x="95" y="77"/>
                      <a:pt x="156" y="11"/>
                      <a:pt x="214" y="20"/>
                    </a:cubicBezTo>
                    <a:cubicBezTo>
                      <a:pt x="272" y="28"/>
                      <a:pt x="242" y="68"/>
                      <a:pt x="218" y="84"/>
                    </a:cubicBezTo>
                    <a:cubicBezTo>
                      <a:pt x="167" y="119"/>
                      <a:pt x="93" y="120"/>
                      <a:pt x="93" y="1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81625" spcFirstLastPara="1" rIns="81625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7" name="Google Shape;5337;p38"/>
              <p:cNvSpPr/>
              <p:nvPr/>
            </p:nvSpPr>
            <p:spPr>
              <a:xfrm>
                <a:off x="5730973" y="2371985"/>
                <a:ext cx="494723" cy="571118"/>
              </a:xfrm>
              <a:custGeom>
                <a:rect b="b" l="l" r="r" t="t"/>
                <a:pathLst>
                  <a:path extrusionOk="0" h="1749" w="1515">
                    <a:moveTo>
                      <a:pt x="1515" y="0"/>
                    </a:moveTo>
                    <a:lnTo>
                      <a:pt x="1494" y="0"/>
                    </a:lnTo>
                    <a:cubicBezTo>
                      <a:pt x="1494" y="2"/>
                      <a:pt x="1485" y="240"/>
                      <a:pt x="1298" y="572"/>
                    </a:cubicBezTo>
                    <a:cubicBezTo>
                      <a:pt x="1124" y="876"/>
                      <a:pt x="758" y="1326"/>
                      <a:pt x="0" y="1731"/>
                    </a:cubicBezTo>
                    <a:lnTo>
                      <a:pt x="9" y="1749"/>
                    </a:lnTo>
                    <a:cubicBezTo>
                      <a:pt x="773" y="1341"/>
                      <a:pt x="1141" y="888"/>
                      <a:pt x="1316" y="580"/>
                    </a:cubicBezTo>
                    <a:cubicBezTo>
                      <a:pt x="1506" y="245"/>
                      <a:pt x="1515" y="3"/>
                      <a:pt x="1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8" name="Google Shape;5338;p38"/>
              <p:cNvSpPr/>
              <p:nvPr/>
            </p:nvSpPr>
            <p:spPr>
              <a:xfrm>
                <a:off x="6165939" y="2461130"/>
                <a:ext cx="185154" cy="93717"/>
              </a:xfrm>
              <a:custGeom>
                <a:rect b="b" l="l" r="r" t="t"/>
                <a:pathLst>
                  <a:path extrusionOk="0" h="287" w="567">
                    <a:moveTo>
                      <a:pt x="567" y="24"/>
                    </a:moveTo>
                    <a:cubicBezTo>
                      <a:pt x="567" y="24"/>
                      <a:pt x="363" y="391"/>
                      <a:pt x="0" y="258"/>
                    </a:cubicBezTo>
                    <a:cubicBezTo>
                      <a:pt x="0" y="258"/>
                      <a:pt x="174" y="-91"/>
                      <a:pt x="567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9" name="Google Shape;5339;p38"/>
              <p:cNvSpPr/>
              <p:nvPr/>
            </p:nvSpPr>
            <p:spPr>
              <a:xfrm>
                <a:off x="6165939" y="2468314"/>
                <a:ext cx="185154" cy="77390"/>
              </a:xfrm>
              <a:custGeom>
                <a:rect b="b" l="l" r="r" t="t"/>
                <a:pathLst>
                  <a:path extrusionOk="0" h="237" w="567">
                    <a:moveTo>
                      <a:pt x="5" y="230"/>
                    </a:moveTo>
                    <a:cubicBezTo>
                      <a:pt x="2" y="234"/>
                      <a:pt x="0" y="236"/>
                      <a:pt x="0" y="236"/>
                    </a:cubicBezTo>
                    <a:cubicBezTo>
                      <a:pt x="3" y="236"/>
                      <a:pt x="6" y="236"/>
                      <a:pt x="9" y="237"/>
                    </a:cubicBezTo>
                    <a:lnTo>
                      <a:pt x="565" y="5"/>
                    </a:lnTo>
                    <a:cubicBezTo>
                      <a:pt x="566" y="3"/>
                      <a:pt x="567" y="2"/>
                      <a:pt x="567" y="2"/>
                    </a:cubicBezTo>
                    <a:cubicBezTo>
                      <a:pt x="564" y="1"/>
                      <a:pt x="561" y="0"/>
                      <a:pt x="558" y="0"/>
                    </a:cubicBezTo>
                    <a:lnTo>
                      <a:pt x="5" y="2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36550" lIns="81625" spcFirstLastPara="1" rIns="81625" wrap="square" tIns="365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0" name="Google Shape;5340;p38"/>
              <p:cNvSpPr/>
              <p:nvPr/>
            </p:nvSpPr>
            <p:spPr>
              <a:xfrm>
                <a:off x="6127733" y="2337372"/>
                <a:ext cx="75107" cy="126044"/>
              </a:xfrm>
              <a:custGeom>
                <a:rect b="b" l="l" r="r" t="t"/>
                <a:pathLst>
                  <a:path extrusionOk="0" h="386" w="230">
                    <a:moveTo>
                      <a:pt x="2" y="0"/>
                    </a:moveTo>
                    <a:cubicBezTo>
                      <a:pt x="2" y="0"/>
                      <a:pt x="223" y="72"/>
                      <a:pt x="230" y="386"/>
                    </a:cubicBezTo>
                    <a:cubicBezTo>
                      <a:pt x="230" y="386"/>
                      <a:pt x="-24" y="245"/>
                      <a:pt x="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1" name="Google Shape;5341;p38"/>
              <p:cNvSpPr/>
              <p:nvPr/>
            </p:nvSpPr>
            <p:spPr>
              <a:xfrm>
                <a:off x="6128386" y="2337372"/>
                <a:ext cx="74453" cy="126044"/>
              </a:xfrm>
              <a:custGeom>
                <a:rect b="b" l="l" r="r" t="t"/>
                <a:pathLst>
                  <a:path extrusionOk="0" h="386" w="228">
                    <a:moveTo>
                      <a:pt x="223" y="384"/>
                    </a:moveTo>
                    <a:cubicBezTo>
                      <a:pt x="226" y="385"/>
                      <a:pt x="228" y="386"/>
                      <a:pt x="228" y="386"/>
                    </a:cubicBezTo>
                    <a:cubicBezTo>
                      <a:pt x="228" y="384"/>
                      <a:pt x="228" y="382"/>
                      <a:pt x="228" y="380"/>
                    </a:cubicBezTo>
                    <a:lnTo>
                      <a:pt x="3" y="1"/>
                    </a:ln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lnTo>
                      <a:pt x="223" y="38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0825" lIns="81625" spcFirstLastPara="1" rIns="81625" wrap="square" tIns="408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6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2" name="Google Shape;5342;p38"/>
            <p:cNvGrpSpPr/>
            <p:nvPr/>
          </p:nvGrpSpPr>
          <p:grpSpPr>
            <a:xfrm>
              <a:off x="1230950" y="2966137"/>
              <a:ext cx="6765626" cy="2254261"/>
              <a:chOff x="1230950" y="2966137"/>
              <a:chExt cx="6765626" cy="2254261"/>
            </a:xfrm>
          </p:grpSpPr>
          <p:grpSp>
            <p:nvGrpSpPr>
              <p:cNvPr id="5343" name="Google Shape;5343;p38"/>
              <p:cNvGrpSpPr/>
              <p:nvPr/>
            </p:nvGrpSpPr>
            <p:grpSpPr>
              <a:xfrm>
                <a:off x="6678158" y="2966137"/>
                <a:ext cx="1318417" cy="1506678"/>
                <a:chOff x="5499448" y="2611991"/>
                <a:chExt cx="934915" cy="1068112"/>
              </a:xfrm>
            </p:grpSpPr>
            <p:sp>
              <p:nvSpPr>
                <p:cNvPr id="5344" name="Google Shape;5344;p38"/>
                <p:cNvSpPr/>
                <p:nvPr/>
              </p:nvSpPr>
              <p:spPr>
                <a:xfrm>
                  <a:off x="6242679" y="2611991"/>
                  <a:ext cx="173725" cy="260252"/>
                </a:xfrm>
                <a:custGeom>
                  <a:rect b="b" l="l" r="r" t="t"/>
                  <a:pathLst>
                    <a:path extrusionOk="0" h="797" w="532">
                      <a:moveTo>
                        <a:pt x="88" y="797"/>
                      </a:moveTo>
                      <a:cubicBezTo>
                        <a:pt x="88" y="797"/>
                        <a:pt x="-108" y="387"/>
                        <a:pt x="86" y="199"/>
                      </a:cubicBezTo>
                      <a:cubicBezTo>
                        <a:pt x="280" y="11"/>
                        <a:pt x="483" y="-60"/>
                        <a:pt x="508" y="57"/>
                      </a:cubicBezTo>
                      <a:cubicBezTo>
                        <a:pt x="534" y="175"/>
                        <a:pt x="636" y="700"/>
                        <a:pt x="88" y="7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5" name="Google Shape;5345;p38"/>
                <p:cNvSpPr/>
                <p:nvPr/>
              </p:nvSpPr>
              <p:spPr>
                <a:xfrm>
                  <a:off x="6250843" y="2683504"/>
                  <a:ext cx="126048" cy="188414"/>
                </a:xfrm>
                <a:custGeom>
                  <a:rect b="b" l="l" r="r" t="t"/>
                  <a:pathLst>
                    <a:path extrusionOk="0" h="577" w="386">
                      <a:moveTo>
                        <a:pt x="64" y="577"/>
                      </a:moveTo>
                      <a:cubicBezTo>
                        <a:pt x="64" y="577"/>
                        <a:pt x="-78" y="280"/>
                        <a:pt x="62" y="144"/>
                      </a:cubicBezTo>
                      <a:cubicBezTo>
                        <a:pt x="203" y="8"/>
                        <a:pt x="349" y="-44"/>
                        <a:pt x="368" y="41"/>
                      </a:cubicBezTo>
                      <a:cubicBezTo>
                        <a:pt x="387" y="126"/>
                        <a:pt x="461" y="507"/>
                        <a:pt x="64" y="57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6" name="Google Shape;5346;p38"/>
                <p:cNvSpPr/>
                <p:nvPr/>
              </p:nvSpPr>
              <p:spPr>
                <a:xfrm>
                  <a:off x="5499448" y="2738036"/>
                  <a:ext cx="833356" cy="872188"/>
                </a:xfrm>
                <a:custGeom>
                  <a:rect b="b" l="l" r="r" t="t"/>
                  <a:pathLst>
                    <a:path extrusionOk="0" h="2671" w="2552">
                      <a:moveTo>
                        <a:pt x="1" y="2660"/>
                      </a:moveTo>
                      <a:cubicBezTo>
                        <a:pt x="2" y="2658"/>
                        <a:pt x="4" y="2656"/>
                        <a:pt x="7" y="2656"/>
                      </a:cubicBezTo>
                      <a:cubicBezTo>
                        <a:pt x="824" y="2582"/>
                        <a:pt x="1468" y="1866"/>
                        <a:pt x="1865" y="1277"/>
                      </a:cubicBezTo>
                      <a:cubicBezTo>
                        <a:pt x="2295" y="639"/>
                        <a:pt x="2535" y="10"/>
                        <a:pt x="2537" y="4"/>
                      </a:cubicBezTo>
                      <a:cubicBezTo>
                        <a:pt x="2539" y="0"/>
                        <a:pt x="2543" y="-1"/>
                        <a:pt x="2547" y="0"/>
                      </a:cubicBezTo>
                      <a:cubicBezTo>
                        <a:pt x="2551" y="2"/>
                        <a:pt x="2553" y="6"/>
                        <a:pt x="2551" y="9"/>
                      </a:cubicBezTo>
                      <a:cubicBezTo>
                        <a:pt x="2549" y="16"/>
                        <a:pt x="2308" y="646"/>
                        <a:pt x="1877" y="1286"/>
                      </a:cubicBezTo>
                      <a:cubicBezTo>
                        <a:pt x="1624" y="1661"/>
                        <a:pt x="1355" y="1967"/>
                        <a:pt x="1078" y="2194"/>
                      </a:cubicBezTo>
                      <a:cubicBezTo>
                        <a:pt x="732" y="2478"/>
                        <a:pt x="372" y="2638"/>
                        <a:pt x="8" y="2671"/>
                      </a:cubicBezTo>
                      <a:cubicBezTo>
                        <a:pt x="4" y="2671"/>
                        <a:pt x="0" y="2668"/>
                        <a:pt x="0" y="2664"/>
                      </a:cubicBezTo>
                      <a:cubicBezTo>
                        <a:pt x="0" y="2663"/>
                        <a:pt x="0" y="2661"/>
                        <a:pt x="1" y="26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7" name="Google Shape;5347;p38"/>
                <p:cNvSpPr/>
                <p:nvPr/>
              </p:nvSpPr>
              <p:spPr>
                <a:xfrm>
                  <a:off x="6055565" y="2813793"/>
                  <a:ext cx="129314" cy="275600"/>
                </a:xfrm>
                <a:custGeom>
                  <a:rect b="b" l="l" r="r" t="t"/>
                  <a:pathLst>
                    <a:path extrusionOk="0" h="844" w="396">
                      <a:moveTo>
                        <a:pt x="299" y="844"/>
                      </a:moveTo>
                      <a:cubicBezTo>
                        <a:pt x="299" y="844"/>
                        <a:pt x="-202" y="367"/>
                        <a:pt x="92" y="80"/>
                      </a:cubicBezTo>
                      <a:cubicBezTo>
                        <a:pt x="387" y="-206"/>
                        <a:pt x="489" y="324"/>
                        <a:pt x="299" y="8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8" name="Google Shape;5348;p38"/>
                <p:cNvSpPr/>
                <p:nvPr/>
              </p:nvSpPr>
              <p:spPr>
                <a:xfrm>
                  <a:off x="6094098" y="2923510"/>
                  <a:ext cx="78045" cy="165882"/>
                </a:xfrm>
                <a:custGeom>
                  <a:rect b="b" l="l" r="r" t="t"/>
                  <a:pathLst>
                    <a:path extrusionOk="0" h="508" w="239">
                      <a:moveTo>
                        <a:pt x="181" y="508"/>
                      </a:moveTo>
                      <a:cubicBezTo>
                        <a:pt x="181" y="508"/>
                        <a:pt x="-122" y="220"/>
                        <a:pt x="56" y="48"/>
                      </a:cubicBezTo>
                      <a:cubicBezTo>
                        <a:pt x="233" y="-125"/>
                        <a:pt x="295" y="194"/>
                        <a:pt x="181" y="50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49" name="Google Shape;5349;p38"/>
                <p:cNvSpPr/>
                <p:nvPr/>
              </p:nvSpPr>
              <p:spPr>
                <a:xfrm>
                  <a:off x="6127080" y="2971185"/>
                  <a:ext cx="28083" cy="120820"/>
                </a:xfrm>
                <a:custGeom>
                  <a:rect b="b" l="l" r="r" t="t"/>
                  <a:pathLst>
                    <a:path extrusionOk="0" h="370" w="86">
                      <a:moveTo>
                        <a:pt x="1" y="3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9" y="-1"/>
                        <a:pt x="13" y="1"/>
                        <a:pt x="14" y="5"/>
                      </a:cubicBezTo>
                      <a:cubicBezTo>
                        <a:pt x="17" y="15"/>
                        <a:pt x="91" y="261"/>
                        <a:pt x="86" y="362"/>
                      </a:cubicBezTo>
                      <a:cubicBezTo>
                        <a:pt x="86" y="366"/>
                        <a:pt x="82" y="370"/>
                        <a:pt x="78" y="369"/>
                      </a:cubicBezTo>
                      <a:cubicBezTo>
                        <a:pt x="74" y="369"/>
                        <a:pt x="71" y="366"/>
                        <a:pt x="71" y="362"/>
                      </a:cubicBezTo>
                      <a:cubicBezTo>
                        <a:pt x="76" y="263"/>
                        <a:pt x="1" y="12"/>
                        <a:pt x="0" y="9"/>
                      </a:cubicBezTo>
                      <a:cubicBezTo>
                        <a:pt x="-1" y="7"/>
                        <a:pt x="0" y="5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0" name="Google Shape;5350;p38"/>
                <p:cNvSpPr/>
                <p:nvPr/>
              </p:nvSpPr>
              <p:spPr>
                <a:xfrm>
                  <a:off x="6163000" y="2967920"/>
                  <a:ext cx="271363" cy="138126"/>
                </a:xfrm>
                <a:custGeom>
                  <a:rect b="b" l="l" r="r" t="t"/>
                  <a:pathLst>
                    <a:path extrusionOk="0" h="423" w="831">
                      <a:moveTo>
                        <a:pt x="0" y="325"/>
                      </a:moveTo>
                      <a:cubicBezTo>
                        <a:pt x="0" y="325"/>
                        <a:pt x="679" y="-181"/>
                        <a:pt x="807" y="68"/>
                      </a:cubicBezTo>
                      <a:cubicBezTo>
                        <a:pt x="935" y="316"/>
                        <a:pt x="531" y="566"/>
                        <a:pt x="0" y="32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1" name="Google Shape;5351;p38"/>
                <p:cNvSpPr/>
                <p:nvPr/>
              </p:nvSpPr>
              <p:spPr>
                <a:xfrm>
                  <a:off x="6163000" y="2996329"/>
                  <a:ext cx="198216" cy="101227"/>
                </a:xfrm>
                <a:custGeom>
                  <a:rect b="b" l="l" r="r" t="t"/>
                  <a:pathLst>
                    <a:path extrusionOk="0" h="310" w="607">
                      <a:moveTo>
                        <a:pt x="0" y="238"/>
                      </a:moveTo>
                      <a:cubicBezTo>
                        <a:pt x="0" y="238"/>
                        <a:pt x="496" y="-131"/>
                        <a:pt x="589" y="50"/>
                      </a:cubicBezTo>
                      <a:cubicBezTo>
                        <a:pt x="683" y="232"/>
                        <a:pt x="388" y="414"/>
                        <a:pt x="0" y="23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52" name="Google Shape;5352;p38"/>
                <p:cNvSpPr/>
                <p:nvPr/>
              </p:nvSpPr>
              <p:spPr>
                <a:xfrm>
                  <a:off x="6162021" y="3044004"/>
                  <a:ext cx="139437" cy="32327"/>
                </a:xfrm>
                <a:custGeom>
                  <a:rect b="b" l="l" r="r" t="t"/>
                  <a:pathLst>
                    <a:path extrusionOk="0" h="99" w="427">
                      <a:moveTo>
                        <a:pt x="1" y="87"/>
                      </a:moveTo>
                      <a:cubicBezTo>
                        <a:pt x="2" y="85"/>
                        <a:pt x="4" y="84"/>
                        <a:pt x="6" y="83"/>
                      </a:cubicBezTo>
                      <a:cubicBezTo>
                        <a:pt x="144" y="63"/>
                        <a:pt x="415" y="0"/>
                        <a:pt x="418" y="0"/>
                      </a:cubicBezTo>
                      <a:cubicBezTo>
                        <a:pt x="422" y="-1"/>
                        <a:pt x="426" y="1"/>
                        <a:pt x="427" y="5"/>
                      </a:cubicBezTo>
                      <a:cubicBezTo>
                        <a:pt x="428" y="9"/>
                        <a:pt x="426" y="13"/>
                        <a:pt x="421" y="14"/>
                      </a:cubicBezTo>
                      <a:cubicBezTo>
                        <a:pt x="419" y="15"/>
                        <a:pt x="147" y="78"/>
                        <a:pt x="8" y="98"/>
                      </a:cubicBezTo>
                      <a:cubicBezTo>
                        <a:pt x="4" y="99"/>
                        <a:pt x="0" y="96"/>
                        <a:pt x="0" y="92"/>
                      </a:cubicBezTo>
                      <a:cubicBezTo>
                        <a:pt x="-1" y="90"/>
                        <a:pt x="0" y="88"/>
                        <a:pt x="1" y="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3" name="Google Shape;5353;p38"/>
                <p:cNvSpPr/>
                <p:nvPr/>
              </p:nvSpPr>
              <p:spPr>
                <a:xfrm>
                  <a:off x="5907964" y="3057065"/>
                  <a:ext cx="127354" cy="247844"/>
                </a:xfrm>
                <a:custGeom>
                  <a:rect b="b" l="l" r="r" t="t"/>
                  <a:pathLst>
                    <a:path extrusionOk="0" h="759" w="390">
                      <a:moveTo>
                        <a:pt x="260" y="759"/>
                      </a:moveTo>
                      <a:cubicBezTo>
                        <a:pt x="260" y="759"/>
                        <a:pt x="-130" y="297"/>
                        <a:pt x="45" y="77"/>
                      </a:cubicBezTo>
                      <a:cubicBezTo>
                        <a:pt x="219" y="-143"/>
                        <a:pt x="585" y="115"/>
                        <a:pt x="260" y="75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4" name="Google Shape;5354;p38"/>
                <p:cNvSpPr/>
                <p:nvPr/>
              </p:nvSpPr>
              <p:spPr>
                <a:xfrm>
                  <a:off x="5937354" y="3142945"/>
                  <a:ext cx="83270" cy="161964"/>
                </a:xfrm>
                <a:custGeom>
                  <a:rect b="b" l="l" r="r" t="t"/>
                  <a:pathLst>
                    <a:path extrusionOk="0" h="496" w="255">
                      <a:moveTo>
                        <a:pt x="170" y="496"/>
                      </a:moveTo>
                      <a:cubicBezTo>
                        <a:pt x="170" y="496"/>
                        <a:pt x="-85" y="194"/>
                        <a:pt x="29" y="50"/>
                      </a:cubicBezTo>
                      <a:cubicBezTo>
                        <a:pt x="143" y="-93"/>
                        <a:pt x="383" y="75"/>
                        <a:pt x="170" y="496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55" name="Google Shape;5355;p38"/>
                <p:cNvSpPr/>
                <p:nvPr/>
              </p:nvSpPr>
              <p:spPr>
                <a:xfrm>
                  <a:off x="5979152" y="3194865"/>
                  <a:ext cx="16981" cy="116901"/>
                </a:xfrm>
                <a:custGeom>
                  <a:rect b="b" l="l" r="r" t="t"/>
                  <a:pathLst>
                    <a:path extrusionOk="0" h="358" w="52">
                      <a:moveTo>
                        <a:pt x="1" y="4"/>
                      </a:moveTo>
                      <a:cubicBezTo>
                        <a:pt x="2" y="2"/>
                        <a:pt x="5" y="0"/>
                        <a:pt x="7" y="0"/>
                      </a:cubicBezTo>
                      <a:cubicBezTo>
                        <a:pt x="11" y="0"/>
                        <a:pt x="15" y="3"/>
                        <a:pt x="15" y="7"/>
                      </a:cubicBezTo>
                      <a:lnTo>
                        <a:pt x="52" y="349"/>
                      </a:lnTo>
                      <a:cubicBezTo>
                        <a:pt x="52" y="353"/>
                        <a:pt x="49" y="357"/>
                        <a:pt x="45" y="358"/>
                      </a:cubicBezTo>
                      <a:cubicBezTo>
                        <a:pt x="41" y="358"/>
                        <a:pt x="37" y="355"/>
                        <a:pt x="37" y="351"/>
                      </a:cubicBezTo>
                      <a:lnTo>
                        <a:pt x="0" y="8"/>
                      </a:lnTo>
                      <a:cubicBezTo>
                        <a:pt x="0" y="7"/>
                        <a:pt x="1" y="5"/>
                        <a:pt x="1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6" name="Google Shape;5356;p38"/>
                <p:cNvSpPr/>
                <p:nvPr/>
              </p:nvSpPr>
              <p:spPr>
                <a:xfrm>
                  <a:off x="6010174" y="3208906"/>
                  <a:ext cx="271363" cy="130289"/>
                </a:xfrm>
                <a:custGeom>
                  <a:rect b="b" l="l" r="r" t="t"/>
                  <a:pathLst>
                    <a:path extrusionOk="0" h="399" w="831">
                      <a:moveTo>
                        <a:pt x="0" y="265"/>
                      </a:moveTo>
                      <a:cubicBezTo>
                        <a:pt x="0" y="265"/>
                        <a:pt x="634" y="-232"/>
                        <a:pt x="808" y="135"/>
                      </a:cubicBezTo>
                      <a:cubicBezTo>
                        <a:pt x="982" y="501"/>
                        <a:pt x="107" y="426"/>
                        <a:pt x="0" y="26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7" name="Google Shape;5357;p38"/>
                <p:cNvSpPr/>
                <p:nvPr/>
              </p:nvSpPr>
              <p:spPr>
                <a:xfrm>
                  <a:off x="6008215" y="3246132"/>
                  <a:ext cx="168173" cy="81308"/>
                </a:xfrm>
                <a:custGeom>
                  <a:rect b="b" l="l" r="r" t="t"/>
                  <a:pathLst>
                    <a:path extrusionOk="0" h="249" w="515">
                      <a:moveTo>
                        <a:pt x="0" y="152"/>
                      </a:moveTo>
                      <a:cubicBezTo>
                        <a:pt x="0" y="152"/>
                        <a:pt x="392" y="-140"/>
                        <a:pt x="499" y="85"/>
                      </a:cubicBezTo>
                      <a:cubicBezTo>
                        <a:pt x="606" y="310"/>
                        <a:pt x="124" y="274"/>
                        <a:pt x="0" y="152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475" lIns="81625" spcFirstLastPara="1" rIns="81625" wrap="square" tIns="404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58" name="Google Shape;5358;p38"/>
                <p:cNvSpPr/>
                <p:nvPr/>
              </p:nvSpPr>
              <p:spPr>
                <a:xfrm>
                  <a:off x="6002990" y="3272908"/>
                  <a:ext cx="123436" cy="27429"/>
                </a:xfrm>
                <a:custGeom>
                  <a:rect b="b" l="l" r="r" t="t"/>
                  <a:pathLst>
                    <a:path extrusionOk="0" h="84" w="378">
                      <a:moveTo>
                        <a:pt x="1" y="72"/>
                      </a:moveTo>
                      <a:cubicBezTo>
                        <a:pt x="2" y="71"/>
                        <a:pt x="3" y="70"/>
                        <a:pt x="4" y="69"/>
                      </a:cubicBezTo>
                      <a:cubicBezTo>
                        <a:pt x="108" y="21"/>
                        <a:pt x="359" y="1"/>
                        <a:pt x="370" y="0"/>
                      </a:cubicBezTo>
                      <a:cubicBezTo>
                        <a:pt x="374" y="0"/>
                        <a:pt x="378" y="3"/>
                        <a:pt x="378" y="7"/>
                      </a:cubicBezTo>
                      <a:cubicBezTo>
                        <a:pt x="378" y="11"/>
                        <a:pt x="375" y="15"/>
                        <a:pt x="371" y="15"/>
                      </a:cubicBezTo>
                      <a:cubicBezTo>
                        <a:pt x="368" y="15"/>
                        <a:pt x="111" y="36"/>
                        <a:pt x="10" y="83"/>
                      </a:cubicBezTo>
                      <a:cubicBezTo>
                        <a:pt x="7" y="85"/>
                        <a:pt x="2" y="83"/>
                        <a:pt x="1" y="79"/>
                      </a:cubicBezTo>
                      <a:cubicBezTo>
                        <a:pt x="-1" y="77"/>
                        <a:pt x="0" y="74"/>
                        <a:pt x="1" y="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9" name="Google Shape;5359;p38"/>
                <p:cNvSpPr/>
                <p:nvPr/>
              </p:nvSpPr>
              <p:spPr>
                <a:xfrm>
                  <a:off x="5756118" y="3222947"/>
                  <a:ext cx="136171" cy="255354"/>
                </a:xfrm>
                <a:custGeom>
                  <a:rect b="b" l="l" r="r" t="t"/>
                  <a:pathLst>
                    <a:path extrusionOk="0" h="782" w="417">
                      <a:moveTo>
                        <a:pt x="174" y="782"/>
                      </a:moveTo>
                      <a:cubicBezTo>
                        <a:pt x="174" y="782"/>
                        <a:pt x="-200" y="122"/>
                        <a:pt x="148" y="12"/>
                      </a:cubicBezTo>
                      <a:cubicBezTo>
                        <a:pt x="495" y="-97"/>
                        <a:pt x="508" y="554"/>
                        <a:pt x="174" y="78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0" name="Google Shape;5360;p38"/>
                <p:cNvSpPr/>
                <p:nvPr/>
              </p:nvSpPr>
              <p:spPr>
                <a:xfrm>
                  <a:off x="5774405" y="3308174"/>
                  <a:ext cx="90128" cy="168821"/>
                </a:xfrm>
                <a:custGeom>
                  <a:rect b="b" l="l" r="r" t="t"/>
                  <a:pathLst>
                    <a:path extrusionOk="0" h="517" w="276">
                      <a:moveTo>
                        <a:pt x="115" y="517"/>
                      </a:moveTo>
                      <a:cubicBezTo>
                        <a:pt x="115" y="517"/>
                        <a:pt x="-132" y="81"/>
                        <a:pt x="97" y="8"/>
                      </a:cubicBezTo>
                      <a:cubicBezTo>
                        <a:pt x="327" y="-64"/>
                        <a:pt x="336" y="366"/>
                        <a:pt x="115" y="517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61" name="Google Shape;5361;p38"/>
                <p:cNvSpPr/>
                <p:nvPr/>
              </p:nvSpPr>
              <p:spPr>
                <a:xfrm>
                  <a:off x="5811631" y="3350298"/>
                  <a:ext cx="20899" cy="131269"/>
                </a:xfrm>
                <a:custGeom>
                  <a:rect b="b" l="l" r="r" t="t"/>
                  <a:pathLst>
                    <a:path extrusionOk="0" h="402" w="64">
                      <a:moveTo>
                        <a:pt x="50" y="4"/>
                      </a:moveTo>
                      <a:cubicBezTo>
                        <a:pt x="51" y="2"/>
                        <a:pt x="54" y="0"/>
                        <a:pt x="57" y="0"/>
                      </a:cubicBezTo>
                      <a:cubicBezTo>
                        <a:pt x="61" y="0"/>
                        <a:pt x="64" y="4"/>
                        <a:pt x="64" y="8"/>
                      </a:cubicBezTo>
                      <a:cubicBezTo>
                        <a:pt x="63" y="21"/>
                        <a:pt x="55" y="327"/>
                        <a:pt x="14" y="399"/>
                      </a:cubicBezTo>
                      <a:cubicBezTo>
                        <a:pt x="12" y="402"/>
                        <a:pt x="7" y="403"/>
                        <a:pt x="3" y="401"/>
                      </a:cubicBezTo>
                      <a:cubicBezTo>
                        <a:pt x="0" y="399"/>
                        <a:pt x="-1" y="395"/>
                        <a:pt x="1" y="391"/>
                      </a:cubicBezTo>
                      <a:cubicBezTo>
                        <a:pt x="40" y="322"/>
                        <a:pt x="49" y="11"/>
                        <a:pt x="49" y="7"/>
                      </a:cubicBezTo>
                      <a:cubicBezTo>
                        <a:pt x="49" y="6"/>
                        <a:pt x="49" y="5"/>
                        <a:pt x="50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2" name="Google Shape;5362;p38"/>
                <p:cNvSpPr/>
                <p:nvPr/>
              </p:nvSpPr>
              <p:spPr>
                <a:xfrm>
                  <a:off x="5822081" y="3449892"/>
                  <a:ext cx="218789" cy="115595"/>
                </a:xfrm>
                <a:custGeom>
                  <a:rect b="b" l="l" r="r" t="t"/>
                  <a:pathLst>
                    <a:path extrusionOk="0" h="354" w="670">
                      <a:moveTo>
                        <a:pt x="0" y="81"/>
                      </a:moveTo>
                      <a:cubicBezTo>
                        <a:pt x="0" y="81"/>
                        <a:pt x="267" y="408"/>
                        <a:pt x="550" y="346"/>
                      </a:cubicBezTo>
                      <a:cubicBezTo>
                        <a:pt x="833" y="284"/>
                        <a:pt x="603" y="-185"/>
                        <a:pt x="0" y="8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3" name="Google Shape;5363;p38"/>
                <p:cNvSpPr/>
                <p:nvPr/>
              </p:nvSpPr>
              <p:spPr>
                <a:xfrm>
                  <a:off x="5822081" y="3457729"/>
                  <a:ext cx="158377" cy="83594"/>
                </a:xfrm>
                <a:custGeom>
                  <a:rect b="b" l="l" r="r" t="t"/>
                  <a:pathLst>
                    <a:path extrusionOk="0" h="256" w="485">
                      <a:moveTo>
                        <a:pt x="0" y="58"/>
                      </a:moveTo>
                      <a:cubicBezTo>
                        <a:pt x="0" y="58"/>
                        <a:pt x="193" y="294"/>
                        <a:pt x="398" y="250"/>
                      </a:cubicBezTo>
                      <a:cubicBezTo>
                        <a:pt x="603" y="205"/>
                        <a:pt x="436" y="-135"/>
                        <a:pt x="0" y="58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64" name="Google Shape;5364;p38"/>
                <p:cNvSpPr/>
                <p:nvPr/>
              </p:nvSpPr>
              <p:spPr>
                <a:xfrm>
                  <a:off x="5817509" y="3475036"/>
                  <a:ext cx="120824" cy="29715"/>
                </a:xfrm>
                <a:custGeom>
                  <a:rect b="b" l="l" r="r" t="t"/>
                  <a:pathLst>
                    <a:path extrusionOk="0" h="91" w="370">
                      <a:moveTo>
                        <a:pt x="1" y="3"/>
                      </a:moveTo>
                      <a:cubicBezTo>
                        <a:pt x="3" y="1"/>
                        <a:pt x="5" y="0"/>
                        <a:pt x="8" y="0"/>
                      </a:cubicBezTo>
                      <a:cubicBezTo>
                        <a:pt x="156" y="5"/>
                        <a:pt x="363" y="75"/>
                        <a:pt x="365" y="76"/>
                      </a:cubicBezTo>
                      <a:cubicBezTo>
                        <a:pt x="369" y="77"/>
                        <a:pt x="371" y="82"/>
                        <a:pt x="370" y="86"/>
                      </a:cubicBezTo>
                      <a:cubicBezTo>
                        <a:pt x="368" y="89"/>
                        <a:pt x="364" y="92"/>
                        <a:pt x="360" y="90"/>
                      </a:cubicBezTo>
                      <a:cubicBezTo>
                        <a:pt x="358" y="90"/>
                        <a:pt x="153" y="20"/>
                        <a:pt x="7" y="15"/>
                      </a:cubicBezTo>
                      <a:cubicBezTo>
                        <a:pt x="3" y="15"/>
                        <a:pt x="0" y="11"/>
                        <a:pt x="0" y="7"/>
                      </a:cubicBezTo>
                      <a:cubicBezTo>
                        <a:pt x="0" y="6"/>
                        <a:pt x="1" y="4"/>
                        <a:pt x="1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5" name="Google Shape;5365;p38"/>
                <p:cNvSpPr/>
                <p:nvPr/>
              </p:nvSpPr>
              <p:spPr>
                <a:xfrm>
                  <a:off x="5583372" y="3341481"/>
                  <a:ext cx="139763" cy="231843"/>
                </a:xfrm>
                <a:custGeom>
                  <a:rect b="b" l="l" r="r" t="t"/>
                  <a:pathLst>
                    <a:path extrusionOk="0" h="710" w="428">
                      <a:moveTo>
                        <a:pt x="173" y="710"/>
                      </a:moveTo>
                      <a:cubicBezTo>
                        <a:pt x="173" y="710"/>
                        <a:pt x="-112" y="361"/>
                        <a:pt x="49" y="110"/>
                      </a:cubicBezTo>
                      <a:cubicBezTo>
                        <a:pt x="211" y="-141"/>
                        <a:pt x="506" y="77"/>
                        <a:pt x="409" y="342"/>
                      </a:cubicBezTo>
                      <a:cubicBezTo>
                        <a:pt x="358" y="480"/>
                        <a:pt x="173" y="710"/>
                        <a:pt x="173" y="7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6" name="Google Shape;5366;p38"/>
                <p:cNvSpPr/>
                <p:nvPr/>
              </p:nvSpPr>
              <p:spPr>
                <a:xfrm>
                  <a:off x="5600679" y="3412340"/>
                  <a:ext cx="96659" cy="160331"/>
                </a:xfrm>
                <a:custGeom>
                  <a:rect b="b" l="l" r="r" t="t"/>
                  <a:pathLst>
                    <a:path extrusionOk="0" h="491" w="296">
                      <a:moveTo>
                        <a:pt x="120" y="491"/>
                      </a:moveTo>
                      <a:cubicBezTo>
                        <a:pt x="120" y="491"/>
                        <a:pt x="-77" y="250"/>
                        <a:pt x="34" y="76"/>
                      </a:cubicBezTo>
                      <a:cubicBezTo>
                        <a:pt x="145" y="-97"/>
                        <a:pt x="350" y="53"/>
                        <a:pt x="283" y="236"/>
                      </a:cubicBezTo>
                      <a:cubicBezTo>
                        <a:pt x="248" y="332"/>
                        <a:pt x="120" y="491"/>
                        <a:pt x="120" y="49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67" name="Google Shape;5367;p38"/>
                <p:cNvSpPr/>
                <p:nvPr/>
              </p:nvSpPr>
              <p:spPr>
                <a:xfrm>
                  <a:off x="5636600" y="3452831"/>
                  <a:ext cx="20899" cy="125065"/>
                </a:xfrm>
                <a:custGeom>
                  <a:rect b="b" l="l" r="r" t="t"/>
                  <a:pathLst>
                    <a:path extrusionOk="0" h="383" w="64">
                      <a:moveTo>
                        <a:pt x="50" y="3"/>
                      </a:moveTo>
                      <a:cubicBezTo>
                        <a:pt x="51" y="1"/>
                        <a:pt x="54" y="0"/>
                        <a:pt x="57" y="0"/>
                      </a:cubicBezTo>
                      <a:cubicBezTo>
                        <a:pt x="61" y="0"/>
                        <a:pt x="64" y="4"/>
                        <a:pt x="64" y="8"/>
                      </a:cubicBezTo>
                      <a:cubicBezTo>
                        <a:pt x="63" y="21"/>
                        <a:pt x="33" y="321"/>
                        <a:pt x="14" y="377"/>
                      </a:cubicBezTo>
                      <a:cubicBezTo>
                        <a:pt x="13" y="381"/>
                        <a:pt x="9" y="383"/>
                        <a:pt x="5" y="382"/>
                      </a:cubicBezTo>
                      <a:cubicBezTo>
                        <a:pt x="1" y="380"/>
                        <a:pt x="-1" y="376"/>
                        <a:pt x="0" y="372"/>
                      </a:cubicBezTo>
                      <a:cubicBezTo>
                        <a:pt x="18" y="318"/>
                        <a:pt x="49" y="10"/>
                        <a:pt x="49" y="7"/>
                      </a:cubicBezTo>
                      <a:cubicBezTo>
                        <a:pt x="49" y="5"/>
                        <a:pt x="49" y="4"/>
                        <a:pt x="50" y="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8" name="Google Shape;5368;p38"/>
                <p:cNvSpPr/>
                <p:nvPr/>
              </p:nvSpPr>
              <p:spPr>
                <a:xfrm>
                  <a:off x="5627457" y="3573325"/>
                  <a:ext cx="206053" cy="106779"/>
                </a:xfrm>
                <a:custGeom>
                  <a:rect b="b" l="l" r="r" t="t"/>
                  <a:pathLst>
                    <a:path extrusionOk="0" h="327" w="631">
                      <a:moveTo>
                        <a:pt x="0" y="42"/>
                      </a:moveTo>
                      <a:cubicBezTo>
                        <a:pt x="0" y="42"/>
                        <a:pt x="321" y="404"/>
                        <a:pt x="557" y="312"/>
                      </a:cubicBezTo>
                      <a:cubicBezTo>
                        <a:pt x="794" y="220"/>
                        <a:pt x="423" y="-118"/>
                        <a:pt x="0" y="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9" name="Google Shape;5369;p38"/>
                <p:cNvSpPr/>
                <p:nvPr/>
              </p:nvSpPr>
              <p:spPr>
                <a:xfrm>
                  <a:off x="5628436" y="3576263"/>
                  <a:ext cx="153152" cy="79023"/>
                </a:xfrm>
                <a:custGeom>
                  <a:rect b="b" l="l" r="r" t="t"/>
                  <a:pathLst>
                    <a:path extrusionOk="0" h="242" w="469">
                      <a:moveTo>
                        <a:pt x="0" y="31"/>
                      </a:moveTo>
                      <a:cubicBezTo>
                        <a:pt x="0" y="31"/>
                        <a:pt x="239" y="299"/>
                        <a:pt x="414" y="231"/>
                      </a:cubicBezTo>
                      <a:cubicBezTo>
                        <a:pt x="589" y="163"/>
                        <a:pt x="315" y="-88"/>
                        <a:pt x="0" y="31"/>
                      </a:cubicBezTo>
                      <a:close/>
                    </a:path>
                  </a:pathLst>
                </a:custGeom>
                <a:solidFill>
                  <a:srgbClr val="ED7D5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70" name="Google Shape;5370;p38"/>
                <p:cNvSpPr/>
                <p:nvPr/>
              </p:nvSpPr>
              <p:spPr>
                <a:xfrm>
                  <a:off x="5616354" y="3581815"/>
                  <a:ext cx="123436" cy="42124"/>
                </a:xfrm>
                <a:custGeom>
                  <a:rect b="b" l="l" r="r" t="t"/>
                  <a:pathLst>
                    <a:path extrusionOk="0" h="129" w="378">
                      <a:moveTo>
                        <a:pt x="1" y="4"/>
                      </a:moveTo>
                      <a:cubicBezTo>
                        <a:pt x="2" y="1"/>
                        <a:pt x="6" y="-1"/>
                        <a:pt x="9" y="0"/>
                      </a:cubicBezTo>
                      <a:cubicBezTo>
                        <a:pt x="182" y="35"/>
                        <a:pt x="372" y="113"/>
                        <a:pt x="373" y="114"/>
                      </a:cubicBezTo>
                      <a:cubicBezTo>
                        <a:pt x="377" y="116"/>
                        <a:pt x="379" y="120"/>
                        <a:pt x="377" y="124"/>
                      </a:cubicBezTo>
                      <a:cubicBezTo>
                        <a:pt x="376" y="128"/>
                        <a:pt x="371" y="129"/>
                        <a:pt x="368" y="128"/>
                      </a:cubicBezTo>
                      <a:cubicBezTo>
                        <a:pt x="366" y="127"/>
                        <a:pt x="178" y="49"/>
                        <a:pt x="6" y="15"/>
                      </a:cubicBezTo>
                      <a:cubicBezTo>
                        <a:pt x="2" y="14"/>
                        <a:pt x="-1" y="10"/>
                        <a:pt x="0" y="6"/>
                      </a:cubicBezTo>
                      <a:cubicBezTo>
                        <a:pt x="0" y="5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1300" lIns="81625" spcFirstLastPara="1" rIns="81625" wrap="square" tIns="13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1" name="Google Shape;5371;p38"/>
                <p:cNvSpPr/>
                <p:nvPr/>
              </p:nvSpPr>
              <p:spPr>
                <a:xfrm>
                  <a:off x="6242679" y="2619828"/>
                  <a:ext cx="108415" cy="252415"/>
                </a:xfrm>
                <a:custGeom>
                  <a:rect b="b" l="l" r="r" t="t"/>
                  <a:pathLst>
                    <a:path extrusionOk="0" h="773" w="332">
                      <a:moveTo>
                        <a:pt x="203" y="591"/>
                      </a:moveTo>
                      <a:cubicBezTo>
                        <a:pt x="135" y="502"/>
                        <a:pt x="135" y="387"/>
                        <a:pt x="167" y="284"/>
                      </a:cubicBezTo>
                      <a:cubicBezTo>
                        <a:pt x="201" y="174"/>
                        <a:pt x="271" y="93"/>
                        <a:pt x="332" y="0"/>
                      </a:cubicBezTo>
                      <a:cubicBezTo>
                        <a:pt x="259" y="32"/>
                        <a:pt x="172" y="92"/>
                        <a:pt x="86" y="175"/>
                      </a:cubicBezTo>
                      <a:cubicBezTo>
                        <a:pt x="-108" y="363"/>
                        <a:pt x="88" y="773"/>
                        <a:pt x="88" y="773"/>
                      </a:cubicBezTo>
                      <a:cubicBezTo>
                        <a:pt x="189" y="755"/>
                        <a:pt x="269" y="722"/>
                        <a:pt x="330" y="680"/>
                      </a:cubicBezTo>
                      <a:cubicBezTo>
                        <a:pt x="285" y="669"/>
                        <a:pt x="241" y="642"/>
                        <a:pt x="203" y="59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72" name="Google Shape;5372;p38"/>
                <p:cNvSpPr/>
                <p:nvPr/>
              </p:nvSpPr>
              <p:spPr>
                <a:xfrm>
                  <a:off x="6055239" y="2824895"/>
                  <a:ext cx="122783" cy="264497"/>
                </a:xfrm>
                <a:custGeom>
                  <a:rect b="b" l="l" r="r" t="t"/>
                  <a:pathLst>
                    <a:path extrusionOk="0" h="810" w="376">
                      <a:moveTo>
                        <a:pt x="376" y="525"/>
                      </a:moveTo>
                      <a:cubicBezTo>
                        <a:pt x="287" y="533"/>
                        <a:pt x="202" y="501"/>
                        <a:pt x="155" y="419"/>
                      </a:cubicBezTo>
                      <a:cubicBezTo>
                        <a:pt x="124" y="364"/>
                        <a:pt x="119" y="308"/>
                        <a:pt x="116" y="246"/>
                      </a:cubicBezTo>
                      <a:cubicBezTo>
                        <a:pt x="111" y="159"/>
                        <a:pt x="120" y="78"/>
                        <a:pt x="148" y="0"/>
                      </a:cubicBezTo>
                      <a:cubicBezTo>
                        <a:pt x="130" y="12"/>
                        <a:pt x="112" y="27"/>
                        <a:pt x="93" y="46"/>
                      </a:cubicBezTo>
                      <a:cubicBezTo>
                        <a:pt x="-202" y="332"/>
                        <a:pt x="300" y="810"/>
                        <a:pt x="300" y="810"/>
                      </a:cubicBezTo>
                      <a:cubicBezTo>
                        <a:pt x="335" y="714"/>
                        <a:pt x="360" y="617"/>
                        <a:pt x="376" y="52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73" name="Google Shape;5373;p38"/>
                <p:cNvSpPr/>
                <p:nvPr/>
              </p:nvSpPr>
              <p:spPr>
                <a:xfrm>
                  <a:off x="6163000" y="3032575"/>
                  <a:ext cx="269730" cy="73472"/>
                </a:xfrm>
                <a:custGeom>
                  <a:rect b="b" l="l" r="r" t="t"/>
                  <a:pathLst>
                    <a:path extrusionOk="0" h="225" w="826">
                      <a:moveTo>
                        <a:pt x="214" y="106"/>
                      </a:moveTo>
                      <a:cubicBezTo>
                        <a:pt x="179" y="90"/>
                        <a:pt x="149" y="67"/>
                        <a:pt x="127" y="39"/>
                      </a:cubicBezTo>
                      <a:cubicBezTo>
                        <a:pt x="51" y="89"/>
                        <a:pt x="0" y="127"/>
                        <a:pt x="0" y="127"/>
                      </a:cubicBezTo>
                      <a:cubicBezTo>
                        <a:pt x="436" y="325"/>
                        <a:pt x="786" y="192"/>
                        <a:pt x="826" y="0"/>
                      </a:cubicBezTo>
                      <a:cubicBezTo>
                        <a:pt x="662" y="136"/>
                        <a:pt x="402" y="191"/>
                        <a:pt x="214" y="106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2650" lIns="81625" spcFirstLastPara="1" rIns="81625" wrap="square" tIns="326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74" name="Google Shape;5374;p38"/>
                <p:cNvSpPr/>
                <p:nvPr/>
              </p:nvSpPr>
              <p:spPr>
                <a:xfrm>
                  <a:off x="5907964" y="3058371"/>
                  <a:ext cx="116905" cy="246538"/>
                </a:xfrm>
                <a:custGeom>
                  <a:rect b="b" l="l" r="r" t="t"/>
                  <a:pathLst>
                    <a:path extrusionOk="0" h="755" w="358">
                      <a:moveTo>
                        <a:pt x="225" y="471"/>
                      </a:moveTo>
                      <a:cubicBezTo>
                        <a:pt x="157" y="429"/>
                        <a:pt x="111" y="358"/>
                        <a:pt x="92" y="281"/>
                      </a:cubicBezTo>
                      <a:cubicBezTo>
                        <a:pt x="67" y="180"/>
                        <a:pt x="92" y="76"/>
                        <a:pt x="154" y="0"/>
                      </a:cubicBezTo>
                      <a:cubicBezTo>
                        <a:pt x="114" y="9"/>
                        <a:pt x="76" y="33"/>
                        <a:pt x="45" y="73"/>
                      </a:cubicBezTo>
                      <a:cubicBezTo>
                        <a:pt x="-130" y="293"/>
                        <a:pt x="260" y="755"/>
                        <a:pt x="260" y="755"/>
                      </a:cubicBezTo>
                      <a:cubicBezTo>
                        <a:pt x="305" y="665"/>
                        <a:pt x="337" y="584"/>
                        <a:pt x="358" y="510"/>
                      </a:cubicBezTo>
                      <a:cubicBezTo>
                        <a:pt x="312" y="509"/>
                        <a:pt x="268" y="498"/>
                        <a:pt x="225" y="471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75" name="Google Shape;5375;p38"/>
                <p:cNvSpPr/>
                <p:nvPr/>
              </p:nvSpPr>
              <p:spPr>
                <a:xfrm>
                  <a:off x="6010174" y="3266704"/>
                  <a:ext cx="271363" cy="72165"/>
                </a:xfrm>
                <a:custGeom>
                  <a:rect b="b" l="l" r="r" t="t"/>
                  <a:pathLst>
                    <a:path extrusionOk="0" h="221" w="831">
                      <a:moveTo>
                        <a:pt x="830" y="35"/>
                      </a:moveTo>
                      <a:cubicBezTo>
                        <a:pt x="740" y="115"/>
                        <a:pt x="593" y="134"/>
                        <a:pt x="468" y="123"/>
                      </a:cubicBezTo>
                      <a:cubicBezTo>
                        <a:pt x="357" y="114"/>
                        <a:pt x="206" y="85"/>
                        <a:pt x="127" y="0"/>
                      </a:cubicBezTo>
                      <a:cubicBezTo>
                        <a:pt x="51" y="48"/>
                        <a:pt x="0" y="88"/>
                        <a:pt x="0" y="88"/>
                      </a:cubicBezTo>
                      <a:cubicBezTo>
                        <a:pt x="98" y="236"/>
                        <a:pt x="850" y="312"/>
                        <a:pt x="830" y="3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31350" lIns="81625" spcFirstLastPara="1" rIns="81625" wrap="square" tIns="313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76" name="Google Shape;5376;p38"/>
                <p:cNvSpPr/>
                <p:nvPr/>
              </p:nvSpPr>
              <p:spPr>
                <a:xfrm>
                  <a:off x="5756118" y="3223274"/>
                  <a:ext cx="107761" cy="255028"/>
                </a:xfrm>
                <a:custGeom>
                  <a:rect b="b" l="l" r="r" t="t"/>
                  <a:pathLst>
                    <a:path extrusionOk="0" h="781" w="330">
                      <a:moveTo>
                        <a:pt x="92" y="324"/>
                      </a:moveTo>
                      <a:cubicBezTo>
                        <a:pt x="90" y="203"/>
                        <a:pt x="168" y="86"/>
                        <a:pt x="251" y="2"/>
                      </a:cubicBezTo>
                      <a:cubicBezTo>
                        <a:pt x="221" y="-3"/>
                        <a:pt x="186" y="-1"/>
                        <a:pt x="147" y="11"/>
                      </a:cubicBezTo>
                      <a:cubicBezTo>
                        <a:pt x="-200" y="121"/>
                        <a:pt x="174" y="781"/>
                        <a:pt x="174" y="781"/>
                      </a:cubicBezTo>
                      <a:cubicBezTo>
                        <a:pt x="239" y="737"/>
                        <a:pt x="291" y="676"/>
                        <a:pt x="330" y="607"/>
                      </a:cubicBezTo>
                      <a:cubicBezTo>
                        <a:pt x="192" y="600"/>
                        <a:pt x="94" y="464"/>
                        <a:pt x="92" y="324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77" name="Google Shape;5377;p38"/>
                <p:cNvSpPr/>
                <p:nvPr/>
              </p:nvSpPr>
              <p:spPr>
                <a:xfrm>
                  <a:off x="5822081" y="3457076"/>
                  <a:ext cx="214870" cy="108411"/>
                </a:xfrm>
                <a:custGeom>
                  <a:rect b="b" l="l" r="r" t="t"/>
                  <a:pathLst>
                    <a:path extrusionOk="0" h="332" w="658">
                      <a:moveTo>
                        <a:pt x="368" y="203"/>
                      </a:moveTo>
                      <a:cubicBezTo>
                        <a:pt x="295" y="172"/>
                        <a:pt x="228" y="131"/>
                        <a:pt x="190" y="58"/>
                      </a:cubicBezTo>
                      <a:cubicBezTo>
                        <a:pt x="181" y="39"/>
                        <a:pt x="175" y="20"/>
                        <a:pt x="172" y="0"/>
                      </a:cubicBezTo>
                      <a:cubicBezTo>
                        <a:pt x="119" y="13"/>
                        <a:pt x="61" y="32"/>
                        <a:pt x="0" y="59"/>
                      </a:cubicBezTo>
                      <a:cubicBezTo>
                        <a:pt x="0" y="59"/>
                        <a:pt x="267" y="386"/>
                        <a:pt x="550" y="324"/>
                      </a:cubicBezTo>
                      <a:cubicBezTo>
                        <a:pt x="606" y="312"/>
                        <a:pt x="642" y="284"/>
                        <a:pt x="658" y="248"/>
                      </a:cubicBezTo>
                      <a:cubicBezTo>
                        <a:pt x="561" y="262"/>
                        <a:pt x="450" y="237"/>
                        <a:pt x="368" y="203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78" name="Google Shape;5378;p38"/>
                <p:cNvSpPr/>
                <p:nvPr/>
              </p:nvSpPr>
              <p:spPr>
                <a:xfrm>
                  <a:off x="5583372" y="3341481"/>
                  <a:ext cx="91107" cy="231843"/>
                </a:xfrm>
                <a:custGeom>
                  <a:rect b="b" l="l" r="r" t="t"/>
                  <a:pathLst>
                    <a:path extrusionOk="0" h="710" w="279">
                      <a:moveTo>
                        <a:pt x="112" y="412"/>
                      </a:moveTo>
                      <a:cubicBezTo>
                        <a:pt x="80" y="352"/>
                        <a:pt x="68" y="278"/>
                        <a:pt x="88" y="213"/>
                      </a:cubicBezTo>
                      <a:cubicBezTo>
                        <a:pt x="107" y="150"/>
                        <a:pt x="148" y="108"/>
                        <a:pt x="183" y="56"/>
                      </a:cubicBezTo>
                      <a:cubicBezTo>
                        <a:pt x="199" y="32"/>
                        <a:pt x="219" y="15"/>
                        <a:pt x="242" y="1"/>
                      </a:cubicBezTo>
                      <a:cubicBezTo>
                        <a:pt x="176" y="-6"/>
                        <a:pt x="104" y="24"/>
                        <a:pt x="49" y="110"/>
                      </a:cubicBezTo>
                      <a:cubicBezTo>
                        <a:pt x="-113" y="361"/>
                        <a:pt x="173" y="710"/>
                        <a:pt x="173" y="710"/>
                      </a:cubicBezTo>
                      <a:cubicBezTo>
                        <a:pt x="173" y="710"/>
                        <a:pt x="223" y="647"/>
                        <a:pt x="279" y="568"/>
                      </a:cubicBezTo>
                      <a:cubicBezTo>
                        <a:pt x="211" y="530"/>
                        <a:pt x="149" y="481"/>
                        <a:pt x="112" y="412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9" name="Google Shape;5379;p38"/>
                <p:cNvSpPr/>
                <p:nvPr/>
              </p:nvSpPr>
              <p:spPr>
                <a:xfrm>
                  <a:off x="5627457" y="3575284"/>
                  <a:ext cx="202134" cy="104819"/>
                </a:xfrm>
                <a:custGeom>
                  <a:rect b="b" l="l" r="r" t="t"/>
                  <a:pathLst>
                    <a:path extrusionOk="0" h="321" w="619">
                      <a:moveTo>
                        <a:pt x="320" y="195"/>
                      </a:moveTo>
                      <a:cubicBezTo>
                        <a:pt x="263" y="161"/>
                        <a:pt x="200" y="118"/>
                        <a:pt x="167" y="58"/>
                      </a:cubicBezTo>
                      <a:cubicBezTo>
                        <a:pt x="156" y="38"/>
                        <a:pt x="148" y="19"/>
                        <a:pt x="144" y="0"/>
                      </a:cubicBezTo>
                      <a:cubicBezTo>
                        <a:pt x="97" y="6"/>
                        <a:pt x="49" y="18"/>
                        <a:pt x="0" y="36"/>
                      </a:cubicBezTo>
                      <a:cubicBezTo>
                        <a:pt x="0" y="36"/>
                        <a:pt x="321" y="398"/>
                        <a:pt x="557" y="306"/>
                      </a:cubicBezTo>
                      <a:cubicBezTo>
                        <a:pt x="587" y="294"/>
                        <a:pt x="607" y="279"/>
                        <a:pt x="619" y="261"/>
                      </a:cubicBezTo>
                      <a:cubicBezTo>
                        <a:pt x="516" y="278"/>
                        <a:pt x="417" y="254"/>
                        <a:pt x="320" y="195"/>
                      </a:cubicBezTo>
                      <a:close/>
                    </a:path>
                  </a:pathLst>
                </a:custGeom>
                <a:solidFill>
                  <a:srgbClr val="96312F">
                    <a:alpha val="2013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</p:grpSp>
          <p:grpSp>
            <p:nvGrpSpPr>
              <p:cNvPr id="5380" name="Google Shape;5380;p38"/>
              <p:cNvGrpSpPr/>
              <p:nvPr/>
            </p:nvGrpSpPr>
            <p:grpSpPr>
              <a:xfrm>
                <a:off x="1230950" y="2967366"/>
                <a:ext cx="746934" cy="1923076"/>
                <a:chOff x="2947778" y="2740648"/>
                <a:chExt cx="529665" cy="1363304"/>
              </a:xfrm>
            </p:grpSpPr>
            <p:sp>
              <p:nvSpPr>
                <p:cNvPr id="5381" name="Google Shape;5381;p38"/>
                <p:cNvSpPr/>
                <p:nvPr/>
              </p:nvSpPr>
              <p:spPr>
                <a:xfrm>
                  <a:off x="3293269" y="3833577"/>
                  <a:ext cx="184174" cy="270375"/>
                </a:xfrm>
                <a:custGeom>
                  <a:rect b="b" l="l" r="r" t="t"/>
                  <a:pathLst>
                    <a:path extrusionOk="0" h="828" w="564">
                      <a:moveTo>
                        <a:pt x="89" y="0"/>
                      </a:moveTo>
                      <a:cubicBezTo>
                        <a:pt x="89" y="0"/>
                        <a:pt x="541" y="115"/>
                        <a:pt x="561" y="391"/>
                      </a:cubicBezTo>
                      <a:cubicBezTo>
                        <a:pt x="582" y="668"/>
                        <a:pt x="505" y="875"/>
                        <a:pt x="396" y="818"/>
                      </a:cubicBezTo>
                      <a:cubicBezTo>
                        <a:pt x="287" y="760"/>
                        <a:pt x="-195" y="496"/>
                        <a:pt x="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82" name="Google Shape;5382;p38"/>
                <p:cNvSpPr/>
                <p:nvPr/>
              </p:nvSpPr>
              <p:spPr>
                <a:xfrm>
                  <a:off x="3301432" y="3833903"/>
                  <a:ext cx="133232" cy="195597"/>
                </a:xfrm>
                <a:custGeom>
                  <a:rect b="b" l="l" r="r" t="t"/>
                  <a:pathLst>
                    <a:path extrusionOk="0" h="599" w="408">
                      <a:moveTo>
                        <a:pt x="64" y="0"/>
                      </a:moveTo>
                      <a:cubicBezTo>
                        <a:pt x="64" y="0"/>
                        <a:pt x="391" y="84"/>
                        <a:pt x="406" y="284"/>
                      </a:cubicBezTo>
                      <a:cubicBezTo>
                        <a:pt x="421" y="485"/>
                        <a:pt x="365" y="634"/>
                        <a:pt x="286" y="592"/>
                      </a:cubicBezTo>
                      <a:cubicBezTo>
                        <a:pt x="207" y="551"/>
                        <a:pt x="-142" y="360"/>
                        <a:pt x="64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83" name="Google Shape;5383;p38"/>
                <p:cNvSpPr/>
                <p:nvPr/>
              </p:nvSpPr>
              <p:spPr>
                <a:xfrm>
                  <a:off x="3139790" y="2740648"/>
                  <a:ext cx="250464" cy="1228443"/>
                </a:xfrm>
                <a:custGeom>
                  <a:rect b="b" l="l" r="r" t="t"/>
                  <a:pathLst>
                    <a:path extrusionOk="0" h="3762" w="767">
                      <a:moveTo>
                        <a:pt x="341" y="5"/>
                      </a:moveTo>
                      <a:cubicBezTo>
                        <a:pt x="342" y="7"/>
                        <a:pt x="341" y="10"/>
                        <a:pt x="340" y="12"/>
                      </a:cubicBezTo>
                      <a:cubicBezTo>
                        <a:pt x="-139" y="704"/>
                        <a:pt x="2" y="1684"/>
                        <a:pt x="204" y="2383"/>
                      </a:cubicBezTo>
                      <a:cubicBezTo>
                        <a:pt x="424" y="3142"/>
                        <a:pt x="762" y="3745"/>
                        <a:pt x="766" y="3751"/>
                      </a:cubicBezTo>
                      <a:cubicBezTo>
                        <a:pt x="768" y="3755"/>
                        <a:pt x="766" y="3759"/>
                        <a:pt x="763" y="3761"/>
                      </a:cubicBezTo>
                      <a:cubicBezTo>
                        <a:pt x="759" y="3764"/>
                        <a:pt x="754" y="3762"/>
                        <a:pt x="752" y="3759"/>
                      </a:cubicBezTo>
                      <a:cubicBezTo>
                        <a:pt x="749" y="3753"/>
                        <a:pt x="410" y="3149"/>
                        <a:pt x="190" y="2388"/>
                      </a:cubicBezTo>
                      <a:cubicBezTo>
                        <a:pt x="60" y="1941"/>
                        <a:pt x="-4" y="1528"/>
                        <a:pt x="0" y="1161"/>
                      </a:cubicBezTo>
                      <a:cubicBezTo>
                        <a:pt x="4" y="701"/>
                        <a:pt x="114" y="311"/>
                        <a:pt x="327" y="3"/>
                      </a:cubicBezTo>
                      <a:cubicBezTo>
                        <a:pt x="330" y="0"/>
                        <a:pt x="334" y="-1"/>
                        <a:pt x="338" y="1"/>
                      </a:cubicBezTo>
                      <a:cubicBezTo>
                        <a:pt x="339" y="2"/>
                        <a:pt x="340" y="3"/>
                        <a:pt x="341" y="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4" name="Google Shape;5384;p38"/>
                <p:cNvSpPr/>
                <p:nvPr/>
              </p:nvSpPr>
              <p:spPr>
                <a:xfrm>
                  <a:off x="3228938" y="3595529"/>
                  <a:ext cx="241647" cy="180903"/>
                </a:xfrm>
                <a:custGeom>
                  <a:rect b="b" l="l" r="r" t="t"/>
                  <a:pathLst>
                    <a:path extrusionOk="0" h="554" w="740">
                      <a:moveTo>
                        <a:pt x="0" y="6"/>
                      </a:moveTo>
                      <a:cubicBezTo>
                        <a:pt x="0" y="6"/>
                        <a:pt x="706" y="-76"/>
                        <a:pt x="739" y="345"/>
                      </a:cubicBezTo>
                      <a:cubicBezTo>
                        <a:pt x="771" y="766"/>
                        <a:pt x="285" y="498"/>
                        <a:pt x="0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85" name="Google Shape;5385;p38"/>
                <p:cNvSpPr/>
                <p:nvPr/>
              </p:nvSpPr>
              <p:spPr>
                <a:xfrm>
                  <a:off x="3228938" y="3596182"/>
                  <a:ext cx="145641" cy="109064"/>
                </a:xfrm>
                <a:custGeom>
                  <a:rect b="b" l="l" r="r" t="t"/>
                  <a:pathLst>
                    <a:path extrusionOk="0" h="334" w="446">
                      <a:moveTo>
                        <a:pt x="0" y="4"/>
                      </a:moveTo>
                      <a:cubicBezTo>
                        <a:pt x="0" y="4"/>
                        <a:pt x="426" y="-45"/>
                        <a:pt x="445" y="208"/>
                      </a:cubicBezTo>
                      <a:cubicBezTo>
                        <a:pt x="464" y="462"/>
                        <a:pt x="172" y="300"/>
                        <a:pt x="0" y="4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86" name="Google Shape;5386;p38"/>
                <p:cNvSpPr/>
                <p:nvPr/>
              </p:nvSpPr>
              <p:spPr>
                <a:xfrm>
                  <a:off x="3226652" y="3594550"/>
                  <a:ext cx="111680" cy="63022"/>
                </a:xfrm>
                <a:custGeom>
                  <a:rect b="b" l="l" r="r" t="t"/>
                  <a:pathLst>
                    <a:path extrusionOk="0" h="193" w="342">
                      <a:moveTo>
                        <a:pt x="342" y="182"/>
                      </a:moveTo>
                      <a:cubicBezTo>
                        <a:pt x="342" y="184"/>
                        <a:pt x="342" y="186"/>
                        <a:pt x="341" y="188"/>
                      </a:cubicBezTo>
                      <a:cubicBezTo>
                        <a:pt x="340" y="192"/>
                        <a:pt x="335" y="194"/>
                        <a:pt x="331" y="192"/>
                      </a:cubicBezTo>
                      <a:cubicBezTo>
                        <a:pt x="321" y="188"/>
                        <a:pt x="79" y="84"/>
                        <a:pt x="3" y="13"/>
                      </a:cubicBezTo>
                      <a:cubicBezTo>
                        <a:pt x="0" y="10"/>
                        <a:pt x="-1" y="6"/>
                        <a:pt x="2" y="2"/>
                      </a:cubicBezTo>
                      <a:cubicBezTo>
                        <a:pt x="5" y="-1"/>
                        <a:pt x="10" y="-1"/>
                        <a:pt x="13" y="2"/>
                      </a:cubicBezTo>
                      <a:cubicBezTo>
                        <a:pt x="88" y="71"/>
                        <a:pt x="335" y="177"/>
                        <a:pt x="337" y="178"/>
                      </a:cubicBezTo>
                      <a:cubicBezTo>
                        <a:pt x="339" y="179"/>
                        <a:pt x="341" y="180"/>
                        <a:pt x="342" y="1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2200" lIns="81625" spcFirstLastPara="1" rIns="81625" wrap="square" tIns="22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7" name="Google Shape;5387;p38"/>
                <p:cNvSpPr/>
                <p:nvPr/>
              </p:nvSpPr>
              <p:spPr>
                <a:xfrm>
                  <a:off x="3074479" y="3615122"/>
                  <a:ext cx="160010" cy="264171"/>
                </a:xfrm>
                <a:custGeom>
                  <a:rect b="b" l="l" r="r" t="t"/>
                  <a:pathLst>
                    <a:path extrusionOk="0" h="809" w="490">
                      <a:moveTo>
                        <a:pt x="490" y="0"/>
                      </a:moveTo>
                      <a:cubicBezTo>
                        <a:pt x="490" y="0"/>
                        <a:pt x="442" y="869"/>
                        <a:pt x="162" y="806"/>
                      </a:cubicBezTo>
                      <a:cubicBezTo>
                        <a:pt x="-119" y="744"/>
                        <a:pt x="-50" y="260"/>
                        <a:pt x="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88" name="Google Shape;5388;p38"/>
                <p:cNvSpPr/>
                <p:nvPr/>
              </p:nvSpPr>
              <p:spPr>
                <a:xfrm>
                  <a:off x="3117584" y="3615122"/>
                  <a:ext cx="116905" cy="193312"/>
                </a:xfrm>
                <a:custGeom>
                  <a:rect b="b" l="l" r="r" t="t"/>
                  <a:pathLst>
                    <a:path extrusionOk="0" h="592" w="358">
                      <a:moveTo>
                        <a:pt x="358" y="0"/>
                      </a:moveTo>
                      <a:cubicBezTo>
                        <a:pt x="358" y="0"/>
                        <a:pt x="323" y="634"/>
                        <a:pt x="118" y="589"/>
                      </a:cubicBezTo>
                      <a:cubicBezTo>
                        <a:pt x="-86" y="543"/>
                        <a:pt x="-36" y="190"/>
                        <a:pt x="358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89" name="Google Shape;5389;p38"/>
                <p:cNvSpPr/>
                <p:nvPr/>
              </p:nvSpPr>
              <p:spPr>
                <a:xfrm>
                  <a:off x="3164281" y="3614142"/>
                  <a:ext cx="72168" cy="129310"/>
                </a:xfrm>
                <a:custGeom>
                  <a:rect b="b" l="l" r="r" t="t"/>
                  <a:pathLst>
                    <a:path extrusionOk="0" h="396" w="221">
                      <a:moveTo>
                        <a:pt x="221" y="5"/>
                      </a:moveTo>
                      <a:cubicBezTo>
                        <a:pt x="221" y="7"/>
                        <a:pt x="221" y="10"/>
                        <a:pt x="220" y="12"/>
                      </a:cubicBezTo>
                      <a:cubicBezTo>
                        <a:pt x="145" y="134"/>
                        <a:pt x="16" y="389"/>
                        <a:pt x="15" y="391"/>
                      </a:cubicBezTo>
                      <a:cubicBezTo>
                        <a:pt x="13" y="395"/>
                        <a:pt x="8" y="397"/>
                        <a:pt x="4" y="395"/>
                      </a:cubicBezTo>
                      <a:cubicBezTo>
                        <a:pt x="1" y="393"/>
                        <a:pt x="-1" y="388"/>
                        <a:pt x="1" y="385"/>
                      </a:cubicBezTo>
                      <a:cubicBezTo>
                        <a:pt x="2" y="382"/>
                        <a:pt x="131" y="126"/>
                        <a:pt x="207" y="4"/>
                      </a:cubicBezTo>
                      <a:cubicBezTo>
                        <a:pt x="209" y="0"/>
                        <a:pt x="214" y="-1"/>
                        <a:pt x="217" y="1"/>
                      </a:cubicBezTo>
                      <a:cubicBezTo>
                        <a:pt x="219" y="2"/>
                        <a:pt x="220" y="4"/>
                        <a:pt x="221" y="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0" name="Google Shape;5390;p38"/>
                <p:cNvSpPr/>
                <p:nvPr/>
              </p:nvSpPr>
              <p:spPr>
                <a:xfrm>
                  <a:off x="3164607" y="3329399"/>
                  <a:ext cx="223360" cy="164250"/>
                </a:xfrm>
                <a:custGeom>
                  <a:rect b="b" l="l" r="r" t="t"/>
                  <a:pathLst>
                    <a:path extrusionOk="0" h="503" w="684">
                      <a:moveTo>
                        <a:pt x="0" y="0"/>
                      </a:moveTo>
                      <a:cubicBezTo>
                        <a:pt x="0" y="0"/>
                        <a:pt x="620" y="-4"/>
                        <a:pt x="679" y="278"/>
                      </a:cubicBezTo>
                      <a:cubicBezTo>
                        <a:pt x="737" y="561"/>
                        <a:pt x="293" y="68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91" name="Google Shape;5391;p38"/>
                <p:cNvSpPr/>
                <p:nvPr/>
              </p:nvSpPr>
              <p:spPr>
                <a:xfrm>
                  <a:off x="3164607" y="3329399"/>
                  <a:ext cx="145641" cy="107432"/>
                </a:xfrm>
                <a:custGeom>
                  <a:rect b="b" l="l" r="r" t="t"/>
                  <a:pathLst>
                    <a:path extrusionOk="0" h="329" w="446">
                      <a:moveTo>
                        <a:pt x="0" y="0"/>
                      </a:moveTo>
                      <a:cubicBezTo>
                        <a:pt x="0" y="0"/>
                        <a:pt x="404" y="-3"/>
                        <a:pt x="443" y="182"/>
                      </a:cubicBezTo>
                      <a:cubicBezTo>
                        <a:pt x="481" y="367"/>
                        <a:pt x="192" y="445"/>
                        <a:pt x="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92" name="Google Shape;5392;p38"/>
                <p:cNvSpPr/>
                <p:nvPr/>
              </p:nvSpPr>
              <p:spPr>
                <a:xfrm>
                  <a:off x="3158076" y="3324828"/>
                  <a:ext cx="100904" cy="68900"/>
                </a:xfrm>
                <a:custGeom>
                  <a:rect b="b" l="l" r="r" t="t"/>
                  <a:pathLst>
                    <a:path extrusionOk="0" h="211" w="309">
                      <a:moveTo>
                        <a:pt x="309" y="201"/>
                      </a:moveTo>
                      <a:cubicBezTo>
                        <a:pt x="310" y="203"/>
                        <a:pt x="310" y="206"/>
                        <a:pt x="308" y="208"/>
                      </a:cubicBezTo>
                      <a:cubicBezTo>
                        <a:pt x="306" y="211"/>
                        <a:pt x="301" y="212"/>
                        <a:pt x="298" y="210"/>
                      </a:cubicBezTo>
                      <a:lnTo>
                        <a:pt x="3" y="13"/>
                      </a:lnTo>
                      <a:cubicBezTo>
                        <a:pt x="0" y="11"/>
                        <a:pt x="-1" y="6"/>
                        <a:pt x="1" y="3"/>
                      </a:cubicBezTo>
                      <a:cubicBezTo>
                        <a:pt x="4" y="-1"/>
                        <a:pt x="8" y="-2"/>
                        <a:pt x="12" y="1"/>
                      </a:cubicBezTo>
                      <a:lnTo>
                        <a:pt x="306" y="197"/>
                      </a:lnTo>
                      <a:cubicBezTo>
                        <a:pt x="308" y="198"/>
                        <a:pt x="309" y="200"/>
                        <a:pt x="309" y="2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28075" lIns="81625" spcFirstLastPara="1" rIns="81625" wrap="square" tIns="280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3" name="Google Shape;5393;p38"/>
                <p:cNvSpPr/>
                <p:nvPr/>
              </p:nvSpPr>
              <p:spPr>
                <a:xfrm>
                  <a:off x="2977494" y="3349318"/>
                  <a:ext cx="182868" cy="238701"/>
                </a:xfrm>
                <a:custGeom>
                  <a:rect b="b" l="l" r="r" t="t"/>
                  <a:pathLst>
                    <a:path extrusionOk="0" h="731" w="560">
                      <a:moveTo>
                        <a:pt x="560" y="0"/>
                      </a:moveTo>
                      <a:cubicBezTo>
                        <a:pt x="560" y="0"/>
                        <a:pt x="535" y="826"/>
                        <a:pt x="132" y="722"/>
                      </a:cubicBezTo>
                      <a:cubicBezTo>
                        <a:pt x="-272" y="618"/>
                        <a:pt x="364" y="-22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94" name="Google Shape;5394;p38"/>
                <p:cNvSpPr/>
                <p:nvPr/>
              </p:nvSpPr>
              <p:spPr>
                <a:xfrm>
                  <a:off x="3043130" y="3347359"/>
                  <a:ext cx="118211" cy="144984"/>
                </a:xfrm>
                <a:custGeom>
                  <a:rect b="b" l="l" r="r" t="t"/>
                  <a:pathLst>
                    <a:path extrusionOk="0" h="444" w="362">
                      <a:moveTo>
                        <a:pt x="362" y="0"/>
                      </a:moveTo>
                      <a:cubicBezTo>
                        <a:pt x="362" y="0"/>
                        <a:pt x="335" y="501"/>
                        <a:pt x="87" y="438"/>
                      </a:cubicBezTo>
                      <a:cubicBezTo>
                        <a:pt x="-161" y="374"/>
                        <a:pt x="185" y="18"/>
                        <a:pt x="362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95" name="Google Shape;5395;p38"/>
                <p:cNvSpPr/>
                <p:nvPr/>
              </p:nvSpPr>
              <p:spPr>
                <a:xfrm>
                  <a:off x="3098971" y="3341481"/>
                  <a:ext cx="65310" cy="113309"/>
                </a:xfrm>
                <a:custGeom>
                  <a:rect b="b" l="l" r="r" t="t"/>
                  <a:pathLst>
                    <a:path extrusionOk="0" h="347" w="200">
                      <a:moveTo>
                        <a:pt x="200" y="5"/>
                      </a:moveTo>
                      <a:cubicBezTo>
                        <a:pt x="200" y="6"/>
                        <a:pt x="201" y="8"/>
                        <a:pt x="200" y="9"/>
                      </a:cubicBezTo>
                      <a:cubicBezTo>
                        <a:pt x="170" y="123"/>
                        <a:pt x="20" y="334"/>
                        <a:pt x="14" y="343"/>
                      </a:cubicBezTo>
                      <a:cubicBezTo>
                        <a:pt x="12" y="347"/>
                        <a:pt x="7" y="347"/>
                        <a:pt x="3" y="345"/>
                      </a:cubicBezTo>
                      <a:cubicBezTo>
                        <a:pt x="0" y="342"/>
                        <a:pt x="-1" y="338"/>
                        <a:pt x="2" y="334"/>
                      </a:cubicBezTo>
                      <a:cubicBezTo>
                        <a:pt x="3" y="332"/>
                        <a:pt x="156" y="116"/>
                        <a:pt x="185" y="6"/>
                      </a:cubicBezTo>
                      <a:cubicBezTo>
                        <a:pt x="186" y="1"/>
                        <a:pt x="191" y="-1"/>
                        <a:pt x="195" y="0"/>
                      </a:cubicBezTo>
                      <a:cubicBezTo>
                        <a:pt x="197" y="1"/>
                        <a:pt x="199" y="3"/>
                        <a:pt x="200" y="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6" name="Google Shape;5396;p38"/>
                <p:cNvSpPr/>
                <p:nvPr/>
              </p:nvSpPr>
              <p:spPr>
                <a:xfrm>
                  <a:off x="3145668" y="3073392"/>
                  <a:ext cx="209972" cy="200496"/>
                </a:xfrm>
                <a:custGeom>
                  <a:rect b="b" l="l" r="r" t="t"/>
                  <a:pathLst>
                    <a:path extrusionOk="0" h="614" w="643">
                      <a:moveTo>
                        <a:pt x="2" y="0"/>
                      </a:moveTo>
                      <a:cubicBezTo>
                        <a:pt x="2" y="0"/>
                        <a:pt x="768" y="140"/>
                        <a:pt x="625" y="486"/>
                      </a:cubicBezTo>
                      <a:cubicBezTo>
                        <a:pt x="483" y="831"/>
                        <a:pt x="-39" y="414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97" name="Google Shape;5397;p38"/>
                <p:cNvSpPr/>
                <p:nvPr/>
              </p:nvSpPr>
              <p:spPr>
                <a:xfrm>
                  <a:off x="3147300" y="3073392"/>
                  <a:ext cx="138784" cy="132575"/>
                </a:xfrm>
                <a:custGeom>
                  <a:rect b="b" l="l" r="r" t="t"/>
                  <a:pathLst>
                    <a:path extrusionOk="0" h="406" w="425">
                      <a:moveTo>
                        <a:pt x="2" y="0"/>
                      </a:moveTo>
                      <a:cubicBezTo>
                        <a:pt x="2" y="0"/>
                        <a:pt x="508" y="93"/>
                        <a:pt x="414" y="321"/>
                      </a:cubicBezTo>
                      <a:cubicBezTo>
                        <a:pt x="320" y="549"/>
                        <a:pt x="-25" y="274"/>
                        <a:pt x="2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398" name="Google Shape;5398;p38"/>
                <p:cNvSpPr/>
                <p:nvPr/>
              </p:nvSpPr>
              <p:spPr>
                <a:xfrm>
                  <a:off x="3142402" y="3071433"/>
                  <a:ext cx="93720" cy="100901"/>
                </a:xfrm>
                <a:custGeom>
                  <a:rect b="b" l="l" r="r" t="t"/>
                  <a:pathLst>
                    <a:path extrusionOk="0" h="309" w="287">
                      <a:moveTo>
                        <a:pt x="287" y="298"/>
                      </a:moveTo>
                      <a:cubicBezTo>
                        <a:pt x="288" y="300"/>
                        <a:pt x="288" y="303"/>
                        <a:pt x="286" y="305"/>
                      </a:cubicBezTo>
                      <a:cubicBezTo>
                        <a:pt x="283" y="309"/>
                        <a:pt x="278" y="309"/>
                        <a:pt x="275" y="306"/>
                      </a:cubicBezTo>
                      <a:cubicBezTo>
                        <a:pt x="265" y="297"/>
                        <a:pt x="30" y="89"/>
                        <a:pt x="0" y="9"/>
                      </a:cubicBezTo>
                      <a:cubicBezTo>
                        <a:pt x="-1" y="5"/>
                        <a:pt x="1" y="1"/>
                        <a:pt x="5" y="0"/>
                      </a:cubicBezTo>
                      <a:cubicBezTo>
                        <a:pt x="9" y="-2"/>
                        <a:pt x="13" y="0"/>
                        <a:pt x="14" y="4"/>
                      </a:cubicBezTo>
                      <a:cubicBezTo>
                        <a:pt x="43" y="80"/>
                        <a:pt x="283" y="292"/>
                        <a:pt x="285" y="294"/>
                      </a:cubicBezTo>
                      <a:cubicBezTo>
                        <a:pt x="286" y="295"/>
                        <a:pt x="287" y="296"/>
                        <a:pt x="287" y="2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9" name="Google Shape;5399;p38"/>
                <p:cNvSpPr/>
                <p:nvPr/>
              </p:nvSpPr>
              <p:spPr>
                <a:xfrm>
                  <a:off x="2947778" y="3081882"/>
                  <a:ext cx="193644" cy="154780"/>
                </a:xfrm>
                <a:custGeom>
                  <a:rect b="b" l="l" r="r" t="t"/>
                  <a:pathLst>
                    <a:path extrusionOk="0" h="474" w="593">
                      <a:moveTo>
                        <a:pt x="593" y="0"/>
                      </a:moveTo>
                      <a:cubicBezTo>
                        <a:pt x="593" y="0"/>
                        <a:pt x="161" y="-5"/>
                        <a:pt x="23" y="259"/>
                      </a:cubicBezTo>
                      <a:cubicBezTo>
                        <a:pt x="-115" y="523"/>
                        <a:pt x="407" y="650"/>
                        <a:pt x="5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00" name="Google Shape;5400;p38"/>
                <p:cNvSpPr/>
                <p:nvPr/>
              </p:nvSpPr>
              <p:spPr>
                <a:xfrm>
                  <a:off x="3001005" y="3081556"/>
                  <a:ext cx="140417" cy="112330"/>
                </a:xfrm>
                <a:custGeom>
                  <a:rect b="b" l="l" r="r" t="t"/>
                  <a:pathLst>
                    <a:path extrusionOk="0" h="344" w="430">
                      <a:moveTo>
                        <a:pt x="430" y="0"/>
                      </a:moveTo>
                      <a:cubicBezTo>
                        <a:pt x="430" y="0"/>
                        <a:pt x="117" y="-3"/>
                        <a:pt x="17" y="188"/>
                      </a:cubicBezTo>
                      <a:cubicBezTo>
                        <a:pt x="-83" y="379"/>
                        <a:pt x="295" y="471"/>
                        <a:pt x="43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01" name="Google Shape;5401;p38"/>
                <p:cNvSpPr/>
                <p:nvPr/>
              </p:nvSpPr>
              <p:spPr>
                <a:xfrm>
                  <a:off x="3043784" y="3077311"/>
                  <a:ext cx="100904" cy="80002"/>
                </a:xfrm>
                <a:custGeom>
                  <a:rect b="b" l="l" r="r" t="t"/>
                  <a:pathLst>
                    <a:path extrusionOk="0" h="245" w="309">
                      <a:moveTo>
                        <a:pt x="309" y="4"/>
                      </a:moveTo>
                      <a:cubicBezTo>
                        <a:pt x="310" y="7"/>
                        <a:pt x="309" y="10"/>
                        <a:pt x="307" y="12"/>
                      </a:cubicBezTo>
                      <a:cubicBezTo>
                        <a:pt x="206" y="125"/>
                        <a:pt x="14" y="242"/>
                        <a:pt x="12" y="243"/>
                      </a:cubicBezTo>
                      <a:cubicBezTo>
                        <a:pt x="8" y="246"/>
                        <a:pt x="4" y="244"/>
                        <a:pt x="1" y="241"/>
                      </a:cubicBezTo>
                      <a:cubicBezTo>
                        <a:pt x="-1" y="237"/>
                        <a:pt x="0" y="233"/>
                        <a:pt x="4" y="230"/>
                      </a:cubicBezTo>
                      <a:cubicBezTo>
                        <a:pt x="6" y="229"/>
                        <a:pt x="196" y="113"/>
                        <a:pt x="296" y="2"/>
                      </a:cubicBezTo>
                      <a:cubicBezTo>
                        <a:pt x="299" y="-1"/>
                        <a:pt x="303" y="-2"/>
                        <a:pt x="307" y="1"/>
                      </a:cubicBezTo>
                      <a:cubicBezTo>
                        <a:pt x="308" y="2"/>
                        <a:pt x="308" y="3"/>
                        <a:pt x="309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9175" lIns="81625" spcFirstLastPara="1" rIns="81625" wrap="square" tIns="391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2" name="Google Shape;5402;p38"/>
                <p:cNvSpPr/>
                <p:nvPr/>
              </p:nvSpPr>
              <p:spPr>
                <a:xfrm>
                  <a:off x="3185180" y="2874529"/>
                  <a:ext cx="185807" cy="187760"/>
                </a:xfrm>
                <a:custGeom>
                  <a:rect b="b" l="l" r="r" t="t"/>
                  <a:pathLst>
                    <a:path extrusionOk="0" h="575" w="569">
                      <a:moveTo>
                        <a:pt x="0" y="0"/>
                      </a:moveTo>
                      <a:cubicBezTo>
                        <a:pt x="0" y="0"/>
                        <a:pt x="463" y="5"/>
                        <a:pt x="555" y="297"/>
                      </a:cubicBezTo>
                      <a:cubicBezTo>
                        <a:pt x="646" y="589"/>
                        <a:pt x="280" y="679"/>
                        <a:pt x="135" y="429"/>
                      </a:cubicBezTo>
                      <a:cubicBezTo>
                        <a:pt x="59" y="298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3" name="Google Shape;5403;p38"/>
                <p:cNvSpPr/>
                <p:nvPr/>
              </p:nvSpPr>
              <p:spPr>
                <a:xfrm>
                  <a:off x="3185833" y="2874856"/>
                  <a:ext cx="128334" cy="129963"/>
                </a:xfrm>
                <a:custGeom>
                  <a:rect b="b" l="l" r="r" t="t"/>
                  <a:pathLst>
                    <a:path extrusionOk="0" h="398" w="393">
                      <a:moveTo>
                        <a:pt x="0" y="0"/>
                      </a:moveTo>
                      <a:cubicBezTo>
                        <a:pt x="0" y="0"/>
                        <a:pt x="320" y="4"/>
                        <a:pt x="383" y="205"/>
                      </a:cubicBezTo>
                      <a:cubicBezTo>
                        <a:pt x="446" y="407"/>
                        <a:pt x="193" y="470"/>
                        <a:pt x="93" y="297"/>
                      </a:cubicBezTo>
                      <a:cubicBezTo>
                        <a:pt x="41" y="20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04" name="Google Shape;5404;p38"/>
                <p:cNvSpPr/>
                <p:nvPr/>
              </p:nvSpPr>
              <p:spPr>
                <a:xfrm>
                  <a:off x="3181588" y="2870284"/>
                  <a:ext cx="89148" cy="96656"/>
                </a:xfrm>
                <a:custGeom>
                  <a:rect b="b" l="l" r="r" t="t"/>
                  <a:pathLst>
                    <a:path extrusionOk="0" h="296" w="273">
                      <a:moveTo>
                        <a:pt x="273" y="285"/>
                      </a:moveTo>
                      <a:cubicBezTo>
                        <a:pt x="274" y="288"/>
                        <a:pt x="273" y="291"/>
                        <a:pt x="271" y="293"/>
                      </a:cubicBezTo>
                      <a:cubicBezTo>
                        <a:pt x="268" y="296"/>
                        <a:pt x="263" y="296"/>
                        <a:pt x="260" y="293"/>
                      </a:cubicBezTo>
                      <a:cubicBezTo>
                        <a:pt x="251" y="283"/>
                        <a:pt x="33" y="62"/>
                        <a:pt x="2" y="11"/>
                      </a:cubicBezTo>
                      <a:cubicBezTo>
                        <a:pt x="-1" y="8"/>
                        <a:pt x="0" y="3"/>
                        <a:pt x="4" y="1"/>
                      </a:cubicBezTo>
                      <a:cubicBezTo>
                        <a:pt x="8" y="-2"/>
                        <a:pt x="12" y="-1"/>
                        <a:pt x="15" y="3"/>
                      </a:cubicBezTo>
                      <a:cubicBezTo>
                        <a:pt x="46" y="53"/>
                        <a:pt x="269" y="280"/>
                        <a:pt x="271" y="282"/>
                      </a:cubicBezTo>
                      <a:cubicBezTo>
                        <a:pt x="272" y="283"/>
                        <a:pt x="272" y="284"/>
                        <a:pt x="273" y="2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5" name="Google Shape;5405;p38"/>
                <p:cNvSpPr/>
                <p:nvPr/>
              </p:nvSpPr>
              <p:spPr>
                <a:xfrm>
                  <a:off x="2990556" y="2855590"/>
                  <a:ext cx="192011" cy="131922"/>
                </a:xfrm>
                <a:custGeom>
                  <a:rect b="b" l="l" r="r" t="t"/>
                  <a:pathLst>
                    <a:path extrusionOk="0" h="404" w="588">
                      <a:moveTo>
                        <a:pt x="588" y="0"/>
                      </a:moveTo>
                      <a:cubicBezTo>
                        <a:pt x="588" y="0"/>
                        <a:pt x="91" y="16"/>
                        <a:pt x="9" y="262"/>
                      </a:cubicBezTo>
                      <a:cubicBezTo>
                        <a:pt x="-74" y="509"/>
                        <a:pt x="435" y="439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06" name="Google Shape;5406;p38"/>
                <p:cNvSpPr/>
                <p:nvPr/>
              </p:nvSpPr>
              <p:spPr>
                <a:xfrm>
                  <a:off x="3039538" y="2856896"/>
                  <a:ext cx="142702" cy="97962"/>
                </a:xfrm>
                <a:custGeom>
                  <a:rect b="b" l="l" r="r" t="t"/>
                  <a:pathLst>
                    <a:path extrusionOk="0" h="300" w="437">
                      <a:moveTo>
                        <a:pt x="437" y="0"/>
                      </a:moveTo>
                      <a:cubicBezTo>
                        <a:pt x="437" y="0"/>
                        <a:pt x="69" y="12"/>
                        <a:pt x="7" y="195"/>
                      </a:cubicBezTo>
                      <a:cubicBezTo>
                        <a:pt x="-54" y="378"/>
                        <a:pt x="324" y="326"/>
                        <a:pt x="437" y="0"/>
                      </a:cubicBezTo>
                      <a:close/>
                    </a:path>
                  </a:pathLst>
                </a:custGeom>
                <a:solidFill>
                  <a:srgbClr val="8D9766">
                    <a:alpha val="50309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7" name="Google Shape;5407;p38"/>
                <p:cNvSpPr/>
                <p:nvPr/>
              </p:nvSpPr>
              <p:spPr>
                <a:xfrm>
                  <a:off x="3080684" y="2848406"/>
                  <a:ext cx="112007" cy="73798"/>
                </a:xfrm>
                <a:custGeom>
                  <a:rect b="b" l="l" r="r" t="t"/>
                  <a:pathLst>
                    <a:path extrusionOk="0" h="226" w="343">
                      <a:moveTo>
                        <a:pt x="343" y="4"/>
                      </a:moveTo>
                      <a:cubicBezTo>
                        <a:pt x="344" y="7"/>
                        <a:pt x="344" y="11"/>
                        <a:pt x="341" y="13"/>
                      </a:cubicBezTo>
                      <a:cubicBezTo>
                        <a:pt x="200" y="127"/>
                        <a:pt x="13" y="224"/>
                        <a:pt x="11" y="225"/>
                      </a:cubicBezTo>
                      <a:cubicBezTo>
                        <a:pt x="7" y="227"/>
                        <a:pt x="3" y="226"/>
                        <a:pt x="1" y="222"/>
                      </a:cubicBezTo>
                      <a:cubicBezTo>
                        <a:pt x="-1" y="218"/>
                        <a:pt x="0" y="214"/>
                        <a:pt x="4" y="212"/>
                      </a:cubicBezTo>
                      <a:cubicBezTo>
                        <a:pt x="6" y="211"/>
                        <a:pt x="191" y="114"/>
                        <a:pt x="331" y="1"/>
                      </a:cubicBezTo>
                      <a:cubicBezTo>
                        <a:pt x="335" y="-2"/>
                        <a:pt x="339" y="-1"/>
                        <a:pt x="342" y="2"/>
                      </a:cubicBezTo>
                      <a:cubicBezTo>
                        <a:pt x="343" y="3"/>
                        <a:pt x="343" y="4"/>
                        <a:pt x="343" y="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32975" lIns="81625" spcFirstLastPara="1" rIns="81625" wrap="square" tIns="329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8" name="Google Shape;5408;p38"/>
                <p:cNvSpPr/>
                <p:nvPr/>
              </p:nvSpPr>
              <p:spPr>
                <a:xfrm>
                  <a:off x="3294248" y="3833577"/>
                  <a:ext cx="183195" cy="228905"/>
                </a:xfrm>
                <a:custGeom>
                  <a:rect b="b" l="l" r="r" t="t"/>
                  <a:pathLst>
                    <a:path extrusionOk="0" h="701" w="561">
                      <a:moveTo>
                        <a:pt x="153" y="210"/>
                      </a:moveTo>
                      <a:cubicBezTo>
                        <a:pt x="268" y="215"/>
                        <a:pt x="359" y="291"/>
                        <a:pt x="419" y="384"/>
                      </a:cubicBezTo>
                      <a:cubicBezTo>
                        <a:pt x="483" y="483"/>
                        <a:pt x="501" y="591"/>
                        <a:pt x="534" y="701"/>
                      </a:cubicBezTo>
                      <a:cubicBezTo>
                        <a:pt x="557" y="622"/>
                        <a:pt x="567" y="514"/>
                        <a:pt x="558" y="392"/>
                      </a:cubicBezTo>
                      <a:cubicBezTo>
                        <a:pt x="538" y="115"/>
                        <a:pt x="86" y="0"/>
                        <a:pt x="86" y="0"/>
                      </a:cubicBezTo>
                      <a:cubicBezTo>
                        <a:pt x="33" y="92"/>
                        <a:pt x="7" y="176"/>
                        <a:pt x="0" y="252"/>
                      </a:cubicBezTo>
                      <a:cubicBezTo>
                        <a:pt x="38" y="224"/>
                        <a:pt x="88" y="207"/>
                        <a:pt x="153" y="210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09" name="Google Shape;5409;p38"/>
                <p:cNvSpPr/>
                <p:nvPr/>
              </p:nvSpPr>
              <p:spPr>
                <a:xfrm>
                  <a:off x="3228938" y="3595529"/>
                  <a:ext cx="241647" cy="136820"/>
                </a:xfrm>
                <a:custGeom>
                  <a:rect b="b" l="l" r="r" t="t"/>
                  <a:pathLst>
                    <a:path extrusionOk="0" h="419" w="740">
                      <a:moveTo>
                        <a:pt x="174" y="253"/>
                      </a:moveTo>
                      <a:cubicBezTo>
                        <a:pt x="226" y="178"/>
                        <a:pt x="308" y="132"/>
                        <a:pt x="403" y="149"/>
                      </a:cubicBezTo>
                      <a:cubicBezTo>
                        <a:pt x="466" y="161"/>
                        <a:pt x="515" y="194"/>
                        <a:pt x="565" y="232"/>
                      </a:cubicBezTo>
                      <a:cubicBezTo>
                        <a:pt x="637" y="285"/>
                        <a:pt x="695" y="346"/>
                        <a:pt x="738" y="419"/>
                      </a:cubicBezTo>
                      <a:cubicBezTo>
                        <a:pt x="740" y="397"/>
                        <a:pt x="741" y="373"/>
                        <a:pt x="739" y="345"/>
                      </a:cubicBezTo>
                      <a:cubicBezTo>
                        <a:pt x="706" y="-76"/>
                        <a:pt x="0" y="6"/>
                        <a:pt x="0" y="6"/>
                      </a:cubicBezTo>
                      <a:cubicBezTo>
                        <a:pt x="53" y="97"/>
                        <a:pt x="112" y="180"/>
                        <a:pt x="174" y="253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10" name="Google Shape;5410;p38"/>
                <p:cNvSpPr/>
                <p:nvPr/>
              </p:nvSpPr>
              <p:spPr>
                <a:xfrm>
                  <a:off x="3074479" y="3615122"/>
                  <a:ext cx="160010" cy="240007"/>
                </a:xfrm>
                <a:custGeom>
                  <a:rect b="b" l="l" r="r" t="t"/>
                  <a:pathLst>
                    <a:path extrusionOk="0" h="735" w="490">
                      <a:moveTo>
                        <a:pt x="366" y="183"/>
                      </a:moveTo>
                      <a:cubicBezTo>
                        <a:pt x="401" y="166"/>
                        <a:pt x="439" y="157"/>
                        <a:pt x="476" y="158"/>
                      </a:cubicBezTo>
                      <a:cubicBezTo>
                        <a:pt x="487" y="65"/>
                        <a:pt x="490" y="0"/>
                        <a:pt x="490" y="0"/>
                      </a:cubicBezTo>
                      <a:cubicBezTo>
                        <a:pt x="47" y="214"/>
                        <a:pt x="-79" y="578"/>
                        <a:pt x="46" y="735"/>
                      </a:cubicBezTo>
                      <a:cubicBezTo>
                        <a:pt x="47" y="517"/>
                        <a:pt x="175" y="275"/>
                        <a:pt x="366" y="183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11" name="Google Shape;5411;p38"/>
                <p:cNvSpPr/>
                <p:nvPr/>
              </p:nvSpPr>
              <p:spPr>
                <a:xfrm>
                  <a:off x="3164607" y="3329399"/>
                  <a:ext cx="223034" cy="134534"/>
                </a:xfrm>
                <a:custGeom>
                  <a:rect b="b" l="l" r="r" t="t"/>
                  <a:pathLst>
                    <a:path extrusionOk="0" h="412" w="683">
                      <a:moveTo>
                        <a:pt x="247" y="159"/>
                      </a:moveTo>
                      <a:cubicBezTo>
                        <a:pt x="324" y="133"/>
                        <a:pt x="411" y="144"/>
                        <a:pt x="483" y="179"/>
                      </a:cubicBezTo>
                      <a:cubicBezTo>
                        <a:pt x="579" y="226"/>
                        <a:pt x="645" y="314"/>
                        <a:pt x="664" y="412"/>
                      </a:cubicBezTo>
                      <a:cubicBezTo>
                        <a:pt x="683" y="376"/>
                        <a:pt x="689" y="330"/>
                        <a:pt x="678" y="278"/>
                      </a:cubicBezTo>
                      <a:cubicBezTo>
                        <a:pt x="620" y="-4"/>
                        <a:pt x="0" y="0"/>
                        <a:pt x="0" y="0"/>
                      </a:cubicBezTo>
                      <a:cubicBezTo>
                        <a:pt x="40" y="95"/>
                        <a:pt x="84" y="173"/>
                        <a:pt x="129" y="238"/>
                      </a:cubicBezTo>
                      <a:cubicBezTo>
                        <a:pt x="159" y="203"/>
                        <a:pt x="197" y="175"/>
                        <a:pt x="246" y="159"/>
                      </a:cubicBezTo>
                      <a:lnTo>
                        <a:pt x="247" y="159"/>
                      </a:ln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12" name="Google Shape;5412;p38"/>
                <p:cNvSpPr/>
                <p:nvPr/>
              </p:nvSpPr>
              <p:spPr>
                <a:xfrm>
                  <a:off x="2977820" y="3349318"/>
                  <a:ext cx="182541" cy="224986"/>
                </a:xfrm>
                <a:custGeom>
                  <a:rect b="b" l="l" r="r" t="t"/>
                  <a:pathLst>
                    <a:path extrusionOk="0" h="689" w="559">
                      <a:moveTo>
                        <a:pt x="56" y="688"/>
                      </a:moveTo>
                      <a:cubicBezTo>
                        <a:pt x="51" y="565"/>
                        <a:pt x="133" y="437"/>
                        <a:pt x="224" y="346"/>
                      </a:cubicBezTo>
                      <a:cubicBezTo>
                        <a:pt x="305" y="264"/>
                        <a:pt x="426" y="164"/>
                        <a:pt x="545" y="157"/>
                      </a:cubicBezTo>
                      <a:cubicBezTo>
                        <a:pt x="557" y="65"/>
                        <a:pt x="559" y="0"/>
                        <a:pt x="559" y="0"/>
                      </a:cubicBezTo>
                      <a:cubicBezTo>
                        <a:pt x="378" y="-20"/>
                        <a:pt x="-176" y="523"/>
                        <a:pt x="56" y="689"/>
                      </a:cubicBezTo>
                      <a:lnTo>
                        <a:pt x="56" y="688"/>
                      </a:ln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13" name="Google Shape;5413;p38"/>
                <p:cNvSpPr/>
                <p:nvPr/>
              </p:nvSpPr>
              <p:spPr>
                <a:xfrm>
                  <a:off x="3145668" y="3073392"/>
                  <a:ext cx="209972" cy="187434"/>
                </a:xfrm>
                <a:custGeom>
                  <a:rect b="b" l="l" r="r" t="t"/>
                  <a:pathLst>
                    <a:path extrusionOk="0" h="574" w="643">
                      <a:moveTo>
                        <a:pt x="416" y="236"/>
                      </a:moveTo>
                      <a:cubicBezTo>
                        <a:pt x="512" y="314"/>
                        <a:pt x="553" y="452"/>
                        <a:pt x="564" y="574"/>
                      </a:cubicBezTo>
                      <a:cubicBezTo>
                        <a:pt x="589" y="553"/>
                        <a:pt x="610" y="524"/>
                        <a:pt x="625" y="486"/>
                      </a:cubicBezTo>
                      <a:cubicBezTo>
                        <a:pt x="768" y="140"/>
                        <a:pt x="2" y="0"/>
                        <a:pt x="2" y="0"/>
                      </a:cubicBezTo>
                      <a:cubicBezTo>
                        <a:pt x="-6" y="81"/>
                        <a:pt x="8" y="162"/>
                        <a:pt x="36" y="238"/>
                      </a:cubicBezTo>
                      <a:cubicBezTo>
                        <a:pt x="132" y="133"/>
                        <a:pt x="304" y="146"/>
                        <a:pt x="416" y="236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14" name="Google Shape;5414;p38"/>
                <p:cNvSpPr/>
                <p:nvPr/>
              </p:nvSpPr>
              <p:spPr>
                <a:xfrm>
                  <a:off x="2947778" y="3081882"/>
                  <a:ext cx="193644" cy="128983"/>
                </a:xfrm>
                <a:custGeom>
                  <a:rect b="b" l="l" r="r" t="t"/>
                  <a:pathLst>
                    <a:path extrusionOk="0" h="395" w="593">
                      <a:moveTo>
                        <a:pt x="239" y="196"/>
                      </a:moveTo>
                      <a:cubicBezTo>
                        <a:pt x="311" y="158"/>
                        <a:pt x="388" y="132"/>
                        <a:pt x="470" y="151"/>
                      </a:cubicBezTo>
                      <a:cubicBezTo>
                        <a:pt x="490" y="156"/>
                        <a:pt x="509" y="164"/>
                        <a:pt x="527" y="175"/>
                      </a:cubicBezTo>
                      <a:cubicBezTo>
                        <a:pt x="552" y="124"/>
                        <a:pt x="574" y="66"/>
                        <a:pt x="593" y="0"/>
                      </a:cubicBezTo>
                      <a:cubicBezTo>
                        <a:pt x="593" y="0"/>
                        <a:pt x="161" y="-5"/>
                        <a:pt x="23" y="259"/>
                      </a:cubicBezTo>
                      <a:cubicBezTo>
                        <a:pt x="-4" y="311"/>
                        <a:pt x="-5" y="358"/>
                        <a:pt x="11" y="395"/>
                      </a:cubicBezTo>
                      <a:cubicBezTo>
                        <a:pt x="65" y="309"/>
                        <a:pt x="157" y="238"/>
                        <a:pt x="239" y="196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15" name="Google Shape;5415;p38"/>
                <p:cNvSpPr/>
                <p:nvPr/>
              </p:nvSpPr>
              <p:spPr>
                <a:xfrm>
                  <a:off x="3185180" y="2874529"/>
                  <a:ext cx="185807" cy="169801"/>
                </a:xfrm>
                <a:custGeom>
                  <a:rect b="b" l="l" r="r" t="t"/>
                  <a:pathLst>
                    <a:path extrusionOk="0" h="520" w="569">
                      <a:moveTo>
                        <a:pt x="275" y="148"/>
                      </a:moveTo>
                      <a:cubicBezTo>
                        <a:pt x="343" y="162"/>
                        <a:pt x="409" y="201"/>
                        <a:pt x="448" y="260"/>
                      </a:cubicBezTo>
                      <a:cubicBezTo>
                        <a:pt x="484" y="316"/>
                        <a:pt x="491" y="376"/>
                        <a:pt x="509" y="438"/>
                      </a:cubicBezTo>
                      <a:cubicBezTo>
                        <a:pt x="517" y="466"/>
                        <a:pt x="517" y="494"/>
                        <a:pt x="513" y="520"/>
                      </a:cubicBezTo>
                      <a:cubicBezTo>
                        <a:pt x="563" y="473"/>
                        <a:pt x="586" y="397"/>
                        <a:pt x="555" y="297"/>
                      </a:cubicBezTo>
                      <a:cubicBezTo>
                        <a:pt x="463" y="5"/>
                        <a:pt x="0" y="0"/>
                        <a:pt x="0" y="0"/>
                      </a:cubicBezTo>
                      <a:cubicBezTo>
                        <a:pt x="0" y="0"/>
                        <a:pt x="16" y="81"/>
                        <a:pt x="42" y="177"/>
                      </a:cubicBezTo>
                      <a:cubicBezTo>
                        <a:pt x="117" y="148"/>
                        <a:pt x="196" y="132"/>
                        <a:pt x="275" y="148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/>
                </a:p>
              </p:txBody>
            </p:sp>
            <p:sp>
              <p:nvSpPr>
                <p:cNvPr id="5416" name="Google Shape;5416;p38"/>
                <p:cNvSpPr/>
                <p:nvPr/>
              </p:nvSpPr>
              <p:spPr>
                <a:xfrm>
                  <a:off x="2990229" y="2855590"/>
                  <a:ext cx="192338" cy="111024"/>
                </a:xfrm>
                <a:custGeom>
                  <a:rect b="b" l="l" r="r" t="t"/>
                  <a:pathLst>
                    <a:path extrusionOk="0" h="340" w="589">
                      <a:moveTo>
                        <a:pt x="253" y="148"/>
                      </a:moveTo>
                      <a:cubicBezTo>
                        <a:pt x="318" y="125"/>
                        <a:pt x="393" y="104"/>
                        <a:pt x="462" y="117"/>
                      </a:cubicBezTo>
                      <a:cubicBezTo>
                        <a:pt x="485" y="122"/>
                        <a:pt x="505" y="128"/>
                        <a:pt x="523" y="138"/>
                      </a:cubicBezTo>
                      <a:cubicBezTo>
                        <a:pt x="549" y="96"/>
                        <a:pt x="571" y="51"/>
                        <a:pt x="589" y="0"/>
                      </a:cubicBezTo>
                      <a:cubicBezTo>
                        <a:pt x="589" y="0"/>
                        <a:pt x="92" y="15"/>
                        <a:pt x="10" y="262"/>
                      </a:cubicBezTo>
                      <a:cubicBezTo>
                        <a:pt x="-1" y="293"/>
                        <a:pt x="-2" y="319"/>
                        <a:pt x="5" y="340"/>
                      </a:cubicBezTo>
                      <a:cubicBezTo>
                        <a:pt x="59" y="248"/>
                        <a:pt x="142" y="186"/>
                        <a:pt x="253" y="148"/>
                      </a:cubicBezTo>
                      <a:close/>
                    </a:path>
                  </a:pathLst>
                </a:custGeom>
                <a:solidFill>
                  <a:srgbClr val="C1CCA3">
                    <a:alpha val="49690"/>
                  </a:srgbClr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17" name="Google Shape;5417;p38"/>
              <p:cNvGrpSpPr/>
              <p:nvPr/>
            </p:nvGrpSpPr>
            <p:grpSpPr>
              <a:xfrm>
                <a:off x="2316781" y="3803541"/>
                <a:ext cx="684306" cy="1416858"/>
                <a:chOff x="3411807" y="3193559"/>
                <a:chExt cx="485255" cy="1004436"/>
              </a:xfrm>
            </p:grpSpPr>
            <p:sp>
              <p:nvSpPr>
                <p:cNvPr id="5418" name="Google Shape;5418;p38"/>
                <p:cNvSpPr/>
                <p:nvPr/>
              </p:nvSpPr>
              <p:spPr>
                <a:xfrm>
                  <a:off x="3411807" y="3193559"/>
                  <a:ext cx="341898" cy="778798"/>
                </a:xfrm>
                <a:custGeom>
                  <a:rect b="b" l="l" r="r" t="t"/>
                  <a:pathLst>
                    <a:path extrusionOk="0" h="2385" w="1047">
                      <a:moveTo>
                        <a:pt x="6" y="1"/>
                      </a:moveTo>
                      <a:cubicBezTo>
                        <a:pt x="2" y="2"/>
                        <a:pt x="-1" y="7"/>
                        <a:pt x="0" y="12"/>
                      </a:cubicBezTo>
                      <a:cubicBezTo>
                        <a:pt x="139" y="747"/>
                        <a:pt x="466" y="1500"/>
                        <a:pt x="1029" y="2380"/>
                      </a:cubicBezTo>
                      <a:cubicBezTo>
                        <a:pt x="1032" y="2385"/>
                        <a:pt x="1039" y="2386"/>
                        <a:pt x="1043" y="2383"/>
                      </a:cubicBezTo>
                      <a:cubicBezTo>
                        <a:pt x="1048" y="2380"/>
                        <a:pt x="1049" y="2374"/>
                        <a:pt x="1046" y="2369"/>
                      </a:cubicBezTo>
                      <a:cubicBezTo>
                        <a:pt x="484" y="1491"/>
                        <a:pt x="158" y="741"/>
                        <a:pt x="20" y="8"/>
                      </a:cubicBezTo>
                      <a:cubicBezTo>
                        <a:pt x="19" y="3"/>
                        <a:pt x="14" y="-1"/>
                        <a:pt x="8" y="0"/>
                      </a:cubicBezTo>
                      <a:cubicBezTo>
                        <a:pt x="7" y="0"/>
                        <a:pt x="7" y="0"/>
                        <a:pt x="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9" name="Google Shape;5419;p38"/>
                <p:cNvSpPr/>
                <p:nvPr/>
              </p:nvSpPr>
              <p:spPr>
                <a:xfrm>
                  <a:off x="3795504" y="4135626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8" y="86"/>
                        <a:pt x="163" y="165"/>
                      </a:cubicBezTo>
                      <a:cubicBezTo>
                        <a:pt x="74" y="249"/>
                        <a:pt x="-63" y="110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0" name="Google Shape;5420;p38"/>
                <p:cNvSpPr/>
                <p:nvPr/>
              </p:nvSpPr>
              <p:spPr>
                <a:xfrm>
                  <a:off x="3807260" y="4021011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33" y="24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8"/>
                        <a:pt x="-62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1" name="Google Shape;5421;p38"/>
                <p:cNvSpPr/>
                <p:nvPr/>
              </p:nvSpPr>
              <p:spPr>
                <a:xfrm>
                  <a:off x="3784728" y="3957009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33" y="23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8"/>
                        <a:pt x="-62" y="109"/>
                        <a:pt x="33" y="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2" name="Google Shape;5422;p38"/>
                <p:cNvSpPr/>
                <p:nvPr/>
              </p:nvSpPr>
              <p:spPr>
                <a:xfrm>
                  <a:off x="3743909" y="3896925"/>
                  <a:ext cx="62698" cy="62369"/>
                </a:xfrm>
                <a:custGeom>
                  <a:rect b="b" l="l" r="r" t="t"/>
                  <a:pathLst>
                    <a:path extrusionOk="0" h="191" w="192">
                      <a:moveTo>
                        <a:pt x="33" y="24"/>
                      </a:moveTo>
                      <a:cubicBezTo>
                        <a:pt x="124" y="-57"/>
                        <a:pt x="248" y="86"/>
                        <a:pt x="164" y="165"/>
                      </a:cubicBezTo>
                      <a:cubicBezTo>
                        <a:pt x="74" y="249"/>
                        <a:pt x="-62" y="110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3" name="Google Shape;5423;p38"/>
                <p:cNvSpPr/>
                <p:nvPr/>
              </p:nvSpPr>
              <p:spPr>
                <a:xfrm>
                  <a:off x="3834691" y="4081747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8" y="86"/>
                        <a:pt x="164" y="165"/>
                      </a:cubicBezTo>
                      <a:cubicBezTo>
                        <a:pt x="74" y="249"/>
                        <a:pt x="-63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4" name="Google Shape;5424;p38"/>
                <p:cNvSpPr/>
                <p:nvPr/>
              </p:nvSpPr>
              <p:spPr>
                <a:xfrm>
                  <a:off x="3703417" y="4044195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33" y="24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8"/>
                        <a:pt x="-63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5" name="Google Shape;5425;p38"/>
                <p:cNvSpPr/>
                <p:nvPr/>
              </p:nvSpPr>
              <p:spPr>
                <a:xfrm>
                  <a:off x="3664884" y="3995540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33" y="23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8"/>
                        <a:pt x="-63" y="109"/>
                        <a:pt x="33" y="2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6" name="Google Shape;5426;p38"/>
                <p:cNvSpPr/>
                <p:nvPr/>
              </p:nvSpPr>
              <p:spPr>
                <a:xfrm>
                  <a:off x="3651169" y="3926314"/>
                  <a:ext cx="62698" cy="62043"/>
                </a:xfrm>
                <a:custGeom>
                  <a:rect b="b" l="l" r="r" t="t"/>
                  <a:pathLst>
                    <a:path extrusionOk="0" h="190" w="192">
                      <a:moveTo>
                        <a:pt x="33" y="23"/>
                      </a:moveTo>
                      <a:cubicBezTo>
                        <a:pt x="124" y="-57"/>
                        <a:pt x="248" y="85"/>
                        <a:pt x="164" y="164"/>
                      </a:cubicBezTo>
                      <a:cubicBezTo>
                        <a:pt x="74" y="248"/>
                        <a:pt x="-62" y="109"/>
                        <a:pt x="33" y="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7" name="Google Shape;5427;p38"/>
                <p:cNvSpPr/>
                <p:nvPr/>
              </p:nvSpPr>
              <p:spPr>
                <a:xfrm>
                  <a:off x="3729214" y="4112442"/>
                  <a:ext cx="62371" cy="62043"/>
                </a:xfrm>
                <a:custGeom>
                  <a:rect b="b" l="l" r="r" t="t"/>
                  <a:pathLst>
                    <a:path extrusionOk="0" h="190" w="191">
                      <a:moveTo>
                        <a:pt x="33" y="23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8"/>
                        <a:pt x="-62" y="109"/>
                        <a:pt x="33" y="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225" lIns="81625" spcFirstLastPara="1" rIns="81625" wrap="square" tIns="21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8" name="Google Shape;5428;p38"/>
                <p:cNvSpPr/>
                <p:nvPr/>
              </p:nvSpPr>
              <p:spPr>
                <a:xfrm>
                  <a:off x="3765788" y="4067053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9"/>
                        <a:pt x="-62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9" name="Google Shape;5429;p38"/>
                <p:cNvSpPr/>
                <p:nvPr/>
              </p:nvSpPr>
              <p:spPr>
                <a:xfrm>
                  <a:off x="3746848" y="4010888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9"/>
                        <a:pt x="-62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0" name="Google Shape;5430;p38"/>
                <p:cNvSpPr/>
                <p:nvPr/>
              </p:nvSpPr>
              <p:spPr>
                <a:xfrm>
                  <a:off x="3713540" y="3951131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7" y="86"/>
                        <a:pt x="163" y="165"/>
                      </a:cubicBezTo>
                      <a:cubicBezTo>
                        <a:pt x="74" y="249"/>
                        <a:pt x="-63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1" name="Google Shape;5431;p38"/>
                <p:cNvSpPr/>
                <p:nvPr/>
              </p:nvSpPr>
              <p:spPr>
                <a:xfrm>
                  <a:off x="3677619" y="3870476"/>
                  <a:ext cx="62371" cy="62369"/>
                </a:xfrm>
                <a:custGeom>
                  <a:rect b="b" l="l" r="r" t="t"/>
                  <a:pathLst>
                    <a:path extrusionOk="0" h="191" w="191">
                      <a:moveTo>
                        <a:pt x="33" y="24"/>
                      </a:moveTo>
                      <a:cubicBezTo>
                        <a:pt x="123" y="-57"/>
                        <a:pt x="248" y="85"/>
                        <a:pt x="164" y="164"/>
                      </a:cubicBezTo>
                      <a:cubicBezTo>
                        <a:pt x="74" y="249"/>
                        <a:pt x="-62" y="109"/>
                        <a:pt x="33" y="2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1" anchor="ctr" bIns="21550" lIns="81625" spcFirstLastPara="1" rIns="81625" wrap="square" tIns="215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32" name="Google Shape;5432;p38"/>
              <p:cNvGrpSpPr/>
              <p:nvPr/>
            </p:nvGrpSpPr>
            <p:grpSpPr>
              <a:xfrm>
                <a:off x="4195534" y="3887213"/>
                <a:ext cx="752919" cy="752649"/>
                <a:chOff x="4318966" y="3286949"/>
                <a:chExt cx="533909" cy="533566"/>
              </a:xfrm>
            </p:grpSpPr>
            <p:sp>
              <p:nvSpPr>
                <p:cNvPr id="5433" name="Google Shape;5433;p38"/>
                <p:cNvSpPr/>
                <p:nvPr/>
              </p:nvSpPr>
              <p:spPr>
                <a:xfrm>
                  <a:off x="4318966" y="3286949"/>
                  <a:ext cx="533909" cy="533566"/>
                </a:xfrm>
                <a:custGeom>
                  <a:rect b="b" l="l" r="r" t="t"/>
                  <a:pathLst>
                    <a:path extrusionOk="0" h="1634" w="1635">
                      <a:moveTo>
                        <a:pt x="267" y="970"/>
                      </a:moveTo>
                      <a:cubicBezTo>
                        <a:pt x="290" y="972"/>
                        <a:pt x="312" y="972"/>
                        <a:pt x="333" y="970"/>
                      </a:cubicBezTo>
                      <a:cubicBezTo>
                        <a:pt x="315" y="981"/>
                        <a:pt x="297" y="993"/>
                        <a:pt x="279" y="1008"/>
                      </a:cubicBezTo>
                      <a:cubicBezTo>
                        <a:pt x="159" y="1109"/>
                        <a:pt x="119" y="1260"/>
                        <a:pt x="191" y="1344"/>
                      </a:cubicBezTo>
                      <a:cubicBezTo>
                        <a:pt x="262" y="1429"/>
                        <a:pt x="417" y="1416"/>
                        <a:pt x="537" y="1315"/>
                      </a:cubicBezTo>
                      <a:cubicBezTo>
                        <a:pt x="555" y="1300"/>
                        <a:pt x="570" y="1284"/>
                        <a:pt x="584" y="1268"/>
                      </a:cubicBezTo>
                      <a:cubicBezTo>
                        <a:pt x="579" y="1289"/>
                        <a:pt x="574" y="1310"/>
                        <a:pt x="572" y="1333"/>
                      </a:cubicBezTo>
                      <a:cubicBezTo>
                        <a:pt x="559" y="1489"/>
                        <a:pt x="637" y="1624"/>
                        <a:pt x="748" y="1633"/>
                      </a:cubicBezTo>
                      <a:cubicBezTo>
                        <a:pt x="857" y="1643"/>
                        <a:pt x="957" y="1524"/>
                        <a:pt x="971" y="1367"/>
                      </a:cubicBezTo>
                      <a:cubicBezTo>
                        <a:pt x="973" y="1345"/>
                        <a:pt x="972" y="1323"/>
                        <a:pt x="971" y="1301"/>
                      </a:cubicBezTo>
                      <a:cubicBezTo>
                        <a:pt x="981" y="1320"/>
                        <a:pt x="994" y="1338"/>
                        <a:pt x="1008" y="1356"/>
                      </a:cubicBezTo>
                      <a:cubicBezTo>
                        <a:pt x="1109" y="1476"/>
                        <a:pt x="1260" y="1515"/>
                        <a:pt x="1345" y="1444"/>
                      </a:cubicBezTo>
                      <a:cubicBezTo>
                        <a:pt x="1430" y="1373"/>
                        <a:pt x="1416" y="1218"/>
                        <a:pt x="1315" y="1097"/>
                      </a:cubicBezTo>
                      <a:cubicBezTo>
                        <a:pt x="1301" y="1080"/>
                        <a:pt x="1285" y="1065"/>
                        <a:pt x="1268" y="1051"/>
                      </a:cubicBezTo>
                      <a:cubicBezTo>
                        <a:pt x="1289" y="1056"/>
                        <a:pt x="1311" y="1060"/>
                        <a:pt x="1333" y="1062"/>
                      </a:cubicBezTo>
                      <a:cubicBezTo>
                        <a:pt x="1490" y="1076"/>
                        <a:pt x="1624" y="997"/>
                        <a:pt x="1634" y="887"/>
                      </a:cubicBezTo>
                      <a:cubicBezTo>
                        <a:pt x="1643" y="777"/>
                        <a:pt x="1524" y="676"/>
                        <a:pt x="1368" y="663"/>
                      </a:cubicBezTo>
                      <a:cubicBezTo>
                        <a:pt x="1345" y="661"/>
                        <a:pt x="1323" y="661"/>
                        <a:pt x="1302" y="663"/>
                      </a:cubicBezTo>
                      <a:cubicBezTo>
                        <a:pt x="1320" y="652"/>
                        <a:pt x="1339" y="640"/>
                        <a:pt x="1356" y="625"/>
                      </a:cubicBezTo>
                      <a:cubicBezTo>
                        <a:pt x="1476" y="524"/>
                        <a:pt x="1516" y="374"/>
                        <a:pt x="1444" y="289"/>
                      </a:cubicBezTo>
                      <a:cubicBezTo>
                        <a:pt x="1373" y="204"/>
                        <a:pt x="1218" y="217"/>
                        <a:pt x="1098" y="318"/>
                      </a:cubicBezTo>
                      <a:cubicBezTo>
                        <a:pt x="1080" y="333"/>
                        <a:pt x="1065" y="349"/>
                        <a:pt x="1051" y="365"/>
                      </a:cubicBezTo>
                      <a:cubicBezTo>
                        <a:pt x="1057" y="345"/>
                        <a:pt x="1061" y="323"/>
                        <a:pt x="1063" y="300"/>
                      </a:cubicBezTo>
                      <a:cubicBezTo>
                        <a:pt x="1076" y="144"/>
                        <a:pt x="998" y="10"/>
                        <a:pt x="887" y="0"/>
                      </a:cubicBezTo>
                      <a:cubicBezTo>
                        <a:pt x="777" y="-9"/>
                        <a:pt x="678" y="109"/>
                        <a:pt x="664" y="266"/>
                      </a:cubicBezTo>
                      <a:cubicBezTo>
                        <a:pt x="662" y="289"/>
                        <a:pt x="663" y="310"/>
                        <a:pt x="665" y="332"/>
                      </a:cubicBezTo>
                      <a:cubicBezTo>
                        <a:pt x="654" y="313"/>
                        <a:pt x="641" y="295"/>
                        <a:pt x="627" y="278"/>
                      </a:cubicBezTo>
                      <a:cubicBezTo>
                        <a:pt x="526" y="158"/>
                        <a:pt x="375" y="118"/>
                        <a:pt x="290" y="189"/>
                      </a:cubicBezTo>
                      <a:cubicBezTo>
                        <a:pt x="206" y="261"/>
                        <a:pt x="219" y="416"/>
                        <a:pt x="320" y="536"/>
                      </a:cubicBezTo>
                      <a:cubicBezTo>
                        <a:pt x="335" y="553"/>
                        <a:pt x="350" y="568"/>
                        <a:pt x="367" y="582"/>
                      </a:cubicBezTo>
                      <a:cubicBezTo>
                        <a:pt x="346" y="577"/>
                        <a:pt x="324" y="573"/>
                        <a:pt x="302" y="571"/>
                      </a:cubicBezTo>
                      <a:cubicBezTo>
                        <a:pt x="145" y="557"/>
                        <a:pt x="10" y="636"/>
                        <a:pt x="1" y="746"/>
                      </a:cubicBezTo>
                      <a:cubicBezTo>
                        <a:pt x="-9" y="857"/>
                        <a:pt x="111" y="957"/>
                        <a:pt x="267" y="97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4" name="Google Shape;5434;p38"/>
                <p:cNvSpPr/>
                <p:nvPr/>
              </p:nvSpPr>
              <p:spPr>
                <a:xfrm>
                  <a:off x="4569431" y="3355849"/>
                  <a:ext cx="61391" cy="112983"/>
                </a:xfrm>
                <a:custGeom>
                  <a:rect b="b" l="l" r="r" t="t"/>
                  <a:pathLst>
                    <a:path extrusionOk="0" h="346" w="188">
                      <a:moveTo>
                        <a:pt x="88" y="343"/>
                      </a:moveTo>
                      <a:cubicBezTo>
                        <a:pt x="88" y="343"/>
                        <a:pt x="195" y="165"/>
                        <a:pt x="187" y="107"/>
                      </a:cubicBezTo>
                      <a:cubicBezTo>
                        <a:pt x="180" y="50"/>
                        <a:pt x="103" y="225"/>
                        <a:pt x="103" y="225"/>
                      </a:cubicBezTo>
                      <a:cubicBezTo>
                        <a:pt x="103" y="225"/>
                        <a:pt x="156" y="11"/>
                        <a:pt x="114" y="0"/>
                      </a:cubicBezTo>
                      <a:cubicBezTo>
                        <a:pt x="72" y="-11"/>
                        <a:pt x="65" y="238"/>
                        <a:pt x="65" y="238"/>
                      </a:cubicBezTo>
                      <a:cubicBezTo>
                        <a:pt x="65" y="238"/>
                        <a:pt x="27" y="77"/>
                        <a:pt x="6" y="91"/>
                      </a:cubicBezTo>
                      <a:cubicBezTo>
                        <a:pt x="-15" y="105"/>
                        <a:pt x="27" y="376"/>
                        <a:pt x="88" y="3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5" name="Google Shape;5435;p38"/>
                <p:cNvSpPr/>
                <p:nvPr/>
              </p:nvSpPr>
              <p:spPr>
                <a:xfrm>
                  <a:off x="4457424" y="3401891"/>
                  <a:ext cx="77392" cy="91431"/>
                </a:xfrm>
                <a:custGeom>
                  <a:rect b="b" l="l" r="r" t="t"/>
                  <a:pathLst>
                    <a:path extrusionOk="0" h="280" w="237">
                      <a:moveTo>
                        <a:pt x="237" y="264"/>
                      </a:moveTo>
                      <a:cubicBezTo>
                        <a:pt x="237" y="264"/>
                        <a:pt x="187" y="63"/>
                        <a:pt x="142" y="26"/>
                      </a:cubicBezTo>
                      <a:cubicBezTo>
                        <a:pt x="96" y="-10"/>
                        <a:pt x="165" y="169"/>
                        <a:pt x="165" y="169"/>
                      </a:cubicBezTo>
                      <a:cubicBezTo>
                        <a:pt x="165" y="169"/>
                        <a:pt x="53" y="-21"/>
                        <a:pt x="15" y="1"/>
                      </a:cubicBezTo>
                      <a:cubicBezTo>
                        <a:pt x="-23" y="22"/>
                        <a:pt x="147" y="205"/>
                        <a:pt x="147" y="205"/>
                      </a:cubicBezTo>
                      <a:cubicBezTo>
                        <a:pt x="147" y="205"/>
                        <a:pt x="6" y="117"/>
                        <a:pt x="1" y="142"/>
                      </a:cubicBezTo>
                      <a:cubicBezTo>
                        <a:pt x="-4" y="167"/>
                        <a:pt x="216" y="331"/>
                        <a:pt x="237" y="2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6" name="Google Shape;5436;p38"/>
                <p:cNvSpPr/>
                <p:nvPr/>
              </p:nvSpPr>
              <p:spPr>
                <a:xfrm>
                  <a:off x="4386235" y="3511609"/>
                  <a:ext cx="113639" cy="60736"/>
                </a:xfrm>
                <a:custGeom>
                  <a:rect b="b" l="l" r="r" t="t"/>
                  <a:pathLst>
                    <a:path extrusionOk="0" h="186" w="348">
                      <a:moveTo>
                        <a:pt x="345" y="85"/>
                      </a:moveTo>
                      <a:cubicBezTo>
                        <a:pt x="345" y="85"/>
                        <a:pt x="162" y="-10"/>
                        <a:pt x="104" y="0"/>
                      </a:cubicBezTo>
                      <a:cubicBezTo>
                        <a:pt x="47" y="10"/>
                        <a:pt x="227" y="77"/>
                        <a:pt x="227" y="77"/>
                      </a:cubicBezTo>
                      <a:cubicBezTo>
                        <a:pt x="227" y="77"/>
                        <a:pt x="10" y="35"/>
                        <a:pt x="1" y="78"/>
                      </a:cubicBezTo>
                      <a:cubicBezTo>
                        <a:pt x="-8" y="120"/>
                        <a:pt x="242" y="114"/>
                        <a:pt x="242" y="114"/>
                      </a:cubicBezTo>
                      <a:cubicBezTo>
                        <a:pt x="242" y="114"/>
                        <a:pt x="83" y="162"/>
                        <a:pt x="98" y="182"/>
                      </a:cubicBezTo>
                      <a:cubicBezTo>
                        <a:pt x="114" y="202"/>
                        <a:pt x="382" y="146"/>
                        <a:pt x="345" y="8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19900" lIns="81625" spcFirstLastPara="1" rIns="81625" wrap="square" tIns="199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7" name="Google Shape;5437;p38"/>
                <p:cNvSpPr/>
                <p:nvPr/>
              </p:nvSpPr>
              <p:spPr>
                <a:xfrm>
                  <a:off x="4431953" y="3602387"/>
                  <a:ext cx="87842" cy="79023"/>
                </a:xfrm>
                <a:custGeom>
                  <a:rect b="b" l="l" r="r" t="t"/>
                  <a:pathLst>
                    <a:path extrusionOk="0" h="242" w="269">
                      <a:moveTo>
                        <a:pt x="252" y="0"/>
                      </a:moveTo>
                      <a:cubicBezTo>
                        <a:pt x="252" y="0"/>
                        <a:pt x="54" y="61"/>
                        <a:pt x="21" y="108"/>
                      </a:cubicBezTo>
                      <a:cubicBezTo>
                        <a:pt x="-13" y="155"/>
                        <a:pt x="162" y="77"/>
                        <a:pt x="162" y="77"/>
                      </a:cubicBezTo>
                      <a:cubicBezTo>
                        <a:pt x="162" y="77"/>
                        <a:pt x="-21" y="200"/>
                        <a:pt x="2" y="236"/>
                      </a:cubicBezTo>
                      <a:cubicBezTo>
                        <a:pt x="26" y="272"/>
                        <a:pt x="199" y="93"/>
                        <a:pt x="199" y="93"/>
                      </a:cubicBezTo>
                      <a:cubicBezTo>
                        <a:pt x="199" y="93"/>
                        <a:pt x="119" y="239"/>
                        <a:pt x="144" y="242"/>
                      </a:cubicBezTo>
                      <a:cubicBezTo>
                        <a:pt x="169" y="245"/>
                        <a:pt x="321" y="17"/>
                        <a:pt x="2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38200" lIns="81625" spcFirstLastPara="1" rIns="81625" wrap="square" tIns="3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8" name="Google Shape;5438;p38"/>
                <p:cNvSpPr/>
                <p:nvPr/>
              </p:nvSpPr>
              <p:spPr>
                <a:xfrm>
                  <a:off x="4546572" y="3646796"/>
                  <a:ext cx="61065" cy="113309"/>
                </a:xfrm>
                <a:custGeom>
                  <a:rect b="b" l="l" r="r" t="t"/>
                  <a:pathLst>
                    <a:path extrusionOk="0" h="347" w="187">
                      <a:moveTo>
                        <a:pt x="80" y="3"/>
                      </a:moveTo>
                      <a:cubicBezTo>
                        <a:pt x="80" y="3"/>
                        <a:pt x="-10" y="190"/>
                        <a:pt x="2" y="247"/>
                      </a:cubicBezTo>
                      <a:cubicBezTo>
                        <a:pt x="14" y="303"/>
                        <a:pt x="76" y="122"/>
                        <a:pt x="76" y="122"/>
                      </a:cubicBezTo>
                      <a:cubicBezTo>
                        <a:pt x="76" y="122"/>
                        <a:pt x="40" y="340"/>
                        <a:pt x="83" y="347"/>
                      </a:cubicBezTo>
                      <a:cubicBezTo>
                        <a:pt x="125" y="355"/>
                        <a:pt x="111" y="106"/>
                        <a:pt x="111" y="106"/>
                      </a:cubicBezTo>
                      <a:cubicBezTo>
                        <a:pt x="111" y="106"/>
                        <a:pt x="164" y="263"/>
                        <a:pt x="183" y="247"/>
                      </a:cubicBezTo>
                      <a:cubicBezTo>
                        <a:pt x="203" y="231"/>
                        <a:pt x="139" y="-35"/>
                        <a:pt x="80" y="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9" name="Google Shape;5439;p38"/>
                <p:cNvSpPr/>
                <p:nvPr/>
              </p:nvSpPr>
              <p:spPr>
                <a:xfrm>
                  <a:off x="4637680" y="3622959"/>
                  <a:ext cx="82291" cy="85227"/>
                </a:xfrm>
                <a:custGeom>
                  <a:rect b="b" l="l" r="r" t="t"/>
                  <a:pathLst>
                    <a:path extrusionOk="0" h="261" w="252">
                      <a:moveTo>
                        <a:pt x="0" y="18"/>
                      </a:moveTo>
                      <a:cubicBezTo>
                        <a:pt x="0" y="18"/>
                        <a:pt x="69" y="214"/>
                        <a:pt x="118" y="245"/>
                      </a:cubicBezTo>
                      <a:cubicBezTo>
                        <a:pt x="167" y="277"/>
                        <a:pt x="81" y="105"/>
                        <a:pt x="81" y="105"/>
                      </a:cubicBezTo>
                      <a:cubicBezTo>
                        <a:pt x="81" y="105"/>
                        <a:pt x="211" y="283"/>
                        <a:pt x="247" y="258"/>
                      </a:cubicBezTo>
                      <a:cubicBezTo>
                        <a:pt x="282" y="233"/>
                        <a:pt x="96" y="67"/>
                        <a:pt x="96" y="67"/>
                      </a:cubicBezTo>
                      <a:cubicBezTo>
                        <a:pt x="96" y="67"/>
                        <a:pt x="244" y="141"/>
                        <a:pt x="247" y="116"/>
                      </a:cubicBezTo>
                      <a:cubicBezTo>
                        <a:pt x="249" y="91"/>
                        <a:pt x="15" y="-51"/>
                        <a:pt x="0" y="1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0" name="Google Shape;5440;p38"/>
                <p:cNvSpPr/>
                <p:nvPr/>
              </p:nvSpPr>
              <p:spPr>
                <a:xfrm>
                  <a:off x="4674580" y="3535772"/>
                  <a:ext cx="113639" cy="61063"/>
                </a:xfrm>
                <a:custGeom>
                  <a:rect b="b" l="l" r="r" t="t"/>
                  <a:pathLst>
                    <a:path extrusionOk="0" h="187" w="348">
                      <a:moveTo>
                        <a:pt x="3" y="97"/>
                      </a:moveTo>
                      <a:cubicBezTo>
                        <a:pt x="3" y="97"/>
                        <a:pt x="186" y="195"/>
                        <a:pt x="243" y="186"/>
                      </a:cubicBezTo>
                      <a:cubicBezTo>
                        <a:pt x="300" y="176"/>
                        <a:pt x="121" y="107"/>
                        <a:pt x="121" y="107"/>
                      </a:cubicBezTo>
                      <a:cubicBezTo>
                        <a:pt x="121" y="107"/>
                        <a:pt x="337" y="151"/>
                        <a:pt x="347" y="109"/>
                      </a:cubicBezTo>
                      <a:cubicBezTo>
                        <a:pt x="356" y="67"/>
                        <a:pt x="107" y="70"/>
                        <a:pt x="107" y="70"/>
                      </a:cubicBezTo>
                      <a:cubicBezTo>
                        <a:pt x="107" y="70"/>
                        <a:pt x="266" y="24"/>
                        <a:pt x="251" y="4"/>
                      </a:cubicBezTo>
                      <a:cubicBezTo>
                        <a:pt x="236" y="-16"/>
                        <a:pt x="-33" y="36"/>
                        <a:pt x="3" y="9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20225" lIns="81625" spcFirstLastPara="1" rIns="81625" wrap="square" tIns="202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1" name="Google Shape;5441;p38"/>
                <p:cNvSpPr/>
                <p:nvPr/>
              </p:nvSpPr>
              <p:spPr>
                <a:xfrm>
                  <a:off x="4648130" y="3422137"/>
                  <a:ext cx="96659" cy="73145"/>
                </a:xfrm>
                <a:custGeom>
                  <a:rect b="b" l="l" r="r" t="t"/>
                  <a:pathLst>
                    <a:path extrusionOk="0" h="224" w="296">
                      <a:moveTo>
                        <a:pt x="13" y="224"/>
                      </a:moveTo>
                      <a:cubicBezTo>
                        <a:pt x="13" y="224"/>
                        <a:pt x="218" y="192"/>
                        <a:pt x="258" y="150"/>
                      </a:cubicBezTo>
                      <a:cubicBezTo>
                        <a:pt x="297" y="108"/>
                        <a:pt x="113" y="160"/>
                        <a:pt x="113" y="160"/>
                      </a:cubicBezTo>
                      <a:cubicBezTo>
                        <a:pt x="113" y="160"/>
                        <a:pt x="312" y="65"/>
                        <a:pt x="294" y="26"/>
                      </a:cubicBezTo>
                      <a:cubicBezTo>
                        <a:pt x="276" y="-14"/>
                        <a:pt x="79" y="139"/>
                        <a:pt x="79" y="139"/>
                      </a:cubicBezTo>
                      <a:cubicBezTo>
                        <a:pt x="79" y="139"/>
                        <a:pt x="179" y="7"/>
                        <a:pt x="154" y="0"/>
                      </a:cubicBezTo>
                      <a:cubicBezTo>
                        <a:pt x="130" y="-7"/>
                        <a:pt x="-52" y="197"/>
                        <a:pt x="13" y="22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32325" lIns="81625" spcFirstLastPara="1" rIns="81625" wrap="square" tIns="323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2" name="Google Shape;5442;p38"/>
                <p:cNvSpPr/>
                <p:nvPr/>
              </p:nvSpPr>
              <p:spPr>
                <a:xfrm>
                  <a:off x="4460036" y="3428014"/>
                  <a:ext cx="251770" cy="251436"/>
                </a:xfrm>
                <a:custGeom>
                  <a:rect b="b" l="l" r="r" t="t"/>
                  <a:pathLst>
                    <a:path extrusionOk="0" h="770" w="771">
                      <a:moveTo>
                        <a:pt x="66" y="171"/>
                      </a:moveTo>
                      <a:cubicBezTo>
                        <a:pt x="-53" y="348"/>
                        <a:pt x="-5" y="587"/>
                        <a:pt x="172" y="705"/>
                      </a:cubicBezTo>
                      <a:cubicBezTo>
                        <a:pt x="349" y="823"/>
                        <a:pt x="588" y="776"/>
                        <a:pt x="706" y="599"/>
                      </a:cubicBezTo>
                      <a:cubicBezTo>
                        <a:pt x="824" y="422"/>
                        <a:pt x="776" y="182"/>
                        <a:pt x="599" y="64"/>
                      </a:cubicBezTo>
                      <a:cubicBezTo>
                        <a:pt x="422" y="-54"/>
                        <a:pt x="184" y="-6"/>
                        <a:pt x="66" y="17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3" name="Google Shape;5443;p38"/>
                <p:cNvSpPr/>
                <p:nvPr/>
              </p:nvSpPr>
              <p:spPr>
                <a:xfrm>
                  <a:off x="4671641" y="3529568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5" y="27"/>
                        <a:pt x="-1" y="47"/>
                        <a:pt x="13" y="56"/>
                      </a:cubicBezTo>
                      <a:cubicBezTo>
                        <a:pt x="28" y="66"/>
                        <a:pt x="47" y="62"/>
                        <a:pt x="56" y="47"/>
                      </a:cubicBezTo>
                      <a:cubicBezTo>
                        <a:pt x="66" y="33"/>
                        <a:pt x="62" y="14"/>
                        <a:pt x="48" y="4"/>
                      </a:cubicBezTo>
                      <a:cubicBezTo>
                        <a:pt x="34" y="-5"/>
                        <a:pt x="14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4" name="Google Shape;5444;p38"/>
                <p:cNvSpPr/>
                <p:nvPr/>
              </p:nvSpPr>
              <p:spPr>
                <a:xfrm>
                  <a:off x="4636700" y="3484179"/>
                  <a:ext cx="26451" cy="26776"/>
                </a:xfrm>
                <a:custGeom>
                  <a:rect b="b" l="l" r="r" t="t"/>
                  <a:pathLst>
                    <a:path extrusionOk="0" h="82" w="81">
                      <a:moveTo>
                        <a:pt x="6" y="18"/>
                      </a:moveTo>
                      <a:cubicBezTo>
                        <a:pt x="-6" y="37"/>
                        <a:pt x="-1" y="62"/>
                        <a:pt x="17" y="74"/>
                      </a:cubicBezTo>
                      <a:cubicBezTo>
                        <a:pt x="36" y="87"/>
                        <a:pt x="61" y="82"/>
                        <a:pt x="74" y="63"/>
                      </a:cubicBezTo>
                      <a:cubicBezTo>
                        <a:pt x="86" y="44"/>
                        <a:pt x="81" y="19"/>
                        <a:pt x="62" y="7"/>
                      </a:cubicBezTo>
                      <a:cubicBezTo>
                        <a:pt x="44" y="-6"/>
                        <a:pt x="19" y="-1"/>
                        <a:pt x="6" y="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5" name="Google Shape;5445;p38"/>
                <p:cNvSpPr/>
                <p:nvPr/>
              </p:nvSpPr>
              <p:spPr>
                <a:xfrm>
                  <a:off x="4619393" y="3534140"/>
                  <a:ext cx="26451" cy="26450"/>
                </a:xfrm>
                <a:custGeom>
                  <a:rect b="b" l="l" r="r" t="t"/>
                  <a:pathLst>
                    <a:path extrusionOk="0" h="81" w="81">
                      <a:moveTo>
                        <a:pt x="6" y="17"/>
                      </a:moveTo>
                      <a:cubicBezTo>
                        <a:pt x="-6" y="36"/>
                        <a:pt x="-1" y="61"/>
                        <a:pt x="18" y="73"/>
                      </a:cubicBezTo>
                      <a:cubicBezTo>
                        <a:pt x="36" y="86"/>
                        <a:pt x="61" y="81"/>
                        <a:pt x="74" y="62"/>
                      </a:cubicBezTo>
                      <a:cubicBezTo>
                        <a:pt x="86" y="44"/>
                        <a:pt x="81" y="18"/>
                        <a:pt x="63" y="6"/>
                      </a:cubicBezTo>
                      <a:cubicBezTo>
                        <a:pt x="44" y="-6"/>
                        <a:pt x="19" y="-1"/>
                        <a:pt x="6" y="1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6" name="Google Shape;5446;p38"/>
                <p:cNvSpPr/>
                <p:nvPr/>
              </p:nvSpPr>
              <p:spPr>
                <a:xfrm>
                  <a:off x="4657599" y="3575610"/>
                  <a:ext cx="26777" cy="26450"/>
                </a:xfrm>
                <a:custGeom>
                  <a:rect b="b" l="l" r="r" t="t"/>
                  <a:pathLst>
                    <a:path extrusionOk="0" h="81" w="82">
                      <a:moveTo>
                        <a:pt x="7" y="17"/>
                      </a:moveTo>
                      <a:cubicBezTo>
                        <a:pt x="-6" y="36"/>
                        <a:pt x="-1" y="61"/>
                        <a:pt x="18" y="74"/>
                      </a:cubicBezTo>
                      <a:cubicBezTo>
                        <a:pt x="37" y="86"/>
                        <a:pt x="62" y="81"/>
                        <a:pt x="74" y="62"/>
                      </a:cubicBezTo>
                      <a:cubicBezTo>
                        <a:pt x="87" y="44"/>
                        <a:pt x="82" y="19"/>
                        <a:pt x="63" y="6"/>
                      </a:cubicBezTo>
                      <a:cubicBezTo>
                        <a:pt x="44" y="-6"/>
                        <a:pt x="19" y="-1"/>
                        <a:pt x="7" y="1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7" name="Google Shape;5447;p38"/>
                <p:cNvSpPr/>
                <p:nvPr/>
              </p:nvSpPr>
              <p:spPr>
                <a:xfrm>
                  <a:off x="4593269" y="3501812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5" y="27"/>
                        <a:pt x="-1" y="47"/>
                        <a:pt x="13" y="56"/>
                      </a:cubicBezTo>
                      <a:cubicBezTo>
                        <a:pt x="28" y="66"/>
                        <a:pt x="47" y="62"/>
                        <a:pt x="56" y="47"/>
                      </a:cubicBezTo>
                      <a:cubicBezTo>
                        <a:pt x="66" y="33"/>
                        <a:pt x="62" y="14"/>
                        <a:pt x="48" y="4"/>
                      </a:cubicBezTo>
                      <a:cubicBezTo>
                        <a:pt x="34" y="-5"/>
                        <a:pt x="14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8" name="Google Shape;5448;p38"/>
                <p:cNvSpPr/>
                <p:nvPr/>
              </p:nvSpPr>
              <p:spPr>
                <a:xfrm>
                  <a:off x="4592289" y="3452505"/>
                  <a:ext cx="26451" cy="26450"/>
                </a:xfrm>
                <a:custGeom>
                  <a:rect b="b" l="l" r="r" t="t"/>
                  <a:pathLst>
                    <a:path extrusionOk="0" h="81" w="81">
                      <a:moveTo>
                        <a:pt x="6" y="17"/>
                      </a:moveTo>
                      <a:cubicBezTo>
                        <a:pt x="-6" y="36"/>
                        <a:pt x="-1" y="61"/>
                        <a:pt x="17" y="74"/>
                      </a:cubicBezTo>
                      <a:cubicBezTo>
                        <a:pt x="36" y="86"/>
                        <a:pt x="61" y="81"/>
                        <a:pt x="74" y="62"/>
                      </a:cubicBezTo>
                      <a:cubicBezTo>
                        <a:pt x="86" y="44"/>
                        <a:pt x="81" y="18"/>
                        <a:pt x="62" y="6"/>
                      </a:cubicBezTo>
                      <a:cubicBezTo>
                        <a:pt x="44" y="-6"/>
                        <a:pt x="18" y="-1"/>
                        <a:pt x="6" y="1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9" name="Google Shape;5449;p38"/>
                <p:cNvSpPr/>
                <p:nvPr/>
              </p:nvSpPr>
              <p:spPr>
                <a:xfrm>
                  <a:off x="4596208" y="3582141"/>
                  <a:ext cx="26777" cy="26450"/>
                </a:xfrm>
                <a:custGeom>
                  <a:rect b="b" l="l" r="r" t="t"/>
                  <a:pathLst>
                    <a:path extrusionOk="0" h="81" w="82">
                      <a:moveTo>
                        <a:pt x="7" y="18"/>
                      </a:moveTo>
                      <a:cubicBezTo>
                        <a:pt x="-6" y="36"/>
                        <a:pt x="-1" y="62"/>
                        <a:pt x="18" y="74"/>
                      </a:cubicBezTo>
                      <a:cubicBezTo>
                        <a:pt x="37" y="86"/>
                        <a:pt x="62" y="81"/>
                        <a:pt x="74" y="63"/>
                      </a:cubicBezTo>
                      <a:cubicBezTo>
                        <a:pt x="87" y="44"/>
                        <a:pt x="82" y="19"/>
                        <a:pt x="63" y="7"/>
                      </a:cubicBezTo>
                      <a:cubicBezTo>
                        <a:pt x="44" y="-6"/>
                        <a:pt x="19" y="-1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0" name="Google Shape;5450;p38"/>
                <p:cNvSpPr/>
                <p:nvPr/>
              </p:nvSpPr>
              <p:spPr>
                <a:xfrm>
                  <a:off x="4631475" y="3622632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5" y="27"/>
                        <a:pt x="-1" y="47"/>
                        <a:pt x="13" y="56"/>
                      </a:cubicBezTo>
                      <a:cubicBezTo>
                        <a:pt x="28" y="66"/>
                        <a:pt x="47" y="62"/>
                        <a:pt x="56" y="48"/>
                      </a:cubicBezTo>
                      <a:cubicBezTo>
                        <a:pt x="66" y="33"/>
                        <a:pt x="62" y="14"/>
                        <a:pt x="48" y="5"/>
                      </a:cubicBezTo>
                      <a:cubicBezTo>
                        <a:pt x="34" y="-5"/>
                        <a:pt x="14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1" name="Google Shape;5451;p38"/>
                <p:cNvSpPr/>
                <p:nvPr/>
              </p:nvSpPr>
              <p:spPr>
                <a:xfrm>
                  <a:off x="4577921" y="3633408"/>
                  <a:ext cx="26777" cy="26776"/>
                </a:xfrm>
                <a:custGeom>
                  <a:rect b="b" l="l" r="r" t="t"/>
                  <a:pathLst>
                    <a:path extrusionOk="0" h="82" w="82">
                      <a:moveTo>
                        <a:pt x="7" y="18"/>
                      </a:moveTo>
                      <a:cubicBezTo>
                        <a:pt x="-5" y="37"/>
                        <a:pt x="0" y="62"/>
                        <a:pt x="18" y="74"/>
                      </a:cubicBezTo>
                      <a:cubicBezTo>
                        <a:pt x="37" y="87"/>
                        <a:pt x="62" y="82"/>
                        <a:pt x="74" y="63"/>
                      </a:cubicBezTo>
                      <a:cubicBezTo>
                        <a:pt x="87" y="44"/>
                        <a:pt x="82" y="19"/>
                        <a:pt x="63" y="7"/>
                      </a:cubicBezTo>
                      <a:cubicBezTo>
                        <a:pt x="44" y="-6"/>
                        <a:pt x="19" y="-1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2" name="Google Shape;5452;p38"/>
                <p:cNvSpPr/>
                <p:nvPr/>
              </p:nvSpPr>
              <p:spPr>
                <a:xfrm>
                  <a:off x="4575962" y="3543609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4" y="28"/>
                        <a:pt x="0" y="47"/>
                        <a:pt x="13" y="56"/>
                      </a:cubicBezTo>
                      <a:cubicBezTo>
                        <a:pt x="27" y="66"/>
                        <a:pt x="46" y="62"/>
                        <a:pt x="56" y="48"/>
                      </a:cubicBezTo>
                      <a:cubicBezTo>
                        <a:pt x="65" y="34"/>
                        <a:pt x="62" y="14"/>
                        <a:pt x="47" y="5"/>
                      </a:cubicBezTo>
                      <a:cubicBezTo>
                        <a:pt x="33" y="-5"/>
                        <a:pt x="14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3" name="Google Shape;5453;p38"/>
                <p:cNvSpPr/>
                <p:nvPr/>
              </p:nvSpPr>
              <p:spPr>
                <a:xfrm>
                  <a:off x="4544286" y="3588672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4" y="27"/>
                        <a:pt x="0" y="47"/>
                        <a:pt x="14" y="56"/>
                      </a:cubicBezTo>
                      <a:cubicBezTo>
                        <a:pt x="28" y="66"/>
                        <a:pt x="47" y="62"/>
                        <a:pt x="57" y="48"/>
                      </a:cubicBezTo>
                      <a:cubicBezTo>
                        <a:pt x="66" y="33"/>
                        <a:pt x="63" y="14"/>
                        <a:pt x="48" y="5"/>
                      </a:cubicBezTo>
                      <a:cubicBezTo>
                        <a:pt x="34" y="-5"/>
                        <a:pt x="15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4" name="Google Shape;5454;p38"/>
                <p:cNvSpPr/>
                <p:nvPr/>
              </p:nvSpPr>
              <p:spPr>
                <a:xfrm>
                  <a:off x="4522734" y="3625571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6" y="14"/>
                      </a:moveTo>
                      <a:cubicBezTo>
                        <a:pt x="-4" y="28"/>
                        <a:pt x="-1" y="48"/>
                        <a:pt x="14" y="57"/>
                      </a:cubicBezTo>
                      <a:cubicBezTo>
                        <a:pt x="28" y="67"/>
                        <a:pt x="48" y="62"/>
                        <a:pt x="57" y="48"/>
                      </a:cubicBezTo>
                      <a:cubicBezTo>
                        <a:pt x="67" y="34"/>
                        <a:pt x="63" y="15"/>
                        <a:pt x="49" y="5"/>
                      </a:cubicBezTo>
                      <a:cubicBezTo>
                        <a:pt x="34" y="-4"/>
                        <a:pt x="15" y="-1"/>
                        <a:pt x="6" y="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5" name="Google Shape;5455;p38"/>
                <p:cNvSpPr/>
                <p:nvPr/>
              </p:nvSpPr>
              <p:spPr>
                <a:xfrm>
                  <a:off x="4487466" y="3585406"/>
                  <a:ext cx="26777" cy="26450"/>
                </a:xfrm>
                <a:custGeom>
                  <a:rect b="b" l="l" r="r" t="t"/>
                  <a:pathLst>
                    <a:path extrusionOk="0" h="81" w="82">
                      <a:moveTo>
                        <a:pt x="8" y="17"/>
                      </a:moveTo>
                      <a:cubicBezTo>
                        <a:pt x="-5" y="36"/>
                        <a:pt x="0" y="61"/>
                        <a:pt x="19" y="74"/>
                      </a:cubicBezTo>
                      <a:cubicBezTo>
                        <a:pt x="38" y="86"/>
                        <a:pt x="63" y="81"/>
                        <a:pt x="75" y="62"/>
                      </a:cubicBezTo>
                      <a:cubicBezTo>
                        <a:pt x="88" y="44"/>
                        <a:pt x="83" y="19"/>
                        <a:pt x="64" y="6"/>
                      </a:cubicBezTo>
                      <a:cubicBezTo>
                        <a:pt x="45" y="-6"/>
                        <a:pt x="20" y="-1"/>
                        <a:pt x="8" y="1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6" name="Google Shape;5456;p38"/>
                <p:cNvSpPr/>
                <p:nvPr/>
              </p:nvSpPr>
              <p:spPr>
                <a:xfrm>
                  <a:off x="4519468" y="3542956"/>
                  <a:ext cx="26451" cy="26776"/>
                </a:xfrm>
                <a:custGeom>
                  <a:rect b="b" l="l" r="r" t="t"/>
                  <a:pathLst>
                    <a:path extrusionOk="0" h="82" w="81">
                      <a:moveTo>
                        <a:pt x="7" y="18"/>
                      </a:moveTo>
                      <a:cubicBezTo>
                        <a:pt x="-5" y="37"/>
                        <a:pt x="0" y="62"/>
                        <a:pt x="19" y="74"/>
                      </a:cubicBezTo>
                      <a:cubicBezTo>
                        <a:pt x="37" y="87"/>
                        <a:pt x="63" y="82"/>
                        <a:pt x="75" y="63"/>
                      </a:cubicBezTo>
                      <a:cubicBezTo>
                        <a:pt x="87" y="44"/>
                        <a:pt x="82" y="19"/>
                        <a:pt x="64" y="7"/>
                      </a:cubicBezTo>
                      <a:cubicBezTo>
                        <a:pt x="45" y="-6"/>
                        <a:pt x="20" y="-1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7" name="Google Shape;5457;p38"/>
                <p:cNvSpPr/>
                <p:nvPr/>
              </p:nvSpPr>
              <p:spPr>
                <a:xfrm>
                  <a:off x="4553430" y="3494628"/>
                  <a:ext cx="20246" cy="20245"/>
                </a:xfrm>
                <a:custGeom>
                  <a:rect b="b" l="l" r="r" t="t"/>
                  <a:pathLst>
                    <a:path extrusionOk="0" h="62" w="62">
                      <a:moveTo>
                        <a:pt x="5" y="13"/>
                      </a:moveTo>
                      <a:cubicBezTo>
                        <a:pt x="-4" y="28"/>
                        <a:pt x="0" y="47"/>
                        <a:pt x="14" y="56"/>
                      </a:cubicBezTo>
                      <a:cubicBezTo>
                        <a:pt x="28" y="66"/>
                        <a:pt x="47" y="62"/>
                        <a:pt x="57" y="48"/>
                      </a:cubicBezTo>
                      <a:cubicBezTo>
                        <a:pt x="66" y="34"/>
                        <a:pt x="63" y="14"/>
                        <a:pt x="48" y="5"/>
                      </a:cubicBezTo>
                      <a:cubicBezTo>
                        <a:pt x="34" y="-5"/>
                        <a:pt x="15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8" name="Google Shape;5458;p38"/>
                <p:cNvSpPr/>
                <p:nvPr/>
              </p:nvSpPr>
              <p:spPr>
                <a:xfrm>
                  <a:off x="4542327" y="3455444"/>
                  <a:ext cx="20246" cy="19919"/>
                </a:xfrm>
                <a:custGeom>
                  <a:rect b="b" l="l" r="r" t="t"/>
                  <a:pathLst>
                    <a:path extrusionOk="0" h="61" w="62">
                      <a:moveTo>
                        <a:pt x="5" y="13"/>
                      </a:moveTo>
                      <a:cubicBezTo>
                        <a:pt x="-4" y="27"/>
                        <a:pt x="0" y="46"/>
                        <a:pt x="14" y="56"/>
                      </a:cubicBezTo>
                      <a:cubicBezTo>
                        <a:pt x="28" y="65"/>
                        <a:pt x="48" y="62"/>
                        <a:pt x="57" y="47"/>
                      </a:cubicBezTo>
                      <a:cubicBezTo>
                        <a:pt x="67" y="33"/>
                        <a:pt x="63" y="14"/>
                        <a:pt x="48" y="4"/>
                      </a:cubicBezTo>
                      <a:cubicBezTo>
                        <a:pt x="34" y="-5"/>
                        <a:pt x="15" y="-1"/>
                        <a:pt x="5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9" name="Google Shape;5459;p38"/>
                <p:cNvSpPr/>
                <p:nvPr/>
              </p:nvSpPr>
              <p:spPr>
                <a:xfrm>
                  <a:off x="4513590" y="3490057"/>
                  <a:ext cx="20246" cy="19919"/>
                </a:xfrm>
                <a:custGeom>
                  <a:rect b="b" l="l" r="r" t="t"/>
                  <a:pathLst>
                    <a:path extrusionOk="0" h="61" w="62">
                      <a:moveTo>
                        <a:pt x="6" y="13"/>
                      </a:moveTo>
                      <a:cubicBezTo>
                        <a:pt x="-4" y="27"/>
                        <a:pt x="0" y="46"/>
                        <a:pt x="14" y="56"/>
                      </a:cubicBezTo>
                      <a:cubicBezTo>
                        <a:pt x="29" y="65"/>
                        <a:pt x="48" y="62"/>
                        <a:pt x="57" y="47"/>
                      </a:cubicBezTo>
                      <a:cubicBezTo>
                        <a:pt x="67" y="33"/>
                        <a:pt x="63" y="14"/>
                        <a:pt x="49" y="4"/>
                      </a:cubicBezTo>
                      <a:cubicBezTo>
                        <a:pt x="35" y="-5"/>
                        <a:pt x="15" y="-1"/>
                        <a:pt x="6" y="1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0" name="Google Shape;5460;p38"/>
                <p:cNvSpPr/>
                <p:nvPr/>
              </p:nvSpPr>
              <p:spPr>
                <a:xfrm>
                  <a:off x="4479956" y="3532507"/>
                  <a:ext cx="26451" cy="26450"/>
                </a:xfrm>
                <a:custGeom>
                  <a:rect b="b" l="l" r="r" t="t"/>
                  <a:pathLst>
                    <a:path extrusionOk="0" h="81" w="81">
                      <a:moveTo>
                        <a:pt x="7" y="18"/>
                      </a:moveTo>
                      <a:cubicBezTo>
                        <a:pt x="-5" y="36"/>
                        <a:pt x="0" y="62"/>
                        <a:pt x="19" y="74"/>
                      </a:cubicBezTo>
                      <a:cubicBezTo>
                        <a:pt x="37" y="86"/>
                        <a:pt x="62" y="81"/>
                        <a:pt x="75" y="63"/>
                      </a:cubicBezTo>
                      <a:cubicBezTo>
                        <a:pt x="87" y="44"/>
                        <a:pt x="82" y="19"/>
                        <a:pt x="64" y="7"/>
                      </a:cubicBezTo>
                      <a:cubicBezTo>
                        <a:pt x="45" y="-6"/>
                        <a:pt x="20" y="-1"/>
                        <a:pt x="7" y="1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461" name="Google Shape;5461;p38"/>
              <p:cNvGrpSpPr/>
              <p:nvPr/>
            </p:nvGrpSpPr>
            <p:grpSpPr>
              <a:xfrm>
                <a:off x="2747709" y="4209884"/>
                <a:ext cx="405241" cy="405343"/>
                <a:chOff x="5499775" y="3377401"/>
                <a:chExt cx="287364" cy="287355"/>
              </a:xfrm>
            </p:grpSpPr>
            <p:sp>
              <p:nvSpPr>
                <p:cNvPr id="5462" name="Google Shape;5462;p38"/>
                <p:cNvSpPr/>
                <p:nvPr/>
              </p:nvSpPr>
              <p:spPr>
                <a:xfrm>
                  <a:off x="5499775" y="3377401"/>
                  <a:ext cx="287364" cy="287355"/>
                </a:xfrm>
                <a:custGeom>
                  <a:rect b="b" l="l" r="r" t="t"/>
                  <a:pathLst>
                    <a:path extrusionOk="0" h="880" w="880">
                      <a:moveTo>
                        <a:pt x="746" y="286"/>
                      </a:moveTo>
                      <a:cubicBezTo>
                        <a:pt x="703" y="285"/>
                        <a:pt x="663" y="289"/>
                        <a:pt x="624" y="300"/>
                      </a:cubicBezTo>
                      <a:cubicBezTo>
                        <a:pt x="585" y="311"/>
                        <a:pt x="548" y="327"/>
                        <a:pt x="512" y="350"/>
                      </a:cubicBezTo>
                      <a:cubicBezTo>
                        <a:pt x="500" y="358"/>
                        <a:pt x="488" y="367"/>
                        <a:pt x="477" y="376"/>
                      </a:cubicBezTo>
                      <a:cubicBezTo>
                        <a:pt x="479" y="362"/>
                        <a:pt x="481" y="347"/>
                        <a:pt x="482" y="332"/>
                      </a:cubicBezTo>
                      <a:cubicBezTo>
                        <a:pt x="484" y="290"/>
                        <a:pt x="479" y="250"/>
                        <a:pt x="468" y="211"/>
                      </a:cubicBezTo>
                      <a:cubicBezTo>
                        <a:pt x="458" y="172"/>
                        <a:pt x="442" y="134"/>
                        <a:pt x="419" y="99"/>
                      </a:cubicBezTo>
                      <a:cubicBezTo>
                        <a:pt x="395" y="63"/>
                        <a:pt x="367" y="29"/>
                        <a:pt x="321" y="0"/>
                      </a:cubicBezTo>
                      <a:cubicBezTo>
                        <a:pt x="297" y="48"/>
                        <a:pt x="289" y="92"/>
                        <a:pt x="287" y="135"/>
                      </a:cubicBezTo>
                      <a:cubicBezTo>
                        <a:pt x="285" y="177"/>
                        <a:pt x="289" y="217"/>
                        <a:pt x="300" y="256"/>
                      </a:cubicBezTo>
                      <a:cubicBezTo>
                        <a:pt x="311" y="295"/>
                        <a:pt x="327" y="332"/>
                        <a:pt x="350" y="368"/>
                      </a:cubicBezTo>
                      <a:cubicBezTo>
                        <a:pt x="358" y="380"/>
                        <a:pt x="367" y="392"/>
                        <a:pt x="376" y="403"/>
                      </a:cubicBezTo>
                      <a:cubicBezTo>
                        <a:pt x="362" y="401"/>
                        <a:pt x="347" y="399"/>
                        <a:pt x="332" y="398"/>
                      </a:cubicBezTo>
                      <a:cubicBezTo>
                        <a:pt x="290" y="396"/>
                        <a:pt x="250" y="401"/>
                        <a:pt x="211" y="412"/>
                      </a:cubicBezTo>
                      <a:cubicBezTo>
                        <a:pt x="172" y="422"/>
                        <a:pt x="135" y="439"/>
                        <a:pt x="99" y="462"/>
                      </a:cubicBezTo>
                      <a:cubicBezTo>
                        <a:pt x="64" y="485"/>
                        <a:pt x="30" y="514"/>
                        <a:pt x="0" y="559"/>
                      </a:cubicBezTo>
                      <a:cubicBezTo>
                        <a:pt x="48" y="583"/>
                        <a:pt x="92" y="591"/>
                        <a:pt x="135" y="594"/>
                      </a:cubicBezTo>
                      <a:cubicBezTo>
                        <a:pt x="177" y="595"/>
                        <a:pt x="217" y="591"/>
                        <a:pt x="256" y="580"/>
                      </a:cubicBezTo>
                      <a:cubicBezTo>
                        <a:pt x="295" y="570"/>
                        <a:pt x="333" y="553"/>
                        <a:pt x="368" y="531"/>
                      </a:cubicBezTo>
                      <a:cubicBezTo>
                        <a:pt x="380" y="523"/>
                        <a:pt x="392" y="514"/>
                        <a:pt x="403" y="504"/>
                      </a:cubicBezTo>
                      <a:cubicBezTo>
                        <a:pt x="401" y="519"/>
                        <a:pt x="399" y="533"/>
                        <a:pt x="398" y="548"/>
                      </a:cubicBezTo>
                      <a:cubicBezTo>
                        <a:pt x="397" y="590"/>
                        <a:pt x="401" y="630"/>
                        <a:pt x="412" y="669"/>
                      </a:cubicBezTo>
                      <a:cubicBezTo>
                        <a:pt x="423" y="708"/>
                        <a:pt x="439" y="746"/>
                        <a:pt x="462" y="781"/>
                      </a:cubicBezTo>
                      <a:cubicBezTo>
                        <a:pt x="485" y="817"/>
                        <a:pt x="514" y="851"/>
                        <a:pt x="559" y="880"/>
                      </a:cubicBezTo>
                      <a:cubicBezTo>
                        <a:pt x="584" y="832"/>
                        <a:pt x="591" y="788"/>
                        <a:pt x="594" y="746"/>
                      </a:cubicBezTo>
                      <a:cubicBezTo>
                        <a:pt x="595" y="703"/>
                        <a:pt x="591" y="663"/>
                        <a:pt x="580" y="624"/>
                      </a:cubicBezTo>
                      <a:cubicBezTo>
                        <a:pt x="570" y="585"/>
                        <a:pt x="554" y="547"/>
                        <a:pt x="531" y="512"/>
                      </a:cubicBezTo>
                      <a:cubicBezTo>
                        <a:pt x="523" y="500"/>
                        <a:pt x="514" y="488"/>
                        <a:pt x="504" y="477"/>
                      </a:cubicBezTo>
                      <a:cubicBezTo>
                        <a:pt x="519" y="479"/>
                        <a:pt x="533" y="481"/>
                        <a:pt x="548" y="482"/>
                      </a:cubicBezTo>
                      <a:cubicBezTo>
                        <a:pt x="590" y="483"/>
                        <a:pt x="631" y="479"/>
                        <a:pt x="670" y="468"/>
                      </a:cubicBezTo>
                      <a:cubicBezTo>
                        <a:pt x="708" y="458"/>
                        <a:pt x="746" y="442"/>
                        <a:pt x="781" y="419"/>
                      </a:cubicBezTo>
                      <a:cubicBezTo>
                        <a:pt x="817" y="395"/>
                        <a:pt x="851" y="366"/>
                        <a:pt x="880" y="321"/>
                      </a:cubicBezTo>
                      <a:cubicBezTo>
                        <a:pt x="832" y="296"/>
                        <a:pt x="788" y="289"/>
                        <a:pt x="746" y="28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3" name="Google Shape;5463;p38"/>
                <p:cNvSpPr/>
                <p:nvPr/>
              </p:nvSpPr>
              <p:spPr>
                <a:xfrm>
                  <a:off x="5543206" y="3420504"/>
                  <a:ext cx="200828" cy="201149"/>
                </a:xfrm>
                <a:custGeom>
                  <a:rect b="b" l="l" r="r" t="t"/>
                  <a:pathLst>
                    <a:path extrusionOk="0" h="616" w="615">
                      <a:moveTo>
                        <a:pt x="521" y="201"/>
                      </a:moveTo>
                      <a:cubicBezTo>
                        <a:pt x="491" y="199"/>
                        <a:pt x="463" y="203"/>
                        <a:pt x="436" y="210"/>
                      </a:cubicBezTo>
                      <a:cubicBezTo>
                        <a:pt x="408" y="218"/>
                        <a:pt x="382" y="229"/>
                        <a:pt x="358" y="245"/>
                      </a:cubicBezTo>
                      <a:cubicBezTo>
                        <a:pt x="349" y="251"/>
                        <a:pt x="341" y="257"/>
                        <a:pt x="333" y="264"/>
                      </a:cubicBezTo>
                      <a:cubicBezTo>
                        <a:pt x="334" y="253"/>
                        <a:pt x="336" y="243"/>
                        <a:pt x="336" y="233"/>
                      </a:cubicBezTo>
                      <a:cubicBezTo>
                        <a:pt x="338" y="203"/>
                        <a:pt x="334" y="175"/>
                        <a:pt x="327" y="148"/>
                      </a:cubicBezTo>
                      <a:cubicBezTo>
                        <a:pt x="320" y="121"/>
                        <a:pt x="308" y="94"/>
                        <a:pt x="292" y="70"/>
                      </a:cubicBezTo>
                      <a:cubicBezTo>
                        <a:pt x="276" y="45"/>
                        <a:pt x="256" y="21"/>
                        <a:pt x="224" y="0"/>
                      </a:cubicBezTo>
                      <a:cubicBezTo>
                        <a:pt x="207" y="34"/>
                        <a:pt x="202" y="65"/>
                        <a:pt x="200" y="95"/>
                      </a:cubicBezTo>
                      <a:cubicBezTo>
                        <a:pt x="199" y="124"/>
                        <a:pt x="202" y="152"/>
                        <a:pt x="209" y="180"/>
                      </a:cubicBezTo>
                      <a:cubicBezTo>
                        <a:pt x="217" y="207"/>
                        <a:pt x="228" y="233"/>
                        <a:pt x="244" y="258"/>
                      </a:cubicBezTo>
                      <a:cubicBezTo>
                        <a:pt x="250" y="266"/>
                        <a:pt x="256" y="274"/>
                        <a:pt x="263" y="282"/>
                      </a:cubicBezTo>
                      <a:cubicBezTo>
                        <a:pt x="252" y="281"/>
                        <a:pt x="242" y="279"/>
                        <a:pt x="232" y="279"/>
                      </a:cubicBezTo>
                      <a:cubicBezTo>
                        <a:pt x="202" y="278"/>
                        <a:pt x="174" y="281"/>
                        <a:pt x="147" y="288"/>
                      </a:cubicBezTo>
                      <a:cubicBezTo>
                        <a:pt x="120" y="296"/>
                        <a:pt x="94" y="307"/>
                        <a:pt x="69" y="323"/>
                      </a:cubicBezTo>
                      <a:cubicBezTo>
                        <a:pt x="44" y="340"/>
                        <a:pt x="20" y="360"/>
                        <a:pt x="0" y="391"/>
                      </a:cubicBezTo>
                      <a:cubicBezTo>
                        <a:pt x="34" y="408"/>
                        <a:pt x="64" y="414"/>
                        <a:pt x="94" y="415"/>
                      </a:cubicBezTo>
                      <a:cubicBezTo>
                        <a:pt x="123" y="417"/>
                        <a:pt x="152" y="413"/>
                        <a:pt x="179" y="406"/>
                      </a:cubicBezTo>
                      <a:cubicBezTo>
                        <a:pt x="206" y="399"/>
                        <a:pt x="232" y="387"/>
                        <a:pt x="257" y="371"/>
                      </a:cubicBezTo>
                      <a:cubicBezTo>
                        <a:pt x="265" y="366"/>
                        <a:pt x="274" y="360"/>
                        <a:pt x="282" y="353"/>
                      </a:cubicBezTo>
                      <a:cubicBezTo>
                        <a:pt x="280" y="363"/>
                        <a:pt x="279" y="373"/>
                        <a:pt x="278" y="383"/>
                      </a:cubicBezTo>
                      <a:cubicBezTo>
                        <a:pt x="277" y="413"/>
                        <a:pt x="280" y="441"/>
                        <a:pt x="288" y="468"/>
                      </a:cubicBezTo>
                      <a:cubicBezTo>
                        <a:pt x="295" y="496"/>
                        <a:pt x="306" y="522"/>
                        <a:pt x="322" y="546"/>
                      </a:cubicBezTo>
                      <a:cubicBezTo>
                        <a:pt x="339" y="571"/>
                        <a:pt x="359" y="595"/>
                        <a:pt x="390" y="616"/>
                      </a:cubicBezTo>
                      <a:cubicBezTo>
                        <a:pt x="407" y="582"/>
                        <a:pt x="413" y="551"/>
                        <a:pt x="414" y="522"/>
                      </a:cubicBezTo>
                      <a:cubicBezTo>
                        <a:pt x="416" y="492"/>
                        <a:pt x="412" y="464"/>
                        <a:pt x="405" y="436"/>
                      </a:cubicBezTo>
                      <a:cubicBezTo>
                        <a:pt x="398" y="409"/>
                        <a:pt x="386" y="383"/>
                        <a:pt x="370" y="358"/>
                      </a:cubicBezTo>
                      <a:cubicBezTo>
                        <a:pt x="365" y="350"/>
                        <a:pt x="359" y="342"/>
                        <a:pt x="352" y="334"/>
                      </a:cubicBezTo>
                      <a:cubicBezTo>
                        <a:pt x="362" y="335"/>
                        <a:pt x="372" y="337"/>
                        <a:pt x="382" y="337"/>
                      </a:cubicBezTo>
                      <a:cubicBezTo>
                        <a:pt x="412" y="338"/>
                        <a:pt x="440" y="335"/>
                        <a:pt x="468" y="328"/>
                      </a:cubicBezTo>
                      <a:cubicBezTo>
                        <a:pt x="495" y="321"/>
                        <a:pt x="521" y="309"/>
                        <a:pt x="546" y="293"/>
                      </a:cubicBezTo>
                      <a:cubicBezTo>
                        <a:pt x="570" y="277"/>
                        <a:pt x="594" y="257"/>
                        <a:pt x="615" y="225"/>
                      </a:cubicBezTo>
                      <a:cubicBezTo>
                        <a:pt x="581" y="208"/>
                        <a:pt x="550" y="202"/>
                        <a:pt x="521" y="20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1" anchor="ctr" bIns="40825" lIns="81625" spcFirstLastPara="1" rIns="81625" wrap="square" tIns="408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4" name="Google Shape;5464;p38"/>
                <p:cNvSpPr/>
                <p:nvPr/>
              </p:nvSpPr>
              <p:spPr>
                <a:xfrm>
                  <a:off x="5629089" y="3501159"/>
                  <a:ext cx="14368" cy="14368"/>
                </a:xfrm>
                <a:custGeom>
                  <a:rect b="b" l="l" r="r" t="t"/>
                  <a:pathLst>
                    <a:path extrusionOk="0" h="44" w="44">
                      <a:moveTo>
                        <a:pt x="43" y="16"/>
                      </a:moveTo>
                      <a:cubicBezTo>
                        <a:pt x="46" y="27"/>
                        <a:pt x="39" y="39"/>
                        <a:pt x="27" y="43"/>
                      </a:cubicBezTo>
                      <a:cubicBezTo>
                        <a:pt x="15" y="46"/>
                        <a:pt x="3" y="39"/>
                        <a:pt x="0" y="27"/>
                      </a:cubicBezTo>
                      <a:cubicBezTo>
                        <a:pt x="-3" y="15"/>
                        <a:pt x="4" y="3"/>
                        <a:pt x="16" y="0"/>
                      </a:cubicBezTo>
                      <a:cubicBezTo>
                        <a:pt x="27" y="-3"/>
                        <a:pt x="39" y="4"/>
                        <a:pt x="43" y="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5" name="Google Shape;5465;p38"/>
                <p:cNvSpPr/>
                <p:nvPr/>
              </p:nvSpPr>
              <p:spPr>
                <a:xfrm>
                  <a:off x="5629742" y="3521405"/>
                  <a:ext cx="19593" cy="19592"/>
                </a:xfrm>
                <a:custGeom>
                  <a:rect b="b" l="l" r="r" t="t"/>
                  <a:pathLst>
                    <a:path extrusionOk="0" h="60" w="60">
                      <a:moveTo>
                        <a:pt x="59" y="22"/>
                      </a:moveTo>
                      <a:cubicBezTo>
                        <a:pt x="63" y="38"/>
                        <a:pt x="54" y="55"/>
                        <a:pt x="38" y="59"/>
                      </a:cubicBezTo>
                      <a:cubicBezTo>
                        <a:pt x="22" y="63"/>
                        <a:pt x="6" y="54"/>
                        <a:pt x="1" y="38"/>
                      </a:cubicBezTo>
                      <a:cubicBezTo>
                        <a:pt x="-3" y="22"/>
                        <a:pt x="6" y="5"/>
                        <a:pt x="22" y="1"/>
                      </a:cubicBezTo>
                      <a:cubicBezTo>
                        <a:pt x="38" y="-4"/>
                        <a:pt x="55" y="6"/>
                        <a:pt x="59" y="2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6" name="Google Shape;5466;p38"/>
                <p:cNvSpPr/>
                <p:nvPr/>
              </p:nvSpPr>
              <p:spPr>
                <a:xfrm>
                  <a:off x="5654560" y="3511935"/>
                  <a:ext cx="9796" cy="9796"/>
                </a:xfrm>
                <a:custGeom>
                  <a:rect b="b" l="l" r="r" t="t"/>
                  <a:pathLst>
                    <a:path extrusionOk="0" h="30" w="30">
                      <a:moveTo>
                        <a:pt x="29" y="11"/>
                      </a:moveTo>
                      <a:cubicBezTo>
                        <a:pt x="32" y="19"/>
                        <a:pt x="27" y="27"/>
                        <a:pt x="19" y="29"/>
                      </a:cubicBezTo>
                      <a:cubicBezTo>
                        <a:pt x="11" y="32"/>
                        <a:pt x="2" y="27"/>
                        <a:pt x="0" y="19"/>
                      </a:cubicBezTo>
                      <a:cubicBezTo>
                        <a:pt x="-2" y="11"/>
                        <a:pt x="3" y="2"/>
                        <a:pt x="11" y="0"/>
                      </a:cubicBezTo>
                      <a:cubicBezTo>
                        <a:pt x="19" y="-2"/>
                        <a:pt x="27" y="3"/>
                        <a:pt x="29" y="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1" anchor="ctr" bIns="0" lIns="81625" spcFirstLastPara="1" rIns="81625" wrap="square" tIns="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sz="16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5467" name="Google Shape;5467;p38"/>
          <p:cNvSpPr txBox="1"/>
          <p:nvPr>
            <p:ph type="title"/>
          </p:nvPr>
        </p:nvSpPr>
        <p:spPr>
          <a:xfrm>
            <a:off x="2340000" y="2275775"/>
            <a:ext cx="4464000" cy="118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Leprechaun Game</a:t>
            </a:r>
            <a:endParaRPr sz="6200"/>
          </a:p>
        </p:txBody>
      </p:sp>
      <p:sp>
        <p:nvSpPr>
          <p:cNvPr id="5468" name="Google Shape;5468;p38"/>
          <p:cNvSpPr txBox="1"/>
          <p:nvPr>
            <p:ph idx="4294967295" type="subTitle"/>
          </p:nvPr>
        </p:nvSpPr>
        <p:spPr>
          <a:xfrm>
            <a:off x="3729350" y="3275788"/>
            <a:ext cx="3456000" cy="25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rgbClr val="4C751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Irish Jig</a:t>
            </a:r>
            <a:endParaRPr sz="3200">
              <a:solidFill>
                <a:srgbClr val="4C751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2" name="Shape 5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3" name="Google Shape;5473;p39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NIGHT 3/19</a:t>
            </a:r>
            <a:endParaRPr/>
          </a:p>
        </p:txBody>
      </p:sp>
      <p:sp>
        <p:nvSpPr>
          <p:cNvPr id="5474" name="Google Shape;5474;p39"/>
          <p:cNvSpPr txBox="1"/>
          <p:nvPr/>
        </p:nvSpPr>
        <p:spPr>
          <a:xfrm>
            <a:off x="1888025" y="1685100"/>
            <a:ext cx="5090700" cy="25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✿  Find our booth at family night!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Feel free to talk to families about your personal experience with UTA and help exec draw attention to the booth!</a:t>
            </a:r>
            <a:endParaRPr b="1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8" name="Shape 5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9" name="Google Shape;5479;p40"/>
          <p:cNvSpPr txBox="1"/>
          <p:nvPr>
            <p:ph type="title"/>
          </p:nvPr>
        </p:nvSpPr>
        <p:spPr>
          <a:xfrm>
            <a:off x="4195050" y="914050"/>
            <a:ext cx="51033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CSz Sportz: Spring Match</a:t>
            </a:r>
            <a:endParaRPr/>
          </a:p>
        </p:txBody>
      </p:sp>
      <p:sp>
        <p:nvSpPr>
          <p:cNvPr id="5480" name="Google Shape;5480;p40"/>
          <p:cNvSpPr txBox="1"/>
          <p:nvPr>
            <p:ph idx="3" type="subTitle"/>
          </p:nvPr>
        </p:nvSpPr>
        <p:spPr>
          <a:xfrm>
            <a:off x="4945475" y="2055200"/>
            <a:ext cx="40089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March 21st, 6:30 PM in the Big Theater!</a:t>
            </a:r>
            <a:endParaRPr sz="2000"/>
          </a:p>
        </p:txBody>
      </p:sp>
      <p:pic>
        <p:nvPicPr>
          <p:cNvPr id="5481" name="Google Shape;54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250" y="482138"/>
            <a:ext cx="3281800" cy="4375725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t's Spring Season by Slidesgo">
  <a:themeElements>
    <a:clrScheme name="Simple Light">
      <a:dk1>
        <a:srgbClr val="2B213A"/>
      </a:dk1>
      <a:lt1>
        <a:srgbClr val="F7F1E3"/>
      </a:lt1>
      <a:dk2>
        <a:srgbClr val="747DAF"/>
      </a:dk2>
      <a:lt2>
        <a:srgbClr val="A4A7C9"/>
      </a:lt2>
      <a:accent1>
        <a:srgbClr val="8D9766"/>
      </a:accent1>
      <a:accent2>
        <a:srgbClr val="C1CCA3"/>
      </a:accent2>
      <a:accent3>
        <a:srgbClr val="CF82B8"/>
      </a:accent3>
      <a:accent4>
        <a:srgbClr val="EAA9A7"/>
      </a:accent4>
      <a:accent5>
        <a:srgbClr val="ED7D56"/>
      </a:accent5>
      <a:accent6>
        <a:srgbClr val="EDBB60"/>
      </a:accent6>
      <a:hlink>
        <a:srgbClr val="2B2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